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F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01A4F-0541-4D74-870B-7A783E06B3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9FD269-849F-4754-9882-40772A8B2176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도면상 자기 위치 인식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7BDCD5FE-28C8-4F7A-9798-14262738AFF5}" type="parTrans" cxnId="{608A0B5F-F0C7-4AEB-8464-8DF8B8059CC4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EED53B29-709C-4400-A382-1DDF794CCBC5}" type="sibTrans" cxnId="{608A0B5F-F0C7-4AEB-8464-8DF8B8059CC4}">
      <dgm:prSet/>
      <dgm:spPr/>
      <dgm:t>
        <a:bodyPr/>
        <a:lstStyle/>
        <a:p>
          <a:pPr latinLnBrk="1"/>
          <a:endParaRPr lang="ko-KR" altLang="en-US" sz="2400"/>
        </a:p>
      </dgm:t>
    </dgm:pt>
    <dgm:pt modelId="{D99BDFEC-70D6-4502-AE26-2D4F92D8BDA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시설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err="1" smtClean="0">
              <a:solidFill>
                <a:schemeClr val="tx1"/>
              </a:solidFill>
            </a:rPr>
            <a:t>간략</a:t>
          </a:r>
          <a:r>
            <a:rPr lang="ko-KR" altLang="en-US" sz="1400" b="1" dirty="0" smtClean="0">
              <a:solidFill>
                <a:schemeClr val="tx1"/>
              </a:solidFill>
            </a:rPr>
            <a:t> 정보 확인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F31515AD-4C53-490E-B06E-17CEC3D71FAB}" type="parTrans" cxnId="{61D6E460-37FC-4461-8CEF-2AAD42BD13EF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AD6F1643-9E64-4C0E-AA18-309EAD695770}" type="sibTrans" cxnId="{61D6E460-37FC-4461-8CEF-2AAD42BD13EF}">
      <dgm:prSet/>
      <dgm:spPr/>
      <dgm:t>
        <a:bodyPr/>
        <a:lstStyle/>
        <a:p>
          <a:pPr latinLnBrk="1"/>
          <a:endParaRPr lang="ko-KR" altLang="en-US" sz="2400"/>
        </a:p>
      </dgm:t>
    </dgm:pt>
    <dgm:pt modelId="{9D94C757-F66B-497D-A228-1F9DBD3AA0D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시설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상세 정보 확인</a:t>
          </a:r>
          <a:endParaRPr lang="ko-KR" altLang="en-US" sz="1400" dirty="0"/>
        </a:p>
      </dgm:t>
    </dgm:pt>
    <dgm:pt modelId="{E30805EF-6831-414B-95DB-7183C39ABE4F}" type="parTrans" cxnId="{A320FD88-A635-4565-9A40-A99B16A75DAD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55838C76-2BB3-41A7-99FA-720C548D2522}" type="sibTrans" cxnId="{A320FD88-A635-4565-9A40-A99B16A75DAD}">
      <dgm:prSet/>
      <dgm:spPr/>
      <dgm:t>
        <a:bodyPr/>
        <a:lstStyle/>
        <a:p>
          <a:pPr latinLnBrk="1"/>
          <a:endParaRPr lang="ko-KR" altLang="en-US" sz="2400"/>
        </a:p>
      </dgm:t>
    </dgm:pt>
    <dgm:pt modelId="{608A27B5-5321-4F20-B70D-F485B30CB511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err="1" smtClean="0">
              <a:solidFill>
                <a:schemeClr val="tx1"/>
              </a:solidFill>
            </a:rPr>
            <a:t>스마트폰</a:t>
          </a:r>
          <a:r>
            <a:rPr lang="ko-KR" altLang="en-US" sz="1400" b="1" dirty="0" smtClean="0">
              <a:solidFill>
                <a:schemeClr val="tx1"/>
              </a:solidFill>
            </a:rPr>
            <a:t> 상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도면 제공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210F99F-A9C2-48C7-A789-C2E96E65D4AF}" type="parTrans" cxnId="{9D9C3A49-2B6C-4156-A979-9A2A37DF4990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lgDash"/>
        </a:ln>
      </dgm:spPr>
      <dgm:t>
        <a:bodyPr/>
        <a:lstStyle/>
        <a:p>
          <a:pPr latinLnBrk="1"/>
          <a:endParaRPr lang="ko-KR" altLang="en-US" sz="700"/>
        </a:p>
      </dgm:t>
    </dgm:pt>
    <dgm:pt modelId="{DF84A573-CCBB-436E-8044-39BF63FAB60F}" type="sibTrans" cxnId="{9D9C3A49-2B6C-4156-A979-9A2A37DF4990}">
      <dgm:prSet/>
      <dgm:spPr/>
      <dgm:t>
        <a:bodyPr/>
        <a:lstStyle/>
        <a:p>
          <a:pPr latinLnBrk="1"/>
          <a:endParaRPr lang="ko-KR" altLang="en-US" sz="2400"/>
        </a:p>
      </dgm:t>
    </dgm:pt>
    <dgm:pt modelId="{287525B5-0E6E-4B30-8668-D76B4DFF65A9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어플리케이션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실행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4953A6AB-3DA8-42AB-A143-1F86E976CC11}" type="parTrans" cxnId="{CBA525C9-BEFA-4033-9EF2-CDFBD8801EC0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/>
      </dgm:spPr>
      <dgm:t>
        <a:bodyPr/>
        <a:lstStyle/>
        <a:p>
          <a:pPr latinLnBrk="1"/>
          <a:endParaRPr lang="ko-KR" altLang="en-US" sz="700"/>
        </a:p>
      </dgm:t>
    </dgm:pt>
    <dgm:pt modelId="{6F43846C-6F56-475E-B415-21F0112826B0}" type="sibTrans" cxnId="{CBA525C9-BEFA-4033-9EF2-CDFBD8801EC0}">
      <dgm:prSet/>
      <dgm:spPr/>
      <dgm:t>
        <a:bodyPr/>
        <a:lstStyle/>
        <a:p>
          <a:pPr latinLnBrk="1"/>
          <a:endParaRPr lang="ko-KR" altLang="en-US" sz="2400"/>
        </a:p>
      </dgm:t>
    </dgm:pt>
    <dgm:pt modelId="{98273C9A-6B0E-423D-A97A-A16091E83BD0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건물 일치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여부 확인 후 입장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19DFB31-E253-49C7-AD26-4E7C89EE41F5}" type="parTrans" cxnId="{5EC4CBB5-C52E-485D-A40E-75EA1A2BA593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/>
      </dgm:spPr>
      <dgm:t>
        <a:bodyPr/>
        <a:lstStyle/>
        <a:p>
          <a:pPr latinLnBrk="1"/>
          <a:endParaRPr lang="ko-KR" altLang="en-US" sz="700"/>
        </a:p>
      </dgm:t>
    </dgm:pt>
    <dgm:pt modelId="{314F8764-F643-4BE8-AFDF-628EE9D56C70}" type="sibTrans" cxnId="{5EC4CBB5-C52E-485D-A40E-75EA1A2BA593}">
      <dgm:prSet/>
      <dgm:spPr/>
      <dgm:t>
        <a:bodyPr/>
        <a:lstStyle/>
        <a:p>
          <a:pPr latinLnBrk="1"/>
          <a:endParaRPr lang="ko-KR" altLang="en-US" sz="2400"/>
        </a:p>
      </dgm:t>
    </dgm:pt>
    <dgm:pt modelId="{F9CDC05F-7968-4928-802A-F4769859E64B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en-US" altLang="ko-KR" sz="1400" b="1" dirty="0" smtClean="0">
              <a:solidFill>
                <a:schemeClr val="tx1"/>
              </a:solidFill>
            </a:rPr>
            <a:t>NFC </a:t>
          </a:r>
          <a:r>
            <a:rPr lang="ko-KR" altLang="en-US" sz="1400" b="1" dirty="0" err="1" smtClean="0">
              <a:solidFill>
                <a:schemeClr val="tx1"/>
              </a:solidFill>
            </a:rPr>
            <a:t>태깅</a:t>
          </a:r>
          <a:r>
            <a:rPr lang="ko-KR" altLang="en-US" sz="1400" b="1" dirty="0" smtClean="0">
              <a:solidFill>
                <a:schemeClr val="tx1"/>
              </a:solidFill>
            </a:rPr>
            <a:t> 및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 </a:t>
          </a:r>
          <a:r>
            <a:rPr lang="en-US" altLang="ko-KR" sz="1400" b="1" dirty="0" smtClean="0">
              <a:solidFill>
                <a:schemeClr val="tx1"/>
              </a:solidFill>
            </a:rPr>
            <a:t>QR</a:t>
          </a:r>
          <a:r>
            <a:rPr lang="ko-KR" altLang="en-US" sz="1400" b="1" dirty="0" smtClean="0">
              <a:solidFill>
                <a:schemeClr val="tx1"/>
              </a:solidFill>
            </a:rPr>
            <a:t>코드 스캔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7DA81816-3C91-4F4C-8734-F0D5B54C63D2}" type="parTrans" cxnId="{CA1A7C3C-47A3-449A-A6E4-0A9FBE476F19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lgDash"/>
        </a:ln>
      </dgm:spPr>
      <dgm:t>
        <a:bodyPr/>
        <a:lstStyle/>
        <a:p>
          <a:pPr latinLnBrk="1"/>
          <a:endParaRPr lang="ko-KR" altLang="en-US" sz="700"/>
        </a:p>
      </dgm:t>
    </dgm:pt>
    <dgm:pt modelId="{9B7092F8-B74E-407A-B8C6-B6E3B19CCB90}" type="sibTrans" cxnId="{CA1A7C3C-47A3-449A-A6E4-0A9FBE476F19}">
      <dgm:prSet/>
      <dgm:spPr/>
      <dgm:t>
        <a:bodyPr/>
        <a:lstStyle/>
        <a:p>
          <a:pPr latinLnBrk="1"/>
          <a:endParaRPr lang="ko-KR" altLang="en-US" sz="2400"/>
        </a:p>
      </dgm:t>
    </dgm:pt>
    <dgm:pt modelId="{37DBCA78-DA8D-42C6-8F6A-AC623B3F47A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해당</a:t>
          </a:r>
          <a:r>
            <a:rPr lang="ko-KR" altLang="en-US" sz="1200" b="1" dirty="0" smtClean="0">
              <a:solidFill>
                <a:schemeClr val="tx1"/>
              </a:solidFill>
            </a:rPr>
            <a:t> </a:t>
          </a:r>
          <a:r>
            <a:rPr lang="ko-KR" altLang="en-US" sz="1400" b="1" dirty="0" smtClean="0">
              <a:solidFill>
                <a:schemeClr val="tx1"/>
              </a:solidFill>
            </a:rPr>
            <a:t>서비스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제공 건물 접근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BD413C6-272F-4753-A976-9702B3DF5D29}" type="parTrans" cxnId="{3040C9F7-2884-47AC-B7DC-356319E8A00D}">
      <dgm:prSet/>
      <dgm:spPr/>
      <dgm:t>
        <a:bodyPr/>
        <a:lstStyle/>
        <a:p>
          <a:pPr latinLnBrk="1"/>
          <a:endParaRPr lang="ko-KR" altLang="en-US" sz="2400"/>
        </a:p>
      </dgm:t>
    </dgm:pt>
    <dgm:pt modelId="{D8A62CB4-2158-4199-B3F2-E83F4ACD3A61}" type="sibTrans" cxnId="{3040C9F7-2884-47AC-B7DC-356319E8A00D}">
      <dgm:prSet/>
      <dgm:spPr/>
      <dgm:t>
        <a:bodyPr/>
        <a:lstStyle/>
        <a:p>
          <a:pPr latinLnBrk="1"/>
          <a:endParaRPr lang="ko-KR" altLang="en-US" sz="2400"/>
        </a:p>
      </dgm:t>
    </dgm:pt>
    <dgm:pt modelId="{2F86FD01-ACFA-48B1-94F9-C894799BECFE}" type="pres">
      <dgm:prSet presAssocID="{BC301A4F-0541-4D74-870B-7A783E06B3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E07831-159A-4CDD-97DE-21B235BD152B}" type="pres">
      <dgm:prSet presAssocID="{37DBCA78-DA8D-42C6-8F6A-AC623B3F47A7}" presName="root1" presStyleCnt="0"/>
      <dgm:spPr/>
    </dgm:pt>
    <dgm:pt modelId="{2B4B8CB6-E60B-43B2-8C9B-D6CC913EAFAD}" type="pres">
      <dgm:prSet presAssocID="{37DBCA78-DA8D-42C6-8F6A-AC623B3F47A7}" presName="LevelOneTextNode" presStyleLbl="node0" presStyleIdx="0" presStyleCnt="1" custScaleX="102834" custScaleY="1329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D58F3-7747-4EC4-AB4D-B97A016BD844}" type="pres">
      <dgm:prSet presAssocID="{37DBCA78-DA8D-42C6-8F6A-AC623B3F47A7}" presName="level2hierChild" presStyleCnt="0"/>
      <dgm:spPr/>
    </dgm:pt>
    <dgm:pt modelId="{E62AD4E6-57AD-447B-9535-B78C05B787F9}" type="pres">
      <dgm:prSet presAssocID="{119DFB31-E253-49C7-AD26-4E7C89EE41F5}" presName="conn2-1" presStyleLbl="parChTrans1D2" presStyleIdx="0" presStyleCnt="1" custScaleX="2000000" custScaleY="119599"/>
      <dgm:spPr/>
      <dgm:t>
        <a:bodyPr/>
        <a:lstStyle/>
        <a:p>
          <a:pPr latinLnBrk="1"/>
          <a:endParaRPr lang="ko-KR" altLang="en-US"/>
        </a:p>
      </dgm:t>
    </dgm:pt>
    <dgm:pt modelId="{048102EE-E273-46B1-BA8C-6FDEAB436FB1}" type="pres">
      <dgm:prSet presAssocID="{119DFB31-E253-49C7-AD26-4E7C89EE41F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314B428-FAA5-476C-8E8D-95B01896B0F0}" type="pres">
      <dgm:prSet presAssocID="{98273C9A-6B0E-423D-A97A-A16091E83BD0}" presName="root2" presStyleCnt="0"/>
      <dgm:spPr/>
    </dgm:pt>
    <dgm:pt modelId="{0B1E3066-5C35-48E9-91DA-0B0F5445F256}" type="pres">
      <dgm:prSet presAssocID="{98273C9A-6B0E-423D-A97A-A16091E83BD0}" presName="LevelTwoTextNode" presStyleLbl="node2" presStyleIdx="0" presStyleCnt="1" custScaleX="126537" custScaleY="139608" custLinFactNeighborX="-1800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FDE2C-0E8B-4066-98F2-FAF9E1ADC6CD}" type="pres">
      <dgm:prSet presAssocID="{98273C9A-6B0E-423D-A97A-A16091E83BD0}" presName="level3hierChild" presStyleCnt="0"/>
      <dgm:spPr/>
    </dgm:pt>
    <dgm:pt modelId="{E79152AB-8318-4394-B64D-9E39926B865A}" type="pres">
      <dgm:prSet presAssocID="{4953A6AB-3DA8-42AB-A143-1F86E976CC11}" presName="conn2-1" presStyleLbl="parChTrans1D3" presStyleIdx="0" presStyleCnt="1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0A1B5382-529F-4CEB-BDB8-ADB14EBCBAC9}" type="pres">
      <dgm:prSet presAssocID="{4953A6AB-3DA8-42AB-A143-1F86E976CC11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4E3E224-6425-4395-8C2F-E1735E2E96DE}" type="pres">
      <dgm:prSet presAssocID="{287525B5-0E6E-4B30-8668-D76B4DFF65A9}" presName="root2" presStyleCnt="0"/>
      <dgm:spPr/>
    </dgm:pt>
    <dgm:pt modelId="{C611FCA4-929B-428F-A99A-B4E5D085EBC5}" type="pres">
      <dgm:prSet presAssocID="{287525B5-0E6E-4B30-8668-D76B4DFF65A9}" presName="LevelTwoTextNode" presStyleLbl="node3" presStyleIdx="0" presStyleCnt="1" custScaleX="119309" custScaleY="145856" custLinFactNeighborX="-38645" custLinFactNeighborY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37D717-67C1-4CD2-A956-BE8CE0410824}" type="pres">
      <dgm:prSet presAssocID="{287525B5-0E6E-4B30-8668-D76B4DFF65A9}" presName="level3hierChild" presStyleCnt="0"/>
      <dgm:spPr/>
    </dgm:pt>
    <dgm:pt modelId="{FBA484D9-95E3-4094-92E9-E57D10E8EDE8}" type="pres">
      <dgm:prSet presAssocID="{1210F99F-A9C2-48C7-A789-C2E96E65D4AF}" presName="conn2-1" presStyleLbl="parChTrans1D4" presStyleIdx="0" presStyleCnt="5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20B409A8-2447-486D-AC4A-8F0A1DC4141A}" type="pres">
      <dgm:prSet presAssocID="{1210F99F-A9C2-48C7-A789-C2E96E65D4AF}" presName="connTx" presStyleLbl="parChTrans1D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4CE9629-4E0B-4C35-A4EA-0C1E0DBDBDFD}" type="pres">
      <dgm:prSet presAssocID="{608A27B5-5321-4F20-B70D-F485B30CB511}" presName="root2" presStyleCnt="0"/>
      <dgm:spPr/>
    </dgm:pt>
    <dgm:pt modelId="{D7B04D92-40F3-4304-981D-D46DEAE9863D}" type="pres">
      <dgm:prSet presAssocID="{608A27B5-5321-4F20-B70D-F485B30CB511}" presName="LevelTwoTextNode" presStyleLbl="node4" presStyleIdx="0" presStyleCnt="5" custScaleX="119309" custScaleY="145856" custLinFactNeighborX="-35131" custLinFactNeighborY="-26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2ACC58-F6AE-4A04-B47A-D9023C5D4EAF}" type="pres">
      <dgm:prSet presAssocID="{608A27B5-5321-4F20-B70D-F485B30CB511}" presName="level3hierChild" presStyleCnt="0"/>
      <dgm:spPr/>
    </dgm:pt>
    <dgm:pt modelId="{584B3800-CF97-471F-B72F-B98DD925E9F1}" type="pres">
      <dgm:prSet presAssocID="{7BDCD5FE-28C8-4F7A-9798-14262738AFF5}" presName="conn2-1" presStyleLbl="parChTrans1D4" presStyleIdx="1" presStyleCnt="5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357DC02D-915F-4D67-94E0-C6F36C7C8F58}" type="pres">
      <dgm:prSet presAssocID="{7BDCD5FE-28C8-4F7A-9798-14262738AFF5}" presName="connTx" presStyleLbl="parChTrans1D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3D68617-1A54-4BC4-8730-03E38AD70884}" type="pres">
      <dgm:prSet presAssocID="{199FD269-849F-4754-9882-40772A8B2176}" presName="root2" presStyleCnt="0"/>
      <dgm:spPr/>
    </dgm:pt>
    <dgm:pt modelId="{95D03832-9127-4781-B756-519E834A8F53}" type="pres">
      <dgm:prSet presAssocID="{199FD269-849F-4754-9882-40772A8B2176}" presName="LevelTwoTextNode" presStyleLbl="node4" presStyleIdx="1" presStyleCnt="5" custScaleX="119309" custScaleY="145856" custLinFactNeighborX="-25470" custLinFactNeighborY="-87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948532-0582-4FFA-B4E5-B7CF8BB8B252}" type="pres">
      <dgm:prSet presAssocID="{199FD269-849F-4754-9882-40772A8B2176}" presName="level3hierChild" presStyleCnt="0"/>
      <dgm:spPr/>
    </dgm:pt>
    <dgm:pt modelId="{72790FFD-9F03-4657-A0EB-8C9F6185AE4B}" type="pres">
      <dgm:prSet presAssocID="{F31515AD-4C53-490E-B06E-17CEC3D71FAB}" presName="conn2-1" presStyleLbl="parChTrans1D4" presStyleIdx="2" presStyleCnt="5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E6DFCBC0-80C7-4037-A414-359D954B8E40}" type="pres">
      <dgm:prSet presAssocID="{F31515AD-4C53-490E-B06E-17CEC3D71FAB}" presName="connTx" presStyleLbl="parChTrans1D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451694E-B317-4113-A611-7BDC558986B1}" type="pres">
      <dgm:prSet presAssocID="{D99BDFEC-70D6-4502-AE26-2D4F92D8BDA7}" presName="root2" presStyleCnt="0"/>
      <dgm:spPr/>
    </dgm:pt>
    <dgm:pt modelId="{B0B7BC97-5286-42EE-BB3D-19C836B04F3B}" type="pres">
      <dgm:prSet presAssocID="{D99BDFEC-70D6-4502-AE26-2D4F92D8BDA7}" presName="LevelTwoTextNode" presStyleLbl="node4" presStyleIdx="2" presStyleCnt="5" custScaleX="119309" custScaleY="145856" custLinFactNeighborX="-26788" custLinFactNeighborY="-87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92C6D3-3F2B-46AF-AB98-FE9703CF89AB}" type="pres">
      <dgm:prSet presAssocID="{D99BDFEC-70D6-4502-AE26-2D4F92D8BDA7}" presName="level3hierChild" presStyleCnt="0"/>
      <dgm:spPr/>
    </dgm:pt>
    <dgm:pt modelId="{B103B0F7-F367-4CE5-A1EB-2BCC364F6B41}" type="pres">
      <dgm:prSet presAssocID="{7DA81816-3C91-4F4C-8734-F0D5B54C63D2}" presName="conn2-1" presStyleLbl="parChTrans1D4" presStyleIdx="3" presStyleCnt="5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16F320E9-4C9E-4529-8FB8-03A8737FDD51}" type="pres">
      <dgm:prSet presAssocID="{7DA81816-3C91-4F4C-8734-F0D5B54C63D2}" presName="connTx" presStyleLbl="parChTrans1D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2D48C59-DB13-4F6C-B184-E1395120CA48}" type="pres">
      <dgm:prSet presAssocID="{F9CDC05F-7968-4928-802A-F4769859E64B}" presName="root2" presStyleCnt="0"/>
      <dgm:spPr/>
    </dgm:pt>
    <dgm:pt modelId="{B7037335-0684-4042-B7D2-DF11BCC2E5EF}" type="pres">
      <dgm:prSet presAssocID="{F9CDC05F-7968-4928-802A-F4769859E64B}" presName="LevelTwoTextNode" presStyleLbl="node4" presStyleIdx="3" presStyleCnt="5" custScaleX="119309" custScaleY="145856" custLinFactNeighborX="-34692" custLinFactNeighborY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489C35-0774-4EE6-ABAD-75784C9C1AA3}" type="pres">
      <dgm:prSet presAssocID="{F9CDC05F-7968-4928-802A-F4769859E64B}" presName="level3hierChild" presStyleCnt="0"/>
      <dgm:spPr/>
    </dgm:pt>
    <dgm:pt modelId="{F69E422F-C7E5-466C-8C45-07EC62E42DFE}" type="pres">
      <dgm:prSet presAssocID="{E30805EF-6831-414B-95DB-7183C39ABE4F}" presName="conn2-1" presStyleLbl="parChTrans1D4" presStyleIdx="4" presStyleCnt="5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68AC39E4-E464-4DC3-8E6E-482B9F607AE4}" type="pres">
      <dgm:prSet presAssocID="{E30805EF-6831-414B-95DB-7183C39ABE4F}" presName="connTx" presStyleLbl="parChTrans1D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0FCFA14-D164-46E5-81EC-BB15373F7EB1}" type="pres">
      <dgm:prSet presAssocID="{9D94C757-F66B-497D-A228-1F9DBD3AA0D7}" presName="root2" presStyleCnt="0"/>
      <dgm:spPr/>
    </dgm:pt>
    <dgm:pt modelId="{CB455F5C-E7D5-4F78-A112-AD8AA58B714F}" type="pres">
      <dgm:prSet presAssocID="{9D94C757-F66B-497D-A228-1F9DBD3AA0D7}" presName="LevelTwoTextNode" presStyleLbl="node4" presStyleIdx="4" presStyleCnt="5" custScaleX="119309" custScaleY="145856" custLinFactNeighborX="-2590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23C70D-6567-4D3C-A3C1-6C88A8FAC514}" type="pres">
      <dgm:prSet presAssocID="{9D94C757-F66B-497D-A228-1F9DBD3AA0D7}" presName="level3hierChild" presStyleCnt="0"/>
      <dgm:spPr/>
    </dgm:pt>
  </dgm:ptLst>
  <dgm:cxnLst>
    <dgm:cxn modelId="{9D9024FE-7081-4778-B943-29B6B1C8FEA7}" type="presOf" srcId="{D99BDFEC-70D6-4502-AE26-2D4F92D8BDA7}" destId="{B0B7BC97-5286-42EE-BB3D-19C836B04F3B}" srcOrd="0" destOrd="0" presId="urn:microsoft.com/office/officeart/2005/8/layout/hierarchy2"/>
    <dgm:cxn modelId="{5CE17017-D9BF-4258-97A4-E2F1B7E37BFC}" type="presOf" srcId="{F31515AD-4C53-490E-B06E-17CEC3D71FAB}" destId="{72790FFD-9F03-4657-A0EB-8C9F6185AE4B}" srcOrd="0" destOrd="0" presId="urn:microsoft.com/office/officeart/2005/8/layout/hierarchy2"/>
    <dgm:cxn modelId="{5EC4CBB5-C52E-485D-A40E-75EA1A2BA593}" srcId="{37DBCA78-DA8D-42C6-8F6A-AC623B3F47A7}" destId="{98273C9A-6B0E-423D-A97A-A16091E83BD0}" srcOrd="0" destOrd="0" parTransId="{119DFB31-E253-49C7-AD26-4E7C89EE41F5}" sibTransId="{314F8764-F643-4BE8-AFDF-628EE9D56C70}"/>
    <dgm:cxn modelId="{D1D49C49-6711-4991-BDDB-DF9DF01FCE76}" type="presOf" srcId="{4953A6AB-3DA8-42AB-A143-1F86E976CC11}" destId="{0A1B5382-529F-4CEB-BDB8-ADB14EBCBAC9}" srcOrd="1" destOrd="0" presId="urn:microsoft.com/office/officeart/2005/8/layout/hierarchy2"/>
    <dgm:cxn modelId="{0D38C6E9-3617-47A4-ABEB-D69B831A01BD}" type="presOf" srcId="{119DFB31-E253-49C7-AD26-4E7C89EE41F5}" destId="{048102EE-E273-46B1-BA8C-6FDEAB436FB1}" srcOrd="1" destOrd="0" presId="urn:microsoft.com/office/officeart/2005/8/layout/hierarchy2"/>
    <dgm:cxn modelId="{BF71C82C-13B9-4352-B15F-9EA3D3965F45}" type="presOf" srcId="{7BDCD5FE-28C8-4F7A-9798-14262738AFF5}" destId="{584B3800-CF97-471F-B72F-B98DD925E9F1}" srcOrd="0" destOrd="0" presId="urn:microsoft.com/office/officeart/2005/8/layout/hierarchy2"/>
    <dgm:cxn modelId="{C8B58ABE-4666-4830-BA6D-2017028C22AD}" type="presOf" srcId="{119DFB31-E253-49C7-AD26-4E7C89EE41F5}" destId="{E62AD4E6-57AD-447B-9535-B78C05B787F9}" srcOrd="0" destOrd="0" presId="urn:microsoft.com/office/officeart/2005/8/layout/hierarchy2"/>
    <dgm:cxn modelId="{D85FCE98-7B56-4324-849A-AFC610883E01}" type="presOf" srcId="{F9CDC05F-7968-4928-802A-F4769859E64B}" destId="{B7037335-0684-4042-B7D2-DF11BCC2E5EF}" srcOrd="0" destOrd="0" presId="urn:microsoft.com/office/officeart/2005/8/layout/hierarchy2"/>
    <dgm:cxn modelId="{A2CF6944-C5A1-486B-B8E0-C814612B4997}" type="presOf" srcId="{F31515AD-4C53-490E-B06E-17CEC3D71FAB}" destId="{E6DFCBC0-80C7-4037-A414-359D954B8E40}" srcOrd="1" destOrd="0" presId="urn:microsoft.com/office/officeart/2005/8/layout/hierarchy2"/>
    <dgm:cxn modelId="{640E3F9A-0318-4A83-BF48-62B51094E366}" type="presOf" srcId="{98273C9A-6B0E-423D-A97A-A16091E83BD0}" destId="{0B1E3066-5C35-48E9-91DA-0B0F5445F256}" srcOrd="0" destOrd="0" presId="urn:microsoft.com/office/officeart/2005/8/layout/hierarchy2"/>
    <dgm:cxn modelId="{8B0E2781-989F-4CAB-BD1C-FD693172DB64}" type="presOf" srcId="{37DBCA78-DA8D-42C6-8F6A-AC623B3F47A7}" destId="{2B4B8CB6-E60B-43B2-8C9B-D6CC913EAFAD}" srcOrd="0" destOrd="0" presId="urn:microsoft.com/office/officeart/2005/8/layout/hierarchy2"/>
    <dgm:cxn modelId="{3040C9F7-2884-47AC-B7DC-356319E8A00D}" srcId="{BC301A4F-0541-4D74-870B-7A783E06B324}" destId="{37DBCA78-DA8D-42C6-8F6A-AC623B3F47A7}" srcOrd="0" destOrd="0" parTransId="{BBD413C6-272F-4753-A976-9702B3DF5D29}" sibTransId="{D8A62CB4-2158-4199-B3F2-E83F4ACD3A61}"/>
    <dgm:cxn modelId="{826BBA8D-0B17-4B3F-9B3C-A22C9667D71E}" type="presOf" srcId="{E30805EF-6831-414B-95DB-7183C39ABE4F}" destId="{F69E422F-C7E5-466C-8C45-07EC62E42DFE}" srcOrd="0" destOrd="0" presId="urn:microsoft.com/office/officeart/2005/8/layout/hierarchy2"/>
    <dgm:cxn modelId="{608A0B5F-F0C7-4AEB-8464-8DF8B8059CC4}" srcId="{608A27B5-5321-4F20-B70D-F485B30CB511}" destId="{199FD269-849F-4754-9882-40772A8B2176}" srcOrd="0" destOrd="0" parTransId="{7BDCD5FE-28C8-4F7A-9798-14262738AFF5}" sibTransId="{EED53B29-709C-4400-A382-1DDF794CCBC5}"/>
    <dgm:cxn modelId="{CBA525C9-BEFA-4033-9EF2-CDFBD8801EC0}" srcId="{98273C9A-6B0E-423D-A97A-A16091E83BD0}" destId="{287525B5-0E6E-4B30-8668-D76B4DFF65A9}" srcOrd="0" destOrd="0" parTransId="{4953A6AB-3DA8-42AB-A143-1F86E976CC11}" sibTransId="{6F43846C-6F56-475E-B415-21F0112826B0}"/>
    <dgm:cxn modelId="{1F06AD4C-9AE8-4DBA-AF9B-08F4395A8BD0}" type="presOf" srcId="{E30805EF-6831-414B-95DB-7183C39ABE4F}" destId="{68AC39E4-E464-4DC3-8E6E-482B9F607AE4}" srcOrd="1" destOrd="0" presId="urn:microsoft.com/office/officeart/2005/8/layout/hierarchy2"/>
    <dgm:cxn modelId="{158F8141-E771-406D-BA36-0C0B50F2436A}" type="presOf" srcId="{7DA81816-3C91-4F4C-8734-F0D5B54C63D2}" destId="{16F320E9-4C9E-4529-8FB8-03A8737FDD51}" srcOrd="1" destOrd="0" presId="urn:microsoft.com/office/officeart/2005/8/layout/hierarchy2"/>
    <dgm:cxn modelId="{04A3DFDE-9027-47E8-B718-8C332F363E31}" type="presOf" srcId="{1210F99F-A9C2-48C7-A789-C2E96E65D4AF}" destId="{20B409A8-2447-486D-AC4A-8F0A1DC4141A}" srcOrd="1" destOrd="0" presId="urn:microsoft.com/office/officeart/2005/8/layout/hierarchy2"/>
    <dgm:cxn modelId="{CA1A7C3C-47A3-449A-A6E4-0A9FBE476F19}" srcId="{287525B5-0E6E-4B30-8668-D76B4DFF65A9}" destId="{F9CDC05F-7968-4928-802A-F4769859E64B}" srcOrd="1" destOrd="0" parTransId="{7DA81816-3C91-4F4C-8734-F0D5B54C63D2}" sibTransId="{9B7092F8-B74E-407A-B8C6-B6E3B19CCB90}"/>
    <dgm:cxn modelId="{978444E3-1079-43F1-97CE-E7F34076F296}" type="presOf" srcId="{7BDCD5FE-28C8-4F7A-9798-14262738AFF5}" destId="{357DC02D-915F-4D67-94E0-C6F36C7C8F58}" srcOrd="1" destOrd="0" presId="urn:microsoft.com/office/officeart/2005/8/layout/hierarchy2"/>
    <dgm:cxn modelId="{7267558E-08BC-4AB3-876C-D22DB0FB0BB4}" type="presOf" srcId="{4953A6AB-3DA8-42AB-A143-1F86E976CC11}" destId="{E79152AB-8318-4394-B64D-9E39926B865A}" srcOrd="0" destOrd="0" presId="urn:microsoft.com/office/officeart/2005/8/layout/hierarchy2"/>
    <dgm:cxn modelId="{8D48C02A-8ADB-4C16-ACF9-6A34A1052BBA}" type="presOf" srcId="{287525B5-0E6E-4B30-8668-D76B4DFF65A9}" destId="{C611FCA4-929B-428F-A99A-B4E5D085EBC5}" srcOrd="0" destOrd="0" presId="urn:microsoft.com/office/officeart/2005/8/layout/hierarchy2"/>
    <dgm:cxn modelId="{6D5D1C6B-4E47-454A-8E05-E24B21D587B5}" type="presOf" srcId="{7DA81816-3C91-4F4C-8734-F0D5B54C63D2}" destId="{B103B0F7-F367-4CE5-A1EB-2BCC364F6B41}" srcOrd="0" destOrd="0" presId="urn:microsoft.com/office/officeart/2005/8/layout/hierarchy2"/>
    <dgm:cxn modelId="{61D6E460-37FC-4461-8CEF-2AAD42BD13EF}" srcId="{608A27B5-5321-4F20-B70D-F485B30CB511}" destId="{D99BDFEC-70D6-4502-AE26-2D4F92D8BDA7}" srcOrd="1" destOrd="0" parTransId="{F31515AD-4C53-490E-B06E-17CEC3D71FAB}" sibTransId="{AD6F1643-9E64-4C0E-AA18-309EAD695770}"/>
    <dgm:cxn modelId="{EFB46CCF-EAC7-4409-87C9-E39A28B63CA5}" type="presOf" srcId="{1210F99F-A9C2-48C7-A789-C2E96E65D4AF}" destId="{FBA484D9-95E3-4094-92E9-E57D10E8EDE8}" srcOrd="0" destOrd="0" presId="urn:microsoft.com/office/officeart/2005/8/layout/hierarchy2"/>
    <dgm:cxn modelId="{9859557F-F1D4-4E42-9D07-C74616F45D82}" type="presOf" srcId="{608A27B5-5321-4F20-B70D-F485B30CB511}" destId="{D7B04D92-40F3-4304-981D-D46DEAE9863D}" srcOrd="0" destOrd="0" presId="urn:microsoft.com/office/officeart/2005/8/layout/hierarchy2"/>
    <dgm:cxn modelId="{7E1B092F-D7AF-40B0-A293-1ACAE7F4B26F}" type="presOf" srcId="{199FD269-849F-4754-9882-40772A8B2176}" destId="{95D03832-9127-4781-B756-519E834A8F53}" srcOrd="0" destOrd="0" presId="urn:microsoft.com/office/officeart/2005/8/layout/hierarchy2"/>
    <dgm:cxn modelId="{D9AF7214-1184-42B5-9B6A-D91D2BD3FD59}" type="presOf" srcId="{9D94C757-F66B-497D-A228-1F9DBD3AA0D7}" destId="{CB455F5C-E7D5-4F78-A112-AD8AA58B714F}" srcOrd="0" destOrd="0" presId="urn:microsoft.com/office/officeart/2005/8/layout/hierarchy2"/>
    <dgm:cxn modelId="{9D9C3A49-2B6C-4156-A979-9A2A37DF4990}" srcId="{287525B5-0E6E-4B30-8668-D76B4DFF65A9}" destId="{608A27B5-5321-4F20-B70D-F485B30CB511}" srcOrd="0" destOrd="0" parTransId="{1210F99F-A9C2-48C7-A789-C2E96E65D4AF}" sibTransId="{DF84A573-CCBB-436E-8044-39BF63FAB60F}"/>
    <dgm:cxn modelId="{A320FD88-A635-4565-9A40-A99B16A75DAD}" srcId="{F9CDC05F-7968-4928-802A-F4769859E64B}" destId="{9D94C757-F66B-497D-A228-1F9DBD3AA0D7}" srcOrd="0" destOrd="0" parTransId="{E30805EF-6831-414B-95DB-7183C39ABE4F}" sibTransId="{55838C76-2BB3-41A7-99FA-720C548D2522}"/>
    <dgm:cxn modelId="{9F7A09C2-B68B-4CAE-B9FB-01DF9C5A15EB}" type="presOf" srcId="{BC301A4F-0541-4D74-870B-7A783E06B324}" destId="{2F86FD01-ACFA-48B1-94F9-C894799BECFE}" srcOrd="0" destOrd="0" presId="urn:microsoft.com/office/officeart/2005/8/layout/hierarchy2"/>
    <dgm:cxn modelId="{E0F8E193-5DDA-4575-90CD-AD99ED17DCE5}" type="presParOf" srcId="{2F86FD01-ACFA-48B1-94F9-C894799BECFE}" destId="{3AE07831-159A-4CDD-97DE-21B235BD152B}" srcOrd="0" destOrd="0" presId="urn:microsoft.com/office/officeart/2005/8/layout/hierarchy2"/>
    <dgm:cxn modelId="{E87D8BEE-A152-49C2-BC24-AB79AFE4BB2F}" type="presParOf" srcId="{3AE07831-159A-4CDD-97DE-21B235BD152B}" destId="{2B4B8CB6-E60B-43B2-8C9B-D6CC913EAFAD}" srcOrd="0" destOrd="0" presId="urn:microsoft.com/office/officeart/2005/8/layout/hierarchy2"/>
    <dgm:cxn modelId="{46659BF0-A099-4C1D-A39D-D1333BB0077B}" type="presParOf" srcId="{3AE07831-159A-4CDD-97DE-21B235BD152B}" destId="{4FED58F3-7747-4EC4-AB4D-B97A016BD844}" srcOrd="1" destOrd="0" presId="urn:microsoft.com/office/officeart/2005/8/layout/hierarchy2"/>
    <dgm:cxn modelId="{AA836D71-C557-429B-9FB8-D69816E01682}" type="presParOf" srcId="{4FED58F3-7747-4EC4-AB4D-B97A016BD844}" destId="{E62AD4E6-57AD-447B-9535-B78C05B787F9}" srcOrd="0" destOrd="0" presId="urn:microsoft.com/office/officeart/2005/8/layout/hierarchy2"/>
    <dgm:cxn modelId="{215CB14B-9ACB-4BFA-AECA-44B3377E3C42}" type="presParOf" srcId="{E62AD4E6-57AD-447B-9535-B78C05B787F9}" destId="{048102EE-E273-46B1-BA8C-6FDEAB436FB1}" srcOrd="0" destOrd="0" presId="urn:microsoft.com/office/officeart/2005/8/layout/hierarchy2"/>
    <dgm:cxn modelId="{4A337F99-7073-4390-BBE6-6D2B56BDF226}" type="presParOf" srcId="{4FED58F3-7747-4EC4-AB4D-B97A016BD844}" destId="{8314B428-FAA5-476C-8E8D-95B01896B0F0}" srcOrd="1" destOrd="0" presId="urn:microsoft.com/office/officeart/2005/8/layout/hierarchy2"/>
    <dgm:cxn modelId="{CEA240F8-C0B9-4651-89F9-1FA1CCB354BC}" type="presParOf" srcId="{8314B428-FAA5-476C-8E8D-95B01896B0F0}" destId="{0B1E3066-5C35-48E9-91DA-0B0F5445F256}" srcOrd="0" destOrd="0" presId="urn:microsoft.com/office/officeart/2005/8/layout/hierarchy2"/>
    <dgm:cxn modelId="{54583ECE-1096-4EED-ADEE-8BB6F9748120}" type="presParOf" srcId="{8314B428-FAA5-476C-8E8D-95B01896B0F0}" destId="{FD2FDE2C-0E8B-4066-98F2-FAF9E1ADC6CD}" srcOrd="1" destOrd="0" presId="urn:microsoft.com/office/officeart/2005/8/layout/hierarchy2"/>
    <dgm:cxn modelId="{82F8590E-F1DC-4503-A185-FFE45130E30F}" type="presParOf" srcId="{FD2FDE2C-0E8B-4066-98F2-FAF9E1ADC6CD}" destId="{E79152AB-8318-4394-B64D-9E39926B865A}" srcOrd="0" destOrd="0" presId="urn:microsoft.com/office/officeart/2005/8/layout/hierarchy2"/>
    <dgm:cxn modelId="{B00BAAF3-6C24-45B2-812B-67C87942120B}" type="presParOf" srcId="{E79152AB-8318-4394-B64D-9E39926B865A}" destId="{0A1B5382-529F-4CEB-BDB8-ADB14EBCBAC9}" srcOrd="0" destOrd="0" presId="urn:microsoft.com/office/officeart/2005/8/layout/hierarchy2"/>
    <dgm:cxn modelId="{D37F018C-A1F0-4F9C-93AF-94C01B3DD694}" type="presParOf" srcId="{FD2FDE2C-0E8B-4066-98F2-FAF9E1ADC6CD}" destId="{F4E3E224-6425-4395-8C2F-E1735E2E96DE}" srcOrd="1" destOrd="0" presId="urn:microsoft.com/office/officeart/2005/8/layout/hierarchy2"/>
    <dgm:cxn modelId="{87799E36-A248-490B-9B9B-505DB9162829}" type="presParOf" srcId="{F4E3E224-6425-4395-8C2F-E1735E2E96DE}" destId="{C611FCA4-929B-428F-A99A-B4E5D085EBC5}" srcOrd="0" destOrd="0" presId="urn:microsoft.com/office/officeart/2005/8/layout/hierarchy2"/>
    <dgm:cxn modelId="{9A17BD10-4AB6-4E08-8DA9-DD0998796CFD}" type="presParOf" srcId="{F4E3E224-6425-4395-8C2F-E1735E2E96DE}" destId="{A337D717-67C1-4CD2-A956-BE8CE0410824}" srcOrd="1" destOrd="0" presId="urn:microsoft.com/office/officeart/2005/8/layout/hierarchy2"/>
    <dgm:cxn modelId="{7FD4B073-5788-4F1F-A1CD-2F65E179843F}" type="presParOf" srcId="{A337D717-67C1-4CD2-A956-BE8CE0410824}" destId="{FBA484D9-95E3-4094-92E9-E57D10E8EDE8}" srcOrd="0" destOrd="0" presId="urn:microsoft.com/office/officeart/2005/8/layout/hierarchy2"/>
    <dgm:cxn modelId="{5CF0C504-1010-441A-8F9B-468C38D9BC83}" type="presParOf" srcId="{FBA484D9-95E3-4094-92E9-E57D10E8EDE8}" destId="{20B409A8-2447-486D-AC4A-8F0A1DC4141A}" srcOrd="0" destOrd="0" presId="urn:microsoft.com/office/officeart/2005/8/layout/hierarchy2"/>
    <dgm:cxn modelId="{666AF6D7-7ABC-4D0E-B9D7-1DCF224ECF21}" type="presParOf" srcId="{A337D717-67C1-4CD2-A956-BE8CE0410824}" destId="{A4CE9629-4E0B-4C35-A4EA-0C1E0DBDBDFD}" srcOrd="1" destOrd="0" presId="urn:microsoft.com/office/officeart/2005/8/layout/hierarchy2"/>
    <dgm:cxn modelId="{DA88667C-170F-4FC3-9A3D-57E23A0900F4}" type="presParOf" srcId="{A4CE9629-4E0B-4C35-A4EA-0C1E0DBDBDFD}" destId="{D7B04D92-40F3-4304-981D-D46DEAE9863D}" srcOrd="0" destOrd="0" presId="urn:microsoft.com/office/officeart/2005/8/layout/hierarchy2"/>
    <dgm:cxn modelId="{14E61B3E-1DFD-414B-8EB6-DCF181486BD9}" type="presParOf" srcId="{A4CE9629-4E0B-4C35-A4EA-0C1E0DBDBDFD}" destId="{C62ACC58-F6AE-4A04-B47A-D9023C5D4EAF}" srcOrd="1" destOrd="0" presId="urn:microsoft.com/office/officeart/2005/8/layout/hierarchy2"/>
    <dgm:cxn modelId="{20EC42CF-27C6-4C14-9B5A-2D3EC1E61E5D}" type="presParOf" srcId="{C62ACC58-F6AE-4A04-B47A-D9023C5D4EAF}" destId="{584B3800-CF97-471F-B72F-B98DD925E9F1}" srcOrd="0" destOrd="0" presId="urn:microsoft.com/office/officeart/2005/8/layout/hierarchy2"/>
    <dgm:cxn modelId="{919C37C1-252C-4A60-9BCC-FBE2BAB4898B}" type="presParOf" srcId="{584B3800-CF97-471F-B72F-B98DD925E9F1}" destId="{357DC02D-915F-4D67-94E0-C6F36C7C8F58}" srcOrd="0" destOrd="0" presId="urn:microsoft.com/office/officeart/2005/8/layout/hierarchy2"/>
    <dgm:cxn modelId="{A253EA53-E7CD-407C-B79E-F58EF8536621}" type="presParOf" srcId="{C62ACC58-F6AE-4A04-B47A-D9023C5D4EAF}" destId="{43D68617-1A54-4BC4-8730-03E38AD70884}" srcOrd="1" destOrd="0" presId="urn:microsoft.com/office/officeart/2005/8/layout/hierarchy2"/>
    <dgm:cxn modelId="{4984A4AA-B86E-47E7-A852-E21FA71492B3}" type="presParOf" srcId="{43D68617-1A54-4BC4-8730-03E38AD70884}" destId="{95D03832-9127-4781-B756-519E834A8F53}" srcOrd="0" destOrd="0" presId="urn:microsoft.com/office/officeart/2005/8/layout/hierarchy2"/>
    <dgm:cxn modelId="{BEB03617-04A6-4087-B407-F84CA3187AB1}" type="presParOf" srcId="{43D68617-1A54-4BC4-8730-03E38AD70884}" destId="{96948532-0582-4FFA-B4E5-B7CF8BB8B252}" srcOrd="1" destOrd="0" presId="urn:microsoft.com/office/officeart/2005/8/layout/hierarchy2"/>
    <dgm:cxn modelId="{372EA765-0087-41DC-860B-749D822499DE}" type="presParOf" srcId="{C62ACC58-F6AE-4A04-B47A-D9023C5D4EAF}" destId="{72790FFD-9F03-4657-A0EB-8C9F6185AE4B}" srcOrd="2" destOrd="0" presId="urn:microsoft.com/office/officeart/2005/8/layout/hierarchy2"/>
    <dgm:cxn modelId="{D4CC89DB-75C1-428D-8981-EAB1540D5B97}" type="presParOf" srcId="{72790FFD-9F03-4657-A0EB-8C9F6185AE4B}" destId="{E6DFCBC0-80C7-4037-A414-359D954B8E40}" srcOrd="0" destOrd="0" presId="urn:microsoft.com/office/officeart/2005/8/layout/hierarchy2"/>
    <dgm:cxn modelId="{4BE646DA-25D1-43FF-9F25-EEBC0C0D5992}" type="presParOf" srcId="{C62ACC58-F6AE-4A04-B47A-D9023C5D4EAF}" destId="{0451694E-B317-4113-A611-7BDC558986B1}" srcOrd="3" destOrd="0" presId="urn:microsoft.com/office/officeart/2005/8/layout/hierarchy2"/>
    <dgm:cxn modelId="{2DA8E966-D1A6-4AEE-BFA8-431FB543030D}" type="presParOf" srcId="{0451694E-B317-4113-A611-7BDC558986B1}" destId="{B0B7BC97-5286-42EE-BB3D-19C836B04F3B}" srcOrd="0" destOrd="0" presId="urn:microsoft.com/office/officeart/2005/8/layout/hierarchy2"/>
    <dgm:cxn modelId="{1663F0ED-ED6F-4A81-9CF1-2C3FA7AC02C6}" type="presParOf" srcId="{0451694E-B317-4113-A611-7BDC558986B1}" destId="{9F92C6D3-3F2B-46AF-AB98-FE9703CF89AB}" srcOrd="1" destOrd="0" presId="urn:microsoft.com/office/officeart/2005/8/layout/hierarchy2"/>
    <dgm:cxn modelId="{F7C2292C-804E-4287-AB25-CDFA869E9341}" type="presParOf" srcId="{A337D717-67C1-4CD2-A956-BE8CE0410824}" destId="{B103B0F7-F367-4CE5-A1EB-2BCC364F6B41}" srcOrd="2" destOrd="0" presId="urn:microsoft.com/office/officeart/2005/8/layout/hierarchy2"/>
    <dgm:cxn modelId="{BA9FEBC5-822B-4F45-8601-808588D5D94D}" type="presParOf" srcId="{B103B0F7-F367-4CE5-A1EB-2BCC364F6B41}" destId="{16F320E9-4C9E-4529-8FB8-03A8737FDD51}" srcOrd="0" destOrd="0" presId="urn:microsoft.com/office/officeart/2005/8/layout/hierarchy2"/>
    <dgm:cxn modelId="{FD6057F1-4C38-4828-B184-AD7B49075F30}" type="presParOf" srcId="{A337D717-67C1-4CD2-A956-BE8CE0410824}" destId="{B2D48C59-DB13-4F6C-B184-E1395120CA48}" srcOrd="3" destOrd="0" presId="urn:microsoft.com/office/officeart/2005/8/layout/hierarchy2"/>
    <dgm:cxn modelId="{C2EC4D37-4FDC-41CB-AF63-4B4B027D341C}" type="presParOf" srcId="{B2D48C59-DB13-4F6C-B184-E1395120CA48}" destId="{B7037335-0684-4042-B7D2-DF11BCC2E5EF}" srcOrd="0" destOrd="0" presId="urn:microsoft.com/office/officeart/2005/8/layout/hierarchy2"/>
    <dgm:cxn modelId="{C7EC701B-FF47-4347-8E08-8083D7EAE42E}" type="presParOf" srcId="{B2D48C59-DB13-4F6C-B184-E1395120CA48}" destId="{0F489C35-0774-4EE6-ABAD-75784C9C1AA3}" srcOrd="1" destOrd="0" presId="urn:microsoft.com/office/officeart/2005/8/layout/hierarchy2"/>
    <dgm:cxn modelId="{A471ED04-A489-4B8D-A1D0-2449709AF836}" type="presParOf" srcId="{0F489C35-0774-4EE6-ABAD-75784C9C1AA3}" destId="{F69E422F-C7E5-466C-8C45-07EC62E42DFE}" srcOrd="0" destOrd="0" presId="urn:microsoft.com/office/officeart/2005/8/layout/hierarchy2"/>
    <dgm:cxn modelId="{7F91ABC7-0B23-4240-B0C3-C06917C99CA0}" type="presParOf" srcId="{F69E422F-C7E5-466C-8C45-07EC62E42DFE}" destId="{68AC39E4-E464-4DC3-8E6E-482B9F607AE4}" srcOrd="0" destOrd="0" presId="urn:microsoft.com/office/officeart/2005/8/layout/hierarchy2"/>
    <dgm:cxn modelId="{EF50B79B-26E0-4BED-AA97-44D15617979A}" type="presParOf" srcId="{0F489C35-0774-4EE6-ABAD-75784C9C1AA3}" destId="{C0FCFA14-D164-46E5-81EC-BB15373F7EB1}" srcOrd="1" destOrd="0" presId="urn:microsoft.com/office/officeart/2005/8/layout/hierarchy2"/>
    <dgm:cxn modelId="{1A6AAD17-E830-4747-A726-E1C40B9F2687}" type="presParOf" srcId="{C0FCFA14-D164-46E5-81EC-BB15373F7EB1}" destId="{CB455F5C-E7D5-4F78-A112-AD8AA58B714F}" srcOrd="0" destOrd="0" presId="urn:microsoft.com/office/officeart/2005/8/layout/hierarchy2"/>
    <dgm:cxn modelId="{6DFEB00C-5FF8-48C1-8D27-63BA2CC74B93}" type="presParOf" srcId="{C0FCFA14-D164-46E5-81EC-BB15373F7EB1}" destId="{1023C70D-6567-4D3C-A3C1-6C88A8FAC5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01A4F-0541-4D74-870B-7A783E06B3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9FD269-849F-4754-9882-40772A8B2176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시설 정보 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7BDCD5FE-28C8-4F7A-9798-14262738AFF5}" type="parTrans" cxnId="{608A0B5F-F0C7-4AEB-8464-8DF8B8059CC4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EED53B29-709C-4400-A382-1DDF794CCBC5}" type="sibTrans" cxnId="{608A0B5F-F0C7-4AEB-8464-8DF8B8059CC4}">
      <dgm:prSet/>
      <dgm:spPr/>
      <dgm:t>
        <a:bodyPr/>
        <a:lstStyle/>
        <a:p>
          <a:pPr latinLnBrk="1"/>
          <a:endParaRPr lang="ko-KR" altLang="en-US" sz="2400"/>
        </a:p>
      </dgm:t>
    </dgm:pt>
    <dgm:pt modelId="{D99BDFEC-70D6-4502-AE26-2D4F92D8BDA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시설 내 위치 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F31515AD-4C53-490E-B06E-17CEC3D71FAB}" type="parTrans" cxnId="{61D6E460-37FC-4461-8CEF-2AAD42BD13EF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AD6F1643-9E64-4C0E-AA18-309EAD695770}" type="sibTrans" cxnId="{61D6E460-37FC-4461-8CEF-2AAD42BD13EF}">
      <dgm:prSet/>
      <dgm:spPr/>
      <dgm:t>
        <a:bodyPr/>
        <a:lstStyle/>
        <a:p>
          <a:pPr latinLnBrk="1"/>
          <a:endParaRPr lang="ko-KR" altLang="en-US" sz="2400"/>
        </a:p>
      </dgm:t>
    </dgm:pt>
    <dgm:pt modelId="{608A27B5-5321-4F20-B70D-F485B30CB511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편집 모드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210F99F-A9C2-48C7-A789-C2E96E65D4AF}" type="parTrans" cxnId="{9D9C3A49-2B6C-4156-A979-9A2A37DF4990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olid"/>
        </a:ln>
      </dgm:spPr>
      <dgm:t>
        <a:bodyPr/>
        <a:lstStyle/>
        <a:p>
          <a:pPr latinLnBrk="1"/>
          <a:endParaRPr lang="ko-KR" altLang="en-US" sz="700"/>
        </a:p>
      </dgm:t>
    </dgm:pt>
    <dgm:pt modelId="{DF84A573-CCBB-436E-8044-39BF63FAB60F}" type="sibTrans" cxnId="{9D9C3A49-2B6C-4156-A979-9A2A37DF4990}">
      <dgm:prSet/>
      <dgm:spPr/>
      <dgm:t>
        <a:bodyPr/>
        <a:lstStyle/>
        <a:p>
          <a:pPr latinLnBrk="1"/>
          <a:endParaRPr lang="ko-KR" altLang="en-US" sz="2400"/>
        </a:p>
      </dgm:t>
    </dgm:pt>
    <dgm:pt modelId="{287525B5-0E6E-4B30-8668-D76B4DFF65A9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자기 시설 클릭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4953A6AB-3DA8-42AB-A143-1F86E976CC11}" type="parTrans" cxnId="{CBA525C9-BEFA-4033-9EF2-CDFBD8801EC0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/>
      </dgm:spPr>
      <dgm:t>
        <a:bodyPr/>
        <a:lstStyle/>
        <a:p>
          <a:pPr latinLnBrk="1"/>
          <a:endParaRPr lang="ko-KR" altLang="en-US" sz="700"/>
        </a:p>
      </dgm:t>
    </dgm:pt>
    <dgm:pt modelId="{6F43846C-6F56-475E-B415-21F0112826B0}" type="sibTrans" cxnId="{CBA525C9-BEFA-4033-9EF2-CDFBD8801EC0}">
      <dgm:prSet/>
      <dgm:spPr/>
      <dgm:t>
        <a:bodyPr/>
        <a:lstStyle/>
        <a:p>
          <a:pPr latinLnBrk="1"/>
          <a:endParaRPr lang="ko-KR" altLang="en-US" sz="2400"/>
        </a:p>
      </dgm:t>
    </dgm:pt>
    <dgm:pt modelId="{98273C9A-6B0E-423D-A97A-A16091E83BD0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어플리케이션 실행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19DFB31-E253-49C7-AD26-4E7C89EE41F5}" type="parTrans" cxnId="{5EC4CBB5-C52E-485D-A40E-75EA1A2BA593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/>
      </dgm:spPr>
      <dgm:t>
        <a:bodyPr/>
        <a:lstStyle/>
        <a:p>
          <a:pPr latinLnBrk="1"/>
          <a:endParaRPr lang="ko-KR" altLang="en-US" sz="700"/>
        </a:p>
      </dgm:t>
    </dgm:pt>
    <dgm:pt modelId="{314F8764-F643-4BE8-AFDF-628EE9D56C70}" type="sibTrans" cxnId="{5EC4CBB5-C52E-485D-A40E-75EA1A2BA593}">
      <dgm:prSet/>
      <dgm:spPr/>
      <dgm:t>
        <a:bodyPr/>
        <a:lstStyle/>
        <a:p>
          <a:pPr latinLnBrk="1"/>
          <a:endParaRPr lang="ko-KR" altLang="en-US" sz="2400"/>
        </a:p>
      </dgm:t>
    </dgm:pt>
    <dgm:pt modelId="{37DBCA78-DA8D-42C6-8F6A-AC623B3F47A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수정을 원하는 항목 발견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BD413C6-272F-4753-A976-9702B3DF5D29}" type="parTrans" cxnId="{3040C9F7-2884-47AC-B7DC-356319E8A00D}">
      <dgm:prSet/>
      <dgm:spPr/>
      <dgm:t>
        <a:bodyPr/>
        <a:lstStyle/>
        <a:p>
          <a:pPr latinLnBrk="1"/>
          <a:endParaRPr lang="ko-KR" altLang="en-US" sz="2400"/>
        </a:p>
      </dgm:t>
    </dgm:pt>
    <dgm:pt modelId="{D8A62CB4-2158-4199-B3F2-E83F4ACD3A61}" type="sibTrans" cxnId="{3040C9F7-2884-47AC-B7DC-356319E8A00D}">
      <dgm:prSet/>
      <dgm:spPr/>
      <dgm:t>
        <a:bodyPr/>
        <a:lstStyle/>
        <a:p>
          <a:pPr latinLnBrk="1"/>
          <a:endParaRPr lang="ko-KR" altLang="en-US" sz="2400"/>
        </a:p>
      </dgm:t>
    </dgm:pt>
    <dgm:pt modelId="{CCE4711D-98F1-46A6-ADA5-0FED0C82EACC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광고 삽입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126C4A9-2590-40EC-B9BD-C99936CBF9FF}" type="parTrans" cxnId="{E21FEC55-A689-4042-8E8F-C90ED5BCFBF2}">
      <dgm:prSet/>
      <dgm:spPr>
        <a:ln w="22225">
          <a:solidFill>
            <a:srgbClr val="F08F4E"/>
          </a:solidFill>
          <a:prstDash val="sysDot"/>
        </a:ln>
      </dgm:spPr>
      <dgm:t>
        <a:bodyPr/>
        <a:lstStyle/>
        <a:p>
          <a:pPr latinLnBrk="1"/>
          <a:endParaRPr lang="ko-KR" altLang="en-US"/>
        </a:p>
      </dgm:t>
    </dgm:pt>
    <dgm:pt modelId="{2FC2DCF5-A24B-49AB-8B3D-A12AB210A9C2}" type="sibTrans" cxnId="{E21FEC55-A689-4042-8E8F-C90ED5BCFBF2}">
      <dgm:prSet/>
      <dgm:spPr/>
      <dgm:t>
        <a:bodyPr/>
        <a:lstStyle/>
        <a:p>
          <a:pPr latinLnBrk="1"/>
          <a:endParaRPr lang="ko-KR" altLang="en-US"/>
        </a:p>
      </dgm:t>
    </dgm:pt>
    <dgm:pt modelId="{2F86FD01-ACFA-48B1-94F9-C894799BECFE}" type="pres">
      <dgm:prSet presAssocID="{BC301A4F-0541-4D74-870B-7A783E06B3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E07831-159A-4CDD-97DE-21B235BD152B}" type="pres">
      <dgm:prSet presAssocID="{37DBCA78-DA8D-42C6-8F6A-AC623B3F47A7}" presName="root1" presStyleCnt="0"/>
      <dgm:spPr/>
    </dgm:pt>
    <dgm:pt modelId="{2B4B8CB6-E60B-43B2-8C9B-D6CC913EAFAD}" type="pres">
      <dgm:prSet presAssocID="{37DBCA78-DA8D-42C6-8F6A-AC623B3F47A7}" presName="LevelOneTextNode" presStyleLbl="node0" presStyleIdx="0" presStyleCnt="1" custScaleX="102834" custScaleY="1329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D58F3-7747-4EC4-AB4D-B97A016BD844}" type="pres">
      <dgm:prSet presAssocID="{37DBCA78-DA8D-42C6-8F6A-AC623B3F47A7}" presName="level2hierChild" presStyleCnt="0"/>
      <dgm:spPr/>
    </dgm:pt>
    <dgm:pt modelId="{E62AD4E6-57AD-447B-9535-B78C05B787F9}" type="pres">
      <dgm:prSet presAssocID="{119DFB31-E253-49C7-AD26-4E7C89EE41F5}" presName="conn2-1" presStyleLbl="parChTrans1D2" presStyleIdx="0" presStyleCnt="1" custScaleX="2000000" custScaleY="119599"/>
      <dgm:spPr/>
      <dgm:t>
        <a:bodyPr/>
        <a:lstStyle/>
        <a:p>
          <a:pPr latinLnBrk="1"/>
          <a:endParaRPr lang="ko-KR" altLang="en-US"/>
        </a:p>
      </dgm:t>
    </dgm:pt>
    <dgm:pt modelId="{048102EE-E273-46B1-BA8C-6FDEAB436FB1}" type="pres">
      <dgm:prSet presAssocID="{119DFB31-E253-49C7-AD26-4E7C89EE41F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314B428-FAA5-476C-8E8D-95B01896B0F0}" type="pres">
      <dgm:prSet presAssocID="{98273C9A-6B0E-423D-A97A-A16091E83BD0}" presName="root2" presStyleCnt="0"/>
      <dgm:spPr/>
    </dgm:pt>
    <dgm:pt modelId="{0B1E3066-5C35-48E9-91DA-0B0F5445F256}" type="pres">
      <dgm:prSet presAssocID="{98273C9A-6B0E-423D-A97A-A16091E83BD0}" presName="LevelTwoTextNode" presStyleLbl="node2" presStyleIdx="0" presStyleCnt="1" custScaleX="126537" custScaleY="139608" custLinFactNeighborX="-18005" custLinFactNeighborY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FDE2C-0E8B-4066-98F2-FAF9E1ADC6CD}" type="pres">
      <dgm:prSet presAssocID="{98273C9A-6B0E-423D-A97A-A16091E83BD0}" presName="level3hierChild" presStyleCnt="0"/>
      <dgm:spPr/>
    </dgm:pt>
    <dgm:pt modelId="{E79152AB-8318-4394-B64D-9E39926B865A}" type="pres">
      <dgm:prSet presAssocID="{4953A6AB-3DA8-42AB-A143-1F86E976CC11}" presName="conn2-1" presStyleLbl="parChTrans1D3" presStyleIdx="0" presStyleCnt="1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0A1B5382-529F-4CEB-BDB8-ADB14EBCBAC9}" type="pres">
      <dgm:prSet presAssocID="{4953A6AB-3DA8-42AB-A143-1F86E976CC11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4E3E224-6425-4395-8C2F-E1735E2E96DE}" type="pres">
      <dgm:prSet presAssocID="{287525B5-0E6E-4B30-8668-D76B4DFF65A9}" presName="root2" presStyleCnt="0"/>
      <dgm:spPr/>
    </dgm:pt>
    <dgm:pt modelId="{C611FCA4-929B-428F-A99A-B4E5D085EBC5}" type="pres">
      <dgm:prSet presAssocID="{287525B5-0E6E-4B30-8668-D76B4DFF65A9}" presName="LevelTwoTextNode" presStyleLbl="node3" presStyleIdx="0" presStyleCnt="1" custScaleX="119309" custScaleY="145856" custLinFactNeighborX="-38645" custLinFactNeighborY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37D717-67C1-4CD2-A956-BE8CE0410824}" type="pres">
      <dgm:prSet presAssocID="{287525B5-0E6E-4B30-8668-D76B4DFF65A9}" presName="level3hierChild" presStyleCnt="0"/>
      <dgm:spPr/>
    </dgm:pt>
    <dgm:pt modelId="{FBA484D9-95E3-4094-92E9-E57D10E8EDE8}" type="pres">
      <dgm:prSet presAssocID="{1210F99F-A9C2-48C7-A789-C2E96E65D4AF}" presName="conn2-1" presStyleLbl="parChTrans1D4" presStyleIdx="0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20B409A8-2447-486D-AC4A-8F0A1DC4141A}" type="pres">
      <dgm:prSet presAssocID="{1210F99F-A9C2-48C7-A789-C2E96E65D4AF}" presName="connTx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4CE9629-4E0B-4C35-A4EA-0C1E0DBDBDFD}" type="pres">
      <dgm:prSet presAssocID="{608A27B5-5321-4F20-B70D-F485B30CB511}" presName="root2" presStyleCnt="0"/>
      <dgm:spPr/>
    </dgm:pt>
    <dgm:pt modelId="{D7B04D92-40F3-4304-981D-D46DEAE9863D}" type="pres">
      <dgm:prSet presAssocID="{608A27B5-5321-4F20-B70D-F485B30CB511}" presName="LevelTwoTextNode" presStyleLbl="node4" presStyleIdx="0" presStyleCnt="4" custScaleX="119309" custScaleY="145856" custLinFactNeighborX="-35131" custLinFactNeighborY="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2ACC58-F6AE-4A04-B47A-D9023C5D4EAF}" type="pres">
      <dgm:prSet presAssocID="{608A27B5-5321-4F20-B70D-F485B30CB511}" presName="level3hierChild" presStyleCnt="0"/>
      <dgm:spPr/>
    </dgm:pt>
    <dgm:pt modelId="{584B3800-CF97-471F-B72F-B98DD925E9F1}" type="pres">
      <dgm:prSet presAssocID="{7BDCD5FE-28C8-4F7A-9798-14262738AFF5}" presName="conn2-1" presStyleLbl="parChTrans1D4" presStyleIdx="1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357DC02D-915F-4D67-94E0-C6F36C7C8F58}" type="pres">
      <dgm:prSet presAssocID="{7BDCD5FE-28C8-4F7A-9798-14262738AFF5}" presName="connTx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3D68617-1A54-4BC4-8730-03E38AD70884}" type="pres">
      <dgm:prSet presAssocID="{199FD269-849F-4754-9882-40772A8B2176}" presName="root2" presStyleCnt="0"/>
      <dgm:spPr/>
    </dgm:pt>
    <dgm:pt modelId="{95D03832-9127-4781-B756-519E834A8F53}" type="pres">
      <dgm:prSet presAssocID="{199FD269-849F-4754-9882-40772A8B2176}" presName="LevelTwoTextNode" presStyleLbl="node4" presStyleIdx="1" presStyleCnt="4" custScaleX="119309" custScaleY="145856" custLinFactNeighborX="-25470" custLinFactNeighborY="-149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948532-0582-4FFA-B4E5-B7CF8BB8B252}" type="pres">
      <dgm:prSet presAssocID="{199FD269-849F-4754-9882-40772A8B2176}" presName="level3hierChild" presStyleCnt="0"/>
      <dgm:spPr/>
    </dgm:pt>
    <dgm:pt modelId="{AB5BE47A-3DF0-4A62-8B66-CA2D04616E8E}" type="pres">
      <dgm:prSet presAssocID="{1126C4A9-2590-40EC-B9BD-C99936CBF9FF}" presName="conn2-1" presStyleLbl="parChTrans1D4" presStyleIdx="2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708EBB3C-AD49-4255-ACC1-217AB8E69A9A}" type="pres">
      <dgm:prSet presAssocID="{1126C4A9-2590-40EC-B9BD-C99936CBF9FF}" presName="connTx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EFA9BF6-E441-4E86-9AB8-C08B468BB077}" type="pres">
      <dgm:prSet presAssocID="{CCE4711D-98F1-46A6-ADA5-0FED0C82EACC}" presName="root2" presStyleCnt="0"/>
      <dgm:spPr/>
    </dgm:pt>
    <dgm:pt modelId="{81DCDB27-A3B1-4A86-9855-D7697562554E}" type="pres">
      <dgm:prSet presAssocID="{CCE4711D-98F1-46A6-ADA5-0FED0C82EACC}" presName="LevelTwoTextNode" presStyleLbl="node4" presStyleIdx="2" presStyleCnt="4" custScaleX="119309" custScaleY="145856" custLinFactY="69873" custLinFactNeighborX="-2405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6A9B14-D969-430E-9B02-5FC70B214B65}" type="pres">
      <dgm:prSet presAssocID="{CCE4711D-98F1-46A6-ADA5-0FED0C82EACC}" presName="level3hierChild" presStyleCnt="0"/>
      <dgm:spPr/>
    </dgm:pt>
    <dgm:pt modelId="{72790FFD-9F03-4657-A0EB-8C9F6185AE4B}" type="pres">
      <dgm:prSet presAssocID="{F31515AD-4C53-490E-B06E-17CEC3D71FAB}" presName="conn2-1" presStyleLbl="parChTrans1D4" presStyleIdx="3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E6DFCBC0-80C7-4037-A414-359D954B8E40}" type="pres">
      <dgm:prSet presAssocID="{F31515AD-4C53-490E-B06E-17CEC3D71FAB}" presName="connTx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451694E-B317-4113-A611-7BDC558986B1}" type="pres">
      <dgm:prSet presAssocID="{D99BDFEC-70D6-4502-AE26-2D4F92D8BDA7}" presName="root2" presStyleCnt="0"/>
      <dgm:spPr/>
    </dgm:pt>
    <dgm:pt modelId="{B0B7BC97-5286-42EE-BB3D-19C836B04F3B}" type="pres">
      <dgm:prSet presAssocID="{D99BDFEC-70D6-4502-AE26-2D4F92D8BDA7}" presName="LevelTwoTextNode" presStyleLbl="node4" presStyleIdx="3" presStyleCnt="4" custScaleX="119309" custScaleY="145856" custLinFactY="-61758" custLinFactNeighborX="-2537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92C6D3-3F2B-46AF-AB98-FE9703CF89AB}" type="pres">
      <dgm:prSet presAssocID="{D99BDFEC-70D6-4502-AE26-2D4F92D8BDA7}" presName="level3hierChild" presStyleCnt="0"/>
      <dgm:spPr/>
    </dgm:pt>
  </dgm:ptLst>
  <dgm:cxnLst>
    <dgm:cxn modelId="{F1CB0BB3-C017-4F6D-8340-3CF36E57ED08}" type="presOf" srcId="{D99BDFEC-70D6-4502-AE26-2D4F92D8BDA7}" destId="{B0B7BC97-5286-42EE-BB3D-19C836B04F3B}" srcOrd="0" destOrd="0" presId="urn:microsoft.com/office/officeart/2005/8/layout/hierarchy2"/>
    <dgm:cxn modelId="{CBA525C9-BEFA-4033-9EF2-CDFBD8801EC0}" srcId="{98273C9A-6B0E-423D-A97A-A16091E83BD0}" destId="{287525B5-0E6E-4B30-8668-D76B4DFF65A9}" srcOrd="0" destOrd="0" parTransId="{4953A6AB-3DA8-42AB-A143-1F86E976CC11}" sibTransId="{6F43846C-6F56-475E-B415-21F0112826B0}"/>
    <dgm:cxn modelId="{27AB0871-2933-45BA-A3A4-E80657108CB6}" type="presOf" srcId="{1210F99F-A9C2-48C7-A789-C2E96E65D4AF}" destId="{FBA484D9-95E3-4094-92E9-E57D10E8EDE8}" srcOrd="0" destOrd="0" presId="urn:microsoft.com/office/officeart/2005/8/layout/hierarchy2"/>
    <dgm:cxn modelId="{11057B1B-E62D-400D-8526-E4B66534A7D3}" type="presOf" srcId="{7BDCD5FE-28C8-4F7A-9798-14262738AFF5}" destId="{357DC02D-915F-4D67-94E0-C6F36C7C8F58}" srcOrd="1" destOrd="0" presId="urn:microsoft.com/office/officeart/2005/8/layout/hierarchy2"/>
    <dgm:cxn modelId="{96A168CA-C8F2-4CCF-BA45-EC251679E43C}" type="presOf" srcId="{F31515AD-4C53-490E-B06E-17CEC3D71FAB}" destId="{E6DFCBC0-80C7-4037-A414-359D954B8E40}" srcOrd="1" destOrd="0" presId="urn:microsoft.com/office/officeart/2005/8/layout/hierarchy2"/>
    <dgm:cxn modelId="{1CEDD052-8963-4BB9-A79D-3D3266ACE408}" type="presOf" srcId="{CCE4711D-98F1-46A6-ADA5-0FED0C82EACC}" destId="{81DCDB27-A3B1-4A86-9855-D7697562554E}" srcOrd="0" destOrd="0" presId="urn:microsoft.com/office/officeart/2005/8/layout/hierarchy2"/>
    <dgm:cxn modelId="{61D6E460-37FC-4461-8CEF-2AAD42BD13EF}" srcId="{608A27B5-5321-4F20-B70D-F485B30CB511}" destId="{D99BDFEC-70D6-4502-AE26-2D4F92D8BDA7}" srcOrd="2" destOrd="0" parTransId="{F31515AD-4C53-490E-B06E-17CEC3D71FAB}" sibTransId="{AD6F1643-9E64-4C0E-AA18-309EAD695770}"/>
    <dgm:cxn modelId="{22DAC12E-3A81-4FFE-BAC4-A4CC83C1A2F9}" type="presOf" srcId="{37DBCA78-DA8D-42C6-8F6A-AC623B3F47A7}" destId="{2B4B8CB6-E60B-43B2-8C9B-D6CC913EAFAD}" srcOrd="0" destOrd="0" presId="urn:microsoft.com/office/officeart/2005/8/layout/hierarchy2"/>
    <dgm:cxn modelId="{3B1889F9-48A8-4683-B6D3-A0D289E81F20}" type="presOf" srcId="{1126C4A9-2590-40EC-B9BD-C99936CBF9FF}" destId="{708EBB3C-AD49-4255-ACC1-217AB8E69A9A}" srcOrd="1" destOrd="0" presId="urn:microsoft.com/office/officeart/2005/8/layout/hierarchy2"/>
    <dgm:cxn modelId="{40DC3870-2756-4251-B2ED-3627479428FF}" type="presOf" srcId="{608A27B5-5321-4F20-B70D-F485B30CB511}" destId="{D7B04D92-40F3-4304-981D-D46DEAE9863D}" srcOrd="0" destOrd="0" presId="urn:microsoft.com/office/officeart/2005/8/layout/hierarchy2"/>
    <dgm:cxn modelId="{D67F1214-8823-45B2-9E68-0D0FF1050F4B}" type="presOf" srcId="{1210F99F-A9C2-48C7-A789-C2E96E65D4AF}" destId="{20B409A8-2447-486D-AC4A-8F0A1DC4141A}" srcOrd="1" destOrd="0" presId="urn:microsoft.com/office/officeart/2005/8/layout/hierarchy2"/>
    <dgm:cxn modelId="{89E64DDB-4E35-4AA6-BFC6-13F636000A5A}" type="presOf" srcId="{98273C9A-6B0E-423D-A97A-A16091E83BD0}" destId="{0B1E3066-5C35-48E9-91DA-0B0F5445F256}" srcOrd="0" destOrd="0" presId="urn:microsoft.com/office/officeart/2005/8/layout/hierarchy2"/>
    <dgm:cxn modelId="{59EAB692-DDFB-442A-931A-DFDB82E866E6}" type="presOf" srcId="{119DFB31-E253-49C7-AD26-4E7C89EE41F5}" destId="{048102EE-E273-46B1-BA8C-6FDEAB436FB1}" srcOrd="1" destOrd="0" presId="urn:microsoft.com/office/officeart/2005/8/layout/hierarchy2"/>
    <dgm:cxn modelId="{743EB571-2614-444B-8E76-0AFAC209E6D2}" type="presOf" srcId="{4953A6AB-3DA8-42AB-A143-1F86E976CC11}" destId="{0A1B5382-529F-4CEB-BDB8-ADB14EBCBAC9}" srcOrd="1" destOrd="0" presId="urn:microsoft.com/office/officeart/2005/8/layout/hierarchy2"/>
    <dgm:cxn modelId="{5EC4CBB5-C52E-485D-A40E-75EA1A2BA593}" srcId="{37DBCA78-DA8D-42C6-8F6A-AC623B3F47A7}" destId="{98273C9A-6B0E-423D-A97A-A16091E83BD0}" srcOrd="0" destOrd="0" parTransId="{119DFB31-E253-49C7-AD26-4E7C89EE41F5}" sibTransId="{314F8764-F643-4BE8-AFDF-628EE9D56C70}"/>
    <dgm:cxn modelId="{95261941-A365-42AF-AFE2-7A5A49C49C60}" type="presOf" srcId="{BC301A4F-0541-4D74-870B-7A783E06B324}" destId="{2F86FD01-ACFA-48B1-94F9-C894799BECFE}" srcOrd="0" destOrd="0" presId="urn:microsoft.com/office/officeart/2005/8/layout/hierarchy2"/>
    <dgm:cxn modelId="{9D9C3A49-2B6C-4156-A979-9A2A37DF4990}" srcId="{287525B5-0E6E-4B30-8668-D76B4DFF65A9}" destId="{608A27B5-5321-4F20-B70D-F485B30CB511}" srcOrd="0" destOrd="0" parTransId="{1210F99F-A9C2-48C7-A789-C2E96E65D4AF}" sibTransId="{DF84A573-CCBB-436E-8044-39BF63FAB60F}"/>
    <dgm:cxn modelId="{43B38D21-818A-401B-A1FF-8EACC504B0DA}" type="presOf" srcId="{1126C4A9-2590-40EC-B9BD-C99936CBF9FF}" destId="{AB5BE47A-3DF0-4A62-8B66-CA2D04616E8E}" srcOrd="0" destOrd="0" presId="urn:microsoft.com/office/officeart/2005/8/layout/hierarchy2"/>
    <dgm:cxn modelId="{E21FEC55-A689-4042-8E8F-C90ED5BCFBF2}" srcId="{608A27B5-5321-4F20-B70D-F485B30CB511}" destId="{CCE4711D-98F1-46A6-ADA5-0FED0C82EACC}" srcOrd="1" destOrd="0" parTransId="{1126C4A9-2590-40EC-B9BD-C99936CBF9FF}" sibTransId="{2FC2DCF5-A24B-49AB-8B3D-A12AB210A9C2}"/>
    <dgm:cxn modelId="{3040C9F7-2884-47AC-B7DC-356319E8A00D}" srcId="{BC301A4F-0541-4D74-870B-7A783E06B324}" destId="{37DBCA78-DA8D-42C6-8F6A-AC623B3F47A7}" srcOrd="0" destOrd="0" parTransId="{BBD413C6-272F-4753-A976-9702B3DF5D29}" sibTransId="{D8A62CB4-2158-4199-B3F2-E83F4ACD3A61}"/>
    <dgm:cxn modelId="{15A0A3FE-D2BA-416A-9D70-D29BF8D3732F}" type="presOf" srcId="{4953A6AB-3DA8-42AB-A143-1F86E976CC11}" destId="{E79152AB-8318-4394-B64D-9E39926B865A}" srcOrd="0" destOrd="0" presId="urn:microsoft.com/office/officeart/2005/8/layout/hierarchy2"/>
    <dgm:cxn modelId="{DA06B67D-BEC8-494E-AC4B-A27BB308038D}" type="presOf" srcId="{287525B5-0E6E-4B30-8668-D76B4DFF65A9}" destId="{C611FCA4-929B-428F-A99A-B4E5D085EBC5}" srcOrd="0" destOrd="0" presId="urn:microsoft.com/office/officeart/2005/8/layout/hierarchy2"/>
    <dgm:cxn modelId="{608A0B5F-F0C7-4AEB-8464-8DF8B8059CC4}" srcId="{608A27B5-5321-4F20-B70D-F485B30CB511}" destId="{199FD269-849F-4754-9882-40772A8B2176}" srcOrd="0" destOrd="0" parTransId="{7BDCD5FE-28C8-4F7A-9798-14262738AFF5}" sibTransId="{EED53B29-709C-4400-A382-1DDF794CCBC5}"/>
    <dgm:cxn modelId="{25FB2E27-8B66-4488-8589-DBAF35969A0A}" type="presOf" srcId="{7BDCD5FE-28C8-4F7A-9798-14262738AFF5}" destId="{584B3800-CF97-471F-B72F-B98DD925E9F1}" srcOrd="0" destOrd="0" presId="urn:microsoft.com/office/officeart/2005/8/layout/hierarchy2"/>
    <dgm:cxn modelId="{029E8EC8-EF54-4DE1-8A96-15F0E67FAC6C}" type="presOf" srcId="{199FD269-849F-4754-9882-40772A8B2176}" destId="{95D03832-9127-4781-B756-519E834A8F53}" srcOrd="0" destOrd="0" presId="urn:microsoft.com/office/officeart/2005/8/layout/hierarchy2"/>
    <dgm:cxn modelId="{658B53CF-1DAB-47E6-B9DE-D63613750E78}" type="presOf" srcId="{119DFB31-E253-49C7-AD26-4E7C89EE41F5}" destId="{E62AD4E6-57AD-447B-9535-B78C05B787F9}" srcOrd="0" destOrd="0" presId="urn:microsoft.com/office/officeart/2005/8/layout/hierarchy2"/>
    <dgm:cxn modelId="{F8324593-81A2-4CF7-9312-E3435D9C3883}" type="presOf" srcId="{F31515AD-4C53-490E-B06E-17CEC3D71FAB}" destId="{72790FFD-9F03-4657-A0EB-8C9F6185AE4B}" srcOrd="0" destOrd="0" presId="urn:microsoft.com/office/officeart/2005/8/layout/hierarchy2"/>
    <dgm:cxn modelId="{C4C80CBF-6752-4CD0-868A-642B30819F52}" type="presParOf" srcId="{2F86FD01-ACFA-48B1-94F9-C894799BECFE}" destId="{3AE07831-159A-4CDD-97DE-21B235BD152B}" srcOrd="0" destOrd="0" presId="urn:microsoft.com/office/officeart/2005/8/layout/hierarchy2"/>
    <dgm:cxn modelId="{E642CA5A-9CEB-4795-AA96-58F7B121A0F6}" type="presParOf" srcId="{3AE07831-159A-4CDD-97DE-21B235BD152B}" destId="{2B4B8CB6-E60B-43B2-8C9B-D6CC913EAFAD}" srcOrd="0" destOrd="0" presId="urn:microsoft.com/office/officeart/2005/8/layout/hierarchy2"/>
    <dgm:cxn modelId="{A9602320-08D4-44FE-901F-748CACDA8B3F}" type="presParOf" srcId="{3AE07831-159A-4CDD-97DE-21B235BD152B}" destId="{4FED58F3-7747-4EC4-AB4D-B97A016BD844}" srcOrd="1" destOrd="0" presId="urn:microsoft.com/office/officeart/2005/8/layout/hierarchy2"/>
    <dgm:cxn modelId="{6BF4A2BC-DB3D-4BEA-8049-3F6A87120929}" type="presParOf" srcId="{4FED58F3-7747-4EC4-AB4D-B97A016BD844}" destId="{E62AD4E6-57AD-447B-9535-B78C05B787F9}" srcOrd="0" destOrd="0" presId="urn:microsoft.com/office/officeart/2005/8/layout/hierarchy2"/>
    <dgm:cxn modelId="{03B00115-492E-4753-A1D3-91C8B1E0B075}" type="presParOf" srcId="{E62AD4E6-57AD-447B-9535-B78C05B787F9}" destId="{048102EE-E273-46B1-BA8C-6FDEAB436FB1}" srcOrd="0" destOrd="0" presId="urn:microsoft.com/office/officeart/2005/8/layout/hierarchy2"/>
    <dgm:cxn modelId="{2D917A3A-1BF3-4C01-9CAD-C8AEE04FD4D2}" type="presParOf" srcId="{4FED58F3-7747-4EC4-AB4D-B97A016BD844}" destId="{8314B428-FAA5-476C-8E8D-95B01896B0F0}" srcOrd="1" destOrd="0" presId="urn:microsoft.com/office/officeart/2005/8/layout/hierarchy2"/>
    <dgm:cxn modelId="{B1CA5BAB-514D-42FC-91CE-DE7022AF9616}" type="presParOf" srcId="{8314B428-FAA5-476C-8E8D-95B01896B0F0}" destId="{0B1E3066-5C35-48E9-91DA-0B0F5445F256}" srcOrd="0" destOrd="0" presId="urn:microsoft.com/office/officeart/2005/8/layout/hierarchy2"/>
    <dgm:cxn modelId="{CC37D620-53A8-4E8A-8E6C-DA6204AD187E}" type="presParOf" srcId="{8314B428-FAA5-476C-8E8D-95B01896B0F0}" destId="{FD2FDE2C-0E8B-4066-98F2-FAF9E1ADC6CD}" srcOrd="1" destOrd="0" presId="urn:microsoft.com/office/officeart/2005/8/layout/hierarchy2"/>
    <dgm:cxn modelId="{6414B178-DD88-4A51-ADA2-8EEB1FD92D6A}" type="presParOf" srcId="{FD2FDE2C-0E8B-4066-98F2-FAF9E1ADC6CD}" destId="{E79152AB-8318-4394-B64D-9E39926B865A}" srcOrd="0" destOrd="0" presId="urn:microsoft.com/office/officeart/2005/8/layout/hierarchy2"/>
    <dgm:cxn modelId="{A5F532CB-34F1-49E9-8960-DA7A43D0771E}" type="presParOf" srcId="{E79152AB-8318-4394-B64D-9E39926B865A}" destId="{0A1B5382-529F-4CEB-BDB8-ADB14EBCBAC9}" srcOrd="0" destOrd="0" presId="urn:microsoft.com/office/officeart/2005/8/layout/hierarchy2"/>
    <dgm:cxn modelId="{F530087F-7DDE-4CB8-88D7-4AFA3B89A3DB}" type="presParOf" srcId="{FD2FDE2C-0E8B-4066-98F2-FAF9E1ADC6CD}" destId="{F4E3E224-6425-4395-8C2F-E1735E2E96DE}" srcOrd="1" destOrd="0" presId="urn:microsoft.com/office/officeart/2005/8/layout/hierarchy2"/>
    <dgm:cxn modelId="{A63A2551-2207-4087-96F1-67360F66585B}" type="presParOf" srcId="{F4E3E224-6425-4395-8C2F-E1735E2E96DE}" destId="{C611FCA4-929B-428F-A99A-B4E5D085EBC5}" srcOrd="0" destOrd="0" presId="urn:microsoft.com/office/officeart/2005/8/layout/hierarchy2"/>
    <dgm:cxn modelId="{F8262FD9-E2F2-4D2B-9A99-222E815FF18E}" type="presParOf" srcId="{F4E3E224-6425-4395-8C2F-E1735E2E96DE}" destId="{A337D717-67C1-4CD2-A956-BE8CE0410824}" srcOrd="1" destOrd="0" presId="urn:microsoft.com/office/officeart/2005/8/layout/hierarchy2"/>
    <dgm:cxn modelId="{8CBEF48B-3791-4D16-8090-E928747E0034}" type="presParOf" srcId="{A337D717-67C1-4CD2-A956-BE8CE0410824}" destId="{FBA484D9-95E3-4094-92E9-E57D10E8EDE8}" srcOrd="0" destOrd="0" presId="urn:microsoft.com/office/officeart/2005/8/layout/hierarchy2"/>
    <dgm:cxn modelId="{E8A7618E-23A0-4019-A66C-12C6D3006ED7}" type="presParOf" srcId="{FBA484D9-95E3-4094-92E9-E57D10E8EDE8}" destId="{20B409A8-2447-486D-AC4A-8F0A1DC4141A}" srcOrd="0" destOrd="0" presId="urn:microsoft.com/office/officeart/2005/8/layout/hierarchy2"/>
    <dgm:cxn modelId="{C5DA19A7-A595-4F8E-93C8-7F75D71E8064}" type="presParOf" srcId="{A337D717-67C1-4CD2-A956-BE8CE0410824}" destId="{A4CE9629-4E0B-4C35-A4EA-0C1E0DBDBDFD}" srcOrd="1" destOrd="0" presId="urn:microsoft.com/office/officeart/2005/8/layout/hierarchy2"/>
    <dgm:cxn modelId="{86F18ACD-8074-4C27-94AC-06242EC71D57}" type="presParOf" srcId="{A4CE9629-4E0B-4C35-A4EA-0C1E0DBDBDFD}" destId="{D7B04D92-40F3-4304-981D-D46DEAE9863D}" srcOrd="0" destOrd="0" presId="urn:microsoft.com/office/officeart/2005/8/layout/hierarchy2"/>
    <dgm:cxn modelId="{E2BE41EB-2E4A-448B-A89F-89BC2F1FF592}" type="presParOf" srcId="{A4CE9629-4E0B-4C35-A4EA-0C1E0DBDBDFD}" destId="{C62ACC58-F6AE-4A04-B47A-D9023C5D4EAF}" srcOrd="1" destOrd="0" presId="urn:microsoft.com/office/officeart/2005/8/layout/hierarchy2"/>
    <dgm:cxn modelId="{29F2786F-A9AC-4050-B2EB-457761FD8A5A}" type="presParOf" srcId="{C62ACC58-F6AE-4A04-B47A-D9023C5D4EAF}" destId="{584B3800-CF97-471F-B72F-B98DD925E9F1}" srcOrd="0" destOrd="0" presId="urn:microsoft.com/office/officeart/2005/8/layout/hierarchy2"/>
    <dgm:cxn modelId="{2B7E28A4-8739-40FC-B288-70D772FD2D62}" type="presParOf" srcId="{584B3800-CF97-471F-B72F-B98DD925E9F1}" destId="{357DC02D-915F-4D67-94E0-C6F36C7C8F58}" srcOrd="0" destOrd="0" presId="urn:microsoft.com/office/officeart/2005/8/layout/hierarchy2"/>
    <dgm:cxn modelId="{33D73499-2295-4F6D-AB7B-656B1C5F214C}" type="presParOf" srcId="{C62ACC58-F6AE-4A04-B47A-D9023C5D4EAF}" destId="{43D68617-1A54-4BC4-8730-03E38AD70884}" srcOrd="1" destOrd="0" presId="urn:microsoft.com/office/officeart/2005/8/layout/hierarchy2"/>
    <dgm:cxn modelId="{4DA8B702-E98D-4A2B-B208-66375837F66B}" type="presParOf" srcId="{43D68617-1A54-4BC4-8730-03E38AD70884}" destId="{95D03832-9127-4781-B756-519E834A8F53}" srcOrd="0" destOrd="0" presId="urn:microsoft.com/office/officeart/2005/8/layout/hierarchy2"/>
    <dgm:cxn modelId="{17EA83D9-6262-4EEC-9C33-3ED802A80652}" type="presParOf" srcId="{43D68617-1A54-4BC4-8730-03E38AD70884}" destId="{96948532-0582-4FFA-B4E5-B7CF8BB8B252}" srcOrd="1" destOrd="0" presId="urn:microsoft.com/office/officeart/2005/8/layout/hierarchy2"/>
    <dgm:cxn modelId="{3CB65B93-26AA-4F71-B16E-5DA8DE540A9C}" type="presParOf" srcId="{C62ACC58-F6AE-4A04-B47A-D9023C5D4EAF}" destId="{AB5BE47A-3DF0-4A62-8B66-CA2D04616E8E}" srcOrd="2" destOrd="0" presId="urn:microsoft.com/office/officeart/2005/8/layout/hierarchy2"/>
    <dgm:cxn modelId="{3D762D8D-4781-4A08-8A71-BC00F55F8F83}" type="presParOf" srcId="{AB5BE47A-3DF0-4A62-8B66-CA2D04616E8E}" destId="{708EBB3C-AD49-4255-ACC1-217AB8E69A9A}" srcOrd="0" destOrd="0" presId="urn:microsoft.com/office/officeart/2005/8/layout/hierarchy2"/>
    <dgm:cxn modelId="{4F10602C-3A3F-41F1-81C5-29939E202752}" type="presParOf" srcId="{C62ACC58-F6AE-4A04-B47A-D9023C5D4EAF}" destId="{CEFA9BF6-E441-4E86-9AB8-C08B468BB077}" srcOrd="3" destOrd="0" presId="urn:microsoft.com/office/officeart/2005/8/layout/hierarchy2"/>
    <dgm:cxn modelId="{EDDB6178-B0E7-4DBE-8722-E287E5CBE96D}" type="presParOf" srcId="{CEFA9BF6-E441-4E86-9AB8-C08B468BB077}" destId="{81DCDB27-A3B1-4A86-9855-D7697562554E}" srcOrd="0" destOrd="0" presId="urn:microsoft.com/office/officeart/2005/8/layout/hierarchy2"/>
    <dgm:cxn modelId="{CED74458-3831-4CC8-B804-CCF0E9B29815}" type="presParOf" srcId="{CEFA9BF6-E441-4E86-9AB8-C08B468BB077}" destId="{DB6A9B14-D969-430E-9B02-5FC70B214B65}" srcOrd="1" destOrd="0" presId="urn:microsoft.com/office/officeart/2005/8/layout/hierarchy2"/>
    <dgm:cxn modelId="{87A93E34-AF0F-4327-9FC6-5C46CA751A73}" type="presParOf" srcId="{C62ACC58-F6AE-4A04-B47A-D9023C5D4EAF}" destId="{72790FFD-9F03-4657-A0EB-8C9F6185AE4B}" srcOrd="4" destOrd="0" presId="urn:microsoft.com/office/officeart/2005/8/layout/hierarchy2"/>
    <dgm:cxn modelId="{4FB37F77-6055-490A-82BF-0C507A65EA2A}" type="presParOf" srcId="{72790FFD-9F03-4657-A0EB-8C9F6185AE4B}" destId="{E6DFCBC0-80C7-4037-A414-359D954B8E40}" srcOrd="0" destOrd="0" presId="urn:microsoft.com/office/officeart/2005/8/layout/hierarchy2"/>
    <dgm:cxn modelId="{B74C286F-1237-4E2A-AAA6-DAB9C3988E29}" type="presParOf" srcId="{C62ACC58-F6AE-4A04-B47A-D9023C5D4EAF}" destId="{0451694E-B317-4113-A611-7BDC558986B1}" srcOrd="5" destOrd="0" presId="urn:microsoft.com/office/officeart/2005/8/layout/hierarchy2"/>
    <dgm:cxn modelId="{1A431DB4-5BD7-4902-8D57-DA207077C953}" type="presParOf" srcId="{0451694E-B317-4113-A611-7BDC558986B1}" destId="{B0B7BC97-5286-42EE-BB3D-19C836B04F3B}" srcOrd="0" destOrd="0" presId="urn:microsoft.com/office/officeart/2005/8/layout/hierarchy2"/>
    <dgm:cxn modelId="{935A656C-D63B-4EA7-8421-EDB20EDDCC37}" type="presParOf" srcId="{0451694E-B317-4113-A611-7BDC558986B1}" destId="{9F92C6D3-3F2B-46AF-AB98-FE9703CF89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01A4F-0541-4D74-870B-7A783E06B32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99BDFEC-70D6-4502-AE26-2D4F92D8BDA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건물 실내 구조 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변경 시 도면 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F31515AD-4C53-490E-B06E-17CEC3D71FAB}" type="parTrans" cxnId="{61D6E460-37FC-4461-8CEF-2AAD42BD13EF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AD6F1643-9E64-4C0E-AA18-309EAD695770}" type="sibTrans" cxnId="{61D6E460-37FC-4461-8CEF-2AAD42BD13EF}">
      <dgm:prSet/>
      <dgm:spPr/>
      <dgm:t>
        <a:bodyPr/>
        <a:lstStyle/>
        <a:p>
          <a:pPr latinLnBrk="1"/>
          <a:endParaRPr lang="ko-KR" altLang="en-US" sz="2400"/>
        </a:p>
      </dgm:t>
    </dgm:pt>
    <dgm:pt modelId="{98273C9A-6B0E-423D-A97A-A16091E83BD0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실내 사진촬영 및 구조도 그리기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19DFB31-E253-49C7-AD26-4E7C89EE41F5}" type="parTrans" cxnId="{5EC4CBB5-C52E-485D-A40E-75EA1A2BA593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/>
      </dgm:spPr>
      <dgm:t>
        <a:bodyPr/>
        <a:lstStyle/>
        <a:p>
          <a:pPr latinLnBrk="1"/>
          <a:endParaRPr lang="ko-KR" altLang="en-US" sz="700"/>
        </a:p>
      </dgm:t>
    </dgm:pt>
    <dgm:pt modelId="{314F8764-F643-4BE8-AFDF-628EE9D56C70}" type="sibTrans" cxnId="{5EC4CBB5-C52E-485D-A40E-75EA1A2BA593}">
      <dgm:prSet/>
      <dgm:spPr/>
      <dgm:t>
        <a:bodyPr/>
        <a:lstStyle/>
        <a:p>
          <a:pPr latinLnBrk="1"/>
          <a:endParaRPr lang="ko-KR" altLang="en-US" sz="2400"/>
        </a:p>
      </dgm:t>
    </dgm:pt>
    <dgm:pt modelId="{37DBCA78-DA8D-42C6-8F6A-AC623B3F47A7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실내지도를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그릴 건물 선택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BD413C6-272F-4753-A976-9702B3DF5D29}" type="parTrans" cxnId="{3040C9F7-2884-47AC-B7DC-356319E8A00D}">
      <dgm:prSet/>
      <dgm:spPr/>
      <dgm:t>
        <a:bodyPr/>
        <a:lstStyle/>
        <a:p>
          <a:pPr latinLnBrk="1"/>
          <a:endParaRPr lang="ko-KR" altLang="en-US" sz="2400"/>
        </a:p>
      </dgm:t>
    </dgm:pt>
    <dgm:pt modelId="{D8A62CB4-2158-4199-B3F2-E83F4ACD3A61}" type="sibTrans" cxnId="{3040C9F7-2884-47AC-B7DC-356319E8A00D}">
      <dgm:prSet/>
      <dgm:spPr/>
      <dgm:t>
        <a:bodyPr/>
        <a:lstStyle/>
        <a:p>
          <a:pPr latinLnBrk="1"/>
          <a:endParaRPr lang="ko-KR" altLang="en-US" sz="2400"/>
        </a:p>
      </dgm:t>
    </dgm:pt>
    <dgm:pt modelId="{CCE4711D-98F1-46A6-ADA5-0FED0C82EACC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작성된 도면</a:t>
          </a:r>
          <a:endParaRPr lang="en-US" altLang="ko-KR" sz="1400" b="1" dirty="0" smtClean="0">
            <a:solidFill>
              <a:schemeClr val="tx1"/>
            </a:solidFill>
          </a:endParaRPr>
        </a:p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구글</a:t>
          </a:r>
          <a:r>
            <a:rPr lang="ko-KR" altLang="en-US" sz="1400" b="1" dirty="0" smtClean="0">
              <a:solidFill>
                <a:schemeClr val="tx1"/>
              </a:solidFill>
            </a:rPr>
            <a:t> 등록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126C4A9-2590-40EC-B9BD-C99936CBF9FF}" type="parTrans" cxnId="{E21FEC55-A689-4042-8E8F-C90ED5BCFBF2}">
      <dgm:prSet/>
      <dgm:spPr>
        <a:ln w="22225">
          <a:solidFill>
            <a:srgbClr val="F08F4E"/>
          </a:solidFill>
          <a:prstDash val="sysDot"/>
        </a:ln>
      </dgm:spPr>
      <dgm:t>
        <a:bodyPr/>
        <a:lstStyle/>
        <a:p>
          <a:pPr latinLnBrk="1"/>
          <a:endParaRPr lang="ko-KR" altLang="en-US"/>
        </a:p>
      </dgm:t>
    </dgm:pt>
    <dgm:pt modelId="{2FC2DCF5-A24B-49AB-8B3D-A12AB210A9C2}" type="sibTrans" cxnId="{E21FEC55-A689-4042-8E8F-C90ED5BCFBF2}">
      <dgm:prSet/>
      <dgm:spPr/>
      <dgm:t>
        <a:bodyPr/>
        <a:lstStyle/>
        <a:p>
          <a:pPr latinLnBrk="1"/>
          <a:endParaRPr lang="ko-KR" altLang="en-US"/>
        </a:p>
      </dgm:t>
    </dgm:pt>
    <dgm:pt modelId="{199FD269-849F-4754-9882-40772A8B2176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수정절차를 거쳐 완성된 도면 제공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EED53B29-709C-4400-A382-1DDF794CCBC5}" type="sibTrans" cxnId="{608A0B5F-F0C7-4AEB-8464-8DF8B8059CC4}">
      <dgm:prSet/>
      <dgm:spPr/>
      <dgm:t>
        <a:bodyPr/>
        <a:lstStyle/>
        <a:p>
          <a:pPr latinLnBrk="1"/>
          <a:endParaRPr lang="ko-KR" altLang="en-US" sz="2400"/>
        </a:p>
      </dgm:t>
    </dgm:pt>
    <dgm:pt modelId="{7BDCD5FE-28C8-4F7A-9798-14262738AFF5}" type="parTrans" cxnId="{608A0B5F-F0C7-4AEB-8464-8DF8B8059CC4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ysDot"/>
        </a:ln>
      </dgm:spPr>
      <dgm:t>
        <a:bodyPr/>
        <a:lstStyle/>
        <a:p>
          <a:pPr latinLnBrk="1"/>
          <a:endParaRPr lang="ko-KR" altLang="en-US" sz="700"/>
        </a:p>
      </dgm:t>
    </dgm:pt>
    <dgm:pt modelId="{608A27B5-5321-4F20-B70D-F485B30CB511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실내도면 제작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DF84A573-CCBB-436E-8044-39BF63FAB60F}" type="sibTrans" cxnId="{9D9C3A49-2B6C-4156-A979-9A2A37DF4990}">
      <dgm:prSet/>
      <dgm:spPr/>
      <dgm:t>
        <a:bodyPr/>
        <a:lstStyle/>
        <a:p>
          <a:pPr latinLnBrk="1"/>
          <a:endParaRPr lang="ko-KR" altLang="en-US" sz="2400"/>
        </a:p>
      </dgm:t>
    </dgm:pt>
    <dgm:pt modelId="{1210F99F-A9C2-48C7-A789-C2E96E65D4AF}" type="parTrans" cxnId="{9D9C3A49-2B6C-4156-A979-9A2A37DF4990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>
          <a:prstDash val="solid"/>
        </a:ln>
      </dgm:spPr>
      <dgm:t>
        <a:bodyPr/>
        <a:lstStyle/>
        <a:p>
          <a:pPr latinLnBrk="1"/>
          <a:endParaRPr lang="ko-KR" altLang="en-US" sz="700"/>
        </a:p>
      </dgm:t>
    </dgm:pt>
    <dgm:pt modelId="{287525B5-0E6E-4B30-8668-D76B4DFF65A9}">
      <dgm:prSet phldrT="[텍스트]" custT="1"/>
      <dgm:spPr>
        <a:solidFill>
          <a:schemeClr val="bg1"/>
        </a:solidFill>
        <a:ln w="3175">
          <a:solidFill>
            <a:schemeClr val="tx1"/>
          </a:solidFill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latinLnBrk="1">
            <a:lnSpc>
              <a:spcPct val="60000"/>
            </a:lnSpc>
          </a:pPr>
          <a:r>
            <a:rPr lang="ko-KR" altLang="en-US" sz="1400" b="1" dirty="0" smtClean="0">
              <a:solidFill>
                <a:schemeClr val="tx1"/>
              </a:solidFill>
            </a:rPr>
            <a:t>도면프로그램 실행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6F43846C-6F56-475E-B415-21F0112826B0}" type="sibTrans" cxnId="{CBA525C9-BEFA-4033-9EF2-CDFBD8801EC0}">
      <dgm:prSet/>
      <dgm:spPr/>
      <dgm:t>
        <a:bodyPr/>
        <a:lstStyle/>
        <a:p>
          <a:pPr latinLnBrk="1"/>
          <a:endParaRPr lang="ko-KR" altLang="en-US" sz="2400"/>
        </a:p>
      </dgm:t>
    </dgm:pt>
    <dgm:pt modelId="{4953A6AB-3DA8-42AB-A143-1F86E976CC11}" type="parTrans" cxnId="{CBA525C9-BEFA-4033-9EF2-CDFBD8801EC0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22225"/>
      </dgm:spPr>
      <dgm:t>
        <a:bodyPr/>
        <a:lstStyle/>
        <a:p>
          <a:pPr latinLnBrk="1"/>
          <a:endParaRPr lang="ko-KR" altLang="en-US" sz="700"/>
        </a:p>
      </dgm:t>
    </dgm:pt>
    <dgm:pt modelId="{2F86FD01-ACFA-48B1-94F9-C894799BECFE}" type="pres">
      <dgm:prSet presAssocID="{BC301A4F-0541-4D74-870B-7A783E06B3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E07831-159A-4CDD-97DE-21B235BD152B}" type="pres">
      <dgm:prSet presAssocID="{37DBCA78-DA8D-42C6-8F6A-AC623B3F47A7}" presName="root1" presStyleCnt="0"/>
      <dgm:spPr/>
    </dgm:pt>
    <dgm:pt modelId="{2B4B8CB6-E60B-43B2-8C9B-D6CC913EAFAD}" type="pres">
      <dgm:prSet presAssocID="{37DBCA78-DA8D-42C6-8F6A-AC623B3F47A7}" presName="LevelOneTextNode" presStyleLbl="node0" presStyleIdx="0" presStyleCnt="1" custScaleX="102834" custScaleY="1329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D58F3-7747-4EC4-AB4D-B97A016BD844}" type="pres">
      <dgm:prSet presAssocID="{37DBCA78-DA8D-42C6-8F6A-AC623B3F47A7}" presName="level2hierChild" presStyleCnt="0"/>
      <dgm:spPr/>
    </dgm:pt>
    <dgm:pt modelId="{E62AD4E6-57AD-447B-9535-B78C05B787F9}" type="pres">
      <dgm:prSet presAssocID="{119DFB31-E253-49C7-AD26-4E7C89EE41F5}" presName="conn2-1" presStyleLbl="parChTrans1D2" presStyleIdx="0" presStyleCnt="1" custScaleX="2000000" custScaleY="119599"/>
      <dgm:spPr/>
      <dgm:t>
        <a:bodyPr/>
        <a:lstStyle/>
        <a:p>
          <a:pPr latinLnBrk="1"/>
          <a:endParaRPr lang="ko-KR" altLang="en-US"/>
        </a:p>
      </dgm:t>
    </dgm:pt>
    <dgm:pt modelId="{048102EE-E273-46B1-BA8C-6FDEAB436FB1}" type="pres">
      <dgm:prSet presAssocID="{119DFB31-E253-49C7-AD26-4E7C89EE41F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314B428-FAA5-476C-8E8D-95B01896B0F0}" type="pres">
      <dgm:prSet presAssocID="{98273C9A-6B0E-423D-A97A-A16091E83BD0}" presName="root2" presStyleCnt="0"/>
      <dgm:spPr/>
    </dgm:pt>
    <dgm:pt modelId="{0B1E3066-5C35-48E9-91DA-0B0F5445F256}" type="pres">
      <dgm:prSet presAssocID="{98273C9A-6B0E-423D-A97A-A16091E83BD0}" presName="LevelTwoTextNode" presStyleLbl="node2" presStyleIdx="0" presStyleCnt="1" custScaleX="126537" custScaleY="139608" custLinFactNeighborX="-18005" custLinFactNeighborY="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FDE2C-0E8B-4066-98F2-FAF9E1ADC6CD}" type="pres">
      <dgm:prSet presAssocID="{98273C9A-6B0E-423D-A97A-A16091E83BD0}" presName="level3hierChild" presStyleCnt="0"/>
      <dgm:spPr/>
    </dgm:pt>
    <dgm:pt modelId="{E79152AB-8318-4394-B64D-9E39926B865A}" type="pres">
      <dgm:prSet presAssocID="{4953A6AB-3DA8-42AB-A143-1F86E976CC11}" presName="conn2-1" presStyleLbl="parChTrans1D3" presStyleIdx="0" presStyleCnt="1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0A1B5382-529F-4CEB-BDB8-ADB14EBCBAC9}" type="pres">
      <dgm:prSet presAssocID="{4953A6AB-3DA8-42AB-A143-1F86E976CC11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4E3E224-6425-4395-8C2F-E1735E2E96DE}" type="pres">
      <dgm:prSet presAssocID="{287525B5-0E6E-4B30-8668-D76B4DFF65A9}" presName="root2" presStyleCnt="0"/>
      <dgm:spPr/>
    </dgm:pt>
    <dgm:pt modelId="{C611FCA4-929B-428F-A99A-B4E5D085EBC5}" type="pres">
      <dgm:prSet presAssocID="{287525B5-0E6E-4B30-8668-D76B4DFF65A9}" presName="LevelTwoTextNode" presStyleLbl="node3" presStyleIdx="0" presStyleCnt="1" custScaleX="119309" custScaleY="145856" custLinFactNeighborX="-38645" custLinFactNeighborY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37D717-67C1-4CD2-A956-BE8CE0410824}" type="pres">
      <dgm:prSet presAssocID="{287525B5-0E6E-4B30-8668-D76B4DFF65A9}" presName="level3hierChild" presStyleCnt="0"/>
      <dgm:spPr/>
    </dgm:pt>
    <dgm:pt modelId="{FBA484D9-95E3-4094-92E9-E57D10E8EDE8}" type="pres">
      <dgm:prSet presAssocID="{1210F99F-A9C2-48C7-A789-C2E96E65D4AF}" presName="conn2-1" presStyleLbl="parChTrans1D4" presStyleIdx="0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20B409A8-2447-486D-AC4A-8F0A1DC4141A}" type="pres">
      <dgm:prSet presAssocID="{1210F99F-A9C2-48C7-A789-C2E96E65D4AF}" presName="connTx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4CE9629-4E0B-4C35-A4EA-0C1E0DBDBDFD}" type="pres">
      <dgm:prSet presAssocID="{608A27B5-5321-4F20-B70D-F485B30CB511}" presName="root2" presStyleCnt="0"/>
      <dgm:spPr/>
    </dgm:pt>
    <dgm:pt modelId="{D7B04D92-40F3-4304-981D-D46DEAE9863D}" type="pres">
      <dgm:prSet presAssocID="{608A27B5-5321-4F20-B70D-F485B30CB511}" presName="LevelTwoTextNode" presStyleLbl="node4" presStyleIdx="0" presStyleCnt="4" custScaleX="119309" custScaleY="145856" custLinFactNeighborX="-35131" custLinFactNeighborY="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2ACC58-F6AE-4A04-B47A-D9023C5D4EAF}" type="pres">
      <dgm:prSet presAssocID="{608A27B5-5321-4F20-B70D-F485B30CB511}" presName="level3hierChild" presStyleCnt="0"/>
      <dgm:spPr/>
    </dgm:pt>
    <dgm:pt modelId="{584B3800-CF97-471F-B72F-B98DD925E9F1}" type="pres">
      <dgm:prSet presAssocID="{7BDCD5FE-28C8-4F7A-9798-14262738AFF5}" presName="conn2-1" presStyleLbl="parChTrans1D4" presStyleIdx="1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357DC02D-915F-4D67-94E0-C6F36C7C8F58}" type="pres">
      <dgm:prSet presAssocID="{7BDCD5FE-28C8-4F7A-9798-14262738AFF5}" presName="connTx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3D68617-1A54-4BC4-8730-03E38AD70884}" type="pres">
      <dgm:prSet presAssocID="{199FD269-849F-4754-9882-40772A8B2176}" presName="root2" presStyleCnt="0"/>
      <dgm:spPr/>
    </dgm:pt>
    <dgm:pt modelId="{95D03832-9127-4781-B756-519E834A8F53}" type="pres">
      <dgm:prSet presAssocID="{199FD269-849F-4754-9882-40772A8B2176}" presName="LevelTwoTextNode" presStyleLbl="node4" presStyleIdx="1" presStyleCnt="4" custScaleX="119309" custScaleY="145856" custLinFactNeighborX="-25470" custLinFactNeighborY="-149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948532-0582-4FFA-B4E5-B7CF8BB8B252}" type="pres">
      <dgm:prSet presAssocID="{199FD269-849F-4754-9882-40772A8B2176}" presName="level3hierChild" presStyleCnt="0"/>
      <dgm:spPr/>
    </dgm:pt>
    <dgm:pt modelId="{AB5BE47A-3DF0-4A62-8B66-CA2D04616E8E}" type="pres">
      <dgm:prSet presAssocID="{1126C4A9-2590-40EC-B9BD-C99936CBF9FF}" presName="conn2-1" presStyleLbl="parChTrans1D4" presStyleIdx="2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708EBB3C-AD49-4255-ACC1-217AB8E69A9A}" type="pres">
      <dgm:prSet presAssocID="{1126C4A9-2590-40EC-B9BD-C99936CBF9FF}" presName="connTx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EFA9BF6-E441-4E86-9AB8-C08B468BB077}" type="pres">
      <dgm:prSet presAssocID="{CCE4711D-98F1-46A6-ADA5-0FED0C82EACC}" presName="root2" presStyleCnt="0"/>
      <dgm:spPr/>
    </dgm:pt>
    <dgm:pt modelId="{81DCDB27-A3B1-4A86-9855-D7697562554E}" type="pres">
      <dgm:prSet presAssocID="{CCE4711D-98F1-46A6-ADA5-0FED0C82EACC}" presName="LevelTwoTextNode" presStyleLbl="node4" presStyleIdx="2" presStyleCnt="4" custScaleX="119309" custScaleY="145856" custLinFactY="69873" custLinFactNeighborX="-2405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6A9B14-D969-430E-9B02-5FC70B214B65}" type="pres">
      <dgm:prSet presAssocID="{CCE4711D-98F1-46A6-ADA5-0FED0C82EACC}" presName="level3hierChild" presStyleCnt="0"/>
      <dgm:spPr/>
    </dgm:pt>
    <dgm:pt modelId="{72790FFD-9F03-4657-A0EB-8C9F6185AE4B}" type="pres">
      <dgm:prSet presAssocID="{F31515AD-4C53-490E-B06E-17CEC3D71FAB}" presName="conn2-1" presStyleLbl="parChTrans1D4" presStyleIdx="3" presStyleCnt="4" custScaleX="2000000" custScaleY="107817"/>
      <dgm:spPr/>
      <dgm:t>
        <a:bodyPr/>
        <a:lstStyle/>
        <a:p>
          <a:pPr latinLnBrk="1"/>
          <a:endParaRPr lang="ko-KR" altLang="en-US"/>
        </a:p>
      </dgm:t>
    </dgm:pt>
    <dgm:pt modelId="{E6DFCBC0-80C7-4037-A414-359D954B8E40}" type="pres">
      <dgm:prSet presAssocID="{F31515AD-4C53-490E-B06E-17CEC3D71FAB}" presName="connTx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451694E-B317-4113-A611-7BDC558986B1}" type="pres">
      <dgm:prSet presAssocID="{D99BDFEC-70D6-4502-AE26-2D4F92D8BDA7}" presName="root2" presStyleCnt="0"/>
      <dgm:spPr/>
    </dgm:pt>
    <dgm:pt modelId="{B0B7BC97-5286-42EE-BB3D-19C836B04F3B}" type="pres">
      <dgm:prSet presAssocID="{D99BDFEC-70D6-4502-AE26-2D4F92D8BDA7}" presName="LevelTwoTextNode" presStyleLbl="node4" presStyleIdx="3" presStyleCnt="4" custScaleX="119309" custScaleY="145856" custLinFactY="-61758" custLinFactNeighborX="-2537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92C6D3-3F2B-46AF-AB98-FE9703CF89AB}" type="pres">
      <dgm:prSet presAssocID="{D99BDFEC-70D6-4502-AE26-2D4F92D8BDA7}" presName="level3hierChild" presStyleCnt="0"/>
      <dgm:spPr/>
    </dgm:pt>
  </dgm:ptLst>
  <dgm:cxnLst>
    <dgm:cxn modelId="{608A0B5F-F0C7-4AEB-8464-8DF8B8059CC4}" srcId="{608A27B5-5321-4F20-B70D-F485B30CB511}" destId="{199FD269-849F-4754-9882-40772A8B2176}" srcOrd="0" destOrd="0" parTransId="{7BDCD5FE-28C8-4F7A-9798-14262738AFF5}" sibTransId="{EED53B29-709C-4400-A382-1DDF794CCBC5}"/>
    <dgm:cxn modelId="{E62E2083-FB48-47BD-8C5F-D01B85202D38}" type="presOf" srcId="{F31515AD-4C53-490E-B06E-17CEC3D71FAB}" destId="{E6DFCBC0-80C7-4037-A414-359D954B8E40}" srcOrd="1" destOrd="0" presId="urn:microsoft.com/office/officeart/2005/8/layout/hierarchy2"/>
    <dgm:cxn modelId="{F70DD9A7-0DAA-4FA1-B9F0-01DB681E24F0}" type="presOf" srcId="{37DBCA78-DA8D-42C6-8F6A-AC623B3F47A7}" destId="{2B4B8CB6-E60B-43B2-8C9B-D6CC913EAFAD}" srcOrd="0" destOrd="0" presId="urn:microsoft.com/office/officeart/2005/8/layout/hierarchy2"/>
    <dgm:cxn modelId="{269C7713-8EDF-4B82-B42B-B7C0FA85B986}" type="presOf" srcId="{608A27B5-5321-4F20-B70D-F485B30CB511}" destId="{D7B04D92-40F3-4304-981D-D46DEAE9863D}" srcOrd="0" destOrd="0" presId="urn:microsoft.com/office/officeart/2005/8/layout/hierarchy2"/>
    <dgm:cxn modelId="{ADBA0A4A-1062-4D6D-82B0-B40E2C3CC25F}" type="presOf" srcId="{BC301A4F-0541-4D74-870B-7A783E06B324}" destId="{2F86FD01-ACFA-48B1-94F9-C894799BECFE}" srcOrd="0" destOrd="0" presId="urn:microsoft.com/office/officeart/2005/8/layout/hierarchy2"/>
    <dgm:cxn modelId="{EBC9836A-5C36-4F10-9460-F4C9B4AAEDAA}" type="presOf" srcId="{D99BDFEC-70D6-4502-AE26-2D4F92D8BDA7}" destId="{B0B7BC97-5286-42EE-BB3D-19C836B04F3B}" srcOrd="0" destOrd="0" presId="urn:microsoft.com/office/officeart/2005/8/layout/hierarchy2"/>
    <dgm:cxn modelId="{5EC4CBB5-C52E-485D-A40E-75EA1A2BA593}" srcId="{37DBCA78-DA8D-42C6-8F6A-AC623B3F47A7}" destId="{98273C9A-6B0E-423D-A97A-A16091E83BD0}" srcOrd="0" destOrd="0" parTransId="{119DFB31-E253-49C7-AD26-4E7C89EE41F5}" sibTransId="{314F8764-F643-4BE8-AFDF-628EE9D56C70}"/>
    <dgm:cxn modelId="{9C323A6B-B48F-4A1F-BCA9-8F6AA080F35A}" type="presOf" srcId="{119DFB31-E253-49C7-AD26-4E7C89EE41F5}" destId="{E62AD4E6-57AD-447B-9535-B78C05B787F9}" srcOrd="0" destOrd="0" presId="urn:microsoft.com/office/officeart/2005/8/layout/hierarchy2"/>
    <dgm:cxn modelId="{3040C9F7-2884-47AC-B7DC-356319E8A00D}" srcId="{BC301A4F-0541-4D74-870B-7A783E06B324}" destId="{37DBCA78-DA8D-42C6-8F6A-AC623B3F47A7}" srcOrd="0" destOrd="0" parTransId="{BBD413C6-272F-4753-A976-9702B3DF5D29}" sibTransId="{D8A62CB4-2158-4199-B3F2-E83F4ACD3A61}"/>
    <dgm:cxn modelId="{615984A3-9243-495E-877A-77C6C88B05F7}" type="presOf" srcId="{7BDCD5FE-28C8-4F7A-9798-14262738AFF5}" destId="{584B3800-CF97-471F-B72F-B98DD925E9F1}" srcOrd="0" destOrd="0" presId="urn:microsoft.com/office/officeart/2005/8/layout/hierarchy2"/>
    <dgm:cxn modelId="{19BB5C73-1F2A-47AF-B670-B19954072CF4}" type="presOf" srcId="{199FD269-849F-4754-9882-40772A8B2176}" destId="{95D03832-9127-4781-B756-519E834A8F53}" srcOrd="0" destOrd="0" presId="urn:microsoft.com/office/officeart/2005/8/layout/hierarchy2"/>
    <dgm:cxn modelId="{DB95D245-A895-4F33-A31D-DEC7A53BF35A}" type="presOf" srcId="{1126C4A9-2590-40EC-B9BD-C99936CBF9FF}" destId="{708EBB3C-AD49-4255-ACC1-217AB8E69A9A}" srcOrd="1" destOrd="0" presId="urn:microsoft.com/office/officeart/2005/8/layout/hierarchy2"/>
    <dgm:cxn modelId="{CBA525C9-BEFA-4033-9EF2-CDFBD8801EC0}" srcId="{98273C9A-6B0E-423D-A97A-A16091E83BD0}" destId="{287525B5-0E6E-4B30-8668-D76B4DFF65A9}" srcOrd="0" destOrd="0" parTransId="{4953A6AB-3DA8-42AB-A143-1F86E976CC11}" sibTransId="{6F43846C-6F56-475E-B415-21F0112826B0}"/>
    <dgm:cxn modelId="{4AFD5734-5172-420F-91D9-E8953E57B7A6}" type="presOf" srcId="{1210F99F-A9C2-48C7-A789-C2E96E65D4AF}" destId="{FBA484D9-95E3-4094-92E9-E57D10E8EDE8}" srcOrd="0" destOrd="0" presId="urn:microsoft.com/office/officeart/2005/8/layout/hierarchy2"/>
    <dgm:cxn modelId="{FA149540-7169-4F9F-BB74-F89B3D0277A2}" type="presOf" srcId="{F31515AD-4C53-490E-B06E-17CEC3D71FAB}" destId="{72790FFD-9F03-4657-A0EB-8C9F6185AE4B}" srcOrd="0" destOrd="0" presId="urn:microsoft.com/office/officeart/2005/8/layout/hierarchy2"/>
    <dgm:cxn modelId="{E1E9E78C-E702-4A75-8FF7-C78A6F1C5312}" type="presOf" srcId="{1126C4A9-2590-40EC-B9BD-C99936CBF9FF}" destId="{AB5BE47A-3DF0-4A62-8B66-CA2D04616E8E}" srcOrd="0" destOrd="0" presId="urn:microsoft.com/office/officeart/2005/8/layout/hierarchy2"/>
    <dgm:cxn modelId="{B310056E-40A1-41A5-BB40-A936824FB029}" type="presOf" srcId="{CCE4711D-98F1-46A6-ADA5-0FED0C82EACC}" destId="{81DCDB27-A3B1-4A86-9855-D7697562554E}" srcOrd="0" destOrd="0" presId="urn:microsoft.com/office/officeart/2005/8/layout/hierarchy2"/>
    <dgm:cxn modelId="{84BCBCB5-B059-4C49-9BD7-CF64A3554523}" type="presOf" srcId="{1210F99F-A9C2-48C7-A789-C2E96E65D4AF}" destId="{20B409A8-2447-486D-AC4A-8F0A1DC4141A}" srcOrd="1" destOrd="0" presId="urn:microsoft.com/office/officeart/2005/8/layout/hierarchy2"/>
    <dgm:cxn modelId="{5F3D2238-BC88-4DA3-8570-06418226BCE7}" type="presOf" srcId="{4953A6AB-3DA8-42AB-A143-1F86E976CC11}" destId="{E79152AB-8318-4394-B64D-9E39926B865A}" srcOrd="0" destOrd="0" presId="urn:microsoft.com/office/officeart/2005/8/layout/hierarchy2"/>
    <dgm:cxn modelId="{ED181B65-2BF3-45AD-8105-DA5E55E21164}" type="presOf" srcId="{287525B5-0E6E-4B30-8668-D76B4DFF65A9}" destId="{C611FCA4-929B-428F-A99A-B4E5D085EBC5}" srcOrd="0" destOrd="0" presId="urn:microsoft.com/office/officeart/2005/8/layout/hierarchy2"/>
    <dgm:cxn modelId="{9D9C3A49-2B6C-4156-A979-9A2A37DF4990}" srcId="{287525B5-0E6E-4B30-8668-D76B4DFF65A9}" destId="{608A27B5-5321-4F20-B70D-F485B30CB511}" srcOrd="0" destOrd="0" parTransId="{1210F99F-A9C2-48C7-A789-C2E96E65D4AF}" sibTransId="{DF84A573-CCBB-436E-8044-39BF63FAB60F}"/>
    <dgm:cxn modelId="{F7E8E807-1318-477F-963F-4D16C607AD22}" type="presOf" srcId="{7BDCD5FE-28C8-4F7A-9798-14262738AFF5}" destId="{357DC02D-915F-4D67-94E0-C6F36C7C8F58}" srcOrd="1" destOrd="0" presId="urn:microsoft.com/office/officeart/2005/8/layout/hierarchy2"/>
    <dgm:cxn modelId="{61D6E460-37FC-4461-8CEF-2AAD42BD13EF}" srcId="{608A27B5-5321-4F20-B70D-F485B30CB511}" destId="{D99BDFEC-70D6-4502-AE26-2D4F92D8BDA7}" srcOrd="2" destOrd="0" parTransId="{F31515AD-4C53-490E-B06E-17CEC3D71FAB}" sibTransId="{AD6F1643-9E64-4C0E-AA18-309EAD695770}"/>
    <dgm:cxn modelId="{C3C6617E-B780-48BD-A123-1B8DED2E35FE}" type="presOf" srcId="{98273C9A-6B0E-423D-A97A-A16091E83BD0}" destId="{0B1E3066-5C35-48E9-91DA-0B0F5445F256}" srcOrd="0" destOrd="0" presId="urn:microsoft.com/office/officeart/2005/8/layout/hierarchy2"/>
    <dgm:cxn modelId="{CCBE5DA7-00E3-49BC-BB8E-DDA245169C25}" type="presOf" srcId="{4953A6AB-3DA8-42AB-A143-1F86E976CC11}" destId="{0A1B5382-529F-4CEB-BDB8-ADB14EBCBAC9}" srcOrd="1" destOrd="0" presId="urn:microsoft.com/office/officeart/2005/8/layout/hierarchy2"/>
    <dgm:cxn modelId="{E3BB453A-3256-49F5-AA36-AECF3C9A662B}" type="presOf" srcId="{119DFB31-E253-49C7-AD26-4E7C89EE41F5}" destId="{048102EE-E273-46B1-BA8C-6FDEAB436FB1}" srcOrd="1" destOrd="0" presId="urn:microsoft.com/office/officeart/2005/8/layout/hierarchy2"/>
    <dgm:cxn modelId="{E21FEC55-A689-4042-8E8F-C90ED5BCFBF2}" srcId="{608A27B5-5321-4F20-B70D-F485B30CB511}" destId="{CCE4711D-98F1-46A6-ADA5-0FED0C82EACC}" srcOrd="1" destOrd="0" parTransId="{1126C4A9-2590-40EC-B9BD-C99936CBF9FF}" sibTransId="{2FC2DCF5-A24B-49AB-8B3D-A12AB210A9C2}"/>
    <dgm:cxn modelId="{9DCB457F-8F2B-470A-AB63-476F7DD01A90}" type="presParOf" srcId="{2F86FD01-ACFA-48B1-94F9-C894799BECFE}" destId="{3AE07831-159A-4CDD-97DE-21B235BD152B}" srcOrd="0" destOrd="0" presId="urn:microsoft.com/office/officeart/2005/8/layout/hierarchy2"/>
    <dgm:cxn modelId="{BCC8070C-D0BD-4718-96C6-0A092D6CA68D}" type="presParOf" srcId="{3AE07831-159A-4CDD-97DE-21B235BD152B}" destId="{2B4B8CB6-E60B-43B2-8C9B-D6CC913EAFAD}" srcOrd="0" destOrd="0" presId="urn:microsoft.com/office/officeart/2005/8/layout/hierarchy2"/>
    <dgm:cxn modelId="{915C391E-16AF-41D9-8DB8-47B689C6A3C2}" type="presParOf" srcId="{3AE07831-159A-4CDD-97DE-21B235BD152B}" destId="{4FED58F3-7747-4EC4-AB4D-B97A016BD844}" srcOrd="1" destOrd="0" presId="urn:microsoft.com/office/officeart/2005/8/layout/hierarchy2"/>
    <dgm:cxn modelId="{3A354622-B417-4038-A084-6A4E0F28A248}" type="presParOf" srcId="{4FED58F3-7747-4EC4-AB4D-B97A016BD844}" destId="{E62AD4E6-57AD-447B-9535-B78C05B787F9}" srcOrd="0" destOrd="0" presId="urn:microsoft.com/office/officeart/2005/8/layout/hierarchy2"/>
    <dgm:cxn modelId="{1BB379B8-CCF2-4B23-9CCF-3EC60E515373}" type="presParOf" srcId="{E62AD4E6-57AD-447B-9535-B78C05B787F9}" destId="{048102EE-E273-46B1-BA8C-6FDEAB436FB1}" srcOrd="0" destOrd="0" presId="urn:microsoft.com/office/officeart/2005/8/layout/hierarchy2"/>
    <dgm:cxn modelId="{E149BD40-C765-47D0-8F84-4EF0EEC44524}" type="presParOf" srcId="{4FED58F3-7747-4EC4-AB4D-B97A016BD844}" destId="{8314B428-FAA5-476C-8E8D-95B01896B0F0}" srcOrd="1" destOrd="0" presId="urn:microsoft.com/office/officeart/2005/8/layout/hierarchy2"/>
    <dgm:cxn modelId="{3C33B580-D2A5-43D2-B2F7-8A06A02823A7}" type="presParOf" srcId="{8314B428-FAA5-476C-8E8D-95B01896B0F0}" destId="{0B1E3066-5C35-48E9-91DA-0B0F5445F256}" srcOrd="0" destOrd="0" presId="urn:microsoft.com/office/officeart/2005/8/layout/hierarchy2"/>
    <dgm:cxn modelId="{70617D8E-2928-45DE-837E-B640B5E5F118}" type="presParOf" srcId="{8314B428-FAA5-476C-8E8D-95B01896B0F0}" destId="{FD2FDE2C-0E8B-4066-98F2-FAF9E1ADC6CD}" srcOrd="1" destOrd="0" presId="urn:microsoft.com/office/officeart/2005/8/layout/hierarchy2"/>
    <dgm:cxn modelId="{E47C61FA-52B9-46F7-A34F-9F3B0F8798D3}" type="presParOf" srcId="{FD2FDE2C-0E8B-4066-98F2-FAF9E1ADC6CD}" destId="{E79152AB-8318-4394-B64D-9E39926B865A}" srcOrd="0" destOrd="0" presId="urn:microsoft.com/office/officeart/2005/8/layout/hierarchy2"/>
    <dgm:cxn modelId="{1E6B851D-E5BD-4FF0-BD9D-D82E15FBCDA4}" type="presParOf" srcId="{E79152AB-8318-4394-B64D-9E39926B865A}" destId="{0A1B5382-529F-4CEB-BDB8-ADB14EBCBAC9}" srcOrd="0" destOrd="0" presId="urn:microsoft.com/office/officeart/2005/8/layout/hierarchy2"/>
    <dgm:cxn modelId="{0B192857-8F15-49DC-960F-D7B597CE47CD}" type="presParOf" srcId="{FD2FDE2C-0E8B-4066-98F2-FAF9E1ADC6CD}" destId="{F4E3E224-6425-4395-8C2F-E1735E2E96DE}" srcOrd="1" destOrd="0" presId="urn:microsoft.com/office/officeart/2005/8/layout/hierarchy2"/>
    <dgm:cxn modelId="{423ED375-82C9-41D0-BF54-4294B99BF752}" type="presParOf" srcId="{F4E3E224-6425-4395-8C2F-E1735E2E96DE}" destId="{C611FCA4-929B-428F-A99A-B4E5D085EBC5}" srcOrd="0" destOrd="0" presId="urn:microsoft.com/office/officeart/2005/8/layout/hierarchy2"/>
    <dgm:cxn modelId="{30531A0A-61C7-4EC4-A4A9-3F2233E1D7E6}" type="presParOf" srcId="{F4E3E224-6425-4395-8C2F-E1735E2E96DE}" destId="{A337D717-67C1-4CD2-A956-BE8CE0410824}" srcOrd="1" destOrd="0" presId="urn:microsoft.com/office/officeart/2005/8/layout/hierarchy2"/>
    <dgm:cxn modelId="{AC13E5A2-516B-4708-AF02-AA7A99A8B750}" type="presParOf" srcId="{A337D717-67C1-4CD2-A956-BE8CE0410824}" destId="{FBA484D9-95E3-4094-92E9-E57D10E8EDE8}" srcOrd="0" destOrd="0" presId="urn:microsoft.com/office/officeart/2005/8/layout/hierarchy2"/>
    <dgm:cxn modelId="{0BE6B090-6456-4A68-984D-DD8617578CC1}" type="presParOf" srcId="{FBA484D9-95E3-4094-92E9-E57D10E8EDE8}" destId="{20B409A8-2447-486D-AC4A-8F0A1DC4141A}" srcOrd="0" destOrd="0" presId="urn:microsoft.com/office/officeart/2005/8/layout/hierarchy2"/>
    <dgm:cxn modelId="{80194222-ABCD-4A48-85EE-657B58184C5C}" type="presParOf" srcId="{A337D717-67C1-4CD2-A956-BE8CE0410824}" destId="{A4CE9629-4E0B-4C35-A4EA-0C1E0DBDBDFD}" srcOrd="1" destOrd="0" presId="urn:microsoft.com/office/officeart/2005/8/layout/hierarchy2"/>
    <dgm:cxn modelId="{5B1A0288-F03B-4A18-A392-8FA144CCC223}" type="presParOf" srcId="{A4CE9629-4E0B-4C35-A4EA-0C1E0DBDBDFD}" destId="{D7B04D92-40F3-4304-981D-D46DEAE9863D}" srcOrd="0" destOrd="0" presId="urn:microsoft.com/office/officeart/2005/8/layout/hierarchy2"/>
    <dgm:cxn modelId="{50563870-37C5-47F3-84C4-F6CD24F36C84}" type="presParOf" srcId="{A4CE9629-4E0B-4C35-A4EA-0C1E0DBDBDFD}" destId="{C62ACC58-F6AE-4A04-B47A-D9023C5D4EAF}" srcOrd="1" destOrd="0" presId="urn:microsoft.com/office/officeart/2005/8/layout/hierarchy2"/>
    <dgm:cxn modelId="{DF6CA52F-8C11-4354-8F17-04558886F46F}" type="presParOf" srcId="{C62ACC58-F6AE-4A04-B47A-D9023C5D4EAF}" destId="{584B3800-CF97-471F-B72F-B98DD925E9F1}" srcOrd="0" destOrd="0" presId="urn:microsoft.com/office/officeart/2005/8/layout/hierarchy2"/>
    <dgm:cxn modelId="{703506EC-24AB-49E0-A757-2A4098E8796E}" type="presParOf" srcId="{584B3800-CF97-471F-B72F-B98DD925E9F1}" destId="{357DC02D-915F-4D67-94E0-C6F36C7C8F58}" srcOrd="0" destOrd="0" presId="urn:microsoft.com/office/officeart/2005/8/layout/hierarchy2"/>
    <dgm:cxn modelId="{49E0AB7A-5E16-41DD-9B78-EEF06479440D}" type="presParOf" srcId="{C62ACC58-F6AE-4A04-B47A-D9023C5D4EAF}" destId="{43D68617-1A54-4BC4-8730-03E38AD70884}" srcOrd="1" destOrd="0" presId="urn:microsoft.com/office/officeart/2005/8/layout/hierarchy2"/>
    <dgm:cxn modelId="{CCAB23B6-B5F9-4030-9452-95D9C4C2186D}" type="presParOf" srcId="{43D68617-1A54-4BC4-8730-03E38AD70884}" destId="{95D03832-9127-4781-B756-519E834A8F53}" srcOrd="0" destOrd="0" presId="urn:microsoft.com/office/officeart/2005/8/layout/hierarchy2"/>
    <dgm:cxn modelId="{197D3ECC-1EF7-4F23-8A84-0C6AC01798E6}" type="presParOf" srcId="{43D68617-1A54-4BC4-8730-03E38AD70884}" destId="{96948532-0582-4FFA-B4E5-B7CF8BB8B252}" srcOrd="1" destOrd="0" presId="urn:microsoft.com/office/officeart/2005/8/layout/hierarchy2"/>
    <dgm:cxn modelId="{44394C80-0115-4072-BCF9-03A99A48CBA8}" type="presParOf" srcId="{C62ACC58-F6AE-4A04-B47A-D9023C5D4EAF}" destId="{AB5BE47A-3DF0-4A62-8B66-CA2D04616E8E}" srcOrd="2" destOrd="0" presId="urn:microsoft.com/office/officeart/2005/8/layout/hierarchy2"/>
    <dgm:cxn modelId="{9160BEBE-016B-4A91-A8B8-BC3B504F6120}" type="presParOf" srcId="{AB5BE47A-3DF0-4A62-8B66-CA2D04616E8E}" destId="{708EBB3C-AD49-4255-ACC1-217AB8E69A9A}" srcOrd="0" destOrd="0" presId="urn:microsoft.com/office/officeart/2005/8/layout/hierarchy2"/>
    <dgm:cxn modelId="{5F5975D9-29CC-4DFA-A239-367C6259AD67}" type="presParOf" srcId="{C62ACC58-F6AE-4A04-B47A-D9023C5D4EAF}" destId="{CEFA9BF6-E441-4E86-9AB8-C08B468BB077}" srcOrd="3" destOrd="0" presId="urn:microsoft.com/office/officeart/2005/8/layout/hierarchy2"/>
    <dgm:cxn modelId="{58E509A0-DF93-4D52-8610-F749BFBE2AF9}" type="presParOf" srcId="{CEFA9BF6-E441-4E86-9AB8-C08B468BB077}" destId="{81DCDB27-A3B1-4A86-9855-D7697562554E}" srcOrd="0" destOrd="0" presId="urn:microsoft.com/office/officeart/2005/8/layout/hierarchy2"/>
    <dgm:cxn modelId="{FCD89928-4A1B-488A-9F91-16DE2AF21BEA}" type="presParOf" srcId="{CEFA9BF6-E441-4E86-9AB8-C08B468BB077}" destId="{DB6A9B14-D969-430E-9B02-5FC70B214B65}" srcOrd="1" destOrd="0" presId="urn:microsoft.com/office/officeart/2005/8/layout/hierarchy2"/>
    <dgm:cxn modelId="{0E08E8B2-0AF3-46E3-A870-49DE190A85D8}" type="presParOf" srcId="{C62ACC58-F6AE-4A04-B47A-D9023C5D4EAF}" destId="{72790FFD-9F03-4657-A0EB-8C9F6185AE4B}" srcOrd="4" destOrd="0" presId="urn:microsoft.com/office/officeart/2005/8/layout/hierarchy2"/>
    <dgm:cxn modelId="{83167F9E-83F8-461D-AE75-9BA33AD9D96A}" type="presParOf" srcId="{72790FFD-9F03-4657-A0EB-8C9F6185AE4B}" destId="{E6DFCBC0-80C7-4037-A414-359D954B8E40}" srcOrd="0" destOrd="0" presId="urn:microsoft.com/office/officeart/2005/8/layout/hierarchy2"/>
    <dgm:cxn modelId="{23F4B5AD-A4A3-46BA-8DF0-335CD4A36C16}" type="presParOf" srcId="{C62ACC58-F6AE-4A04-B47A-D9023C5D4EAF}" destId="{0451694E-B317-4113-A611-7BDC558986B1}" srcOrd="5" destOrd="0" presId="urn:microsoft.com/office/officeart/2005/8/layout/hierarchy2"/>
    <dgm:cxn modelId="{567559CD-1751-4FC6-93F8-8B2375A1ECA9}" type="presParOf" srcId="{0451694E-B317-4113-A611-7BDC558986B1}" destId="{B0B7BC97-5286-42EE-BB3D-19C836B04F3B}" srcOrd="0" destOrd="0" presId="urn:microsoft.com/office/officeart/2005/8/layout/hierarchy2"/>
    <dgm:cxn modelId="{1C8572EF-D21D-47FA-8161-F61FFCF88448}" type="presParOf" srcId="{0451694E-B317-4113-A611-7BDC558986B1}" destId="{9F92C6D3-3F2B-46AF-AB98-FE9703CF89AB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8CB6-E60B-43B2-8C9B-D6CC913EAFAD}">
      <dsp:nvSpPr>
        <dsp:cNvPr id="0" name=""/>
        <dsp:cNvSpPr/>
      </dsp:nvSpPr>
      <dsp:spPr>
        <a:xfrm>
          <a:off x="5303" y="2825845"/>
          <a:ext cx="1358544" cy="877953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해당</a:t>
          </a:r>
          <a:r>
            <a:rPr lang="ko-KR" altLang="en-US" sz="1200" b="1" kern="1200" dirty="0" smtClean="0">
              <a:solidFill>
                <a:schemeClr val="tx1"/>
              </a:solidFill>
            </a:rPr>
            <a:t> </a:t>
          </a:r>
          <a:r>
            <a:rPr lang="ko-KR" altLang="en-US" sz="1400" b="1" kern="1200" dirty="0" smtClean="0">
              <a:solidFill>
                <a:schemeClr val="tx1"/>
              </a:solidFill>
            </a:rPr>
            <a:t>서비스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제공 건물 접근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1017" y="2851559"/>
        <a:ext cx="1307116" cy="826525"/>
      </dsp:txXfrm>
    </dsp:sp>
    <dsp:sp modelId="{E62AD4E6-57AD-447B-9535-B78C05B787F9}">
      <dsp:nvSpPr>
        <dsp:cNvPr id="0" name=""/>
        <dsp:cNvSpPr/>
      </dsp:nvSpPr>
      <dsp:spPr>
        <a:xfrm>
          <a:off x="1363848" y="3254910"/>
          <a:ext cx="290576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290576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363848" y="3256133"/>
        <a:ext cx="290576" cy="17376"/>
      </dsp:txXfrm>
    </dsp:sp>
    <dsp:sp modelId="{0B1E3066-5C35-48E9-91DA-0B0F5445F256}">
      <dsp:nvSpPr>
        <dsp:cNvPr id="0" name=""/>
        <dsp:cNvSpPr/>
      </dsp:nvSpPr>
      <dsp:spPr>
        <a:xfrm>
          <a:off x="1654424" y="2803730"/>
          <a:ext cx="1671685" cy="922183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건물 일치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여부 확인 후 입장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681434" y="2830740"/>
        <a:ext cx="1617665" cy="868163"/>
      </dsp:txXfrm>
    </dsp:sp>
    <dsp:sp modelId="{E79152AB-8318-4394-B64D-9E39926B865A}">
      <dsp:nvSpPr>
        <dsp:cNvPr id="0" name=""/>
        <dsp:cNvSpPr/>
      </dsp:nvSpPr>
      <dsp:spPr>
        <a:xfrm rot="89">
          <a:off x="3326110" y="3254914"/>
          <a:ext cx="255765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255765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326110" y="3257931"/>
        <a:ext cx="255765" cy="13787"/>
      </dsp:txXfrm>
    </dsp:sp>
    <dsp:sp modelId="{C611FCA4-929B-428F-A99A-B4E5D085EBC5}">
      <dsp:nvSpPr>
        <dsp:cNvPr id="0" name=""/>
        <dsp:cNvSpPr/>
      </dsp:nvSpPr>
      <dsp:spPr>
        <a:xfrm>
          <a:off x="3581876" y="2783101"/>
          <a:ext cx="1576196" cy="963454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어플리케이션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실행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610095" y="2811320"/>
        <a:ext cx="1519758" cy="907016"/>
      </dsp:txXfrm>
    </dsp:sp>
    <dsp:sp modelId="{FBA484D9-95E3-4094-92E9-E57D10E8EDE8}">
      <dsp:nvSpPr>
        <dsp:cNvPr id="0" name=""/>
        <dsp:cNvSpPr/>
      </dsp:nvSpPr>
      <dsp:spPr>
        <a:xfrm rot="18313209">
          <a:off x="4947112" y="2847759"/>
          <a:ext cx="996784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996784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lgDash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4947112" y="2830803"/>
        <a:ext cx="996784" cy="53735"/>
      </dsp:txXfrm>
    </dsp:sp>
    <dsp:sp modelId="{D7B04D92-40F3-4304-981D-D46DEAE9863D}">
      <dsp:nvSpPr>
        <dsp:cNvPr id="0" name=""/>
        <dsp:cNvSpPr/>
      </dsp:nvSpPr>
      <dsp:spPr>
        <a:xfrm>
          <a:off x="5732937" y="1968785"/>
          <a:ext cx="1576196" cy="963454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스마트폰</a:t>
          </a:r>
          <a:r>
            <a:rPr lang="ko-KR" altLang="en-US" sz="1400" b="1" kern="1200" dirty="0" smtClean="0">
              <a:solidFill>
                <a:schemeClr val="tx1"/>
              </a:solidFill>
            </a:rPr>
            <a:t> 상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도면 제공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5761156" y="1997004"/>
        <a:ext cx="1519758" cy="907016"/>
      </dsp:txXfrm>
    </dsp:sp>
    <dsp:sp modelId="{584B3800-CF97-471F-B72F-B98DD925E9F1}">
      <dsp:nvSpPr>
        <dsp:cNvPr id="0" name=""/>
        <dsp:cNvSpPr/>
      </dsp:nvSpPr>
      <dsp:spPr>
        <a:xfrm rot="19297077">
          <a:off x="7218696" y="2180770"/>
          <a:ext cx="836948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836948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ysDot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7218696" y="2168122"/>
        <a:ext cx="836948" cy="45118"/>
      </dsp:txXfrm>
    </dsp:sp>
    <dsp:sp modelId="{95D03832-9127-4781-B756-519E834A8F53}">
      <dsp:nvSpPr>
        <dsp:cNvPr id="0" name=""/>
        <dsp:cNvSpPr/>
      </dsp:nvSpPr>
      <dsp:spPr>
        <a:xfrm>
          <a:off x="7965207" y="1449122"/>
          <a:ext cx="1576196" cy="963454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도면상 자기 위치 인식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7993426" y="1477341"/>
        <a:ext cx="1519758" cy="907016"/>
      </dsp:txXfrm>
    </dsp:sp>
    <dsp:sp modelId="{72790FFD-9F03-4657-A0EB-8C9F6185AE4B}">
      <dsp:nvSpPr>
        <dsp:cNvPr id="0" name=""/>
        <dsp:cNvSpPr/>
      </dsp:nvSpPr>
      <dsp:spPr>
        <a:xfrm rot="2421911">
          <a:off x="7209358" y="2712039"/>
          <a:ext cx="838213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838213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ysDot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7209358" y="2699357"/>
        <a:ext cx="838213" cy="45186"/>
      </dsp:txXfrm>
    </dsp:sp>
    <dsp:sp modelId="{B0B7BC97-5286-42EE-BB3D-19C836B04F3B}">
      <dsp:nvSpPr>
        <dsp:cNvPr id="0" name=""/>
        <dsp:cNvSpPr/>
      </dsp:nvSpPr>
      <dsp:spPr>
        <a:xfrm>
          <a:off x="7947795" y="2511660"/>
          <a:ext cx="1576196" cy="963454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시설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간략</a:t>
          </a:r>
          <a:r>
            <a:rPr lang="ko-KR" altLang="en-US" sz="1400" b="1" kern="1200" dirty="0" smtClean="0">
              <a:solidFill>
                <a:schemeClr val="tx1"/>
              </a:solidFill>
            </a:rPr>
            <a:t> 정보 확인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7976014" y="2539879"/>
        <a:ext cx="1519758" cy="907016"/>
      </dsp:txXfrm>
    </dsp:sp>
    <dsp:sp modelId="{B103B0F7-F367-4CE5-A1EB-2BCC364F6B41}">
      <dsp:nvSpPr>
        <dsp:cNvPr id="0" name=""/>
        <dsp:cNvSpPr/>
      </dsp:nvSpPr>
      <dsp:spPr>
        <a:xfrm rot="3235245">
          <a:off x="4955400" y="3653365"/>
          <a:ext cx="986010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986010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lgDash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4955400" y="3636699"/>
        <a:ext cx="986010" cy="53154"/>
      </dsp:txXfrm>
    </dsp:sp>
    <dsp:sp modelId="{B7037335-0684-4042-B7D2-DF11BCC2E5EF}">
      <dsp:nvSpPr>
        <dsp:cNvPr id="0" name=""/>
        <dsp:cNvSpPr/>
      </dsp:nvSpPr>
      <dsp:spPr>
        <a:xfrm>
          <a:off x="5738737" y="3579997"/>
          <a:ext cx="1576196" cy="963454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chemeClr val="tx1"/>
              </a:solidFill>
            </a:rPr>
            <a:t>NFC </a:t>
          </a:r>
          <a:r>
            <a:rPr lang="ko-KR" altLang="en-US" sz="1400" b="1" kern="1200" dirty="0" err="1" smtClean="0">
              <a:solidFill>
                <a:schemeClr val="tx1"/>
              </a:solidFill>
            </a:rPr>
            <a:t>태깅</a:t>
          </a:r>
          <a:r>
            <a:rPr lang="ko-KR" altLang="en-US" sz="1400" b="1" kern="1200" dirty="0" smtClean="0">
              <a:solidFill>
                <a:schemeClr val="tx1"/>
              </a:solidFill>
            </a:rPr>
            <a:t> 및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 </a:t>
          </a:r>
          <a:r>
            <a:rPr lang="en-US" altLang="ko-KR" sz="1400" b="1" kern="1200" dirty="0" smtClean="0">
              <a:solidFill>
                <a:schemeClr val="tx1"/>
              </a:solidFill>
            </a:rPr>
            <a:t>QR</a:t>
          </a:r>
          <a:r>
            <a:rPr lang="ko-KR" altLang="en-US" sz="1400" b="1" kern="1200" dirty="0" smtClean="0">
              <a:solidFill>
                <a:schemeClr val="tx1"/>
              </a:solidFill>
            </a:rPr>
            <a:t>코드 스캔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5766956" y="3608216"/>
        <a:ext cx="1519758" cy="907016"/>
      </dsp:txXfrm>
    </dsp:sp>
    <dsp:sp modelId="{F69E422F-C7E5-466C-8C45-07EC62E42DFE}">
      <dsp:nvSpPr>
        <dsp:cNvPr id="0" name=""/>
        <dsp:cNvSpPr/>
      </dsp:nvSpPr>
      <dsp:spPr>
        <a:xfrm>
          <a:off x="7314933" y="4051814"/>
          <a:ext cx="644474" cy="19821"/>
        </a:xfrm>
        <a:custGeom>
          <a:avLst/>
          <a:gdLst/>
          <a:ahLst/>
          <a:cxnLst/>
          <a:rect l="0" t="0" r="0" b="0"/>
          <a:pathLst>
            <a:path>
              <a:moveTo>
                <a:pt x="0" y="9910"/>
              </a:moveTo>
              <a:lnTo>
                <a:pt x="644474" y="991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ysDot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7314933" y="4044353"/>
        <a:ext cx="644474" cy="34742"/>
      </dsp:txXfrm>
    </dsp:sp>
    <dsp:sp modelId="{CB455F5C-E7D5-4F78-A112-AD8AA58B714F}">
      <dsp:nvSpPr>
        <dsp:cNvPr id="0" name=""/>
        <dsp:cNvSpPr/>
      </dsp:nvSpPr>
      <dsp:spPr>
        <a:xfrm>
          <a:off x="7959408" y="3579997"/>
          <a:ext cx="1576196" cy="963454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시설 </a:t>
          </a:r>
          <a:endParaRPr lang="en-US" altLang="ko-KR" sz="1400" b="1" kern="1200" dirty="0" smtClean="0">
            <a:solidFill>
              <a:schemeClr val="tx1"/>
            </a:solidFill>
          </a:endParaRPr>
        </a:p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상세 정보 확인</a:t>
          </a:r>
          <a:endParaRPr lang="ko-KR" altLang="en-US" sz="1400" kern="1200" dirty="0"/>
        </a:p>
      </dsp:txBody>
      <dsp:txXfrm>
        <a:off x="7987627" y="3608216"/>
        <a:ext cx="1519758" cy="907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8CB6-E60B-43B2-8C9B-D6CC913EAFAD}">
      <dsp:nvSpPr>
        <dsp:cNvPr id="0" name=""/>
        <dsp:cNvSpPr/>
      </dsp:nvSpPr>
      <dsp:spPr>
        <a:xfrm>
          <a:off x="478" y="2559781"/>
          <a:ext cx="1359872" cy="878811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수정을 원하는 항목 발견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26217" y="2585520"/>
        <a:ext cx="1308394" cy="827333"/>
      </dsp:txXfrm>
    </dsp:sp>
    <dsp:sp modelId="{E62AD4E6-57AD-447B-9535-B78C05B787F9}">
      <dsp:nvSpPr>
        <dsp:cNvPr id="0" name=""/>
        <dsp:cNvSpPr/>
      </dsp:nvSpPr>
      <dsp:spPr>
        <a:xfrm>
          <a:off x="1360350" y="2989266"/>
          <a:ext cx="290860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290860" y="992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360350" y="2990490"/>
        <a:ext cx="290860" cy="17393"/>
      </dsp:txXfrm>
    </dsp:sp>
    <dsp:sp modelId="{0B1E3066-5C35-48E9-91DA-0B0F5445F256}">
      <dsp:nvSpPr>
        <dsp:cNvPr id="0" name=""/>
        <dsp:cNvSpPr/>
      </dsp:nvSpPr>
      <dsp:spPr>
        <a:xfrm>
          <a:off x="1651211" y="2537644"/>
          <a:ext cx="1673319" cy="923085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어플리케이션 실행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678247" y="2564680"/>
        <a:ext cx="1619247" cy="869013"/>
      </dsp:txXfrm>
    </dsp:sp>
    <dsp:sp modelId="{E79152AB-8318-4394-B64D-9E39926B865A}">
      <dsp:nvSpPr>
        <dsp:cNvPr id="0" name=""/>
        <dsp:cNvSpPr/>
      </dsp:nvSpPr>
      <dsp:spPr>
        <a:xfrm rot="89">
          <a:off x="3324531" y="2989270"/>
          <a:ext cx="256015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256015" y="992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324531" y="2992290"/>
        <a:ext cx="256015" cy="13801"/>
      </dsp:txXfrm>
    </dsp:sp>
    <dsp:sp modelId="{C611FCA4-929B-428F-A99A-B4E5D085EBC5}">
      <dsp:nvSpPr>
        <dsp:cNvPr id="0" name=""/>
        <dsp:cNvSpPr/>
      </dsp:nvSpPr>
      <dsp:spPr>
        <a:xfrm>
          <a:off x="3580547" y="2516995"/>
          <a:ext cx="1577737" cy="964396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자기 시설 클릭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608793" y="2545241"/>
        <a:ext cx="1521245" cy="907904"/>
      </dsp:txXfrm>
    </dsp:sp>
    <dsp:sp modelId="{FBA484D9-95E3-4094-92E9-E57D10E8EDE8}">
      <dsp:nvSpPr>
        <dsp:cNvPr id="0" name=""/>
        <dsp:cNvSpPr/>
      </dsp:nvSpPr>
      <dsp:spPr>
        <a:xfrm rot="7347">
          <a:off x="5158283" y="2989888"/>
          <a:ext cx="575428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575428" y="992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5158283" y="2984298"/>
        <a:ext cx="575428" cy="31020"/>
      </dsp:txXfrm>
    </dsp:sp>
    <dsp:sp modelId="{D7B04D92-40F3-4304-981D-D46DEAE9863D}">
      <dsp:nvSpPr>
        <dsp:cNvPr id="0" name=""/>
        <dsp:cNvSpPr/>
      </dsp:nvSpPr>
      <dsp:spPr>
        <a:xfrm>
          <a:off x="5733711" y="2518225"/>
          <a:ext cx="1577737" cy="964396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편집 모드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5761957" y="2546471"/>
        <a:ext cx="1521245" cy="907904"/>
      </dsp:txXfrm>
    </dsp:sp>
    <dsp:sp modelId="{584B3800-CF97-471F-B72F-B98DD925E9F1}">
      <dsp:nvSpPr>
        <dsp:cNvPr id="0" name=""/>
        <dsp:cNvSpPr/>
      </dsp:nvSpPr>
      <dsp:spPr>
        <a:xfrm rot="17965963">
          <a:off x="6971599" y="2408540"/>
          <a:ext cx="1336412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1336412" y="992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ysDot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971599" y="2382438"/>
        <a:ext cx="1336412" cy="72044"/>
      </dsp:txXfrm>
    </dsp:sp>
    <dsp:sp modelId="{95D03832-9127-4781-B756-519E834A8F53}">
      <dsp:nvSpPr>
        <dsp:cNvPr id="0" name=""/>
        <dsp:cNvSpPr/>
      </dsp:nvSpPr>
      <dsp:spPr>
        <a:xfrm>
          <a:off x="7968163" y="1354299"/>
          <a:ext cx="1577737" cy="964396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시설 정보 수정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7996409" y="1382545"/>
        <a:ext cx="1521245" cy="907904"/>
      </dsp:txXfrm>
    </dsp:sp>
    <dsp:sp modelId="{AB5BE47A-3DF0-4A62-8B66-CA2D04616E8E}">
      <dsp:nvSpPr>
        <dsp:cNvPr id="0" name=""/>
        <dsp:cNvSpPr/>
      </dsp:nvSpPr>
      <dsp:spPr>
        <a:xfrm rot="3537227">
          <a:off x="6994359" y="3551483"/>
          <a:ext cx="1309551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1309551" y="9920"/>
              </a:lnTo>
            </a:path>
          </a:pathLst>
        </a:custGeom>
        <a:noFill/>
        <a:ln w="22225" cap="flat" cmpd="sng" algn="ctr">
          <a:solidFill>
            <a:srgbClr val="F08F4E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994359" y="3526106"/>
        <a:ext cx="1309551" cy="70595"/>
      </dsp:txXfrm>
    </dsp:sp>
    <dsp:sp modelId="{81DCDB27-A3B1-4A86-9855-D7697562554E}">
      <dsp:nvSpPr>
        <dsp:cNvPr id="0" name=""/>
        <dsp:cNvSpPr/>
      </dsp:nvSpPr>
      <dsp:spPr>
        <a:xfrm>
          <a:off x="7986822" y="3640185"/>
          <a:ext cx="1577737" cy="964396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광고 삽입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8015068" y="3668431"/>
        <a:ext cx="1521245" cy="907904"/>
      </dsp:txXfrm>
    </dsp:sp>
    <dsp:sp modelId="{72790FFD-9F03-4657-A0EB-8C9F6185AE4B}">
      <dsp:nvSpPr>
        <dsp:cNvPr id="0" name=""/>
        <dsp:cNvSpPr/>
      </dsp:nvSpPr>
      <dsp:spPr>
        <a:xfrm rot="21562385">
          <a:off x="7311428" y="2986903"/>
          <a:ext cx="658076" cy="19841"/>
        </a:xfrm>
        <a:custGeom>
          <a:avLst/>
          <a:gdLst/>
          <a:ahLst/>
          <a:cxnLst/>
          <a:rect l="0" t="0" r="0" b="0"/>
          <a:pathLst>
            <a:path>
              <a:moveTo>
                <a:pt x="0" y="9920"/>
              </a:moveTo>
              <a:lnTo>
                <a:pt x="658076" y="9920"/>
              </a:lnTo>
            </a:path>
          </a:pathLst>
        </a:custGeom>
        <a:noFill/>
        <a:ln w="22225" cap="flat" cmpd="sng" algn="ctr">
          <a:solidFill>
            <a:schemeClr val="accent2"/>
          </a:solidFill>
          <a:prstDash val="sysDot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7311428" y="2979085"/>
        <a:ext cx="658076" cy="35475"/>
      </dsp:txXfrm>
    </dsp:sp>
    <dsp:sp modelId="{B0B7BC97-5286-42EE-BB3D-19C836B04F3B}">
      <dsp:nvSpPr>
        <dsp:cNvPr id="0" name=""/>
        <dsp:cNvSpPr/>
      </dsp:nvSpPr>
      <dsp:spPr>
        <a:xfrm>
          <a:off x="7969485" y="2511025"/>
          <a:ext cx="1577737" cy="964396"/>
        </a:xfrm>
        <a:prstGeom prst="roundRect">
          <a:avLst>
            <a:gd name="adj" fmla="val 10000"/>
          </a:avLst>
        </a:pr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시설 내 위치 수정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7997731" y="2539271"/>
        <a:ext cx="1521245" cy="907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27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33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56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801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14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88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36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428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29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60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91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7E03-6AB8-4343-B860-F89093BA7C7C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A035-8644-4DE9-AD53-20238C0B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2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2066436103"/>
              </p:ext>
            </p:extLst>
          </p:nvPr>
        </p:nvGraphicFramePr>
        <p:xfrm>
          <a:off x="2031998" y="719666"/>
          <a:ext cx="9883193" cy="599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5754" y="1130268"/>
            <a:ext cx="217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USER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245" y="970384"/>
            <a:ext cx="904544" cy="9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330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4059125259"/>
              </p:ext>
            </p:extLst>
          </p:nvPr>
        </p:nvGraphicFramePr>
        <p:xfrm>
          <a:off x="2031998" y="719666"/>
          <a:ext cx="9883193" cy="599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5754" y="1130268"/>
            <a:ext cx="217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MANAGER</a:t>
            </a:r>
            <a:endParaRPr lang="ko-KR" altLang="en-US" sz="320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7765" y="889634"/>
            <a:ext cx="1066042" cy="106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36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4059125259"/>
              </p:ext>
            </p:extLst>
          </p:nvPr>
        </p:nvGraphicFramePr>
        <p:xfrm>
          <a:off x="2031998" y="719666"/>
          <a:ext cx="9883193" cy="599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5754" y="1130268"/>
            <a:ext cx="217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MAKER</a:t>
            </a:r>
            <a:endParaRPr lang="ko-KR" altLang="en-US" sz="320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7765" y="889634"/>
            <a:ext cx="1066042" cy="106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36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</Words>
  <Application>Microsoft Office PowerPoint</Application>
  <PresentationFormat>사용자 지정</PresentationFormat>
  <Paragraphs>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정성훈제</cp:lastModifiedBy>
  <cp:revision>8</cp:revision>
  <dcterms:created xsi:type="dcterms:W3CDTF">2016-04-03T13:35:53Z</dcterms:created>
  <dcterms:modified xsi:type="dcterms:W3CDTF">2016-04-03T14:45:37Z</dcterms:modified>
</cp:coreProperties>
</file>