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-5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2812D-8C40-47EA-90EB-FF110C5768D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237093-09D7-45F9-B66F-73E3B0B15E41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2800" b="1" spc="600" dirty="0" smtClean="0">
              <a:solidFill>
                <a:schemeClr val="tx1"/>
              </a:solidFill>
            </a:rPr>
            <a:t>USER</a:t>
          </a:r>
          <a:endParaRPr lang="ko-KR" altLang="en-US" sz="3200" b="1" spc="600" dirty="0">
            <a:solidFill>
              <a:schemeClr val="tx1"/>
            </a:solidFill>
          </a:endParaRPr>
        </a:p>
      </dgm:t>
    </dgm:pt>
    <dgm:pt modelId="{99AD4F44-812B-40F5-B6FC-1807C1069430}" type="parTrans" cxnId="{2C9E67CD-9FE5-46D5-AF41-AF017886D872}">
      <dgm:prSet/>
      <dgm:spPr/>
      <dgm:t>
        <a:bodyPr/>
        <a:lstStyle/>
        <a:p>
          <a:pPr latinLnBrk="1"/>
          <a:endParaRPr lang="ko-KR" altLang="en-US"/>
        </a:p>
      </dgm:t>
    </dgm:pt>
    <dgm:pt modelId="{B0BCCC4B-CAAC-4E52-A03C-2CEAE1D2077C}" type="sibTrans" cxnId="{2C9E67CD-9FE5-46D5-AF41-AF017886D872}">
      <dgm:prSet/>
      <dgm:spPr/>
      <dgm:t>
        <a:bodyPr/>
        <a:lstStyle/>
        <a:p>
          <a:pPr latinLnBrk="1"/>
          <a:endParaRPr lang="ko-KR" altLang="en-US"/>
        </a:p>
      </dgm:t>
    </dgm:pt>
    <dgm:pt modelId="{ED1E78D1-5BFE-41F9-AE6C-1B6E64F166D8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어플리케이션 실행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E476CAED-9B00-4359-B528-A84FDAC83C89}" type="parTrans" cxnId="{FA4941E6-EBA2-4C45-A25B-B97340655098}">
      <dgm:prSet custT="1"/>
      <dgm:spPr/>
      <dgm:t>
        <a:bodyPr/>
        <a:lstStyle/>
        <a:p>
          <a:pPr latinLnBrk="1"/>
          <a:endParaRPr lang="ko-KR" altLang="en-US" sz="300" b="1"/>
        </a:p>
      </dgm:t>
    </dgm:pt>
    <dgm:pt modelId="{EECCDB62-901F-4BD7-B5CE-EEAC7408819D}" type="sibTrans" cxnId="{FA4941E6-EBA2-4C45-A25B-B97340655098}">
      <dgm:prSet/>
      <dgm:spPr/>
      <dgm:t>
        <a:bodyPr/>
        <a:lstStyle/>
        <a:p>
          <a:pPr latinLnBrk="1"/>
          <a:endParaRPr lang="ko-KR" altLang="en-US"/>
        </a:p>
      </dgm:t>
    </dgm:pt>
    <dgm:pt modelId="{28B13E14-96DB-42DC-92AB-307BBF621857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도면상 자기</a:t>
          </a:r>
          <a:r>
            <a:rPr lang="en-US" altLang="ko-KR" sz="1400" b="1" dirty="0" smtClean="0">
              <a:solidFill>
                <a:schemeClr val="tx1"/>
              </a:solidFill>
            </a:rPr>
            <a:t> </a:t>
          </a:r>
        </a:p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위치 인지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51B49B2E-1137-4969-AEA5-657F173E6934}" type="parTrans" cxnId="{2C1E943F-27D5-45F0-A2B6-8EB6FDDA83F1}">
      <dgm:prSet custT="1"/>
      <dgm:spPr>
        <a:ln>
          <a:prstDash val="lgDash"/>
        </a:ln>
      </dgm:spPr>
      <dgm:t>
        <a:bodyPr/>
        <a:lstStyle/>
        <a:p>
          <a:pPr latinLnBrk="1"/>
          <a:endParaRPr lang="ko-KR" altLang="en-US" sz="300" b="1"/>
        </a:p>
      </dgm:t>
    </dgm:pt>
    <dgm:pt modelId="{6633A852-56CB-4609-8BDB-1EE825D0E7CC}" type="sibTrans" cxnId="{2C1E943F-27D5-45F0-A2B6-8EB6FDDA83F1}">
      <dgm:prSet/>
      <dgm:spPr/>
      <dgm:t>
        <a:bodyPr/>
        <a:lstStyle/>
        <a:p>
          <a:pPr latinLnBrk="1"/>
          <a:endParaRPr lang="ko-KR" altLang="en-US"/>
        </a:p>
      </dgm:t>
    </dgm:pt>
    <dgm:pt modelId="{3588B67F-4FE2-48A4-93E7-F8B0D6003572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클릭 시 점포별 </a:t>
          </a:r>
          <a:endParaRPr lang="en-US" altLang="ko-KR" sz="1400" b="1" dirty="0" smtClean="0">
            <a:solidFill>
              <a:schemeClr val="tx1"/>
            </a:solidFill>
          </a:endParaRPr>
        </a:p>
        <a:p>
          <a:pPr latinLnBrk="1"/>
          <a:r>
            <a:rPr lang="ko-KR" altLang="en-US" sz="1400" b="1" dirty="0" err="1" smtClean="0">
              <a:solidFill>
                <a:schemeClr val="tx1"/>
              </a:solidFill>
            </a:rPr>
            <a:t>간략</a:t>
          </a:r>
          <a:r>
            <a:rPr lang="ko-KR" altLang="en-US" sz="1400" b="1" dirty="0" smtClean="0">
              <a:solidFill>
                <a:schemeClr val="tx1"/>
              </a:solidFill>
            </a:rPr>
            <a:t> 정보 습득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B811E2CC-0518-427E-892C-BCD916A88DC1}" type="parTrans" cxnId="{2521B80F-439D-4BFF-BA15-FCB4CBBFBAA1}">
      <dgm:prSet custT="1"/>
      <dgm:spPr>
        <a:ln>
          <a:prstDash val="lgDash"/>
        </a:ln>
      </dgm:spPr>
      <dgm:t>
        <a:bodyPr/>
        <a:lstStyle/>
        <a:p>
          <a:pPr latinLnBrk="1"/>
          <a:endParaRPr lang="ko-KR" altLang="en-US" sz="300" b="1"/>
        </a:p>
      </dgm:t>
    </dgm:pt>
    <dgm:pt modelId="{457FBD1E-CE1C-4895-8770-38C37E6326F6}" type="sibTrans" cxnId="{2521B80F-439D-4BFF-BA15-FCB4CBBFBAA1}">
      <dgm:prSet/>
      <dgm:spPr/>
      <dgm:t>
        <a:bodyPr/>
        <a:lstStyle/>
        <a:p>
          <a:pPr latinLnBrk="1"/>
          <a:endParaRPr lang="ko-KR" altLang="en-US"/>
        </a:p>
      </dgm:t>
    </dgm:pt>
    <dgm:pt modelId="{95D75593-2657-475A-AB13-8C99E7366C07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해당 점포 </a:t>
          </a:r>
          <a:endParaRPr lang="en-US" altLang="ko-KR" sz="1400" b="1" dirty="0" smtClean="0">
            <a:solidFill>
              <a:schemeClr val="tx1"/>
            </a:solidFill>
          </a:endParaRPr>
        </a:p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상세 정보 습득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B6AA779E-9F78-4048-BBCD-7BD941EBB821}" type="sibTrans" cxnId="{17C23A91-DFD9-4C16-A03B-D960EBFED253}">
      <dgm:prSet/>
      <dgm:spPr/>
      <dgm:t>
        <a:bodyPr/>
        <a:lstStyle/>
        <a:p>
          <a:pPr latinLnBrk="1"/>
          <a:endParaRPr lang="ko-KR" altLang="en-US"/>
        </a:p>
      </dgm:t>
    </dgm:pt>
    <dgm:pt modelId="{F4452CAB-F4B0-468E-ACB7-4A47592112F2}" type="parTrans" cxnId="{17C23A91-DFD9-4C16-A03B-D960EBFED253}">
      <dgm:prSet custT="1"/>
      <dgm:spPr>
        <a:ln>
          <a:prstDash val="lgDash"/>
        </a:ln>
      </dgm:spPr>
      <dgm:t>
        <a:bodyPr/>
        <a:lstStyle/>
        <a:p>
          <a:pPr latinLnBrk="1"/>
          <a:endParaRPr lang="ko-KR" altLang="en-US" sz="300" b="1"/>
        </a:p>
      </dgm:t>
    </dgm:pt>
    <dgm:pt modelId="{28BE7220-07BA-4547-982D-256487B44361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점포별 </a:t>
          </a:r>
          <a:r>
            <a:rPr lang="en-US" altLang="ko-KR" sz="1400" b="1" dirty="0" smtClean="0">
              <a:solidFill>
                <a:schemeClr val="tx1"/>
              </a:solidFill>
            </a:rPr>
            <a:t>NFC </a:t>
          </a:r>
          <a:r>
            <a:rPr lang="ko-KR" altLang="en-US" sz="1400" b="1" dirty="0" err="1" smtClean="0">
              <a:solidFill>
                <a:schemeClr val="tx1"/>
              </a:solidFill>
            </a:rPr>
            <a:t>태깅</a:t>
          </a:r>
          <a:r>
            <a:rPr lang="en-US" altLang="ko-KR" sz="1400" b="1" dirty="0" smtClean="0">
              <a:solidFill>
                <a:schemeClr val="tx1"/>
              </a:solidFill>
            </a:rPr>
            <a:t> </a:t>
          </a:r>
          <a:r>
            <a:rPr lang="ko-KR" altLang="en-US" sz="1400" b="1" dirty="0" smtClean="0">
              <a:solidFill>
                <a:schemeClr val="tx1"/>
              </a:solidFill>
            </a:rPr>
            <a:t>및 </a:t>
          </a:r>
          <a:r>
            <a:rPr lang="en-US" altLang="ko-KR" sz="1400" b="1" dirty="0" smtClean="0">
              <a:solidFill>
                <a:schemeClr val="tx1"/>
              </a:solidFill>
            </a:rPr>
            <a:t>QR</a:t>
          </a:r>
          <a:r>
            <a:rPr lang="ko-KR" altLang="en-US" sz="1400" b="1" dirty="0" smtClean="0">
              <a:solidFill>
                <a:schemeClr val="tx1"/>
              </a:solidFill>
            </a:rPr>
            <a:t>코드 스캔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802830A0-EB03-449D-A64D-22F8F341D2AE}" type="sibTrans" cxnId="{5174F55A-7082-48A9-B3B2-C213BC5E698A}">
      <dgm:prSet/>
      <dgm:spPr/>
      <dgm:t>
        <a:bodyPr/>
        <a:lstStyle/>
        <a:p>
          <a:pPr latinLnBrk="1"/>
          <a:endParaRPr lang="ko-KR" altLang="en-US"/>
        </a:p>
      </dgm:t>
    </dgm:pt>
    <dgm:pt modelId="{30FF3CF4-3F59-4AC6-9A22-7ACB0EF057F6}" type="parTrans" cxnId="{5174F55A-7082-48A9-B3B2-C213BC5E698A}">
      <dgm:prSet custT="1"/>
      <dgm:spPr/>
      <dgm:t>
        <a:bodyPr/>
        <a:lstStyle/>
        <a:p>
          <a:pPr latinLnBrk="1"/>
          <a:endParaRPr lang="ko-KR" altLang="en-US" sz="300" b="1"/>
        </a:p>
      </dgm:t>
    </dgm:pt>
    <dgm:pt modelId="{57C88186-F512-4105-B9D8-C0732D8FC7DB}" type="pres">
      <dgm:prSet presAssocID="{FB92812D-8C40-47EA-90EB-FF110C5768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DC6C03-272C-47F8-B11B-540B1B7F1984}" type="pres">
      <dgm:prSet presAssocID="{CC237093-09D7-45F9-B66F-73E3B0B15E41}" presName="root1" presStyleCnt="0"/>
      <dgm:spPr/>
    </dgm:pt>
    <dgm:pt modelId="{CBE17614-5921-477E-93F9-6CAABC9F8B18}" type="pres">
      <dgm:prSet presAssocID="{CC237093-09D7-45F9-B66F-73E3B0B15E41}" presName="LevelOneTextNode" presStyleLbl="node0" presStyleIdx="0" presStyleCnt="1" custScaleX="57518" custScaleY="568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34A710-6A0E-4122-A2EE-5B394FB557A3}" type="pres">
      <dgm:prSet presAssocID="{CC237093-09D7-45F9-B66F-73E3B0B15E41}" presName="level2hierChild" presStyleCnt="0"/>
      <dgm:spPr/>
    </dgm:pt>
    <dgm:pt modelId="{EE945A1A-AF86-4F2E-B8C0-E06E3BA2F640}" type="pres">
      <dgm:prSet presAssocID="{E476CAED-9B00-4359-B528-A84FDAC83C89}" presName="conn2-1" presStyleLbl="parChTrans1D2" presStyleIdx="0" presStyleCnt="2" custScaleX="2000000" custScaleY="85629"/>
      <dgm:spPr/>
      <dgm:t>
        <a:bodyPr/>
        <a:lstStyle/>
        <a:p>
          <a:pPr latinLnBrk="1"/>
          <a:endParaRPr lang="ko-KR" altLang="en-US"/>
        </a:p>
      </dgm:t>
    </dgm:pt>
    <dgm:pt modelId="{AAF90EF0-D689-47C5-906E-F542C49B1AC6}" type="pres">
      <dgm:prSet presAssocID="{E476CAED-9B00-4359-B528-A84FDAC83C89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5ED3521-7DBE-4FC6-B33C-FC00CA303E68}" type="pres">
      <dgm:prSet presAssocID="{ED1E78D1-5BFE-41F9-AE6C-1B6E64F166D8}" presName="root2" presStyleCnt="0"/>
      <dgm:spPr/>
    </dgm:pt>
    <dgm:pt modelId="{1D5B8A1C-BE4F-47DB-AC75-2D949ABE2F92}" type="pres">
      <dgm:prSet presAssocID="{ED1E78D1-5BFE-41F9-AE6C-1B6E64F166D8}" presName="LevelTwoTextNode" presStyleLbl="node2" presStyleIdx="0" presStyleCnt="2" custScaleX="57518" custScaleY="568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A06EBD-A1AC-4948-8C14-6C28D694C54E}" type="pres">
      <dgm:prSet presAssocID="{ED1E78D1-5BFE-41F9-AE6C-1B6E64F166D8}" presName="level3hierChild" presStyleCnt="0"/>
      <dgm:spPr/>
    </dgm:pt>
    <dgm:pt modelId="{569EFC4C-C605-4E9B-82EB-FB7C63470836}" type="pres">
      <dgm:prSet presAssocID="{51B49B2E-1137-4969-AEA5-657F173E6934}" presName="conn2-1" presStyleLbl="parChTrans1D3" presStyleIdx="0" presStyleCnt="3" custScaleX="2000000" custScaleY="85629"/>
      <dgm:spPr/>
      <dgm:t>
        <a:bodyPr/>
        <a:lstStyle/>
        <a:p>
          <a:pPr latinLnBrk="1"/>
          <a:endParaRPr lang="ko-KR" altLang="en-US"/>
        </a:p>
      </dgm:t>
    </dgm:pt>
    <dgm:pt modelId="{DD1C5C87-D2C8-445E-8ABA-4FEC5E78699B}" type="pres">
      <dgm:prSet presAssocID="{51B49B2E-1137-4969-AEA5-657F173E6934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B8267FD-D6BF-489F-A8FE-6529F09BF958}" type="pres">
      <dgm:prSet presAssocID="{28B13E14-96DB-42DC-92AB-307BBF621857}" presName="root2" presStyleCnt="0"/>
      <dgm:spPr/>
    </dgm:pt>
    <dgm:pt modelId="{16E69128-6DBF-485A-B09A-05B91415F489}" type="pres">
      <dgm:prSet presAssocID="{28B13E14-96DB-42DC-92AB-307BBF621857}" presName="LevelTwoTextNode" presStyleLbl="node3" presStyleIdx="0" presStyleCnt="3" custScaleX="57518" custScaleY="568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F1C4EB-0318-491C-863D-55DA7940BFFA}" type="pres">
      <dgm:prSet presAssocID="{28B13E14-96DB-42DC-92AB-307BBF621857}" presName="level3hierChild" presStyleCnt="0"/>
      <dgm:spPr/>
    </dgm:pt>
    <dgm:pt modelId="{147D2E28-B4B8-42B1-BF4B-5DAC5139F410}" type="pres">
      <dgm:prSet presAssocID="{B811E2CC-0518-427E-892C-BCD916A88DC1}" presName="conn2-1" presStyleLbl="parChTrans1D3" presStyleIdx="1" presStyleCnt="3" custScaleX="2000000" custScaleY="85629"/>
      <dgm:spPr/>
      <dgm:t>
        <a:bodyPr/>
        <a:lstStyle/>
        <a:p>
          <a:pPr latinLnBrk="1"/>
          <a:endParaRPr lang="ko-KR" altLang="en-US"/>
        </a:p>
      </dgm:t>
    </dgm:pt>
    <dgm:pt modelId="{4481BFB6-D645-4BAB-B71D-3DFB6205931B}" type="pres">
      <dgm:prSet presAssocID="{B811E2CC-0518-427E-892C-BCD916A88DC1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36B041E-F431-4893-92FF-3E832B2B78D2}" type="pres">
      <dgm:prSet presAssocID="{3588B67F-4FE2-48A4-93E7-F8B0D6003572}" presName="root2" presStyleCnt="0"/>
      <dgm:spPr/>
    </dgm:pt>
    <dgm:pt modelId="{203DA2C3-F913-4ACA-8A41-DA2FCE8A845B}" type="pres">
      <dgm:prSet presAssocID="{3588B67F-4FE2-48A4-93E7-F8B0D6003572}" presName="LevelTwoTextNode" presStyleLbl="node3" presStyleIdx="1" presStyleCnt="3" custScaleX="57518" custScaleY="568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1A1C92-B68B-4090-B5CC-596E22B9341F}" type="pres">
      <dgm:prSet presAssocID="{3588B67F-4FE2-48A4-93E7-F8B0D6003572}" presName="level3hierChild" presStyleCnt="0"/>
      <dgm:spPr/>
    </dgm:pt>
    <dgm:pt modelId="{174A2CC6-D0F7-4432-A451-1B7B6B7C90FB}" type="pres">
      <dgm:prSet presAssocID="{30FF3CF4-3F59-4AC6-9A22-7ACB0EF057F6}" presName="conn2-1" presStyleLbl="parChTrans1D2" presStyleIdx="1" presStyleCnt="2" custScaleX="2000000" custScaleY="85629"/>
      <dgm:spPr/>
      <dgm:t>
        <a:bodyPr/>
        <a:lstStyle/>
        <a:p>
          <a:pPr latinLnBrk="1"/>
          <a:endParaRPr lang="ko-KR" altLang="en-US"/>
        </a:p>
      </dgm:t>
    </dgm:pt>
    <dgm:pt modelId="{A57032D9-5B22-4D3B-B866-BA0701A82EEF}" type="pres">
      <dgm:prSet presAssocID="{30FF3CF4-3F59-4AC6-9A22-7ACB0EF057F6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6CA0985-F8A4-4562-8B48-8B28E65B907F}" type="pres">
      <dgm:prSet presAssocID="{28BE7220-07BA-4547-982D-256487B44361}" presName="root2" presStyleCnt="0"/>
      <dgm:spPr/>
    </dgm:pt>
    <dgm:pt modelId="{3AB593AD-925F-465B-A64B-D4DF6B96E628}" type="pres">
      <dgm:prSet presAssocID="{28BE7220-07BA-4547-982D-256487B44361}" presName="LevelTwoTextNode" presStyleLbl="node2" presStyleIdx="1" presStyleCnt="2" custScaleX="57518" custScaleY="568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1580D5-530A-4A61-BAE9-A8599643EC33}" type="pres">
      <dgm:prSet presAssocID="{28BE7220-07BA-4547-982D-256487B44361}" presName="level3hierChild" presStyleCnt="0"/>
      <dgm:spPr/>
    </dgm:pt>
    <dgm:pt modelId="{F93C1C6E-C562-4CD7-BB34-6352BF678F01}" type="pres">
      <dgm:prSet presAssocID="{F4452CAB-F4B0-468E-ACB7-4A47592112F2}" presName="conn2-1" presStyleLbl="parChTrans1D3" presStyleIdx="2" presStyleCnt="3" custScaleX="2000000" custScaleY="85629"/>
      <dgm:spPr/>
      <dgm:t>
        <a:bodyPr/>
        <a:lstStyle/>
        <a:p>
          <a:pPr latinLnBrk="1"/>
          <a:endParaRPr lang="ko-KR" altLang="en-US"/>
        </a:p>
      </dgm:t>
    </dgm:pt>
    <dgm:pt modelId="{ABD8DBD2-A8E7-4296-8CA6-C9E60BD290AA}" type="pres">
      <dgm:prSet presAssocID="{F4452CAB-F4B0-468E-ACB7-4A47592112F2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CD566B6-CF6E-4A2B-A1E3-E8445D652740}" type="pres">
      <dgm:prSet presAssocID="{95D75593-2657-475A-AB13-8C99E7366C07}" presName="root2" presStyleCnt="0"/>
      <dgm:spPr/>
    </dgm:pt>
    <dgm:pt modelId="{931EB1AF-73F9-42C0-9361-602330220457}" type="pres">
      <dgm:prSet presAssocID="{95D75593-2657-475A-AB13-8C99E7366C07}" presName="LevelTwoTextNode" presStyleLbl="node3" presStyleIdx="2" presStyleCnt="3" custScaleX="57518" custScaleY="568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E32E77-50BB-42F4-A088-6372071D3DE4}" type="pres">
      <dgm:prSet presAssocID="{95D75593-2657-475A-AB13-8C99E7366C07}" presName="level3hierChild" presStyleCnt="0"/>
      <dgm:spPr/>
    </dgm:pt>
  </dgm:ptLst>
  <dgm:cxnLst>
    <dgm:cxn modelId="{834D13E1-C67E-476D-AA19-2ADD184A0119}" type="presOf" srcId="{ED1E78D1-5BFE-41F9-AE6C-1B6E64F166D8}" destId="{1D5B8A1C-BE4F-47DB-AC75-2D949ABE2F92}" srcOrd="0" destOrd="0" presId="urn:microsoft.com/office/officeart/2005/8/layout/hierarchy2"/>
    <dgm:cxn modelId="{C93354D1-965C-4E85-AFC2-E120D2CADCB7}" type="presOf" srcId="{3588B67F-4FE2-48A4-93E7-F8B0D6003572}" destId="{203DA2C3-F913-4ACA-8A41-DA2FCE8A845B}" srcOrd="0" destOrd="0" presId="urn:microsoft.com/office/officeart/2005/8/layout/hierarchy2"/>
    <dgm:cxn modelId="{17C23A91-DFD9-4C16-A03B-D960EBFED253}" srcId="{28BE7220-07BA-4547-982D-256487B44361}" destId="{95D75593-2657-475A-AB13-8C99E7366C07}" srcOrd="0" destOrd="0" parTransId="{F4452CAB-F4B0-468E-ACB7-4A47592112F2}" sibTransId="{B6AA779E-9F78-4048-BBCD-7BD941EBB821}"/>
    <dgm:cxn modelId="{B4525D6B-F206-430B-814B-A8CA739743A9}" type="presOf" srcId="{28BE7220-07BA-4547-982D-256487B44361}" destId="{3AB593AD-925F-465B-A64B-D4DF6B96E628}" srcOrd="0" destOrd="0" presId="urn:microsoft.com/office/officeart/2005/8/layout/hierarchy2"/>
    <dgm:cxn modelId="{65D84B88-AC00-4F2A-8017-1378986710F6}" type="presOf" srcId="{E476CAED-9B00-4359-B528-A84FDAC83C89}" destId="{AAF90EF0-D689-47C5-906E-F542C49B1AC6}" srcOrd="1" destOrd="0" presId="urn:microsoft.com/office/officeart/2005/8/layout/hierarchy2"/>
    <dgm:cxn modelId="{5174F55A-7082-48A9-B3B2-C213BC5E698A}" srcId="{CC237093-09D7-45F9-B66F-73E3B0B15E41}" destId="{28BE7220-07BA-4547-982D-256487B44361}" srcOrd="1" destOrd="0" parTransId="{30FF3CF4-3F59-4AC6-9A22-7ACB0EF057F6}" sibTransId="{802830A0-EB03-449D-A64D-22F8F341D2AE}"/>
    <dgm:cxn modelId="{FA4941E6-EBA2-4C45-A25B-B97340655098}" srcId="{CC237093-09D7-45F9-B66F-73E3B0B15E41}" destId="{ED1E78D1-5BFE-41F9-AE6C-1B6E64F166D8}" srcOrd="0" destOrd="0" parTransId="{E476CAED-9B00-4359-B528-A84FDAC83C89}" sibTransId="{EECCDB62-901F-4BD7-B5CE-EEAC7408819D}"/>
    <dgm:cxn modelId="{19D0F41F-8D18-4446-9E89-18D78AF67AC2}" type="presOf" srcId="{FB92812D-8C40-47EA-90EB-FF110C5768DB}" destId="{57C88186-F512-4105-B9D8-C0732D8FC7DB}" srcOrd="0" destOrd="0" presId="urn:microsoft.com/office/officeart/2005/8/layout/hierarchy2"/>
    <dgm:cxn modelId="{FA116D2B-FF5D-4360-B481-ADE7BBEED912}" type="presOf" srcId="{30FF3CF4-3F59-4AC6-9A22-7ACB0EF057F6}" destId="{174A2CC6-D0F7-4432-A451-1B7B6B7C90FB}" srcOrd="0" destOrd="0" presId="urn:microsoft.com/office/officeart/2005/8/layout/hierarchy2"/>
    <dgm:cxn modelId="{2521B80F-439D-4BFF-BA15-FCB4CBBFBAA1}" srcId="{ED1E78D1-5BFE-41F9-AE6C-1B6E64F166D8}" destId="{3588B67F-4FE2-48A4-93E7-F8B0D6003572}" srcOrd="1" destOrd="0" parTransId="{B811E2CC-0518-427E-892C-BCD916A88DC1}" sibTransId="{457FBD1E-CE1C-4895-8770-38C37E6326F6}"/>
    <dgm:cxn modelId="{518BF6D0-B432-4480-8DA9-F880627A5476}" type="presOf" srcId="{E476CAED-9B00-4359-B528-A84FDAC83C89}" destId="{EE945A1A-AF86-4F2E-B8C0-E06E3BA2F640}" srcOrd="0" destOrd="0" presId="urn:microsoft.com/office/officeart/2005/8/layout/hierarchy2"/>
    <dgm:cxn modelId="{CBF2BB6D-4176-41F5-A428-139E4D3A7EF4}" type="presOf" srcId="{CC237093-09D7-45F9-B66F-73E3B0B15E41}" destId="{CBE17614-5921-477E-93F9-6CAABC9F8B18}" srcOrd="0" destOrd="0" presId="urn:microsoft.com/office/officeart/2005/8/layout/hierarchy2"/>
    <dgm:cxn modelId="{E4D0638D-A32C-470D-BEBC-5B2DE12BE732}" type="presOf" srcId="{51B49B2E-1137-4969-AEA5-657F173E6934}" destId="{DD1C5C87-D2C8-445E-8ABA-4FEC5E78699B}" srcOrd="1" destOrd="0" presId="urn:microsoft.com/office/officeart/2005/8/layout/hierarchy2"/>
    <dgm:cxn modelId="{48F96B4D-AE10-4DE9-8F91-CFC045FEE48E}" type="presOf" srcId="{B811E2CC-0518-427E-892C-BCD916A88DC1}" destId="{4481BFB6-D645-4BAB-B71D-3DFB6205931B}" srcOrd="1" destOrd="0" presId="urn:microsoft.com/office/officeart/2005/8/layout/hierarchy2"/>
    <dgm:cxn modelId="{3E028962-78DD-4D3D-8544-E634235B9B3E}" type="presOf" srcId="{51B49B2E-1137-4969-AEA5-657F173E6934}" destId="{569EFC4C-C605-4E9B-82EB-FB7C63470836}" srcOrd="0" destOrd="0" presId="urn:microsoft.com/office/officeart/2005/8/layout/hierarchy2"/>
    <dgm:cxn modelId="{6E327018-AF2F-46AA-A608-ECCC15A49C07}" type="presOf" srcId="{F4452CAB-F4B0-468E-ACB7-4A47592112F2}" destId="{ABD8DBD2-A8E7-4296-8CA6-C9E60BD290AA}" srcOrd="1" destOrd="0" presId="urn:microsoft.com/office/officeart/2005/8/layout/hierarchy2"/>
    <dgm:cxn modelId="{2C9E67CD-9FE5-46D5-AF41-AF017886D872}" srcId="{FB92812D-8C40-47EA-90EB-FF110C5768DB}" destId="{CC237093-09D7-45F9-B66F-73E3B0B15E41}" srcOrd="0" destOrd="0" parTransId="{99AD4F44-812B-40F5-B6FC-1807C1069430}" sibTransId="{B0BCCC4B-CAAC-4E52-A03C-2CEAE1D2077C}"/>
    <dgm:cxn modelId="{ECF35C79-B89D-437C-84F3-7346534B89C0}" type="presOf" srcId="{28B13E14-96DB-42DC-92AB-307BBF621857}" destId="{16E69128-6DBF-485A-B09A-05B91415F489}" srcOrd="0" destOrd="0" presId="urn:microsoft.com/office/officeart/2005/8/layout/hierarchy2"/>
    <dgm:cxn modelId="{2C1E943F-27D5-45F0-A2B6-8EB6FDDA83F1}" srcId="{ED1E78D1-5BFE-41F9-AE6C-1B6E64F166D8}" destId="{28B13E14-96DB-42DC-92AB-307BBF621857}" srcOrd="0" destOrd="0" parTransId="{51B49B2E-1137-4969-AEA5-657F173E6934}" sibTransId="{6633A852-56CB-4609-8BDB-1EE825D0E7CC}"/>
    <dgm:cxn modelId="{C36A8EC4-A7EA-451E-891D-3F8592ED6F4E}" type="presOf" srcId="{B811E2CC-0518-427E-892C-BCD916A88DC1}" destId="{147D2E28-B4B8-42B1-BF4B-5DAC5139F410}" srcOrd="0" destOrd="0" presId="urn:microsoft.com/office/officeart/2005/8/layout/hierarchy2"/>
    <dgm:cxn modelId="{D8CDC279-8203-4994-AE64-D7D73DAB5F0A}" type="presOf" srcId="{F4452CAB-F4B0-468E-ACB7-4A47592112F2}" destId="{F93C1C6E-C562-4CD7-BB34-6352BF678F01}" srcOrd="0" destOrd="0" presId="urn:microsoft.com/office/officeart/2005/8/layout/hierarchy2"/>
    <dgm:cxn modelId="{5426BCA0-5282-4FB4-82FC-05A4100BDBE5}" type="presOf" srcId="{95D75593-2657-475A-AB13-8C99E7366C07}" destId="{931EB1AF-73F9-42C0-9361-602330220457}" srcOrd="0" destOrd="0" presId="urn:microsoft.com/office/officeart/2005/8/layout/hierarchy2"/>
    <dgm:cxn modelId="{D1390957-F307-49B0-9240-B9D14F084C1A}" type="presOf" srcId="{30FF3CF4-3F59-4AC6-9A22-7ACB0EF057F6}" destId="{A57032D9-5B22-4D3B-B866-BA0701A82EEF}" srcOrd="1" destOrd="0" presId="urn:microsoft.com/office/officeart/2005/8/layout/hierarchy2"/>
    <dgm:cxn modelId="{68786A9D-99B8-445D-934D-9C3A3686D6A1}" type="presParOf" srcId="{57C88186-F512-4105-B9D8-C0732D8FC7DB}" destId="{ADDC6C03-272C-47F8-B11B-540B1B7F1984}" srcOrd="0" destOrd="0" presId="urn:microsoft.com/office/officeart/2005/8/layout/hierarchy2"/>
    <dgm:cxn modelId="{E9F6B8F3-6211-4D22-9690-4722170F958B}" type="presParOf" srcId="{ADDC6C03-272C-47F8-B11B-540B1B7F1984}" destId="{CBE17614-5921-477E-93F9-6CAABC9F8B18}" srcOrd="0" destOrd="0" presId="urn:microsoft.com/office/officeart/2005/8/layout/hierarchy2"/>
    <dgm:cxn modelId="{8E0678B6-27BB-417B-8346-A5D00A7DB527}" type="presParOf" srcId="{ADDC6C03-272C-47F8-B11B-540B1B7F1984}" destId="{BB34A710-6A0E-4122-A2EE-5B394FB557A3}" srcOrd="1" destOrd="0" presId="urn:microsoft.com/office/officeart/2005/8/layout/hierarchy2"/>
    <dgm:cxn modelId="{82638D31-87FA-4D22-BF10-4EA809636EF0}" type="presParOf" srcId="{BB34A710-6A0E-4122-A2EE-5B394FB557A3}" destId="{EE945A1A-AF86-4F2E-B8C0-E06E3BA2F640}" srcOrd="0" destOrd="0" presId="urn:microsoft.com/office/officeart/2005/8/layout/hierarchy2"/>
    <dgm:cxn modelId="{6302A684-1CED-4B52-B0B1-714158A6B05E}" type="presParOf" srcId="{EE945A1A-AF86-4F2E-B8C0-E06E3BA2F640}" destId="{AAF90EF0-D689-47C5-906E-F542C49B1AC6}" srcOrd="0" destOrd="0" presId="urn:microsoft.com/office/officeart/2005/8/layout/hierarchy2"/>
    <dgm:cxn modelId="{0909B169-448B-4822-814D-CED9CC695B54}" type="presParOf" srcId="{BB34A710-6A0E-4122-A2EE-5B394FB557A3}" destId="{A5ED3521-7DBE-4FC6-B33C-FC00CA303E68}" srcOrd="1" destOrd="0" presId="urn:microsoft.com/office/officeart/2005/8/layout/hierarchy2"/>
    <dgm:cxn modelId="{B7CAF190-A584-42FE-80EC-EB610C2E5D5C}" type="presParOf" srcId="{A5ED3521-7DBE-4FC6-B33C-FC00CA303E68}" destId="{1D5B8A1C-BE4F-47DB-AC75-2D949ABE2F92}" srcOrd="0" destOrd="0" presId="urn:microsoft.com/office/officeart/2005/8/layout/hierarchy2"/>
    <dgm:cxn modelId="{420A0E68-894E-4804-AF37-9C0C11043BB5}" type="presParOf" srcId="{A5ED3521-7DBE-4FC6-B33C-FC00CA303E68}" destId="{26A06EBD-A1AC-4948-8C14-6C28D694C54E}" srcOrd="1" destOrd="0" presId="urn:microsoft.com/office/officeart/2005/8/layout/hierarchy2"/>
    <dgm:cxn modelId="{77D05CAC-A2F2-45A5-91AB-F41B2025CB81}" type="presParOf" srcId="{26A06EBD-A1AC-4948-8C14-6C28D694C54E}" destId="{569EFC4C-C605-4E9B-82EB-FB7C63470836}" srcOrd="0" destOrd="0" presId="urn:microsoft.com/office/officeart/2005/8/layout/hierarchy2"/>
    <dgm:cxn modelId="{E36ADD67-5968-4489-8887-9297E615745A}" type="presParOf" srcId="{569EFC4C-C605-4E9B-82EB-FB7C63470836}" destId="{DD1C5C87-D2C8-445E-8ABA-4FEC5E78699B}" srcOrd="0" destOrd="0" presId="urn:microsoft.com/office/officeart/2005/8/layout/hierarchy2"/>
    <dgm:cxn modelId="{F8CF9B5C-33AC-41DC-A628-CD9F77D69825}" type="presParOf" srcId="{26A06EBD-A1AC-4948-8C14-6C28D694C54E}" destId="{7B8267FD-D6BF-489F-A8FE-6529F09BF958}" srcOrd="1" destOrd="0" presId="urn:microsoft.com/office/officeart/2005/8/layout/hierarchy2"/>
    <dgm:cxn modelId="{8CEE4909-A413-4CC2-9A95-2E3E3C002859}" type="presParOf" srcId="{7B8267FD-D6BF-489F-A8FE-6529F09BF958}" destId="{16E69128-6DBF-485A-B09A-05B91415F489}" srcOrd="0" destOrd="0" presId="urn:microsoft.com/office/officeart/2005/8/layout/hierarchy2"/>
    <dgm:cxn modelId="{ACEDAAC7-00DB-47F6-8B51-9467CD52CBF5}" type="presParOf" srcId="{7B8267FD-D6BF-489F-A8FE-6529F09BF958}" destId="{93F1C4EB-0318-491C-863D-55DA7940BFFA}" srcOrd="1" destOrd="0" presId="urn:microsoft.com/office/officeart/2005/8/layout/hierarchy2"/>
    <dgm:cxn modelId="{4A973124-B0FA-4207-A1B7-745D7572B6E4}" type="presParOf" srcId="{26A06EBD-A1AC-4948-8C14-6C28D694C54E}" destId="{147D2E28-B4B8-42B1-BF4B-5DAC5139F410}" srcOrd="2" destOrd="0" presId="urn:microsoft.com/office/officeart/2005/8/layout/hierarchy2"/>
    <dgm:cxn modelId="{5E7C5E67-77BA-4FEF-ACA2-00D98FDAA162}" type="presParOf" srcId="{147D2E28-B4B8-42B1-BF4B-5DAC5139F410}" destId="{4481BFB6-D645-4BAB-B71D-3DFB6205931B}" srcOrd="0" destOrd="0" presId="urn:microsoft.com/office/officeart/2005/8/layout/hierarchy2"/>
    <dgm:cxn modelId="{075A1C68-C5E1-4655-B72E-BE13964EB88F}" type="presParOf" srcId="{26A06EBD-A1AC-4948-8C14-6C28D694C54E}" destId="{836B041E-F431-4893-92FF-3E832B2B78D2}" srcOrd="3" destOrd="0" presId="urn:microsoft.com/office/officeart/2005/8/layout/hierarchy2"/>
    <dgm:cxn modelId="{4CB2B9CA-BDC5-42F8-AC59-477ECEF940EC}" type="presParOf" srcId="{836B041E-F431-4893-92FF-3E832B2B78D2}" destId="{203DA2C3-F913-4ACA-8A41-DA2FCE8A845B}" srcOrd="0" destOrd="0" presId="urn:microsoft.com/office/officeart/2005/8/layout/hierarchy2"/>
    <dgm:cxn modelId="{76936F18-270F-4C0C-82FD-A56F1E83422D}" type="presParOf" srcId="{836B041E-F431-4893-92FF-3E832B2B78D2}" destId="{3F1A1C92-B68B-4090-B5CC-596E22B9341F}" srcOrd="1" destOrd="0" presId="urn:microsoft.com/office/officeart/2005/8/layout/hierarchy2"/>
    <dgm:cxn modelId="{4559C47D-B9ED-4A2E-98EC-65BB5EC6AEED}" type="presParOf" srcId="{BB34A710-6A0E-4122-A2EE-5B394FB557A3}" destId="{174A2CC6-D0F7-4432-A451-1B7B6B7C90FB}" srcOrd="2" destOrd="0" presId="urn:microsoft.com/office/officeart/2005/8/layout/hierarchy2"/>
    <dgm:cxn modelId="{226070F7-E76E-47C6-A713-299A1BAB8FB5}" type="presParOf" srcId="{174A2CC6-D0F7-4432-A451-1B7B6B7C90FB}" destId="{A57032D9-5B22-4D3B-B866-BA0701A82EEF}" srcOrd="0" destOrd="0" presId="urn:microsoft.com/office/officeart/2005/8/layout/hierarchy2"/>
    <dgm:cxn modelId="{32DD0136-F91D-480D-A356-4C7FA69B50AD}" type="presParOf" srcId="{BB34A710-6A0E-4122-A2EE-5B394FB557A3}" destId="{B6CA0985-F8A4-4562-8B48-8B28E65B907F}" srcOrd="3" destOrd="0" presId="urn:microsoft.com/office/officeart/2005/8/layout/hierarchy2"/>
    <dgm:cxn modelId="{67056E82-B2BE-4290-884C-D6A682A028BC}" type="presParOf" srcId="{B6CA0985-F8A4-4562-8B48-8B28E65B907F}" destId="{3AB593AD-925F-465B-A64B-D4DF6B96E628}" srcOrd="0" destOrd="0" presId="urn:microsoft.com/office/officeart/2005/8/layout/hierarchy2"/>
    <dgm:cxn modelId="{58F20D4B-6D6A-46D1-A9E6-5331CE411200}" type="presParOf" srcId="{B6CA0985-F8A4-4562-8B48-8B28E65B907F}" destId="{F41580D5-530A-4A61-BAE9-A8599643EC33}" srcOrd="1" destOrd="0" presId="urn:microsoft.com/office/officeart/2005/8/layout/hierarchy2"/>
    <dgm:cxn modelId="{9788979D-A48E-4657-BBBF-B6C656DA5AC2}" type="presParOf" srcId="{F41580D5-530A-4A61-BAE9-A8599643EC33}" destId="{F93C1C6E-C562-4CD7-BB34-6352BF678F01}" srcOrd="0" destOrd="0" presId="urn:microsoft.com/office/officeart/2005/8/layout/hierarchy2"/>
    <dgm:cxn modelId="{F5AB812C-1D16-43E0-968C-0E283A477A51}" type="presParOf" srcId="{F93C1C6E-C562-4CD7-BB34-6352BF678F01}" destId="{ABD8DBD2-A8E7-4296-8CA6-C9E60BD290AA}" srcOrd="0" destOrd="0" presId="urn:microsoft.com/office/officeart/2005/8/layout/hierarchy2"/>
    <dgm:cxn modelId="{C9240EEF-833B-44AC-A05E-268A22A6287C}" type="presParOf" srcId="{F41580D5-530A-4A61-BAE9-A8599643EC33}" destId="{0CD566B6-CF6E-4A2B-A1E3-E8445D652740}" srcOrd="1" destOrd="0" presId="urn:microsoft.com/office/officeart/2005/8/layout/hierarchy2"/>
    <dgm:cxn modelId="{13EE28F2-B3A3-43D2-A0EA-1DC2278A5F50}" type="presParOf" srcId="{0CD566B6-CF6E-4A2B-A1E3-E8445D652740}" destId="{931EB1AF-73F9-42C0-9361-602330220457}" srcOrd="0" destOrd="0" presId="urn:microsoft.com/office/officeart/2005/8/layout/hierarchy2"/>
    <dgm:cxn modelId="{83351BD9-9158-4F99-9DF6-DFA3093522E2}" type="presParOf" srcId="{0CD566B6-CF6E-4A2B-A1E3-E8445D652740}" destId="{A8E32E77-50BB-42F4-A088-6372071D3DE4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92812D-8C40-47EA-90EB-FF110C5768D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237093-09D7-45F9-B66F-73E3B0B15E41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2600" b="1" spc="-150" dirty="0" smtClean="0">
              <a:solidFill>
                <a:schemeClr val="tx1"/>
              </a:solidFill>
            </a:rPr>
            <a:t>MANAGER</a:t>
          </a:r>
          <a:endParaRPr lang="ko-KR" altLang="en-US" sz="2600" b="1" spc="-150" dirty="0">
            <a:solidFill>
              <a:schemeClr val="tx1"/>
            </a:solidFill>
          </a:endParaRPr>
        </a:p>
      </dgm:t>
    </dgm:pt>
    <dgm:pt modelId="{99AD4F44-812B-40F5-B6FC-1807C1069430}" type="parTrans" cxnId="{2C9E67CD-9FE5-46D5-AF41-AF017886D872}">
      <dgm:prSet/>
      <dgm:spPr/>
      <dgm:t>
        <a:bodyPr/>
        <a:lstStyle/>
        <a:p>
          <a:pPr latinLnBrk="1"/>
          <a:endParaRPr lang="ko-KR" altLang="en-US"/>
        </a:p>
      </dgm:t>
    </dgm:pt>
    <dgm:pt modelId="{B0BCCC4B-CAAC-4E52-A03C-2CEAE1D2077C}" type="sibTrans" cxnId="{2C9E67CD-9FE5-46D5-AF41-AF017886D872}">
      <dgm:prSet/>
      <dgm:spPr/>
      <dgm:t>
        <a:bodyPr/>
        <a:lstStyle/>
        <a:p>
          <a:pPr latinLnBrk="1"/>
          <a:endParaRPr lang="ko-KR" altLang="en-US"/>
        </a:p>
      </dgm:t>
    </dgm:pt>
    <dgm:pt modelId="{ED1E78D1-5BFE-41F9-AE6C-1B6E64F166D8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어플리케이션 실행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E476CAED-9B00-4359-B528-A84FDAC83C89}" type="parTrans" cxnId="{FA4941E6-EBA2-4C45-A25B-B97340655098}">
      <dgm:prSet custT="1"/>
      <dgm:spPr/>
      <dgm:t>
        <a:bodyPr/>
        <a:lstStyle/>
        <a:p>
          <a:pPr latinLnBrk="1"/>
          <a:endParaRPr lang="ko-KR" altLang="en-US" sz="300" b="1"/>
        </a:p>
      </dgm:t>
    </dgm:pt>
    <dgm:pt modelId="{EECCDB62-901F-4BD7-B5CE-EEAC7408819D}" type="sibTrans" cxnId="{FA4941E6-EBA2-4C45-A25B-B97340655098}">
      <dgm:prSet/>
      <dgm:spPr/>
      <dgm:t>
        <a:bodyPr/>
        <a:lstStyle/>
        <a:p>
          <a:pPr latinLnBrk="1"/>
          <a:endParaRPr lang="ko-KR" altLang="en-US"/>
        </a:p>
      </dgm:t>
    </dgm:pt>
    <dgm:pt modelId="{28B13E14-96DB-42DC-92AB-307BBF621857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매장 상품 정보 변경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51B49B2E-1137-4969-AEA5-657F173E6934}" type="parTrans" cxnId="{2C1E943F-27D5-45F0-A2B6-8EB6FDDA83F1}">
      <dgm:prSet custT="1"/>
      <dgm:spPr>
        <a:ln>
          <a:solidFill>
            <a:schemeClr val="accent1"/>
          </a:solidFill>
          <a:prstDash val="solid"/>
        </a:ln>
      </dgm:spPr>
      <dgm:t>
        <a:bodyPr/>
        <a:lstStyle/>
        <a:p>
          <a:pPr latinLnBrk="1"/>
          <a:endParaRPr lang="ko-KR" altLang="en-US" sz="300" b="1"/>
        </a:p>
      </dgm:t>
    </dgm:pt>
    <dgm:pt modelId="{6633A852-56CB-4609-8BDB-1EE825D0E7CC}" type="sibTrans" cxnId="{2C1E943F-27D5-45F0-A2B6-8EB6FDDA83F1}">
      <dgm:prSet/>
      <dgm:spPr/>
      <dgm:t>
        <a:bodyPr/>
        <a:lstStyle/>
        <a:p>
          <a:pPr latinLnBrk="1"/>
          <a:endParaRPr lang="ko-KR" altLang="en-US"/>
        </a:p>
      </dgm:t>
    </dgm:pt>
    <dgm:pt modelId="{3588B67F-4FE2-48A4-93E7-F8B0D6003572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매장 광고 변경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B811E2CC-0518-427E-892C-BCD916A88DC1}" type="parTrans" cxnId="{2521B80F-439D-4BFF-BA15-FCB4CBBFBAA1}">
      <dgm:prSet custT="1"/>
      <dgm:spPr>
        <a:ln>
          <a:solidFill>
            <a:schemeClr val="accent1"/>
          </a:solidFill>
          <a:prstDash val="solid"/>
        </a:ln>
      </dgm:spPr>
      <dgm:t>
        <a:bodyPr/>
        <a:lstStyle/>
        <a:p>
          <a:pPr latinLnBrk="1"/>
          <a:endParaRPr lang="ko-KR" altLang="en-US" sz="300" b="1"/>
        </a:p>
      </dgm:t>
    </dgm:pt>
    <dgm:pt modelId="{457FBD1E-CE1C-4895-8770-38C37E6326F6}" type="sibTrans" cxnId="{2521B80F-439D-4BFF-BA15-FCB4CBBFBAA1}">
      <dgm:prSet/>
      <dgm:spPr/>
      <dgm:t>
        <a:bodyPr/>
        <a:lstStyle/>
        <a:p>
          <a:pPr latinLnBrk="1"/>
          <a:endParaRPr lang="ko-KR" altLang="en-US"/>
        </a:p>
      </dgm:t>
    </dgm:pt>
    <dgm:pt modelId="{57C88186-F512-4105-B9D8-C0732D8FC7DB}" type="pres">
      <dgm:prSet presAssocID="{FB92812D-8C40-47EA-90EB-FF110C5768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DC6C03-272C-47F8-B11B-540B1B7F1984}" type="pres">
      <dgm:prSet presAssocID="{CC237093-09D7-45F9-B66F-73E3B0B15E41}" presName="root1" presStyleCnt="0"/>
      <dgm:spPr/>
    </dgm:pt>
    <dgm:pt modelId="{CBE17614-5921-477E-93F9-6CAABC9F8B18}" type="pres">
      <dgm:prSet presAssocID="{CC237093-09D7-45F9-B66F-73E3B0B15E41}" presName="LevelOneTextNode" presStyleLbl="node0" presStyleIdx="0" presStyleCnt="1" custScaleX="57518" custScaleY="568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34A710-6A0E-4122-A2EE-5B394FB557A3}" type="pres">
      <dgm:prSet presAssocID="{CC237093-09D7-45F9-B66F-73E3B0B15E41}" presName="level2hierChild" presStyleCnt="0"/>
      <dgm:spPr/>
    </dgm:pt>
    <dgm:pt modelId="{EE945A1A-AF86-4F2E-B8C0-E06E3BA2F640}" type="pres">
      <dgm:prSet presAssocID="{E476CAED-9B00-4359-B528-A84FDAC83C89}" presName="conn2-1" presStyleLbl="parChTrans1D2" presStyleIdx="0" presStyleCnt="1" custScaleX="2000000" custScaleY="85629"/>
      <dgm:spPr/>
      <dgm:t>
        <a:bodyPr/>
        <a:lstStyle/>
        <a:p>
          <a:pPr latinLnBrk="1"/>
          <a:endParaRPr lang="ko-KR" altLang="en-US"/>
        </a:p>
      </dgm:t>
    </dgm:pt>
    <dgm:pt modelId="{AAF90EF0-D689-47C5-906E-F542C49B1AC6}" type="pres">
      <dgm:prSet presAssocID="{E476CAED-9B00-4359-B528-A84FDAC83C89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5ED3521-7DBE-4FC6-B33C-FC00CA303E68}" type="pres">
      <dgm:prSet presAssocID="{ED1E78D1-5BFE-41F9-AE6C-1B6E64F166D8}" presName="root2" presStyleCnt="0"/>
      <dgm:spPr/>
    </dgm:pt>
    <dgm:pt modelId="{1D5B8A1C-BE4F-47DB-AC75-2D949ABE2F92}" type="pres">
      <dgm:prSet presAssocID="{ED1E78D1-5BFE-41F9-AE6C-1B6E64F166D8}" presName="LevelTwoTextNode" presStyleLbl="node2" presStyleIdx="0" presStyleCnt="1" custScaleX="57518" custScaleY="568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A06EBD-A1AC-4948-8C14-6C28D694C54E}" type="pres">
      <dgm:prSet presAssocID="{ED1E78D1-5BFE-41F9-AE6C-1B6E64F166D8}" presName="level3hierChild" presStyleCnt="0"/>
      <dgm:spPr/>
    </dgm:pt>
    <dgm:pt modelId="{569EFC4C-C605-4E9B-82EB-FB7C63470836}" type="pres">
      <dgm:prSet presAssocID="{51B49B2E-1137-4969-AEA5-657F173E6934}" presName="conn2-1" presStyleLbl="parChTrans1D3" presStyleIdx="0" presStyleCnt="2" custScaleX="2000000" custScaleY="85629"/>
      <dgm:spPr/>
      <dgm:t>
        <a:bodyPr/>
        <a:lstStyle/>
        <a:p>
          <a:pPr latinLnBrk="1"/>
          <a:endParaRPr lang="ko-KR" altLang="en-US"/>
        </a:p>
      </dgm:t>
    </dgm:pt>
    <dgm:pt modelId="{DD1C5C87-D2C8-445E-8ABA-4FEC5E78699B}" type="pres">
      <dgm:prSet presAssocID="{51B49B2E-1137-4969-AEA5-657F173E6934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B8267FD-D6BF-489F-A8FE-6529F09BF958}" type="pres">
      <dgm:prSet presAssocID="{28B13E14-96DB-42DC-92AB-307BBF621857}" presName="root2" presStyleCnt="0"/>
      <dgm:spPr/>
    </dgm:pt>
    <dgm:pt modelId="{16E69128-6DBF-485A-B09A-05B91415F489}" type="pres">
      <dgm:prSet presAssocID="{28B13E14-96DB-42DC-92AB-307BBF621857}" presName="LevelTwoTextNode" presStyleLbl="node3" presStyleIdx="0" presStyleCnt="2" custScaleX="57518" custScaleY="56898" custLinFactNeighborY="-1318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F1C4EB-0318-491C-863D-55DA7940BFFA}" type="pres">
      <dgm:prSet presAssocID="{28B13E14-96DB-42DC-92AB-307BBF621857}" presName="level3hierChild" presStyleCnt="0"/>
      <dgm:spPr/>
    </dgm:pt>
    <dgm:pt modelId="{147D2E28-B4B8-42B1-BF4B-5DAC5139F410}" type="pres">
      <dgm:prSet presAssocID="{B811E2CC-0518-427E-892C-BCD916A88DC1}" presName="conn2-1" presStyleLbl="parChTrans1D3" presStyleIdx="1" presStyleCnt="2" custScaleX="2000000" custScaleY="85629"/>
      <dgm:spPr/>
      <dgm:t>
        <a:bodyPr/>
        <a:lstStyle/>
        <a:p>
          <a:pPr latinLnBrk="1"/>
          <a:endParaRPr lang="ko-KR" altLang="en-US"/>
        </a:p>
      </dgm:t>
    </dgm:pt>
    <dgm:pt modelId="{4481BFB6-D645-4BAB-B71D-3DFB6205931B}" type="pres">
      <dgm:prSet presAssocID="{B811E2CC-0518-427E-892C-BCD916A88DC1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36B041E-F431-4893-92FF-3E832B2B78D2}" type="pres">
      <dgm:prSet presAssocID="{3588B67F-4FE2-48A4-93E7-F8B0D6003572}" presName="root2" presStyleCnt="0"/>
      <dgm:spPr/>
    </dgm:pt>
    <dgm:pt modelId="{203DA2C3-F913-4ACA-8A41-DA2FCE8A845B}" type="pres">
      <dgm:prSet presAssocID="{3588B67F-4FE2-48A4-93E7-F8B0D6003572}" presName="LevelTwoTextNode" presStyleLbl="node3" presStyleIdx="1" presStyleCnt="2" custScaleX="57518" custScaleY="56898" custLinFactNeighborX="412" custLinFactNeighborY="115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1A1C92-B68B-4090-B5CC-596E22B9341F}" type="pres">
      <dgm:prSet presAssocID="{3588B67F-4FE2-48A4-93E7-F8B0D6003572}" presName="level3hierChild" presStyleCnt="0"/>
      <dgm:spPr/>
    </dgm:pt>
  </dgm:ptLst>
  <dgm:cxnLst>
    <dgm:cxn modelId="{10DADC39-FDF8-46EF-BD6A-D5A30B4FE73F}" type="presOf" srcId="{ED1E78D1-5BFE-41F9-AE6C-1B6E64F166D8}" destId="{1D5B8A1C-BE4F-47DB-AC75-2D949ABE2F92}" srcOrd="0" destOrd="0" presId="urn:microsoft.com/office/officeart/2005/8/layout/hierarchy2"/>
    <dgm:cxn modelId="{1FA784B4-6341-403C-8E67-CB18285867D3}" type="presOf" srcId="{B811E2CC-0518-427E-892C-BCD916A88DC1}" destId="{4481BFB6-D645-4BAB-B71D-3DFB6205931B}" srcOrd="1" destOrd="0" presId="urn:microsoft.com/office/officeart/2005/8/layout/hierarchy2"/>
    <dgm:cxn modelId="{FA4941E6-EBA2-4C45-A25B-B97340655098}" srcId="{CC237093-09D7-45F9-B66F-73E3B0B15E41}" destId="{ED1E78D1-5BFE-41F9-AE6C-1B6E64F166D8}" srcOrd="0" destOrd="0" parTransId="{E476CAED-9B00-4359-B528-A84FDAC83C89}" sibTransId="{EECCDB62-901F-4BD7-B5CE-EEAC7408819D}"/>
    <dgm:cxn modelId="{2521B80F-439D-4BFF-BA15-FCB4CBBFBAA1}" srcId="{ED1E78D1-5BFE-41F9-AE6C-1B6E64F166D8}" destId="{3588B67F-4FE2-48A4-93E7-F8B0D6003572}" srcOrd="1" destOrd="0" parTransId="{B811E2CC-0518-427E-892C-BCD916A88DC1}" sibTransId="{457FBD1E-CE1C-4895-8770-38C37E6326F6}"/>
    <dgm:cxn modelId="{2FE2748C-8BDF-45B8-B2D2-ED22A1E5085A}" type="presOf" srcId="{51B49B2E-1137-4969-AEA5-657F173E6934}" destId="{569EFC4C-C605-4E9B-82EB-FB7C63470836}" srcOrd="0" destOrd="0" presId="urn:microsoft.com/office/officeart/2005/8/layout/hierarchy2"/>
    <dgm:cxn modelId="{F7724DAD-C127-48B5-9E19-79EB76FD6F41}" type="presOf" srcId="{CC237093-09D7-45F9-B66F-73E3B0B15E41}" destId="{CBE17614-5921-477E-93F9-6CAABC9F8B18}" srcOrd="0" destOrd="0" presId="urn:microsoft.com/office/officeart/2005/8/layout/hierarchy2"/>
    <dgm:cxn modelId="{555083AD-1668-4E71-A0B7-AF7209AE895A}" type="presOf" srcId="{E476CAED-9B00-4359-B528-A84FDAC83C89}" destId="{AAF90EF0-D689-47C5-906E-F542C49B1AC6}" srcOrd="1" destOrd="0" presId="urn:microsoft.com/office/officeart/2005/8/layout/hierarchy2"/>
    <dgm:cxn modelId="{3C453EEB-2010-4535-8985-DD411919A45C}" type="presOf" srcId="{51B49B2E-1137-4969-AEA5-657F173E6934}" destId="{DD1C5C87-D2C8-445E-8ABA-4FEC5E78699B}" srcOrd="1" destOrd="0" presId="urn:microsoft.com/office/officeart/2005/8/layout/hierarchy2"/>
    <dgm:cxn modelId="{2C9E67CD-9FE5-46D5-AF41-AF017886D872}" srcId="{FB92812D-8C40-47EA-90EB-FF110C5768DB}" destId="{CC237093-09D7-45F9-B66F-73E3B0B15E41}" srcOrd="0" destOrd="0" parTransId="{99AD4F44-812B-40F5-B6FC-1807C1069430}" sibTransId="{B0BCCC4B-CAAC-4E52-A03C-2CEAE1D2077C}"/>
    <dgm:cxn modelId="{261B7C1F-33E7-44C8-BF0C-7747BA0321C4}" type="presOf" srcId="{FB92812D-8C40-47EA-90EB-FF110C5768DB}" destId="{57C88186-F512-4105-B9D8-C0732D8FC7DB}" srcOrd="0" destOrd="0" presId="urn:microsoft.com/office/officeart/2005/8/layout/hierarchy2"/>
    <dgm:cxn modelId="{B7A74D09-B624-4C94-AE70-2C6E214DA6A8}" type="presOf" srcId="{E476CAED-9B00-4359-B528-A84FDAC83C89}" destId="{EE945A1A-AF86-4F2E-B8C0-E06E3BA2F640}" srcOrd="0" destOrd="0" presId="urn:microsoft.com/office/officeart/2005/8/layout/hierarchy2"/>
    <dgm:cxn modelId="{3D357CE3-731F-4365-9D07-1D54B3B0F70D}" type="presOf" srcId="{3588B67F-4FE2-48A4-93E7-F8B0D6003572}" destId="{203DA2C3-F913-4ACA-8A41-DA2FCE8A845B}" srcOrd="0" destOrd="0" presId="urn:microsoft.com/office/officeart/2005/8/layout/hierarchy2"/>
    <dgm:cxn modelId="{8325EAE0-C5B8-4BA2-B877-8BCC7F437ABD}" type="presOf" srcId="{B811E2CC-0518-427E-892C-BCD916A88DC1}" destId="{147D2E28-B4B8-42B1-BF4B-5DAC5139F410}" srcOrd="0" destOrd="0" presId="urn:microsoft.com/office/officeart/2005/8/layout/hierarchy2"/>
    <dgm:cxn modelId="{F10EF45C-6407-4299-AAFB-DD57839683AC}" type="presOf" srcId="{28B13E14-96DB-42DC-92AB-307BBF621857}" destId="{16E69128-6DBF-485A-B09A-05B91415F489}" srcOrd="0" destOrd="0" presId="urn:microsoft.com/office/officeart/2005/8/layout/hierarchy2"/>
    <dgm:cxn modelId="{2C1E943F-27D5-45F0-A2B6-8EB6FDDA83F1}" srcId="{ED1E78D1-5BFE-41F9-AE6C-1B6E64F166D8}" destId="{28B13E14-96DB-42DC-92AB-307BBF621857}" srcOrd="0" destOrd="0" parTransId="{51B49B2E-1137-4969-AEA5-657F173E6934}" sibTransId="{6633A852-56CB-4609-8BDB-1EE825D0E7CC}"/>
    <dgm:cxn modelId="{2F862197-DFFA-4C20-8CD6-50908DED2AE3}" type="presParOf" srcId="{57C88186-F512-4105-B9D8-C0732D8FC7DB}" destId="{ADDC6C03-272C-47F8-B11B-540B1B7F1984}" srcOrd="0" destOrd="0" presId="urn:microsoft.com/office/officeart/2005/8/layout/hierarchy2"/>
    <dgm:cxn modelId="{366868AB-93B6-40BD-B71B-BA7429CFBB77}" type="presParOf" srcId="{ADDC6C03-272C-47F8-B11B-540B1B7F1984}" destId="{CBE17614-5921-477E-93F9-6CAABC9F8B18}" srcOrd="0" destOrd="0" presId="urn:microsoft.com/office/officeart/2005/8/layout/hierarchy2"/>
    <dgm:cxn modelId="{AAAFB290-D7C8-4569-80C3-539456A7F03D}" type="presParOf" srcId="{ADDC6C03-272C-47F8-B11B-540B1B7F1984}" destId="{BB34A710-6A0E-4122-A2EE-5B394FB557A3}" srcOrd="1" destOrd="0" presId="urn:microsoft.com/office/officeart/2005/8/layout/hierarchy2"/>
    <dgm:cxn modelId="{DDCD8686-1ED4-4D10-B32B-B69E65DC14C1}" type="presParOf" srcId="{BB34A710-6A0E-4122-A2EE-5B394FB557A3}" destId="{EE945A1A-AF86-4F2E-B8C0-E06E3BA2F640}" srcOrd="0" destOrd="0" presId="urn:microsoft.com/office/officeart/2005/8/layout/hierarchy2"/>
    <dgm:cxn modelId="{B1C10D66-C745-4154-B138-6789D28ABA02}" type="presParOf" srcId="{EE945A1A-AF86-4F2E-B8C0-E06E3BA2F640}" destId="{AAF90EF0-D689-47C5-906E-F542C49B1AC6}" srcOrd="0" destOrd="0" presId="urn:microsoft.com/office/officeart/2005/8/layout/hierarchy2"/>
    <dgm:cxn modelId="{8CC7F1A6-34E0-4CFC-9159-4821B73A165E}" type="presParOf" srcId="{BB34A710-6A0E-4122-A2EE-5B394FB557A3}" destId="{A5ED3521-7DBE-4FC6-B33C-FC00CA303E68}" srcOrd="1" destOrd="0" presId="urn:microsoft.com/office/officeart/2005/8/layout/hierarchy2"/>
    <dgm:cxn modelId="{8D31001D-576C-4155-809B-95D3006B9416}" type="presParOf" srcId="{A5ED3521-7DBE-4FC6-B33C-FC00CA303E68}" destId="{1D5B8A1C-BE4F-47DB-AC75-2D949ABE2F92}" srcOrd="0" destOrd="0" presId="urn:microsoft.com/office/officeart/2005/8/layout/hierarchy2"/>
    <dgm:cxn modelId="{C0948B16-AB34-49CB-B130-5A63CC455549}" type="presParOf" srcId="{A5ED3521-7DBE-4FC6-B33C-FC00CA303E68}" destId="{26A06EBD-A1AC-4948-8C14-6C28D694C54E}" srcOrd="1" destOrd="0" presId="urn:microsoft.com/office/officeart/2005/8/layout/hierarchy2"/>
    <dgm:cxn modelId="{D48CD65D-A288-4FC0-B10A-9050CBBE5B5F}" type="presParOf" srcId="{26A06EBD-A1AC-4948-8C14-6C28D694C54E}" destId="{569EFC4C-C605-4E9B-82EB-FB7C63470836}" srcOrd="0" destOrd="0" presId="urn:microsoft.com/office/officeart/2005/8/layout/hierarchy2"/>
    <dgm:cxn modelId="{D45401E0-B976-464F-85CB-9D864E33661C}" type="presParOf" srcId="{569EFC4C-C605-4E9B-82EB-FB7C63470836}" destId="{DD1C5C87-D2C8-445E-8ABA-4FEC5E78699B}" srcOrd="0" destOrd="0" presId="urn:microsoft.com/office/officeart/2005/8/layout/hierarchy2"/>
    <dgm:cxn modelId="{1EFA83EC-6A0A-4631-ADE6-D536E1DAA4DC}" type="presParOf" srcId="{26A06EBD-A1AC-4948-8C14-6C28D694C54E}" destId="{7B8267FD-D6BF-489F-A8FE-6529F09BF958}" srcOrd="1" destOrd="0" presId="urn:microsoft.com/office/officeart/2005/8/layout/hierarchy2"/>
    <dgm:cxn modelId="{315435C9-5398-4B67-AD69-45641A357D88}" type="presParOf" srcId="{7B8267FD-D6BF-489F-A8FE-6529F09BF958}" destId="{16E69128-6DBF-485A-B09A-05B91415F489}" srcOrd="0" destOrd="0" presId="urn:microsoft.com/office/officeart/2005/8/layout/hierarchy2"/>
    <dgm:cxn modelId="{4D02CD36-E705-44E5-8166-ECA911A5AD6A}" type="presParOf" srcId="{7B8267FD-D6BF-489F-A8FE-6529F09BF958}" destId="{93F1C4EB-0318-491C-863D-55DA7940BFFA}" srcOrd="1" destOrd="0" presId="urn:microsoft.com/office/officeart/2005/8/layout/hierarchy2"/>
    <dgm:cxn modelId="{FFF4B3F6-D73D-4CD7-99C7-3C1B657D8727}" type="presParOf" srcId="{26A06EBD-A1AC-4948-8C14-6C28D694C54E}" destId="{147D2E28-B4B8-42B1-BF4B-5DAC5139F410}" srcOrd="2" destOrd="0" presId="urn:microsoft.com/office/officeart/2005/8/layout/hierarchy2"/>
    <dgm:cxn modelId="{C55E7A68-1859-4936-831F-2361C0096FDF}" type="presParOf" srcId="{147D2E28-B4B8-42B1-BF4B-5DAC5139F410}" destId="{4481BFB6-D645-4BAB-B71D-3DFB6205931B}" srcOrd="0" destOrd="0" presId="urn:microsoft.com/office/officeart/2005/8/layout/hierarchy2"/>
    <dgm:cxn modelId="{421C2E56-4800-44E8-B3D1-81B3BC70827E}" type="presParOf" srcId="{26A06EBD-A1AC-4948-8C14-6C28D694C54E}" destId="{836B041E-F431-4893-92FF-3E832B2B78D2}" srcOrd="3" destOrd="0" presId="urn:microsoft.com/office/officeart/2005/8/layout/hierarchy2"/>
    <dgm:cxn modelId="{C71939B7-5454-4237-9560-3B1B9B0D1A05}" type="presParOf" srcId="{836B041E-F431-4893-92FF-3E832B2B78D2}" destId="{203DA2C3-F913-4ACA-8A41-DA2FCE8A845B}" srcOrd="0" destOrd="0" presId="urn:microsoft.com/office/officeart/2005/8/layout/hierarchy2"/>
    <dgm:cxn modelId="{A714C300-75D7-4595-9B3E-863304123576}" type="presParOf" srcId="{836B041E-F431-4893-92FF-3E832B2B78D2}" destId="{3F1A1C92-B68B-4090-B5CC-596E22B9341F}" srcOrd="1" destOrd="0" presId="urn:microsoft.com/office/officeart/2005/8/layout/hierarchy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92812D-8C40-47EA-90EB-FF110C5768D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237093-09D7-45F9-B66F-73E3B0B15E41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2600" b="1" spc="-150" dirty="0" smtClean="0">
              <a:solidFill>
                <a:schemeClr val="tx1"/>
              </a:solidFill>
            </a:rPr>
            <a:t>MAKER</a:t>
          </a:r>
          <a:endParaRPr lang="ko-KR" altLang="en-US" sz="2600" b="1" spc="-150" dirty="0">
            <a:solidFill>
              <a:schemeClr val="tx1"/>
            </a:solidFill>
          </a:endParaRPr>
        </a:p>
      </dgm:t>
    </dgm:pt>
    <dgm:pt modelId="{99AD4F44-812B-40F5-B6FC-1807C1069430}" type="parTrans" cxnId="{2C9E67CD-9FE5-46D5-AF41-AF017886D872}">
      <dgm:prSet/>
      <dgm:spPr/>
      <dgm:t>
        <a:bodyPr/>
        <a:lstStyle/>
        <a:p>
          <a:pPr latinLnBrk="1"/>
          <a:endParaRPr lang="ko-KR" altLang="en-US"/>
        </a:p>
      </dgm:t>
    </dgm:pt>
    <dgm:pt modelId="{B0BCCC4B-CAAC-4E52-A03C-2CEAE1D2077C}" type="sibTrans" cxnId="{2C9E67CD-9FE5-46D5-AF41-AF017886D872}">
      <dgm:prSet/>
      <dgm:spPr/>
      <dgm:t>
        <a:bodyPr/>
        <a:lstStyle/>
        <a:p>
          <a:pPr latinLnBrk="1"/>
          <a:endParaRPr lang="ko-KR" altLang="en-US"/>
        </a:p>
      </dgm:t>
    </dgm:pt>
    <dgm:pt modelId="{ED1E78D1-5BFE-41F9-AE6C-1B6E64F166D8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도면 프로그램 실행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E476CAED-9B00-4359-B528-A84FDAC83C89}" type="parTrans" cxnId="{FA4941E6-EBA2-4C45-A25B-B97340655098}">
      <dgm:prSet custT="1"/>
      <dgm:spPr/>
      <dgm:t>
        <a:bodyPr/>
        <a:lstStyle/>
        <a:p>
          <a:pPr latinLnBrk="1"/>
          <a:endParaRPr lang="ko-KR" altLang="en-US" sz="300" b="1"/>
        </a:p>
      </dgm:t>
    </dgm:pt>
    <dgm:pt modelId="{EECCDB62-901F-4BD7-B5CE-EEAC7408819D}" type="sibTrans" cxnId="{FA4941E6-EBA2-4C45-A25B-B97340655098}">
      <dgm:prSet/>
      <dgm:spPr/>
      <dgm:t>
        <a:bodyPr/>
        <a:lstStyle/>
        <a:p>
          <a:pPr latinLnBrk="1"/>
          <a:endParaRPr lang="ko-KR" altLang="en-US"/>
        </a:p>
      </dgm:t>
    </dgm:pt>
    <dgm:pt modelId="{28B13E14-96DB-42DC-92AB-307BBF621857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도면제작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51B49B2E-1137-4969-AEA5-657F173E6934}" type="parTrans" cxnId="{2C1E943F-27D5-45F0-A2B6-8EB6FDDA83F1}">
      <dgm:prSet custT="1"/>
      <dgm:spPr>
        <a:ln>
          <a:solidFill>
            <a:schemeClr val="accent1"/>
          </a:solidFill>
          <a:prstDash val="solid"/>
        </a:ln>
      </dgm:spPr>
      <dgm:t>
        <a:bodyPr/>
        <a:lstStyle/>
        <a:p>
          <a:pPr latinLnBrk="1"/>
          <a:endParaRPr lang="ko-KR" altLang="en-US" sz="300" b="1"/>
        </a:p>
      </dgm:t>
    </dgm:pt>
    <dgm:pt modelId="{6633A852-56CB-4609-8BDB-1EE825D0E7CC}" type="sibTrans" cxnId="{2C1E943F-27D5-45F0-A2B6-8EB6FDDA83F1}">
      <dgm:prSet/>
      <dgm:spPr/>
      <dgm:t>
        <a:bodyPr/>
        <a:lstStyle/>
        <a:p>
          <a:pPr latinLnBrk="1"/>
          <a:endParaRPr lang="ko-KR" altLang="en-US"/>
        </a:p>
      </dgm:t>
    </dgm:pt>
    <dgm:pt modelId="{3588B67F-4FE2-48A4-93E7-F8B0D6003572}">
      <dgm:prSet phldrT="[텍스트]" custT="1"/>
      <dgm:spPr>
        <a:solidFill>
          <a:schemeClr val="accent1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도면 수정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B811E2CC-0518-427E-892C-BCD916A88DC1}" type="parTrans" cxnId="{2521B80F-439D-4BFF-BA15-FCB4CBBFBAA1}">
      <dgm:prSet custT="1"/>
      <dgm:spPr>
        <a:ln>
          <a:solidFill>
            <a:schemeClr val="accent1"/>
          </a:solidFill>
          <a:prstDash val="solid"/>
        </a:ln>
      </dgm:spPr>
      <dgm:t>
        <a:bodyPr/>
        <a:lstStyle/>
        <a:p>
          <a:pPr latinLnBrk="1"/>
          <a:endParaRPr lang="ko-KR" altLang="en-US" sz="300" b="1"/>
        </a:p>
      </dgm:t>
    </dgm:pt>
    <dgm:pt modelId="{457FBD1E-CE1C-4895-8770-38C37E6326F6}" type="sibTrans" cxnId="{2521B80F-439D-4BFF-BA15-FCB4CBBFBAA1}">
      <dgm:prSet/>
      <dgm:spPr/>
      <dgm:t>
        <a:bodyPr/>
        <a:lstStyle/>
        <a:p>
          <a:pPr latinLnBrk="1"/>
          <a:endParaRPr lang="ko-KR" altLang="en-US"/>
        </a:p>
      </dgm:t>
    </dgm:pt>
    <dgm:pt modelId="{57C88186-F512-4105-B9D8-C0732D8FC7DB}" type="pres">
      <dgm:prSet presAssocID="{FB92812D-8C40-47EA-90EB-FF110C5768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DC6C03-272C-47F8-B11B-540B1B7F1984}" type="pres">
      <dgm:prSet presAssocID="{CC237093-09D7-45F9-B66F-73E3B0B15E41}" presName="root1" presStyleCnt="0"/>
      <dgm:spPr/>
    </dgm:pt>
    <dgm:pt modelId="{CBE17614-5921-477E-93F9-6CAABC9F8B18}" type="pres">
      <dgm:prSet presAssocID="{CC237093-09D7-45F9-B66F-73E3B0B15E41}" presName="LevelOneTextNode" presStyleLbl="node0" presStyleIdx="0" presStyleCnt="1" custScaleX="57518" custScaleY="568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34A710-6A0E-4122-A2EE-5B394FB557A3}" type="pres">
      <dgm:prSet presAssocID="{CC237093-09D7-45F9-B66F-73E3B0B15E41}" presName="level2hierChild" presStyleCnt="0"/>
      <dgm:spPr/>
    </dgm:pt>
    <dgm:pt modelId="{EE945A1A-AF86-4F2E-B8C0-E06E3BA2F640}" type="pres">
      <dgm:prSet presAssocID="{E476CAED-9B00-4359-B528-A84FDAC83C89}" presName="conn2-1" presStyleLbl="parChTrans1D2" presStyleIdx="0" presStyleCnt="1" custScaleX="2000000" custScaleY="85629"/>
      <dgm:spPr/>
      <dgm:t>
        <a:bodyPr/>
        <a:lstStyle/>
        <a:p>
          <a:pPr latinLnBrk="1"/>
          <a:endParaRPr lang="ko-KR" altLang="en-US"/>
        </a:p>
      </dgm:t>
    </dgm:pt>
    <dgm:pt modelId="{AAF90EF0-D689-47C5-906E-F542C49B1AC6}" type="pres">
      <dgm:prSet presAssocID="{E476CAED-9B00-4359-B528-A84FDAC83C89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5ED3521-7DBE-4FC6-B33C-FC00CA303E68}" type="pres">
      <dgm:prSet presAssocID="{ED1E78D1-5BFE-41F9-AE6C-1B6E64F166D8}" presName="root2" presStyleCnt="0"/>
      <dgm:spPr/>
    </dgm:pt>
    <dgm:pt modelId="{1D5B8A1C-BE4F-47DB-AC75-2D949ABE2F92}" type="pres">
      <dgm:prSet presAssocID="{ED1E78D1-5BFE-41F9-AE6C-1B6E64F166D8}" presName="LevelTwoTextNode" presStyleLbl="node2" presStyleIdx="0" presStyleCnt="1" custScaleX="57518" custScaleY="568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A06EBD-A1AC-4948-8C14-6C28D694C54E}" type="pres">
      <dgm:prSet presAssocID="{ED1E78D1-5BFE-41F9-AE6C-1B6E64F166D8}" presName="level3hierChild" presStyleCnt="0"/>
      <dgm:spPr/>
    </dgm:pt>
    <dgm:pt modelId="{569EFC4C-C605-4E9B-82EB-FB7C63470836}" type="pres">
      <dgm:prSet presAssocID="{51B49B2E-1137-4969-AEA5-657F173E6934}" presName="conn2-1" presStyleLbl="parChTrans1D3" presStyleIdx="0" presStyleCnt="2" custScaleX="2000000" custScaleY="85629"/>
      <dgm:spPr/>
      <dgm:t>
        <a:bodyPr/>
        <a:lstStyle/>
        <a:p>
          <a:pPr latinLnBrk="1"/>
          <a:endParaRPr lang="ko-KR" altLang="en-US"/>
        </a:p>
      </dgm:t>
    </dgm:pt>
    <dgm:pt modelId="{DD1C5C87-D2C8-445E-8ABA-4FEC5E78699B}" type="pres">
      <dgm:prSet presAssocID="{51B49B2E-1137-4969-AEA5-657F173E6934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B8267FD-D6BF-489F-A8FE-6529F09BF958}" type="pres">
      <dgm:prSet presAssocID="{28B13E14-96DB-42DC-92AB-307BBF621857}" presName="root2" presStyleCnt="0"/>
      <dgm:spPr/>
    </dgm:pt>
    <dgm:pt modelId="{16E69128-6DBF-485A-B09A-05B91415F489}" type="pres">
      <dgm:prSet presAssocID="{28B13E14-96DB-42DC-92AB-307BBF621857}" presName="LevelTwoTextNode" presStyleLbl="node3" presStyleIdx="0" presStyleCnt="2" custScaleX="57518" custScaleY="56898" custLinFactNeighborY="-1318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F1C4EB-0318-491C-863D-55DA7940BFFA}" type="pres">
      <dgm:prSet presAssocID="{28B13E14-96DB-42DC-92AB-307BBF621857}" presName="level3hierChild" presStyleCnt="0"/>
      <dgm:spPr/>
    </dgm:pt>
    <dgm:pt modelId="{147D2E28-B4B8-42B1-BF4B-5DAC5139F410}" type="pres">
      <dgm:prSet presAssocID="{B811E2CC-0518-427E-892C-BCD916A88DC1}" presName="conn2-1" presStyleLbl="parChTrans1D3" presStyleIdx="1" presStyleCnt="2" custScaleX="2000000" custScaleY="85629"/>
      <dgm:spPr/>
      <dgm:t>
        <a:bodyPr/>
        <a:lstStyle/>
        <a:p>
          <a:pPr latinLnBrk="1"/>
          <a:endParaRPr lang="ko-KR" altLang="en-US"/>
        </a:p>
      </dgm:t>
    </dgm:pt>
    <dgm:pt modelId="{4481BFB6-D645-4BAB-B71D-3DFB6205931B}" type="pres">
      <dgm:prSet presAssocID="{B811E2CC-0518-427E-892C-BCD916A88DC1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36B041E-F431-4893-92FF-3E832B2B78D2}" type="pres">
      <dgm:prSet presAssocID="{3588B67F-4FE2-48A4-93E7-F8B0D6003572}" presName="root2" presStyleCnt="0"/>
      <dgm:spPr/>
    </dgm:pt>
    <dgm:pt modelId="{203DA2C3-F913-4ACA-8A41-DA2FCE8A845B}" type="pres">
      <dgm:prSet presAssocID="{3588B67F-4FE2-48A4-93E7-F8B0D6003572}" presName="LevelTwoTextNode" presStyleLbl="node3" presStyleIdx="1" presStyleCnt="2" custScaleX="57518" custScaleY="56898" custLinFactNeighborX="412" custLinFactNeighborY="115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1A1C92-B68B-4090-B5CC-596E22B9341F}" type="pres">
      <dgm:prSet presAssocID="{3588B67F-4FE2-48A4-93E7-F8B0D6003572}" presName="level3hierChild" presStyleCnt="0"/>
      <dgm:spPr/>
    </dgm:pt>
  </dgm:ptLst>
  <dgm:cxnLst>
    <dgm:cxn modelId="{FA4941E6-EBA2-4C45-A25B-B97340655098}" srcId="{CC237093-09D7-45F9-B66F-73E3B0B15E41}" destId="{ED1E78D1-5BFE-41F9-AE6C-1B6E64F166D8}" srcOrd="0" destOrd="0" parTransId="{E476CAED-9B00-4359-B528-A84FDAC83C89}" sibTransId="{EECCDB62-901F-4BD7-B5CE-EEAC7408819D}"/>
    <dgm:cxn modelId="{B72C99A8-C0D0-4502-A67A-3C2EBC3C126F}" type="presOf" srcId="{E476CAED-9B00-4359-B528-A84FDAC83C89}" destId="{AAF90EF0-D689-47C5-906E-F542C49B1AC6}" srcOrd="1" destOrd="0" presId="urn:microsoft.com/office/officeart/2005/8/layout/hierarchy2"/>
    <dgm:cxn modelId="{2521B80F-439D-4BFF-BA15-FCB4CBBFBAA1}" srcId="{ED1E78D1-5BFE-41F9-AE6C-1B6E64F166D8}" destId="{3588B67F-4FE2-48A4-93E7-F8B0D6003572}" srcOrd="1" destOrd="0" parTransId="{B811E2CC-0518-427E-892C-BCD916A88DC1}" sibTransId="{457FBD1E-CE1C-4895-8770-38C37E6326F6}"/>
    <dgm:cxn modelId="{803B96EC-B71A-4F2A-A5B1-ACE760555AF0}" type="presOf" srcId="{B811E2CC-0518-427E-892C-BCD916A88DC1}" destId="{147D2E28-B4B8-42B1-BF4B-5DAC5139F410}" srcOrd="0" destOrd="0" presId="urn:microsoft.com/office/officeart/2005/8/layout/hierarchy2"/>
    <dgm:cxn modelId="{BD8A5E58-3757-4E3B-B40F-0716DF45C546}" type="presOf" srcId="{B811E2CC-0518-427E-892C-BCD916A88DC1}" destId="{4481BFB6-D645-4BAB-B71D-3DFB6205931B}" srcOrd="1" destOrd="0" presId="urn:microsoft.com/office/officeart/2005/8/layout/hierarchy2"/>
    <dgm:cxn modelId="{BC25A32B-157F-465F-9122-7361270C815E}" type="presOf" srcId="{3588B67F-4FE2-48A4-93E7-F8B0D6003572}" destId="{203DA2C3-F913-4ACA-8A41-DA2FCE8A845B}" srcOrd="0" destOrd="0" presId="urn:microsoft.com/office/officeart/2005/8/layout/hierarchy2"/>
    <dgm:cxn modelId="{E65D79B3-678F-4EDE-8881-7FAF15CA1AAD}" type="presOf" srcId="{51B49B2E-1137-4969-AEA5-657F173E6934}" destId="{569EFC4C-C605-4E9B-82EB-FB7C63470836}" srcOrd="0" destOrd="0" presId="urn:microsoft.com/office/officeart/2005/8/layout/hierarchy2"/>
    <dgm:cxn modelId="{DC0981B1-8C8A-4ABD-9DE8-65A15B7A4304}" type="presOf" srcId="{28B13E14-96DB-42DC-92AB-307BBF621857}" destId="{16E69128-6DBF-485A-B09A-05B91415F489}" srcOrd="0" destOrd="0" presId="urn:microsoft.com/office/officeart/2005/8/layout/hierarchy2"/>
    <dgm:cxn modelId="{887476EF-78E7-472F-BBBC-BC725C108F97}" type="presOf" srcId="{E476CAED-9B00-4359-B528-A84FDAC83C89}" destId="{EE945A1A-AF86-4F2E-B8C0-E06E3BA2F640}" srcOrd="0" destOrd="0" presId="urn:microsoft.com/office/officeart/2005/8/layout/hierarchy2"/>
    <dgm:cxn modelId="{8EE598BD-A1F1-423F-8603-5FCC2923CC78}" type="presOf" srcId="{51B49B2E-1137-4969-AEA5-657F173E6934}" destId="{DD1C5C87-D2C8-445E-8ABA-4FEC5E78699B}" srcOrd="1" destOrd="0" presId="urn:microsoft.com/office/officeart/2005/8/layout/hierarchy2"/>
    <dgm:cxn modelId="{2C9E67CD-9FE5-46D5-AF41-AF017886D872}" srcId="{FB92812D-8C40-47EA-90EB-FF110C5768DB}" destId="{CC237093-09D7-45F9-B66F-73E3B0B15E41}" srcOrd="0" destOrd="0" parTransId="{99AD4F44-812B-40F5-B6FC-1807C1069430}" sibTransId="{B0BCCC4B-CAAC-4E52-A03C-2CEAE1D2077C}"/>
    <dgm:cxn modelId="{2EE84D80-3425-464D-9245-E7C72943CF0E}" type="presOf" srcId="{CC237093-09D7-45F9-B66F-73E3B0B15E41}" destId="{CBE17614-5921-477E-93F9-6CAABC9F8B18}" srcOrd="0" destOrd="0" presId="urn:microsoft.com/office/officeart/2005/8/layout/hierarchy2"/>
    <dgm:cxn modelId="{C244B5F7-DA2A-447D-B702-A70F000F77CD}" type="presOf" srcId="{FB92812D-8C40-47EA-90EB-FF110C5768DB}" destId="{57C88186-F512-4105-B9D8-C0732D8FC7DB}" srcOrd="0" destOrd="0" presId="urn:microsoft.com/office/officeart/2005/8/layout/hierarchy2"/>
    <dgm:cxn modelId="{B0414DC8-4986-4388-AC58-7BDC1C70290B}" type="presOf" srcId="{ED1E78D1-5BFE-41F9-AE6C-1B6E64F166D8}" destId="{1D5B8A1C-BE4F-47DB-AC75-2D949ABE2F92}" srcOrd="0" destOrd="0" presId="urn:microsoft.com/office/officeart/2005/8/layout/hierarchy2"/>
    <dgm:cxn modelId="{2C1E943F-27D5-45F0-A2B6-8EB6FDDA83F1}" srcId="{ED1E78D1-5BFE-41F9-AE6C-1B6E64F166D8}" destId="{28B13E14-96DB-42DC-92AB-307BBF621857}" srcOrd="0" destOrd="0" parTransId="{51B49B2E-1137-4969-AEA5-657F173E6934}" sibTransId="{6633A852-56CB-4609-8BDB-1EE825D0E7CC}"/>
    <dgm:cxn modelId="{CEC1FA48-AECC-4B33-B6B2-4D1379253251}" type="presParOf" srcId="{57C88186-F512-4105-B9D8-C0732D8FC7DB}" destId="{ADDC6C03-272C-47F8-B11B-540B1B7F1984}" srcOrd="0" destOrd="0" presId="urn:microsoft.com/office/officeart/2005/8/layout/hierarchy2"/>
    <dgm:cxn modelId="{EE20D57C-ECDE-4567-8DA4-1871BABA96B5}" type="presParOf" srcId="{ADDC6C03-272C-47F8-B11B-540B1B7F1984}" destId="{CBE17614-5921-477E-93F9-6CAABC9F8B18}" srcOrd="0" destOrd="0" presId="urn:microsoft.com/office/officeart/2005/8/layout/hierarchy2"/>
    <dgm:cxn modelId="{98D6E000-074C-45AA-A34C-188527FB7A95}" type="presParOf" srcId="{ADDC6C03-272C-47F8-B11B-540B1B7F1984}" destId="{BB34A710-6A0E-4122-A2EE-5B394FB557A3}" srcOrd="1" destOrd="0" presId="urn:microsoft.com/office/officeart/2005/8/layout/hierarchy2"/>
    <dgm:cxn modelId="{90125CDC-6A48-49CD-A7B3-92597756F5C6}" type="presParOf" srcId="{BB34A710-6A0E-4122-A2EE-5B394FB557A3}" destId="{EE945A1A-AF86-4F2E-B8C0-E06E3BA2F640}" srcOrd="0" destOrd="0" presId="urn:microsoft.com/office/officeart/2005/8/layout/hierarchy2"/>
    <dgm:cxn modelId="{AED73C70-09CD-4DB1-8EC1-3A4A527A8D59}" type="presParOf" srcId="{EE945A1A-AF86-4F2E-B8C0-E06E3BA2F640}" destId="{AAF90EF0-D689-47C5-906E-F542C49B1AC6}" srcOrd="0" destOrd="0" presId="urn:microsoft.com/office/officeart/2005/8/layout/hierarchy2"/>
    <dgm:cxn modelId="{A7755055-A26D-442E-8121-6637BA820E58}" type="presParOf" srcId="{BB34A710-6A0E-4122-A2EE-5B394FB557A3}" destId="{A5ED3521-7DBE-4FC6-B33C-FC00CA303E68}" srcOrd="1" destOrd="0" presId="urn:microsoft.com/office/officeart/2005/8/layout/hierarchy2"/>
    <dgm:cxn modelId="{3E320EAE-B221-4FE4-BDB9-1905CC9416D8}" type="presParOf" srcId="{A5ED3521-7DBE-4FC6-B33C-FC00CA303E68}" destId="{1D5B8A1C-BE4F-47DB-AC75-2D949ABE2F92}" srcOrd="0" destOrd="0" presId="urn:microsoft.com/office/officeart/2005/8/layout/hierarchy2"/>
    <dgm:cxn modelId="{F52B0B01-77E5-448D-9C53-050B8BE9F587}" type="presParOf" srcId="{A5ED3521-7DBE-4FC6-B33C-FC00CA303E68}" destId="{26A06EBD-A1AC-4948-8C14-6C28D694C54E}" srcOrd="1" destOrd="0" presId="urn:microsoft.com/office/officeart/2005/8/layout/hierarchy2"/>
    <dgm:cxn modelId="{F6BFAA12-6D1F-49B7-B7AA-BF48F5B2CB6C}" type="presParOf" srcId="{26A06EBD-A1AC-4948-8C14-6C28D694C54E}" destId="{569EFC4C-C605-4E9B-82EB-FB7C63470836}" srcOrd="0" destOrd="0" presId="urn:microsoft.com/office/officeart/2005/8/layout/hierarchy2"/>
    <dgm:cxn modelId="{162D284E-D306-4C14-BD27-4B8E4EF225A3}" type="presParOf" srcId="{569EFC4C-C605-4E9B-82EB-FB7C63470836}" destId="{DD1C5C87-D2C8-445E-8ABA-4FEC5E78699B}" srcOrd="0" destOrd="0" presId="urn:microsoft.com/office/officeart/2005/8/layout/hierarchy2"/>
    <dgm:cxn modelId="{C70D8E79-F089-490B-836B-CF010853141B}" type="presParOf" srcId="{26A06EBD-A1AC-4948-8C14-6C28D694C54E}" destId="{7B8267FD-D6BF-489F-A8FE-6529F09BF958}" srcOrd="1" destOrd="0" presId="urn:microsoft.com/office/officeart/2005/8/layout/hierarchy2"/>
    <dgm:cxn modelId="{7CA5EF11-985C-4BE7-9683-BC0A24AF0F53}" type="presParOf" srcId="{7B8267FD-D6BF-489F-A8FE-6529F09BF958}" destId="{16E69128-6DBF-485A-B09A-05B91415F489}" srcOrd="0" destOrd="0" presId="urn:microsoft.com/office/officeart/2005/8/layout/hierarchy2"/>
    <dgm:cxn modelId="{189BD3FA-F541-437A-922A-BEFCA83C2976}" type="presParOf" srcId="{7B8267FD-D6BF-489F-A8FE-6529F09BF958}" destId="{93F1C4EB-0318-491C-863D-55DA7940BFFA}" srcOrd="1" destOrd="0" presId="urn:microsoft.com/office/officeart/2005/8/layout/hierarchy2"/>
    <dgm:cxn modelId="{6E6F91CF-0E10-49CC-9106-9DD663BEA22C}" type="presParOf" srcId="{26A06EBD-A1AC-4948-8C14-6C28D694C54E}" destId="{147D2E28-B4B8-42B1-BF4B-5DAC5139F410}" srcOrd="2" destOrd="0" presId="urn:microsoft.com/office/officeart/2005/8/layout/hierarchy2"/>
    <dgm:cxn modelId="{CC9FBCD4-1C55-4073-93CD-C2EA537C28F0}" type="presParOf" srcId="{147D2E28-B4B8-42B1-BF4B-5DAC5139F410}" destId="{4481BFB6-D645-4BAB-B71D-3DFB6205931B}" srcOrd="0" destOrd="0" presId="urn:microsoft.com/office/officeart/2005/8/layout/hierarchy2"/>
    <dgm:cxn modelId="{E6B7926D-3BE0-4E04-BC62-3FE3AD2989FF}" type="presParOf" srcId="{26A06EBD-A1AC-4948-8C14-6C28D694C54E}" destId="{836B041E-F431-4893-92FF-3E832B2B78D2}" srcOrd="3" destOrd="0" presId="urn:microsoft.com/office/officeart/2005/8/layout/hierarchy2"/>
    <dgm:cxn modelId="{22E15097-8DAA-47FD-B5A4-C72A09CB3A0B}" type="presParOf" srcId="{836B041E-F431-4893-92FF-3E832B2B78D2}" destId="{203DA2C3-F913-4ACA-8A41-DA2FCE8A845B}" srcOrd="0" destOrd="0" presId="urn:microsoft.com/office/officeart/2005/8/layout/hierarchy2"/>
    <dgm:cxn modelId="{6B88115D-BC74-47BA-975E-21F09D31D773}" type="presParOf" srcId="{836B041E-F431-4893-92FF-3E832B2B78D2}" destId="{3F1A1C92-B68B-4090-B5CC-596E22B9341F}" srcOrd="1" destOrd="0" presId="urn:microsoft.com/office/officeart/2005/8/layout/hierarchy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17614-5921-477E-93F9-6CAABC9F8B18}">
      <dsp:nvSpPr>
        <dsp:cNvPr id="0" name=""/>
        <dsp:cNvSpPr/>
      </dsp:nvSpPr>
      <dsp:spPr>
        <a:xfrm>
          <a:off x="1247" y="2540833"/>
          <a:ext cx="1850545" cy="915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spc="600" dirty="0" smtClean="0">
              <a:solidFill>
                <a:schemeClr val="tx1"/>
              </a:solidFill>
            </a:rPr>
            <a:t>USER</a:t>
          </a:r>
          <a:endParaRPr lang="ko-KR" altLang="en-US" sz="3200" b="1" kern="1200" spc="600" dirty="0">
            <a:solidFill>
              <a:schemeClr val="tx1"/>
            </a:solidFill>
          </a:endParaRPr>
        </a:p>
      </dsp:txBody>
      <dsp:txXfrm>
        <a:off x="28055" y="2567641"/>
        <a:ext cx="1796929" cy="861683"/>
      </dsp:txXfrm>
    </dsp:sp>
    <dsp:sp modelId="{EE945A1A-AF86-4F2E-B8C0-E06E3BA2F640}">
      <dsp:nvSpPr>
        <dsp:cNvPr id="0" name=""/>
        <dsp:cNvSpPr/>
      </dsp:nvSpPr>
      <dsp:spPr>
        <a:xfrm rot="19561098">
          <a:off x="1719266" y="2533555"/>
          <a:ext cx="1551987" cy="62405"/>
        </a:xfrm>
        <a:custGeom>
          <a:avLst/>
          <a:gdLst/>
          <a:ahLst/>
          <a:cxnLst/>
          <a:rect l="0" t="0" r="0" b="0"/>
          <a:pathLst>
            <a:path>
              <a:moveTo>
                <a:pt x="0" y="31202"/>
              </a:moveTo>
              <a:lnTo>
                <a:pt x="1551987" y="312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b="1" kern="1200"/>
        </a:p>
      </dsp:txBody>
      <dsp:txXfrm>
        <a:off x="1719266" y="2531534"/>
        <a:ext cx="1551987" cy="66447"/>
      </dsp:txXfrm>
    </dsp:sp>
    <dsp:sp modelId="{1D5B8A1C-BE4F-47DB-AC75-2D949ABE2F92}">
      <dsp:nvSpPr>
        <dsp:cNvPr id="0" name=""/>
        <dsp:cNvSpPr/>
      </dsp:nvSpPr>
      <dsp:spPr>
        <a:xfrm>
          <a:off x="3138727" y="1673384"/>
          <a:ext cx="1850545" cy="915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어플리케이션 실행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3165535" y="1700192"/>
        <a:ext cx="1796929" cy="861683"/>
      </dsp:txXfrm>
    </dsp:sp>
    <dsp:sp modelId="{569EFC4C-C605-4E9B-82EB-FB7C63470836}">
      <dsp:nvSpPr>
        <dsp:cNvPr id="0" name=""/>
        <dsp:cNvSpPr/>
      </dsp:nvSpPr>
      <dsp:spPr>
        <a:xfrm rot="20148158">
          <a:off x="4927291" y="1810681"/>
          <a:ext cx="1410896" cy="62405"/>
        </a:xfrm>
        <a:custGeom>
          <a:avLst/>
          <a:gdLst/>
          <a:ahLst/>
          <a:cxnLst/>
          <a:rect l="0" t="0" r="0" b="0"/>
          <a:pathLst>
            <a:path>
              <a:moveTo>
                <a:pt x="0" y="31202"/>
              </a:moveTo>
              <a:lnTo>
                <a:pt x="1410896" y="3120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lg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b="1" kern="1200"/>
        </a:p>
      </dsp:txBody>
      <dsp:txXfrm>
        <a:off x="4927291" y="1811680"/>
        <a:ext cx="1410896" cy="60406"/>
      </dsp:txXfrm>
    </dsp:sp>
    <dsp:sp modelId="{16E69128-6DBF-485A-B09A-05B91415F489}">
      <dsp:nvSpPr>
        <dsp:cNvPr id="0" name=""/>
        <dsp:cNvSpPr/>
      </dsp:nvSpPr>
      <dsp:spPr>
        <a:xfrm>
          <a:off x="6276206" y="1095084"/>
          <a:ext cx="1850545" cy="915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도면상 자기</a:t>
          </a:r>
          <a:r>
            <a:rPr lang="en-US" altLang="ko-KR" sz="1400" b="1" kern="1200" dirty="0" smtClean="0">
              <a:solidFill>
                <a:schemeClr val="tx1"/>
              </a:solidFill>
            </a:rPr>
            <a:t> 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위치 인지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6303014" y="1121892"/>
        <a:ext cx="1796929" cy="861683"/>
      </dsp:txXfrm>
    </dsp:sp>
    <dsp:sp modelId="{147D2E28-B4B8-42B1-BF4B-5DAC5139F410}">
      <dsp:nvSpPr>
        <dsp:cNvPr id="0" name=""/>
        <dsp:cNvSpPr/>
      </dsp:nvSpPr>
      <dsp:spPr>
        <a:xfrm rot="1451842">
          <a:off x="4927291" y="2388980"/>
          <a:ext cx="1410896" cy="62405"/>
        </a:xfrm>
        <a:custGeom>
          <a:avLst/>
          <a:gdLst/>
          <a:ahLst/>
          <a:cxnLst/>
          <a:rect l="0" t="0" r="0" b="0"/>
          <a:pathLst>
            <a:path>
              <a:moveTo>
                <a:pt x="0" y="31202"/>
              </a:moveTo>
              <a:lnTo>
                <a:pt x="1410896" y="3120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lg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b="1" kern="1200"/>
        </a:p>
      </dsp:txBody>
      <dsp:txXfrm>
        <a:off x="4927291" y="2389980"/>
        <a:ext cx="1410896" cy="60406"/>
      </dsp:txXfrm>
    </dsp:sp>
    <dsp:sp modelId="{203DA2C3-F913-4ACA-8A41-DA2FCE8A845B}">
      <dsp:nvSpPr>
        <dsp:cNvPr id="0" name=""/>
        <dsp:cNvSpPr/>
      </dsp:nvSpPr>
      <dsp:spPr>
        <a:xfrm>
          <a:off x="6276206" y="2251683"/>
          <a:ext cx="1850545" cy="915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클릭 시 점포별 </a:t>
          </a:r>
          <a:endParaRPr lang="en-US" altLang="ko-KR" sz="1400" b="1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>
              <a:solidFill>
                <a:schemeClr val="tx1"/>
              </a:solidFill>
            </a:rPr>
            <a:t>간략</a:t>
          </a:r>
          <a:r>
            <a:rPr lang="ko-KR" altLang="en-US" sz="1400" b="1" kern="1200" dirty="0" smtClean="0">
              <a:solidFill>
                <a:schemeClr val="tx1"/>
              </a:solidFill>
            </a:rPr>
            <a:t> 정보 습득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6303014" y="2278491"/>
        <a:ext cx="1796929" cy="861683"/>
      </dsp:txXfrm>
    </dsp:sp>
    <dsp:sp modelId="{174A2CC6-D0F7-4432-A451-1B7B6B7C90FB}">
      <dsp:nvSpPr>
        <dsp:cNvPr id="0" name=""/>
        <dsp:cNvSpPr/>
      </dsp:nvSpPr>
      <dsp:spPr>
        <a:xfrm rot="2038902">
          <a:off x="1719266" y="3401005"/>
          <a:ext cx="1551987" cy="62405"/>
        </a:xfrm>
        <a:custGeom>
          <a:avLst/>
          <a:gdLst/>
          <a:ahLst/>
          <a:cxnLst/>
          <a:rect l="0" t="0" r="0" b="0"/>
          <a:pathLst>
            <a:path>
              <a:moveTo>
                <a:pt x="0" y="31202"/>
              </a:moveTo>
              <a:lnTo>
                <a:pt x="1551987" y="312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b="1" kern="1200"/>
        </a:p>
      </dsp:txBody>
      <dsp:txXfrm>
        <a:off x="1719266" y="3398984"/>
        <a:ext cx="1551987" cy="66447"/>
      </dsp:txXfrm>
    </dsp:sp>
    <dsp:sp modelId="{3AB593AD-925F-465B-A64B-D4DF6B96E628}">
      <dsp:nvSpPr>
        <dsp:cNvPr id="0" name=""/>
        <dsp:cNvSpPr/>
      </dsp:nvSpPr>
      <dsp:spPr>
        <a:xfrm>
          <a:off x="3138727" y="3408283"/>
          <a:ext cx="1850545" cy="915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점포별 </a:t>
          </a:r>
          <a:r>
            <a:rPr lang="en-US" altLang="ko-KR" sz="1400" b="1" kern="1200" dirty="0" smtClean="0">
              <a:solidFill>
                <a:schemeClr val="tx1"/>
              </a:solidFill>
            </a:rPr>
            <a:t>NFC </a:t>
          </a:r>
          <a:r>
            <a:rPr lang="ko-KR" altLang="en-US" sz="1400" b="1" kern="1200" dirty="0" err="1" smtClean="0">
              <a:solidFill>
                <a:schemeClr val="tx1"/>
              </a:solidFill>
            </a:rPr>
            <a:t>태깅</a:t>
          </a:r>
          <a:r>
            <a:rPr lang="en-US" altLang="ko-KR" sz="1400" b="1" kern="1200" dirty="0" smtClean="0">
              <a:solidFill>
                <a:schemeClr val="tx1"/>
              </a:solidFill>
            </a:rPr>
            <a:t> </a:t>
          </a:r>
          <a:r>
            <a:rPr lang="ko-KR" altLang="en-US" sz="1400" b="1" kern="1200" dirty="0" smtClean="0">
              <a:solidFill>
                <a:schemeClr val="tx1"/>
              </a:solidFill>
            </a:rPr>
            <a:t>및 </a:t>
          </a:r>
          <a:r>
            <a:rPr lang="en-US" altLang="ko-KR" sz="1400" b="1" kern="1200" dirty="0" smtClean="0">
              <a:solidFill>
                <a:schemeClr val="tx1"/>
              </a:solidFill>
            </a:rPr>
            <a:t>QR</a:t>
          </a:r>
          <a:r>
            <a:rPr lang="ko-KR" altLang="en-US" sz="1400" b="1" kern="1200" dirty="0" smtClean="0">
              <a:solidFill>
                <a:schemeClr val="tx1"/>
              </a:solidFill>
            </a:rPr>
            <a:t>코드 스캔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3165535" y="3435091"/>
        <a:ext cx="1796929" cy="861683"/>
      </dsp:txXfrm>
    </dsp:sp>
    <dsp:sp modelId="{F93C1C6E-C562-4CD7-BB34-6352BF678F01}">
      <dsp:nvSpPr>
        <dsp:cNvPr id="0" name=""/>
        <dsp:cNvSpPr/>
      </dsp:nvSpPr>
      <dsp:spPr>
        <a:xfrm>
          <a:off x="4989272" y="3834729"/>
          <a:ext cx="1286933" cy="62405"/>
        </a:xfrm>
        <a:custGeom>
          <a:avLst/>
          <a:gdLst/>
          <a:ahLst/>
          <a:cxnLst/>
          <a:rect l="0" t="0" r="0" b="0"/>
          <a:pathLst>
            <a:path>
              <a:moveTo>
                <a:pt x="0" y="31202"/>
              </a:moveTo>
              <a:lnTo>
                <a:pt x="1286933" y="3120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lg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b="1" kern="1200"/>
        </a:p>
      </dsp:txBody>
      <dsp:txXfrm>
        <a:off x="4989272" y="3838383"/>
        <a:ext cx="1286933" cy="55099"/>
      </dsp:txXfrm>
    </dsp:sp>
    <dsp:sp modelId="{931EB1AF-73F9-42C0-9361-602330220457}">
      <dsp:nvSpPr>
        <dsp:cNvPr id="0" name=""/>
        <dsp:cNvSpPr/>
      </dsp:nvSpPr>
      <dsp:spPr>
        <a:xfrm>
          <a:off x="6276206" y="3408283"/>
          <a:ext cx="1850545" cy="915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해당 점포 </a:t>
          </a:r>
          <a:endParaRPr lang="en-US" altLang="ko-KR" sz="1400" b="1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상세 정보 습득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6303014" y="3435091"/>
        <a:ext cx="1796929" cy="86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34F-D448-4445-8358-17FB754DB46C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524-C091-42BF-909C-5D6C7430F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875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34F-D448-4445-8358-17FB754DB46C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524-C091-42BF-909C-5D6C7430F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129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34F-D448-4445-8358-17FB754DB46C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524-C091-42BF-909C-5D6C7430F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873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34F-D448-4445-8358-17FB754DB46C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524-C091-42BF-909C-5D6C7430F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1144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34F-D448-4445-8358-17FB754DB46C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524-C091-42BF-909C-5D6C7430F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853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34F-D448-4445-8358-17FB754DB46C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524-C091-42BF-909C-5D6C7430F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95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34F-D448-4445-8358-17FB754DB46C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524-C091-42BF-909C-5D6C7430F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938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34F-D448-4445-8358-17FB754DB46C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524-C091-42BF-909C-5D6C7430F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907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34F-D448-4445-8358-17FB754DB46C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524-C091-42BF-909C-5D6C7430F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788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34F-D448-4445-8358-17FB754DB46C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524-C091-42BF-909C-5D6C7430F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04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34F-D448-4445-8358-17FB754DB46C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524-C091-42BF-909C-5D6C7430F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00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334F-D448-4445-8358-17FB754DB46C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6524-C091-42BF-909C-5D6C7430F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050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="" xmlns:p14="http://schemas.microsoft.com/office/powerpoint/2010/main" val="37946019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051221"/>
            <a:ext cx="1232791" cy="1232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128" y="340725"/>
            <a:ext cx="1248836" cy="1947950"/>
          </a:xfrm>
          <a:prstGeom prst="rect">
            <a:avLst/>
          </a:pr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7" name="그룹 16"/>
          <p:cNvGrpSpPr/>
          <p:nvPr/>
        </p:nvGrpSpPr>
        <p:grpSpPr>
          <a:xfrm>
            <a:off x="10560133" y="1452608"/>
            <a:ext cx="1026028" cy="1348053"/>
            <a:chOff x="10464800" y="1408670"/>
            <a:chExt cx="1225586" cy="1610243"/>
          </a:xfrm>
        </p:grpSpPr>
        <p:grpSp>
          <p:nvGrpSpPr>
            <p:cNvPr id="9" name="그룹 8"/>
            <p:cNvGrpSpPr/>
            <p:nvPr/>
          </p:nvGrpSpPr>
          <p:grpSpPr>
            <a:xfrm>
              <a:off x="10464800" y="1408670"/>
              <a:ext cx="1225586" cy="1610243"/>
              <a:chOff x="10160000" y="509178"/>
              <a:chExt cx="1785759" cy="278545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60000" y="509178"/>
                <a:ext cx="1785759" cy="2785450"/>
              </a:xfrm>
              <a:prstGeom prst="rect">
                <a:avLst/>
              </a:prstGeom>
              <a:effectLst>
                <a:outerShdw blurRad="190500" sx="101000" sy="101000" algn="ctr" rotWithShape="0">
                  <a:prstClr val="black">
                    <a:alpha val="20000"/>
                  </a:prstClr>
                </a:outerShdw>
              </a:effectLst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0851" y="1390700"/>
                <a:ext cx="504056" cy="434670"/>
              </a:xfrm>
              <a:prstGeom prst="rect">
                <a:avLst/>
              </a:prstGeom>
            </p:spPr>
          </p:pic>
        </p:grpSp>
        <p:sp>
          <p:nvSpPr>
            <p:cNvPr id="10" name="타원 9"/>
            <p:cNvSpPr/>
            <p:nvPr/>
          </p:nvSpPr>
          <p:spPr>
            <a:xfrm>
              <a:off x="10939849" y="1878227"/>
              <a:ext cx="298876" cy="2883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560134" y="2777621"/>
            <a:ext cx="1026028" cy="1336324"/>
            <a:chOff x="13666205" y="2099838"/>
            <a:chExt cx="1377543" cy="195846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6205" y="2099838"/>
              <a:ext cx="1377543" cy="1958468"/>
            </a:xfrm>
            <a:prstGeom prst="rect">
              <a:avLst/>
            </a:prstGeom>
            <a:effectLst>
              <a:outerShdw blurRad="190500" sx="101000" sy="1010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5" name="모서리가 둥근 사각형 설명선 14"/>
            <p:cNvSpPr/>
            <p:nvPr/>
          </p:nvSpPr>
          <p:spPr>
            <a:xfrm>
              <a:off x="13880876" y="2814355"/>
              <a:ext cx="739809" cy="555937"/>
            </a:xfrm>
            <a:prstGeom prst="wedgeRoundRectCallou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spc="-150" dirty="0" smtClean="0">
                  <a:solidFill>
                    <a:schemeClr val="tx1"/>
                  </a:solidFill>
                </a:rPr>
                <a:t>Simple info.</a:t>
              </a:r>
              <a:endParaRPr lang="ko-KR" altLang="en-US" sz="1050" b="1" spc="-1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134" y="4113175"/>
            <a:ext cx="1026028" cy="1373226"/>
          </a:xfrm>
          <a:prstGeom prst="rect">
            <a:avLst/>
          </a:pr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0" name="직사각형 19"/>
          <p:cNvSpPr/>
          <p:nvPr/>
        </p:nvSpPr>
        <p:spPr>
          <a:xfrm>
            <a:off x="10671143" y="4298622"/>
            <a:ext cx="773856" cy="901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Detail Information</a:t>
            </a:r>
            <a:endParaRPr lang="en-US" altLang="ko-KR" sz="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Item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New Arrival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Best Seller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Sale </a:t>
            </a:r>
          </a:p>
          <a:p>
            <a:pPr algn="ctr"/>
            <a:endParaRPr lang="ko-KR" altLang="en-US" sz="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54" y="5495283"/>
            <a:ext cx="1135807" cy="12132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417890" y="5081187"/>
            <a:ext cx="1054528" cy="1644866"/>
          </a:xfrm>
          <a:prstGeom prst="rect">
            <a:avLst/>
          </a:pr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9" name="한쪽 모서리가 잘린 사각형 18"/>
          <p:cNvSpPr/>
          <p:nvPr/>
        </p:nvSpPr>
        <p:spPr>
          <a:xfrm>
            <a:off x="4798243" y="2288675"/>
            <a:ext cx="729885" cy="294269"/>
          </a:xfrm>
          <a:prstGeom prst="snip1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Action 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4798242" y="4004818"/>
            <a:ext cx="729885" cy="294269"/>
          </a:xfrm>
          <a:prstGeom prst="snip1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Action 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9110" y="186927"/>
            <a:ext cx="3459637" cy="7999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USECASE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59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19531 -3.7037E-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="" xmlns:p14="http://schemas.microsoft.com/office/powerpoint/2010/main" val="3794601989"/>
              </p:ext>
            </p:extLst>
          </p:nvPr>
        </p:nvGraphicFramePr>
        <p:xfrm>
          <a:off x="1329644" y="10112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511" y="1241869"/>
            <a:ext cx="1248836" cy="1947950"/>
          </a:xfrm>
          <a:prstGeom prst="rect">
            <a:avLst/>
          </a:pr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91477" y="1417978"/>
            <a:ext cx="1773710" cy="177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965" y="2271147"/>
            <a:ext cx="1026028" cy="1373226"/>
          </a:xfrm>
          <a:prstGeom prst="rect">
            <a:avLst/>
          </a:pr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30" name="직사각형 29"/>
          <p:cNvSpPr/>
          <p:nvPr/>
        </p:nvSpPr>
        <p:spPr>
          <a:xfrm>
            <a:off x="9610983" y="2456594"/>
            <a:ext cx="773856" cy="901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Domino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Clothes</a:t>
            </a:r>
            <a:endParaRPr lang="en-US" altLang="ko-KR" sz="8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Item</a:t>
            </a:r>
            <a:endParaRPr lang="en-US" altLang="ko-KR" sz="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Sale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-T=shirt</a:t>
            </a:r>
            <a:endParaRPr lang="en-US" altLang="ko-KR" sz="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Best </a:t>
            </a:r>
            <a:r>
              <a:rPr lang="en-US" altLang="ko-KR" sz="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Seller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Event</a:t>
            </a:r>
            <a:endParaRPr lang="en-US" altLang="ko-KR" sz="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471546" y="2716624"/>
            <a:ext cx="461499" cy="344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053" y="2264523"/>
            <a:ext cx="1026028" cy="1373226"/>
          </a:xfrm>
          <a:prstGeom prst="rect">
            <a:avLst/>
          </a:pr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33" name="직사각형 32"/>
          <p:cNvSpPr/>
          <p:nvPr/>
        </p:nvSpPr>
        <p:spPr>
          <a:xfrm>
            <a:off x="11009071" y="2449970"/>
            <a:ext cx="773856" cy="901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Domino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Clothes</a:t>
            </a:r>
            <a:endParaRPr lang="en-US" altLang="ko-KR" sz="8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Item</a:t>
            </a:r>
            <a:endParaRPr lang="en-US" altLang="ko-KR" sz="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Sale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en-US" altLang="ko-KR" sz="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Coat</a:t>
            </a:r>
            <a:endParaRPr lang="en-US" altLang="ko-KR" sz="800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Best </a:t>
            </a:r>
            <a:r>
              <a:rPr lang="en-US" altLang="ko-KR" sz="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Seller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Event</a:t>
            </a:r>
            <a:endParaRPr lang="en-US" altLang="ko-KR" sz="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591" y="3801769"/>
            <a:ext cx="1026028" cy="1373226"/>
          </a:xfrm>
          <a:prstGeom prst="rect">
            <a:avLst/>
          </a:pr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35" name="직사각형 34"/>
          <p:cNvSpPr/>
          <p:nvPr/>
        </p:nvSpPr>
        <p:spPr>
          <a:xfrm>
            <a:off x="9617611" y="3987201"/>
            <a:ext cx="773856" cy="9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Domino</a:t>
            </a: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Clothes</a:t>
            </a:r>
            <a:endParaRPr lang="en-US" altLang="ko-KR" sz="8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Sale</a:t>
            </a:r>
          </a:p>
          <a:p>
            <a:pPr algn="ctr"/>
            <a:r>
              <a:rPr lang="en-US" altLang="ko-KR" sz="1200" spc="-15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10/2-11/3</a:t>
            </a:r>
            <a:endParaRPr lang="en-US" altLang="ko-KR" sz="1200" spc="-15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10464922" y="4260484"/>
            <a:ext cx="461499" cy="344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7" y="3795145"/>
            <a:ext cx="1026028" cy="1373226"/>
          </a:xfrm>
          <a:prstGeom prst="rect">
            <a:avLst/>
          </a:pr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38" name="직사각형 37"/>
          <p:cNvSpPr/>
          <p:nvPr/>
        </p:nvSpPr>
        <p:spPr>
          <a:xfrm>
            <a:off x="11002447" y="3980577"/>
            <a:ext cx="773856" cy="9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Domino</a:t>
            </a: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Clothes</a:t>
            </a:r>
            <a:endParaRPr lang="en-US" altLang="ko-KR" sz="8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Sale</a:t>
            </a:r>
          </a:p>
          <a:p>
            <a:pPr algn="ctr"/>
            <a:r>
              <a:rPr lang="en-US" altLang="ko-KR" sz="1200" spc="-15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11/5-12/8</a:t>
            </a:r>
            <a:endParaRPr lang="en-US" altLang="ko-KR" sz="1200" spc="-15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9" name="한쪽 모서리가 잘린 사각형 38"/>
          <p:cNvSpPr/>
          <p:nvPr/>
        </p:nvSpPr>
        <p:spPr>
          <a:xfrm>
            <a:off x="4095881" y="3070550"/>
            <a:ext cx="729885" cy="294269"/>
          </a:xfrm>
          <a:prstGeom prst="snip1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Action 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79110" y="186927"/>
            <a:ext cx="3459637" cy="7999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관리자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USECASE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59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19531 -3.7037E-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="" xmlns:p14="http://schemas.microsoft.com/office/powerpoint/2010/main" val="3794601989"/>
              </p:ext>
            </p:extLst>
          </p:nvPr>
        </p:nvGraphicFramePr>
        <p:xfrm>
          <a:off x="1329644" y="10112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91477" y="1417978"/>
            <a:ext cx="1773710" cy="177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한쪽 모서리가 잘린 사각형 38"/>
          <p:cNvSpPr/>
          <p:nvPr/>
        </p:nvSpPr>
        <p:spPr>
          <a:xfrm>
            <a:off x="4095881" y="3070550"/>
            <a:ext cx="729885" cy="294269"/>
          </a:xfrm>
          <a:prstGeom prst="snip1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Action 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79110" y="186927"/>
            <a:ext cx="3459637" cy="7999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pc="-150" dirty="0" smtClean="0">
                <a:solidFill>
                  <a:schemeClr val="tx1"/>
                </a:solidFill>
              </a:rPr>
              <a:t>도면제작자 </a:t>
            </a:r>
            <a:r>
              <a:rPr lang="en-US" altLang="ko-KR" sz="2800" b="1" spc="-150" dirty="0" smtClean="0">
                <a:solidFill>
                  <a:schemeClr val="tx1"/>
                </a:solidFill>
              </a:rPr>
              <a:t>USECASE</a:t>
            </a:r>
            <a:endParaRPr lang="ko-KR" altLang="en-US" sz="2800" b="1" spc="-150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 cstate="print">
            <a:lum bright="-23000"/>
          </a:blip>
          <a:srcRect t="299" b="-1"/>
          <a:stretch/>
        </p:blipFill>
        <p:spPr>
          <a:xfrm>
            <a:off x="9591261" y="2160104"/>
            <a:ext cx="2401957" cy="1483135"/>
          </a:xfrm>
          <a:prstGeom prst="rect">
            <a:avLst/>
          </a:prstGeom>
          <a:effectLst>
            <a:outerShdw blurRad="127000" dir="5400000" sx="101000" sy="101000" algn="ctr" rotWithShape="0">
              <a:srgbClr val="000000">
                <a:alpha val="10000"/>
              </a:srgbClr>
            </a:outerShdw>
          </a:effectLst>
        </p:spPr>
      </p:pic>
      <p:pic>
        <p:nvPicPr>
          <p:cNvPr id="1026" name="Picture 2" descr="C:\Users\정성훈제\Desktop\computer-12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61183" y="2018196"/>
            <a:ext cx="2319129" cy="1219200"/>
          </a:xfrm>
          <a:prstGeom prst="rect">
            <a:avLst/>
          </a:prstGeom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 cstate="print">
            <a:lum bright="-23000"/>
          </a:blip>
          <a:srcRect t="299" b="-1"/>
          <a:stretch/>
        </p:blipFill>
        <p:spPr>
          <a:xfrm>
            <a:off x="9604515" y="3796748"/>
            <a:ext cx="2401957" cy="1483135"/>
          </a:xfrm>
          <a:prstGeom prst="rect">
            <a:avLst/>
          </a:prstGeom>
          <a:effectLst>
            <a:outerShdw blurRad="127000" dir="5400000" sx="101000" sy="101000" algn="ctr" rotWithShape="0">
              <a:srgbClr val="000000">
                <a:alpha val="10000"/>
              </a:srgbClr>
            </a:outerShdw>
          </a:effectLst>
        </p:spPr>
      </p:pic>
      <p:sp>
        <p:nvSpPr>
          <p:cNvPr id="20" name="타원 19"/>
          <p:cNvSpPr/>
          <p:nvPr/>
        </p:nvSpPr>
        <p:spPr>
          <a:xfrm>
            <a:off x="11012557" y="4638261"/>
            <a:ext cx="251791" cy="212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759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93</Words>
  <Application>Microsoft Office PowerPoint</Application>
  <PresentationFormat>사용자 지정</PresentationFormat>
  <Paragraphs>57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정성훈제</cp:lastModifiedBy>
  <cp:revision>9</cp:revision>
  <dcterms:created xsi:type="dcterms:W3CDTF">2016-03-23T12:11:28Z</dcterms:created>
  <dcterms:modified xsi:type="dcterms:W3CDTF">2016-03-25T12:43:21Z</dcterms:modified>
</cp:coreProperties>
</file>