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7" autoAdjust="0"/>
    <p:restoredTop sz="94660"/>
  </p:normalViewPr>
  <p:slideViewPr>
    <p:cSldViewPr snapToGrid="0">
      <p:cViewPr varScale="1">
        <p:scale>
          <a:sx n="55" d="100"/>
          <a:sy n="55" d="100"/>
        </p:scale>
        <p:origin x="-96" y="-13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2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7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9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1E27-1C46-4246-A958-B5914AFAD1FF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A449-B3AD-46FF-BBC3-EF35F4914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3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316" y="2026281"/>
            <a:ext cx="649536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Software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Engineering</a:t>
            </a:r>
          </a:p>
          <a:p>
            <a:r>
              <a:rPr lang="ko-KR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과제 제출 시스템</a:t>
            </a:r>
            <a:endParaRPr lang="en-US" altLang="ko-KR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4800" dirty="0" smtClean="0"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Team </a:t>
            </a:r>
            <a:r>
              <a:rPr lang="en-US" altLang="ko-KR" sz="4800" dirty="0" err="1" smtClean="0"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CtrlZ</a:t>
            </a:r>
            <a:r>
              <a:rPr lang="en-US" altLang="ko-KR" sz="4800" dirty="0" smtClean="0"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</a:t>
            </a:r>
            <a:r>
              <a:rPr lang="en-US" altLang="ko-KR" sz="4800" dirty="0" smtClean="0">
                <a:solidFill>
                  <a:schemeClr val="accent2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 Plan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188" y="268248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accent2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9221" y="4543506"/>
            <a:ext cx="94519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TEAM</a:t>
            </a:r>
          </a:p>
          <a:p>
            <a:pPr algn="ctr">
              <a:lnSpc>
                <a:spcPct val="150000"/>
              </a:lnSpc>
            </a:pP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유동규</a:t>
            </a:r>
            <a:endParaRPr lang="en-US" altLang="ko-KR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박동원</a:t>
            </a:r>
            <a:endParaRPr lang="en-US" altLang="ko-KR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이승진</a:t>
            </a:r>
            <a:endParaRPr lang="en-US" altLang="ko-KR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윤준호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8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이등변 삼각형 30"/>
          <p:cNvSpPr/>
          <p:nvPr/>
        </p:nvSpPr>
        <p:spPr>
          <a:xfrm rot="10800000">
            <a:off x="4358204" y="2363683"/>
            <a:ext cx="3475591" cy="299620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75152" y="2649467"/>
            <a:ext cx="2441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과제 제출</a:t>
            </a:r>
            <a:endParaRPr lang="en-US" altLang="ko-KR" sz="4000" spc="300" dirty="0" smtClean="0">
              <a:solidFill>
                <a:schemeClr val="accent5">
                  <a:lumMod val="7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ko-KR" altLang="en-US" sz="4000" spc="300" dirty="0">
              <a:solidFill>
                <a:schemeClr val="accent5">
                  <a:lumMod val="7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571998" y="2418301"/>
            <a:ext cx="1473202" cy="1326507"/>
            <a:chOff x="4571998" y="2418301"/>
            <a:chExt cx="1473202" cy="1326507"/>
          </a:xfrm>
        </p:grpSpPr>
        <p:sp>
          <p:nvSpPr>
            <p:cNvPr id="15" name="이등변 삼각형 14"/>
            <p:cNvSpPr/>
            <p:nvPr/>
          </p:nvSpPr>
          <p:spPr>
            <a:xfrm rot="10800000">
              <a:off x="4571998" y="2474806"/>
              <a:ext cx="1473202" cy="127000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8590" y="2418301"/>
              <a:ext cx="7136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46799" y="2424651"/>
            <a:ext cx="1473202" cy="1320157"/>
            <a:chOff x="6146799" y="2424651"/>
            <a:chExt cx="1473202" cy="132015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146799" y="2474806"/>
              <a:ext cx="1473202" cy="127000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74849" y="2424651"/>
              <a:ext cx="6303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V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59398" y="3855931"/>
            <a:ext cx="1473202" cy="1275854"/>
            <a:chOff x="5359398" y="3855931"/>
            <a:chExt cx="1473202" cy="1275854"/>
          </a:xfrm>
        </p:grpSpPr>
        <p:sp>
          <p:nvSpPr>
            <p:cNvPr id="10" name="이등변 삼각형 9"/>
            <p:cNvSpPr/>
            <p:nvPr/>
          </p:nvSpPr>
          <p:spPr>
            <a:xfrm rot="10800000">
              <a:off x="5359398" y="3861783"/>
              <a:ext cx="1473202" cy="127000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7641" y="3855931"/>
              <a:ext cx="6367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29363" y="1481449"/>
            <a:ext cx="5680139" cy="4791505"/>
            <a:chOff x="3729363" y="1481449"/>
            <a:chExt cx="5680139" cy="4791505"/>
          </a:xfrm>
        </p:grpSpPr>
        <p:sp>
          <p:nvSpPr>
            <p:cNvPr id="25" name="TextBox 24"/>
            <p:cNvSpPr txBox="1"/>
            <p:nvPr/>
          </p:nvSpPr>
          <p:spPr>
            <a:xfrm>
              <a:off x="3729363" y="1491723"/>
              <a:ext cx="19523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</a:t>
              </a:r>
              <a:r>
                <a:rPr lang="en-US" altLang="ko-KR" sz="5400" dirty="0" smtClean="0">
                  <a:solidFill>
                    <a:schemeClr val="accent6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odel</a:t>
              </a:r>
              <a:endParaRPr lang="ko-KR" altLang="en-US" sz="5400" dirty="0"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02972" y="1481449"/>
              <a:ext cx="16065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V</a:t>
              </a:r>
              <a:r>
                <a:rPr lang="en-US" altLang="ko-KR" sz="5400" dirty="0" smtClean="0">
                  <a:solidFill>
                    <a:schemeClr val="accent6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iew</a:t>
              </a:r>
              <a:endParaRPr lang="ko-KR" altLang="en-US" sz="5400" dirty="0"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77641" y="5349624"/>
              <a:ext cx="29047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</a:t>
              </a:r>
              <a:r>
                <a:rPr lang="en-US" altLang="ko-KR" sz="5400" dirty="0" smtClean="0">
                  <a:solidFill>
                    <a:schemeClr val="accent6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ontroller</a:t>
              </a:r>
              <a:endParaRPr lang="ko-KR" altLang="en-US" sz="5400" dirty="0"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0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 -0.1347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6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1.48148E-6 L 0.10026 -0.1365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68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4.07407E-6 L 0 0.2180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69543" y="2680683"/>
            <a:ext cx="2452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34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67376" y="1776781"/>
            <a:ext cx="3057247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Plan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수행 계획 수립</a:t>
            </a:r>
            <a:endParaRPr lang="en-US" altLang="ko-KR" sz="54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303" y="44384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~ 4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4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850" y="30822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4.3          4.4          4.5          5.2          5.3          5.4          5.5          6.1          6.2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47289" y="400154"/>
            <a:ext cx="1119724" cy="95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8334" y="1776781"/>
            <a:ext cx="4495333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Design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디자인 분석</a:t>
            </a:r>
            <a:endParaRPr lang="en-US" altLang="ko-KR" sz="54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303" y="44384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~ 4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5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850" y="30822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4.3          4.4          4.5          5.2          5.3          5.4          5.5          6.1          6.2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7289" y="400154"/>
            <a:ext cx="1119724" cy="95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7013" y="495189"/>
            <a:ext cx="1101869" cy="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8762" y="1776781"/>
            <a:ext cx="5594480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MVC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시스템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MVC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패턴 적용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303" y="44384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~ 5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2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850" y="30822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4.3          4.4          4.5          5.2          5.3          5.4          5.5          6.1          6.2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7289" y="400154"/>
            <a:ext cx="1119724" cy="95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67013" y="495189"/>
            <a:ext cx="1101869" cy="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0652" y="400154"/>
            <a:ext cx="1675254" cy="95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4195" y="1776781"/>
            <a:ext cx="7803611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TDD</a:t>
            </a:r>
          </a:p>
          <a:p>
            <a:pPr algn="ctr"/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TDD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위한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Test Code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작성 및 테스트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303" y="44384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~ 5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280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3</a:t>
            </a:r>
            <a:r>
              <a:rPr lang="ko-KR" altLang="en-US" sz="280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7289" y="400154"/>
            <a:ext cx="1119724" cy="95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850" y="30822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4.3          4.4          4.5          5.2          5.3          5.4          5.5          6.1          6.2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67013" y="495189"/>
            <a:ext cx="1101869" cy="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0652" y="400154"/>
            <a:ext cx="1675254" cy="95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9447" y="495189"/>
            <a:ext cx="2226553" cy="9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867" y="1776781"/>
            <a:ext cx="9368270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Implementation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실제 기능 개발 및 테스트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303" y="44384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~ 5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5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7289" y="400154"/>
            <a:ext cx="1119724" cy="95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850" y="30822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4.3          4.4          4.5          5.2          5.3          5.4          5.5          6.1          6.2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67013" y="495189"/>
            <a:ext cx="1101869" cy="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0652" y="400154"/>
            <a:ext cx="1675254" cy="95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69447" y="495189"/>
            <a:ext cx="2226553" cy="9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82722" y="400154"/>
            <a:ext cx="3323078" cy="950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1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7207" y="1776781"/>
            <a:ext cx="6657592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Analysis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테스트 분석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코드 품질 향상 분석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303" y="44384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~ 6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2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7289" y="400154"/>
            <a:ext cx="1119724" cy="95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850" y="30822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4.3          4.4          4.5          5.2          5.3          5.4          5.5          6.1          6.2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67013" y="495189"/>
            <a:ext cx="1101869" cy="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0652" y="400154"/>
            <a:ext cx="1675254" cy="95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69447" y="495189"/>
            <a:ext cx="2226553" cy="9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5999" y="495188"/>
            <a:ext cx="4410076" cy="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2722" y="400154"/>
            <a:ext cx="3323078" cy="950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9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0706" y="1776781"/>
            <a:ext cx="779059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Presentation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최종 발표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303" y="44384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~ 6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3</a:t>
            </a:r>
            <a:r>
              <a:rPr lang="ko-KR" altLang="en-US" sz="28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7289" y="400154"/>
            <a:ext cx="1119724" cy="95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850" y="30822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4.3          4.4          4.5          5.2          5.3          5.4          5.5          6.1          6.2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67013" y="495189"/>
            <a:ext cx="1101869" cy="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0652" y="400154"/>
            <a:ext cx="1675254" cy="95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69447" y="495189"/>
            <a:ext cx="2226553" cy="9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05800" y="400153"/>
            <a:ext cx="3476624" cy="950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2722" y="400154"/>
            <a:ext cx="3323078" cy="950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9" y="495188"/>
            <a:ext cx="4410076" cy="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5772" y="643438"/>
            <a:ext cx="91678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업무 분담</a:t>
            </a:r>
            <a:endParaRPr lang="en-US" altLang="ko-KR" sz="72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유동규        이승진        박동원        윤준호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5989" y="3390686"/>
            <a:ext cx="28712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과제 수정 및 삭제</a:t>
            </a:r>
            <a:endParaRPr lang="en-US" altLang="ko-KR" sz="2800" dirty="0" smtClean="0">
              <a:solidFill>
                <a:schemeClr val="accent2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2800" dirty="0" smtClean="0">
              <a:solidFill>
                <a:schemeClr val="accent2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accent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</a:t>
            </a:r>
            <a:r>
              <a:rPr lang="ko-KR" altLang="en-US" sz="2800" dirty="0" err="1" smtClean="0">
                <a:solidFill>
                  <a:schemeClr val="accent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림</a:t>
            </a:r>
            <a:endParaRPr lang="ko-KR" altLang="en-US" sz="2800" dirty="0">
              <a:solidFill>
                <a:schemeClr val="accent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72" y="3390686"/>
            <a:ext cx="1505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네트워크</a:t>
            </a:r>
            <a:endParaRPr lang="en-US" altLang="ko-KR" sz="2800" dirty="0" smtClean="0">
              <a:solidFill>
                <a:schemeClr val="accent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2800" dirty="0" smtClean="0">
              <a:solidFill>
                <a:schemeClr val="accent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accent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보안</a:t>
            </a:r>
            <a:endParaRPr lang="ko-KR" altLang="en-US" sz="2800" dirty="0">
              <a:solidFill>
                <a:schemeClr val="accent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2457" y="3390686"/>
            <a:ext cx="25064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네트워크</a:t>
            </a:r>
            <a:endParaRPr lang="en-US" altLang="ko-KR" sz="2800" dirty="0">
              <a:solidFill>
                <a:schemeClr val="accent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2800" dirty="0" smtClean="0">
              <a:solidFill>
                <a:schemeClr val="accent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MVC </a:t>
            </a:r>
            <a:r>
              <a:rPr lang="ko-KR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패턴 적용</a:t>
            </a:r>
            <a:endParaRPr lang="en-US" altLang="ko-KR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2088" y="3390686"/>
            <a:ext cx="25064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</a:t>
            </a:r>
            <a:r>
              <a:rPr lang="ko-KR" altLang="en-US" sz="2800" dirty="0" err="1" smtClean="0">
                <a:solidFill>
                  <a:schemeClr val="accent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림</a:t>
            </a:r>
            <a:endParaRPr lang="en-US" altLang="ko-KR" sz="2800" dirty="0" smtClean="0">
              <a:solidFill>
                <a:schemeClr val="accent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2800" dirty="0">
              <a:solidFill>
                <a:schemeClr val="accent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MVC </a:t>
            </a:r>
            <a:r>
              <a:rPr lang="ko-KR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패턴 적용</a:t>
            </a:r>
            <a:endParaRPr lang="en-US" altLang="ko-KR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2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48809" y="2680683"/>
            <a:ext cx="40943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Till now</a:t>
            </a:r>
          </a:p>
        </p:txBody>
      </p:sp>
    </p:spTree>
    <p:extLst>
      <p:ext uri="{BB962C8B-B14F-4D97-AF65-F5344CB8AC3E}">
        <p14:creationId xmlns:p14="http://schemas.microsoft.com/office/powerpoint/2010/main" val="30433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12489" y="2680683"/>
            <a:ext cx="4367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9305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5234" y="1776781"/>
            <a:ext cx="7481535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시스템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이미 구현된 기존 시스템 이해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5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0255" y="1776781"/>
            <a:ext cx="3571492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MVC</a:t>
            </a:r>
          </a:p>
          <a:p>
            <a:pPr algn="ctr"/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MVC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패턴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스터디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1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5058" y="1776781"/>
            <a:ext cx="9001888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자바 네트워크</a:t>
            </a:r>
            <a:endParaRPr lang="en-US" altLang="ko-KR" sz="115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JAVA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네트워크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서버 클라이언트 소켓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스터디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2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5342" y="1776781"/>
            <a:ext cx="694132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TEAM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팀원간 정확한 업무 분담 및 피드백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8926" y="1776781"/>
            <a:ext cx="9094157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REQ. Analysis</a:t>
            </a:r>
          </a:p>
          <a:p>
            <a:pPr algn="ctr"/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개발 중에도 반복적으로 요구사항 재분석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8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9004" y="1776781"/>
            <a:ext cx="431400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TDD</a:t>
            </a:r>
          </a:p>
          <a:p>
            <a:pPr algn="ctr"/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테스트 중심의 개발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0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7778" y="1776781"/>
            <a:ext cx="861646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spc="3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GIT</a:t>
            </a:r>
          </a:p>
          <a:p>
            <a:pPr algn="ctr"/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GIT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정확한 버전 관리 및 분업</a:t>
            </a:r>
            <a:endParaRPr lang="en-US" altLang="ko-KR" sz="40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1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87326" y="2213958"/>
            <a:ext cx="287450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 </a:t>
            </a:r>
            <a:r>
              <a:rPr lang="el-GR" altLang="ko-KR" sz="11500" dirty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α</a:t>
            </a:r>
            <a:endParaRPr lang="en-US" altLang="ko-KR" sz="9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8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4562" y="1776781"/>
            <a:ext cx="9922908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spc="3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</a:t>
            </a:r>
          </a:p>
          <a:p>
            <a:pPr algn="ctr"/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단순한 기능 개발이 아닌 쓰기 쉽고 간단한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제작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1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358204" y="2908213"/>
            <a:ext cx="3475591" cy="2996200"/>
            <a:chOff x="4358204" y="2333447"/>
            <a:chExt cx="3475591" cy="2996200"/>
          </a:xfrm>
          <a:effectLst/>
        </p:grpSpPr>
        <p:sp>
          <p:nvSpPr>
            <p:cNvPr id="5" name="이등변 삼각형 4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75152" y="2619231"/>
              <a:ext cx="24416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 제출</a:t>
              </a:r>
              <a:endParaRPr lang="en-US" altLang="ko-KR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시스템</a:t>
              </a:r>
              <a:endParaRPr lang="ko-KR" altLang="en-US" sz="4000" spc="300" dirty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92715" y="434853"/>
            <a:ext cx="2606568" cy="2247040"/>
            <a:chOff x="7223699" y="2052702"/>
            <a:chExt cx="3475592" cy="2996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18" name="이등변 삼각형 17"/>
            <p:cNvSpPr/>
            <p:nvPr/>
          </p:nvSpPr>
          <p:spPr>
            <a:xfrm>
              <a:off x="7223699" y="2052702"/>
              <a:ext cx="3475592" cy="29962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92492" y="3305608"/>
              <a:ext cx="1254187" cy="128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평가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576143" y="3426284"/>
            <a:ext cx="2515306" cy="2168366"/>
            <a:chOff x="7223699" y="2052702"/>
            <a:chExt cx="3475592" cy="2996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33" name="이등변 삼각형 32"/>
            <p:cNvSpPr/>
            <p:nvPr/>
          </p:nvSpPr>
          <p:spPr>
            <a:xfrm>
              <a:off x="7223699" y="2052702"/>
              <a:ext cx="3475592" cy="29962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92492" y="3305608"/>
              <a:ext cx="1254187" cy="128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제출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30" y="3426284"/>
            <a:ext cx="2531474" cy="2182304"/>
            <a:chOff x="7223699" y="2052702"/>
            <a:chExt cx="3475592" cy="2996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36" name="이등변 삼각형 35"/>
            <p:cNvSpPr/>
            <p:nvPr/>
          </p:nvSpPr>
          <p:spPr>
            <a:xfrm>
              <a:off x="7223699" y="2052702"/>
              <a:ext cx="3475592" cy="29962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92492" y="3305608"/>
              <a:ext cx="1254187" cy="128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질문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답변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6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3.3333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84 0.1118 L 2.08333E-6 1.11111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31 0.1095 L 0.00183 0.0002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3352" y="2391922"/>
            <a:ext cx="31053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spc="3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END</a:t>
            </a:r>
            <a:endParaRPr lang="en-US" altLang="ko-KR" sz="3600" dirty="0" smtClean="0">
              <a:solidFill>
                <a:schemeClr val="bg2">
                  <a:lumMod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0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5821" y="2680683"/>
            <a:ext cx="71803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2">
                    <a:lumMod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From now on</a:t>
            </a:r>
          </a:p>
        </p:txBody>
      </p:sp>
    </p:spTree>
    <p:extLst>
      <p:ext uri="{BB962C8B-B14F-4D97-AF65-F5344CB8AC3E}">
        <p14:creationId xmlns:p14="http://schemas.microsoft.com/office/powerpoint/2010/main" val="14525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792715" y="434853"/>
            <a:ext cx="2606568" cy="2247040"/>
            <a:chOff x="7223699" y="2052702"/>
            <a:chExt cx="3475592" cy="2996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22" name="이등변 삼각형 21"/>
            <p:cNvSpPr/>
            <p:nvPr/>
          </p:nvSpPr>
          <p:spPr>
            <a:xfrm>
              <a:off x="7223699" y="2052702"/>
              <a:ext cx="3475592" cy="2996200"/>
            </a:xfrm>
            <a:prstGeom prst="triangl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92492" y="3305608"/>
              <a:ext cx="1254187" cy="128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평가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76143" y="3426284"/>
            <a:ext cx="2515306" cy="2168366"/>
            <a:chOff x="7223699" y="2052702"/>
            <a:chExt cx="3475592" cy="2996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25" name="이등변 삼각형 24"/>
            <p:cNvSpPr/>
            <p:nvPr/>
          </p:nvSpPr>
          <p:spPr>
            <a:xfrm>
              <a:off x="7223699" y="2052702"/>
              <a:ext cx="3475592" cy="2996200"/>
            </a:xfrm>
            <a:prstGeom prst="triangl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92492" y="3305608"/>
              <a:ext cx="1254187" cy="128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제출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09030" y="3426284"/>
            <a:ext cx="2531474" cy="2182304"/>
            <a:chOff x="7223699" y="2052702"/>
            <a:chExt cx="3475592" cy="2996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28" name="이등변 삼각형 27"/>
            <p:cNvSpPr/>
            <p:nvPr/>
          </p:nvSpPr>
          <p:spPr>
            <a:xfrm>
              <a:off x="7223699" y="2052702"/>
              <a:ext cx="3475592" cy="2996200"/>
            </a:xfrm>
            <a:prstGeom prst="triangl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92492" y="3305608"/>
              <a:ext cx="1254187" cy="128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질문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3200" spc="300" dirty="0" smtClean="0">
                  <a:solidFill>
                    <a:schemeClr val="accent2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답변</a:t>
              </a:r>
              <a:endParaRPr lang="en-US" altLang="ko-KR" sz="3200" spc="300" dirty="0" smtClean="0">
                <a:solidFill>
                  <a:schemeClr val="accent2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358204" y="2908213"/>
            <a:ext cx="3475591" cy="2996200"/>
            <a:chOff x="4358204" y="2333447"/>
            <a:chExt cx="3475591" cy="2996200"/>
          </a:xfrm>
          <a:effectLst/>
        </p:grpSpPr>
        <p:sp>
          <p:nvSpPr>
            <p:cNvPr id="31" name="이등변 삼각형 30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5152" y="2619231"/>
              <a:ext cx="24416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 제출</a:t>
              </a:r>
              <a:endParaRPr lang="en-US" altLang="ko-KR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시스템</a:t>
              </a:r>
              <a:endParaRPr lang="ko-KR" altLang="en-US" sz="4000" spc="300" dirty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7919" y="434853"/>
            <a:ext cx="4573743" cy="3953325"/>
            <a:chOff x="3827919" y="434853"/>
            <a:chExt cx="4573743" cy="3953325"/>
          </a:xfrm>
        </p:grpSpPr>
        <p:grpSp>
          <p:nvGrpSpPr>
            <p:cNvPr id="39" name="그룹 38"/>
            <p:cNvGrpSpPr/>
            <p:nvPr/>
          </p:nvGrpSpPr>
          <p:grpSpPr>
            <a:xfrm>
              <a:off x="5538642" y="434853"/>
              <a:ext cx="1114715" cy="960961"/>
              <a:chOff x="7223699" y="2052702"/>
              <a:chExt cx="3475592" cy="29962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0" name="이등변 삼각형 39"/>
              <p:cNvSpPr/>
              <p:nvPr/>
            </p:nvSpPr>
            <p:spPr>
              <a:xfrm>
                <a:off x="7223699" y="2052702"/>
                <a:ext cx="3475592" cy="2996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53202" y="3482920"/>
                <a:ext cx="2135164" cy="1151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pc="300" dirty="0" smtClean="0">
                    <a:solidFill>
                      <a:schemeClr val="accent2">
                        <a:lumMod val="50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알림</a:t>
                </a:r>
                <a:endParaRPr lang="en-US" altLang="ko-KR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286947" y="3418673"/>
              <a:ext cx="1114715" cy="960961"/>
              <a:chOff x="7223699" y="2052702"/>
              <a:chExt cx="3475592" cy="29962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3" name="이등변 삼각형 42"/>
              <p:cNvSpPr/>
              <p:nvPr/>
            </p:nvSpPr>
            <p:spPr>
              <a:xfrm>
                <a:off x="7223699" y="2052702"/>
                <a:ext cx="3475592" cy="2996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953202" y="3482920"/>
                <a:ext cx="2135164" cy="1151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pc="300" dirty="0" smtClean="0">
                    <a:solidFill>
                      <a:schemeClr val="accent2">
                        <a:lumMod val="50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알림</a:t>
                </a:r>
                <a:endParaRPr lang="en-US" altLang="ko-KR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827919" y="3427217"/>
              <a:ext cx="1114715" cy="960961"/>
              <a:chOff x="7223699" y="2052702"/>
              <a:chExt cx="3475592" cy="29962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이등변 삼각형 45"/>
              <p:cNvSpPr/>
              <p:nvPr/>
            </p:nvSpPr>
            <p:spPr>
              <a:xfrm>
                <a:off x="7223699" y="2052702"/>
                <a:ext cx="3475592" cy="2996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53202" y="3482920"/>
                <a:ext cx="2135164" cy="1151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pc="300" dirty="0" smtClean="0">
                    <a:solidFill>
                      <a:schemeClr val="accent2">
                        <a:lumMod val="50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알림</a:t>
                </a:r>
                <a:endParaRPr lang="en-US" altLang="ko-KR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641556" y="1875023"/>
            <a:ext cx="4415491" cy="3743090"/>
            <a:chOff x="3114873" y="1875023"/>
            <a:chExt cx="4415491" cy="3743090"/>
          </a:xfrm>
        </p:grpSpPr>
        <p:sp>
          <p:nvSpPr>
            <p:cNvPr id="48" name="이등변 삼각형 47"/>
            <p:cNvSpPr/>
            <p:nvPr/>
          </p:nvSpPr>
          <p:spPr>
            <a:xfrm>
              <a:off x="3114873" y="4801718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5980" y="5173939"/>
              <a:ext cx="684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수정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4794813" y="1875023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25920" y="2247244"/>
              <a:ext cx="684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수정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6583346" y="4782379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14453" y="5154600"/>
              <a:ext cx="684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수정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232215" y="1875023"/>
            <a:ext cx="4405966" cy="3743090"/>
            <a:chOff x="3029148" y="1875023"/>
            <a:chExt cx="4405966" cy="3743090"/>
          </a:xfrm>
        </p:grpSpPr>
        <p:sp>
          <p:nvSpPr>
            <p:cNvPr id="55" name="이등변 삼각형 54"/>
            <p:cNvSpPr/>
            <p:nvPr/>
          </p:nvSpPr>
          <p:spPr>
            <a:xfrm>
              <a:off x="3029148" y="4801718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50637" y="5173939"/>
              <a:ext cx="704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삭제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794813" y="1875023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6302" y="2247244"/>
              <a:ext cx="704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삭제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6488096" y="4782379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09584" y="5154600"/>
              <a:ext cx="704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삭제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2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10648 L -2.29167E-6 -3.7037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3932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4375 3.7037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358204" y="2908213"/>
            <a:ext cx="3475591" cy="2996200"/>
            <a:chOff x="4358204" y="2333447"/>
            <a:chExt cx="3475591" cy="2996200"/>
          </a:xfrm>
          <a:effectLst/>
        </p:grpSpPr>
        <p:sp>
          <p:nvSpPr>
            <p:cNvPr id="31" name="이등변 삼각형 30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5152" y="2619231"/>
              <a:ext cx="24416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 제출</a:t>
              </a:r>
              <a:endParaRPr lang="en-US" altLang="ko-KR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시스템</a:t>
              </a:r>
              <a:endParaRPr lang="ko-KR" altLang="en-US" sz="4000" spc="300" dirty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00549" y="3426284"/>
            <a:ext cx="2543704" cy="2196941"/>
            <a:chOff x="3100549" y="3426284"/>
            <a:chExt cx="2543704" cy="2196941"/>
          </a:xfrm>
        </p:grpSpPr>
        <p:grpSp>
          <p:nvGrpSpPr>
            <p:cNvPr id="6" name="그룹 5"/>
            <p:cNvGrpSpPr/>
            <p:nvPr/>
          </p:nvGrpSpPr>
          <p:grpSpPr>
            <a:xfrm>
              <a:off x="3109030" y="3426284"/>
              <a:ext cx="2531474" cy="2182304"/>
              <a:chOff x="3109030" y="3426284"/>
              <a:chExt cx="2531474" cy="2182304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109030" y="3426284"/>
                <a:ext cx="2531474" cy="2182304"/>
                <a:chOff x="7223699" y="2052702"/>
                <a:chExt cx="3475592" cy="2996200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p:grpSpPr>
            <p:sp>
              <p:nvSpPr>
                <p:cNvPr id="28" name="이등변 삼각형 27"/>
                <p:cNvSpPr/>
                <p:nvPr/>
              </p:nvSpPr>
              <p:spPr>
                <a:xfrm>
                  <a:off x="7223699" y="2052702"/>
                  <a:ext cx="3475592" cy="2996200"/>
                </a:xfrm>
                <a:prstGeom prst="triangle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292492" y="3305608"/>
                  <a:ext cx="1254187" cy="1286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3200" spc="3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질문</a:t>
                  </a:r>
                  <a:endParaRPr lang="en-US" altLang="ko-KR" sz="3200" spc="300" dirty="0" smtClean="0">
                    <a:solidFill>
                      <a:schemeClr val="accent2">
                        <a:lumMod val="7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3200" spc="3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답변</a:t>
                  </a:r>
                  <a:endParaRPr lang="en-US" altLang="ko-KR" sz="3200" spc="300" dirty="0" smtClean="0">
                    <a:solidFill>
                      <a:schemeClr val="accent2">
                        <a:lumMod val="7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3827919" y="3427217"/>
                <a:ext cx="1114715" cy="960961"/>
                <a:chOff x="7223699" y="2052702"/>
                <a:chExt cx="3475592" cy="299620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46" name="이등변 삼각형 45"/>
                <p:cNvSpPr/>
                <p:nvPr/>
              </p:nvSpPr>
              <p:spPr>
                <a:xfrm>
                  <a:off x="7223699" y="2052702"/>
                  <a:ext cx="3475592" cy="29962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953202" y="3482920"/>
                  <a:ext cx="2135164" cy="11515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pc="3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알림</a:t>
                  </a:r>
                  <a:endParaRPr lang="en-US" altLang="ko-KR" spc="300" dirty="0" smtClean="0">
                    <a:solidFill>
                      <a:schemeClr val="accent2">
                        <a:lumMod val="50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</p:grpSp>
        <p:sp>
          <p:nvSpPr>
            <p:cNvPr id="50" name="이등변 삼각형 49"/>
            <p:cNvSpPr/>
            <p:nvPr/>
          </p:nvSpPr>
          <p:spPr>
            <a:xfrm>
              <a:off x="3100549" y="4806830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31656" y="5179051"/>
              <a:ext cx="684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수정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697235" y="4796649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18724" y="5168870"/>
              <a:ext cx="704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삭제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80489" y="434853"/>
            <a:ext cx="2629429" cy="2261677"/>
            <a:chOff x="4780489" y="434853"/>
            <a:chExt cx="2629429" cy="2261677"/>
          </a:xfrm>
        </p:grpSpPr>
        <p:grpSp>
          <p:nvGrpSpPr>
            <p:cNvPr id="4" name="그룹 3"/>
            <p:cNvGrpSpPr/>
            <p:nvPr/>
          </p:nvGrpSpPr>
          <p:grpSpPr>
            <a:xfrm>
              <a:off x="4792715" y="434853"/>
              <a:ext cx="2606568" cy="2247040"/>
              <a:chOff x="4792715" y="434853"/>
              <a:chExt cx="2606568" cy="224704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4792715" y="434853"/>
                <a:ext cx="2606568" cy="2247040"/>
                <a:chOff x="7223699" y="2052702"/>
                <a:chExt cx="3475592" cy="2996200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p:grpSpPr>
            <p:sp>
              <p:nvSpPr>
                <p:cNvPr id="22" name="이등변 삼각형 21"/>
                <p:cNvSpPr/>
                <p:nvPr/>
              </p:nvSpPr>
              <p:spPr>
                <a:xfrm>
                  <a:off x="7223699" y="2052702"/>
                  <a:ext cx="3475592" cy="2996200"/>
                </a:xfrm>
                <a:prstGeom prst="triangle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8292492" y="3305608"/>
                  <a:ext cx="1254187" cy="1286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3200" spc="3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과제</a:t>
                  </a:r>
                  <a:endParaRPr lang="en-US" altLang="ko-KR" sz="3200" spc="300" dirty="0" smtClean="0">
                    <a:solidFill>
                      <a:schemeClr val="accent2">
                        <a:lumMod val="7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3200" spc="3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평가</a:t>
                  </a:r>
                  <a:endParaRPr lang="en-US" altLang="ko-KR" sz="3200" spc="300" dirty="0" smtClean="0">
                    <a:solidFill>
                      <a:schemeClr val="accent2">
                        <a:lumMod val="7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5538642" y="434853"/>
                <a:ext cx="1114715" cy="960961"/>
                <a:chOff x="7223699" y="2052702"/>
                <a:chExt cx="3475592" cy="299620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40" name="이등변 삼각형 39"/>
                <p:cNvSpPr/>
                <p:nvPr/>
              </p:nvSpPr>
              <p:spPr>
                <a:xfrm>
                  <a:off x="7223699" y="2052702"/>
                  <a:ext cx="3475592" cy="29962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953202" y="3482920"/>
                  <a:ext cx="2135164" cy="11515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pc="3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알림</a:t>
                  </a:r>
                  <a:endParaRPr lang="en-US" altLang="ko-KR" spc="300" dirty="0" smtClean="0">
                    <a:solidFill>
                      <a:schemeClr val="accent2">
                        <a:lumMod val="50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</p:grpSp>
        <p:sp>
          <p:nvSpPr>
            <p:cNvPr id="52" name="이등변 삼각형 51"/>
            <p:cNvSpPr/>
            <p:nvPr/>
          </p:nvSpPr>
          <p:spPr>
            <a:xfrm>
              <a:off x="4780489" y="1880135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11596" y="2252356"/>
              <a:ext cx="684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수정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6462900" y="1869954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84389" y="2242175"/>
              <a:ext cx="704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삭제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569022" y="3418673"/>
            <a:ext cx="2534179" cy="2185213"/>
            <a:chOff x="6569022" y="3418673"/>
            <a:chExt cx="2534179" cy="2185213"/>
          </a:xfrm>
        </p:grpSpPr>
        <p:grpSp>
          <p:nvGrpSpPr>
            <p:cNvPr id="5" name="그룹 4"/>
            <p:cNvGrpSpPr/>
            <p:nvPr/>
          </p:nvGrpSpPr>
          <p:grpSpPr>
            <a:xfrm>
              <a:off x="6576143" y="3418673"/>
              <a:ext cx="2515306" cy="2175977"/>
              <a:chOff x="6576143" y="3418673"/>
              <a:chExt cx="2515306" cy="2175977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6576143" y="3426284"/>
                <a:ext cx="2515306" cy="2168366"/>
                <a:chOff x="7223699" y="2052702"/>
                <a:chExt cx="3475592" cy="2996200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p:grpSpPr>
            <p:sp>
              <p:nvSpPr>
                <p:cNvPr id="25" name="이등변 삼각형 24"/>
                <p:cNvSpPr/>
                <p:nvPr/>
              </p:nvSpPr>
              <p:spPr>
                <a:xfrm>
                  <a:off x="7223699" y="2052702"/>
                  <a:ext cx="3475592" cy="2996200"/>
                </a:xfrm>
                <a:prstGeom prst="triangle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292492" y="3305608"/>
                  <a:ext cx="1254187" cy="1286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3200" spc="3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과제</a:t>
                  </a:r>
                  <a:endParaRPr lang="en-US" altLang="ko-KR" sz="3200" spc="300" dirty="0" smtClean="0">
                    <a:solidFill>
                      <a:schemeClr val="accent2">
                        <a:lumMod val="7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3200" spc="3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제출</a:t>
                  </a:r>
                  <a:endParaRPr lang="en-US" altLang="ko-KR" sz="3200" spc="300" dirty="0" smtClean="0">
                    <a:solidFill>
                      <a:schemeClr val="accent2">
                        <a:lumMod val="7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7286947" y="3418673"/>
                <a:ext cx="1114715" cy="960961"/>
                <a:chOff x="7223699" y="2052702"/>
                <a:chExt cx="3475592" cy="299620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43" name="이등변 삼각형 42"/>
                <p:cNvSpPr/>
                <p:nvPr/>
              </p:nvSpPr>
              <p:spPr>
                <a:xfrm>
                  <a:off x="7223699" y="2052702"/>
                  <a:ext cx="3475592" cy="29962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953202" y="3482920"/>
                  <a:ext cx="2135164" cy="11515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pc="300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알림</a:t>
                  </a:r>
                  <a:endParaRPr lang="en-US" altLang="ko-KR" spc="300" dirty="0" smtClean="0">
                    <a:solidFill>
                      <a:schemeClr val="accent2">
                        <a:lumMod val="50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</p:grpSp>
        <p:sp>
          <p:nvSpPr>
            <p:cNvPr id="54" name="이등변 삼각형 53"/>
            <p:cNvSpPr/>
            <p:nvPr/>
          </p:nvSpPr>
          <p:spPr>
            <a:xfrm>
              <a:off x="6569022" y="4787491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0129" y="5159712"/>
              <a:ext cx="6848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수정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8156183" y="4777310"/>
              <a:ext cx="947018" cy="816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77671" y="5149531"/>
              <a:ext cx="704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accent2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삭제</a:t>
              </a:r>
              <a:endParaRPr lang="en-US" altLang="ko-KR" spc="300" dirty="0" smtClean="0">
                <a:solidFill>
                  <a:schemeClr val="accent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9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2.08333E-7 0.2770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66667E-6 1.11111E-6 L -0.14271 -0.1446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72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14102 -0.1601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-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358204" y="2908213"/>
            <a:ext cx="3475591" cy="2996200"/>
            <a:chOff x="4358204" y="2333447"/>
            <a:chExt cx="3475591" cy="2996200"/>
          </a:xfrm>
          <a:effectLst/>
        </p:grpSpPr>
        <p:sp>
          <p:nvSpPr>
            <p:cNvPr id="31" name="이등변 삼각형 30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5152" y="2619231"/>
              <a:ext cx="24416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 제출</a:t>
              </a:r>
              <a:endParaRPr lang="en-US" altLang="ko-KR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시스템</a:t>
              </a:r>
              <a:endParaRPr lang="ko-KR" altLang="en-US" sz="4000" spc="300" dirty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74854" y="1361953"/>
            <a:ext cx="1242925" cy="1071488"/>
            <a:chOff x="4358204" y="2333447"/>
            <a:chExt cx="3475591" cy="2996200"/>
          </a:xfrm>
          <a:effectLst/>
        </p:grpSpPr>
        <p:sp>
          <p:nvSpPr>
            <p:cNvPr id="33" name="이등변 삼각형 32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3552" y="2619229"/>
              <a:ext cx="2339801" cy="92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smtClean="0">
                  <a:solidFill>
                    <a:schemeClr val="accent5">
                      <a:lumMod val="7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ko-KR" altLang="en-US" spc="300" dirty="0">
                <a:solidFill>
                  <a:schemeClr val="accent5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729335" y="5271818"/>
            <a:ext cx="1242925" cy="1071488"/>
            <a:chOff x="4358204" y="2333447"/>
            <a:chExt cx="3475591" cy="2996200"/>
          </a:xfrm>
          <a:effectLst/>
        </p:grpSpPr>
        <p:sp>
          <p:nvSpPr>
            <p:cNvPr id="36" name="이등변 삼각형 35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83552" y="2619229"/>
              <a:ext cx="2339801" cy="92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smtClean="0">
                  <a:solidFill>
                    <a:schemeClr val="accent5">
                      <a:lumMod val="7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ko-KR" altLang="en-US" spc="300" dirty="0">
                <a:solidFill>
                  <a:schemeClr val="accent5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538130" y="1042907"/>
            <a:ext cx="1242925" cy="1071488"/>
            <a:chOff x="4358204" y="2333447"/>
            <a:chExt cx="3475591" cy="2996200"/>
          </a:xfrm>
          <a:effectLst/>
        </p:grpSpPr>
        <p:sp>
          <p:nvSpPr>
            <p:cNvPr id="49" name="이등변 삼각형 48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83552" y="2619229"/>
              <a:ext cx="2339801" cy="92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smtClean="0">
                  <a:solidFill>
                    <a:schemeClr val="accent5">
                      <a:lumMod val="7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ko-KR" altLang="en-US" spc="300" dirty="0">
                <a:solidFill>
                  <a:schemeClr val="accent5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248798" y="5246442"/>
            <a:ext cx="1242925" cy="1071488"/>
            <a:chOff x="4358204" y="2333447"/>
            <a:chExt cx="3475591" cy="2996200"/>
          </a:xfrm>
          <a:effectLst/>
        </p:grpSpPr>
        <p:sp>
          <p:nvSpPr>
            <p:cNvPr id="52" name="이등변 삼각형 51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3552" y="2619229"/>
              <a:ext cx="2339801" cy="92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smtClean="0">
                  <a:solidFill>
                    <a:schemeClr val="accent5">
                      <a:lumMod val="7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ko-KR" altLang="en-US" spc="300" dirty="0">
                <a:solidFill>
                  <a:schemeClr val="accent5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370089" y="3193997"/>
            <a:ext cx="1242925" cy="1071488"/>
            <a:chOff x="4358204" y="2333447"/>
            <a:chExt cx="3475591" cy="2996200"/>
          </a:xfrm>
          <a:effectLst/>
        </p:grpSpPr>
        <p:sp>
          <p:nvSpPr>
            <p:cNvPr id="55" name="이등변 삼각형 54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83552" y="2619229"/>
              <a:ext cx="2339801" cy="92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smtClean="0">
                  <a:solidFill>
                    <a:schemeClr val="accent5">
                      <a:lumMod val="7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ko-KR" altLang="en-US" spc="300" dirty="0">
                <a:solidFill>
                  <a:schemeClr val="accent5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474536" y="545684"/>
            <a:ext cx="1242925" cy="1071488"/>
            <a:chOff x="4358204" y="2333447"/>
            <a:chExt cx="3475591" cy="2996200"/>
          </a:xfrm>
          <a:effectLst/>
        </p:grpSpPr>
        <p:sp>
          <p:nvSpPr>
            <p:cNvPr id="58" name="이등변 삼각형 57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83552" y="2619229"/>
              <a:ext cx="2339801" cy="92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smtClean="0">
                  <a:solidFill>
                    <a:schemeClr val="accent5">
                      <a:lumMod val="7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ko-KR" altLang="en-US" spc="300" dirty="0">
                <a:solidFill>
                  <a:schemeClr val="accent5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48168" y="3359742"/>
            <a:ext cx="1242925" cy="1071488"/>
            <a:chOff x="4358204" y="2333447"/>
            <a:chExt cx="3475591" cy="2996200"/>
          </a:xfrm>
          <a:effectLst/>
        </p:grpSpPr>
        <p:sp>
          <p:nvSpPr>
            <p:cNvPr id="61" name="이등변 삼각형 60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83552" y="2619229"/>
              <a:ext cx="2339801" cy="92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smtClean="0">
                  <a:solidFill>
                    <a:schemeClr val="accent5">
                      <a:lumMod val="7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사용자</a:t>
              </a:r>
              <a:endParaRPr lang="ko-KR" altLang="en-US" spc="300" dirty="0">
                <a:solidFill>
                  <a:schemeClr val="accent5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0362" y="1578651"/>
            <a:ext cx="7000458" cy="3693167"/>
            <a:chOff x="2680362" y="1578651"/>
            <a:chExt cx="7000458" cy="3693167"/>
          </a:xfrm>
        </p:grpSpPr>
        <p:cxnSp>
          <p:nvCxnSpPr>
            <p:cNvPr id="7" name="직선 연결선 6"/>
            <p:cNvCxnSpPr>
              <a:stCxn id="31" idx="3"/>
              <a:endCxn id="58" idx="0"/>
            </p:cNvCxnSpPr>
            <p:nvPr/>
          </p:nvCxnSpPr>
          <p:spPr>
            <a:xfrm flipH="1" flipV="1">
              <a:off x="6095998" y="1617172"/>
              <a:ext cx="1" cy="1291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endCxn id="49" idx="5"/>
            </p:cNvCxnSpPr>
            <p:nvPr/>
          </p:nvCxnSpPr>
          <p:spPr>
            <a:xfrm flipV="1">
              <a:off x="7260687" y="1578651"/>
              <a:ext cx="1588174" cy="1329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endCxn id="33" idx="1"/>
            </p:cNvCxnSpPr>
            <p:nvPr/>
          </p:nvCxnSpPr>
          <p:spPr>
            <a:xfrm flipH="1" flipV="1">
              <a:off x="3907048" y="1897697"/>
              <a:ext cx="1024262" cy="1010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endCxn id="61" idx="1"/>
            </p:cNvCxnSpPr>
            <p:nvPr/>
          </p:nvCxnSpPr>
          <p:spPr>
            <a:xfrm flipH="1">
              <a:off x="2680362" y="3792510"/>
              <a:ext cx="2180737" cy="102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52" idx="3"/>
            </p:cNvCxnSpPr>
            <p:nvPr/>
          </p:nvCxnSpPr>
          <p:spPr>
            <a:xfrm flipV="1">
              <a:off x="3870260" y="4406313"/>
              <a:ext cx="1354203" cy="840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5" idx="5"/>
            </p:cNvCxnSpPr>
            <p:nvPr/>
          </p:nvCxnSpPr>
          <p:spPr>
            <a:xfrm flipH="1" flipV="1">
              <a:off x="7407667" y="3626765"/>
              <a:ext cx="2273153" cy="102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36" idx="3"/>
            </p:cNvCxnSpPr>
            <p:nvPr/>
          </p:nvCxnSpPr>
          <p:spPr>
            <a:xfrm flipH="1" flipV="1">
              <a:off x="6976153" y="4431230"/>
              <a:ext cx="1374644" cy="840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1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358204" y="2908213"/>
            <a:ext cx="3475591" cy="2996200"/>
            <a:chOff x="4358204" y="2333447"/>
            <a:chExt cx="3475591" cy="2996200"/>
          </a:xfrm>
          <a:effectLst/>
        </p:grpSpPr>
        <p:sp>
          <p:nvSpPr>
            <p:cNvPr id="31" name="이등변 삼각형 30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5152" y="2619231"/>
              <a:ext cx="24416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 제출</a:t>
              </a:r>
              <a:endParaRPr lang="en-US" altLang="ko-KR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시스템</a:t>
              </a:r>
              <a:endParaRPr lang="ko-KR" altLang="en-US" sz="4000" spc="300" dirty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07755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6704">
            <a:off x="7182876" y="3625325"/>
            <a:ext cx="927063" cy="1351526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0800000">
            <a:off x="3988145" y="2137133"/>
            <a:ext cx="4215706" cy="3634230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4169719" y="2252566"/>
            <a:ext cx="3852560" cy="3321173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58204" y="2363683"/>
            <a:ext cx="3475591" cy="2996200"/>
            <a:chOff x="4358204" y="2333447"/>
            <a:chExt cx="3475591" cy="2996200"/>
          </a:xfrm>
          <a:effectLst/>
        </p:grpSpPr>
        <p:sp>
          <p:nvSpPr>
            <p:cNvPr id="31" name="이등변 삼각형 30"/>
            <p:cNvSpPr/>
            <p:nvPr/>
          </p:nvSpPr>
          <p:spPr>
            <a:xfrm rot="10800000">
              <a:off x="4358204" y="2333447"/>
              <a:ext cx="3475591" cy="2996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5152" y="2619231"/>
              <a:ext cx="24416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과제 제출</a:t>
              </a:r>
              <a:endParaRPr lang="en-US" altLang="ko-KR" sz="4000" spc="300" dirty="0" smtClean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4000" spc="300" dirty="0" smtClean="0">
                  <a:solidFill>
                    <a:schemeClr val="accent5">
                      <a:lumMod val="7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시스템</a:t>
              </a:r>
              <a:endParaRPr lang="ko-KR" altLang="en-US" sz="4000" spc="300" dirty="0">
                <a:solidFill>
                  <a:schemeClr val="accent5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313</Words>
  <Application>Microsoft Office PowerPoint</Application>
  <PresentationFormat>사용자 지정</PresentationFormat>
  <Paragraphs>135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Kyu Yu</dc:creator>
  <cp:lastModifiedBy>User</cp:lastModifiedBy>
  <cp:revision>267</cp:revision>
  <dcterms:created xsi:type="dcterms:W3CDTF">2015-04-15T12:29:03Z</dcterms:created>
  <dcterms:modified xsi:type="dcterms:W3CDTF">2015-04-16T06:07:50Z</dcterms:modified>
</cp:coreProperties>
</file>