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2FF"/>
    <a:srgbClr val="BEFEC6"/>
    <a:srgbClr val="FEF9BE"/>
    <a:srgbClr val="87FD95"/>
    <a:srgbClr val="F5F5F5"/>
    <a:srgbClr val="FAB37E"/>
    <a:srgbClr val="FFDEB9"/>
    <a:srgbClr val="FBE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0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1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7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0881A-C586-4C53-9B7C-C04F35B81204}" type="datetimeFigureOut">
              <a:rPr lang="ko-KR" altLang="en-US" smtClean="0"/>
              <a:t>19-4-3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02EA-6CFA-4FDB-8CA4-D2AEBB9F2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8989525" y="949443"/>
            <a:ext cx="2077914" cy="2009638"/>
          </a:xfrm>
          <a:prstGeom prst="roundRect">
            <a:avLst>
              <a:gd name="adj" fmla="val 67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757380" y="1169313"/>
            <a:ext cx="2077914" cy="2009638"/>
          </a:xfrm>
          <a:prstGeom prst="roundRect">
            <a:avLst>
              <a:gd name="adj" fmla="val 67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81705" y="1405274"/>
            <a:ext cx="1768509" cy="1977959"/>
          </a:xfrm>
          <a:prstGeom prst="roundRect">
            <a:avLst>
              <a:gd name="adj" fmla="val 676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Ubuntu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4205" y="1896894"/>
            <a:ext cx="1303507" cy="408562"/>
          </a:xfrm>
          <a:prstGeom prst="rect">
            <a:avLst/>
          </a:prstGeom>
          <a:solidFill>
            <a:srgbClr val="BEFEC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1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14204" y="2362825"/>
            <a:ext cx="1303507" cy="408562"/>
          </a:xfrm>
          <a:prstGeom prst="rect">
            <a:avLst/>
          </a:prstGeom>
          <a:solidFill>
            <a:srgbClr val="BEFEC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2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14204" y="2828756"/>
            <a:ext cx="1303507" cy="408562"/>
          </a:xfrm>
          <a:prstGeom prst="rect">
            <a:avLst/>
          </a:prstGeom>
          <a:solidFill>
            <a:srgbClr val="BEFEC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3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82713" y="965032"/>
            <a:ext cx="1768509" cy="2418202"/>
          </a:xfrm>
          <a:prstGeom prst="roundRect">
            <a:avLst>
              <a:gd name="adj" fmla="val 676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ginx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15213" y="1896894"/>
            <a:ext cx="1303507" cy="40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1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15212" y="2362825"/>
            <a:ext cx="1303507" cy="40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2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715212" y="2828756"/>
            <a:ext cx="1303507" cy="40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3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15212" y="1430963"/>
            <a:ext cx="1303507" cy="408562"/>
          </a:xfrm>
          <a:prstGeom prst="rect">
            <a:avLst/>
          </a:prstGeom>
          <a:solidFill>
            <a:srgbClr val="BEFEC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nginx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83721" y="525293"/>
            <a:ext cx="1768509" cy="2857939"/>
          </a:xfrm>
          <a:prstGeom prst="roundRect">
            <a:avLst>
              <a:gd name="adj" fmla="val 676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app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5868" y="1896894"/>
            <a:ext cx="1303507" cy="40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1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15867" y="2362825"/>
            <a:ext cx="1303507" cy="40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2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15867" y="2828756"/>
            <a:ext cx="1303507" cy="40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Layer 3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15867" y="1430963"/>
            <a:ext cx="1303507" cy="408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nginx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15866" y="965032"/>
            <a:ext cx="1303507" cy="408562"/>
          </a:xfrm>
          <a:prstGeom prst="rect">
            <a:avLst/>
          </a:prstGeom>
          <a:solidFill>
            <a:srgbClr val="BEFEC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 source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525235" y="1373594"/>
            <a:ext cx="2077914" cy="2009638"/>
          </a:xfrm>
          <a:prstGeom prst="roundRect">
            <a:avLst>
              <a:gd name="adj" fmla="val 67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app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679937" y="2437657"/>
            <a:ext cx="1768509" cy="75875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app </a:t>
            </a:r>
            <a:r>
              <a:rPr lang="ko-KR" altLang="en-US" sz="12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79938" y="1865718"/>
            <a:ext cx="1768506" cy="408562"/>
          </a:xfrm>
          <a:prstGeom prst="rect">
            <a:avLst/>
          </a:prstGeom>
          <a:solidFill>
            <a:srgbClr val="BEFEC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 / Write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484375" y="2237362"/>
            <a:ext cx="808004" cy="195549"/>
          </a:xfrm>
          <a:prstGeom prst="rightArrow">
            <a:avLst>
              <a:gd name="adj1" fmla="val 20146"/>
              <a:gd name="adj2" fmla="val 69444"/>
            </a:avLst>
          </a:prstGeom>
          <a:solidFill>
            <a:srgbClr val="15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99580" y="239425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15C2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ko-KR" altLang="en-US" sz="1400" dirty="0">
              <a:solidFill>
                <a:srgbClr val="15C2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70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39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Dong Kyu</dc:creator>
  <cp:lastModifiedBy>Yu Dong Kyu</cp:lastModifiedBy>
  <cp:revision>65</cp:revision>
  <dcterms:created xsi:type="dcterms:W3CDTF">2019-03-09T14:20:50Z</dcterms:created>
  <dcterms:modified xsi:type="dcterms:W3CDTF">2019-04-03T12:06:50Z</dcterms:modified>
</cp:coreProperties>
</file>