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EC6"/>
    <a:srgbClr val="FEF9BE"/>
    <a:srgbClr val="87FD95"/>
    <a:srgbClr val="15C2FF"/>
    <a:srgbClr val="F5F5F5"/>
    <a:srgbClr val="FAB37E"/>
    <a:srgbClr val="FFDEB9"/>
    <a:srgbClr val="FBE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98" d="100"/>
          <a:sy n="98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4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0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1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5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0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5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7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881A-C586-4C53-9B7C-C04F35B81204}" type="datetimeFigureOut">
              <a:rPr lang="ko-KR" altLang="en-US" smtClean="0"/>
              <a:t>19-3-28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8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모서리가 둥근 직사각형 177"/>
          <p:cNvSpPr/>
          <p:nvPr/>
        </p:nvSpPr>
        <p:spPr>
          <a:xfrm>
            <a:off x="929216" y="2698615"/>
            <a:ext cx="1768509" cy="793820"/>
          </a:xfrm>
          <a:prstGeom prst="roundRect">
            <a:avLst/>
          </a:prstGeom>
          <a:solidFill>
            <a:srgbClr val="FEF9BE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Begin Transaction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9" name="직선 연결선 178"/>
          <p:cNvCxnSpPr>
            <a:stCxn id="178" idx="3"/>
            <a:endCxn id="49" idx="1"/>
          </p:cNvCxnSpPr>
          <p:nvPr/>
        </p:nvCxnSpPr>
        <p:spPr>
          <a:xfrm>
            <a:off x="2697725" y="3095525"/>
            <a:ext cx="574641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3272366" y="2698615"/>
            <a:ext cx="1768509" cy="793820"/>
          </a:xfrm>
          <a:prstGeom prst="roundRect">
            <a:avLst/>
          </a:prstGeom>
          <a:solidFill>
            <a:srgbClr val="FEF9BE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934552" y="1904795"/>
            <a:ext cx="1768509" cy="793820"/>
          </a:xfrm>
          <a:prstGeom prst="roundRect">
            <a:avLst/>
          </a:prstGeom>
          <a:solidFill>
            <a:srgbClr val="FEF9BE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Partially committed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587316" y="1904795"/>
            <a:ext cx="1768509" cy="793820"/>
          </a:xfrm>
          <a:prstGeom prst="roundRect">
            <a:avLst/>
          </a:prstGeom>
          <a:solidFill>
            <a:srgbClr val="FEF9BE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Committed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934552" y="3492435"/>
            <a:ext cx="1768509" cy="793820"/>
          </a:xfrm>
          <a:prstGeom prst="roundRect">
            <a:avLst/>
          </a:prstGeom>
          <a:solidFill>
            <a:srgbClr val="FEF9BE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Failed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587316" y="3492435"/>
            <a:ext cx="1768509" cy="793820"/>
          </a:xfrm>
          <a:prstGeom prst="roundRect">
            <a:avLst/>
          </a:prstGeom>
          <a:solidFill>
            <a:srgbClr val="FEF9BE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Aborted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>
            <a:stCxn id="49" idx="3"/>
            <a:endCxn id="52" idx="1"/>
          </p:cNvCxnSpPr>
          <p:nvPr/>
        </p:nvCxnSpPr>
        <p:spPr>
          <a:xfrm flipV="1">
            <a:off x="5040875" y="2301705"/>
            <a:ext cx="893677" cy="79382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2" idx="3"/>
            <a:endCxn id="53" idx="1"/>
          </p:cNvCxnSpPr>
          <p:nvPr/>
        </p:nvCxnSpPr>
        <p:spPr>
          <a:xfrm>
            <a:off x="7703061" y="2301705"/>
            <a:ext cx="88425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49" idx="3"/>
            <a:endCxn id="54" idx="1"/>
          </p:cNvCxnSpPr>
          <p:nvPr/>
        </p:nvCxnSpPr>
        <p:spPr>
          <a:xfrm>
            <a:off x="5040875" y="3095525"/>
            <a:ext cx="893677" cy="79382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4" idx="3"/>
            <a:endCxn id="55" idx="1"/>
          </p:cNvCxnSpPr>
          <p:nvPr/>
        </p:nvCxnSpPr>
        <p:spPr>
          <a:xfrm>
            <a:off x="7703061" y="3889345"/>
            <a:ext cx="88425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2" idx="2"/>
            <a:endCxn id="54" idx="0"/>
          </p:cNvCxnSpPr>
          <p:nvPr/>
        </p:nvCxnSpPr>
        <p:spPr>
          <a:xfrm>
            <a:off x="6818807" y="2698615"/>
            <a:ext cx="0" cy="79382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7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8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Dong Kyu</dc:creator>
  <cp:lastModifiedBy>Yu Dong Kyu</cp:lastModifiedBy>
  <cp:revision>60</cp:revision>
  <dcterms:created xsi:type="dcterms:W3CDTF">2019-03-09T14:20:50Z</dcterms:created>
  <dcterms:modified xsi:type="dcterms:W3CDTF">2019-03-28T08:06:34Z</dcterms:modified>
</cp:coreProperties>
</file>