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EC6"/>
    <a:srgbClr val="FEF9BE"/>
    <a:srgbClr val="87FD95"/>
    <a:srgbClr val="15C2FF"/>
    <a:srgbClr val="F5F5F5"/>
    <a:srgbClr val="FAB37E"/>
    <a:srgbClr val="FFDEB9"/>
    <a:srgbClr val="FBE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4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0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1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0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5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7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8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9507" y="181612"/>
            <a:ext cx="630066" cy="828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6332" y="181611"/>
            <a:ext cx="630066" cy="828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9507" y="1677037"/>
            <a:ext cx="630066" cy="828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86332" y="1677036"/>
            <a:ext cx="630066" cy="828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2682" y="1677035"/>
            <a:ext cx="630066" cy="828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화살표 연결선 6"/>
          <p:cNvCxnSpPr>
            <a:stCxn id="2" idx="3"/>
            <a:endCxn id="30" idx="1"/>
          </p:cNvCxnSpPr>
          <p:nvPr/>
        </p:nvCxnSpPr>
        <p:spPr>
          <a:xfrm flipV="1">
            <a:off x="2349573" y="595947"/>
            <a:ext cx="636759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49573" y="1010283"/>
            <a:ext cx="636759" cy="6667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0"/>
            <a:endCxn id="30" idx="2"/>
          </p:cNvCxnSpPr>
          <p:nvPr/>
        </p:nvCxnSpPr>
        <p:spPr>
          <a:xfrm flipV="1">
            <a:off x="3301365" y="1010283"/>
            <a:ext cx="0" cy="66675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1" idx="0"/>
            <a:endCxn id="2" idx="2"/>
          </p:cNvCxnSpPr>
          <p:nvPr/>
        </p:nvCxnSpPr>
        <p:spPr>
          <a:xfrm flipV="1">
            <a:off x="2034540" y="1010284"/>
            <a:ext cx="0" cy="66675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2" idx="1"/>
            <a:endCxn id="31" idx="3"/>
          </p:cNvCxnSpPr>
          <p:nvPr/>
        </p:nvCxnSpPr>
        <p:spPr>
          <a:xfrm flipH="1">
            <a:off x="2349573" y="2091372"/>
            <a:ext cx="636759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1"/>
            <a:endCxn id="34" idx="3"/>
          </p:cNvCxnSpPr>
          <p:nvPr/>
        </p:nvCxnSpPr>
        <p:spPr>
          <a:xfrm flipH="1" flipV="1">
            <a:off x="1082748" y="2091371"/>
            <a:ext cx="636759" cy="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4253157" y="1297551"/>
            <a:ext cx="1768509" cy="793820"/>
          </a:xfrm>
          <a:prstGeom prst="roundRect">
            <a:avLst/>
          </a:prstGeom>
          <a:solidFill>
            <a:srgbClr val="FEF9B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526432" y="1205802"/>
            <a:ext cx="2859402" cy="977318"/>
          </a:xfrm>
          <a:prstGeom prst="roundRect">
            <a:avLst>
              <a:gd name="adj" fmla="val 11526"/>
            </a:avLst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View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534616" y="1297551"/>
            <a:ext cx="1768509" cy="79382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253156" y="2615560"/>
            <a:ext cx="1768509" cy="793820"/>
          </a:xfrm>
          <a:prstGeom prst="roundRect">
            <a:avLst/>
          </a:prstGeom>
          <a:solidFill>
            <a:srgbClr val="FEF9B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735500" y="3971562"/>
            <a:ext cx="1768509" cy="79382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8980505" y="3971562"/>
            <a:ext cx="1768509" cy="79382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55491" y="2536848"/>
            <a:ext cx="1768509" cy="79382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왼쪽/오른쪽 화살표 58"/>
          <p:cNvSpPr/>
          <p:nvPr/>
        </p:nvSpPr>
        <p:spPr>
          <a:xfrm>
            <a:off x="6112938" y="1620954"/>
            <a:ext cx="1245125" cy="147014"/>
          </a:xfrm>
          <a:prstGeom prst="leftRightArrow">
            <a:avLst>
              <a:gd name="adj1" fmla="val 18889"/>
              <a:gd name="adj2" fmla="val 8869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화살표 68"/>
          <p:cNvSpPr/>
          <p:nvPr/>
        </p:nvSpPr>
        <p:spPr>
          <a:xfrm>
            <a:off x="6252455" y="2933758"/>
            <a:ext cx="1372246" cy="145700"/>
          </a:xfrm>
          <a:prstGeom prst="rightArrow">
            <a:avLst>
              <a:gd name="adj1" fmla="val 20690"/>
              <a:gd name="adj2" fmla="val 9751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 rot="12477882">
            <a:off x="5614784" y="3689726"/>
            <a:ext cx="1172567" cy="158392"/>
          </a:xfrm>
          <a:prstGeom prst="rightArrow">
            <a:avLst>
              <a:gd name="adj1" fmla="val 20690"/>
              <a:gd name="adj2" fmla="val 9751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288980" y="1400036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응답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요청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6692356" y="270099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요청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 rot="1691113">
            <a:off x="6063004" y="3501448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응답</a:t>
            </a:r>
            <a:endParaRPr lang="ko-KR" altLang="en-US" sz="1200" dirty="0"/>
          </a:p>
        </p:txBody>
      </p:sp>
      <p:sp>
        <p:nvSpPr>
          <p:cNvPr id="77" name="오른쪽 화살표 76"/>
          <p:cNvSpPr/>
          <p:nvPr/>
        </p:nvSpPr>
        <p:spPr>
          <a:xfrm rot="10800000">
            <a:off x="8578136" y="4316336"/>
            <a:ext cx="330645" cy="104272"/>
          </a:xfrm>
          <a:prstGeom prst="rightArrow">
            <a:avLst>
              <a:gd name="adj1" fmla="val 20690"/>
              <a:gd name="adj2" fmla="val 9751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 rot="8100000">
            <a:off x="7796731" y="3578266"/>
            <a:ext cx="625477" cy="145700"/>
          </a:xfrm>
          <a:prstGeom prst="rightArrow">
            <a:avLst>
              <a:gd name="adj1" fmla="val 20690"/>
              <a:gd name="adj2" fmla="val 9751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오른쪽 화살표 78"/>
          <p:cNvSpPr/>
          <p:nvPr/>
        </p:nvSpPr>
        <p:spPr>
          <a:xfrm rot="2700000">
            <a:off x="9038609" y="3578264"/>
            <a:ext cx="625477" cy="145700"/>
          </a:xfrm>
          <a:prstGeom prst="rightArrow">
            <a:avLst>
              <a:gd name="adj1" fmla="val 20690"/>
              <a:gd name="adj2" fmla="val 9751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7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모서리가 둥근 직사각형 63"/>
          <p:cNvSpPr/>
          <p:nvPr/>
        </p:nvSpPr>
        <p:spPr>
          <a:xfrm>
            <a:off x="367530" y="1735417"/>
            <a:ext cx="1768509" cy="793820"/>
          </a:xfrm>
          <a:prstGeom prst="roundRect">
            <a:avLst/>
          </a:prstGeom>
          <a:solidFill>
            <a:srgbClr val="FEF9B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337242" y="1735417"/>
            <a:ext cx="1768509" cy="79382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358635" y="1735417"/>
            <a:ext cx="1768509" cy="79382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345427" y="300703"/>
            <a:ext cx="1768509" cy="79382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Presenter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왼쪽/오른쪽 화살표 70"/>
          <p:cNvSpPr/>
          <p:nvPr/>
        </p:nvSpPr>
        <p:spPr>
          <a:xfrm rot="7896477">
            <a:off x="4465484" y="1356659"/>
            <a:ext cx="643095" cy="147014"/>
          </a:xfrm>
          <a:prstGeom prst="leftRightArrow">
            <a:avLst>
              <a:gd name="adj1" fmla="val 18889"/>
              <a:gd name="adj2" fmla="val 8869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왼쪽/오른쪽 화살표 71"/>
          <p:cNvSpPr/>
          <p:nvPr/>
        </p:nvSpPr>
        <p:spPr>
          <a:xfrm rot="13781672">
            <a:off x="5323205" y="1356658"/>
            <a:ext cx="643095" cy="147014"/>
          </a:xfrm>
          <a:prstGeom prst="leftRightArrow">
            <a:avLst>
              <a:gd name="adj1" fmla="val 18889"/>
              <a:gd name="adj2" fmla="val 8869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334125" y="1815471"/>
            <a:ext cx="805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요청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응답</a:t>
            </a:r>
            <a:endParaRPr lang="ko-KR" altLang="en-US" sz="1100" dirty="0"/>
          </a:p>
        </p:txBody>
      </p:sp>
      <p:sp>
        <p:nvSpPr>
          <p:cNvPr id="28" name="왼쪽/오른쪽 화살표 27"/>
          <p:cNvSpPr/>
          <p:nvPr/>
        </p:nvSpPr>
        <p:spPr>
          <a:xfrm rot="10800000">
            <a:off x="2334127" y="2132327"/>
            <a:ext cx="805026" cy="147014"/>
          </a:xfrm>
          <a:prstGeom prst="leftRightArrow">
            <a:avLst>
              <a:gd name="adj1" fmla="val 18889"/>
              <a:gd name="adj2" fmla="val 8869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72880" y="4766558"/>
            <a:ext cx="1768509" cy="793820"/>
          </a:xfrm>
          <a:prstGeom prst="roundRect">
            <a:avLst/>
          </a:prstGeom>
          <a:solidFill>
            <a:srgbClr val="FEF9B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042592" y="4766558"/>
            <a:ext cx="1768509" cy="79382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063985" y="4766558"/>
            <a:ext cx="1768509" cy="79382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050777" y="3331844"/>
            <a:ext cx="1768509" cy="79382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ViewModel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왼쪽/오른쪽 화살표 39"/>
          <p:cNvSpPr/>
          <p:nvPr/>
        </p:nvSpPr>
        <p:spPr>
          <a:xfrm rot="13781672">
            <a:off x="10028555" y="4387799"/>
            <a:ext cx="643095" cy="147014"/>
          </a:xfrm>
          <a:prstGeom prst="leftRightArrow">
            <a:avLst>
              <a:gd name="adj1" fmla="val 18889"/>
              <a:gd name="adj2" fmla="val 8869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039475" y="4846612"/>
            <a:ext cx="805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요청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응답</a:t>
            </a:r>
            <a:endParaRPr lang="ko-KR" altLang="en-US" sz="1100" dirty="0"/>
          </a:p>
        </p:txBody>
      </p:sp>
      <p:sp>
        <p:nvSpPr>
          <p:cNvPr id="42" name="왼쪽/오른쪽 화살표 41"/>
          <p:cNvSpPr/>
          <p:nvPr/>
        </p:nvSpPr>
        <p:spPr>
          <a:xfrm rot="10800000">
            <a:off x="7039477" y="5163468"/>
            <a:ext cx="805026" cy="147014"/>
          </a:xfrm>
          <a:prstGeom prst="leftRightArrow">
            <a:avLst>
              <a:gd name="adj1" fmla="val 18889"/>
              <a:gd name="adj2" fmla="val 8869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18624430">
            <a:off x="9134086" y="4373261"/>
            <a:ext cx="566835" cy="145700"/>
          </a:xfrm>
          <a:prstGeom prst="rightArrow">
            <a:avLst>
              <a:gd name="adj1" fmla="val 20690"/>
              <a:gd name="adj2" fmla="val 97511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4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32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Dong Kyu</dc:creator>
  <cp:lastModifiedBy>Yu Dong Kyu</cp:lastModifiedBy>
  <cp:revision>58</cp:revision>
  <dcterms:created xsi:type="dcterms:W3CDTF">2019-03-09T14:20:50Z</dcterms:created>
  <dcterms:modified xsi:type="dcterms:W3CDTF">2019-03-28T08:05:46Z</dcterms:modified>
</cp:coreProperties>
</file>