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5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761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7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1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5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9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1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3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2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6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3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3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39299" y="1577340"/>
            <a:ext cx="7284360" cy="1797708"/>
          </a:xfrm>
        </p:spPr>
        <p:txBody>
          <a:bodyPr>
            <a:normAutofit/>
          </a:bodyPr>
          <a:lstStyle/>
          <a:p>
            <a:r>
              <a:rPr lang="hu-HU" dirty="0" smtClean="0"/>
              <a:t>Modell – nézet- vezérlő   .               {MVC}              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033518" y="4213857"/>
            <a:ext cx="6815669" cy="1320802"/>
          </a:xfrm>
        </p:spPr>
        <p:txBody>
          <a:bodyPr/>
          <a:lstStyle/>
          <a:p>
            <a:r>
              <a:rPr lang="hu-HU" dirty="0" smtClean="0"/>
              <a:t>Készítette: Illés Balázs 5/13.CGI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99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4122" y="2202180"/>
            <a:ext cx="7597138" cy="1935479"/>
          </a:xfrm>
        </p:spPr>
        <p:txBody>
          <a:bodyPr>
            <a:normAutofit/>
          </a:bodyPr>
          <a:lstStyle/>
          <a:p>
            <a:r>
              <a:rPr lang="hu-HU" sz="9600" dirty="0" smtClean="0"/>
              <a:t>MI is az MVC?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17985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74" y="1493520"/>
            <a:ext cx="8185975" cy="36150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02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42160" y="2225040"/>
            <a:ext cx="8473440" cy="1935479"/>
          </a:xfrm>
        </p:spPr>
        <p:txBody>
          <a:bodyPr>
            <a:normAutofit fontScale="90000"/>
          </a:bodyPr>
          <a:lstStyle/>
          <a:p>
            <a:r>
              <a:rPr lang="hu-HU" sz="9600" dirty="0" smtClean="0"/>
              <a:t>MI az a modell?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30545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2" y="2209800"/>
            <a:ext cx="7597138" cy="1935479"/>
          </a:xfrm>
        </p:spPr>
        <p:txBody>
          <a:bodyPr>
            <a:normAutofit fontScale="90000"/>
          </a:bodyPr>
          <a:lstStyle/>
          <a:p>
            <a:r>
              <a:rPr lang="hu-HU" sz="9600" dirty="0" smtClean="0"/>
              <a:t>MI az a nézet?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29124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2622" y="2209800"/>
            <a:ext cx="8679178" cy="1935479"/>
          </a:xfrm>
        </p:spPr>
        <p:txBody>
          <a:bodyPr>
            <a:normAutofit fontScale="90000"/>
          </a:bodyPr>
          <a:lstStyle/>
          <a:p>
            <a:r>
              <a:rPr lang="hu-HU" sz="9600" dirty="0" smtClean="0"/>
              <a:t>MI az a vezérlő?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429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77540" y="2316480"/>
            <a:ext cx="9906000" cy="1935479"/>
          </a:xfrm>
        </p:spPr>
        <p:txBody>
          <a:bodyPr>
            <a:normAutofit fontScale="90000"/>
          </a:bodyPr>
          <a:lstStyle/>
          <a:p>
            <a:r>
              <a:rPr lang="hu-HU" sz="9600" dirty="0" smtClean="0"/>
              <a:t>Az MVC vezérlésének menete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935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4122" y="2202180"/>
            <a:ext cx="7597138" cy="1935479"/>
          </a:xfrm>
        </p:spPr>
        <p:txBody>
          <a:bodyPr>
            <a:normAutofit fontScale="90000"/>
          </a:bodyPr>
          <a:lstStyle/>
          <a:p>
            <a:r>
              <a:rPr lang="hu-HU" sz="9600" dirty="0" smtClean="0"/>
              <a:t>Köszönöm a Figyelmet! ;)</a:t>
            </a:r>
            <a:endParaRPr lang="hu-HU" sz="9600" dirty="0"/>
          </a:p>
        </p:txBody>
      </p:sp>
    </p:spTree>
    <p:extLst>
      <p:ext uri="{BB962C8B-B14F-4D97-AF65-F5344CB8AC3E}">
        <p14:creationId xmlns:p14="http://schemas.microsoft.com/office/powerpoint/2010/main" val="14547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59</TotalTime>
  <Words>43</Words>
  <Application>Microsoft Office PowerPoint</Application>
  <PresentationFormat>Szélesvásznú</PresentationFormat>
  <Paragraphs>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Áramkör</vt:lpstr>
      <vt:lpstr>Modell – nézet- vezérlő   .               {MVC}              .</vt:lpstr>
      <vt:lpstr>MI is az MVC?</vt:lpstr>
      <vt:lpstr>PowerPoint-bemutató</vt:lpstr>
      <vt:lpstr>MI az a modell?</vt:lpstr>
      <vt:lpstr>MI az a nézet?</vt:lpstr>
      <vt:lpstr>MI az a vezérlő?</vt:lpstr>
      <vt:lpstr>Az MVC vezérlésének menete</vt:lpstr>
      <vt:lpstr>Köszönöm a Figyelmet! ;)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 – nézet- vezérlő {MVC}</dc:title>
  <dc:creator>Balázs Illés</dc:creator>
  <cp:lastModifiedBy>Balázs Illés</cp:lastModifiedBy>
  <cp:revision>6</cp:revision>
  <dcterms:created xsi:type="dcterms:W3CDTF">2019-09-17T13:13:36Z</dcterms:created>
  <dcterms:modified xsi:type="dcterms:W3CDTF">2019-09-17T14:13:04Z</dcterms:modified>
</cp:coreProperties>
</file>