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351" r:id="rId4"/>
    <p:sldId id="259" r:id="rId5"/>
    <p:sldId id="260" r:id="rId6"/>
    <p:sldId id="262" r:id="rId7"/>
    <p:sldId id="272" r:id="rId8"/>
    <p:sldId id="273" r:id="rId9"/>
    <p:sldId id="278" r:id="rId10"/>
    <p:sldId id="279" r:id="rId11"/>
    <p:sldId id="280" r:id="rId12"/>
    <p:sldId id="338" r:id="rId13"/>
    <p:sldId id="339" r:id="rId14"/>
    <p:sldId id="340" r:id="rId15"/>
    <p:sldId id="341" r:id="rId16"/>
    <p:sldId id="261" r:id="rId17"/>
    <p:sldId id="342" r:id="rId18"/>
    <p:sldId id="343" r:id="rId19"/>
    <p:sldId id="344" r:id="rId20"/>
    <p:sldId id="345" r:id="rId21"/>
    <p:sldId id="346" r:id="rId22"/>
    <p:sldId id="347" r:id="rId23"/>
    <p:sldId id="348" r:id="rId24"/>
    <p:sldId id="349" r:id="rId25"/>
    <p:sldId id="350" r:id="rId26"/>
    <p:sldId id="352" r:id="rId27"/>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94"/>
  </p:normalViewPr>
  <p:slideViewPr>
    <p:cSldViewPr snapToGrid="0">
      <p:cViewPr varScale="1">
        <p:scale>
          <a:sx n="121" d="100"/>
          <a:sy n="121"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4DB05-A3A4-5A4E-BC7E-90F0570BB186}" type="datetimeFigureOut">
              <a:rPr lang="en-BD" smtClean="0"/>
              <a:t>30/1/24</a:t>
            </a:fld>
            <a:endParaRPr lang="en-B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B390E-24C1-BD40-B445-394330EF83DF}" type="slidenum">
              <a:rPr lang="en-BD" smtClean="0"/>
              <a:t>‹#›</a:t>
            </a:fld>
            <a:endParaRPr lang="en-BD"/>
          </a:p>
        </p:txBody>
      </p:sp>
    </p:spTree>
    <p:extLst>
      <p:ext uri="{BB962C8B-B14F-4D97-AF65-F5344CB8AC3E}">
        <p14:creationId xmlns:p14="http://schemas.microsoft.com/office/powerpoint/2010/main" val="2612445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41AC90-0E88-4866-BB36-33C48C22AF18}" type="slidenum">
              <a:rPr lang="en-US" altLang="en-US"/>
              <a:pPr eaLnBrk="1" hangingPunct="1"/>
              <a:t>3</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0754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61369B-7D61-44B5-9393-AB29B2B0811A}" type="slidenum">
              <a:rPr lang="en-US" altLang="en-US"/>
              <a:pPr eaLnBrk="1" hangingPunct="1"/>
              <a:t>12</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4736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689B390E-24C1-BD40-B445-394330EF83DF}" type="slidenum">
              <a:rPr lang="en-BD" smtClean="0"/>
              <a:t>13</a:t>
            </a:fld>
            <a:endParaRPr lang="en-BD"/>
          </a:p>
        </p:txBody>
      </p:sp>
    </p:spTree>
    <p:extLst>
      <p:ext uri="{BB962C8B-B14F-4D97-AF65-F5344CB8AC3E}">
        <p14:creationId xmlns:p14="http://schemas.microsoft.com/office/powerpoint/2010/main" val="1835555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8725-8844-6958-696D-DC03E9D450E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D"/>
          </a:p>
        </p:txBody>
      </p:sp>
      <p:sp>
        <p:nvSpPr>
          <p:cNvPr id="3" name="Subtitle 2">
            <a:extLst>
              <a:ext uri="{FF2B5EF4-FFF2-40B4-BE49-F238E27FC236}">
                <a16:creationId xmlns:a16="http://schemas.microsoft.com/office/drawing/2014/main" id="{CF88BFEB-57A3-D4C0-20F2-4B510447B3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D"/>
          </a:p>
        </p:txBody>
      </p:sp>
      <p:sp>
        <p:nvSpPr>
          <p:cNvPr id="4" name="Date Placeholder 3">
            <a:extLst>
              <a:ext uri="{FF2B5EF4-FFF2-40B4-BE49-F238E27FC236}">
                <a16:creationId xmlns:a16="http://schemas.microsoft.com/office/drawing/2014/main" id="{A0709B87-A400-0E68-8478-290B41D56D61}"/>
              </a:ext>
            </a:extLst>
          </p:cNvPr>
          <p:cNvSpPr>
            <a:spLocks noGrp="1"/>
          </p:cNvSpPr>
          <p:nvPr>
            <p:ph type="dt" sz="half" idx="10"/>
          </p:nvPr>
        </p:nvSpPr>
        <p:spPr/>
        <p:txBody>
          <a:bodyPr/>
          <a:lstStyle/>
          <a:p>
            <a:fld id="{2C9762A7-2B7C-0B4C-B540-949E774559CB}" type="datetimeFigureOut">
              <a:rPr lang="en-BD" smtClean="0"/>
              <a:t>30/1/24</a:t>
            </a:fld>
            <a:endParaRPr lang="en-BD"/>
          </a:p>
        </p:txBody>
      </p:sp>
      <p:sp>
        <p:nvSpPr>
          <p:cNvPr id="5" name="Footer Placeholder 4">
            <a:extLst>
              <a:ext uri="{FF2B5EF4-FFF2-40B4-BE49-F238E27FC236}">
                <a16:creationId xmlns:a16="http://schemas.microsoft.com/office/drawing/2014/main" id="{BA145EC0-FBDE-9D70-D624-F257EEA4498F}"/>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1B77D511-76C8-2B31-4114-63F84301A9DA}"/>
              </a:ext>
            </a:extLst>
          </p:cNvPr>
          <p:cNvSpPr>
            <a:spLocks noGrp="1"/>
          </p:cNvSpPr>
          <p:nvPr>
            <p:ph type="sldNum" sz="quarter" idx="12"/>
          </p:nvPr>
        </p:nvSpPr>
        <p:spPr/>
        <p:txBody>
          <a:bodyPr/>
          <a:lstStyle/>
          <a:p>
            <a:fld id="{D66AB96C-C649-674B-91B7-5732C21161D1}" type="slidenum">
              <a:rPr lang="en-BD" smtClean="0"/>
              <a:t>‹#›</a:t>
            </a:fld>
            <a:endParaRPr lang="en-BD"/>
          </a:p>
        </p:txBody>
      </p:sp>
    </p:spTree>
    <p:extLst>
      <p:ext uri="{BB962C8B-B14F-4D97-AF65-F5344CB8AC3E}">
        <p14:creationId xmlns:p14="http://schemas.microsoft.com/office/powerpoint/2010/main" val="200380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4640-2446-1734-08DB-950F3230BF54}"/>
              </a:ext>
            </a:extLst>
          </p:cNvPr>
          <p:cNvSpPr>
            <a:spLocks noGrp="1"/>
          </p:cNvSpPr>
          <p:nvPr>
            <p:ph type="title"/>
          </p:nvPr>
        </p:nvSpPr>
        <p:spPr/>
        <p:txBody>
          <a:bodyPr/>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A3713372-5D1F-DF6F-B335-56B4855692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E395C55A-F2B0-5896-2797-93D3367BA9B3}"/>
              </a:ext>
            </a:extLst>
          </p:cNvPr>
          <p:cNvSpPr>
            <a:spLocks noGrp="1"/>
          </p:cNvSpPr>
          <p:nvPr>
            <p:ph type="dt" sz="half" idx="10"/>
          </p:nvPr>
        </p:nvSpPr>
        <p:spPr/>
        <p:txBody>
          <a:bodyPr/>
          <a:lstStyle/>
          <a:p>
            <a:fld id="{2C9762A7-2B7C-0B4C-B540-949E774559CB}" type="datetimeFigureOut">
              <a:rPr lang="en-BD" smtClean="0"/>
              <a:t>30/1/24</a:t>
            </a:fld>
            <a:endParaRPr lang="en-BD"/>
          </a:p>
        </p:txBody>
      </p:sp>
      <p:sp>
        <p:nvSpPr>
          <p:cNvPr id="5" name="Footer Placeholder 4">
            <a:extLst>
              <a:ext uri="{FF2B5EF4-FFF2-40B4-BE49-F238E27FC236}">
                <a16:creationId xmlns:a16="http://schemas.microsoft.com/office/drawing/2014/main" id="{F82C37A4-71FD-1500-562A-790D691ABE73}"/>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B4086FC4-DC1D-937B-7FE4-EF301C0265C5}"/>
              </a:ext>
            </a:extLst>
          </p:cNvPr>
          <p:cNvSpPr>
            <a:spLocks noGrp="1"/>
          </p:cNvSpPr>
          <p:nvPr>
            <p:ph type="sldNum" sz="quarter" idx="12"/>
          </p:nvPr>
        </p:nvSpPr>
        <p:spPr/>
        <p:txBody>
          <a:bodyPr/>
          <a:lstStyle/>
          <a:p>
            <a:fld id="{D66AB96C-C649-674B-91B7-5732C21161D1}" type="slidenum">
              <a:rPr lang="en-BD" smtClean="0"/>
              <a:t>‹#›</a:t>
            </a:fld>
            <a:endParaRPr lang="en-BD"/>
          </a:p>
        </p:txBody>
      </p:sp>
    </p:spTree>
    <p:extLst>
      <p:ext uri="{BB962C8B-B14F-4D97-AF65-F5344CB8AC3E}">
        <p14:creationId xmlns:p14="http://schemas.microsoft.com/office/powerpoint/2010/main" val="3243159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25F76-06EC-3055-6AEA-557E55CED84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5857A41A-4C22-698F-8F20-1003234BD89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9F6777F1-C358-1682-E408-804F0FF36346}"/>
              </a:ext>
            </a:extLst>
          </p:cNvPr>
          <p:cNvSpPr>
            <a:spLocks noGrp="1"/>
          </p:cNvSpPr>
          <p:nvPr>
            <p:ph type="dt" sz="half" idx="10"/>
          </p:nvPr>
        </p:nvSpPr>
        <p:spPr/>
        <p:txBody>
          <a:bodyPr/>
          <a:lstStyle/>
          <a:p>
            <a:fld id="{2C9762A7-2B7C-0B4C-B540-949E774559CB}" type="datetimeFigureOut">
              <a:rPr lang="en-BD" smtClean="0"/>
              <a:t>30/1/24</a:t>
            </a:fld>
            <a:endParaRPr lang="en-BD"/>
          </a:p>
        </p:txBody>
      </p:sp>
      <p:sp>
        <p:nvSpPr>
          <p:cNvPr id="5" name="Footer Placeholder 4">
            <a:extLst>
              <a:ext uri="{FF2B5EF4-FFF2-40B4-BE49-F238E27FC236}">
                <a16:creationId xmlns:a16="http://schemas.microsoft.com/office/drawing/2014/main" id="{F46A0DE7-4895-F3DD-7F78-D7C7B5DE6168}"/>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2FADC468-E2C2-3849-FCA5-E3486CE32A36}"/>
              </a:ext>
            </a:extLst>
          </p:cNvPr>
          <p:cNvSpPr>
            <a:spLocks noGrp="1"/>
          </p:cNvSpPr>
          <p:nvPr>
            <p:ph type="sldNum" sz="quarter" idx="12"/>
          </p:nvPr>
        </p:nvSpPr>
        <p:spPr/>
        <p:txBody>
          <a:bodyPr/>
          <a:lstStyle/>
          <a:p>
            <a:fld id="{D66AB96C-C649-674B-91B7-5732C21161D1}" type="slidenum">
              <a:rPr lang="en-BD" smtClean="0"/>
              <a:t>‹#›</a:t>
            </a:fld>
            <a:endParaRPr lang="en-BD"/>
          </a:p>
        </p:txBody>
      </p:sp>
    </p:spTree>
    <p:extLst>
      <p:ext uri="{BB962C8B-B14F-4D97-AF65-F5344CB8AC3E}">
        <p14:creationId xmlns:p14="http://schemas.microsoft.com/office/powerpoint/2010/main" val="397989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783A-B351-B56F-EE59-5985F1EF48E5}"/>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D702CFBE-B214-21B7-3102-F0BC6A2FD5C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D89394D7-4B31-5CF0-149E-F7E109772FF6}"/>
              </a:ext>
            </a:extLst>
          </p:cNvPr>
          <p:cNvSpPr>
            <a:spLocks noGrp="1"/>
          </p:cNvSpPr>
          <p:nvPr>
            <p:ph type="dt" sz="half" idx="10"/>
          </p:nvPr>
        </p:nvSpPr>
        <p:spPr/>
        <p:txBody>
          <a:bodyPr/>
          <a:lstStyle/>
          <a:p>
            <a:fld id="{2C9762A7-2B7C-0B4C-B540-949E774559CB}" type="datetimeFigureOut">
              <a:rPr lang="en-BD" smtClean="0"/>
              <a:t>30/1/24</a:t>
            </a:fld>
            <a:endParaRPr lang="en-BD"/>
          </a:p>
        </p:txBody>
      </p:sp>
      <p:sp>
        <p:nvSpPr>
          <p:cNvPr id="5" name="Footer Placeholder 4">
            <a:extLst>
              <a:ext uri="{FF2B5EF4-FFF2-40B4-BE49-F238E27FC236}">
                <a16:creationId xmlns:a16="http://schemas.microsoft.com/office/drawing/2014/main" id="{6F109D30-FBA2-92CA-CBC8-39288BBB06CE}"/>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6E85F165-FAD0-0228-C854-ADB9672EE605}"/>
              </a:ext>
            </a:extLst>
          </p:cNvPr>
          <p:cNvSpPr>
            <a:spLocks noGrp="1"/>
          </p:cNvSpPr>
          <p:nvPr>
            <p:ph type="sldNum" sz="quarter" idx="12"/>
          </p:nvPr>
        </p:nvSpPr>
        <p:spPr/>
        <p:txBody>
          <a:bodyPr/>
          <a:lstStyle/>
          <a:p>
            <a:fld id="{D66AB96C-C649-674B-91B7-5732C21161D1}" type="slidenum">
              <a:rPr lang="en-BD" smtClean="0"/>
              <a:t>‹#›</a:t>
            </a:fld>
            <a:endParaRPr lang="en-BD"/>
          </a:p>
        </p:txBody>
      </p:sp>
    </p:spTree>
    <p:extLst>
      <p:ext uri="{BB962C8B-B14F-4D97-AF65-F5344CB8AC3E}">
        <p14:creationId xmlns:p14="http://schemas.microsoft.com/office/powerpoint/2010/main" val="15482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C2F4-924A-2BAF-D5A1-460B552351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D"/>
          </a:p>
        </p:txBody>
      </p:sp>
      <p:sp>
        <p:nvSpPr>
          <p:cNvPr id="3" name="Text Placeholder 2">
            <a:extLst>
              <a:ext uri="{FF2B5EF4-FFF2-40B4-BE49-F238E27FC236}">
                <a16:creationId xmlns:a16="http://schemas.microsoft.com/office/drawing/2014/main" id="{04D88E42-B1E9-AEC3-A57F-56DD5CAF0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D25A51-C6F7-6784-C300-A4448B05D0F4}"/>
              </a:ext>
            </a:extLst>
          </p:cNvPr>
          <p:cNvSpPr>
            <a:spLocks noGrp="1"/>
          </p:cNvSpPr>
          <p:nvPr>
            <p:ph type="dt" sz="half" idx="10"/>
          </p:nvPr>
        </p:nvSpPr>
        <p:spPr/>
        <p:txBody>
          <a:bodyPr/>
          <a:lstStyle/>
          <a:p>
            <a:fld id="{2C9762A7-2B7C-0B4C-B540-949E774559CB}" type="datetimeFigureOut">
              <a:rPr lang="en-BD" smtClean="0"/>
              <a:t>30/1/24</a:t>
            </a:fld>
            <a:endParaRPr lang="en-BD"/>
          </a:p>
        </p:txBody>
      </p:sp>
      <p:sp>
        <p:nvSpPr>
          <p:cNvPr id="5" name="Footer Placeholder 4">
            <a:extLst>
              <a:ext uri="{FF2B5EF4-FFF2-40B4-BE49-F238E27FC236}">
                <a16:creationId xmlns:a16="http://schemas.microsoft.com/office/drawing/2014/main" id="{0DF10FED-3B35-3B4D-02D5-E70FF3ACCC5E}"/>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B9C5723E-8F8D-9743-4FBF-D49B45CB8459}"/>
              </a:ext>
            </a:extLst>
          </p:cNvPr>
          <p:cNvSpPr>
            <a:spLocks noGrp="1"/>
          </p:cNvSpPr>
          <p:nvPr>
            <p:ph type="sldNum" sz="quarter" idx="12"/>
          </p:nvPr>
        </p:nvSpPr>
        <p:spPr/>
        <p:txBody>
          <a:bodyPr/>
          <a:lstStyle/>
          <a:p>
            <a:fld id="{D66AB96C-C649-674B-91B7-5732C21161D1}" type="slidenum">
              <a:rPr lang="en-BD" smtClean="0"/>
              <a:t>‹#›</a:t>
            </a:fld>
            <a:endParaRPr lang="en-BD"/>
          </a:p>
        </p:txBody>
      </p:sp>
    </p:spTree>
    <p:extLst>
      <p:ext uri="{BB962C8B-B14F-4D97-AF65-F5344CB8AC3E}">
        <p14:creationId xmlns:p14="http://schemas.microsoft.com/office/powerpoint/2010/main" val="151275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6EB6-B0B3-830C-2860-A88CB1D81290}"/>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1E35425B-93CF-CB10-99DD-0455A083C41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Content Placeholder 3">
            <a:extLst>
              <a:ext uri="{FF2B5EF4-FFF2-40B4-BE49-F238E27FC236}">
                <a16:creationId xmlns:a16="http://schemas.microsoft.com/office/drawing/2014/main" id="{B887F6CF-5F3A-82AC-9D90-21E598B2F7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Date Placeholder 4">
            <a:extLst>
              <a:ext uri="{FF2B5EF4-FFF2-40B4-BE49-F238E27FC236}">
                <a16:creationId xmlns:a16="http://schemas.microsoft.com/office/drawing/2014/main" id="{EC525181-94EA-9272-E0B9-A45F5A006DF8}"/>
              </a:ext>
            </a:extLst>
          </p:cNvPr>
          <p:cNvSpPr>
            <a:spLocks noGrp="1"/>
          </p:cNvSpPr>
          <p:nvPr>
            <p:ph type="dt" sz="half" idx="10"/>
          </p:nvPr>
        </p:nvSpPr>
        <p:spPr/>
        <p:txBody>
          <a:bodyPr/>
          <a:lstStyle/>
          <a:p>
            <a:fld id="{2C9762A7-2B7C-0B4C-B540-949E774559CB}" type="datetimeFigureOut">
              <a:rPr lang="en-BD" smtClean="0"/>
              <a:t>30/1/24</a:t>
            </a:fld>
            <a:endParaRPr lang="en-BD"/>
          </a:p>
        </p:txBody>
      </p:sp>
      <p:sp>
        <p:nvSpPr>
          <p:cNvPr id="6" name="Footer Placeholder 5">
            <a:extLst>
              <a:ext uri="{FF2B5EF4-FFF2-40B4-BE49-F238E27FC236}">
                <a16:creationId xmlns:a16="http://schemas.microsoft.com/office/drawing/2014/main" id="{ED40A462-7F0E-350F-77FB-32C1D8FA2FAE}"/>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E7776912-E661-EFE6-8840-F50BFC6267F1}"/>
              </a:ext>
            </a:extLst>
          </p:cNvPr>
          <p:cNvSpPr>
            <a:spLocks noGrp="1"/>
          </p:cNvSpPr>
          <p:nvPr>
            <p:ph type="sldNum" sz="quarter" idx="12"/>
          </p:nvPr>
        </p:nvSpPr>
        <p:spPr/>
        <p:txBody>
          <a:bodyPr/>
          <a:lstStyle/>
          <a:p>
            <a:fld id="{D66AB96C-C649-674B-91B7-5732C21161D1}" type="slidenum">
              <a:rPr lang="en-BD" smtClean="0"/>
              <a:t>‹#›</a:t>
            </a:fld>
            <a:endParaRPr lang="en-BD"/>
          </a:p>
        </p:txBody>
      </p:sp>
    </p:spTree>
    <p:extLst>
      <p:ext uri="{BB962C8B-B14F-4D97-AF65-F5344CB8AC3E}">
        <p14:creationId xmlns:p14="http://schemas.microsoft.com/office/powerpoint/2010/main" val="221424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7F5F-B490-B875-2C66-CEB7F979123C}"/>
              </a:ext>
            </a:extLst>
          </p:cNvPr>
          <p:cNvSpPr>
            <a:spLocks noGrp="1"/>
          </p:cNvSpPr>
          <p:nvPr>
            <p:ph type="title"/>
          </p:nvPr>
        </p:nvSpPr>
        <p:spPr>
          <a:xfrm>
            <a:off x="839788" y="365125"/>
            <a:ext cx="10515600" cy="1325563"/>
          </a:xfrm>
        </p:spPr>
        <p:txBody>
          <a:bodyPr/>
          <a:lstStyle/>
          <a:p>
            <a:r>
              <a:rPr lang="en-GB"/>
              <a:t>Click to edit Master title style</a:t>
            </a:r>
            <a:endParaRPr lang="en-BD"/>
          </a:p>
        </p:txBody>
      </p:sp>
      <p:sp>
        <p:nvSpPr>
          <p:cNvPr id="3" name="Text Placeholder 2">
            <a:extLst>
              <a:ext uri="{FF2B5EF4-FFF2-40B4-BE49-F238E27FC236}">
                <a16:creationId xmlns:a16="http://schemas.microsoft.com/office/drawing/2014/main" id="{4CBE6688-A821-4D37-A59A-2C0466817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741E954-6F1F-150C-2FED-7A918C402FB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Text Placeholder 4">
            <a:extLst>
              <a:ext uri="{FF2B5EF4-FFF2-40B4-BE49-F238E27FC236}">
                <a16:creationId xmlns:a16="http://schemas.microsoft.com/office/drawing/2014/main" id="{EAF7C73F-9380-E181-9AAF-19AE1D696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960B12C-D63B-D9E2-FFD2-193C6162499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7" name="Date Placeholder 6">
            <a:extLst>
              <a:ext uri="{FF2B5EF4-FFF2-40B4-BE49-F238E27FC236}">
                <a16:creationId xmlns:a16="http://schemas.microsoft.com/office/drawing/2014/main" id="{6F8DE1B4-1F30-FE33-C700-DD852C566973}"/>
              </a:ext>
            </a:extLst>
          </p:cNvPr>
          <p:cNvSpPr>
            <a:spLocks noGrp="1"/>
          </p:cNvSpPr>
          <p:nvPr>
            <p:ph type="dt" sz="half" idx="10"/>
          </p:nvPr>
        </p:nvSpPr>
        <p:spPr/>
        <p:txBody>
          <a:bodyPr/>
          <a:lstStyle/>
          <a:p>
            <a:fld id="{2C9762A7-2B7C-0B4C-B540-949E774559CB}" type="datetimeFigureOut">
              <a:rPr lang="en-BD" smtClean="0"/>
              <a:t>30/1/24</a:t>
            </a:fld>
            <a:endParaRPr lang="en-BD"/>
          </a:p>
        </p:txBody>
      </p:sp>
      <p:sp>
        <p:nvSpPr>
          <p:cNvPr id="8" name="Footer Placeholder 7">
            <a:extLst>
              <a:ext uri="{FF2B5EF4-FFF2-40B4-BE49-F238E27FC236}">
                <a16:creationId xmlns:a16="http://schemas.microsoft.com/office/drawing/2014/main" id="{480CD9AC-6523-1AE1-4A16-FC761570C59B}"/>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B778A9D2-EFDC-8C65-3517-6ACC3D86B77E}"/>
              </a:ext>
            </a:extLst>
          </p:cNvPr>
          <p:cNvSpPr>
            <a:spLocks noGrp="1"/>
          </p:cNvSpPr>
          <p:nvPr>
            <p:ph type="sldNum" sz="quarter" idx="12"/>
          </p:nvPr>
        </p:nvSpPr>
        <p:spPr/>
        <p:txBody>
          <a:bodyPr/>
          <a:lstStyle/>
          <a:p>
            <a:fld id="{D66AB96C-C649-674B-91B7-5732C21161D1}" type="slidenum">
              <a:rPr lang="en-BD" smtClean="0"/>
              <a:t>‹#›</a:t>
            </a:fld>
            <a:endParaRPr lang="en-BD"/>
          </a:p>
        </p:txBody>
      </p:sp>
    </p:spTree>
    <p:extLst>
      <p:ext uri="{BB962C8B-B14F-4D97-AF65-F5344CB8AC3E}">
        <p14:creationId xmlns:p14="http://schemas.microsoft.com/office/powerpoint/2010/main" val="120528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F895-6B65-1B67-9881-334C55BB7259}"/>
              </a:ext>
            </a:extLst>
          </p:cNvPr>
          <p:cNvSpPr>
            <a:spLocks noGrp="1"/>
          </p:cNvSpPr>
          <p:nvPr>
            <p:ph type="title"/>
          </p:nvPr>
        </p:nvSpPr>
        <p:spPr/>
        <p:txBody>
          <a:bodyPr/>
          <a:lstStyle/>
          <a:p>
            <a:r>
              <a:rPr lang="en-GB"/>
              <a:t>Click to edit Master title style</a:t>
            </a:r>
            <a:endParaRPr lang="en-BD"/>
          </a:p>
        </p:txBody>
      </p:sp>
      <p:sp>
        <p:nvSpPr>
          <p:cNvPr id="3" name="Date Placeholder 2">
            <a:extLst>
              <a:ext uri="{FF2B5EF4-FFF2-40B4-BE49-F238E27FC236}">
                <a16:creationId xmlns:a16="http://schemas.microsoft.com/office/drawing/2014/main" id="{A4B26AB3-C95C-4770-0CE3-61910FB8A545}"/>
              </a:ext>
            </a:extLst>
          </p:cNvPr>
          <p:cNvSpPr>
            <a:spLocks noGrp="1"/>
          </p:cNvSpPr>
          <p:nvPr>
            <p:ph type="dt" sz="half" idx="10"/>
          </p:nvPr>
        </p:nvSpPr>
        <p:spPr/>
        <p:txBody>
          <a:bodyPr/>
          <a:lstStyle/>
          <a:p>
            <a:fld id="{2C9762A7-2B7C-0B4C-B540-949E774559CB}" type="datetimeFigureOut">
              <a:rPr lang="en-BD" smtClean="0"/>
              <a:t>30/1/24</a:t>
            </a:fld>
            <a:endParaRPr lang="en-BD"/>
          </a:p>
        </p:txBody>
      </p:sp>
      <p:sp>
        <p:nvSpPr>
          <p:cNvPr id="4" name="Footer Placeholder 3">
            <a:extLst>
              <a:ext uri="{FF2B5EF4-FFF2-40B4-BE49-F238E27FC236}">
                <a16:creationId xmlns:a16="http://schemas.microsoft.com/office/drawing/2014/main" id="{87C92313-BE14-D04D-EE6B-0A3A7AE19B7F}"/>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6AE9C299-A6B6-09B1-6CD7-16F6C871CD43}"/>
              </a:ext>
            </a:extLst>
          </p:cNvPr>
          <p:cNvSpPr>
            <a:spLocks noGrp="1"/>
          </p:cNvSpPr>
          <p:nvPr>
            <p:ph type="sldNum" sz="quarter" idx="12"/>
          </p:nvPr>
        </p:nvSpPr>
        <p:spPr/>
        <p:txBody>
          <a:bodyPr/>
          <a:lstStyle/>
          <a:p>
            <a:fld id="{D66AB96C-C649-674B-91B7-5732C21161D1}" type="slidenum">
              <a:rPr lang="en-BD" smtClean="0"/>
              <a:t>‹#›</a:t>
            </a:fld>
            <a:endParaRPr lang="en-BD"/>
          </a:p>
        </p:txBody>
      </p:sp>
    </p:spTree>
    <p:extLst>
      <p:ext uri="{BB962C8B-B14F-4D97-AF65-F5344CB8AC3E}">
        <p14:creationId xmlns:p14="http://schemas.microsoft.com/office/powerpoint/2010/main" val="54777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DBE2D7-899D-903A-ECDF-6DD99C88D39E}"/>
              </a:ext>
            </a:extLst>
          </p:cNvPr>
          <p:cNvSpPr>
            <a:spLocks noGrp="1"/>
          </p:cNvSpPr>
          <p:nvPr>
            <p:ph type="dt" sz="half" idx="10"/>
          </p:nvPr>
        </p:nvSpPr>
        <p:spPr/>
        <p:txBody>
          <a:bodyPr/>
          <a:lstStyle/>
          <a:p>
            <a:fld id="{2C9762A7-2B7C-0B4C-B540-949E774559CB}" type="datetimeFigureOut">
              <a:rPr lang="en-BD" smtClean="0"/>
              <a:t>30/1/24</a:t>
            </a:fld>
            <a:endParaRPr lang="en-BD"/>
          </a:p>
        </p:txBody>
      </p:sp>
      <p:sp>
        <p:nvSpPr>
          <p:cNvPr id="3" name="Footer Placeholder 2">
            <a:extLst>
              <a:ext uri="{FF2B5EF4-FFF2-40B4-BE49-F238E27FC236}">
                <a16:creationId xmlns:a16="http://schemas.microsoft.com/office/drawing/2014/main" id="{FFE5E74E-47C7-3494-B900-3E2EB5612922}"/>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43EA1365-C8AC-1DCD-8CE2-701481FFB2C6}"/>
              </a:ext>
            </a:extLst>
          </p:cNvPr>
          <p:cNvSpPr>
            <a:spLocks noGrp="1"/>
          </p:cNvSpPr>
          <p:nvPr>
            <p:ph type="sldNum" sz="quarter" idx="12"/>
          </p:nvPr>
        </p:nvSpPr>
        <p:spPr/>
        <p:txBody>
          <a:bodyPr/>
          <a:lstStyle/>
          <a:p>
            <a:fld id="{D66AB96C-C649-674B-91B7-5732C21161D1}" type="slidenum">
              <a:rPr lang="en-BD" smtClean="0"/>
              <a:t>‹#›</a:t>
            </a:fld>
            <a:endParaRPr lang="en-BD"/>
          </a:p>
        </p:txBody>
      </p:sp>
    </p:spTree>
    <p:extLst>
      <p:ext uri="{BB962C8B-B14F-4D97-AF65-F5344CB8AC3E}">
        <p14:creationId xmlns:p14="http://schemas.microsoft.com/office/powerpoint/2010/main" val="385023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BD78-8BA8-1E37-8E10-AB84F3E0CF6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Content Placeholder 2">
            <a:extLst>
              <a:ext uri="{FF2B5EF4-FFF2-40B4-BE49-F238E27FC236}">
                <a16:creationId xmlns:a16="http://schemas.microsoft.com/office/drawing/2014/main" id="{04B40976-478B-F53D-FAC3-CFE65BC7F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Text Placeholder 3">
            <a:extLst>
              <a:ext uri="{FF2B5EF4-FFF2-40B4-BE49-F238E27FC236}">
                <a16:creationId xmlns:a16="http://schemas.microsoft.com/office/drawing/2014/main" id="{0C508B54-4C75-2441-9225-DC425A0A6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E76FAF-E596-8151-3181-04529E8B2EE7}"/>
              </a:ext>
            </a:extLst>
          </p:cNvPr>
          <p:cNvSpPr>
            <a:spLocks noGrp="1"/>
          </p:cNvSpPr>
          <p:nvPr>
            <p:ph type="dt" sz="half" idx="10"/>
          </p:nvPr>
        </p:nvSpPr>
        <p:spPr/>
        <p:txBody>
          <a:bodyPr/>
          <a:lstStyle/>
          <a:p>
            <a:fld id="{2C9762A7-2B7C-0B4C-B540-949E774559CB}" type="datetimeFigureOut">
              <a:rPr lang="en-BD" smtClean="0"/>
              <a:t>30/1/24</a:t>
            </a:fld>
            <a:endParaRPr lang="en-BD"/>
          </a:p>
        </p:txBody>
      </p:sp>
      <p:sp>
        <p:nvSpPr>
          <p:cNvPr id="6" name="Footer Placeholder 5">
            <a:extLst>
              <a:ext uri="{FF2B5EF4-FFF2-40B4-BE49-F238E27FC236}">
                <a16:creationId xmlns:a16="http://schemas.microsoft.com/office/drawing/2014/main" id="{BF18653C-2FA1-D580-7EAB-E9A098825CE7}"/>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8D0A6F4A-12AC-E639-FD42-CE19FD478F51}"/>
              </a:ext>
            </a:extLst>
          </p:cNvPr>
          <p:cNvSpPr>
            <a:spLocks noGrp="1"/>
          </p:cNvSpPr>
          <p:nvPr>
            <p:ph type="sldNum" sz="quarter" idx="12"/>
          </p:nvPr>
        </p:nvSpPr>
        <p:spPr/>
        <p:txBody>
          <a:bodyPr/>
          <a:lstStyle/>
          <a:p>
            <a:fld id="{D66AB96C-C649-674B-91B7-5732C21161D1}" type="slidenum">
              <a:rPr lang="en-BD" smtClean="0"/>
              <a:t>‹#›</a:t>
            </a:fld>
            <a:endParaRPr lang="en-BD"/>
          </a:p>
        </p:txBody>
      </p:sp>
    </p:spTree>
    <p:extLst>
      <p:ext uri="{BB962C8B-B14F-4D97-AF65-F5344CB8AC3E}">
        <p14:creationId xmlns:p14="http://schemas.microsoft.com/office/powerpoint/2010/main" val="13848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1CA1-F7E5-3FFC-C629-91D3249542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Picture Placeholder 2">
            <a:extLst>
              <a:ext uri="{FF2B5EF4-FFF2-40B4-BE49-F238E27FC236}">
                <a16:creationId xmlns:a16="http://schemas.microsoft.com/office/drawing/2014/main" id="{68DA4BB6-B480-5DAE-9072-F070EBE24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D"/>
          </a:p>
        </p:txBody>
      </p:sp>
      <p:sp>
        <p:nvSpPr>
          <p:cNvPr id="4" name="Text Placeholder 3">
            <a:extLst>
              <a:ext uri="{FF2B5EF4-FFF2-40B4-BE49-F238E27FC236}">
                <a16:creationId xmlns:a16="http://schemas.microsoft.com/office/drawing/2014/main" id="{4A0F12A8-E189-EE99-FD6B-31A9FA836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5F1203-C553-6966-520C-56C1DCE96847}"/>
              </a:ext>
            </a:extLst>
          </p:cNvPr>
          <p:cNvSpPr>
            <a:spLocks noGrp="1"/>
          </p:cNvSpPr>
          <p:nvPr>
            <p:ph type="dt" sz="half" idx="10"/>
          </p:nvPr>
        </p:nvSpPr>
        <p:spPr/>
        <p:txBody>
          <a:bodyPr/>
          <a:lstStyle/>
          <a:p>
            <a:fld id="{2C9762A7-2B7C-0B4C-B540-949E774559CB}" type="datetimeFigureOut">
              <a:rPr lang="en-BD" smtClean="0"/>
              <a:t>30/1/24</a:t>
            </a:fld>
            <a:endParaRPr lang="en-BD"/>
          </a:p>
        </p:txBody>
      </p:sp>
      <p:sp>
        <p:nvSpPr>
          <p:cNvPr id="6" name="Footer Placeholder 5">
            <a:extLst>
              <a:ext uri="{FF2B5EF4-FFF2-40B4-BE49-F238E27FC236}">
                <a16:creationId xmlns:a16="http://schemas.microsoft.com/office/drawing/2014/main" id="{B13052FB-84E7-34A5-5989-1360AFDDF0B2}"/>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C1B59F63-0434-79A2-10B8-E306138A3BBA}"/>
              </a:ext>
            </a:extLst>
          </p:cNvPr>
          <p:cNvSpPr>
            <a:spLocks noGrp="1"/>
          </p:cNvSpPr>
          <p:nvPr>
            <p:ph type="sldNum" sz="quarter" idx="12"/>
          </p:nvPr>
        </p:nvSpPr>
        <p:spPr/>
        <p:txBody>
          <a:bodyPr/>
          <a:lstStyle/>
          <a:p>
            <a:fld id="{D66AB96C-C649-674B-91B7-5732C21161D1}" type="slidenum">
              <a:rPr lang="en-BD" smtClean="0"/>
              <a:t>‹#›</a:t>
            </a:fld>
            <a:endParaRPr lang="en-BD"/>
          </a:p>
        </p:txBody>
      </p:sp>
    </p:spTree>
    <p:extLst>
      <p:ext uri="{BB962C8B-B14F-4D97-AF65-F5344CB8AC3E}">
        <p14:creationId xmlns:p14="http://schemas.microsoft.com/office/powerpoint/2010/main" val="91898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D582DC-E2D8-C8FB-9C74-D16336F99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D"/>
          </a:p>
        </p:txBody>
      </p:sp>
      <p:sp>
        <p:nvSpPr>
          <p:cNvPr id="3" name="Text Placeholder 2">
            <a:extLst>
              <a:ext uri="{FF2B5EF4-FFF2-40B4-BE49-F238E27FC236}">
                <a16:creationId xmlns:a16="http://schemas.microsoft.com/office/drawing/2014/main" id="{8FFF8E44-30CA-84B2-4AEC-DBFF905687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D689389D-D714-1F07-8F8E-1AF241C873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762A7-2B7C-0B4C-B540-949E774559CB}" type="datetimeFigureOut">
              <a:rPr lang="en-BD" smtClean="0"/>
              <a:t>30/1/24</a:t>
            </a:fld>
            <a:endParaRPr lang="en-BD"/>
          </a:p>
        </p:txBody>
      </p:sp>
      <p:sp>
        <p:nvSpPr>
          <p:cNvPr id="5" name="Footer Placeholder 4">
            <a:extLst>
              <a:ext uri="{FF2B5EF4-FFF2-40B4-BE49-F238E27FC236}">
                <a16:creationId xmlns:a16="http://schemas.microsoft.com/office/drawing/2014/main" id="{59BF1135-ED46-85BF-0E90-023C668989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D"/>
          </a:p>
        </p:txBody>
      </p:sp>
      <p:sp>
        <p:nvSpPr>
          <p:cNvPr id="6" name="Slide Number Placeholder 5">
            <a:extLst>
              <a:ext uri="{FF2B5EF4-FFF2-40B4-BE49-F238E27FC236}">
                <a16:creationId xmlns:a16="http://schemas.microsoft.com/office/drawing/2014/main" id="{90F0ABDA-3B96-E4B9-82AC-C8ABA1A3F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AB96C-C649-674B-91B7-5732C21161D1}" type="slidenum">
              <a:rPr lang="en-BD" smtClean="0"/>
              <a:t>‹#›</a:t>
            </a:fld>
            <a:endParaRPr lang="en-BD"/>
          </a:p>
        </p:txBody>
      </p:sp>
    </p:spTree>
    <p:extLst>
      <p:ext uri="{BB962C8B-B14F-4D97-AF65-F5344CB8AC3E}">
        <p14:creationId xmlns:p14="http://schemas.microsoft.com/office/powerpoint/2010/main" val="1022737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hunique1988@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6427-413C-9B84-56FD-B896BFAA6D29}"/>
              </a:ext>
            </a:extLst>
          </p:cNvPr>
          <p:cNvSpPr>
            <a:spLocks noGrp="1"/>
          </p:cNvSpPr>
          <p:nvPr>
            <p:ph type="ctrTitle"/>
          </p:nvPr>
        </p:nvSpPr>
        <p:spPr>
          <a:xfrm>
            <a:off x="809297" y="819806"/>
            <a:ext cx="10562896" cy="3134356"/>
          </a:xfrm>
          <a:solidFill>
            <a:schemeClr val="accent6">
              <a:lumMod val="50000"/>
            </a:schemeClr>
          </a:solidFill>
        </p:spPr>
        <p:txBody>
          <a:bodyPr anchor="ctr" anchorCtr="1">
            <a:normAutofit/>
          </a:bodyPr>
          <a:lstStyle/>
          <a:p>
            <a:r>
              <a:rPr lang="en-BD" sz="7200" b="1" dirty="0">
                <a:solidFill>
                  <a:schemeClr val="bg1"/>
                </a:solidFill>
                <a:latin typeface="Times New Roman" panose="02020603050405020304" pitchFamily="18" charset="0"/>
                <a:cs typeface="Times New Roman" panose="02020603050405020304" pitchFamily="18" charset="0"/>
              </a:rPr>
              <a:t>SAMPLING METHOD</a:t>
            </a:r>
          </a:p>
        </p:txBody>
      </p:sp>
      <p:sp>
        <p:nvSpPr>
          <p:cNvPr id="3" name="Subtitle 2">
            <a:extLst>
              <a:ext uri="{FF2B5EF4-FFF2-40B4-BE49-F238E27FC236}">
                <a16:creationId xmlns:a16="http://schemas.microsoft.com/office/drawing/2014/main" id="{8316805E-6FC4-4D69-B0F6-A64CFEDE331B}"/>
              </a:ext>
            </a:extLst>
          </p:cNvPr>
          <p:cNvSpPr>
            <a:spLocks noGrp="1"/>
          </p:cNvSpPr>
          <p:nvPr>
            <p:ph type="subTitle" idx="1"/>
          </p:nvPr>
        </p:nvSpPr>
        <p:spPr>
          <a:xfrm>
            <a:off x="1524000" y="4102442"/>
            <a:ext cx="9144000" cy="1935749"/>
          </a:xfrm>
        </p:spPr>
        <p:txBody>
          <a:bodyPr anchor="ctr" anchorCtr="1"/>
          <a:lstStyle/>
          <a:p>
            <a:r>
              <a:rPr lang="en-BD" b="1" dirty="0">
                <a:latin typeface="Times New Roman" panose="02020603050405020304" pitchFamily="18" charset="0"/>
                <a:cs typeface="Times New Roman" panose="02020603050405020304" pitchFamily="18" charset="0"/>
              </a:rPr>
              <a:t>MD TAMZID HASAN</a:t>
            </a:r>
          </a:p>
          <a:p>
            <a:r>
              <a:rPr lang="en-BD" sz="1800" b="1" i="1" dirty="0">
                <a:latin typeface="Times New Roman" panose="02020603050405020304" pitchFamily="18" charset="0"/>
                <a:cs typeface="Times New Roman" panose="02020603050405020304" pitchFamily="18" charset="0"/>
              </a:rPr>
              <a:t>B.Sc in EEE (AUST), MPE (CTH), </a:t>
            </a:r>
          </a:p>
          <a:p>
            <a:r>
              <a:rPr lang="en-BD" sz="1800" b="1" i="1" dirty="0">
                <a:latin typeface="Times New Roman" panose="02020603050405020304" pitchFamily="18" charset="0"/>
                <a:cs typeface="Times New Roman" panose="02020603050405020304" pitchFamily="18" charset="0"/>
              </a:rPr>
              <a:t>MPH in Epidemiology (NSU)</a:t>
            </a:r>
          </a:p>
          <a:p>
            <a:r>
              <a:rPr lang="en-BD" sz="1800" b="1" dirty="0">
                <a:latin typeface="Times New Roman" panose="02020603050405020304" pitchFamily="18" charset="0"/>
                <a:cs typeface="Times New Roman" panose="02020603050405020304" pitchFamily="18" charset="0"/>
              </a:rPr>
              <a:t>Phone: </a:t>
            </a:r>
            <a:r>
              <a:rPr lang="en-BD" sz="1800" dirty="0">
                <a:latin typeface="Times New Roman" panose="02020603050405020304" pitchFamily="18" charset="0"/>
                <a:cs typeface="Times New Roman" panose="02020603050405020304" pitchFamily="18" charset="0"/>
              </a:rPr>
              <a:t>+880 1711 927 924</a:t>
            </a:r>
          </a:p>
          <a:p>
            <a:r>
              <a:rPr lang="en-BD" sz="1800" b="1" dirty="0">
                <a:latin typeface="Times New Roman" panose="02020603050405020304" pitchFamily="18" charset="0"/>
                <a:cs typeface="Times New Roman" panose="02020603050405020304" pitchFamily="18" charset="0"/>
              </a:rPr>
              <a:t>Email: </a:t>
            </a:r>
            <a:r>
              <a:rPr lang="en-BD" sz="1800" dirty="0">
                <a:latin typeface="Times New Roman" panose="02020603050405020304" pitchFamily="18" charset="0"/>
                <a:cs typeface="Times New Roman" panose="02020603050405020304" pitchFamily="18" charset="0"/>
                <a:hlinkClick r:id="rId2"/>
              </a:rPr>
              <a:t>thunique1988@gmail.com</a:t>
            </a:r>
            <a:r>
              <a:rPr lang="en-BD"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32790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463BF-8B84-3737-2ADF-6936ECCAE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CFB42-443D-4A0B-EFA7-A0CFCA029540}"/>
              </a:ext>
            </a:extLst>
          </p:cNvPr>
          <p:cNvSpPr txBox="1">
            <a:spLocks/>
          </p:cNvSpPr>
          <p:nvPr/>
        </p:nvSpPr>
        <p:spPr>
          <a:xfrm>
            <a:off x="6096000" y="126959"/>
            <a:ext cx="6095998" cy="620983"/>
          </a:xfrm>
          <a:prstGeom prst="rect">
            <a:avLst/>
          </a:prstGeom>
          <a:solidFill>
            <a:schemeClr val="accent2">
              <a:lumMod val="75000"/>
            </a:schemeClr>
          </a:solidFill>
        </p:spPr>
        <p:txBody>
          <a:bodyP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Systematic Random Sampling</a:t>
            </a:r>
          </a:p>
        </p:txBody>
      </p:sp>
      <p:sp>
        <p:nvSpPr>
          <p:cNvPr id="3" name="TextBox 2">
            <a:extLst>
              <a:ext uri="{FF2B5EF4-FFF2-40B4-BE49-F238E27FC236}">
                <a16:creationId xmlns:a16="http://schemas.microsoft.com/office/drawing/2014/main" id="{D3CFA8BB-070B-F442-8245-D82B3C697AFA}"/>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5" name="Rectangle 3">
            <a:extLst>
              <a:ext uri="{FF2B5EF4-FFF2-40B4-BE49-F238E27FC236}">
                <a16:creationId xmlns:a16="http://schemas.microsoft.com/office/drawing/2014/main" id="{7EB14F97-08F3-7155-B98C-A48D82FA4D23}"/>
              </a:ext>
            </a:extLst>
          </p:cNvPr>
          <p:cNvSpPr>
            <a:spLocks noChangeArrowheads="1"/>
          </p:cNvSpPr>
          <p:nvPr/>
        </p:nvSpPr>
        <p:spPr bwMode="auto">
          <a:xfrm>
            <a:off x="1954401" y="747942"/>
            <a:ext cx="2027800" cy="5691302"/>
          </a:xfrm>
          <a:prstGeom prst="rect">
            <a:avLst/>
          </a:prstGeom>
          <a:solidFill>
            <a:srgbClr val="7144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dirty="0">
                <a:solidFill>
                  <a:srgbClr val="EAEC5E"/>
                </a:solidFill>
                <a:latin typeface="Times New Roman" panose="02020603050405020304" pitchFamily="18" charset="0"/>
              </a:rPr>
              <a:t>1	26	51	76	</a:t>
            </a:r>
          </a:p>
          <a:p>
            <a:pPr algn="ctr"/>
            <a:r>
              <a:rPr lang="en-US" altLang="en-US" sz="1400" dirty="0">
                <a:solidFill>
                  <a:srgbClr val="EAEC5E"/>
                </a:solidFill>
                <a:latin typeface="Times New Roman" panose="02020603050405020304" pitchFamily="18" charset="0"/>
              </a:rPr>
              <a:t>2	27	52	77	</a:t>
            </a:r>
          </a:p>
          <a:p>
            <a:pPr algn="ctr"/>
            <a:r>
              <a:rPr lang="en-US" altLang="en-US" sz="1400" dirty="0">
                <a:solidFill>
                  <a:srgbClr val="EAEC5E"/>
                </a:solidFill>
                <a:latin typeface="Times New Roman" panose="02020603050405020304" pitchFamily="18" charset="0"/>
              </a:rPr>
              <a:t>3	28	53	78	</a:t>
            </a:r>
          </a:p>
          <a:p>
            <a:pPr algn="ctr"/>
            <a:r>
              <a:rPr lang="en-US" altLang="en-US" sz="1400" dirty="0">
                <a:solidFill>
                  <a:schemeClr val="accent1"/>
                </a:solidFill>
                <a:latin typeface="Times New Roman" panose="02020603050405020304" pitchFamily="18" charset="0"/>
              </a:rPr>
              <a:t>4</a:t>
            </a:r>
            <a:r>
              <a:rPr lang="en-US" altLang="en-US" sz="1400" dirty="0">
                <a:solidFill>
                  <a:srgbClr val="EAEC5E"/>
                </a:solidFill>
                <a:latin typeface="Times New Roman" panose="02020603050405020304" pitchFamily="18" charset="0"/>
              </a:rPr>
              <a:t>	</a:t>
            </a:r>
            <a:r>
              <a:rPr lang="en-US" altLang="en-US" sz="1400" dirty="0">
                <a:solidFill>
                  <a:schemeClr val="accent1"/>
                </a:solidFill>
                <a:latin typeface="Times New Roman" panose="02020603050405020304" pitchFamily="18" charset="0"/>
              </a:rPr>
              <a:t>29	54	79</a:t>
            </a:r>
            <a:r>
              <a:rPr lang="en-US" altLang="en-US" sz="1400" dirty="0">
                <a:solidFill>
                  <a:srgbClr val="EAEC5E"/>
                </a:solidFill>
                <a:latin typeface="Times New Roman" panose="02020603050405020304" pitchFamily="18" charset="0"/>
              </a:rPr>
              <a:t>	</a:t>
            </a:r>
          </a:p>
          <a:p>
            <a:pPr algn="ctr"/>
            <a:r>
              <a:rPr lang="en-US" altLang="en-US" sz="1400" dirty="0">
                <a:solidFill>
                  <a:srgbClr val="EAEC5E"/>
                </a:solidFill>
                <a:latin typeface="Times New Roman" panose="02020603050405020304" pitchFamily="18" charset="0"/>
              </a:rPr>
              <a:t>5	30	55	80	</a:t>
            </a:r>
          </a:p>
          <a:p>
            <a:pPr algn="ctr"/>
            <a:r>
              <a:rPr lang="en-US" altLang="en-US" sz="1400" dirty="0">
                <a:solidFill>
                  <a:srgbClr val="EAEC5E"/>
                </a:solidFill>
                <a:latin typeface="Times New Roman" panose="02020603050405020304" pitchFamily="18" charset="0"/>
              </a:rPr>
              <a:t>6	31	56	81	</a:t>
            </a:r>
          </a:p>
          <a:p>
            <a:pPr algn="ctr"/>
            <a:r>
              <a:rPr lang="en-US" altLang="en-US" sz="1400" dirty="0">
                <a:solidFill>
                  <a:srgbClr val="EAEC5E"/>
                </a:solidFill>
                <a:latin typeface="Times New Roman" panose="02020603050405020304" pitchFamily="18" charset="0"/>
              </a:rPr>
              <a:t>7	32	57	82	</a:t>
            </a:r>
          </a:p>
          <a:p>
            <a:pPr algn="ctr"/>
            <a:r>
              <a:rPr lang="en-US" altLang="en-US" sz="1400" dirty="0">
                <a:solidFill>
                  <a:srgbClr val="EAEC5E"/>
                </a:solidFill>
                <a:latin typeface="Times New Roman" panose="02020603050405020304" pitchFamily="18" charset="0"/>
              </a:rPr>
              <a:t>8	33	58	83	</a:t>
            </a:r>
          </a:p>
          <a:p>
            <a:pPr algn="ctr"/>
            <a:r>
              <a:rPr lang="en-US" altLang="en-US" sz="1400" dirty="0">
                <a:solidFill>
                  <a:schemeClr val="accent1"/>
                </a:solidFill>
                <a:latin typeface="Times New Roman" panose="02020603050405020304" pitchFamily="18" charset="0"/>
              </a:rPr>
              <a:t>9</a:t>
            </a:r>
            <a:r>
              <a:rPr lang="en-US" altLang="en-US" sz="1400" dirty="0">
                <a:solidFill>
                  <a:srgbClr val="EAEC5E"/>
                </a:solidFill>
                <a:latin typeface="Times New Roman" panose="02020603050405020304" pitchFamily="18" charset="0"/>
              </a:rPr>
              <a:t>	</a:t>
            </a:r>
            <a:r>
              <a:rPr lang="en-US" altLang="en-US" sz="1400" dirty="0">
                <a:solidFill>
                  <a:schemeClr val="accent1"/>
                </a:solidFill>
                <a:latin typeface="Times New Roman" panose="02020603050405020304" pitchFamily="18" charset="0"/>
              </a:rPr>
              <a:t>34	59	84</a:t>
            </a:r>
            <a:r>
              <a:rPr lang="en-US" altLang="en-US" sz="1400" dirty="0">
                <a:solidFill>
                  <a:srgbClr val="EAEC5E"/>
                </a:solidFill>
                <a:latin typeface="Times New Roman" panose="02020603050405020304" pitchFamily="18" charset="0"/>
              </a:rPr>
              <a:t>	</a:t>
            </a:r>
          </a:p>
          <a:p>
            <a:pPr algn="ctr"/>
            <a:r>
              <a:rPr lang="en-US" altLang="en-US" sz="1400" dirty="0">
                <a:solidFill>
                  <a:srgbClr val="EAEC5E"/>
                </a:solidFill>
                <a:latin typeface="Times New Roman" panose="02020603050405020304" pitchFamily="18" charset="0"/>
              </a:rPr>
              <a:t>10	35	60	85	</a:t>
            </a:r>
          </a:p>
          <a:p>
            <a:pPr algn="ctr"/>
            <a:r>
              <a:rPr lang="en-US" altLang="en-US" sz="1400" dirty="0">
                <a:solidFill>
                  <a:srgbClr val="EAEC5E"/>
                </a:solidFill>
                <a:latin typeface="Times New Roman" panose="02020603050405020304" pitchFamily="18" charset="0"/>
              </a:rPr>
              <a:t>11	36	61	86	</a:t>
            </a:r>
          </a:p>
          <a:p>
            <a:pPr algn="ctr"/>
            <a:r>
              <a:rPr lang="en-US" altLang="en-US" sz="1400" dirty="0">
                <a:solidFill>
                  <a:srgbClr val="EAEC5E"/>
                </a:solidFill>
                <a:latin typeface="Times New Roman" panose="02020603050405020304" pitchFamily="18" charset="0"/>
              </a:rPr>
              <a:t>12	37	62	87	</a:t>
            </a:r>
          </a:p>
          <a:p>
            <a:pPr algn="ctr"/>
            <a:r>
              <a:rPr lang="en-US" altLang="en-US" sz="1400" dirty="0">
                <a:solidFill>
                  <a:srgbClr val="EAEC5E"/>
                </a:solidFill>
                <a:latin typeface="Times New Roman" panose="02020603050405020304" pitchFamily="18" charset="0"/>
              </a:rPr>
              <a:t>13	38	63	88	</a:t>
            </a:r>
          </a:p>
          <a:p>
            <a:pPr algn="ctr"/>
            <a:r>
              <a:rPr lang="en-US" altLang="en-US" sz="1400" dirty="0">
                <a:solidFill>
                  <a:schemeClr val="accent1"/>
                </a:solidFill>
                <a:latin typeface="Times New Roman" panose="02020603050405020304" pitchFamily="18" charset="0"/>
              </a:rPr>
              <a:t>14</a:t>
            </a:r>
            <a:r>
              <a:rPr lang="en-US" altLang="en-US" sz="1400" dirty="0">
                <a:solidFill>
                  <a:srgbClr val="EAEC5E"/>
                </a:solidFill>
                <a:latin typeface="Times New Roman" panose="02020603050405020304" pitchFamily="18" charset="0"/>
              </a:rPr>
              <a:t>	</a:t>
            </a:r>
            <a:r>
              <a:rPr lang="en-US" altLang="en-US" sz="1400" dirty="0">
                <a:solidFill>
                  <a:schemeClr val="accent1"/>
                </a:solidFill>
                <a:latin typeface="Times New Roman" panose="02020603050405020304" pitchFamily="18" charset="0"/>
              </a:rPr>
              <a:t>39	64	89</a:t>
            </a:r>
            <a:r>
              <a:rPr lang="en-US" altLang="en-US" sz="1400" dirty="0">
                <a:solidFill>
                  <a:srgbClr val="EAEC5E"/>
                </a:solidFill>
                <a:latin typeface="Times New Roman" panose="02020603050405020304" pitchFamily="18" charset="0"/>
              </a:rPr>
              <a:t>	</a:t>
            </a:r>
          </a:p>
          <a:p>
            <a:pPr algn="ctr"/>
            <a:r>
              <a:rPr lang="en-US" altLang="en-US" sz="1400" dirty="0">
                <a:solidFill>
                  <a:srgbClr val="EAEC5E"/>
                </a:solidFill>
                <a:latin typeface="Times New Roman" panose="02020603050405020304" pitchFamily="18" charset="0"/>
              </a:rPr>
              <a:t>15	40	65	90	</a:t>
            </a:r>
          </a:p>
          <a:p>
            <a:pPr algn="ctr"/>
            <a:r>
              <a:rPr lang="en-US" altLang="en-US" sz="1400" dirty="0">
                <a:solidFill>
                  <a:srgbClr val="EAEC5E"/>
                </a:solidFill>
                <a:latin typeface="Times New Roman" panose="02020603050405020304" pitchFamily="18" charset="0"/>
              </a:rPr>
              <a:t>16	41	66	91	</a:t>
            </a:r>
          </a:p>
          <a:p>
            <a:pPr algn="ctr"/>
            <a:r>
              <a:rPr lang="en-US" altLang="en-US" sz="1400" dirty="0">
                <a:solidFill>
                  <a:srgbClr val="EAEC5E"/>
                </a:solidFill>
                <a:latin typeface="Times New Roman" panose="02020603050405020304" pitchFamily="18" charset="0"/>
              </a:rPr>
              <a:t>17	42	67	92	</a:t>
            </a:r>
          </a:p>
          <a:p>
            <a:pPr algn="ctr"/>
            <a:r>
              <a:rPr lang="en-US" altLang="en-US" sz="1400" dirty="0">
                <a:solidFill>
                  <a:srgbClr val="EAEC5E"/>
                </a:solidFill>
                <a:latin typeface="Times New Roman" panose="02020603050405020304" pitchFamily="18" charset="0"/>
              </a:rPr>
              <a:t>18	43	68	93	</a:t>
            </a:r>
          </a:p>
          <a:p>
            <a:pPr algn="ctr"/>
            <a:r>
              <a:rPr lang="en-US" altLang="en-US" sz="1400" dirty="0">
                <a:solidFill>
                  <a:schemeClr val="accent1"/>
                </a:solidFill>
                <a:latin typeface="Times New Roman" panose="02020603050405020304" pitchFamily="18" charset="0"/>
              </a:rPr>
              <a:t>19</a:t>
            </a:r>
            <a:r>
              <a:rPr lang="en-US" altLang="en-US" sz="1400" dirty="0">
                <a:solidFill>
                  <a:srgbClr val="EAEC5E"/>
                </a:solidFill>
                <a:latin typeface="Times New Roman" panose="02020603050405020304" pitchFamily="18" charset="0"/>
              </a:rPr>
              <a:t>	</a:t>
            </a:r>
            <a:r>
              <a:rPr lang="en-US" altLang="en-US" sz="1400" dirty="0">
                <a:solidFill>
                  <a:schemeClr val="accent1"/>
                </a:solidFill>
                <a:latin typeface="Times New Roman" panose="02020603050405020304" pitchFamily="18" charset="0"/>
              </a:rPr>
              <a:t>44	69	94</a:t>
            </a:r>
            <a:r>
              <a:rPr lang="en-US" altLang="en-US" sz="1400" dirty="0">
                <a:solidFill>
                  <a:srgbClr val="EAEC5E"/>
                </a:solidFill>
                <a:latin typeface="Times New Roman" panose="02020603050405020304" pitchFamily="18" charset="0"/>
              </a:rPr>
              <a:t>	</a:t>
            </a:r>
          </a:p>
          <a:p>
            <a:pPr algn="ctr"/>
            <a:r>
              <a:rPr lang="en-US" altLang="en-US" sz="1400" dirty="0">
                <a:solidFill>
                  <a:srgbClr val="EAEC5E"/>
                </a:solidFill>
                <a:latin typeface="Times New Roman" panose="02020603050405020304" pitchFamily="18" charset="0"/>
              </a:rPr>
              <a:t>20	45	70	95	</a:t>
            </a:r>
          </a:p>
          <a:p>
            <a:pPr algn="ctr"/>
            <a:r>
              <a:rPr lang="en-US" altLang="en-US" sz="1400" dirty="0">
                <a:solidFill>
                  <a:srgbClr val="EAEC5E"/>
                </a:solidFill>
                <a:latin typeface="Times New Roman" panose="02020603050405020304" pitchFamily="18" charset="0"/>
              </a:rPr>
              <a:t>21	46	71	96	</a:t>
            </a:r>
          </a:p>
          <a:p>
            <a:pPr algn="ctr"/>
            <a:r>
              <a:rPr lang="en-US" altLang="en-US" sz="1400" dirty="0">
                <a:solidFill>
                  <a:srgbClr val="EAEC5E"/>
                </a:solidFill>
                <a:latin typeface="Times New Roman" panose="02020603050405020304" pitchFamily="18" charset="0"/>
              </a:rPr>
              <a:t>22	47	72	97	</a:t>
            </a:r>
          </a:p>
          <a:p>
            <a:pPr algn="ctr"/>
            <a:r>
              <a:rPr lang="en-US" altLang="en-US" sz="1400" dirty="0">
                <a:solidFill>
                  <a:srgbClr val="EAEC5E"/>
                </a:solidFill>
                <a:latin typeface="Times New Roman" panose="02020603050405020304" pitchFamily="18" charset="0"/>
              </a:rPr>
              <a:t>23	48	73	98	</a:t>
            </a:r>
          </a:p>
          <a:p>
            <a:pPr algn="ctr"/>
            <a:r>
              <a:rPr lang="en-US" altLang="en-US" sz="1400" dirty="0">
                <a:solidFill>
                  <a:schemeClr val="accent1"/>
                </a:solidFill>
                <a:latin typeface="Times New Roman" panose="02020603050405020304" pitchFamily="18" charset="0"/>
              </a:rPr>
              <a:t>24</a:t>
            </a:r>
            <a:r>
              <a:rPr lang="en-US" altLang="en-US" sz="1400" dirty="0">
                <a:solidFill>
                  <a:srgbClr val="EAEC5E"/>
                </a:solidFill>
                <a:latin typeface="Times New Roman" panose="02020603050405020304" pitchFamily="18" charset="0"/>
              </a:rPr>
              <a:t>	</a:t>
            </a:r>
            <a:r>
              <a:rPr lang="en-US" altLang="en-US" sz="1400" dirty="0">
                <a:solidFill>
                  <a:schemeClr val="accent1"/>
                </a:solidFill>
                <a:latin typeface="Times New Roman" panose="02020603050405020304" pitchFamily="18" charset="0"/>
              </a:rPr>
              <a:t>49</a:t>
            </a:r>
            <a:r>
              <a:rPr lang="en-US" altLang="en-US" sz="1400" dirty="0">
                <a:solidFill>
                  <a:srgbClr val="EAEC5E"/>
                </a:solidFill>
                <a:latin typeface="Times New Roman" panose="02020603050405020304" pitchFamily="18" charset="0"/>
              </a:rPr>
              <a:t>	</a:t>
            </a:r>
            <a:r>
              <a:rPr lang="en-US" altLang="en-US" sz="1400" dirty="0">
                <a:solidFill>
                  <a:schemeClr val="accent1"/>
                </a:solidFill>
                <a:latin typeface="Times New Roman" panose="02020603050405020304" pitchFamily="18" charset="0"/>
              </a:rPr>
              <a:t>74	99</a:t>
            </a:r>
            <a:r>
              <a:rPr lang="en-US" altLang="en-US" sz="1400" dirty="0">
                <a:solidFill>
                  <a:srgbClr val="EAEC5E"/>
                </a:solidFill>
                <a:latin typeface="Times New Roman" panose="02020603050405020304" pitchFamily="18" charset="0"/>
              </a:rPr>
              <a:t>	</a:t>
            </a:r>
          </a:p>
          <a:p>
            <a:pPr algn="ctr"/>
            <a:r>
              <a:rPr lang="en-US" altLang="en-US" sz="1400" dirty="0">
                <a:solidFill>
                  <a:srgbClr val="EAEC5E"/>
                </a:solidFill>
                <a:latin typeface="Times New Roman" panose="02020603050405020304" pitchFamily="18" charset="0"/>
              </a:rPr>
              <a:t>25	50	75	100	</a:t>
            </a:r>
          </a:p>
          <a:p>
            <a:pPr algn="ctr" latinLnBrk="1"/>
            <a:endParaRPr lang="en-US" altLang="en-US" sz="1400" dirty="0">
              <a:solidFill>
                <a:srgbClr val="EAEC5E"/>
              </a:solidFill>
              <a:latin typeface="Times New Roman" panose="02020603050405020304" pitchFamily="18" charset="0"/>
            </a:endParaRPr>
          </a:p>
        </p:txBody>
      </p:sp>
      <p:sp>
        <p:nvSpPr>
          <p:cNvPr id="6" name="Rectangle 4">
            <a:extLst>
              <a:ext uri="{FF2B5EF4-FFF2-40B4-BE49-F238E27FC236}">
                <a16:creationId xmlns:a16="http://schemas.microsoft.com/office/drawing/2014/main" id="{FC3EC9BE-D211-822E-3C21-B8A6B440F564}"/>
              </a:ext>
            </a:extLst>
          </p:cNvPr>
          <p:cNvSpPr>
            <a:spLocks noChangeArrowheads="1"/>
          </p:cNvSpPr>
          <p:nvPr/>
        </p:nvSpPr>
        <p:spPr bwMode="auto">
          <a:xfrm>
            <a:off x="4787068" y="1712985"/>
            <a:ext cx="1195841" cy="459100"/>
          </a:xfrm>
          <a:prstGeom prst="rect">
            <a:avLst/>
          </a:prstGeom>
          <a:solidFill>
            <a:schemeClr val="accent1"/>
          </a:solidFill>
          <a:ln w="12700">
            <a:noFill/>
            <a:miter lim="800000"/>
            <a:headEnd/>
            <a:tailEnd/>
          </a:ln>
          <a:effectLst>
            <a:prstShdw prst="shdw17" dist="17961" dir="2700000">
              <a:schemeClr val="accent1">
                <a:gamma/>
                <a:shade val="60000"/>
                <a:invGamma/>
              </a:schemeClr>
            </a:prstShdw>
          </a:effectLst>
        </p:spPr>
        <p:txBody>
          <a:bodyPr wrap="none" lIns="90488" tIns="44450" rIns="90488" bIns="44450">
            <a:spAutoFit/>
          </a:bodyPr>
          <a:lstStyle/>
          <a:p>
            <a:pPr algn="ctr" eaLnBrk="0" hangingPunct="0">
              <a:defRPr/>
            </a:pPr>
            <a:r>
              <a:rPr lang="en-US" sz="2400" b="1">
                <a:solidFill>
                  <a:srgbClr val="EAEC5E"/>
                </a:solidFill>
                <a:effectLst>
                  <a:outerShdw blurRad="38100" dist="38100" dir="2700000" algn="tl">
                    <a:srgbClr val="000000"/>
                  </a:outerShdw>
                </a:effectLst>
                <a:latin typeface="Times New Roman" pitchFamily="18" charset="0"/>
              </a:rPr>
              <a:t>N = 100</a:t>
            </a:r>
          </a:p>
        </p:txBody>
      </p:sp>
      <p:sp>
        <p:nvSpPr>
          <p:cNvPr id="7" name="Rectangle 6">
            <a:extLst>
              <a:ext uri="{FF2B5EF4-FFF2-40B4-BE49-F238E27FC236}">
                <a16:creationId xmlns:a16="http://schemas.microsoft.com/office/drawing/2014/main" id="{B611D6D6-E7E9-5EE1-BCCB-3A27A48D3B71}"/>
              </a:ext>
            </a:extLst>
          </p:cNvPr>
          <p:cNvSpPr>
            <a:spLocks noChangeArrowheads="1"/>
          </p:cNvSpPr>
          <p:nvPr/>
        </p:nvSpPr>
        <p:spPr bwMode="auto">
          <a:xfrm>
            <a:off x="4787069" y="3663638"/>
            <a:ext cx="1533525" cy="459100"/>
          </a:xfrm>
          <a:prstGeom prst="rect">
            <a:avLst/>
          </a:prstGeom>
          <a:solidFill>
            <a:schemeClr val="accent1"/>
          </a:solidFill>
          <a:ln w="12700">
            <a:noFill/>
            <a:miter lim="800000"/>
            <a:headEnd/>
            <a:tailEnd/>
          </a:ln>
          <a:effectLst>
            <a:prstShdw prst="shdw17" dist="17961" dir="2700000">
              <a:schemeClr val="accent1">
                <a:gamma/>
                <a:shade val="60000"/>
                <a:invGamma/>
              </a:schemeClr>
            </a:prstShdw>
          </a:effectLst>
        </p:spPr>
        <p:txBody>
          <a:bodyPr lIns="90488" tIns="44450" rIns="90488" bIns="44450">
            <a:spAutoFit/>
          </a:bodyPr>
          <a:lstStyle/>
          <a:p>
            <a:pPr eaLnBrk="0" hangingPunct="0">
              <a:spcBef>
                <a:spcPct val="50000"/>
              </a:spcBef>
              <a:defRPr/>
            </a:pPr>
            <a:r>
              <a:rPr lang="en-US" sz="2400" b="1" dirty="0">
                <a:solidFill>
                  <a:srgbClr val="EAEC5E"/>
                </a:solidFill>
                <a:effectLst>
                  <a:outerShdw blurRad="38100" dist="38100" dir="2700000" algn="tl">
                    <a:srgbClr val="000000"/>
                  </a:outerShdw>
                </a:effectLst>
                <a:latin typeface="Times New Roman" pitchFamily="18" charset="0"/>
              </a:rPr>
              <a:t>N/n = 5</a:t>
            </a:r>
          </a:p>
        </p:txBody>
      </p:sp>
      <p:sp>
        <p:nvSpPr>
          <p:cNvPr id="9" name="Rectangle 7">
            <a:extLst>
              <a:ext uri="{FF2B5EF4-FFF2-40B4-BE49-F238E27FC236}">
                <a16:creationId xmlns:a16="http://schemas.microsoft.com/office/drawing/2014/main" id="{F3D05185-4921-A305-5C48-772964E05ED1}"/>
              </a:ext>
            </a:extLst>
          </p:cNvPr>
          <p:cNvSpPr>
            <a:spLocks noChangeArrowheads="1"/>
          </p:cNvSpPr>
          <p:nvPr/>
        </p:nvSpPr>
        <p:spPr bwMode="auto">
          <a:xfrm>
            <a:off x="4787069" y="4622063"/>
            <a:ext cx="5765317" cy="459100"/>
          </a:xfrm>
          <a:prstGeom prst="rect">
            <a:avLst/>
          </a:prstGeom>
          <a:solidFill>
            <a:schemeClr val="accent1"/>
          </a:solidFill>
          <a:ln w="12700">
            <a:noFill/>
            <a:miter lim="800000"/>
            <a:headEnd/>
            <a:tailEnd/>
          </a:ln>
          <a:effectLst>
            <a:prstShdw prst="shdw17" dist="17961" dir="2700000">
              <a:schemeClr val="accent1">
                <a:gamma/>
                <a:shade val="60000"/>
                <a:invGamma/>
              </a:schemeClr>
            </a:prstShdw>
          </a:effectLst>
        </p:spPr>
        <p:txBody>
          <a:bodyPr wrap="square" lIns="90488" tIns="44450" rIns="90488" bIns="44450">
            <a:spAutoFit/>
          </a:bodyPr>
          <a:lstStyle/>
          <a:p>
            <a:pPr algn="ctr" eaLnBrk="0" hangingPunct="0">
              <a:spcBef>
                <a:spcPct val="50000"/>
              </a:spcBef>
              <a:defRPr/>
            </a:pPr>
            <a:r>
              <a:rPr lang="en-US" sz="2400" b="1" dirty="0">
                <a:solidFill>
                  <a:srgbClr val="EAEC5E"/>
                </a:solidFill>
                <a:effectLst>
                  <a:outerShdw blurRad="38100" dist="38100" dir="2700000" algn="tl">
                    <a:srgbClr val="000000"/>
                  </a:outerShdw>
                </a:effectLst>
                <a:latin typeface="Times New Roman" pitchFamily="18" charset="0"/>
              </a:rPr>
              <a:t>Select a random number from 1-5: chose 4</a:t>
            </a:r>
          </a:p>
        </p:txBody>
      </p:sp>
      <p:sp>
        <p:nvSpPr>
          <p:cNvPr id="10" name="Rectangle 8">
            <a:extLst>
              <a:ext uri="{FF2B5EF4-FFF2-40B4-BE49-F238E27FC236}">
                <a16:creationId xmlns:a16="http://schemas.microsoft.com/office/drawing/2014/main" id="{4784EA0B-F268-17D5-955B-A176EAAA3984}"/>
              </a:ext>
            </a:extLst>
          </p:cNvPr>
          <p:cNvSpPr>
            <a:spLocks noChangeArrowheads="1"/>
          </p:cNvSpPr>
          <p:nvPr/>
        </p:nvSpPr>
        <p:spPr bwMode="auto">
          <a:xfrm>
            <a:off x="4787069" y="5580488"/>
            <a:ext cx="5014195" cy="459100"/>
          </a:xfrm>
          <a:prstGeom prst="rect">
            <a:avLst/>
          </a:prstGeom>
          <a:solidFill>
            <a:schemeClr val="accent1"/>
          </a:solidFill>
          <a:ln w="12700">
            <a:noFill/>
            <a:miter lim="800000"/>
            <a:headEnd/>
            <a:tailEnd/>
          </a:ln>
          <a:effectLst>
            <a:prstShdw prst="shdw17" dist="17961" dir="2700000">
              <a:schemeClr val="accent1">
                <a:gamma/>
                <a:shade val="60000"/>
                <a:invGamma/>
              </a:schemeClr>
            </a:prstShdw>
          </a:effectLst>
        </p:spPr>
        <p:txBody>
          <a:bodyPr wrap="none" lIns="90488" tIns="44450" rIns="90488" bIns="44450">
            <a:spAutoFit/>
          </a:bodyPr>
          <a:lstStyle/>
          <a:p>
            <a:pPr algn="ctr" eaLnBrk="0" hangingPunct="0">
              <a:defRPr/>
            </a:pPr>
            <a:r>
              <a:rPr lang="en-US" sz="2400" b="1" dirty="0">
                <a:solidFill>
                  <a:srgbClr val="EAEC5E"/>
                </a:solidFill>
                <a:effectLst>
                  <a:outerShdw blurRad="38100" dist="38100" dir="2700000" algn="tl">
                    <a:srgbClr val="000000"/>
                  </a:outerShdw>
                </a:effectLst>
                <a:latin typeface="Times New Roman" pitchFamily="18" charset="0"/>
              </a:rPr>
              <a:t>Start with #4 and take every 5th unit</a:t>
            </a:r>
          </a:p>
        </p:txBody>
      </p:sp>
      <p:sp>
        <p:nvSpPr>
          <p:cNvPr id="11" name="Rectangle 5">
            <a:extLst>
              <a:ext uri="{FF2B5EF4-FFF2-40B4-BE49-F238E27FC236}">
                <a16:creationId xmlns:a16="http://schemas.microsoft.com/office/drawing/2014/main" id="{013C1D31-FC16-F051-512D-A4923463E931}"/>
              </a:ext>
            </a:extLst>
          </p:cNvPr>
          <p:cNvSpPr>
            <a:spLocks noChangeArrowheads="1"/>
          </p:cNvSpPr>
          <p:nvPr/>
        </p:nvSpPr>
        <p:spPr bwMode="auto">
          <a:xfrm>
            <a:off x="4787068" y="2671410"/>
            <a:ext cx="2371725" cy="459100"/>
          </a:xfrm>
          <a:prstGeom prst="rect">
            <a:avLst/>
          </a:prstGeom>
          <a:solidFill>
            <a:schemeClr val="accent1"/>
          </a:solidFill>
          <a:ln w="12700">
            <a:noFill/>
            <a:miter lim="800000"/>
            <a:headEnd/>
            <a:tailEnd/>
          </a:ln>
          <a:effectLst>
            <a:prstShdw prst="shdw17" dist="17961" dir="2700000">
              <a:schemeClr val="accent1">
                <a:gamma/>
                <a:shade val="60000"/>
                <a:invGamma/>
              </a:schemeClr>
            </a:prstShdw>
          </a:effectLst>
        </p:spPr>
        <p:txBody>
          <a:bodyPr lIns="90488" tIns="44450" rIns="90488" bIns="44450">
            <a:spAutoFit/>
          </a:bodyPr>
          <a:lstStyle/>
          <a:p>
            <a:pPr eaLnBrk="0" hangingPunct="0">
              <a:spcBef>
                <a:spcPct val="50000"/>
              </a:spcBef>
              <a:defRPr/>
            </a:pPr>
            <a:r>
              <a:rPr lang="en-US" sz="2400" b="1" dirty="0">
                <a:solidFill>
                  <a:srgbClr val="EAEC5E"/>
                </a:solidFill>
                <a:effectLst>
                  <a:outerShdw blurRad="38100" dist="38100" dir="2700000" algn="tl">
                    <a:srgbClr val="000000"/>
                  </a:outerShdw>
                </a:effectLst>
                <a:latin typeface="Times New Roman" pitchFamily="18" charset="0"/>
              </a:rPr>
              <a:t>want n = 20</a:t>
            </a:r>
          </a:p>
        </p:txBody>
      </p:sp>
    </p:spTree>
    <p:extLst>
      <p:ext uri="{BB962C8B-B14F-4D97-AF65-F5344CB8AC3E}">
        <p14:creationId xmlns:p14="http://schemas.microsoft.com/office/powerpoint/2010/main" val="360733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22A05-2A54-1D0B-92D8-835F518C31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56ED1B-8C2B-708A-FC90-E0B39BBA475D}"/>
              </a:ext>
            </a:extLst>
          </p:cNvPr>
          <p:cNvSpPr txBox="1">
            <a:spLocks/>
          </p:cNvSpPr>
          <p:nvPr/>
        </p:nvSpPr>
        <p:spPr>
          <a:xfrm>
            <a:off x="5721178" y="308919"/>
            <a:ext cx="6470819" cy="605481"/>
          </a:xfrm>
          <a:prstGeom prst="rect">
            <a:avLst/>
          </a:prstGeom>
          <a:solidFill>
            <a:schemeClr val="accent2">
              <a:lumMod val="75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Stratified Random Sampling</a:t>
            </a:r>
          </a:p>
        </p:txBody>
      </p:sp>
      <p:sp>
        <p:nvSpPr>
          <p:cNvPr id="3" name="TextBox 2">
            <a:extLst>
              <a:ext uri="{FF2B5EF4-FFF2-40B4-BE49-F238E27FC236}">
                <a16:creationId xmlns:a16="http://schemas.microsoft.com/office/drawing/2014/main" id="{35CEFA0A-EF93-DE93-BE45-8B3F2942510C}"/>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9A6ED7A0-CF87-5763-E052-9106963E8748}"/>
              </a:ext>
            </a:extLst>
          </p:cNvPr>
          <p:cNvSpPr txBox="1"/>
          <p:nvPr/>
        </p:nvSpPr>
        <p:spPr>
          <a:xfrm>
            <a:off x="847421" y="1439917"/>
            <a:ext cx="10566813" cy="2308324"/>
          </a:xfrm>
          <a:prstGeom prst="rect">
            <a:avLst/>
          </a:prstGeom>
          <a:noFill/>
        </p:spPr>
        <p:txBody>
          <a:bodyPr wrap="square" rtlCol="0">
            <a:spAutoFit/>
          </a:bodyPr>
          <a:lstStyle/>
          <a:p>
            <a:pPr marL="285750" indent="-285750" algn="just">
              <a:buFont typeface="Wingdings" pitchFamily="2" charset="2"/>
              <a:buChar char="Ø"/>
            </a:pPr>
            <a:r>
              <a:rPr lang="en-BD" sz="2400" dirty="0">
                <a:latin typeface="Times New Roman" panose="02020603050405020304" pitchFamily="18" charset="0"/>
                <a:cs typeface="Times New Roman" panose="02020603050405020304" pitchFamily="18" charset="0"/>
              </a:rPr>
              <a:t>The researcher divides the population into smaller groups. And every groups represent the entire population. </a:t>
            </a:r>
          </a:p>
          <a:p>
            <a:pPr marL="285750" indent="-285750" algn="just">
              <a:buFont typeface="Wingdings" pitchFamily="2" charset="2"/>
              <a:buChar char="Ø"/>
            </a:pPr>
            <a:r>
              <a:rPr lang="en-BD" sz="2400" dirty="0">
                <a:latin typeface="Times New Roman" panose="02020603050405020304" pitchFamily="18" charset="0"/>
                <a:cs typeface="Times New Roman" panose="02020603050405020304" pitchFamily="18" charset="0"/>
              </a:rPr>
              <a:t>Advantages: </a:t>
            </a:r>
            <a:r>
              <a:rPr lang="en-GB" sz="2400" dirty="0">
                <a:latin typeface="Times New Roman" pitchFamily="18" charset="0"/>
              </a:rPr>
              <a:t>More precise if variable associated with strata, All subgroups represented, allowing separate conclusions about each of them </a:t>
            </a:r>
            <a:endParaRPr lang="en-BD" sz="24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BD" sz="2400" dirty="0">
                <a:latin typeface="Times New Roman" panose="02020603050405020304" pitchFamily="18" charset="0"/>
                <a:cs typeface="Times New Roman" panose="02020603050405020304" pitchFamily="18" charset="0"/>
              </a:rPr>
              <a:t>Disadvantages: </a:t>
            </a:r>
            <a:r>
              <a:rPr lang="en-GB" sz="2400" dirty="0">
                <a:latin typeface="Times New Roman" pitchFamily="18" charset="0"/>
              </a:rPr>
              <a:t>Sampling error difficult to measure</a:t>
            </a:r>
            <a:r>
              <a:rPr lang="en-BD" sz="2400" dirty="0">
                <a:latin typeface="Times New Roman" panose="02020603050405020304" pitchFamily="18" charset="0"/>
                <a:cs typeface="Times New Roman" panose="02020603050405020304" pitchFamily="18" charset="0"/>
              </a:rPr>
              <a:t>, </a:t>
            </a:r>
            <a:r>
              <a:rPr lang="en-GB" sz="2400" dirty="0">
                <a:latin typeface="Times New Roman" pitchFamily="18" charset="0"/>
              </a:rPr>
              <a:t>Loss of precision if very small numbers sampled in individual strata</a:t>
            </a:r>
          </a:p>
        </p:txBody>
      </p:sp>
      <p:sp>
        <p:nvSpPr>
          <p:cNvPr id="8" name="TextBox 7">
            <a:extLst>
              <a:ext uri="{FF2B5EF4-FFF2-40B4-BE49-F238E27FC236}">
                <a16:creationId xmlns:a16="http://schemas.microsoft.com/office/drawing/2014/main" id="{37DB7A08-DFE3-708C-4537-F7065FF6F87A}"/>
              </a:ext>
            </a:extLst>
          </p:cNvPr>
          <p:cNvSpPr txBox="1"/>
          <p:nvPr/>
        </p:nvSpPr>
        <p:spPr>
          <a:xfrm>
            <a:off x="2007251" y="4206666"/>
            <a:ext cx="8247152" cy="1938992"/>
          </a:xfrm>
          <a:prstGeom prst="rect">
            <a:avLst/>
          </a:prstGeom>
          <a:noFill/>
        </p:spPr>
        <p:txBody>
          <a:bodyPr wrap="square">
            <a:spAutoFit/>
          </a:bodyPr>
          <a:lstStyle/>
          <a:p>
            <a:pPr algn="just"/>
            <a:r>
              <a:rPr lang="en-BD" sz="2400" b="1" i="1" u="sng" dirty="0">
                <a:latin typeface="Times New Roman" panose="02020603050405020304" pitchFamily="18" charset="0"/>
                <a:cs typeface="Times New Roman" panose="02020603050405020304" pitchFamily="18" charset="0"/>
              </a:rPr>
              <a:t>Example:</a:t>
            </a:r>
            <a:r>
              <a:rPr lang="en-BD" sz="2400" b="1" dirty="0">
                <a:latin typeface="Times New Roman" panose="02020603050405020304" pitchFamily="18" charset="0"/>
                <a:cs typeface="Times New Roman" panose="02020603050405020304" pitchFamily="18" charset="0"/>
              </a:rPr>
              <a:t> </a:t>
            </a:r>
            <a:r>
              <a:rPr lang="en-GB" sz="2400" dirty="0">
                <a:latin typeface="TimesNewRomanPSMT"/>
                <a:cs typeface="Times New Roman" panose="02020603050405020304" pitchFamily="18" charset="0"/>
              </a:rPr>
              <a:t>Determination vaccine coverage in a country</a:t>
            </a:r>
            <a:endParaRPr lang="en-GB" sz="2400" dirty="0">
              <a:effectLst/>
              <a:latin typeface="TimesNewRomanPSMT"/>
            </a:endParaRPr>
          </a:p>
          <a:p>
            <a:pPr algn="just"/>
            <a:endParaRPr lang="en-GB" sz="2400" dirty="0">
              <a:latin typeface="TimesNewRomanPSMT"/>
            </a:endParaRPr>
          </a:p>
          <a:p>
            <a:pPr marL="342900" indent="-342900" eaLnBrk="1" hangingPunct="1">
              <a:buFont typeface="Wingdings" pitchFamily="2" charset="2"/>
              <a:buChar char="ü"/>
            </a:pPr>
            <a:r>
              <a:rPr lang="en-GB" altLang="en-US" sz="2400" dirty="0">
                <a:latin typeface="Times New Roman" panose="02020603050405020304" pitchFamily="18" charset="0"/>
              </a:rPr>
              <a:t>One sample drawn in each division</a:t>
            </a:r>
          </a:p>
          <a:p>
            <a:pPr marL="342900" indent="-342900" eaLnBrk="1" hangingPunct="1">
              <a:buFont typeface="Wingdings" pitchFamily="2" charset="2"/>
              <a:buChar char="ü"/>
            </a:pPr>
            <a:r>
              <a:rPr lang="en-GB" altLang="en-US" sz="2400" dirty="0">
                <a:latin typeface="Times New Roman" panose="02020603050405020304" pitchFamily="18" charset="0"/>
              </a:rPr>
              <a:t>Estimates calculated for each stratum</a:t>
            </a:r>
          </a:p>
          <a:p>
            <a:pPr marL="342900" indent="-342900" eaLnBrk="1" hangingPunct="1">
              <a:buFont typeface="Wingdings" pitchFamily="2" charset="2"/>
              <a:buChar char="ü"/>
            </a:pPr>
            <a:r>
              <a:rPr lang="en-GB" altLang="en-US" sz="2400" dirty="0">
                <a:latin typeface="Times New Roman" panose="02020603050405020304" pitchFamily="18" charset="0"/>
              </a:rPr>
              <a:t>Each stratum weighted to obtain estimate for country (average)</a:t>
            </a:r>
          </a:p>
        </p:txBody>
      </p:sp>
    </p:spTree>
    <p:extLst>
      <p:ext uri="{BB962C8B-B14F-4D97-AF65-F5344CB8AC3E}">
        <p14:creationId xmlns:p14="http://schemas.microsoft.com/office/powerpoint/2010/main" val="194235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3">
            <a:hlinkClick r:id="" action="ppaction://ole?verb=0"/>
          </p:cNvPr>
          <p:cNvGraphicFramePr>
            <a:graphicFrameLocks noGrp="1"/>
          </p:cNvGraphicFramePr>
          <p:nvPr>
            <p:ph sz="half" idx="1"/>
          </p:nvPr>
        </p:nvGraphicFramePr>
        <p:xfrm>
          <a:off x="3276600" y="4648200"/>
          <a:ext cx="1676400" cy="858838"/>
        </p:xfrm>
        <a:graphic>
          <a:graphicData uri="http://schemas.openxmlformats.org/presentationml/2006/ole">
            <mc:AlternateContent xmlns:mc="http://schemas.openxmlformats.org/markup-compatibility/2006">
              <mc:Choice xmlns:v="urn:schemas-microsoft-com:vml" Requires="v">
                <p:oleObj name="Microsoft ClipArt Gallery" r:id="rId3" imgW="4052880" imgH="2536560" progId="MS_ClipArt_Gallery">
                  <p:embed/>
                </p:oleObj>
              </mc:Choice>
              <mc:Fallback>
                <p:oleObj name="Microsoft ClipArt Gallery" r:id="rId3" imgW="4052880" imgH="2536560" progId="MS_ClipArt_Gallery">
                  <p:embed/>
                  <p:pic>
                    <p:nvPicPr>
                      <p:cNvPr id="2050" name="Object 3">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648200"/>
                        <a:ext cx="1676400" cy="8588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32" name="Rectangle 4"/>
          <p:cNvSpPr>
            <a:spLocks noChangeArrowheads="1"/>
          </p:cNvSpPr>
          <p:nvPr/>
        </p:nvSpPr>
        <p:spPr bwMode="auto">
          <a:xfrm>
            <a:off x="1676400" y="152400"/>
            <a:ext cx="8839200" cy="990600"/>
          </a:xfrm>
          <a:prstGeom prst="rect">
            <a:avLst/>
          </a:prstGeom>
          <a:noFill/>
          <a:ln w="12700">
            <a:noFill/>
            <a:miter lim="800000"/>
            <a:headEnd/>
            <a:tailEnd/>
          </a:ln>
          <a:effectLst>
            <a:outerShdw dist="35921" dir="2700000" algn="ctr" rotWithShape="0">
              <a:srgbClr val="000000"/>
            </a:outerShdw>
          </a:effectLst>
        </p:spPr>
        <p:txBody>
          <a:bodyPr lIns="90488" tIns="44450" rIns="90488" bIns="44450" anchor="ctr"/>
          <a:lstStyle/>
          <a:p>
            <a:pPr algn="ctr">
              <a:defRPr/>
            </a:pPr>
            <a:endParaRPr lang="en-US" sz="4400">
              <a:solidFill>
                <a:schemeClr val="tx2"/>
              </a:solidFill>
              <a:latin typeface="Times New Roman" pitchFamily="18" charset="0"/>
            </a:endParaRPr>
          </a:p>
        </p:txBody>
      </p:sp>
      <p:pic>
        <p:nvPicPr>
          <p:cNvPr id="2056"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6200" y="1295401"/>
            <a:ext cx="10414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0534" name="Rectangle 6"/>
          <p:cNvSpPr>
            <a:spLocks noChangeArrowheads="1"/>
          </p:cNvSpPr>
          <p:nvPr/>
        </p:nvSpPr>
        <p:spPr bwMode="auto">
          <a:xfrm>
            <a:off x="2035636" y="1295401"/>
            <a:ext cx="2531143" cy="582211"/>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defRPr/>
            </a:pPr>
            <a:r>
              <a:rPr lang="en-US" sz="3200" b="1">
                <a:effectLst>
                  <a:outerShdw blurRad="38100" dist="38100" dir="2700000" algn="tl">
                    <a:srgbClr val="C0C0C0"/>
                  </a:outerShdw>
                </a:effectLst>
                <a:latin typeface="Times New Roman" pitchFamily="18" charset="0"/>
                <a:cs typeface="Arial" charset="0"/>
              </a:rPr>
              <a:t>List of clients</a:t>
            </a:r>
          </a:p>
        </p:txBody>
      </p:sp>
      <p:sp>
        <p:nvSpPr>
          <p:cNvPr id="2059" name="Line 8"/>
          <p:cNvSpPr>
            <a:spLocks noChangeShapeType="1"/>
          </p:cNvSpPr>
          <p:nvPr/>
        </p:nvSpPr>
        <p:spPr bwMode="auto">
          <a:xfrm flipH="1">
            <a:off x="3657600" y="3429000"/>
            <a:ext cx="393700" cy="12827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0" name="Line 9"/>
          <p:cNvSpPr>
            <a:spLocks noChangeShapeType="1"/>
          </p:cNvSpPr>
          <p:nvPr/>
        </p:nvSpPr>
        <p:spPr bwMode="auto">
          <a:xfrm flipH="1">
            <a:off x="3657600" y="4038600"/>
            <a:ext cx="381000" cy="14351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1" name="Line 10"/>
          <p:cNvSpPr>
            <a:spLocks noChangeShapeType="1"/>
          </p:cNvSpPr>
          <p:nvPr/>
        </p:nvSpPr>
        <p:spPr bwMode="auto">
          <a:xfrm>
            <a:off x="4572000" y="3429000"/>
            <a:ext cx="368300" cy="12827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2" name="Line 11"/>
          <p:cNvSpPr>
            <a:spLocks noChangeShapeType="1"/>
          </p:cNvSpPr>
          <p:nvPr/>
        </p:nvSpPr>
        <p:spPr bwMode="auto">
          <a:xfrm>
            <a:off x="4572000" y="4038600"/>
            <a:ext cx="381000" cy="1447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051" name="Object 12">
            <a:hlinkClick r:id="" action="ppaction://ole?verb=0"/>
          </p:cNvPr>
          <p:cNvGraphicFramePr>
            <a:graphicFrameLocks/>
          </p:cNvGraphicFramePr>
          <p:nvPr/>
        </p:nvGraphicFramePr>
        <p:xfrm>
          <a:off x="5638800" y="4648200"/>
          <a:ext cx="1181100" cy="838200"/>
        </p:xfrm>
        <a:graphic>
          <a:graphicData uri="http://schemas.openxmlformats.org/presentationml/2006/ole">
            <mc:AlternateContent xmlns:mc="http://schemas.openxmlformats.org/markup-compatibility/2006">
              <mc:Choice xmlns:v="urn:schemas-microsoft-com:vml" Requires="v">
                <p:oleObj name="Microsoft ClipArt Gallery" r:id="rId6" imgW="4052880" imgH="2536560" progId="MS_ClipArt_Gallery">
                  <p:embed/>
                </p:oleObj>
              </mc:Choice>
              <mc:Fallback>
                <p:oleObj name="Microsoft ClipArt Gallery" r:id="rId6" imgW="4052880" imgH="2536560" progId="MS_ClipArt_Gallery">
                  <p:embed/>
                  <p:pic>
                    <p:nvPicPr>
                      <p:cNvPr id="2051" name="Object 12">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648200"/>
                        <a:ext cx="1181100" cy="838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3" name="Line 13"/>
          <p:cNvSpPr>
            <a:spLocks noChangeShapeType="1"/>
          </p:cNvSpPr>
          <p:nvPr/>
        </p:nvSpPr>
        <p:spPr bwMode="auto">
          <a:xfrm flipH="1">
            <a:off x="5638800" y="4267200"/>
            <a:ext cx="393700" cy="1143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4" name="Line 14"/>
          <p:cNvSpPr>
            <a:spLocks noChangeShapeType="1"/>
          </p:cNvSpPr>
          <p:nvPr/>
        </p:nvSpPr>
        <p:spPr bwMode="auto">
          <a:xfrm flipH="1">
            <a:off x="5638800" y="3733800"/>
            <a:ext cx="304800" cy="977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5" name="Line 15"/>
          <p:cNvSpPr>
            <a:spLocks noChangeShapeType="1"/>
          </p:cNvSpPr>
          <p:nvPr/>
        </p:nvSpPr>
        <p:spPr bwMode="auto">
          <a:xfrm>
            <a:off x="6477000" y="3657600"/>
            <a:ext cx="304800" cy="1066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6" name="Line 16"/>
          <p:cNvSpPr>
            <a:spLocks noChangeShapeType="1"/>
          </p:cNvSpPr>
          <p:nvPr/>
        </p:nvSpPr>
        <p:spPr bwMode="auto">
          <a:xfrm>
            <a:off x="6477000" y="4343400"/>
            <a:ext cx="292100" cy="11303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052" name="Object 17">
            <a:hlinkClick r:id="" action="ppaction://ole?verb=0"/>
          </p:cNvPr>
          <p:cNvGraphicFramePr>
            <a:graphicFrameLocks/>
          </p:cNvGraphicFramePr>
          <p:nvPr/>
        </p:nvGraphicFramePr>
        <p:xfrm>
          <a:off x="7620000" y="4572000"/>
          <a:ext cx="1219200" cy="838200"/>
        </p:xfrm>
        <a:graphic>
          <a:graphicData uri="http://schemas.openxmlformats.org/presentationml/2006/ole">
            <mc:AlternateContent xmlns:mc="http://schemas.openxmlformats.org/markup-compatibility/2006">
              <mc:Choice xmlns:v="urn:schemas-microsoft-com:vml" Requires="v">
                <p:oleObj name="Microsoft ClipArt Gallery" r:id="rId7" imgW="4052880" imgH="2536560" progId="MS_ClipArt_Gallery">
                  <p:embed/>
                </p:oleObj>
              </mc:Choice>
              <mc:Fallback>
                <p:oleObj name="Microsoft ClipArt Gallery" r:id="rId7" imgW="4052880" imgH="2536560" progId="MS_ClipArt_Gallery">
                  <p:embed/>
                  <p:pic>
                    <p:nvPicPr>
                      <p:cNvPr id="2052" name="Object 17">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572000"/>
                        <a:ext cx="1219200" cy="838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67" name="Picture 1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01200" y="3276600"/>
            <a:ext cx="585788"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68" name="Line 19"/>
          <p:cNvSpPr>
            <a:spLocks noChangeShapeType="1"/>
          </p:cNvSpPr>
          <p:nvPr/>
        </p:nvSpPr>
        <p:spPr bwMode="auto">
          <a:xfrm flipH="1">
            <a:off x="7620000" y="4267200"/>
            <a:ext cx="381000" cy="11303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9" name="Line 20"/>
          <p:cNvSpPr>
            <a:spLocks noChangeShapeType="1"/>
          </p:cNvSpPr>
          <p:nvPr/>
        </p:nvSpPr>
        <p:spPr bwMode="auto">
          <a:xfrm flipH="1">
            <a:off x="7620000" y="3581400"/>
            <a:ext cx="381000" cy="10541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70" name="Line 21"/>
          <p:cNvSpPr>
            <a:spLocks noChangeShapeType="1"/>
          </p:cNvSpPr>
          <p:nvPr/>
        </p:nvSpPr>
        <p:spPr bwMode="auto">
          <a:xfrm>
            <a:off x="8382000" y="3505200"/>
            <a:ext cx="444500" cy="10541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71" name="Line 22"/>
          <p:cNvSpPr>
            <a:spLocks noChangeShapeType="1"/>
          </p:cNvSpPr>
          <p:nvPr/>
        </p:nvSpPr>
        <p:spPr bwMode="auto">
          <a:xfrm>
            <a:off x="8458200" y="4267200"/>
            <a:ext cx="368300" cy="11303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053" name="Object 23">
            <a:hlinkClick r:id="" action="ppaction://ole?verb=0"/>
          </p:cNvPr>
          <p:cNvGraphicFramePr>
            <a:graphicFrameLocks/>
          </p:cNvGraphicFramePr>
          <p:nvPr/>
        </p:nvGraphicFramePr>
        <p:xfrm>
          <a:off x="9296400" y="4572000"/>
          <a:ext cx="1181100" cy="838200"/>
        </p:xfrm>
        <a:graphic>
          <a:graphicData uri="http://schemas.openxmlformats.org/presentationml/2006/ole">
            <mc:AlternateContent xmlns:mc="http://schemas.openxmlformats.org/markup-compatibility/2006">
              <mc:Choice xmlns:v="urn:schemas-microsoft-com:vml" Requires="v">
                <p:oleObj name="Microsoft ClipArt Gallery" r:id="rId8" imgW="4052880" imgH="2536560" progId="MS_ClipArt_Gallery">
                  <p:embed/>
                </p:oleObj>
              </mc:Choice>
              <mc:Fallback>
                <p:oleObj name="Microsoft ClipArt Gallery" r:id="rId8" imgW="4052880" imgH="2536560" progId="MS_ClipArt_Gallery">
                  <p:embed/>
                  <p:pic>
                    <p:nvPicPr>
                      <p:cNvPr id="2053" name="Object 23">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6400" y="4572000"/>
                        <a:ext cx="1181100" cy="838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52" name="Rectangle 24"/>
          <p:cNvSpPr>
            <a:spLocks noChangeArrowheads="1"/>
          </p:cNvSpPr>
          <p:nvPr/>
        </p:nvSpPr>
        <p:spPr bwMode="auto">
          <a:xfrm>
            <a:off x="2084569" y="3124201"/>
            <a:ext cx="1275991" cy="582211"/>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defRPr/>
            </a:pPr>
            <a:r>
              <a:rPr lang="en-US" sz="3200" b="1">
                <a:effectLst>
                  <a:outerShdw blurRad="38100" dist="38100" dir="2700000" algn="tl">
                    <a:srgbClr val="C0C0C0"/>
                  </a:outerShdw>
                </a:effectLst>
                <a:latin typeface="Times New Roman" pitchFamily="18" charset="0"/>
                <a:cs typeface="Arial" charset="0"/>
              </a:rPr>
              <a:t>Strata</a:t>
            </a:r>
          </a:p>
        </p:txBody>
      </p:sp>
      <p:sp>
        <p:nvSpPr>
          <p:cNvPr id="150553" name="Rectangle 25"/>
          <p:cNvSpPr>
            <a:spLocks noChangeArrowheads="1"/>
          </p:cNvSpPr>
          <p:nvPr/>
        </p:nvSpPr>
        <p:spPr bwMode="auto">
          <a:xfrm>
            <a:off x="7934878" y="3051175"/>
            <a:ext cx="870432" cy="305212"/>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400" b="1">
                <a:effectLst>
                  <a:outerShdw blurRad="38100" dist="38100" dir="2700000" algn="tl">
                    <a:srgbClr val="FFFFFF"/>
                  </a:outerShdw>
                </a:effectLst>
                <a:latin typeface="Times New Roman" pitchFamily="18" charset="0"/>
                <a:cs typeface="Arial" charset="0"/>
              </a:rPr>
              <a:t>Rajshahi</a:t>
            </a:r>
          </a:p>
        </p:txBody>
      </p:sp>
      <p:sp>
        <p:nvSpPr>
          <p:cNvPr id="150554" name="Rectangle 26"/>
          <p:cNvSpPr>
            <a:spLocks noChangeArrowheads="1"/>
          </p:cNvSpPr>
          <p:nvPr/>
        </p:nvSpPr>
        <p:spPr bwMode="auto">
          <a:xfrm>
            <a:off x="9445126" y="2895600"/>
            <a:ext cx="759824" cy="305212"/>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400" b="1">
                <a:effectLst>
                  <a:outerShdw blurRad="38100" dist="38100" dir="2700000" algn="tl">
                    <a:srgbClr val="FFFFFF"/>
                  </a:outerShdw>
                </a:effectLst>
                <a:latin typeface="Times New Roman" pitchFamily="18" charset="0"/>
                <a:cs typeface="Arial" charset="0"/>
              </a:rPr>
              <a:t>Khulna</a:t>
            </a:r>
          </a:p>
        </p:txBody>
      </p:sp>
      <p:sp>
        <p:nvSpPr>
          <p:cNvPr id="2075" name="Line 27"/>
          <p:cNvSpPr>
            <a:spLocks noChangeShapeType="1"/>
          </p:cNvSpPr>
          <p:nvPr/>
        </p:nvSpPr>
        <p:spPr bwMode="auto">
          <a:xfrm flipH="1">
            <a:off x="4495800" y="2133600"/>
            <a:ext cx="1384300" cy="749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76" name="Line 28"/>
          <p:cNvSpPr>
            <a:spLocks noChangeShapeType="1"/>
          </p:cNvSpPr>
          <p:nvPr/>
        </p:nvSpPr>
        <p:spPr bwMode="auto">
          <a:xfrm>
            <a:off x="7848600" y="2133600"/>
            <a:ext cx="1435100" cy="749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0557" name="Rectangle 29"/>
          <p:cNvSpPr>
            <a:spLocks noChangeArrowheads="1"/>
          </p:cNvSpPr>
          <p:nvPr/>
        </p:nvSpPr>
        <p:spPr bwMode="auto">
          <a:xfrm>
            <a:off x="5781416" y="3051175"/>
            <a:ext cx="1038747" cy="305212"/>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400" b="1">
                <a:effectLst>
                  <a:outerShdw blurRad="38100" dist="38100" dir="2700000" algn="tl">
                    <a:srgbClr val="FFFFFF"/>
                  </a:outerShdw>
                </a:effectLst>
                <a:latin typeface="Times New Roman" pitchFamily="18" charset="0"/>
                <a:cs typeface="Arial" charset="0"/>
              </a:rPr>
              <a:t>Chittagong</a:t>
            </a:r>
          </a:p>
        </p:txBody>
      </p:sp>
      <p:pic>
        <p:nvPicPr>
          <p:cNvPr id="2078" name="Picture 3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3429000"/>
            <a:ext cx="585788"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79" name="Picture 3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3600" y="3505200"/>
            <a:ext cx="585788"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80" name="Picture 3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8600" y="3200400"/>
            <a:ext cx="585788"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0561" name="Rectangle 33"/>
          <p:cNvSpPr>
            <a:spLocks noChangeArrowheads="1"/>
          </p:cNvSpPr>
          <p:nvPr/>
        </p:nvSpPr>
        <p:spPr bwMode="auto">
          <a:xfrm>
            <a:off x="4024146" y="2895600"/>
            <a:ext cx="690896" cy="305212"/>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400" b="1">
                <a:effectLst>
                  <a:outerShdw blurRad="38100" dist="38100" dir="2700000" algn="tl">
                    <a:srgbClr val="FFFFFF"/>
                  </a:outerShdw>
                </a:effectLst>
                <a:latin typeface="Times New Roman" pitchFamily="18" charset="0"/>
                <a:cs typeface="Arial" charset="0"/>
              </a:rPr>
              <a:t>Dhaka</a:t>
            </a:r>
          </a:p>
        </p:txBody>
      </p:sp>
      <p:sp>
        <p:nvSpPr>
          <p:cNvPr id="2082" name="Line 34"/>
          <p:cNvSpPr>
            <a:spLocks noChangeShapeType="1"/>
          </p:cNvSpPr>
          <p:nvPr/>
        </p:nvSpPr>
        <p:spPr bwMode="auto">
          <a:xfrm flipH="1">
            <a:off x="6324600" y="25908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3" name="Line 35"/>
          <p:cNvSpPr>
            <a:spLocks noChangeShapeType="1"/>
          </p:cNvSpPr>
          <p:nvPr/>
        </p:nvSpPr>
        <p:spPr bwMode="auto">
          <a:xfrm>
            <a:off x="7467600" y="25908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4" name="Line 36"/>
          <p:cNvSpPr>
            <a:spLocks noChangeShapeType="1"/>
          </p:cNvSpPr>
          <p:nvPr/>
        </p:nvSpPr>
        <p:spPr bwMode="auto">
          <a:xfrm>
            <a:off x="10134600" y="4114800"/>
            <a:ext cx="292100" cy="12065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85" name="Line 37"/>
          <p:cNvSpPr>
            <a:spLocks noChangeShapeType="1"/>
          </p:cNvSpPr>
          <p:nvPr/>
        </p:nvSpPr>
        <p:spPr bwMode="auto">
          <a:xfrm>
            <a:off x="10134600" y="3429000"/>
            <a:ext cx="304800" cy="1143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86" name="Line 38"/>
          <p:cNvSpPr>
            <a:spLocks noChangeShapeType="1"/>
          </p:cNvSpPr>
          <p:nvPr/>
        </p:nvSpPr>
        <p:spPr bwMode="auto">
          <a:xfrm flipH="1">
            <a:off x="9296400" y="3429000"/>
            <a:ext cx="304800" cy="11303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87" name="Line 39"/>
          <p:cNvSpPr>
            <a:spLocks noChangeShapeType="1"/>
          </p:cNvSpPr>
          <p:nvPr/>
        </p:nvSpPr>
        <p:spPr bwMode="auto">
          <a:xfrm flipH="1">
            <a:off x="9296400" y="4114800"/>
            <a:ext cx="381000" cy="12827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 name="Title 1">
            <a:extLst>
              <a:ext uri="{FF2B5EF4-FFF2-40B4-BE49-F238E27FC236}">
                <a16:creationId xmlns:a16="http://schemas.microsoft.com/office/drawing/2014/main" id="{AC3AE33C-1610-7E2F-2698-2B8F3331C41E}"/>
              </a:ext>
            </a:extLst>
          </p:cNvPr>
          <p:cNvSpPr txBox="1">
            <a:spLocks noGrp="1"/>
          </p:cNvSpPr>
          <p:nvPr>
            <p:ph type="title"/>
          </p:nvPr>
        </p:nvSpPr>
        <p:spPr>
          <a:xfrm>
            <a:off x="5638800" y="365125"/>
            <a:ext cx="6553199" cy="493713"/>
          </a:xfrm>
          <a:prstGeom prst="rect">
            <a:avLst/>
          </a:prstGeom>
          <a:solidFill>
            <a:schemeClr val="accent2">
              <a:lumMod val="75000"/>
            </a:schemeClr>
          </a:solidFill>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Stratified Random Sampling</a:t>
            </a:r>
          </a:p>
        </p:txBody>
      </p:sp>
      <p:sp>
        <p:nvSpPr>
          <p:cNvPr id="5" name="TextBox 4">
            <a:extLst>
              <a:ext uri="{FF2B5EF4-FFF2-40B4-BE49-F238E27FC236}">
                <a16:creationId xmlns:a16="http://schemas.microsoft.com/office/drawing/2014/main" id="{32875211-4ED5-EBB1-E2D0-221D386D351F}"/>
              </a:ext>
            </a:extLst>
          </p:cNvPr>
          <p:cNvSpPr txBox="1"/>
          <p:nvPr/>
        </p:nvSpPr>
        <p:spPr>
          <a:xfrm>
            <a:off x="-1" y="6604084"/>
            <a:ext cx="12191999" cy="253916"/>
          </a:xfrm>
          <a:prstGeom prst="rect">
            <a:avLst/>
          </a:prstGeom>
          <a:solidFill>
            <a:srgbClr val="002060"/>
          </a:solidFill>
          <a:ln>
            <a:solidFill>
              <a:srgbClr val="002060"/>
            </a:solidFill>
          </a:ln>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D3728-46A6-E552-10E6-E6BF16A618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A80C98-2ABE-58A3-D7B0-A67831989486}"/>
              </a:ext>
            </a:extLst>
          </p:cNvPr>
          <p:cNvSpPr txBox="1">
            <a:spLocks/>
          </p:cNvSpPr>
          <p:nvPr/>
        </p:nvSpPr>
        <p:spPr>
          <a:xfrm>
            <a:off x="8204886" y="308919"/>
            <a:ext cx="3987111" cy="605481"/>
          </a:xfrm>
          <a:prstGeom prst="rect">
            <a:avLst/>
          </a:prstGeom>
          <a:solidFill>
            <a:schemeClr val="accent2">
              <a:lumMod val="75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Cluster Sampling</a:t>
            </a:r>
          </a:p>
        </p:txBody>
      </p:sp>
      <p:sp>
        <p:nvSpPr>
          <p:cNvPr id="3" name="TextBox 2">
            <a:extLst>
              <a:ext uri="{FF2B5EF4-FFF2-40B4-BE49-F238E27FC236}">
                <a16:creationId xmlns:a16="http://schemas.microsoft.com/office/drawing/2014/main" id="{9ABF6820-EBE3-BC55-0AD9-838739C69FF4}"/>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11423AFD-F14D-F5E3-AFF8-E329B9180BF6}"/>
              </a:ext>
            </a:extLst>
          </p:cNvPr>
          <p:cNvSpPr txBox="1"/>
          <p:nvPr/>
        </p:nvSpPr>
        <p:spPr>
          <a:xfrm>
            <a:off x="847421" y="1439917"/>
            <a:ext cx="10566813" cy="4524315"/>
          </a:xfrm>
          <a:prstGeom prst="rect">
            <a:avLst/>
          </a:prstGeom>
          <a:noFill/>
        </p:spPr>
        <p:txBody>
          <a:bodyPr wrap="square" rtlCol="0">
            <a:spAutoFit/>
          </a:bodyPr>
          <a:lstStyle/>
          <a:p>
            <a:pPr marL="342900" indent="-342900" eaLnBrk="1" hangingPunct="1">
              <a:spcBef>
                <a:spcPct val="25000"/>
              </a:spcBef>
              <a:buFont typeface="Wingdings" pitchFamily="2" charset="2"/>
              <a:buChar char="Ø"/>
            </a:pPr>
            <a:r>
              <a:rPr lang="en-US" altLang="en-US" sz="2400" dirty="0">
                <a:latin typeface="Times New Roman" panose="02020603050405020304" pitchFamily="18" charset="0"/>
                <a:cs typeface="Arial" panose="020B0604020202020204" pitchFamily="34" charset="0"/>
              </a:rPr>
              <a:t>The target population is first divided into mutually exclusive and collectively exhaustive subpopulations, or clusters.  </a:t>
            </a:r>
          </a:p>
          <a:p>
            <a:pPr marL="342900" indent="-342900" eaLnBrk="1" hangingPunct="1">
              <a:spcBef>
                <a:spcPct val="25000"/>
              </a:spcBef>
              <a:buFont typeface="Wingdings" pitchFamily="2" charset="2"/>
              <a:buChar char="Ø"/>
            </a:pPr>
            <a:r>
              <a:rPr lang="en-US" altLang="en-US" sz="2400" dirty="0">
                <a:latin typeface="Times New Roman" panose="02020603050405020304" pitchFamily="18" charset="0"/>
                <a:cs typeface="Arial" panose="020B0604020202020204" pitchFamily="34" charset="0"/>
              </a:rPr>
              <a:t>Then a random sample of clusters is selected, based on a probability sampling technique such as SRS.  </a:t>
            </a:r>
          </a:p>
          <a:p>
            <a:pPr marL="342900" indent="-342900" eaLnBrk="1" hangingPunct="1">
              <a:spcBef>
                <a:spcPct val="25000"/>
              </a:spcBef>
              <a:buFont typeface="Wingdings" pitchFamily="2" charset="2"/>
              <a:buChar char="Ø"/>
            </a:pPr>
            <a:r>
              <a:rPr lang="en-US" altLang="en-US" sz="2400" dirty="0">
                <a:latin typeface="Times New Roman" panose="02020603050405020304" pitchFamily="18" charset="0"/>
                <a:cs typeface="Arial" panose="020B0604020202020204" pitchFamily="34" charset="0"/>
              </a:rPr>
              <a:t>For each selected cluster, either all the elements are included in the sample (one-stage) or a sample of elements is drawn probabilistically (two-stage).  </a:t>
            </a:r>
          </a:p>
          <a:p>
            <a:pPr marL="342900" indent="-342900">
              <a:spcBef>
                <a:spcPct val="25000"/>
              </a:spcBef>
              <a:buFont typeface="Wingdings" pitchFamily="2" charset="2"/>
              <a:buChar char="Ø"/>
            </a:pPr>
            <a:r>
              <a:rPr lang="en-US" altLang="en-US" sz="2400" dirty="0">
                <a:latin typeface="Times New Roman" panose="02020603050405020304" pitchFamily="18" charset="0"/>
                <a:cs typeface="Arial" panose="020B0604020202020204" pitchFamily="34" charset="0"/>
              </a:rPr>
              <a:t>Elements within a cluster should be as heterogeneous as possible, but clusters themselves should be as homogeneous as possible.  Ideally, each cluster should be a small-scale representation of the population.  </a:t>
            </a:r>
          </a:p>
          <a:p>
            <a:pPr marL="342900" indent="-342900">
              <a:spcBef>
                <a:spcPct val="25000"/>
              </a:spcBef>
              <a:buFont typeface="Wingdings" pitchFamily="2" charset="2"/>
              <a:buChar char="Ø"/>
            </a:pPr>
            <a:r>
              <a:rPr lang="en-US" altLang="en-US" sz="2400" dirty="0">
                <a:latin typeface="Times New Roman" panose="02020603050405020304" pitchFamily="18" charset="0"/>
                <a:cs typeface="Arial" panose="020B0604020202020204" pitchFamily="34" charset="0"/>
              </a:rPr>
              <a:t>In </a:t>
            </a:r>
            <a:r>
              <a:rPr lang="en-US" altLang="en-US" sz="2400" b="1" dirty="0">
                <a:latin typeface="Times New Roman" panose="02020603050405020304" pitchFamily="18" charset="0"/>
                <a:cs typeface="Arial" panose="020B0604020202020204" pitchFamily="34" charset="0"/>
              </a:rPr>
              <a:t>probability proportionate to size</a:t>
            </a:r>
            <a:r>
              <a:rPr lang="en-US" altLang="en-US" sz="2400" dirty="0">
                <a:latin typeface="Times New Roman" panose="02020603050405020304" pitchFamily="18" charset="0"/>
                <a:cs typeface="Arial" panose="020B0604020202020204" pitchFamily="34" charset="0"/>
              </a:rPr>
              <a:t> </a:t>
            </a:r>
            <a:r>
              <a:rPr lang="en-US" altLang="en-US" sz="2400" b="1" dirty="0">
                <a:latin typeface="Times New Roman" panose="02020603050405020304" pitchFamily="18" charset="0"/>
                <a:cs typeface="Arial" panose="020B0604020202020204" pitchFamily="34" charset="0"/>
              </a:rPr>
              <a:t>sampling</a:t>
            </a:r>
            <a:r>
              <a:rPr lang="en-US" altLang="en-US" sz="2400" dirty="0">
                <a:latin typeface="Times New Roman" panose="02020603050405020304" pitchFamily="18" charset="0"/>
                <a:cs typeface="Arial" panose="020B0604020202020204" pitchFamily="34" charset="0"/>
              </a:rPr>
              <a:t>, the clusters are sampled with probability proportional to size.  </a:t>
            </a:r>
            <a:endParaRPr lang="en-US" altLang="en-US" sz="2000" dirty="0"/>
          </a:p>
        </p:txBody>
      </p:sp>
    </p:spTree>
    <p:extLst>
      <p:ext uri="{BB962C8B-B14F-4D97-AF65-F5344CB8AC3E}">
        <p14:creationId xmlns:p14="http://schemas.microsoft.com/office/powerpoint/2010/main" val="169863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E3501-A8F9-774F-569C-451871CE3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C8E6B-645B-2BF8-3088-BDF6051AB5FB}"/>
              </a:ext>
            </a:extLst>
          </p:cNvPr>
          <p:cNvSpPr txBox="1">
            <a:spLocks/>
          </p:cNvSpPr>
          <p:nvPr/>
        </p:nvSpPr>
        <p:spPr>
          <a:xfrm>
            <a:off x="5535827" y="308919"/>
            <a:ext cx="6656170" cy="605481"/>
          </a:xfrm>
          <a:prstGeom prst="rect">
            <a:avLst/>
          </a:prstGeom>
          <a:solidFill>
            <a:schemeClr val="accent2">
              <a:lumMod val="75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Two Stage Cluster Sampling</a:t>
            </a:r>
          </a:p>
        </p:txBody>
      </p:sp>
      <p:sp>
        <p:nvSpPr>
          <p:cNvPr id="3" name="TextBox 2">
            <a:extLst>
              <a:ext uri="{FF2B5EF4-FFF2-40B4-BE49-F238E27FC236}">
                <a16:creationId xmlns:a16="http://schemas.microsoft.com/office/drawing/2014/main" id="{7ECD2E0C-71BC-B39A-A8B4-B543F33CD2F5}"/>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BDCF1C8E-9307-83E4-CBCA-14BB0883DE4F}"/>
              </a:ext>
            </a:extLst>
          </p:cNvPr>
          <p:cNvSpPr txBox="1"/>
          <p:nvPr/>
        </p:nvSpPr>
        <p:spPr>
          <a:xfrm>
            <a:off x="847421" y="1439917"/>
            <a:ext cx="10566813" cy="4031873"/>
          </a:xfrm>
          <a:prstGeom prst="rect">
            <a:avLst/>
          </a:prstGeom>
          <a:noFill/>
        </p:spPr>
        <p:txBody>
          <a:bodyPr wrap="square" rtlCol="0">
            <a:spAutoFit/>
          </a:bodyPr>
          <a:lstStyle/>
          <a:p>
            <a:pPr marL="342900" indent="-342900" eaLnBrk="1" hangingPunct="1">
              <a:buFont typeface="Wingdings" pitchFamily="2" charset="2"/>
              <a:buChar char="Ø"/>
            </a:pPr>
            <a:r>
              <a:rPr lang="en-US" altLang="en-US" sz="3200" dirty="0">
                <a:latin typeface="Times New Roman" panose="02020603050405020304" pitchFamily="18" charset="0"/>
              </a:rPr>
              <a:t>The population is divided up into subgroups, or “</a:t>
            </a:r>
            <a:r>
              <a:rPr lang="en-US" altLang="en-US" sz="3200" b="1" dirty="0">
                <a:solidFill>
                  <a:srgbClr val="FF0000"/>
                </a:solidFill>
                <a:latin typeface="Times New Roman" panose="02020603050405020304" pitchFamily="18" charset="0"/>
              </a:rPr>
              <a:t>Primary Sampling Units</a:t>
            </a:r>
            <a:r>
              <a:rPr lang="en-US" altLang="en-US" sz="3200" b="1" dirty="0">
                <a:latin typeface="Times New Roman" panose="02020603050405020304" pitchFamily="18" charset="0"/>
              </a:rPr>
              <a:t> (</a:t>
            </a:r>
            <a:r>
              <a:rPr lang="en-US" altLang="en-US" sz="3200" b="1" dirty="0">
                <a:solidFill>
                  <a:srgbClr val="FF0000"/>
                </a:solidFill>
                <a:latin typeface="Times New Roman" panose="02020603050405020304" pitchFamily="18" charset="0"/>
              </a:rPr>
              <a:t>PSUs</a:t>
            </a:r>
            <a:r>
              <a:rPr lang="en-US" altLang="en-US" sz="3200" b="1" dirty="0">
                <a:latin typeface="Times New Roman" panose="02020603050405020304" pitchFamily="18" charset="0"/>
              </a:rPr>
              <a:t>)</a:t>
            </a:r>
            <a:r>
              <a:rPr lang="en-US" altLang="en-US" sz="3200" dirty="0">
                <a:latin typeface="Times New Roman" panose="02020603050405020304" pitchFamily="18" charset="0"/>
              </a:rPr>
              <a:t>”, that represent aggregates of individual households.</a:t>
            </a:r>
          </a:p>
          <a:p>
            <a:pPr eaLnBrk="1" hangingPunct="1"/>
            <a:endParaRPr lang="en-US" altLang="en-US" sz="3200" dirty="0">
              <a:latin typeface="Times New Roman" panose="02020603050405020304" pitchFamily="18" charset="0"/>
            </a:endParaRPr>
          </a:p>
          <a:p>
            <a:pPr marL="342900" indent="-342900" eaLnBrk="1" hangingPunct="1">
              <a:buFont typeface="Wingdings" pitchFamily="2" charset="2"/>
              <a:buChar char="Ø"/>
            </a:pPr>
            <a:r>
              <a:rPr lang="en-US" altLang="en-US" sz="3200" dirty="0">
                <a:latin typeface="Times New Roman" panose="02020603050405020304" pitchFamily="18" charset="0"/>
              </a:rPr>
              <a:t>In the first stage, a sample of PSUs is selected.</a:t>
            </a:r>
          </a:p>
          <a:p>
            <a:pPr eaLnBrk="1" hangingPunct="1"/>
            <a:endParaRPr lang="en-US" altLang="en-US" sz="3200" dirty="0">
              <a:latin typeface="Times New Roman" panose="02020603050405020304" pitchFamily="18" charset="0"/>
            </a:endParaRPr>
          </a:p>
          <a:p>
            <a:pPr marL="342900" indent="-342900" eaLnBrk="1" hangingPunct="1">
              <a:buFont typeface="Wingdings" pitchFamily="2" charset="2"/>
              <a:buChar char="Ø"/>
            </a:pPr>
            <a:r>
              <a:rPr lang="en-US" altLang="en-US" sz="3200" dirty="0">
                <a:latin typeface="Times New Roman" panose="02020603050405020304" pitchFamily="18" charset="0"/>
              </a:rPr>
              <a:t>In the second stage, a sample of individual households is chosen in each of the selected PSUs.</a:t>
            </a:r>
          </a:p>
        </p:txBody>
      </p:sp>
    </p:spTree>
    <p:extLst>
      <p:ext uri="{BB962C8B-B14F-4D97-AF65-F5344CB8AC3E}">
        <p14:creationId xmlns:p14="http://schemas.microsoft.com/office/powerpoint/2010/main" val="39594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418BF-AE7E-0EB2-8BED-A089F836CD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4196F8-620A-9086-B5FF-7DC0B0EA1D4A}"/>
              </a:ext>
            </a:extLst>
          </p:cNvPr>
          <p:cNvSpPr txBox="1">
            <a:spLocks/>
          </p:cNvSpPr>
          <p:nvPr/>
        </p:nvSpPr>
        <p:spPr>
          <a:xfrm>
            <a:off x="5535827" y="308919"/>
            <a:ext cx="6656170" cy="605481"/>
          </a:xfrm>
          <a:prstGeom prst="rect">
            <a:avLst/>
          </a:prstGeom>
          <a:solidFill>
            <a:schemeClr val="accent2">
              <a:lumMod val="75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Multi Stage Cluster Sampling</a:t>
            </a:r>
          </a:p>
        </p:txBody>
      </p:sp>
      <p:sp>
        <p:nvSpPr>
          <p:cNvPr id="3" name="TextBox 2">
            <a:extLst>
              <a:ext uri="{FF2B5EF4-FFF2-40B4-BE49-F238E27FC236}">
                <a16:creationId xmlns:a16="http://schemas.microsoft.com/office/drawing/2014/main" id="{65324997-0DA2-D303-005B-797A1670EBFD}"/>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1496565E-60F5-EA59-840B-D57C3B956224}"/>
              </a:ext>
            </a:extLst>
          </p:cNvPr>
          <p:cNvSpPr txBox="1"/>
          <p:nvPr/>
        </p:nvSpPr>
        <p:spPr>
          <a:xfrm>
            <a:off x="847421" y="1439917"/>
            <a:ext cx="10566813" cy="1791260"/>
          </a:xfrm>
          <a:prstGeom prst="rect">
            <a:avLst/>
          </a:prstGeom>
          <a:noFill/>
        </p:spPr>
        <p:txBody>
          <a:bodyPr wrap="square" rtlCol="0">
            <a:spAutoFit/>
          </a:bodyPr>
          <a:lstStyle/>
          <a:p>
            <a:pPr marL="342900" indent="-342900" defTabSz="762000" eaLnBrk="1" hangingPunct="1">
              <a:lnSpc>
                <a:spcPct val="110000"/>
              </a:lnSpc>
              <a:buFont typeface="Wingdings" pitchFamily="2" charset="2"/>
              <a:buChar char="Ø"/>
            </a:pPr>
            <a:r>
              <a:rPr lang="en-US" altLang="en-US" sz="2400" dirty="0">
                <a:latin typeface="Times New Roman" panose="02020603050405020304" pitchFamily="18" charset="0"/>
              </a:rPr>
              <a:t>Consecutive samplings</a:t>
            </a:r>
          </a:p>
          <a:p>
            <a:pPr marL="342900" indent="-342900" defTabSz="762000" eaLnBrk="1" hangingPunct="1">
              <a:lnSpc>
                <a:spcPct val="110000"/>
              </a:lnSpc>
              <a:buFont typeface="Wingdings" pitchFamily="2" charset="2"/>
              <a:buChar char="Ø"/>
            </a:pPr>
            <a:r>
              <a:rPr lang="en-US" altLang="en-US" sz="2400" dirty="0">
                <a:latin typeface="Times New Roman" panose="02020603050405020304" pitchFamily="18" charset="0"/>
              </a:rPr>
              <a:t>Example : sampling unit  = household</a:t>
            </a:r>
          </a:p>
          <a:p>
            <a:pPr lvl="1" defTabSz="762000" eaLnBrk="1" hangingPunct="1">
              <a:lnSpc>
                <a:spcPct val="80000"/>
              </a:lnSpc>
            </a:pPr>
            <a:r>
              <a:rPr lang="en-US" altLang="en-US" sz="2400" dirty="0">
                <a:latin typeface="Times New Roman" panose="02020603050405020304" pitchFamily="18" charset="0"/>
              </a:rPr>
              <a:t>							1</a:t>
            </a:r>
            <a:r>
              <a:rPr lang="en-US" altLang="en-US" sz="2400" baseline="30000" dirty="0">
                <a:latin typeface="Times New Roman" panose="02020603050405020304" pitchFamily="18" charset="0"/>
              </a:rPr>
              <a:t>rst</a:t>
            </a:r>
            <a:r>
              <a:rPr lang="en-US" altLang="en-US" sz="2400" dirty="0">
                <a:latin typeface="Times New Roman" panose="02020603050405020304" pitchFamily="18" charset="0"/>
              </a:rPr>
              <a:t> stage : drawing districts   </a:t>
            </a:r>
          </a:p>
          <a:p>
            <a:pPr lvl="1" defTabSz="762000" eaLnBrk="1" hangingPunct="1">
              <a:lnSpc>
                <a:spcPct val="80000"/>
              </a:lnSpc>
            </a:pPr>
            <a:r>
              <a:rPr lang="en-US" altLang="en-US" sz="2400" dirty="0">
                <a:latin typeface="Times New Roman" panose="02020603050405020304" pitchFamily="18" charset="0"/>
              </a:rPr>
              <a:t>							2</a:t>
            </a:r>
            <a:r>
              <a:rPr lang="en-US" altLang="en-US" sz="2400" baseline="30000" dirty="0">
                <a:latin typeface="Times New Roman" panose="02020603050405020304" pitchFamily="18" charset="0"/>
              </a:rPr>
              <a:t>nd</a:t>
            </a:r>
            <a:r>
              <a:rPr lang="en-US" altLang="en-US" sz="2400" dirty="0">
                <a:latin typeface="Times New Roman" panose="02020603050405020304" pitchFamily="18" charset="0"/>
              </a:rPr>
              <a:t> stage : drawing sub-district </a:t>
            </a:r>
          </a:p>
          <a:p>
            <a:pPr lvl="1" defTabSz="762000" eaLnBrk="1" hangingPunct="1">
              <a:lnSpc>
                <a:spcPct val="80000"/>
              </a:lnSpc>
            </a:pPr>
            <a:r>
              <a:rPr lang="en-US" altLang="en-US" sz="2400" dirty="0">
                <a:latin typeface="Times New Roman" panose="02020603050405020304" pitchFamily="18" charset="0"/>
              </a:rPr>
              <a:t>							3</a:t>
            </a:r>
            <a:r>
              <a:rPr lang="en-US" altLang="en-US" sz="2400" baseline="30000" dirty="0">
                <a:latin typeface="Times New Roman" panose="02020603050405020304" pitchFamily="18" charset="0"/>
              </a:rPr>
              <a:t>rd</a:t>
            </a:r>
            <a:r>
              <a:rPr lang="en-US" altLang="en-US" sz="2400" dirty="0">
                <a:latin typeface="Times New Roman" panose="02020603050405020304" pitchFamily="18" charset="0"/>
              </a:rPr>
              <a:t> stage : drawing households</a:t>
            </a:r>
          </a:p>
        </p:txBody>
      </p:sp>
      <p:graphicFrame>
        <p:nvGraphicFramePr>
          <p:cNvPr id="5" name="Object 2">
            <a:extLst>
              <a:ext uri="{FF2B5EF4-FFF2-40B4-BE49-F238E27FC236}">
                <a16:creationId xmlns:a16="http://schemas.microsoft.com/office/drawing/2014/main" id="{3FB7384B-0368-9171-ECC2-1A87397BB666}"/>
              </a:ext>
            </a:extLst>
          </p:cNvPr>
          <p:cNvGraphicFramePr>
            <a:graphicFrameLocks noChangeAspect="1"/>
          </p:cNvGraphicFramePr>
          <p:nvPr>
            <p:extLst>
              <p:ext uri="{D42A27DB-BD31-4B8C-83A1-F6EECF244321}">
                <p14:modId xmlns:p14="http://schemas.microsoft.com/office/powerpoint/2010/main" val="1600147604"/>
              </p:ext>
            </p:extLst>
          </p:nvPr>
        </p:nvGraphicFramePr>
        <p:xfrm>
          <a:off x="3748560" y="3986756"/>
          <a:ext cx="6648450" cy="2111375"/>
        </p:xfrm>
        <a:graphic>
          <a:graphicData uri="http://schemas.openxmlformats.org/presentationml/2006/ole">
            <mc:AlternateContent xmlns:mc="http://schemas.openxmlformats.org/markup-compatibility/2006">
              <mc:Choice xmlns:v="urn:schemas-microsoft-com:vml" Requires="v">
                <p:oleObj name="MS Org Chart" r:id="rId2" imgW="6083280" imgH="1936440" progId="OrgPlusWOPX.4">
                  <p:embed followColorScheme="full"/>
                </p:oleObj>
              </mc:Choice>
              <mc:Fallback>
                <p:oleObj name="MS Org Chart" r:id="rId2" imgW="6083280" imgH="1936440" progId="OrgPlusWOPX.4">
                  <p:embed followColorScheme="full"/>
                  <p:pic>
                    <p:nvPicPr>
                      <p:cNvPr id="30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560" y="3986756"/>
                        <a:ext cx="6648450" cy="2111375"/>
                      </a:xfrm>
                      <a:prstGeom prst="rect">
                        <a:avLst/>
                      </a:prstGeom>
                      <a:solidFill>
                        <a:srgbClr val="000099"/>
                      </a:solidFill>
                    </p:spPr>
                  </p:pic>
                </p:oleObj>
              </mc:Fallback>
            </mc:AlternateContent>
          </a:graphicData>
        </a:graphic>
      </p:graphicFrame>
      <p:sp>
        <p:nvSpPr>
          <p:cNvPr id="6" name="Text Box 4">
            <a:extLst>
              <a:ext uri="{FF2B5EF4-FFF2-40B4-BE49-F238E27FC236}">
                <a16:creationId xmlns:a16="http://schemas.microsoft.com/office/drawing/2014/main" id="{31534B8C-72A3-0F8A-5574-E0F786AC9877}"/>
              </a:ext>
            </a:extLst>
          </p:cNvPr>
          <p:cNvSpPr txBox="1">
            <a:spLocks noChangeArrowheads="1"/>
          </p:cNvSpPr>
          <p:nvPr/>
        </p:nvSpPr>
        <p:spPr bwMode="auto">
          <a:xfrm>
            <a:off x="2059460" y="4512218"/>
            <a:ext cx="1081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rgbClr val="FFFF00"/>
              </a:buClr>
              <a:buSzPct val="80000"/>
              <a:buFont typeface="Wingdings" panose="05000000000000000000" pitchFamily="2" charset="2"/>
              <a:buNone/>
            </a:pPr>
            <a:r>
              <a:rPr kumimoji="1" lang="en-US" altLang="en-US" sz="2000"/>
              <a:t>Stage 1</a:t>
            </a:r>
          </a:p>
        </p:txBody>
      </p:sp>
      <p:sp>
        <p:nvSpPr>
          <p:cNvPr id="7" name="Text Box 5">
            <a:extLst>
              <a:ext uri="{FF2B5EF4-FFF2-40B4-BE49-F238E27FC236}">
                <a16:creationId xmlns:a16="http://schemas.microsoft.com/office/drawing/2014/main" id="{ADAB17FA-B5BD-D77E-A297-5277D82CA746}"/>
              </a:ext>
            </a:extLst>
          </p:cNvPr>
          <p:cNvSpPr txBox="1">
            <a:spLocks noChangeArrowheads="1"/>
          </p:cNvSpPr>
          <p:nvPr/>
        </p:nvSpPr>
        <p:spPr bwMode="auto">
          <a:xfrm>
            <a:off x="2059460" y="5104356"/>
            <a:ext cx="938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rgbClr val="FFFF00"/>
              </a:buClr>
              <a:buSzPct val="80000"/>
              <a:buFont typeface="Wingdings" panose="05000000000000000000" pitchFamily="2" charset="2"/>
              <a:buNone/>
            </a:pPr>
            <a:r>
              <a:rPr kumimoji="1" lang="en-US" altLang="en-US" sz="2000"/>
              <a:t>Stage 2</a:t>
            </a:r>
          </a:p>
        </p:txBody>
      </p:sp>
      <p:sp>
        <p:nvSpPr>
          <p:cNvPr id="8" name="Text Box 6">
            <a:extLst>
              <a:ext uri="{FF2B5EF4-FFF2-40B4-BE49-F238E27FC236}">
                <a16:creationId xmlns:a16="http://schemas.microsoft.com/office/drawing/2014/main" id="{B3875BC9-1EBC-0CFD-CA9A-96194A65BFA2}"/>
              </a:ext>
            </a:extLst>
          </p:cNvPr>
          <p:cNvSpPr txBox="1">
            <a:spLocks noChangeArrowheads="1"/>
          </p:cNvSpPr>
          <p:nvPr/>
        </p:nvSpPr>
        <p:spPr bwMode="auto">
          <a:xfrm>
            <a:off x="2059460" y="5666331"/>
            <a:ext cx="10810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rgbClr val="FFFF00"/>
              </a:buClr>
              <a:buSzPct val="80000"/>
              <a:buFont typeface="Wingdings" panose="05000000000000000000" pitchFamily="2" charset="2"/>
              <a:buNone/>
            </a:pPr>
            <a:r>
              <a:rPr kumimoji="1" lang="en-US" altLang="en-US" sz="2000"/>
              <a:t>Stage 3</a:t>
            </a:r>
          </a:p>
        </p:txBody>
      </p:sp>
      <p:grpSp>
        <p:nvGrpSpPr>
          <p:cNvPr id="9" name="Group 7">
            <a:extLst>
              <a:ext uri="{FF2B5EF4-FFF2-40B4-BE49-F238E27FC236}">
                <a16:creationId xmlns:a16="http://schemas.microsoft.com/office/drawing/2014/main" id="{A27068D9-B2AA-42F4-061A-AA9C166CC510}"/>
              </a:ext>
            </a:extLst>
          </p:cNvPr>
          <p:cNvGrpSpPr>
            <a:grpSpLocks/>
          </p:cNvGrpSpPr>
          <p:nvPr/>
        </p:nvGrpSpPr>
        <p:grpSpPr bwMode="auto">
          <a:xfrm>
            <a:off x="3278660" y="5045618"/>
            <a:ext cx="306388" cy="533400"/>
            <a:chOff x="966" y="2208"/>
            <a:chExt cx="193" cy="336"/>
          </a:xfrm>
        </p:grpSpPr>
        <p:sp>
          <p:nvSpPr>
            <p:cNvPr id="10" name="Line 8">
              <a:extLst>
                <a:ext uri="{FF2B5EF4-FFF2-40B4-BE49-F238E27FC236}">
                  <a16:creationId xmlns:a16="http://schemas.microsoft.com/office/drawing/2014/main" id="{E495B677-F4B3-2825-AA59-A5B71E5C1931}"/>
                </a:ext>
              </a:extLst>
            </p:cNvPr>
            <p:cNvSpPr>
              <a:spLocks noChangeShapeType="1"/>
            </p:cNvSpPr>
            <p:nvPr/>
          </p:nvSpPr>
          <p:spPr bwMode="auto">
            <a:xfrm flipH="1">
              <a:off x="966" y="2208"/>
              <a:ext cx="1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9">
              <a:extLst>
                <a:ext uri="{FF2B5EF4-FFF2-40B4-BE49-F238E27FC236}">
                  <a16:creationId xmlns:a16="http://schemas.microsoft.com/office/drawing/2014/main" id="{CDF4C710-0240-D182-78B0-7F08BA12536F}"/>
                </a:ext>
              </a:extLst>
            </p:cNvPr>
            <p:cNvSpPr>
              <a:spLocks noChangeShapeType="1"/>
            </p:cNvSpPr>
            <p:nvPr/>
          </p:nvSpPr>
          <p:spPr bwMode="auto">
            <a:xfrm flipH="1">
              <a:off x="968" y="2540"/>
              <a:ext cx="1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0">
              <a:extLst>
                <a:ext uri="{FF2B5EF4-FFF2-40B4-BE49-F238E27FC236}">
                  <a16:creationId xmlns:a16="http://schemas.microsoft.com/office/drawing/2014/main" id="{B23304CD-19DD-EED1-AF27-FB507771F550}"/>
                </a:ext>
              </a:extLst>
            </p:cNvPr>
            <p:cNvSpPr>
              <a:spLocks noChangeShapeType="1"/>
            </p:cNvSpPr>
            <p:nvPr/>
          </p:nvSpPr>
          <p:spPr bwMode="auto">
            <a:xfrm>
              <a:off x="970" y="2212"/>
              <a:ext cx="0" cy="3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 name="Group 11">
            <a:extLst>
              <a:ext uri="{FF2B5EF4-FFF2-40B4-BE49-F238E27FC236}">
                <a16:creationId xmlns:a16="http://schemas.microsoft.com/office/drawing/2014/main" id="{0E2F17AC-97D5-CC38-5943-F1ACF4F5DB90}"/>
              </a:ext>
            </a:extLst>
          </p:cNvPr>
          <p:cNvGrpSpPr>
            <a:grpSpLocks/>
          </p:cNvGrpSpPr>
          <p:nvPr/>
        </p:nvGrpSpPr>
        <p:grpSpPr bwMode="auto">
          <a:xfrm>
            <a:off x="3278660" y="4359818"/>
            <a:ext cx="306388" cy="611188"/>
            <a:chOff x="966" y="1824"/>
            <a:chExt cx="193" cy="336"/>
          </a:xfrm>
        </p:grpSpPr>
        <p:sp>
          <p:nvSpPr>
            <p:cNvPr id="14" name="Line 12">
              <a:extLst>
                <a:ext uri="{FF2B5EF4-FFF2-40B4-BE49-F238E27FC236}">
                  <a16:creationId xmlns:a16="http://schemas.microsoft.com/office/drawing/2014/main" id="{57760D07-B3B0-EBD1-31CA-EDED6639DA55}"/>
                </a:ext>
              </a:extLst>
            </p:cNvPr>
            <p:cNvSpPr>
              <a:spLocks noChangeShapeType="1"/>
            </p:cNvSpPr>
            <p:nvPr/>
          </p:nvSpPr>
          <p:spPr bwMode="auto">
            <a:xfrm flipH="1">
              <a:off x="966" y="1824"/>
              <a:ext cx="1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3">
              <a:extLst>
                <a:ext uri="{FF2B5EF4-FFF2-40B4-BE49-F238E27FC236}">
                  <a16:creationId xmlns:a16="http://schemas.microsoft.com/office/drawing/2014/main" id="{D3D21C4B-5808-1707-8670-C0D794175AEF}"/>
                </a:ext>
              </a:extLst>
            </p:cNvPr>
            <p:cNvSpPr>
              <a:spLocks noChangeShapeType="1"/>
            </p:cNvSpPr>
            <p:nvPr/>
          </p:nvSpPr>
          <p:spPr bwMode="auto">
            <a:xfrm flipH="1">
              <a:off x="968" y="2156"/>
              <a:ext cx="1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a:extLst>
                <a:ext uri="{FF2B5EF4-FFF2-40B4-BE49-F238E27FC236}">
                  <a16:creationId xmlns:a16="http://schemas.microsoft.com/office/drawing/2014/main" id="{BDD57765-7014-E1A5-65F8-9F74FF8FABF5}"/>
                </a:ext>
              </a:extLst>
            </p:cNvPr>
            <p:cNvSpPr>
              <a:spLocks noChangeShapeType="1"/>
            </p:cNvSpPr>
            <p:nvPr/>
          </p:nvSpPr>
          <p:spPr bwMode="auto">
            <a:xfrm>
              <a:off x="970" y="1828"/>
              <a:ext cx="0" cy="3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 name="Group 15">
            <a:extLst>
              <a:ext uri="{FF2B5EF4-FFF2-40B4-BE49-F238E27FC236}">
                <a16:creationId xmlns:a16="http://schemas.microsoft.com/office/drawing/2014/main" id="{C3C39DC9-FCEF-A748-2B94-0937CE28A42D}"/>
              </a:ext>
            </a:extLst>
          </p:cNvPr>
          <p:cNvGrpSpPr>
            <a:grpSpLocks/>
          </p:cNvGrpSpPr>
          <p:nvPr/>
        </p:nvGrpSpPr>
        <p:grpSpPr bwMode="auto">
          <a:xfrm>
            <a:off x="3278660" y="5655218"/>
            <a:ext cx="306388" cy="533400"/>
            <a:chOff x="966" y="2592"/>
            <a:chExt cx="193" cy="336"/>
          </a:xfrm>
        </p:grpSpPr>
        <p:sp>
          <p:nvSpPr>
            <p:cNvPr id="18" name="Line 16">
              <a:extLst>
                <a:ext uri="{FF2B5EF4-FFF2-40B4-BE49-F238E27FC236}">
                  <a16:creationId xmlns:a16="http://schemas.microsoft.com/office/drawing/2014/main" id="{6AEFD9B8-1CB2-13F2-545D-53D58D720BAF}"/>
                </a:ext>
              </a:extLst>
            </p:cNvPr>
            <p:cNvSpPr>
              <a:spLocks noChangeShapeType="1"/>
            </p:cNvSpPr>
            <p:nvPr/>
          </p:nvSpPr>
          <p:spPr bwMode="auto">
            <a:xfrm flipH="1">
              <a:off x="966" y="2592"/>
              <a:ext cx="1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7">
              <a:extLst>
                <a:ext uri="{FF2B5EF4-FFF2-40B4-BE49-F238E27FC236}">
                  <a16:creationId xmlns:a16="http://schemas.microsoft.com/office/drawing/2014/main" id="{922750D9-ED85-6871-BC77-1EE5C0702354}"/>
                </a:ext>
              </a:extLst>
            </p:cNvPr>
            <p:cNvSpPr>
              <a:spLocks noChangeShapeType="1"/>
            </p:cNvSpPr>
            <p:nvPr/>
          </p:nvSpPr>
          <p:spPr bwMode="auto">
            <a:xfrm flipH="1">
              <a:off x="968" y="2924"/>
              <a:ext cx="1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a:extLst>
                <a:ext uri="{FF2B5EF4-FFF2-40B4-BE49-F238E27FC236}">
                  <a16:creationId xmlns:a16="http://schemas.microsoft.com/office/drawing/2014/main" id="{B7338F0D-D84F-5BE3-627B-AD25AACD8801}"/>
                </a:ext>
              </a:extLst>
            </p:cNvPr>
            <p:cNvSpPr>
              <a:spLocks noChangeShapeType="1"/>
            </p:cNvSpPr>
            <p:nvPr/>
          </p:nvSpPr>
          <p:spPr bwMode="auto">
            <a:xfrm>
              <a:off x="970" y="2596"/>
              <a:ext cx="0" cy="3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05288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2C6D8-533D-D8AE-EF99-49D30203B1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19CCE3-46CC-4B30-113F-B42A62254751}"/>
              </a:ext>
            </a:extLst>
          </p:cNvPr>
          <p:cNvSpPr txBox="1">
            <a:spLocks/>
          </p:cNvSpPr>
          <p:nvPr/>
        </p:nvSpPr>
        <p:spPr>
          <a:xfrm>
            <a:off x="-1" y="308919"/>
            <a:ext cx="7157546" cy="605481"/>
          </a:xfrm>
          <a:prstGeom prst="rect">
            <a:avLst/>
          </a:prstGeom>
          <a:solidFill>
            <a:schemeClr val="accent4">
              <a:lumMod val="50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Non-Probability Sampling</a:t>
            </a:r>
          </a:p>
        </p:txBody>
      </p:sp>
      <p:sp>
        <p:nvSpPr>
          <p:cNvPr id="3" name="TextBox 2">
            <a:extLst>
              <a:ext uri="{FF2B5EF4-FFF2-40B4-BE49-F238E27FC236}">
                <a16:creationId xmlns:a16="http://schemas.microsoft.com/office/drawing/2014/main" id="{67385BC8-5CDA-B5BD-82C1-F3ABFBBF2037}"/>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78433BCC-2E52-FA41-D760-B88077AF70F2}"/>
              </a:ext>
            </a:extLst>
          </p:cNvPr>
          <p:cNvSpPr txBox="1"/>
          <p:nvPr/>
        </p:nvSpPr>
        <p:spPr>
          <a:xfrm>
            <a:off x="642552" y="1210962"/>
            <a:ext cx="10886302" cy="5016758"/>
          </a:xfrm>
          <a:prstGeom prst="rect">
            <a:avLst/>
          </a:prstGeom>
          <a:noFill/>
        </p:spPr>
        <p:txBody>
          <a:bodyPr wrap="square" rtlCol="0">
            <a:spAutoFit/>
          </a:bodyPr>
          <a:lstStyle/>
          <a:p>
            <a:pPr marL="342900" indent="-342900" algn="just">
              <a:buFont typeface="Wingdings" pitchFamily="2" charset="2"/>
              <a:buChar char="Ø"/>
            </a:pPr>
            <a:r>
              <a:rPr lang="en-BD" sz="3200" dirty="0">
                <a:latin typeface="Times New Roman" panose="02020603050405020304" pitchFamily="18" charset="0"/>
                <a:cs typeface="Times New Roman" panose="02020603050405020304" pitchFamily="18" charset="0"/>
              </a:rPr>
              <a:t>In non-probability sampling, the researcher randomly chooses members for research.</a:t>
            </a:r>
          </a:p>
          <a:p>
            <a:pPr algn="just"/>
            <a:endParaRPr lang="en-BD" sz="32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BD" sz="3200" dirty="0">
                <a:latin typeface="Times New Roman" panose="02020603050405020304" pitchFamily="18" charset="0"/>
                <a:cs typeface="Times New Roman" panose="02020603050405020304" pitchFamily="18" charset="0"/>
              </a:rPr>
              <a:t>Sampling method is not fixed or predefined selection process. </a:t>
            </a:r>
          </a:p>
          <a:p>
            <a:pPr algn="just"/>
            <a:endParaRPr lang="en-BD" sz="32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BD" sz="3200" dirty="0">
                <a:latin typeface="Times New Roman" panose="02020603050405020304" pitchFamily="18" charset="0"/>
                <a:cs typeface="Times New Roman" panose="02020603050405020304" pitchFamily="18" charset="0"/>
              </a:rPr>
              <a:t>Difficult for all population elements to have equal opportunities to have included in a sample.</a:t>
            </a:r>
          </a:p>
          <a:p>
            <a:pPr algn="just"/>
            <a:endParaRPr lang="en-BD" sz="32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BD" sz="3200" dirty="0">
                <a:latin typeface="Times New Roman" panose="02020603050405020304" pitchFamily="18" charset="0"/>
                <a:cs typeface="Times New Roman" panose="02020603050405020304" pitchFamily="18" charset="0"/>
              </a:rPr>
              <a:t>Some major types of non-probability sampling are disscussed below---</a:t>
            </a:r>
          </a:p>
        </p:txBody>
      </p:sp>
    </p:spTree>
    <p:extLst>
      <p:ext uri="{BB962C8B-B14F-4D97-AF65-F5344CB8AC3E}">
        <p14:creationId xmlns:p14="http://schemas.microsoft.com/office/powerpoint/2010/main" val="49267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4C61D-60AC-6949-E427-F05728763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2BCAD-7053-0DDB-EA6D-52C9AF1F75E7}"/>
              </a:ext>
            </a:extLst>
          </p:cNvPr>
          <p:cNvSpPr txBox="1">
            <a:spLocks/>
          </p:cNvSpPr>
          <p:nvPr/>
        </p:nvSpPr>
        <p:spPr>
          <a:xfrm>
            <a:off x="6969211" y="308919"/>
            <a:ext cx="5222788" cy="605481"/>
          </a:xfrm>
          <a:prstGeom prst="rect">
            <a:avLst/>
          </a:prstGeom>
          <a:solidFill>
            <a:schemeClr val="accent4">
              <a:lumMod val="50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Convenience Sampling</a:t>
            </a:r>
          </a:p>
        </p:txBody>
      </p:sp>
      <p:sp>
        <p:nvSpPr>
          <p:cNvPr id="3" name="TextBox 2">
            <a:extLst>
              <a:ext uri="{FF2B5EF4-FFF2-40B4-BE49-F238E27FC236}">
                <a16:creationId xmlns:a16="http://schemas.microsoft.com/office/drawing/2014/main" id="{8370C4AC-CF13-353D-EC6D-37CF3D2B5E7E}"/>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8C393035-5383-D767-4220-6F3F04F2748F}"/>
              </a:ext>
            </a:extLst>
          </p:cNvPr>
          <p:cNvSpPr txBox="1"/>
          <p:nvPr/>
        </p:nvSpPr>
        <p:spPr>
          <a:xfrm>
            <a:off x="642552" y="1210962"/>
            <a:ext cx="10886302" cy="4524315"/>
          </a:xfrm>
          <a:prstGeom prst="rect">
            <a:avLst/>
          </a:prstGeom>
          <a:noFill/>
        </p:spPr>
        <p:txBody>
          <a:bodyPr wrap="square" rtlCol="0">
            <a:spAutoFit/>
          </a:bodyPr>
          <a:lstStyle/>
          <a:p>
            <a:pPr marL="342900" indent="-342900" algn="just">
              <a:buFont typeface="Wingdings" pitchFamily="2" charset="2"/>
              <a:buChar char="Ø"/>
            </a:pPr>
            <a:r>
              <a:rPr lang="en-US" altLang="en-US" sz="3200" dirty="0">
                <a:latin typeface="Times New Roman" panose="02020603050405020304" pitchFamily="18" charset="0"/>
              </a:rPr>
              <a:t>The sample is identified primarily by convenience.</a:t>
            </a:r>
          </a:p>
          <a:p>
            <a:pPr algn="just"/>
            <a:endParaRPr lang="en-US" altLang="en-US" sz="3200" dirty="0">
              <a:latin typeface="Times New Roman" panose="02020603050405020304" pitchFamily="18" charset="0"/>
            </a:endParaRPr>
          </a:p>
          <a:p>
            <a:pPr marL="342900" indent="-342900" algn="just">
              <a:buFont typeface="Wingdings" pitchFamily="2" charset="2"/>
              <a:buChar char="Ø"/>
            </a:pPr>
            <a:r>
              <a:rPr lang="en-US" altLang="en-US" sz="3200" dirty="0">
                <a:latin typeface="Times New Roman" panose="02020603050405020304" pitchFamily="18" charset="0"/>
              </a:rPr>
              <a:t>Example: A professor conducting research might use student volunteers to constitute a sample.</a:t>
            </a:r>
          </a:p>
          <a:p>
            <a:pPr algn="just"/>
            <a:endParaRPr lang="en-US" altLang="en-US" sz="3200" dirty="0">
              <a:latin typeface="Times New Roman" panose="02020603050405020304" pitchFamily="18" charset="0"/>
            </a:endParaRPr>
          </a:p>
          <a:p>
            <a:pPr marL="342900" indent="-342900" algn="just">
              <a:buFont typeface="Wingdings" pitchFamily="2" charset="2"/>
              <a:buChar char="Ø"/>
            </a:pPr>
            <a:r>
              <a:rPr lang="en-US" altLang="en-US" sz="3200" dirty="0">
                <a:latin typeface="Times New Roman" panose="02020603050405020304" pitchFamily="18" charset="0"/>
              </a:rPr>
              <a:t>Advantage: Relatively easy, fast, often, but not always, cheap</a:t>
            </a:r>
          </a:p>
          <a:p>
            <a:pPr algn="just"/>
            <a:endParaRPr lang="en-US" altLang="en-US" sz="3200" dirty="0">
              <a:latin typeface="Times New Roman" panose="02020603050405020304" pitchFamily="18" charset="0"/>
            </a:endParaRPr>
          </a:p>
          <a:p>
            <a:pPr marL="342900" indent="-342900" algn="just">
              <a:buFont typeface="Wingdings" pitchFamily="2" charset="2"/>
              <a:buChar char="Ø"/>
            </a:pPr>
            <a:r>
              <a:rPr lang="en-US" altLang="en-US" sz="3200" dirty="0">
                <a:latin typeface="Times New Roman" panose="02020603050405020304" pitchFamily="18" charset="0"/>
              </a:rPr>
              <a:t>Disadvantage: It is impossible to determine how representative of the population the sample is.  </a:t>
            </a:r>
          </a:p>
        </p:txBody>
      </p:sp>
    </p:spTree>
    <p:extLst>
      <p:ext uri="{BB962C8B-B14F-4D97-AF65-F5344CB8AC3E}">
        <p14:creationId xmlns:p14="http://schemas.microsoft.com/office/powerpoint/2010/main" val="1123095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6150B-1C8E-CCB6-6EC4-57C20F65C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FA3BE-34DC-AC3F-B80E-A1E232D2A46C}"/>
              </a:ext>
            </a:extLst>
          </p:cNvPr>
          <p:cNvSpPr txBox="1">
            <a:spLocks/>
          </p:cNvSpPr>
          <p:nvPr/>
        </p:nvSpPr>
        <p:spPr>
          <a:xfrm>
            <a:off x="6969211" y="308919"/>
            <a:ext cx="5222788" cy="605481"/>
          </a:xfrm>
          <a:prstGeom prst="rect">
            <a:avLst/>
          </a:prstGeom>
          <a:solidFill>
            <a:schemeClr val="accent4">
              <a:lumMod val="50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Purposive Sampling</a:t>
            </a:r>
          </a:p>
        </p:txBody>
      </p:sp>
      <p:sp>
        <p:nvSpPr>
          <p:cNvPr id="3" name="TextBox 2">
            <a:extLst>
              <a:ext uri="{FF2B5EF4-FFF2-40B4-BE49-F238E27FC236}">
                <a16:creationId xmlns:a16="http://schemas.microsoft.com/office/drawing/2014/main" id="{A65D7B90-123D-E61E-2C12-E30A4A175353}"/>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6B2AAA4E-2180-57C2-083A-00DDEB53475B}"/>
              </a:ext>
            </a:extLst>
          </p:cNvPr>
          <p:cNvSpPr txBox="1"/>
          <p:nvPr/>
        </p:nvSpPr>
        <p:spPr>
          <a:xfrm>
            <a:off x="642552" y="1210962"/>
            <a:ext cx="10886302" cy="2062103"/>
          </a:xfrm>
          <a:prstGeom prst="rect">
            <a:avLst/>
          </a:prstGeom>
          <a:noFill/>
        </p:spPr>
        <p:txBody>
          <a:bodyPr wrap="square" rtlCol="0">
            <a:spAutoFit/>
          </a:bodyPr>
          <a:lstStyle/>
          <a:p>
            <a:pPr marL="457200" indent="-457200">
              <a:buFont typeface="Wingdings" pitchFamily="2" charset="2"/>
              <a:buChar char="Ø"/>
            </a:pPr>
            <a:r>
              <a:rPr lang="en-GB" sz="3200" dirty="0">
                <a:solidFill>
                  <a:srgbClr val="000000"/>
                </a:solidFill>
                <a:effectLst/>
                <a:latin typeface="Times New Roman" panose="02020603050405020304" pitchFamily="18" charset="0"/>
                <a:cs typeface="Times New Roman" panose="02020603050405020304" pitchFamily="18" charset="0"/>
              </a:rPr>
              <a:t>Researchers purely consider the purpose of the study, along with the understanding of the target audience.</a:t>
            </a:r>
          </a:p>
          <a:p>
            <a:pPr algn="just"/>
            <a:endParaRPr lang="en-US" altLang="en-US" sz="3200" dirty="0">
              <a:latin typeface="Times New Roman" panose="02020603050405020304" pitchFamily="18" charset="0"/>
            </a:endParaRPr>
          </a:p>
          <a:p>
            <a:pPr marL="342900" indent="-342900" algn="just">
              <a:buFont typeface="Wingdings" pitchFamily="2" charset="2"/>
              <a:buChar char="Ø"/>
            </a:pPr>
            <a:r>
              <a:rPr lang="en-US" altLang="en-US" sz="3200" dirty="0">
                <a:latin typeface="Times New Roman" panose="02020603050405020304" pitchFamily="18" charset="0"/>
              </a:rPr>
              <a:t> Participant who want to give the consent, they will select.</a:t>
            </a:r>
          </a:p>
        </p:txBody>
      </p:sp>
    </p:spTree>
    <p:extLst>
      <p:ext uri="{BB962C8B-B14F-4D97-AF65-F5344CB8AC3E}">
        <p14:creationId xmlns:p14="http://schemas.microsoft.com/office/powerpoint/2010/main" val="3343586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3787-ED51-2EDE-458B-BC52039B26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464C4-3580-FC02-55FD-D57439516A64}"/>
              </a:ext>
            </a:extLst>
          </p:cNvPr>
          <p:cNvSpPr txBox="1">
            <a:spLocks/>
          </p:cNvSpPr>
          <p:nvPr/>
        </p:nvSpPr>
        <p:spPr>
          <a:xfrm>
            <a:off x="8291383" y="308919"/>
            <a:ext cx="3900615" cy="605481"/>
          </a:xfrm>
          <a:prstGeom prst="rect">
            <a:avLst/>
          </a:prstGeom>
          <a:solidFill>
            <a:schemeClr val="accent4">
              <a:lumMod val="50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Quota Sampling</a:t>
            </a:r>
          </a:p>
        </p:txBody>
      </p:sp>
      <p:sp>
        <p:nvSpPr>
          <p:cNvPr id="3" name="TextBox 2">
            <a:extLst>
              <a:ext uri="{FF2B5EF4-FFF2-40B4-BE49-F238E27FC236}">
                <a16:creationId xmlns:a16="http://schemas.microsoft.com/office/drawing/2014/main" id="{1C5FDEFC-3246-195D-88D0-921AEBF69761}"/>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08115625-2389-C39F-4119-FD779E5654ED}"/>
              </a:ext>
            </a:extLst>
          </p:cNvPr>
          <p:cNvSpPr txBox="1"/>
          <p:nvPr/>
        </p:nvSpPr>
        <p:spPr>
          <a:xfrm>
            <a:off x="642552" y="1210962"/>
            <a:ext cx="10886302" cy="4524315"/>
          </a:xfrm>
          <a:prstGeom prst="rect">
            <a:avLst/>
          </a:prstGeom>
          <a:noFill/>
        </p:spPr>
        <p:txBody>
          <a:bodyPr wrap="square" rtlCol="0">
            <a:spAutoFit/>
          </a:bodyPr>
          <a:lstStyle/>
          <a:p>
            <a:pPr marL="457200" indent="-457200" algn="just" eaLnBrk="1" hangingPunct="1">
              <a:buFont typeface="Wingdings" pitchFamily="2" charset="2"/>
              <a:buChar char="Ø"/>
            </a:pPr>
            <a:r>
              <a:rPr lang="en-US" altLang="en-US" sz="3200" dirty="0">
                <a:latin typeface="Times New Roman" panose="02020603050405020304" pitchFamily="18" charset="0"/>
              </a:rPr>
              <a:t>Select people nonrandomly according to some quotas</a:t>
            </a:r>
          </a:p>
          <a:p>
            <a:pPr marL="457200" indent="-457200" algn="just">
              <a:buFont typeface="Wingdings" pitchFamily="2" charset="2"/>
              <a:buChar char="Ø"/>
            </a:pPr>
            <a:r>
              <a:rPr lang="en-GB" sz="3200" dirty="0">
                <a:solidFill>
                  <a:srgbClr val="000000"/>
                </a:solidFill>
                <a:latin typeface="Times New Roman" panose="02020603050405020304" pitchFamily="18" charset="0"/>
                <a:cs typeface="Times New Roman" panose="02020603050405020304" pitchFamily="18" charset="0"/>
              </a:rPr>
              <a:t>M</a:t>
            </a:r>
            <a:r>
              <a:rPr lang="en-GB" sz="3200" dirty="0">
                <a:solidFill>
                  <a:srgbClr val="000000"/>
                </a:solidFill>
                <a:effectLst/>
                <a:latin typeface="Times New Roman" panose="02020603050405020304" pitchFamily="18" charset="0"/>
                <a:cs typeface="Times New Roman" panose="02020603050405020304" pitchFamily="18" charset="0"/>
              </a:rPr>
              <a:t>embers in this sampling technique selection happens based on a pre-set standard. </a:t>
            </a:r>
          </a:p>
          <a:p>
            <a:pPr marL="457200" indent="-457200" algn="just">
              <a:buFont typeface="Wingdings" pitchFamily="2" charset="2"/>
              <a:buChar char="Ø"/>
            </a:pPr>
            <a:r>
              <a:rPr lang="en-GB" sz="3200" dirty="0">
                <a:solidFill>
                  <a:srgbClr val="000000"/>
                </a:solidFill>
                <a:effectLst/>
                <a:latin typeface="Times New Roman" panose="02020603050405020304" pitchFamily="18" charset="0"/>
                <a:cs typeface="Times New Roman" panose="02020603050405020304" pitchFamily="18" charset="0"/>
              </a:rPr>
              <a:t>In this case, as a sample is formed based on specific attributes, the created sample will have the same qualities found in the total population. It is a rapid method of collecting samples.</a:t>
            </a:r>
          </a:p>
          <a:p>
            <a:pPr marL="457200" indent="-457200" algn="just">
              <a:buFont typeface="Wingdings" pitchFamily="2" charset="2"/>
              <a:buChar char="Ø"/>
            </a:pPr>
            <a:r>
              <a:rPr lang="en-GB" sz="3200" dirty="0">
                <a:solidFill>
                  <a:srgbClr val="000000"/>
                </a:solidFill>
                <a:latin typeface="Times New Roman" panose="02020603050405020304" pitchFamily="18" charset="0"/>
                <a:cs typeface="Times New Roman" panose="02020603050405020304" pitchFamily="18" charset="0"/>
              </a:rPr>
              <a:t>Two types of quota sampling: Proportional quota sampling and non-proportional quota sampling</a:t>
            </a:r>
            <a:endParaRPr lang="en-GB" sz="320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endParaRPr lang="en-US" altLang="en-US" sz="3200" dirty="0">
              <a:latin typeface="Times New Roman" panose="02020603050405020304" pitchFamily="18" charset="0"/>
            </a:endParaRPr>
          </a:p>
        </p:txBody>
      </p:sp>
    </p:spTree>
    <p:extLst>
      <p:ext uri="{BB962C8B-B14F-4D97-AF65-F5344CB8AC3E}">
        <p14:creationId xmlns:p14="http://schemas.microsoft.com/office/powerpoint/2010/main" val="3742679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095EF-E1BB-4D84-9F11-65ABB837D785}"/>
              </a:ext>
            </a:extLst>
          </p:cNvPr>
          <p:cNvSpPr>
            <a:spLocks noGrp="1"/>
          </p:cNvSpPr>
          <p:nvPr>
            <p:ph type="title"/>
          </p:nvPr>
        </p:nvSpPr>
        <p:spPr>
          <a:xfrm>
            <a:off x="0" y="568411"/>
            <a:ext cx="4374292" cy="605481"/>
          </a:xfrm>
          <a:solidFill>
            <a:schemeClr val="tx1">
              <a:lumMod val="85000"/>
              <a:lumOff val="15000"/>
            </a:schemeClr>
          </a:solidFill>
        </p:spPr>
        <p:txBody>
          <a:bodyPr>
            <a:normAutofit fontScale="90000"/>
          </a:bodyPr>
          <a:lstStyle/>
          <a:p>
            <a:pPr algn="ctr"/>
            <a:r>
              <a:rPr lang="en-BD" b="1" dirty="0">
                <a:solidFill>
                  <a:schemeClr val="bg1"/>
                </a:solidFill>
                <a:latin typeface="Times New Roman" panose="02020603050405020304" pitchFamily="18" charset="0"/>
                <a:cs typeface="Times New Roman" panose="02020603050405020304" pitchFamily="18" charset="0"/>
              </a:rPr>
              <a:t>What is Sampling?</a:t>
            </a:r>
          </a:p>
        </p:txBody>
      </p:sp>
      <p:sp>
        <p:nvSpPr>
          <p:cNvPr id="6" name="TextBox 5">
            <a:extLst>
              <a:ext uri="{FF2B5EF4-FFF2-40B4-BE49-F238E27FC236}">
                <a16:creationId xmlns:a16="http://schemas.microsoft.com/office/drawing/2014/main" id="{36539293-CAF0-57CB-A815-C43590A970E4}"/>
              </a:ext>
            </a:extLst>
          </p:cNvPr>
          <p:cNvSpPr txBox="1"/>
          <p:nvPr/>
        </p:nvSpPr>
        <p:spPr>
          <a:xfrm>
            <a:off x="838200" y="1350427"/>
            <a:ext cx="10628870" cy="1569660"/>
          </a:xfrm>
          <a:prstGeom prst="rect">
            <a:avLst/>
          </a:prstGeom>
          <a:noFill/>
        </p:spPr>
        <p:txBody>
          <a:bodyPr wrap="square" rtlCol="0">
            <a:spAutoFit/>
          </a:bodyPr>
          <a:lstStyle/>
          <a:p>
            <a:r>
              <a:rPr lang="en-GB" sz="2400" dirty="0">
                <a:solidFill>
                  <a:srgbClr val="000000"/>
                </a:solidFill>
                <a:effectLst/>
                <a:latin typeface="Times New Roman" panose="02020603050405020304" pitchFamily="18" charset="0"/>
                <a:cs typeface="Times New Roman" panose="02020603050405020304" pitchFamily="18" charset="0"/>
              </a:rPr>
              <a:t>Sampling is a technique of selecting individual members or a subset of the population to make statistical inferences from them and estimate the characteristics of the whole population. Different sampling methods are widely used by researchers, so that they do not need to research the entire population to collect actionable insights.</a:t>
            </a:r>
          </a:p>
        </p:txBody>
      </p:sp>
      <p:pic>
        <p:nvPicPr>
          <p:cNvPr id="9" name="Picture 8" descr="A diagram of a method&#10;&#10;Description automatically generated">
            <a:extLst>
              <a:ext uri="{FF2B5EF4-FFF2-40B4-BE49-F238E27FC236}">
                <a16:creationId xmlns:a16="http://schemas.microsoft.com/office/drawing/2014/main" id="{E4EE0F13-DD7E-9BB5-0DB8-5EB56502CE5D}"/>
              </a:ext>
            </a:extLst>
          </p:cNvPr>
          <p:cNvPicPr>
            <a:picLocks noChangeAspect="1"/>
          </p:cNvPicPr>
          <p:nvPr/>
        </p:nvPicPr>
        <p:blipFill>
          <a:blip r:embed="rId2"/>
          <a:stretch>
            <a:fillRect/>
          </a:stretch>
        </p:blipFill>
        <p:spPr>
          <a:xfrm>
            <a:off x="3619196" y="3100237"/>
            <a:ext cx="4953604" cy="1890553"/>
          </a:xfrm>
          <a:prstGeom prst="rect">
            <a:avLst/>
          </a:prstGeom>
        </p:spPr>
      </p:pic>
      <p:sp>
        <p:nvSpPr>
          <p:cNvPr id="10" name="TextBox 9">
            <a:extLst>
              <a:ext uri="{FF2B5EF4-FFF2-40B4-BE49-F238E27FC236}">
                <a16:creationId xmlns:a16="http://schemas.microsoft.com/office/drawing/2014/main" id="{05BCB3D7-8D4B-915A-3FA2-37E692174825}"/>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12" name="TextBox 11">
            <a:extLst>
              <a:ext uri="{FF2B5EF4-FFF2-40B4-BE49-F238E27FC236}">
                <a16:creationId xmlns:a16="http://schemas.microsoft.com/office/drawing/2014/main" id="{796C98D9-F0BA-E695-1F5F-4931354A9BD6}"/>
              </a:ext>
            </a:extLst>
          </p:cNvPr>
          <p:cNvSpPr txBox="1"/>
          <p:nvPr/>
        </p:nvSpPr>
        <p:spPr>
          <a:xfrm>
            <a:off x="1450428" y="5151106"/>
            <a:ext cx="9291144" cy="1292662"/>
          </a:xfrm>
          <a:prstGeom prst="rect">
            <a:avLst/>
          </a:prstGeom>
          <a:noFill/>
        </p:spPr>
        <p:txBody>
          <a:bodyPr wrap="square" rtlCol="0" anchor="ctr" anchorCtr="1">
            <a:spAutoFit/>
          </a:bodyPr>
          <a:lstStyle/>
          <a:p>
            <a:pPr algn="just"/>
            <a:r>
              <a:rPr lang="en-BD" sz="2000" b="1" dirty="0">
                <a:latin typeface="Times New Roman" panose="02020603050405020304" pitchFamily="18" charset="0"/>
                <a:cs typeface="Times New Roman" panose="02020603050405020304" pitchFamily="18" charset="0"/>
              </a:rPr>
              <a:t>Example: </a:t>
            </a:r>
            <a:r>
              <a:rPr lang="en-GB" sz="2000" dirty="0">
                <a:solidFill>
                  <a:srgbClr val="000000"/>
                </a:solidFill>
                <a:latin typeface="Times New Roman" panose="02020603050405020304" pitchFamily="18" charset="0"/>
                <a:cs typeface="Times New Roman" panose="02020603050405020304" pitchFamily="18" charset="0"/>
              </a:rPr>
              <a:t>A</a:t>
            </a:r>
            <a:r>
              <a:rPr lang="en-GB" sz="2000" dirty="0">
                <a:solidFill>
                  <a:srgbClr val="000000"/>
                </a:solidFill>
                <a:effectLst/>
                <a:latin typeface="Times New Roman" panose="02020603050405020304" pitchFamily="18" charset="0"/>
                <a:cs typeface="Times New Roman" panose="02020603050405020304" pitchFamily="18" charset="0"/>
              </a:rPr>
              <a:t> drug manufacturer would like to research the adverse side effects of a drug on the country’s population. In that case, it is almost impossible to conduct a research study that involves everyone.</a:t>
            </a:r>
          </a:p>
          <a:p>
            <a:endParaRPr lang="en-B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055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FB2CE-ECB4-405B-FB34-777EDEFABE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B1A0E-A34F-1268-6215-D9904467E638}"/>
              </a:ext>
            </a:extLst>
          </p:cNvPr>
          <p:cNvSpPr txBox="1">
            <a:spLocks/>
          </p:cNvSpPr>
          <p:nvPr/>
        </p:nvSpPr>
        <p:spPr>
          <a:xfrm>
            <a:off x="5436973" y="308919"/>
            <a:ext cx="6755026" cy="605481"/>
          </a:xfrm>
          <a:prstGeom prst="rect">
            <a:avLst/>
          </a:prstGeom>
          <a:solidFill>
            <a:schemeClr val="accent4">
              <a:lumMod val="50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Proportional Quota Sampling</a:t>
            </a:r>
          </a:p>
        </p:txBody>
      </p:sp>
      <p:sp>
        <p:nvSpPr>
          <p:cNvPr id="3" name="TextBox 2">
            <a:extLst>
              <a:ext uri="{FF2B5EF4-FFF2-40B4-BE49-F238E27FC236}">
                <a16:creationId xmlns:a16="http://schemas.microsoft.com/office/drawing/2014/main" id="{1A4DBB35-0A7F-7B2F-CE1A-7CD4A7043027}"/>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D31482C5-1735-DBE6-33F4-187ED5D56400}"/>
              </a:ext>
            </a:extLst>
          </p:cNvPr>
          <p:cNvSpPr txBox="1"/>
          <p:nvPr/>
        </p:nvSpPr>
        <p:spPr>
          <a:xfrm>
            <a:off x="642552" y="1210962"/>
            <a:ext cx="10886302" cy="2209836"/>
          </a:xfrm>
          <a:prstGeom prst="rect">
            <a:avLst/>
          </a:prstGeom>
          <a:noFill/>
        </p:spPr>
        <p:txBody>
          <a:bodyPr wrap="square" rtlCol="0">
            <a:spAutoFit/>
          </a:bodyPr>
          <a:lstStyle/>
          <a:p>
            <a:pPr marL="285750" indent="-285750" eaLnBrk="1" hangingPunct="1">
              <a:spcBef>
                <a:spcPct val="30000"/>
              </a:spcBef>
              <a:buFont typeface="Wingdings" pitchFamily="2" charset="2"/>
              <a:buChar char="Ø"/>
            </a:pPr>
            <a:r>
              <a:rPr lang="en-US" altLang="en-US" sz="3200" dirty="0">
                <a:latin typeface="Times New Roman" panose="02020603050405020304" pitchFamily="18" charset="0"/>
              </a:rPr>
              <a:t>Represent major characteristics of population by sampling a proportional amount of each</a:t>
            </a:r>
          </a:p>
          <a:p>
            <a:pPr lvl="1" eaLnBrk="1" hangingPunct="1">
              <a:spcBef>
                <a:spcPct val="30000"/>
              </a:spcBef>
            </a:pPr>
            <a:r>
              <a:rPr lang="en-US" altLang="en-US" sz="3200" b="1" i="1" dirty="0">
                <a:latin typeface="Times New Roman" panose="02020603050405020304" pitchFamily="18" charset="0"/>
              </a:rPr>
              <a:t>Example,</a:t>
            </a:r>
            <a:r>
              <a:rPr lang="en-US" altLang="en-US" sz="3200" dirty="0">
                <a:latin typeface="Times New Roman" panose="02020603050405020304" pitchFamily="18" charset="0"/>
              </a:rPr>
              <a:t> if you know the population has 40% women and 60% men, you want your sample to meet that quota</a:t>
            </a:r>
          </a:p>
        </p:txBody>
      </p:sp>
      <p:sp>
        <p:nvSpPr>
          <p:cNvPr id="5" name="Title 1">
            <a:extLst>
              <a:ext uri="{FF2B5EF4-FFF2-40B4-BE49-F238E27FC236}">
                <a16:creationId xmlns:a16="http://schemas.microsoft.com/office/drawing/2014/main" id="{22F9535B-0CB8-C54F-BEF5-4939E2C2A5FD}"/>
              </a:ext>
            </a:extLst>
          </p:cNvPr>
          <p:cNvSpPr txBox="1">
            <a:spLocks/>
          </p:cNvSpPr>
          <p:nvPr/>
        </p:nvSpPr>
        <p:spPr>
          <a:xfrm>
            <a:off x="4448432" y="3696765"/>
            <a:ext cx="7743566" cy="605481"/>
          </a:xfrm>
          <a:prstGeom prst="rect">
            <a:avLst/>
          </a:prstGeom>
          <a:solidFill>
            <a:schemeClr val="accent4">
              <a:lumMod val="50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Non-proportional Quota Sampling</a:t>
            </a:r>
          </a:p>
        </p:txBody>
      </p:sp>
      <p:sp>
        <p:nvSpPr>
          <p:cNvPr id="7" name="TextBox 6">
            <a:extLst>
              <a:ext uri="{FF2B5EF4-FFF2-40B4-BE49-F238E27FC236}">
                <a16:creationId xmlns:a16="http://schemas.microsoft.com/office/drawing/2014/main" id="{2645A8A3-9390-5149-1917-445B334FD242}"/>
              </a:ext>
            </a:extLst>
          </p:cNvPr>
          <p:cNvSpPr txBox="1"/>
          <p:nvPr/>
        </p:nvSpPr>
        <p:spPr>
          <a:xfrm>
            <a:off x="642552" y="4687180"/>
            <a:ext cx="10886302" cy="1077218"/>
          </a:xfrm>
          <a:prstGeom prst="rect">
            <a:avLst/>
          </a:prstGeom>
          <a:noFill/>
        </p:spPr>
        <p:txBody>
          <a:bodyPr wrap="square">
            <a:spAutoFit/>
          </a:bodyPr>
          <a:lstStyle/>
          <a:p>
            <a:pPr marL="457200" indent="-457200" eaLnBrk="1" hangingPunct="1">
              <a:spcBef>
                <a:spcPct val="30000"/>
              </a:spcBef>
              <a:buFont typeface="Wingdings" pitchFamily="2" charset="2"/>
              <a:buChar char="Ø"/>
            </a:pPr>
            <a:r>
              <a:rPr lang="en-US" altLang="en-US" sz="3200" dirty="0">
                <a:latin typeface="Times New Roman" panose="02020603050405020304" pitchFamily="18" charset="0"/>
              </a:rPr>
              <a:t>Making sure you have enough units from each target group of interest (even if not proportional)</a:t>
            </a:r>
          </a:p>
        </p:txBody>
      </p:sp>
    </p:spTree>
    <p:extLst>
      <p:ext uri="{BB962C8B-B14F-4D97-AF65-F5344CB8AC3E}">
        <p14:creationId xmlns:p14="http://schemas.microsoft.com/office/powerpoint/2010/main" val="313369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2DA90-58F1-7C39-29F2-2E5E208FB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A76E85-4FA2-D8AD-E69B-54AEC925EAC3}"/>
              </a:ext>
            </a:extLst>
          </p:cNvPr>
          <p:cNvSpPr txBox="1">
            <a:spLocks/>
          </p:cNvSpPr>
          <p:nvPr/>
        </p:nvSpPr>
        <p:spPr>
          <a:xfrm>
            <a:off x="7611763" y="308919"/>
            <a:ext cx="4580236" cy="605481"/>
          </a:xfrm>
          <a:prstGeom prst="rect">
            <a:avLst/>
          </a:prstGeom>
          <a:solidFill>
            <a:schemeClr val="accent4">
              <a:lumMod val="50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Snowball Sampling</a:t>
            </a:r>
          </a:p>
        </p:txBody>
      </p:sp>
      <p:sp>
        <p:nvSpPr>
          <p:cNvPr id="3" name="TextBox 2">
            <a:extLst>
              <a:ext uri="{FF2B5EF4-FFF2-40B4-BE49-F238E27FC236}">
                <a16:creationId xmlns:a16="http://schemas.microsoft.com/office/drawing/2014/main" id="{3FDACF65-351C-667F-E1BE-BE89AB128A3B}"/>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597F7A50-BBE1-D831-CFD7-AA62B49E4845}"/>
              </a:ext>
            </a:extLst>
          </p:cNvPr>
          <p:cNvSpPr txBox="1"/>
          <p:nvPr/>
        </p:nvSpPr>
        <p:spPr>
          <a:xfrm>
            <a:off x="642552" y="1210962"/>
            <a:ext cx="10886302" cy="5016758"/>
          </a:xfrm>
          <a:prstGeom prst="rect">
            <a:avLst/>
          </a:prstGeom>
          <a:noFill/>
        </p:spPr>
        <p:txBody>
          <a:bodyPr wrap="square" rtlCol="0">
            <a:spAutoFit/>
          </a:bodyPr>
          <a:lstStyle/>
          <a:p>
            <a:pPr marL="457200" indent="-457200" eaLnBrk="1" hangingPunct="1">
              <a:buFont typeface="Wingdings" pitchFamily="2" charset="2"/>
              <a:buChar char="Ø"/>
            </a:pPr>
            <a:r>
              <a:rPr lang="en-US" altLang="en-US" sz="3200" dirty="0">
                <a:latin typeface="Times New Roman" panose="02020603050405020304" pitchFamily="18" charset="0"/>
              </a:rPr>
              <a:t>One person recommends another, who recommends another, who recommends another, etc.</a:t>
            </a:r>
          </a:p>
          <a:p>
            <a:pPr marL="457200" indent="-457200">
              <a:buFont typeface="Wingdings" pitchFamily="2" charset="2"/>
              <a:buChar char="Ø"/>
            </a:pPr>
            <a:r>
              <a:rPr lang="en-GB" sz="3200" dirty="0">
                <a:solidFill>
                  <a:srgbClr val="000000"/>
                </a:solidFill>
                <a:effectLst/>
                <a:latin typeface="Times New Roman" panose="02020603050405020304" pitchFamily="18" charset="0"/>
                <a:cs typeface="Times New Roman" panose="02020603050405020304" pitchFamily="18" charset="0"/>
              </a:rPr>
              <a:t>Researchers apply when the subjects are difficult to trace.</a:t>
            </a:r>
            <a:endParaRPr lang="en-US" altLang="en-US" sz="3200" dirty="0">
              <a:latin typeface="Times New Roman" panose="02020603050405020304" pitchFamily="18" charset="0"/>
              <a:cs typeface="Times New Roman" panose="02020603050405020304" pitchFamily="18" charset="0"/>
            </a:endParaRPr>
          </a:p>
          <a:p>
            <a:pPr marL="457200" indent="-457200" eaLnBrk="1" hangingPunct="1">
              <a:buFont typeface="Wingdings" pitchFamily="2" charset="2"/>
              <a:buChar char="Ø"/>
            </a:pPr>
            <a:r>
              <a:rPr lang="en-US" altLang="en-US" sz="3200" dirty="0">
                <a:latin typeface="Times New Roman" panose="02020603050405020304" pitchFamily="18" charset="0"/>
              </a:rPr>
              <a:t>Good way to identify hard-to-reach populations</a:t>
            </a:r>
          </a:p>
          <a:p>
            <a:pPr marL="457200" indent="-457200" eaLnBrk="1" hangingPunct="1">
              <a:buFont typeface="Wingdings" pitchFamily="2" charset="2"/>
              <a:buChar char="Ø"/>
            </a:pPr>
            <a:r>
              <a:rPr lang="en-US" altLang="en-US" sz="3200" dirty="0">
                <a:latin typeface="Times New Roman" panose="02020603050405020304" pitchFamily="18" charset="0"/>
              </a:rPr>
              <a:t>For example, adolescents who abuse recreational drugs, Female sex worker, Male sex worker, </a:t>
            </a:r>
            <a:r>
              <a:rPr lang="en-US" altLang="en-US" sz="3200" dirty="0" err="1">
                <a:latin typeface="Times New Roman" panose="02020603050405020304" pitchFamily="18" charset="0"/>
              </a:rPr>
              <a:t>etc</a:t>
            </a:r>
            <a:endParaRPr lang="en-US" altLang="en-US" sz="3200" dirty="0">
              <a:latin typeface="Times New Roman" panose="02020603050405020304" pitchFamily="18" charset="0"/>
            </a:endParaRPr>
          </a:p>
          <a:p>
            <a:pPr marL="457200" indent="-457200">
              <a:buFont typeface="Wingdings" pitchFamily="2" charset="2"/>
              <a:buChar char="Ø"/>
            </a:pPr>
            <a:r>
              <a:rPr lang="en-GB" sz="3200" dirty="0">
                <a:solidFill>
                  <a:srgbClr val="000000"/>
                </a:solidFill>
                <a:effectLst/>
                <a:latin typeface="Times New Roman" panose="02020603050405020304" pitchFamily="18" charset="0"/>
                <a:cs typeface="Times New Roman" panose="02020603050405020304" pitchFamily="18" charset="0"/>
              </a:rPr>
              <a:t>Researchers also implement this sampling method when the topic is highly sensitive and not openly discussed—for example, surveys to gather information about HIV Aids.</a:t>
            </a:r>
          </a:p>
          <a:p>
            <a:pPr marL="457200" indent="-457200" eaLnBrk="1" hangingPunct="1">
              <a:buFont typeface="Wingdings" pitchFamily="2" charset="2"/>
              <a:buChar char="Ø"/>
            </a:pPr>
            <a:endParaRPr lang="en-US" altLang="en-US" sz="3200" dirty="0">
              <a:latin typeface="Times New Roman" panose="02020603050405020304" pitchFamily="18" charset="0"/>
            </a:endParaRPr>
          </a:p>
        </p:txBody>
      </p:sp>
    </p:spTree>
    <p:extLst>
      <p:ext uri="{BB962C8B-B14F-4D97-AF65-F5344CB8AC3E}">
        <p14:creationId xmlns:p14="http://schemas.microsoft.com/office/powerpoint/2010/main" val="1063598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C62BC-D745-24B9-F9AA-8DE0C0F552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4489CF-18CD-EAF3-A1E6-3B5115629061}"/>
              </a:ext>
            </a:extLst>
          </p:cNvPr>
          <p:cNvSpPr txBox="1">
            <a:spLocks/>
          </p:cNvSpPr>
          <p:nvPr/>
        </p:nvSpPr>
        <p:spPr>
          <a:xfrm>
            <a:off x="6400800" y="308919"/>
            <a:ext cx="5791199" cy="605481"/>
          </a:xfrm>
          <a:prstGeom prst="rect">
            <a:avLst/>
          </a:prstGeom>
          <a:solidFill>
            <a:schemeClr val="accent4">
              <a:lumMod val="50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Heterogeneity Sampling</a:t>
            </a:r>
          </a:p>
        </p:txBody>
      </p:sp>
      <p:sp>
        <p:nvSpPr>
          <p:cNvPr id="3" name="TextBox 2">
            <a:extLst>
              <a:ext uri="{FF2B5EF4-FFF2-40B4-BE49-F238E27FC236}">
                <a16:creationId xmlns:a16="http://schemas.microsoft.com/office/drawing/2014/main" id="{B2FC562E-C592-D3FB-4BEF-318068B6B25F}"/>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31B3CDE5-DEFC-F487-5B19-96D13388643B}"/>
              </a:ext>
            </a:extLst>
          </p:cNvPr>
          <p:cNvSpPr txBox="1"/>
          <p:nvPr/>
        </p:nvSpPr>
        <p:spPr>
          <a:xfrm>
            <a:off x="642552" y="1210962"/>
            <a:ext cx="10886302" cy="5115246"/>
          </a:xfrm>
          <a:prstGeom prst="rect">
            <a:avLst/>
          </a:prstGeom>
          <a:noFill/>
        </p:spPr>
        <p:txBody>
          <a:bodyPr wrap="square" rtlCol="0">
            <a:spAutoFit/>
          </a:bodyPr>
          <a:lstStyle/>
          <a:p>
            <a:pPr marL="457200" indent="-457200" eaLnBrk="1" hangingPunct="1">
              <a:spcBef>
                <a:spcPct val="30000"/>
              </a:spcBef>
              <a:buFont typeface="Wingdings" pitchFamily="2" charset="2"/>
              <a:buChar char="Ø"/>
            </a:pPr>
            <a:r>
              <a:rPr lang="en-US" altLang="en-US" sz="3200" dirty="0">
                <a:latin typeface="Times New Roman" panose="02020603050405020304" pitchFamily="18" charset="0"/>
              </a:rPr>
              <a:t>Make sure you include all sectors - at least several of everything - don't worry about proportions (like in quota sampling)</a:t>
            </a:r>
          </a:p>
          <a:p>
            <a:pPr eaLnBrk="1" hangingPunct="1">
              <a:spcBef>
                <a:spcPct val="30000"/>
              </a:spcBef>
            </a:pPr>
            <a:endParaRPr lang="en-US" altLang="en-US" sz="3200" dirty="0">
              <a:latin typeface="Times New Roman" panose="02020603050405020304" pitchFamily="18" charset="0"/>
            </a:endParaRPr>
          </a:p>
          <a:p>
            <a:pPr marL="457200" indent="-457200" eaLnBrk="1" hangingPunct="1">
              <a:spcBef>
                <a:spcPct val="30000"/>
              </a:spcBef>
              <a:buFont typeface="Wingdings" pitchFamily="2" charset="2"/>
              <a:buChar char="Ø"/>
            </a:pPr>
            <a:r>
              <a:rPr lang="en-US" altLang="en-US" sz="3200" dirty="0">
                <a:latin typeface="Times New Roman" panose="02020603050405020304" pitchFamily="18" charset="0"/>
              </a:rPr>
              <a:t>Use when one or more people are a good proxy for the group</a:t>
            </a:r>
          </a:p>
          <a:p>
            <a:pPr eaLnBrk="1" hangingPunct="1">
              <a:spcBef>
                <a:spcPct val="30000"/>
              </a:spcBef>
            </a:pPr>
            <a:endParaRPr lang="en-US" altLang="en-US" sz="3200" dirty="0">
              <a:latin typeface="Times New Roman" panose="02020603050405020304" pitchFamily="18" charset="0"/>
            </a:endParaRPr>
          </a:p>
          <a:p>
            <a:pPr marL="457200" indent="-457200" eaLnBrk="1" hangingPunct="1">
              <a:spcBef>
                <a:spcPct val="30000"/>
              </a:spcBef>
              <a:buFont typeface="Wingdings" pitchFamily="2" charset="2"/>
              <a:buChar char="Ø"/>
            </a:pPr>
            <a:r>
              <a:rPr lang="en-US" altLang="en-US" sz="3200" dirty="0">
                <a:latin typeface="Times New Roman" panose="02020603050405020304" pitchFamily="18" charset="0"/>
              </a:rPr>
              <a:t>For instance, when brainstorming issues across stakeholder groups</a:t>
            </a:r>
          </a:p>
          <a:p>
            <a:pPr marL="457200" indent="-457200" eaLnBrk="1" hangingPunct="1">
              <a:buFont typeface="Wingdings" pitchFamily="2" charset="2"/>
              <a:buChar char="Ø"/>
            </a:pPr>
            <a:endParaRPr lang="en-US" altLang="en-US" sz="3200" dirty="0">
              <a:latin typeface="Times New Roman" panose="02020603050405020304" pitchFamily="18" charset="0"/>
            </a:endParaRPr>
          </a:p>
        </p:txBody>
      </p:sp>
    </p:spTree>
    <p:extLst>
      <p:ext uri="{BB962C8B-B14F-4D97-AF65-F5344CB8AC3E}">
        <p14:creationId xmlns:p14="http://schemas.microsoft.com/office/powerpoint/2010/main" val="114230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2E1AA-5060-8D03-E00D-BBC40A1FA9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52D6A4-56D5-FE81-66B1-6E5AA44832C9}"/>
              </a:ext>
            </a:extLst>
          </p:cNvPr>
          <p:cNvSpPr txBox="1">
            <a:spLocks/>
          </p:cNvSpPr>
          <p:nvPr/>
        </p:nvSpPr>
        <p:spPr>
          <a:xfrm>
            <a:off x="4053016" y="308919"/>
            <a:ext cx="8138984" cy="605481"/>
          </a:xfrm>
          <a:prstGeom prst="rect">
            <a:avLst/>
          </a:prstGeom>
          <a:solidFill>
            <a:schemeClr val="accent4">
              <a:lumMod val="50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Respondent Driven Sampling (RDS)</a:t>
            </a:r>
          </a:p>
        </p:txBody>
      </p:sp>
      <p:sp>
        <p:nvSpPr>
          <p:cNvPr id="3" name="TextBox 2">
            <a:extLst>
              <a:ext uri="{FF2B5EF4-FFF2-40B4-BE49-F238E27FC236}">
                <a16:creationId xmlns:a16="http://schemas.microsoft.com/office/drawing/2014/main" id="{F1C368CF-E67C-5048-C52B-BFD888A3047D}"/>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94E92B4F-17CC-7212-2D6A-40B470C9A130}"/>
              </a:ext>
            </a:extLst>
          </p:cNvPr>
          <p:cNvSpPr txBox="1"/>
          <p:nvPr/>
        </p:nvSpPr>
        <p:spPr>
          <a:xfrm>
            <a:off x="642552" y="1210962"/>
            <a:ext cx="10886302" cy="4031873"/>
          </a:xfrm>
          <a:prstGeom prst="rect">
            <a:avLst/>
          </a:prstGeom>
          <a:noFill/>
        </p:spPr>
        <p:txBody>
          <a:bodyPr wrap="square" rtlCol="0">
            <a:spAutoFit/>
          </a:bodyPr>
          <a:lstStyle/>
          <a:p>
            <a:pPr marL="457200" indent="-457200" algn="just">
              <a:buFont typeface="Wingdings" pitchFamily="2" charset="2"/>
              <a:buChar char="Ø"/>
            </a:pPr>
            <a:r>
              <a:rPr lang="en-US" altLang="en-US" sz="3200" dirty="0">
                <a:latin typeface="Times New Roman" panose="02020603050405020304" pitchFamily="18" charset="0"/>
                <a:cs typeface="Times New Roman" panose="02020603050405020304" pitchFamily="18" charset="0"/>
              </a:rPr>
              <a:t>Invented by a sociologist (</a:t>
            </a:r>
            <a:r>
              <a:rPr lang="en-US" altLang="en-US" sz="3200" dirty="0" err="1">
                <a:latin typeface="Times New Roman" panose="02020603050405020304" pitchFamily="18" charset="0"/>
                <a:cs typeface="Times New Roman" panose="02020603050405020304" pitchFamily="18" charset="0"/>
              </a:rPr>
              <a:t>Heckathorn</a:t>
            </a:r>
            <a:r>
              <a:rPr lang="en-US" altLang="en-US" sz="3200" dirty="0">
                <a:latin typeface="Times New Roman" panose="02020603050405020304" pitchFamily="18" charset="0"/>
                <a:cs typeface="Times New Roman" panose="02020603050405020304" pitchFamily="18" charset="0"/>
              </a:rPr>
              <a:t>, 1997)</a:t>
            </a:r>
          </a:p>
          <a:p>
            <a:pPr marL="457200" indent="-457200" algn="just">
              <a:buFont typeface="Wingdings" pitchFamily="2" charset="2"/>
              <a:buChar char="Ø"/>
            </a:pPr>
            <a:r>
              <a:rPr lang="en-US" altLang="en-US" sz="3200" dirty="0">
                <a:latin typeface="Times New Roman" panose="02020603050405020304" pitchFamily="18" charset="0"/>
                <a:cs typeface="Times New Roman" panose="02020603050405020304" pitchFamily="18" charset="0"/>
              </a:rPr>
              <a:t>RDS is a chain referral sampling procedure, similar to Snowball sampling</a:t>
            </a:r>
          </a:p>
          <a:p>
            <a:pPr marL="914400" lvl="1" indent="-457200" algn="jus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Sampling probabilities can be calculated</a:t>
            </a:r>
          </a:p>
          <a:p>
            <a:pPr marL="914400" lvl="1" indent="-457200" algn="jus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Based on social network theory</a:t>
            </a:r>
          </a:p>
          <a:p>
            <a:pPr marL="457200" indent="-457200" algn="just">
              <a:buFont typeface="Wingdings" pitchFamily="2" charset="2"/>
              <a:buChar char="Ø"/>
            </a:pPr>
            <a:r>
              <a:rPr lang="en-US" altLang="en-US" sz="3200" dirty="0">
                <a:latin typeface="Times New Roman" panose="02020603050405020304" pitchFamily="18" charset="0"/>
                <a:cs typeface="Times New Roman" panose="02020603050405020304" pitchFamily="18" charset="0"/>
              </a:rPr>
              <a:t>It is the only alternative yielding a probability sample when traditional methods do not work </a:t>
            </a:r>
          </a:p>
          <a:p>
            <a:pPr marL="457200" indent="-457200" algn="just">
              <a:buFont typeface="Wingdings" pitchFamily="2" charset="2"/>
              <a:buChar char="Ø"/>
            </a:pPr>
            <a:r>
              <a:rPr lang="en-US" altLang="en-US" sz="3200" dirty="0">
                <a:latin typeface="Times New Roman" panose="02020603050405020304" pitchFamily="18" charset="0"/>
                <a:cs typeface="Times New Roman" panose="02020603050405020304" pitchFamily="18" charset="0"/>
              </a:rPr>
              <a:t>Used for mainly hard to reach populations</a:t>
            </a:r>
          </a:p>
        </p:txBody>
      </p:sp>
    </p:spTree>
    <p:extLst>
      <p:ext uri="{BB962C8B-B14F-4D97-AF65-F5344CB8AC3E}">
        <p14:creationId xmlns:p14="http://schemas.microsoft.com/office/powerpoint/2010/main" val="636788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D0397-D052-69FC-B4A3-5CDCA08C3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55EA4-4175-308C-69AA-34187CF2E3F5}"/>
              </a:ext>
            </a:extLst>
          </p:cNvPr>
          <p:cNvSpPr txBox="1">
            <a:spLocks/>
          </p:cNvSpPr>
          <p:nvPr/>
        </p:nvSpPr>
        <p:spPr>
          <a:xfrm>
            <a:off x="8192530" y="308919"/>
            <a:ext cx="3999470" cy="605481"/>
          </a:xfrm>
          <a:prstGeom prst="rect">
            <a:avLst/>
          </a:prstGeom>
          <a:solidFill>
            <a:schemeClr val="accent4">
              <a:lumMod val="50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Expert Sampling</a:t>
            </a:r>
          </a:p>
        </p:txBody>
      </p:sp>
      <p:sp>
        <p:nvSpPr>
          <p:cNvPr id="3" name="TextBox 2">
            <a:extLst>
              <a:ext uri="{FF2B5EF4-FFF2-40B4-BE49-F238E27FC236}">
                <a16:creationId xmlns:a16="http://schemas.microsoft.com/office/drawing/2014/main" id="{EB113219-34D0-75DA-279D-2A0B4E33E8F7}"/>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6D0FE17F-6328-E3DB-A5F9-50DEE3E9A23A}"/>
              </a:ext>
            </a:extLst>
          </p:cNvPr>
          <p:cNvSpPr txBox="1"/>
          <p:nvPr/>
        </p:nvSpPr>
        <p:spPr>
          <a:xfrm>
            <a:off x="642552" y="1210962"/>
            <a:ext cx="10886302" cy="3539430"/>
          </a:xfrm>
          <a:prstGeom prst="rect">
            <a:avLst/>
          </a:prstGeom>
          <a:noFill/>
        </p:spPr>
        <p:txBody>
          <a:bodyPr wrap="square" rtlCol="0">
            <a:spAutoFit/>
          </a:bodyPr>
          <a:lstStyle/>
          <a:p>
            <a:pPr marL="457200" indent="-457200" algn="just" eaLnBrk="1" hangingPunct="1">
              <a:buFont typeface="Wingdings" pitchFamily="2" charset="2"/>
              <a:buChar char="Ø"/>
            </a:pPr>
            <a:r>
              <a:rPr lang="en-US" altLang="en-US" sz="3200" dirty="0">
                <a:latin typeface="Times New Roman" panose="02020603050405020304" pitchFamily="18" charset="0"/>
              </a:rPr>
              <a:t>Have a panel of experts make a judgment about the representativeness of your sample</a:t>
            </a:r>
          </a:p>
          <a:p>
            <a:pPr algn="just" eaLnBrk="1" hangingPunct="1"/>
            <a:endParaRPr lang="en-US" altLang="en-US" sz="3200" dirty="0">
              <a:latin typeface="Times New Roman" panose="02020603050405020304" pitchFamily="18" charset="0"/>
            </a:endParaRPr>
          </a:p>
          <a:p>
            <a:pPr marL="457200" indent="-457200" algn="just" eaLnBrk="1" hangingPunct="1">
              <a:buFont typeface="Wingdings" pitchFamily="2" charset="2"/>
              <a:buChar char="Ø"/>
            </a:pPr>
            <a:r>
              <a:rPr lang="en-US" altLang="en-US" sz="3200" dirty="0">
                <a:latin typeface="Times New Roman" panose="02020603050405020304" pitchFamily="18" charset="0"/>
              </a:rPr>
              <a:t>Advantage: at least you can say that expert judgment supports the sampling</a:t>
            </a:r>
          </a:p>
          <a:p>
            <a:pPr algn="just" eaLnBrk="1" hangingPunct="1"/>
            <a:endParaRPr lang="en-US" altLang="en-US" sz="3200" dirty="0">
              <a:latin typeface="Times New Roman" panose="02020603050405020304" pitchFamily="18" charset="0"/>
            </a:endParaRPr>
          </a:p>
          <a:p>
            <a:pPr marL="457200" indent="-457200" algn="just" eaLnBrk="1" hangingPunct="1">
              <a:buFont typeface="Wingdings" pitchFamily="2" charset="2"/>
              <a:buChar char="Ø"/>
            </a:pPr>
            <a:r>
              <a:rPr lang="en-US" altLang="en-US" sz="3200" dirty="0">
                <a:latin typeface="Times New Roman" panose="02020603050405020304" pitchFamily="18" charset="0"/>
              </a:rPr>
              <a:t>Problem: the “experts” may be wrong</a:t>
            </a:r>
          </a:p>
        </p:txBody>
      </p:sp>
    </p:spTree>
    <p:extLst>
      <p:ext uri="{BB962C8B-B14F-4D97-AF65-F5344CB8AC3E}">
        <p14:creationId xmlns:p14="http://schemas.microsoft.com/office/powerpoint/2010/main" val="4038450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86CE-1012-5AF3-7E87-170AC3D7C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CEFBA-8B8F-CB00-7857-21901B2BE3CA}"/>
              </a:ext>
            </a:extLst>
          </p:cNvPr>
          <p:cNvSpPr txBox="1">
            <a:spLocks/>
          </p:cNvSpPr>
          <p:nvPr/>
        </p:nvSpPr>
        <p:spPr>
          <a:xfrm>
            <a:off x="4263080" y="308919"/>
            <a:ext cx="7928919" cy="605481"/>
          </a:xfrm>
          <a:prstGeom prst="rect">
            <a:avLst/>
          </a:prstGeom>
          <a:solidFill>
            <a:schemeClr val="accent4">
              <a:lumMod val="50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Accidental or Haphazard Sampling</a:t>
            </a:r>
          </a:p>
        </p:txBody>
      </p:sp>
      <p:sp>
        <p:nvSpPr>
          <p:cNvPr id="3" name="TextBox 2">
            <a:extLst>
              <a:ext uri="{FF2B5EF4-FFF2-40B4-BE49-F238E27FC236}">
                <a16:creationId xmlns:a16="http://schemas.microsoft.com/office/drawing/2014/main" id="{8F11AA8E-28D4-A348-E774-F5636188B3C1}"/>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B6F966AD-21BD-CE47-CECA-2E91444DE313}"/>
              </a:ext>
            </a:extLst>
          </p:cNvPr>
          <p:cNvSpPr txBox="1"/>
          <p:nvPr/>
        </p:nvSpPr>
        <p:spPr>
          <a:xfrm>
            <a:off x="642552" y="1210962"/>
            <a:ext cx="10886302" cy="4524315"/>
          </a:xfrm>
          <a:prstGeom prst="rect">
            <a:avLst/>
          </a:prstGeom>
          <a:noFill/>
        </p:spPr>
        <p:txBody>
          <a:bodyPr wrap="square" rtlCol="0">
            <a:spAutoFit/>
          </a:bodyPr>
          <a:lstStyle/>
          <a:p>
            <a:pPr marL="457200" indent="-457200" eaLnBrk="1" hangingPunct="1">
              <a:buFont typeface="Wingdings" pitchFamily="2" charset="2"/>
              <a:buChar char="Ø"/>
            </a:pPr>
            <a:r>
              <a:rPr lang="en-US" altLang="en-US" sz="3200" dirty="0">
                <a:latin typeface="Times New Roman" panose="02020603050405020304" pitchFamily="18" charset="0"/>
              </a:rPr>
              <a:t>“Man on the street”</a:t>
            </a:r>
          </a:p>
          <a:p>
            <a:pPr eaLnBrk="1" hangingPunct="1"/>
            <a:endParaRPr lang="en-US" altLang="en-US" sz="3200" dirty="0">
              <a:latin typeface="Times New Roman" panose="02020603050405020304" pitchFamily="18" charset="0"/>
            </a:endParaRPr>
          </a:p>
          <a:p>
            <a:pPr marL="457200" indent="-457200" eaLnBrk="1" hangingPunct="1">
              <a:buFont typeface="Wingdings" pitchFamily="2" charset="2"/>
              <a:buChar char="Ø"/>
            </a:pPr>
            <a:r>
              <a:rPr lang="en-US" altLang="en-US" sz="3200" dirty="0">
                <a:latin typeface="Times New Roman" panose="02020603050405020304" pitchFamily="18" charset="0"/>
              </a:rPr>
              <a:t>Student in the library</a:t>
            </a:r>
          </a:p>
          <a:p>
            <a:pPr eaLnBrk="1" hangingPunct="1"/>
            <a:endParaRPr lang="en-US" altLang="en-US" sz="3200" dirty="0">
              <a:latin typeface="Times New Roman" panose="02020603050405020304" pitchFamily="18" charset="0"/>
            </a:endParaRPr>
          </a:p>
          <a:p>
            <a:pPr marL="457200" indent="-457200" eaLnBrk="1" hangingPunct="1">
              <a:buFont typeface="Wingdings" pitchFamily="2" charset="2"/>
              <a:buChar char="Ø"/>
            </a:pPr>
            <a:r>
              <a:rPr lang="en-US" altLang="en-US" sz="3200" dirty="0">
                <a:latin typeface="Times New Roman" panose="02020603050405020304" pitchFamily="18" charset="0"/>
              </a:rPr>
              <a:t>Available or accessible clients</a:t>
            </a:r>
          </a:p>
          <a:p>
            <a:pPr eaLnBrk="1" hangingPunct="1"/>
            <a:endParaRPr lang="en-US" altLang="en-US" sz="3200" dirty="0">
              <a:latin typeface="Times New Roman" panose="02020603050405020304" pitchFamily="18" charset="0"/>
            </a:endParaRPr>
          </a:p>
          <a:p>
            <a:pPr marL="457200" indent="-457200" eaLnBrk="1" hangingPunct="1">
              <a:buFont typeface="Wingdings" pitchFamily="2" charset="2"/>
              <a:buChar char="Ø"/>
            </a:pPr>
            <a:r>
              <a:rPr lang="en-US" altLang="en-US" sz="3200" dirty="0">
                <a:latin typeface="Times New Roman" panose="02020603050405020304" pitchFamily="18" charset="0"/>
              </a:rPr>
              <a:t>Volunteer samples</a:t>
            </a:r>
          </a:p>
          <a:p>
            <a:pPr eaLnBrk="1" hangingPunct="1"/>
            <a:endParaRPr lang="en-US" altLang="en-US" sz="3200" dirty="0">
              <a:latin typeface="Times New Roman" panose="02020603050405020304" pitchFamily="18" charset="0"/>
            </a:endParaRPr>
          </a:p>
          <a:p>
            <a:pPr marL="457200" indent="-457200">
              <a:buFont typeface="Wingdings" pitchFamily="2" charset="2"/>
              <a:buChar char="Ø"/>
            </a:pPr>
            <a:r>
              <a:rPr lang="en-US" altLang="en-US" sz="3200" dirty="0">
                <a:latin typeface="Times New Roman" panose="02020603050405020304" pitchFamily="18" charset="0"/>
              </a:rPr>
              <a:t>Problem: we have </a:t>
            </a:r>
            <a:r>
              <a:rPr lang="en-US" altLang="en-US" sz="3200" i="1" dirty="0">
                <a:latin typeface="Times New Roman" panose="02020603050405020304" pitchFamily="18" charset="0"/>
              </a:rPr>
              <a:t>no</a:t>
            </a:r>
            <a:r>
              <a:rPr lang="en-US" altLang="en-US" sz="3200" dirty="0">
                <a:latin typeface="Times New Roman" panose="02020603050405020304" pitchFamily="18" charset="0"/>
              </a:rPr>
              <a:t> evidence for representativeness</a:t>
            </a:r>
          </a:p>
        </p:txBody>
      </p:sp>
    </p:spTree>
    <p:extLst>
      <p:ext uri="{BB962C8B-B14F-4D97-AF65-F5344CB8AC3E}">
        <p14:creationId xmlns:p14="http://schemas.microsoft.com/office/powerpoint/2010/main" val="2112019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2E0A0D-0028-4F7D-EE5A-B7C99080A4C6}"/>
              </a:ext>
            </a:extLst>
          </p:cNvPr>
          <p:cNvSpPr txBox="1"/>
          <p:nvPr/>
        </p:nvSpPr>
        <p:spPr>
          <a:xfrm>
            <a:off x="2372498" y="2545491"/>
            <a:ext cx="7500551" cy="1569660"/>
          </a:xfrm>
          <a:prstGeom prst="rect">
            <a:avLst/>
          </a:prstGeom>
          <a:solidFill>
            <a:srgbClr val="002060"/>
          </a:solidFill>
        </p:spPr>
        <p:txBody>
          <a:bodyPr wrap="square" rtlCol="0">
            <a:spAutoFit/>
          </a:bodyPr>
          <a:lstStyle/>
          <a:p>
            <a:r>
              <a:rPr lang="en-BD" sz="9600" dirty="0">
                <a:solidFill>
                  <a:schemeClr val="bg1"/>
                </a:solidFill>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7B81D05B-B072-6FD4-D96B-EA9581B7AD13}"/>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Tree>
    <p:extLst>
      <p:ext uri="{BB962C8B-B14F-4D97-AF65-F5344CB8AC3E}">
        <p14:creationId xmlns:p14="http://schemas.microsoft.com/office/powerpoint/2010/main" val="271262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4"/>
          <p:cNvSpPr>
            <a:spLocks noChangeArrowheads="1"/>
          </p:cNvSpPr>
          <p:nvPr/>
        </p:nvSpPr>
        <p:spPr bwMode="auto">
          <a:xfrm>
            <a:off x="3729680" y="1264443"/>
            <a:ext cx="7465541" cy="3665903"/>
          </a:xfrm>
          <a:prstGeom prst="cloudCallout">
            <a:avLst>
              <a:gd name="adj1" fmla="val -43750"/>
              <a:gd name="adj2" fmla="val 70000"/>
            </a:avLst>
          </a:prstGeom>
          <a:solidFill>
            <a:srgbClr val="CCFFFF"/>
          </a:solidFill>
          <a:ln w="2540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GB" altLang="en-US" sz="2400">
              <a:latin typeface="Times New Roman" panose="02020603050405020304" pitchFamily="18" charset="0"/>
            </a:endParaRPr>
          </a:p>
        </p:txBody>
      </p:sp>
      <p:sp>
        <p:nvSpPr>
          <p:cNvPr id="13317" name="Oval 6"/>
          <p:cNvSpPr>
            <a:spLocks noChangeArrowheads="1"/>
          </p:cNvSpPr>
          <p:nvPr/>
        </p:nvSpPr>
        <p:spPr bwMode="auto">
          <a:xfrm>
            <a:off x="4644081" y="1797843"/>
            <a:ext cx="5720350" cy="2419496"/>
          </a:xfrm>
          <a:prstGeom prst="ellipse">
            <a:avLst/>
          </a:prstGeom>
          <a:solidFill>
            <a:schemeClr val="bg1"/>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GB" altLang="en-US" sz="2400">
              <a:latin typeface="Times New Roman" panose="02020603050405020304" pitchFamily="18" charset="0"/>
            </a:endParaRPr>
          </a:p>
        </p:txBody>
      </p:sp>
      <p:sp>
        <p:nvSpPr>
          <p:cNvPr id="13318" name="Oval 7"/>
          <p:cNvSpPr>
            <a:spLocks noChangeArrowheads="1"/>
          </p:cNvSpPr>
          <p:nvPr/>
        </p:nvSpPr>
        <p:spPr bwMode="auto">
          <a:xfrm>
            <a:off x="7082480" y="2483643"/>
            <a:ext cx="1745191" cy="1246407"/>
          </a:xfrm>
          <a:prstGeom prst="ellipse">
            <a:avLst/>
          </a:prstGeom>
          <a:solidFill>
            <a:srgbClr val="FFCC99"/>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Sample</a:t>
            </a:r>
          </a:p>
        </p:txBody>
      </p:sp>
      <p:sp>
        <p:nvSpPr>
          <p:cNvPr id="13319" name="Text Box 8"/>
          <p:cNvSpPr txBox="1">
            <a:spLocks noChangeArrowheads="1"/>
          </p:cNvSpPr>
          <p:nvPr/>
        </p:nvSpPr>
        <p:spPr bwMode="auto">
          <a:xfrm>
            <a:off x="5009207" y="4201318"/>
            <a:ext cx="30197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en-US" sz="2400">
                <a:latin typeface="Times New Roman" panose="02020603050405020304" pitchFamily="18" charset="0"/>
              </a:rPr>
              <a:t>Target Population</a:t>
            </a:r>
          </a:p>
        </p:txBody>
      </p:sp>
      <p:sp>
        <p:nvSpPr>
          <p:cNvPr id="13320" name="Text Box 9"/>
          <p:cNvSpPr txBox="1">
            <a:spLocks noChangeArrowheads="1"/>
          </p:cNvSpPr>
          <p:nvPr/>
        </p:nvSpPr>
        <p:spPr bwMode="auto">
          <a:xfrm>
            <a:off x="4796482" y="2636045"/>
            <a:ext cx="29288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400">
                <a:latin typeface="Times New Roman" panose="02020603050405020304" pitchFamily="18" charset="0"/>
              </a:rPr>
              <a:t>Sampling/Source</a:t>
            </a:r>
          </a:p>
          <a:p>
            <a:r>
              <a:rPr lang="en-GB" altLang="en-US" sz="2400">
                <a:latin typeface="Times New Roman" panose="02020603050405020304" pitchFamily="18" charset="0"/>
              </a:rPr>
              <a:t>Population</a:t>
            </a:r>
          </a:p>
        </p:txBody>
      </p:sp>
      <p:sp>
        <p:nvSpPr>
          <p:cNvPr id="13321" name="Text Box 10"/>
          <p:cNvSpPr txBox="1">
            <a:spLocks noChangeArrowheads="1"/>
          </p:cNvSpPr>
          <p:nvPr/>
        </p:nvSpPr>
        <p:spPr bwMode="auto">
          <a:xfrm>
            <a:off x="3425031" y="5920257"/>
            <a:ext cx="5671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Times New Roman" panose="02020603050405020304" pitchFamily="18" charset="0"/>
              </a:rPr>
              <a:t>Target Population </a:t>
            </a:r>
            <a:r>
              <a:rPr lang="en-US" altLang="en-US" b="1" dirty="0">
                <a:latin typeface="Times New Roman" panose="02020603050405020304" pitchFamily="18" charset="0"/>
                <a:sym typeface="Wingdings" panose="05000000000000000000" pitchFamily="2" charset="2"/>
              </a:rPr>
              <a:t> Sampling Population  Sample</a:t>
            </a:r>
          </a:p>
        </p:txBody>
      </p:sp>
      <p:sp>
        <p:nvSpPr>
          <p:cNvPr id="2" name="Title 1">
            <a:extLst>
              <a:ext uri="{FF2B5EF4-FFF2-40B4-BE49-F238E27FC236}">
                <a16:creationId xmlns:a16="http://schemas.microsoft.com/office/drawing/2014/main" id="{43716512-9864-3899-2C44-8CABEB20B7E6}"/>
              </a:ext>
            </a:extLst>
          </p:cNvPr>
          <p:cNvSpPr txBox="1">
            <a:spLocks/>
          </p:cNvSpPr>
          <p:nvPr/>
        </p:nvSpPr>
        <p:spPr>
          <a:xfrm>
            <a:off x="0" y="568411"/>
            <a:ext cx="7142205" cy="605481"/>
          </a:xfrm>
          <a:prstGeom prst="rect">
            <a:avLst/>
          </a:prstGeom>
          <a:solidFill>
            <a:schemeClr val="tx1">
              <a:lumMod val="85000"/>
              <a:lumOff val="15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Sampling &amp; Representativeness</a:t>
            </a:r>
          </a:p>
        </p:txBody>
      </p:sp>
      <p:sp>
        <p:nvSpPr>
          <p:cNvPr id="5" name="TextBox 4">
            <a:extLst>
              <a:ext uri="{FF2B5EF4-FFF2-40B4-BE49-F238E27FC236}">
                <a16:creationId xmlns:a16="http://schemas.microsoft.com/office/drawing/2014/main" id="{92CC96EC-B4D7-D0BF-469F-B3038A005D98}"/>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83F7-CBDF-88C2-3FFE-66F916104E88}"/>
              </a:ext>
            </a:extLst>
          </p:cNvPr>
          <p:cNvSpPr txBox="1">
            <a:spLocks/>
          </p:cNvSpPr>
          <p:nvPr/>
        </p:nvSpPr>
        <p:spPr>
          <a:xfrm>
            <a:off x="-1" y="308919"/>
            <a:ext cx="4312509" cy="605481"/>
          </a:xfrm>
          <a:prstGeom prst="rect">
            <a:avLst/>
          </a:prstGeom>
          <a:solidFill>
            <a:schemeClr val="tx1">
              <a:lumMod val="85000"/>
              <a:lumOff val="15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a:solidFill>
                  <a:schemeClr val="bg1"/>
                </a:solidFill>
                <a:latin typeface="Times New Roman" panose="02020603050405020304" pitchFamily="18" charset="0"/>
                <a:cs typeface="Times New Roman" panose="02020603050405020304" pitchFamily="18" charset="0"/>
              </a:rPr>
              <a:t>Types of Sampling</a:t>
            </a:r>
            <a:endParaRPr lang="en-BD"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55B4F12-E51E-E75D-6BEA-22B58964032B}"/>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6" name="Oval 5">
            <a:extLst>
              <a:ext uri="{FF2B5EF4-FFF2-40B4-BE49-F238E27FC236}">
                <a16:creationId xmlns:a16="http://schemas.microsoft.com/office/drawing/2014/main" id="{1CB8767F-075A-677C-118E-96A3E7244801}"/>
              </a:ext>
            </a:extLst>
          </p:cNvPr>
          <p:cNvSpPr/>
          <p:nvPr/>
        </p:nvSpPr>
        <p:spPr>
          <a:xfrm>
            <a:off x="2648463" y="3038553"/>
            <a:ext cx="1495168" cy="1359243"/>
          </a:xfrm>
          <a:prstGeom prst="ellipse">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500" b="1" dirty="0">
                <a:latin typeface="Times New Roman" panose="02020603050405020304" pitchFamily="18" charset="0"/>
                <a:cs typeface="Times New Roman" panose="02020603050405020304" pitchFamily="18" charset="0"/>
              </a:rPr>
              <a:t>Probabiity Sampling</a:t>
            </a:r>
          </a:p>
        </p:txBody>
      </p:sp>
      <p:sp>
        <p:nvSpPr>
          <p:cNvPr id="7" name="Oval 6">
            <a:extLst>
              <a:ext uri="{FF2B5EF4-FFF2-40B4-BE49-F238E27FC236}">
                <a16:creationId xmlns:a16="http://schemas.microsoft.com/office/drawing/2014/main" id="{F4C2AB6C-CA74-004D-8288-1BF6B4B13AA9}"/>
              </a:ext>
            </a:extLst>
          </p:cNvPr>
          <p:cNvSpPr/>
          <p:nvPr/>
        </p:nvSpPr>
        <p:spPr>
          <a:xfrm>
            <a:off x="2648463" y="4797998"/>
            <a:ext cx="1495168" cy="1359243"/>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500" b="1" dirty="0">
                <a:solidFill>
                  <a:schemeClr val="tx1"/>
                </a:solidFill>
                <a:latin typeface="Times New Roman" panose="02020603050405020304" pitchFamily="18" charset="0"/>
                <a:cs typeface="Times New Roman" panose="02020603050405020304" pitchFamily="18" charset="0"/>
              </a:rPr>
              <a:t>Stratified Random Sampling</a:t>
            </a:r>
          </a:p>
        </p:txBody>
      </p:sp>
      <p:sp>
        <p:nvSpPr>
          <p:cNvPr id="8" name="Oval 7">
            <a:extLst>
              <a:ext uri="{FF2B5EF4-FFF2-40B4-BE49-F238E27FC236}">
                <a16:creationId xmlns:a16="http://schemas.microsoft.com/office/drawing/2014/main" id="{DA986986-63D8-A7E2-2DC8-79809540157D}"/>
              </a:ext>
            </a:extLst>
          </p:cNvPr>
          <p:cNvSpPr/>
          <p:nvPr/>
        </p:nvSpPr>
        <p:spPr>
          <a:xfrm>
            <a:off x="2648463" y="1279108"/>
            <a:ext cx="1495168" cy="1359243"/>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500" b="1" dirty="0">
                <a:solidFill>
                  <a:schemeClr val="tx1"/>
                </a:solidFill>
                <a:latin typeface="Times New Roman" panose="02020603050405020304" pitchFamily="18" charset="0"/>
                <a:cs typeface="Times New Roman" panose="02020603050405020304" pitchFamily="18" charset="0"/>
              </a:rPr>
              <a:t>Simple Random Sampling</a:t>
            </a:r>
          </a:p>
        </p:txBody>
      </p:sp>
      <p:sp>
        <p:nvSpPr>
          <p:cNvPr id="9" name="Oval 8">
            <a:extLst>
              <a:ext uri="{FF2B5EF4-FFF2-40B4-BE49-F238E27FC236}">
                <a16:creationId xmlns:a16="http://schemas.microsoft.com/office/drawing/2014/main" id="{FDF459E8-7D61-7DCC-9390-1D5B4701C8C2}"/>
              </a:ext>
            </a:extLst>
          </p:cNvPr>
          <p:cNvSpPr/>
          <p:nvPr/>
        </p:nvSpPr>
        <p:spPr>
          <a:xfrm>
            <a:off x="875267" y="2149262"/>
            <a:ext cx="1495168" cy="1359243"/>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500" b="1" dirty="0">
                <a:solidFill>
                  <a:schemeClr val="tx1"/>
                </a:solidFill>
                <a:latin typeface="Times New Roman" panose="02020603050405020304" pitchFamily="18" charset="0"/>
                <a:cs typeface="Times New Roman" panose="02020603050405020304" pitchFamily="18" charset="0"/>
              </a:rPr>
              <a:t>Cluster Sampling</a:t>
            </a:r>
          </a:p>
        </p:txBody>
      </p:sp>
      <p:sp>
        <p:nvSpPr>
          <p:cNvPr id="10" name="Oval 9">
            <a:extLst>
              <a:ext uri="{FF2B5EF4-FFF2-40B4-BE49-F238E27FC236}">
                <a16:creationId xmlns:a16="http://schemas.microsoft.com/office/drawing/2014/main" id="{154D8789-30A9-3540-D6AE-D293E9E9A242}"/>
              </a:ext>
            </a:extLst>
          </p:cNvPr>
          <p:cNvSpPr/>
          <p:nvPr/>
        </p:nvSpPr>
        <p:spPr>
          <a:xfrm>
            <a:off x="875267" y="4118376"/>
            <a:ext cx="1495168" cy="1359243"/>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500" b="1" dirty="0">
                <a:solidFill>
                  <a:schemeClr val="tx1"/>
                </a:solidFill>
                <a:latin typeface="Times New Roman" panose="02020603050405020304" pitchFamily="18" charset="0"/>
                <a:cs typeface="Times New Roman" panose="02020603050405020304" pitchFamily="18" charset="0"/>
              </a:rPr>
              <a:t>Systematic Samplingf</a:t>
            </a:r>
          </a:p>
        </p:txBody>
      </p:sp>
      <p:sp>
        <p:nvSpPr>
          <p:cNvPr id="11" name="Oval 10">
            <a:extLst>
              <a:ext uri="{FF2B5EF4-FFF2-40B4-BE49-F238E27FC236}">
                <a16:creationId xmlns:a16="http://schemas.microsoft.com/office/drawing/2014/main" id="{97C21797-1635-8AC9-B842-9FDD60CABE85}"/>
              </a:ext>
            </a:extLst>
          </p:cNvPr>
          <p:cNvSpPr/>
          <p:nvPr/>
        </p:nvSpPr>
        <p:spPr>
          <a:xfrm>
            <a:off x="8048370" y="3038553"/>
            <a:ext cx="1495168" cy="1359243"/>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500" b="1" dirty="0">
                <a:latin typeface="Times New Roman" panose="02020603050405020304" pitchFamily="18" charset="0"/>
                <a:cs typeface="Times New Roman" panose="02020603050405020304" pitchFamily="18" charset="0"/>
              </a:rPr>
              <a:t>Non-Probability</a:t>
            </a:r>
            <a:r>
              <a:rPr lang="en-BD" sz="1500" dirty="0">
                <a:latin typeface="Times New Roman" panose="02020603050405020304" pitchFamily="18" charset="0"/>
                <a:cs typeface="Times New Roman" panose="02020603050405020304" pitchFamily="18" charset="0"/>
              </a:rPr>
              <a:t> </a:t>
            </a:r>
            <a:r>
              <a:rPr lang="en-BD" sz="1500" b="1" dirty="0">
                <a:latin typeface="Times New Roman" panose="02020603050405020304" pitchFamily="18" charset="0"/>
                <a:cs typeface="Times New Roman" panose="02020603050405020304" pitchFamily="18" charset="0"/>
              </a:rPr>
              <a:t>Sampling</a:t>
            </a:r>
          </a:p>
        </p:txBody>
      </p:sp>
      <p:sp>
        <p:nvSpPr>
          <p:cNvPr id="12" name="Oval 11">
            <a:extLst>
              <a:ext uri="{FF2B5EF4-FFF2-40B4-BE49-F238E27FC236}">
                <a16:creationId xmlns:a16="http://schemas.microsoft.com/office/drawing/2014/main" id="{6120FB9C-F47A-E841-ED16-8CB5AB691441}"/>
              </a:ext>
            </a:extLst>
          </p:cNvPr>
          <p:cNvSpPr/>
          <p:nvPr/>
        </p:nvSpPr>
        <p:spPr>
          <a:xfrm>
            <a:off x="8048370" y="4797998"/>
            <a:ext cx="1495168" cy="1359243"/>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500" b="1" dirty="0">
                <a:solidFill>
                  <a:schemeClr val="tx1"/>
                </a:solidFill>
                <a:latin typeface="Times New Roman" panose="02020603050405020304" pitchFamily="18" charset="0"/>
                <a:cs typeface="Times New Roman" panose="02020603050405020304" pitchFamily="18" charset="0"/>
              </a:rPr>
              <a:t>Quota Sampling</a:t>
            </a:r>
          </a:p>
        </p:txBody>
      </p:sp>
      <p:sp>
        <p:nvSpPr>
          <p:cNvPr id="13" name="Oval 12">
            <a:extLst>
              <a:ext uri="{FF2B5EF4-FFF2-40B4-BE49-F238E27FC236}">
                <a16:creationId xmlns:a16="http://schemas.microsoft.com/office/drawing/2014/main" id="{32BEC768-3CCD-FEBC-B64D-7010BE9CA7E1}"/>
              </a:ext>
            </a:extLst>
          </p:cNvPr>
          <p:cNvSpPr/>
          <p:nvPr/>
        </p:nvSpPr>
        <p:spPr>
          <a:xfrm>
            <a:off x="8048370" y="1279108"/>
            <a:ext cx="1495168" cy="1359243"/>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500" b="1" dirty="0">
                <a:solidFill>
                  <a:schemeClr val="tx1"/>
                </a:solidFill>
                <a:latin typeface="Times New Roman" panose="02020603050405020304" pitchFamily="18" charset="0"/>
                <a:cs typeface="Times New Roman" panose="02020603050405020304" pitchFamily="18" charset="0"/>
              </a:rPr>
              <a:t>Convenience Sampling</a:t>
            </a:r>
          </a:p>
        </p:txBody>
      </p:sp>
      <p:sp>
        <p:nvSpPr>
          <p:cNvPr id="14" name="Oval 13">
            <a:extLst>
              <a:ext uri="{FF2B5EF4-FFF2-40B4-BE49-F238E27FC236}">
                <a16:creationId xmlns:a16="http://schemas.microsoft.com/office/drawing/2014/main" id="{B28C57EE-238B-1088-A3E7-EB08F45AC445}"/>
              </a:ext>
            </a:extLst>
          </p:cNvPr>
          <p:cNvSpPr/>
          <p:nvPr/>
        </p:nvSpPr>
        <p:spPr>
          <a:xfrm>
            <a:off x="9821566" y="2195901"/>
            <a:ext cx="1495168" cy="1359243"/>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500" b="1" dirty="0">
                <a:solidFill>
                  <a:schemeClr val="tx1"/>
                </a:solidFill>
                <a:latin typeface="Times New Roman" panose="02020603050405020304" pitchFamily="18" charset="0"/>
                <a:cs typeface="Times New Roman" panose="02020603050405020304" pitchFamily="18" charset="0"/>
              </a:rPr>
              <a:t>Purposive Sampling</a:t>
            </a:r>
          </a:p>
        </p:txBody>
      </p:sp>
      <p:sp>
        <p:nvSpPr>
          <p:cNvPr id="15" name="Oval 14">
            <a:extLst>
              <a:ext uri="{FF2B5EF4-FFF2-40B4-BE49-F238E27FC236}">
                <a16:creationId xmlns:a16="http://schemas.microsoft.com/office/drawing/2014/main" id="{13361DFC-8646-456C-E5B8-0EA83588B715}"/>
              </a:ext>
            </a:extLst>
          </p:cNvPr>
          <p:cNvSpPr/>
          <p:nvPr/>
        </p:nvSpPr>
        <p:spPr>
          <a:xfrm>
            <a:off x="9821566" y="4165015"/>
            <a:ext cx="1495168" cy="1359243"/>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500" b="1" dirty="0">
                <a:solidFill>
                  <a:schemeClr val="tx1"/>
                </a:solidFill>
                <a:latin typeface="Times New Roman" panose="02020603050405020304" pitchFamily="18" charset="0"/>
                <a:cs typeface="Times New Roman" panose="02020603050405020304" pitchFamily="18" charset="0"/>
              </a:rPr>
              <a:t>Snowball Sampling</a:t>
            </a:r>
          </a:p>
        </p:txBody>
      </p:sp>
      <p:sp>
        <p:nvSpPr>
          <p:cNvPr id="16" name="Oval 15">
            <a:extLst>
              <a:ext uri="{FF2B5EF4-FFF2-40B4-BE49-F238E27FC236}">
                <a16:creationId xmlns:a16="http://schemas.microsoft.com/office/drawing/2014/main" id="{5D21D789-E055-27B8-08BD-7FE5DD3D69E9}"/>
              </a:ext>
            </a:extLst>
          </p:cNvPr>
          <p:cNvSpPr/>
          <p:nvPr/>
        </p:nvSpPr>
        <p:spPr>
          <a:xfrm>
            <a:off x="4878860" y="2581776"/>
            <a:ext cx="2434281" cy="2298357"/>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2200" b="1" dirty="0">
                <a:latin typeface="Times New Roman" panose="02020603050405020304" pitchFamily="18" charset="0"/>
                <a:cs typeface="Times New Roman" panose="02020603050405020304" pitchFamily="18" charset="0"/>
              </a:rPr>
              <a:t>SAMPLING METHOD</a:t>
            </a:r>
          </a:p>
        </p:txBody>
      </p:sp>
      <p:sp>
        <p:nvSpPr>
          <p:cNvPr id="17" name="Right Arrow 16">
            <a:extLst>
              <a:ext uri="{FF2B5EF4-FFF2-40B4-BE49-F238E27FC236}">
                <a16:creationId xmlns:a16="http://schemas.microsoft.com/office/drawing/2014/main" id="{D35C76F8-22B5-1958-5233-42D181E3BB58}"/>
              </a:ext>
            </a:extLst>
          </p:cNvPr>
          <p:cNvSpPr/>
          <p:nvPr/>
        </p:nvSpPr>
        <p:spPr>
          <a:xfrm>
            <a:off x="7345880" y="3532097"/>
            <a:ext cx="669750" cy="39771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18" name="Left Arrow 17">
            <a:extLst>
              <a:ext uri="{FF2B5EF4-FFF2-40B4-BE49-F238E27FC236}">
                <a16:creationId xmlns:a16="http://schemas.microsoft.com/office/drawing/2014/main" id="{49FCBE3E-C279-00FA-BA5A-AB2BE154EE09}"/>
              </a:ext>
            </a:extLst>
          </p:cNvPr>
          <p:cNvSpPr/>
          <p:nvPr/>
        </p:nvSpPr>
        <p:spPr>
          <a:xfrm>
            <a:off x="4176370" y="3532096"/>
            <a:ext cx="665631" cy="397715"/>
          </a:xfrm>
          <a:prstGeom prst="lef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cxnSp>
        <p:nvCxnSpPr>
          <p:cNvPr id="20" name="Straight Arrow Connector 19">
            <a:extLst>
              <a:ext uri="{FF2B5EF4-FFF2-40B4-BE49-F238E27FC236}">
                <a16:creationId xmlns:a16="http://schemas.microsoft.com/office/drawing/2014/main" id="{B02FE95B-3638-1CBC-BF23-F8F62CB3E830}"/>
              </a:ext>
            </a:extLst>
          </p:cNvPr>
          <p:cNvCxnSpPr>
            <a:stCxn id="11" idx="0"/>
            <a:endCxn id="13" idx="4"/>
          </p:cNvCxnSpPr>
          <p:nvPr/>
        </p:nvCxnSpPr>
        <p:spPr>
          <a:xfrm flipV="1">
            <a:off x="8795954" y="2638351"/>
            <a:ext cx="0" cy="400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F1CF935-B911-D5AC-DAA4-89CEADE8D43C}"/>
              </a:ext>
            </a:extLst>
          </p:cNvPr>
          <p:cNvCxnSpPr>
            <a:stCxn id="11" idx="4"/>
            <a:endCxn id="12" idx="0"/>
          </p:cNvCxnSpPr>
          <p:nvPr/>
        </p:nvCxnSpPr>
        <p:spPr>
          <a:xfrm>
            <a:off x="8795954" y="4397796"/>
            <a:ext cx="0" cy="400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C596B82-F700-64FC-517C-CC4C1C90B52A}"/>
              </a:ext>
            </a:extLst>
          </p:cNvPr>
          <p:cNvCxnSpPr>
            <a:stCxn id="11" idx="7"/>
            <a:endCxn id="14" idx="2"/>
          </p:cNvCxnSpPr>
          <p:nvPr/>
        </p:nvCxnSpPr>
        <p:spPr>
          <a:xfrm flipV="1">
            <a:off x="9324576" y="2875523"/>
            <a:ext cx="496990" cy="362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63C02E6-C510-FC3B-91FA-1AD15FD78D89}"/>
              </a:ext>
            </a:extLst>
          </p:cNvPr>
          <p:cNvCxnSpPr>
            <a:cxnSpLocks/>
            <a:stCxn id="11" idx="5"/>
          </p:cNvCxnSpPr>
          <p:nvPr/>
        </p:nvCxnSpPr>
        <p:spPr>
          <a:xfrm>
            <a:off x="9324576" y="4198739"/>
            <a:ext cx="576169" cy="400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9A2B24C-CD5C-02DF-9245-4CF962C4C669}"/>
              </a:ext>
            </a:extLst>
          </p:cNvPr>
          <p:cNvCxnSpPr/>
          <p:nvPr/>
        </p:nvCxnSpPr>
        <p:spPr>
          <a:xfrm flipV="1">
            <a:off x="3398892" y="2638351"/>
            <a:ext cx="0" cy="400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E5C077-333A-7DE6-4428-9DAB88523B70}"/>
              </a:ext>
            </a:extLst>
          </p:cNvPr>
          <p:cNvCxnSpPr/>
          <p:nvPr/>
        </p:nvCxnSpPr>
        <p:spPr>
          <a:xfrm>
            <a:off x="3398892" y="4397796"/>
            <a:ext cx="0" cy="400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E0BA264-98CE-29F0-FF68-ACA3959820C3}"/>
              </a:ext>
            </a:extLst>
          </p:cNvPr>
          <p:cNvCxnSpPr>
            <a:stCxn id="6" idx="1"/>
            <a:endCxn id="9" idx="6"/>
          </p:cNvCxnSpPr>
          <p:nvPr/>
        </p:nvCxnSpPr>
        <p:spPr>
          <a:xfrm flipH="1" flipV="1">
            <a:off x="2370435" y="2828884"/>
            <a:ext cx="496990" cy="408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07C629-0082-A3AC-6B78-E6F14DFAA611}"/>
              </a:ext>
            </a:extLst>
          </p:cNvPr>
          <p:cNvCxnSpPr>
            <a:stCxn id="6" idx="3"/>
            <a:endCxn id="10" idx="6"/>
          </p:cNvCxnSpPr>
          <p:nvPr/>
        </p:nvCxnSpPr>
        <p:spPr>
          <a:xfrm flipH="1">
            <a:off x="2370435" y="4198739"/>
            <a:ext cx="496990" cy="599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5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41040-28CA-613A-9440-7952CCBE4D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F0ABB1-DB34-5AF3-B069-F7E7FA07732A}"/>
              </a:ext>
            </a:extLst>
          </p:cNvPr>
          <p:cNvSpPr txBox="1">
            <a:spLocks/>
          </p:cNvSpPr>
          <p:nvPr/>
        </p:nvSpPr>
        <p:spPr>
          <a:xfrm>
            <a:off x="-1" y="308919"/>
            <a:ext cx="4893277" cy="605481"/>
          </a:xfrm>
          <a:prstGeom prst="rect">
            <a:avLst/>
          </a:prstGeom>
          <a:solidFill>
            <a:schemeClr val="accent2">
              <a:lumMod val="50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Probability Sampling</a:t>
            </a:r>
          </a:p>
        </p:txBody>
      </p:sp>
      <p:sp>
        <p:nvSpPr>
          <p:cNvPr id="3" name="TextBox 2">
            <a:extLst>
              <a:ext uri="{FF2B5EF4-FFF2-40B4-BE49-F238E27FC236}">
                <a16:creationId xmlns:a16="http://schemas.microsoft.com/office/drawing/2014/main" id="{74CBA9C5-0ADD-FAF5-03DF-87EA7BB2B24B}"/>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EA1E9A8D-25B1-E29B-97A2-63B099D27FA8}"/>
              </a:ext>
            </a:extLst>
          </p:cNvPr>
          <p:cNvSpPr txBox="1"/>
          <p:nvPr/>
        </p:nvSpPr>
        <p:spPr>
          <a:xfrm>
            <a:off x="847421" y="1439917"/>
            <a:ext cx="10566813" cy="2554545"/>
          </a:xfrm>
          <a:prstGeom prst="rect">
            <a:avLst/>
          </a:prstGeom>
          <a:noFill/>
        </p:spPr>
        <p:txBody>
          <a:bodyPr wrap="square" rtlCol="0">
            <a:spAutoFit/>
          </a:bodyPr>
          <a:lstStyle/>
          <a:p>
            <a:pPr marL="285750" indent="-285750" algn="just">
              <a:buFont typeface="Wingdings" pitchFamily="2" charset="2"/>
              <a:buChar char="Ø"/>
            </a:pPr>
            <a:r>
              <a:rPr lang="en-BD" sz="2000" dirty="0">
                <a:latin typeface="Times New Roman" panose="02020603050405020304" pitchFamily="18" charset="0"/>
                <a:cs typeface="Times New Roman" panose="02020603050405020304" pitchFamily="18" charset="0"/>
              </a:rPr>
              <a:t>This is a sampling techniques where a researcher select some criteria to chose participants from the population randomly. </a:t>
            </a:r>
          </a:p>
          <a:p>
            <a:pPr algn="just"/>
            <a:endParaRPr lang="en-BD" sz="20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BD" sz="2000" dirty="0">
                <a:latin typeface="Times New Roman" panose="02020603050405020304" pitchFamily="18" charset="0"/>
                <a:cs typeface="Times New Roman" panose="02020603050405020304" pitchFamily="18" charset="0"/>
              </a:rPr>
              <a:t>In this technique every participants has equal chance or opportunity in a selection process.</a:t>
            </a:r>
          </a:p>
          <a:p>
            <a:pPr algn="just"/>
            <a:endParaRPr lang="en-BD" sz="20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BD" sz="2000" dirty="0">
                <a:latin typeface="Times New Roman" panose="02020603050405020304" pitchFamily="18" charset="0"/>
                <a:cs typeface="Times New Roman" panose="02020603050405020304" pitchFamily="18" charset="0"/>
              </a:rPr>
              <a:t>Researcherd choose samples from larger population based on the theory of probability.</a:t>
            </a:r>
          </a:p>
          <a:p>
            <a:pPr marL="285750" indent="-285750" algn="just">
              <a:buFont typeface="Wingdings" pitchFamily="2" charset="2"/>
              <a:buChar char="Ø"/>
            </a:pPr>
            <a:endParaRPr lang="en-BD" sz="20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BD" sz="2000" dirty="0">
                <a:latin typeface="Times New Roman" panose="02020603050405020304" pitchFamily="18" charset="0"/>
                <a:cs typeface="Times New Roman" panose="02020603050405020304" pitchFamily="18" charset="0"/>
              </a:rPr>
              <a:t>Probability sampling eliminates sampling bias in the population.</a:t>
            </a:r>
          </a:p>
        </p:txBody>
      </p:sp>
      <p:sp>
        <p:nvSpPr>
          <p:cNvPr id="8" name="TextBox 7">
            <a:extLst>
              <a:ext uri="{FF2B5EF4-FFF2-40B4-BE49-F238E27FC236}">
                <a16:creationId xmlns:a16="http://schemas.microsoft.com/office/drawing/2014/main" id="{DBC36DD2-0629-6BE7-DCE6-699150652E96}"/>
              </a:ext>
            </a:extLst>
          </p:cNvPr>
          <p:cNvSpPr txBox="1"/>
          <p:nvPr/>
        </p:nvSpPr>
        <p:spPr>
          <a:xfrm>
            <a:off x="1301323" y="4120586"/>
            <a:ext cx="9659007" cy="1015663"/>
          </a:xfrm>
          <a:prstGeom prst="rect">
            <a:avLst/>
          </a:prstGeom>
          <a:noFill/>
        </p:spPr>
        <p:txBody>
          <a:bodyPr wrap="square">
            <a:spAutoFit/>
          </a:bodyPr>
          <a:lstStyle/>
          <a:p>
            <a:pPr algn="just"/>
            <a:r>
              <a:rPr lang="en-BD" sz="1800" b="1" i="1" u="sng" dirty="0">
                <a:latin typeface="Times New Roman" panose="02020603050405020304" pitchFamily="18" charset="0"/>
                <a:cs typeface="Times New Roman" panose="02020603050405020304" pitchFamily="18" charset="0"/>
              </a:rPr>
              <a:t>Example:</a:t>
            </a:r>
            <a:r>
              <a:rPr lang="en-BD" sz="1800" b="1" dirty="0">
                <a:latin typeface="Times New Roman" panose="02020603050405020304" pitchFamily="18" charset="0"/>
                <a:cs typeface="Times New Roman" panose="02020603050405020304" pitchFamily="18" charset="0"/>
              </a:rPr>
              <a:t> </a:t>
            </a:r>
            <a:r>
              <a:rPr lang="en-GB" sz="2000" i="1" dirty="0">
                <a:solidFill>
                  <a:srgbClr val="000000"/>
                </a:solidFill>
                <a:latin typeface="Times New Roman" panose="02020603050405020304" pitchFamily="18" charset="0"/>
                <a:cs typeface="Times New Roman" panose="02020603050405020304" pitchFamily="18" charset="0"/>
              </a:rPr>
              <a:t>In a population total 1200 members, so according to probability sampling technique every member will have a 1/1200 chance of being selected to be a part of a sample.</a:t>
            </a:r>
            <a:endParaRPr lang="en-GB" sz="2000" i="1" dirty="0">
              <a:solidFill>
                <a:srgbClr val="000000"/>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A78FE40-1957-4421-044E-9467C32C4620}"/>
              </a:ext>
            </a:extLst>
          </p:cNvPr>
          <p:cNvSpPr txBox="1"/>
          <p:nvPr/>
        </p:nvSpPr>
        <p:spPr>
          <a:xfrm>
            <a:off x="847421" y="5328745"/>
            <a:ext cx="3830140" cy="369332"/>
          </a:xfrm>
          <a:prstGeom prst="rect">
            <a:avLst/>
          </a:prstGeom>
          <a:noFill/>
        </p:spPr>
        <p:txBody>
          <a:bodyPr wrap="square" rtlCol="0">
            <a:spAutoFit/>
          </a:bodyPr>
          <a:lstStyle/>
          <a:p>
            <a:pPr marL="285750" indent="-285750">
              <a:buFont typeface="Wingdings" pitchFamily="2" charset="2"/>
              <a:buChar char="Ø"/>
            </a:pPr>
            <a:r>
              <a:rPr lang="en-BD" dirty="0">
                <a:latin typeface="Times New Roman" panose="02020603050405020304" pitchFamily="18" charset="0"/>
                <a:cs typeface="Times New Roman" panose="02020603050405020304" pitchFamily="18" charset="0"/>
              </a:rPr>
              <a:t>4 types of probability sampling.</a:t>
            </a:r>
          </a:p>
        </p:txBody>
      </p:sp>
    </p:spTree>
    <p:extLst>
      <p:ext uri="{BB962C8B-B14F-4D97-AF65-F5344CB8AC3E}">
        <p14:creationId xmlns:p14="http://schemas.microsoft.com/office/powerpoint/2010/main" val="243818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93D5B-96F0-C483-A91C-853D973AD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2C0AB-134B-7D3A-01A7-9F5BDAE6F2B9}"/>
              </a:ext>
            </a:extLst>
          </p:cNvPr>
          <p:cNvSpPr txBox="1">
            <a:spLocks/>
          </p:cNvSpPr>
          <p:nvPr/>
        </p:nvSpPr>
        <p:spPr>
          <a:xfrm>
            <a:off x="6277232" y="308919"/>
            <a:ext cx="5914765" cy="605481"/>
          </a:xfrm>
          <a:prstGeom prst="rect">
            <a:avLst/>
          </a:prstGeom>
          <a:solidFill>
            <a:schemeClr val="accent2">
              <a:lumMod val="75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Simple Random Sampling</a:t>
            </a:r>
          </a:p>
        </p:txBody>
      </p:sp>
      <p:sp>
        <p:nvSpPr>
          <p:cNvPr id="3" name="TextBox 2">
            <a:extLst>
              <a:ext uri="{FF2B5EF4-FFF2-40B4-BE49-F238E27FC236}">
                <a16:creationId xmlns:a16="http://schemas.microsoft.com/office/drawing/2014/main" id="{D56C9F0B-A046-F3B0-53D1-2AD9B3B37B7C}"/>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30346F8F-03B7-8E36-5EA0-DD9A10EDA085}"/>
              </a:ext>
            </a:extLst>
          </p:cNvPr>
          <p:cNvSpPr txBox="1"/>
          <p:nvPr/>
        </p:nvSpPr>
        <p:spPr>
          <a:xfrm>
            <a:off x="847421" y="1439917"/>
            <a:ext cx="10566813" cy="1569660"/>
          </a:xfrm>
          <a:prstGeom prst="rect">
            <a:avLst/>
          </a:prstGeom>
          <a:noFill/>
        </p:spPr>
        <p:txBody>
          <a:bodyPr wrap="square" rtlCol="0">
            <a:spAutoFit/>
          </a:bodyPr>
          <a:lstStyle/>
          <a:p>
            <a:pPr marL="285750" indent="-285750" algn="just">
              <a:buFont typeface="Wingdings" pitchFamily="2" charset="2"/>
              <a:buChar char="Ø"/>
            </a:pPr>
            <a:r>
              <a:rPr lang="en-BD" sz="2400" dirty="0">
                <a:latin typeface="Times New Roman" panose="02020603050405020304" pitchFamily="18" charset="0"/>
                <a:cs typeface="Times New Roman" panose="02020603050405020304" pitchFamily="18" charset="0"/>
              </a:rPr>
              <a:t>Equal chance of drawing each unit. And randomly draw the unit.</a:t>
            </a:r>
          </a:p>
          <a:p>
            <a:pPr marL="285750" indent="-285750" algn="just">
              <a:buFont typeface="Wingdings" pitchFamily="2" charset="2"/>
              <a:buChar char="Ø"/>
            </a:pPr>
            <a:r>
              <a:rPr lang="en-BD" sz="2400" dirty="0">
                <a:latin typeface="Times New Roman" panose="02020603050405020304" pitchFamily="18" charset="0"/>
                <a:cs typeface="Times New Roman" panose="02020603050405020304" pitchFamily="18" charset="0"/>
              </a:rPr>
              <a:t>Advantages: Very simple and sampling error easily measured.</a:t>
            </a:r>
          </a:p>
          <a:p>
            <a:pPr marL="285750" indent="-285750" algn="just">
              <a:buFont typeface="Wingdings" pitchFamily="2" charset="2"/>
              <a:buChar char="Ø"/>
            </a:pPr>
            <a:r>
              <a:rPr lang="en-BD" sz="2400" dirty="0">
                <a:latin typeface="Times New Roman" panose="02020603050405020304" pitchFamily="18" charset="0"/>
                <a:cs typeface="Times New Roman" panose="02020603050405020304" pitchFamily="18" charset="0"/>
              </a:rPr>
              <a:t>Disadvantages: Need complete list of units or sampling frame, does not always achieve best representative, and units may be scattered.</a:t>
            </a:r>
          </a:p>
        </p:txBody>
      </p:sp>
      <p:sp>
        <p:nvSpPr>
          <p:cNvPr id="8" name="TextBox 7">
            <a:extLst>
              <a:ext uri="{FF2B5EF4-FFF2-40B4-BE49-F238E27FC236}">
                <a16:creationId xmlns:a16="http://schemas.microsoft.com/office/drawing/2014/main" id="{A9372DD0-669A-1542-B780-28B04BC01F19}"/>
              </a:ext>
            </a:extLst>
          </p:cNvPr>
          <p:cNvSpPr txBox="1"/>
          <p:nvPr/>
        </p:nvSpPr>
        <p:spPr>
          <a:xfrm>
            <a:off x="847421" y="3288873"/>
            <a:ext cx="10566813" cy="2677656"/>
          </a:xfrm>
          <a:prstGeom prst="rect">
            <a:avLst/>
          </a:prstGeom>
          <a:noFill/>
        </p:spPr>
        <p:txBody>
          <a:bodyPr wrap="square">
            <a:spAutoFit/>
          </a:bodyPr>
          <a:lstStyle/>
          <a:p>
            <a:pPr algn="just"/>
            <a:r>
              <a:rPr lang="en-BD" sz="2400" b="1" i="1" u="sng" dirty="0">
                <a:latin typeface="Times New Roman" panose="02020603050405020304" pitchFamily="18" charset="0"/>
                <a:cs typeface="Times New Roman" panose="02020603050405020304" pitchFamily="18" charset="0"/>
              </a:rPr>
              <a:t>Example:</a:t>
            </a:r>
            <a:r>
              <a:rPr lang="en-BD" sz="2400" b="1" dirty="0">
                <a:latin typeface="Times New Roman" panose="02020603050405020304" pitchFamily="18" charset="0"/>
                <a:cs typeface="Times New Roman" panose="02020603050405020304" pitchFamily="18" charset="0"/>
              </a:rPr>
              <a:t> </a:t>
            </a:r>
            <a:r>
              <a:rPr lang="en-GB" sz="2400" dirty="0">
                <a:latin typeface="TimesNewRomanPSMT"/>
                <a:cs typeface="Times New Roman" panose="02020603050405020304" pitchFamily="18" charset="0"/>
              </a:rPr>
              <a:t>E</a:t>
            </a:r>
            <a:r>
              <a:rPr lang="en-GB" sz="2400" dirty="0">
                <a:effectLst/>
                <a:latin typeface="TimesNewRomanPSMT"/>
              </a:rPr>
              <a:t>valuate the prevalence of tooth decay among the 1200 children attending a school</a:t>
            </a:r>
          </a:p>
          <a:p>
            <a:pPr algn="just"/>
            <a:endParaRPr lang="en-GB" sz="2400" dirty="0">
              <a:latin typeface="TimesNewRomanPSMT"/>
            </a:endParaRPr>
          </a:p>
          <a:p>
            <a:pPr marL="742950" lvl="1" indent="-285750">
              <a:buFont typeface="Wingdings" pitchFamily="2" charset="2"/>
              <a:buChar char="ü"/>
            </a:pPr>
            <a:r>
              <a:rPr lang="en-GB" sz="2400" dirty="0">
                <a:effectLst/>
                <a:latin typeface="TimesNewRomanPSMT"/>
              </a:rPr>
              <a:t>List of children attending the school (Sampling frame or list of units)</a:t>
            </a:r>
            <a:endParaRPr lang="en-GB" sz="2400" dirty="0">
              <a:effectLst/>
              <a:latin typeface="ArialMT"/>
            </a:endParaRPr>
          </a:p>
          <a:p>
            <a:pPr marL="742950" lvl="1" indent="-285750">
              <a:buFont typeface="Wingdings" pitchFamily="2" charset="2"/>
              <a:buChar char="ü"/>
            </a:pPr>
            <a:r>
              <a:rPr lang="en-GB" sz="2400" dirty="0">
                <a:effectLst/>
                <a:latin typeface="TimesNewRomanPSMT"/>
              </a:rPr>
              <a:t>Children numerated from 1 to 1200 </a:t>
            </a:r>
            <a:endParaRPr lang="en-GB" sz="2400" dirty="0">
              <a:effectLst/>
              <a:latin typeface="ArialMT"/>
            </a:endParaRPr>
          </a:p>
          <a:p>
            <a:pPr marL="742950" lvl="1" indent="-285750">
              <a:buFont typeface="Wingdings" pitchFamily="2" charset="2"/>
              <a:buChar char="ü"/>
            </a:pPr>
            <a:r>
              <a:rPr lang="en-GB" sz="2400" dirty="0">
                <a:effectLst/>
                <a:latin typeface="TimesNewRomanPSMT"/>
              </a:rPr>
              <a:t>Sample size = 60 children </a:t>
            </a:r>
            <a:endParaRPr lang="en-GB" sz="2400" dirty="0">
              <a:effectLst/>
              <a:latin typeface="ArialMT"/>
            </a:endParaRPr>
          </a:p>
          <a:p>
            <a:pPr marL="742950" lvl="1" indent="-285750">
              <a:buFont typeface="Wingdings" pitchFamily="2" charset="2"/>
              <a:buChar char="ü"/>
            </a:pPr>
            <a:r>
              <a:rPr lang="en-GB" sz="2400" dirty="0">
                <a:effectLst/>
                <a:latin typeface="TimesNewRomanPSMT"/>
              </a:rPr>
              <a:t>Random sampling of 60 numbers between 1 and 1200 </a:t>
            </a:r>
            <a:endParaRPr lang="en-GB" sz="2400" dirty="0">
              <a:effectLst/>
              <a:latin typeface="ArialMT"/>
            </a:endParaRPr>
          </a:p>
        </p:txBody>
      </p:sp>
    </p:spTree>
    <p:extLst>
      <p:ext uri="{BB962C8B-B14F-4D97-AF65-F5344CB8AC3E}">
        <p14:creationId xmlns:p14="http://schemas.microsoft.com/office/powerpoint/2010/main" val="6788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52863" y="4168776"/>
            <a:ext cx="11112" cy="174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67" name="Rectangle 3"/>
          <p:cNvSpPr>
            <a:spLocks noChangeArrowheads="1"/>
          </p:cNvSpPr>
          <p:nvPr/>
        </p:nvSpPr>
        <p:spPr bwMode="auto">
          <a:xfrm>
            <a:off x="4044950" y="4554538"/>
            <a:ext cx="12700" cy="17462"/>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68" name="Rectangle 4"/>
          <p:cNvSpPr>
            <a:spLocks noChangeArrowheads="1"/>
          </p:cNvSpPr>
          <p:nvPr/>
        </p:nvSpPr>
        <p:spPr bwMode="auto">
          <a:xfrm>
            <a:off x="6372225" y="2635250"/>
            <a:ext cx="134938" cy="63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69" name="Rectangle 5"/>
          <p:cNvSpPr>
            <a:spLocks noChangeArrowheads="1"/>
          </p:cNvSpPr>
          <p:nvPr/>
        </p:nvSpPr>
        <p:spPr bwMode="auto">
          <a:xfrm>
            <a:off x="7053264" y="2635250"/>
            <a:ext cx="579437" cy="63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0" name="Rectangle 6"/>
          <p:cNvSpPr>
            <a:spLocks noChangeArrowheads="1"/>
          </p:cNvSpPr>
          <p:nvPr/>
        </p:nvSpPr>
        <p:spPr bwMode="auto">
          <a:xfrm>
            <a:off x="7342188" y="3546476"/>
            <a:ext cx="30162" cy="1111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1" name="Rectangle 7"/>
          <p:cNvSpPr>
            <a:spLocks noChangeArrowheads="1"/>
          </p:cNvSpPr>
          <p:nvPr/>
        </p:nvSpPr>
        <p:spPr bwMode="auto">
          <a:xfrm>
            <a:off x="5194300" y="1617663"/>
            <a:ext cx="3079750" cy="4826000"/>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2" name="Rectangle 8"/>
          <p:cNvSpPr>
            <a:spLocks noChangeArrowheads="1"/>
          </p:cNvSpPr>
          <p:nvPr/>
        </p:nvSpPr>
        <p:spPr bwMode="auto">
          <a:xfrm>
            <a:off x="5278439" y="1557338"/>
            <a:ext cx="3081337" cy="4826000"/>
          </a:xfrm>
          <a:prstGeom prst="rect">
            <a:avLst/>
          </a:prstGeom>
          <a:solidFill>
            <a:srgbClr val="888888"/>
          </a:solidFill>
          <a:ln w="0">
            <a:solidFill>
              <a:srgbClr val="888888"/>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3" name="Rectangle 9"/>
          <p:cNvSpPr>
            <a:spLocks noChangeArrowheads="1"/>
          </p:cNvSpPr>
          <p:nvPr/>
        </p:nvSpPr>
        <p:spPr bwMode="auto">
          <a:xfrm>
            <a:off x="5364163" y="1497013"/>
            <a:ext cx="3078162" cy="4826000"/>
          </a:xfrm>
          <a:prstGeom prst="rect">
            <a:avLst/>
          </a:prstGeom>
          <a:solidFill>
            <a:srgbClr val="909090"/>
          </a:solidFill>
          <a:ln w="0">
            <a:solidFill>
              <a:srgbClr val="90909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4" name="Rectangle 10"/>
          <p:cNvSpPr>
            <a:spLocks noChangeArrowheads="1"/>
          </p:cNvSpPr>
          <p:nvPr/>
        </p:nvSpPr>
        <p:spPr bwMode="auto">
          <a:xfrm>
            <a:off x="5448300" y="1438275"/>
            <a:ext cx="3079750" cy="4826000"/>
          </a:xfrm>
          <a:prstGeom prst="rect">
            <a:avLst/>
          </a:prstGeom>
          <a:solidFill>
            <a:srgbClr val="989898"/>
          </a:solidFill>
          <a:ln w="0">
            <a:solidFill>
              <a:srgbClr val="989898"/>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5" name="Rectangle 11"/>
          <p:cNvSpPr>
            <a:spLocks noChangeArrowheads="1"/>
          </p:cNvSpPr>
          <p:nvPr/>
        </p:nvSpPr>
        <p:spPr bwMode="auto">
          <a:xfrm>
            <a:off x="5530850" y="1377950"/>
            <a:ext cx="3081338" cy="4826000"/>
          </a:xfrm>
          <a:prstGeom prst="rect">
            <a:avLst/>
          </a:prstGeom>
          <a:solidFill>
            <a:srgbClr val="9F9F9F"/>
          </a:solidFill>
          <a:ln w="0">
            <a:solidFill>
              <a:srgbClr val="9F9F9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6" name="Rectangle 12"/>
          <p:cNvSpPr>
            <a:spLocks noChangeArrowheads="1"/>
          </p:cNvSpPr>
          <p:nvPr/>
        </p:nvSpPr>
        <p:spPr bwMode="auto">
          <a:xfrm>
            <a:off x="5616575" y="1317625"/>
            <a:ext cx="3079750" cy="4826000"/>
          </a:xfrm>
          <a:prstGeom prst="rect">
            <a:avLst/>
          </a:prstGeom>
          <a:solidFill>
            <a:srgbClr val="A7A7A7"/>
          </a:solidFill>
          <a:ln w="0">
            <a:solidFill>
              <a:srgbClr val="A7A7A7"/>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7" name="Rectangle 13"/>
          <p:cNvSpPr>
            <a:spLocks noChangeArrowheads="1"/>
          </p:cNvSpPr>
          <p:nvPr/>
        </p:nvSpPr>
        <p:spPr bwMode="auto">
          <a:xfrm>
            <a:off x="5700713" y="1258888"/>
            <a:ext cx="3079750" cy="4826000"/>
          </a:xfrm>
          <a:prstGeom prst="rect">
            <a:avLst/>
          </a:prstGeom>
          <a:solidFill>
            <a:srgbClr val="AFAFAF"/>
          </a:solidFill>
          <a:ln w="0">
            <a:solidFill>
              <a:srgbClr val="AFAFA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8" name="Rectangle 14"/>
          <p:cNvSpPr>
            <a:spLocks noChangeArrowheads="1"/>
          </p:cNvSpPr>
          <p:nvPr/>
        </p:nvSpPr>
        <p:spPr bwMode="auto">
          <a:xfrm>
            <a:off x="5784850" y="1198563"/>
            <a:ext cx="3079750" cy="4826000"/>
          </a:xfrm>
          <a:prstGeom prst="rect">
            <a:avLst/>
          </a:prstGeom>
          <a:solidFill>
            <a:srgbClr val="B7B7B7"/>
          </a:solidFill>
          <a:ln w="0">
            <a:solidFill>
              <a:srgbClr val="B7B7B7"/>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9" name="Rectangle 15"/>
          <p:cNvSpPr>
            <a:spLocks noChangeArrowheads="1"/>
          </p:cNvSpPr>
          <p:nvPr/>
        </p:nvSpPr>
        <p:spPr bwMode="auto">
          <a:xfrm>
            <a:off x="5868988" y="1138238"/>
            <a:ext cx="3079750" cy="4826000"/>
          </a:xfrm>
          <a:prstGeom prst="rect">
            <a:avLst/>
          </a:prstGeom>
          <a:solidFill>
            <a:srgbClr val="BFBFBF"/>
          </a:solidFill>
          <a:ln w="0">
            <a:solidFill>
              <a:srgbClr val="BFBFB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80" name="Rectangle 16"/>
          <p:cNvSpPr>
            <a:spLocks noChangeArrowheads="1"/>
          </p:cNvSpPr>
          <p:nvPr/>
        </p:nvSpPr>
        <p:spPr bwMode="auto">
          <a:xfrm>
            <a:off x="5994400" y="1143000"/>
            <a:ext cx="3079750" cy="4826000"/>
          </a:xfrm>
          <a:prstGeom prst="rect">
            <a:avLst/>
          </a:prstGeom>
          <a:solidFill>
            <a:srgbClr val="FFFFFF"/>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81" name="Rectangle 17"/>
          <p:cNvSpPr>
            <a:spLocks noChangeArrowheads="1"/>
          </p:cNvSpPr>
          <p:nvPr/>
        </p:nvSpPr>
        <p:spPr bwMode="auto">
          <a:xfrm>
            <a:off x="2006600" y="1617663"/>
            <a:ext cx="3079750" cy="4826000"/>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82" name="Rectangle 18"/>
          <p:cNvSpPr>
            <a:spLocks noChangeArrowheads="1"/>
          </p:cNvSpPr>
          <p:nvPr/>
        </p:nvSpPr>
        <p:spPr bwMode="auto">
          <a:xfrm>
            <a:off x="2090739" y="1557338"/>
            <a:ext cx="3082925" cy="4826000"/>
          </a:xfrm>
          <a:prstGeom prst="rect">
            <a:avLst/>
          </a:prstGeom>
          <a:solidFill>
            <a:srgbClr val="888888"/>
          </a:solidFill>
          <a:ln w="0">
            <a:solidFill>
              <a:srgbClr val="888888"/>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83" name="Rectangle 19"/>
          <p:cNvSpPr>
            <a:spLocks noChangeArrowheads="1"/>
          </p:cNvSpPr>
          <p:nvPr/>
        </p:nvSpPr>
        <p:spPr bwMode="auto">
          <a:xfrm>
            <a:off x="2178050" y="1497013"/>
            <a:ext cx="3079750" cy="4826000"/>
          </a:xfrm>
          <a:prstGeom prst="rect">
            <a:avLst/>
          </a:prstGeom>
          <a:solidFill>
            <a:srgbClr val="909090"/>
          </a:solidFill>
          <a:ln w="0">
            <a:solidFill>
              <a:srgbClr val="90909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84" name="Rectangle 20"/>
          <p:cNvSpPr>
            <a:spLocks noChangeArrowheads="1"/>
          </p:cNvSpPr>
          <p:nvPr/>
        </p:nvSpPr>
        <p:spPr bwMode="auto">
          <a:xfrm>
            <a:off x="2262188" y="1438275"/>
            <a:ext cx="3079750" cy="4826000"/>
          </a:xfrm>
          <a:prstGeom prst="rect">
            <a:avLst/>
          </a:prstGeom>
          <a:solidFill>
            <a:srgbClr val="989898"/>
          </a:solidFill>
          <a:ln w="0">
            <a:solidFill>
              <a:srgbClr val="989898"/>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85" name="Rectangle 21"/>
          <p:cNvSpPr>
            <a:spLocks noChangeArrowheads="1"/>
          </p:cNvSpPr>
          <p:nvPr/>
        </p:nvSpPr>
        <p:spPr bwMode="auto">
          <a:xfrm>
            <a:off x="2346325" y="1377950"/>
            <a:ext cx="3081338" cy="4826000"/>
          </a:xfrm>
          <a:prstGeom prst="rect">
            <a:avLst/>
          </a:prstGeom>
          <a:solidFill>
            <a:srgbClr val="9F9F9F"/>
          </a:solidFill>
          <a:ln w="0">
            <a:solidFill>
              <a:srgbClr val="9F9F9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86" name="Rectangle 22"/>
          <p:cNvSpPr>
            <a:spLocks noChangeArrowheads="1"/>
          </p:cNvSpPr>
          <p:nvPr/>
        </p:nvSpPr>
        <p:spPr bwMode="auto">
          <a:xfrm>
            <a:off x="2432050" y="1317625"/>
            <a:ext cx="3079750" cy="4826000"/>
          </a:xfrm>
          <a:prstGeom prst="rect">
            <a:avLst/>
          </a:prstGeom>
          <a:solidFill>
            <a:srgbClr val="A7A7A7"/>
          </a:solidFill>
          <a:ln w="0">
            <a:solidFill>
              <a:srgbClr val="A7A7A7"/>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87" name="Rectangle 23"/>
          <p:cNvSpPr>
            <a:spLocks noChangeArrowheads="1"/>
          </p:cNvSpPr>
          <p:nvPr/>
        </p:nvSpPr>
        <p:spPr bwMode="auto">
          <a:xfrm>
            <a:off x="2516188" y="1258888"/>
            <a:ext cx="3079750" cy="4826000"/>
          </a:xfrm>
          <a:prstGeom prst="rect">
            <a:avLst/>
          </a:prstGeom>
          <a:solidFill>
            <a:srgbClr val="AFAFAF"/>
          </a:solidFill>
          <a:ln w="0">
            <a:solidFill>
              <a:srgbClr val="AFAFA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88" name="Rectangle 24"/>
          <p:cNvSpPr>
            <a:spLocks noChangeArrowheads="1"/>
          </p:cNvSpPr>
          <p:nvPr/>
        </p:nvSpPr>
        <p:spPr bwMode="auto">
          <a:xfrm>
            <a:off x="2600325" y="1198563"/>
            <a:ext cx="3081338" cy="4826000"/>
          </a:xfrm>
          <a:prstGeom prst="rect">
            <a:avLst/>
          </a:prstGeom>
          <a:solidFill>
            <a:srgbClr val="B7B7B7"/>
          </a:solidFill>
          <a:ln w="0">
            <a:solidFill>
              <a:srgbClr val="B7B7B7"/>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89" name="Rectangle 25"/>
          <p:cNvSpPr>
            <a:spLocks noChangeArrowheads="1"/>
          </p:cNvSpPr>
          <p:nvPr/>
        </p:nvSpPr>
        <p:spPr bwMode="auto">
          <a:xfrm>
            <a:off x="2686050" y="1138238"/>
            <a:ext cx="3079750" cy="4826000"/>
          </a:xfrm>
          <a:prstGeom prst="rect">
            <a:avLst/>
          </a:prstGeom>
          <a:solidFill>
            <a:srgbClr val="BFBFBF"/>
          </a:solidFill>
          <a:ln w="0">
            <a:solidFill>
              <a:srgbClr val="BFBFB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90" name="Rectangle 26"/>
          <p:cNvSpPr>
            <a:spLocks noChangeArrowheads="1"/>
          </p:cNvSpPr>
          <p:nvPr/>
        </p:nvSpPr>
        <p:spPr bwMode="auto">
          <a:xfrm>
            <a:off x="2743200" y="1066800"/>
            <a:ext cx="3079750" cy="4826000"/>
          </a:xfrm>
          <a:prstGeom prst="rect">
            <a:avLst/>
          </a:prstGeom>
          <a:solidFill>
            <a:srgbClr val="FFFFFF"/>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91" name="Freeform 27"/>
          <p:cNvSpPr>
            <a:spLocks/>
          </p:cNvSpPr>
          <p:nvPr/>
        </p:nvSpPr>
        <p:spPr bwMode="auto">
          <a:xfrm>
            <a:off x="6088063" y="1743075"/>
            <a:ext cx="133350" cy="166688"/>
          </a:xfrm>
          <a:custGeom>
            <a:avLst/>
            <a:gdLst>
              <a:gd name="T0" fmla="*/ 133350 w 285"/>
              <a:gd name="T1" fmla="*/ 83344 h 314"/>
              <a:gd name="T2" fmla="*/ 127735 w 285"/>
              <a:gd name="T3" fmla="*/ 50431 h 314"/>
              <a:gd name="T4" fmla="*/ 113698 w 285"/>
              <a:gd name="T5" fmla="*/ 23888 h 314"/>
              <a:gd name="T6" fmla="*/ 92175 w 285"/>
              <a:gd name="T7" fmla="*/ 5839 h 314"/>
              <a:gd name="T8" fmla="*/ 66909 w 285"/>
              <a:gd name="T9" fmla="*/ 0 h 314"/>
              <a:gd name="T10" fmla="*/ 40707 w 285"/>
              <a:gd name="T11" fmla="*/ 5839 h 314"/>
              <a:gd name="T12" fmla="*/ 19184 w 285"/>
              <a:gd name="T13" fmla="*/ 23888 h 314"/>
              <a:gd name="T14" fmla="*/ 5147 w 285"/>
              <a:gd name="T15" fmla="*/ 50431 h 314"/>
              <a:gd name="T16" fmla="*/ 0 w 285"/>
              <a:gd name="T17" fmla="*/ 83344 h 314"/>
              <a:gd name="T18" fmla="*/ 5147 w 285"/>
              <a:gd name="T19" fmla="*/ 115195 h 314"/>
              <a:gd name="T20" fmla="*/ 19184 w 285"/>
              <a:gd name="T21" fmla="*/ 141738 h 314"/>
              <a:gd name="T22" fmla="*/ 40707 w 285"/>
              <a:gd name="T23" fmla="*/ 159787 h 314"/>
              <a:gd name="T24" fmla="*/ 66909 w 285"/>
              <a:gd name="T25" fmla="*/ 166688 h 314"/>
              <a:gd name="T26" fmla="*/ 92175 w 285"/>
              <a:gd name="T27" fmla="*/ 159787 h 314"/>
              <a:gd name="T28" fmla="*/ 113698 w 285"/>
              <a:gd name="T29" fmla="*/ 141738 h 314"/>
              <a:gd name="T30" fmla="*/ 127735 w 285"/>
              <a:gd name="T31" fmla="*/ 115195 h 314"/>
              <a:gd name="T32" fmla="*/ 133350 w 285"/>
              <a:gd name="T33" fmla="*/ 83344 h 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4"/>
              <a:gd name="T53" fmla="*/ 285 w 285"/>
              <a:gd name="T54" fmla="*/ 314 h 3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4">
                <a:moveTo>
                  <a:pt x="285" y="157"/>
                </a:moveTo>
                <a:lnTo>
                  <a:pt x="273" y="95"/>
                </a:lnTo>
                <a:lnTo>
                  <a:pt x="243" y="45"/>
                </a:lnTo>
                <a:lnTo>
                  <a:pt x="197" y="11"/>
                </a:lnTo>
                <a:lnTo>
                  <a:pt x="143" y="0"/>
                </a:lnTo>
                <a:lnTo>
                  <a:pt x="87" y="11"/>
                </a:lnTo>
                <a:lnTo>
                  <a:pt x="41" y="45"/>
                </a:lnTo>
                <a:lnTo>
                  <a:pt x="11" y="95"/>
                </a:lnTo>
                <a:lnTo>
                  <a:pt x="0" y="157"/>
                </a:lnTo>
                <a:lnTo>
                  <a:pt x="11" y="217"/>
                </a:lnTo>
                <a:lnTo>
                  <a:pt x="41" y="267"/>
                </a:lnTo>
                <a:lnTo>
                  <a:pt x="87" y="301"/>
                </a:lnTo>
                <a:lnTo>
                  <a:pt x="143" y="314"/>
                </a:lnTo>
                <a:lnTo>
                  <a:pt x="197" y="301"/>
                </a:lnTo>
                <a:lnTo>
                  <a:pt x="243" y="267"/>
                </a:lnTo>
                <a:lnTo>
                  <a:pt x="273" y="217"/>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892" name="Freeform 28"/>
          <p:cNvSpPr>
            <a:spLocks/>
          </p:cNvSpPr>
          <p:nvPr/>
        </p:nvSpPr>
        <p:spPr bwMode="auto">
          <a:xfrm>
            <a:off x="6088063" y="2076450"/>
            <a:ext cx="133350" cy="166688"/>
          </a:xfrm>
          <a:custGeom>
            <a:avLst/>
            <a:gdLst>
              <a:gd name="T0" fmla="*/ 133350 w 285"/>
              <a:gd name="T1" fmla="*/ 83344 h 314"/>
              <a:gd name="T2" fmla="*/ 127735 w 285"/>
              <a:gd name="T3" fmla="*/ 50431 h 314"/>
              <a:gd name="T4" fmla="*/ 113698 w 285"/>
              <a:gd name="T5" fmla="*/ 23888 h 314"/>
              <a:gd name="T6" fmla="*/ 92643 w 285"/>
              <a:gd name="T7" fmla="*/ 5839 h 314"/>
              <a:gd name="T8" fmla="*/ 66909 w 285"/>
              <a:gd name="T9" fmla="*/ 0 h 314"/>
              <a:gd name="T10" fmla="*/ 40707 w 285"/>
              <a:gd name="T11" fmla="*/ 5839 h 314"/>
              <a:gd name="T12" fmla="*/ 19184 w 285"/>
              <a:gd name="T13" fmla="*/ 23888 h 314"/>
              <a:gd name="T14" fmla="*/ 5147 w 285"/>
              <a:gd name="T15" fmla="*/ 50431 h 314"/>
              <a:gd name="T16" fmla="*/ 0 w 285"/>
              <a:gd name="T17" fmla="*/ 83344 h 314"/>
              <a:gd name="T18" fmla="*/ 5147 w 285"/>
              <a:gd name="T19" fmla="*/ 115195 h 314"/>
              <a:gd name="T20" fmla="*/ 19184 w 285"/>
              <a:gd name="T21" fmla="*/ 141738 h 314"/>
              <a:gd name="T22" fmla="*/ 40707 w 285"/>
              <a:gd name="T23" fmla="*/ 159787 h 314"/>
              <a:gd name="T24" fmla="*/ 66909 w 285"/>
              <a:gd name="T25" fmla="*/ 166688 h 314"/>
              <a:gd name="T26" fmla="*/ 92643 w 285"/>
              <a:gd name="T27" fmla="*/ 159787 h 314"/>
              <a:gd name="T28" fmla="*/ 113698 w 285"/>
              <a:gd name="T29" fmla="*/ 141738 h 314"/>
              <a:gd name="T30" fmla="*/ 127735 w 285"/>
              <a:gd name="T31" fmla="*/ 115195 h 314"/>
              <a:gd name="T32" fmla="*/ 133350 w 285"/>
              <a:gd name="T33" fmla="*/ 83344 h 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4"/>
              <a:gd name="T53" fmla="*/ 285 w 285"/>
              <a:gd name="T54" fmla="*/ 314 h 3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4">
                <a:moveTo>
                  <a:pt x="285" y="157"/>
                </a:moveTo>
                <a:lnTo>
                  <a:pt x="273" y="95"/>
                </a:lnTo>
                <a:lnTo>
                  <a:pt x="243" y="45"/>
                </a:lnTo>
                <a:lnTo>
                  <a:pt x="198" y="11"/>
                </a:lnTo>
                <a:lnTo>
                  <a:pt x="143" y="0"/>
                </a:lnTo>
                <a:lnTo>
                  <a:pt x="87" y="11"/>
                </a:lnTo>
                <a:lnTo>
                  <a:pt x="41" y="45"/>
                </a:lnTo>
                <a:lnTo>
                  <a:pt x="11" y="95"/>
                </a:lnTo>
                <a:lnTo>
                  <a:pt x="0" y="157"/>
                </a:lnTo>
                <a:lnTo>
                  <a:pt x="11" y="217"/>
                </a:lnTo>
                <a:lnTo>
                  <a:pt x="41" y="267"/>
                </a:lnTo>
                <a:lnTo>
                  <a:pt x="87" y="301"/>
                </a:lnTo>
                <a:lnTo>
                  <a:pt x="143" y="314"/>
                </a:lnTo>
                <a:lnTo>
                  <a:pt x="198" y="301"/>
                </a:lnTo>
                <a:lnTo>
                  <a:pt x="243" y="267"/>
                </a:lnTo>
                <a:lnTo>
                  <a:pt x="273" y="217"/>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893" name="Freeform 29"/>
          <p:cNvSpPr>
            <a:spLocks/>
          </p:cNvSpPr>
          <p:nvPr/>
        </p:nvSpPr>
        <p:spPr bwMode="auto">
          <a:xfrm>
            <a:off x="6088063" y="2408239"/>
            <a:ext cx="133350" cy="166687"/>
          </a:xfrm>
          <a:custGeom>
            <a:avLst/>
            <a:gdLst>
              <a:gd name="T0" fmla="*/ 133350 w 285"/>
              <a:gd name="T1" fmla="*/ 83608 h 315"/>
              <a:gd name="T2" fmla="*/ 127735 w 285"/>
              <a:gd name="T3" fmla="*/ 50800 h 315"/>
              <a:gd name="T4" fmla="*/ 113698 w 285"/>
              <a:gd name="T5" fmla="*/ 24342 h 315"/>
              <a:gd name="T6" fmla="*/ 92643 w 285"/>
              <a:gd name="T7" fmla="*/ 6350 h 315"/>
              <a:gd name="T8" fmla="*/ 66909 w 285"/>
              <a:gd name="T9" fmla="*/ 0 h 315"/>
              <a:gd name="T10" fmla="*/ 40707 w 285"/>
              <a:gd name="T11" fmla="*/ 6350 h 315"/>
              <a:gd name="T12" fmla="*/ 19184 w 285"/>
              <a:gd name="T13" fmla="*/ 24342 h 315"/>
              <a:gd name="T14" fmla="*/ 5147 w 285"/>
              <a:gd name="T15" fmla="*/ 50800 h 315"/>
              <a:gd name="T16" fmla="*/ 0 w 285"/>
              <a:gd name="T17" fmla="*/ 83608 h 315"/>
              <a:gd name="T18" fmla="*/ 5147 w 285"/>
              <a:gd name="T19" fmla="*/ 115358 h 315"/>
              <a:gd name="T20" fmla="*/ 19184 w 285"/>
              <a:gd name="T21" fmla="*/ 141816 h 315"/>
              <a:gd name="T22" fmla="*/ 40707 w 285"/>
              <a:gd name="T23" fmla="*/ 159808 h 315"/>
              <a:gd name="T24" fmla="*/ 66909 w 285"/>
              <a:gd name="T25" fmla="*/ 166687 h 315"/>
              <a:gd name="T26" fmla="*/ 92643 w 285"/>
              <a:gd name="T27" fmla="*/ 159808 h 315"/>
              <a:gd name="T28" fmla="*/ 113698 w 285"/>
              <a:gd name="T29" fmla="*/ 141816 h 315"/>
              <a:gd name="T30" fmla="*/ 127735 w 285"/>
              <a:gd name="T31" fmla="*/ 115358 h 315"/>
              <a:gd name="T32" fmla="*/ 133350 w 285"/>
              <a:gd name="T33" fmla="*/ 83608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5"/>
              <a:gd name="T53" fmla="*/ 285 w 285"/>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5">
                <a:moveTo>
                  <a:pt x="285" y="158"/>
                </a:moveTo>
                <a:lnTo>
                  <a:pt x="273" y="96"/>
                </a:lnTo>
                <a:lnTo>
                  <a:pt x="243" y="46"/>
                </a:lnTo>
                <a:lnTo>
                  <a:pt x="198" y="12"/>
                </a:lnTo>
                <a:lnTo>
                  <a:pt x="143" y="0"/>
                </a:lnTo>
                <a:lnTo>
                  <a:pt x="87" y="12"/>
                </a:lnTo>
                <a:lnTo>
                  <a:pt x="41" y="46"/>
                </a:lnTo>
                <a:lnTo>
                  <a:pt x="11" y="96"/>
                </a:lnTo>
                <a:lnTo>
                  <a:pt x="0" y="158"/>
                </a:lnTo>
                <a:lnTo>
                  <a:pt x="11" y="218"/>
                </a:lnTo>
                <a:lnTo>
                  <a:pt x="41" y="268"/>
                </a:lnTo>
                <a:lnTo>
                  <a:pt x="87" y="302"/>
                </a:lnTo>
                <a:lnTo>
                  <a:pt x="143" y="315"/>
                </a:lnTo>
                <a:lnTo>
                  <a:pt x="198" y="302"/>
                </a:lnTo>
                <a:lnTo>
                  <a:pt x="243" y="268"/>
                </a:lnTo>
                <a:lnTo>
                  <a:pt x="273" y="218"/>
                </a:lnTo>
                <a:lnTo>
                  <a:pt x="285" y="158"/>
                </a:lnTo>
                <a:close/>
              </a:path>
            </a:pathLst>
          </a:custGeom>
          <a:solidFill>
            <a:srgbClr val="FFFFFF"/>
          </a:solidFill>
          <a:ln w="0">
            <a:solidFill>
              <a:srgbClr val="000000"/>
            </a:solidFill>
            <a:prstDash val="solid"/>
            <a:round/>
            <a:headEnd/>
            <a:tailEnd/>
          </a:ln>
        </p:spPr>
        <p:txBody>
          <a:bodyPr/>
          <a:lstStyle/>
          <a:p>
            <a:endParaRPr lang="en-US"/>
          </a:p>
        </p:txBody>
      </p:sp>
      <p:sp>
        <p:nvSpPr>
          <p:cNvPr id="36894" name="Freeform 30"/>
          <p:cNvSpPr>
            <a:spLocks/>
          </p:cNvSpPr>
          <p:nvPr/>
        </p:nvSpPr>
        <p:spPr bwMode="auto">
          <a:xfrm>
            <a:off x="6088063" y="2741614"/>
            <a:ext cx="133350" cy="166687"/>
          </a:xfrm>
          <a:custGeom>
            <a:avLst/>
            <a:gdLst>
              <a:gd name="T0" fmla="*/ 133350 w 285"/>
              <a:gd name="T1" fmla="*/ 83608 h 315"/>
              <a:gd name="T2" fmla="*/ 128203 w 285"/>
              <a:gd name="T3" fmla="*/ 50800 h 315"/>
              <a:gd name="T4" fmla="*/ 113698 w 285"/>
              <a:gd name="T5" fmla="*/ 24342 h 315"/>
              <a:gd name="T6" fmla="*/ 92643 w 285"/>
              <a:gd name="T7" fmla="*/ 6350 h 315"/>
              <a:gd name="T8" fmla="*/ 66909 w 285"/>
              <a:gd name="T9" fmla="*/ 0 h 315"/>
              <a:gd name="T10" fmla="*/ 40707 w 285"/>
              <a:gd name="T11" fmla="*/ 6350 h 315"/>
              <a:gd name="T12" fmla="*/ 19652 w 285"/>
              <a:gd name="T13" fmla="*/ 24342 h 315"/>
              <a:gd name="T14" fmla="*/ 5147 w 285"/>
              <a:gd name="T15" fmla="*/ 50800 h 315"/>
              <a:gd name="T16" fmla="*/ 0 w 285"/>
              <a:gd name="T17" fmla="*/ 83608 h 315"/>
              <a:gd name="T18" fmla="*/ 5147 w 285"/>
              <a:gd name="T19" fmla="*/ 115358 h 315"/>
              <a:gd name="T20" fmla="*/ 19652 w 285"/>
              <a:gd name="T21" fmla="*/ 141816 h 315"/>
              <a:gd name="T22" fmla="*/ 40707 w 285"/>
              <a:gd name="T23" fmla="*/ 159808 h 315"/>
              <a:gd name="T24" fmla="*/ 66909 w 285"/>
              <a:gd name="T25" fmla="*/ 166687 h 315"/>
              <a:gd name="T26" fmla="*/ 92643 w 285"/>
              <a:gd name="T27" fmla="*/ 159808 h 315"/>
              <a:gd name="T28" fmla="*/ 113698 w 285"/>
              <a:gd name="T29" fmla="*/ 141816 h 315"/>
              <a:gd name="T30" fmla="*/ 128203 w 285"/>
              <a:gd name="T31" fmla="*/ 115358 h 315"/>
              <a:gd name="T32" fmla="*/ 133350 w 285"/>
              <a:gd name="T33" fmla="*/ 83608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5"/>
              <a:gd name="T53" fmla="*/ 285 w 285"/>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5">
                <a:moveTo>
                  <a:pt x="285" y="158"/>
                </a:moveTo>
                <a:lnTo>
                  <a:pt x="274" y="96"/>
                </a:lnTo>
                <a:lnTo>
                  <a:pt x="243" y="46"/>
                </a:lnTo>
                <a:lnTo>
                  <a:pt x="198" y="12"/>
                </a:lnTo>
                <a:lnTo>
                  <a:pt x="143" y="0"/>
                </a:lnTo>
                <a:lnTo>
                  <a:pt x="87" y="12"/>
                </a:lnTo>
                <a:lnTo>
                  <a:pt x="42" y="46"/>
                </a:lnTo>
                <a:lnTo>
                  <a:pt x="11" y="96"/>
                </a:lnTo>
                <a:lnTo>
                  <a:pt x="0" y="158"/>
                </a:lnTo>
                <a:lnTo>
                  <a:pt x="11" y="218"/>
                </a:lnTo>
                <a:lnTo>
                  <a:pt x="42" y="268"/>
                </a:lnTo>
                <a:lnTo>
                  <a:pt x="87" y="302"/>
                </a:lnTo>
                <a:lnTo>
                  <a:pt x="143" y="315"/>
                </a:lnTo>
                <a:lnTo>
                  <a:pt x="198" y="302"/>
                </a:lnTo>
                <a:lnTo>
                  <a:pt x="243" y="268"/>
                </a:lnTo>
                <a:lnTo>
                  <a:pt x="274" y="218"/>
                </a:lnTo>
                <a:lnTo>
                  <a:pt x="285" y="158"/>
                </a:lnTo>
                <a:close/>
              </a:path>
            </a:pathLst>
          </a:custGeom>
          <a:solidFill>
            <a:srgbClr val="FFFFFF"/>
          </a:solidFill>
          <a:ln w="0">
            <a:solidFill>
              <a:srgbClr val="000000"/>
            </a:solidFill>
            <a:prstDash val="solid"/>
            <a:round/>
            <a:headEnd/>
            <a:tailEnd/>
          </a:ln>
        </p:spPr>
        <p:txBody>
          <a:bodyPr/>
          <a:lstStyle/>
          <a:p>
            <a:endParaRPr lang="en-US"/>
          </a:p>
        </p:txBody>
      </p:sp>
      <p:sp>
        <p:nvSpPr>
          <p:cNvPr id="36895" name="Freeform 31"/>
          <p:cNvSpPr>
            <a:spLocks/>
          </p:cNvSpPr>
          <p:nvPr/>
        </p:nvSpPr>
        <p:spPr bwMode="auto">
          <a:xfrm>
            <a:off x="6088063" y="3074989"/>
            <a:ext cx="133350" cy="166687"/>
          </a:xfrm>
          <a:custGeom>
            <a:avLst/>
            <a:gdLst>
              <a:gd name="T0" fmla="*/ 133350 w 285"/>
              <a:gd name="T1" fmla="*/ 83079 h 315"/>
              <a:gd name="T2" fmla="*/ 127735 w 285"/>
              <a:gd name="T3" fmla="*/ 50800 h 315"/>
              <a:gd name="T4" fmla="*/ 113698 w 285"/>
              <a:gd name="T5" fmla="*/ 24342 h 315"/>
              <a:gd name="T6" fmla="*/ 92643 w 285"/>
              <a:gd name="T7" fmla="*/ 6350 h 315"/>
              <a:gd name="T8" fmla="*/ 66909 w 285"/>
              <a:gd name="T9" fmla="*/ 0 h 315"/>
              <a:gd name="T10" fmla="*/ 40707 w 285"/>
              <a:gd name="T11" fmla="*/ 6350 h 315"/>
              <a:gd name="T12" fmla="*/ 19184 w 285"/>
              <a:gd name="T13" fmla="*/ 24342 h 315"/>
              <a:gd name="T14" fmla="*/ 5147 w 285"/>
              <a:gd name="T15" fmla="*/ 50800 h 315"/>
              <a:gd name="T16" fmla="*/ 0 w 285"/>
              <a:gd name="T17" fmla="*/ 83079 h 315"/>
              <a:gd name="T18" fmla="*/ 5147 w 285"/>
              <a:gd name="T19" fmla="*/ 115358 h 315"/>
              <a:gd name="T20" fmla="*/ 19184 w 285"/>
              <a:gd name="T21" fmla="*/ 141816 h 315"/>
              <a:gd name="T22" fmla="*/ 40707 w 285"/>
              <a:gd name="T23" fmla="*/ 159808 h 315"/>
              <a:gd name="T24" fmla="*/ 66909 w 285"/>
              <a:gd name="T25" fmla="*/ 166687 h 315"/>
              <a:gd name="T26" fmla="*/ 92643 w 285"/>
              <a:gd name="T27" fmla="*/ 159808 h 315"/>
              <a:gd name="T28" fmla="*/ 113698 w 285"/>
              <a:gd name="T29" fmla="*/ 141816 h 315"/>
              <a:gd name="T30" fmla="*/ 127735 w 285"/>
              <a:gd name="T31" fmla="*/ 115358 h 315"/>
              <a:gd name="T32" fmla="*/ 133350 w 285"/>
              <a:gd name="T33" fmla="*/ 83079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5"/>
              <a:gd name="T53" fmla="*/ 285 w 285"/>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5">
                <a:moveTo>
                  <a:pt x="285" y="157"/>
                </a:moveTo>
                <a:lnTo>
                  <a:pt x="273" y="96"/>
                </a:lnTo>
                <a:lnTo>
                  <a:pt x="243" y="46"/>
                </a:lnTo>
                <a:lnTo>
                  <a:pt x="198" y="12"/>
                </a:lnTo>
                <a:lnTo>
                  <a:pt x="143" y="0"/>
                </a:lnTo>
                <a:lnTo>
                  <a:pt x="87" y="12"/>
                </a:lnTo>
                <a:lnTo>
                  <a:pt x="41" y="46"/>
                </a:lnTo>
                <a:lnTo>
                  <a:pt x="11" y="96"/>
                </a:lnTo>
                <a:lnTo>
                  <a:pt x="0" y="157"/>
                </a:lnTo>
                <a:lnTo>
                  <a:pt x="11" y="218"/>
                </a:lnTo>
                <a:lnTo>
                  <a:pt x="41" y="268"/>
                </a:lnTo>
                <a:lnTo>
                  <a:pt x="87" y="302"/>
                </a:lnTo>
                <a:lnTo>
                  <a:pt x="143" y="315"/>
                </a:lnTo>
                <a:lnTo>
                  <a:pt x="198" y="302"/>
                </a:lnTo>
                <a:lnTo>
                  <a:pt x="243" y="268"/>
                </a:lnTo>
                <a:lnTo>
                  <a:pt x="273" y="218"/>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896" name="Freeform 32"/>
          <p:cNvSpPr>
            <a:spLocks/>
          </p:cNvSpPr>
          <p:nvPr/>
        </p:nvSpPr>
        <p:spPr bwMode="auto">
          <a:xfrm>
            <a:off x="6088063" y="3408364"/>
            <a:ext cx="133350" cy="166687"/>
          </a:xfrm>
          <a:custGeom>
            <a:avLst/>
            <a:gdLst>
              <a:gd name="T0" fmla="*/ 133350 w 285"/>
              <a:gd name="T1" fmla="*/ 83079 h 315"/>
              <a:gd name="T2" fmla="*/ 128203 w 285"/>
              <a:gd name="T3" fmla="*/ 50800 h 315"/>
              <a:gd name="T4" fmla="*/ 113698 w 285"/>
              <a:gd name="T5" fmla="*/ 24342 h 315"/>
              <a:gd name="T6" fmla="*/ 92643 w 285"/>
              <a:gd name="T7" fmla="*/ 6350 h 315"/>
              <a:gd name="T8" fmla="*/ 66909 w 285"/>
              <a:gd name="T9" fmla="*/ 0 h 315"/>
              <a:gd name="T10" fmla="*/ 40707 w 285"/>
              <a:gd name="T11" fmla="*/ 6350 h 315"/>
              <a:gd name="T12" fmla="*/ 19652 w 285"/>
              <a:gd name="T13" fmla="*/ 24342 h 315"/>
              <a:gd name="T14" fmla="*/ 5147 w 285"/>
              <a:gd name="T15" fmla="*/ 50800 h 315"/>
              <a:gd name="T16" fmla="*/ 0 w 285"/>
              <a:gd name="T17" fmla="*/ 83079 h 315"/>
              <a:gd name="T18" fmla="*/ 5147 w 285"/>
              <a:gd name="T19" fmla="*/ 115358 h 315"/>
              <a:gd name="T20" fmla="*/ 19652 w 285"/>
              <a:gd name="T21" fmla="*/ 141816 h 315"/>
              <a:gd name="T22" fmla="*/ 40707 w 285"/>
              <a:gd name="T23" fmla="*/ 159808 h 315"/>
              <a:gd name="T24" fmla="*/ 66909 w 285"/>
              <a:gd name="T25" fmla="*/ 166687 h 315"/>
              <a:gd name="T26" fmla="*/ 92643 w 285"/>
              <a:gd name="T27" fmla="*/ 159808 h 315"/>
              <a:gd name="T28" fmla="*/ 113698 w 285"/>
              <a:gd name="T29" fmla="*/ 141816 h 315"/>
              <a:gd name="T30" fmla="*/ 128203 w 285"/>
              <a:gd name="T31" fmla="*/ 115358 h 315"/>
              <a:gd name="T32" fmla="*/ 133350 w 285"/>
              <a:gd name="T33" fmla="*/ 83079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5"/>
              <a:gd name="T53" fmla="*/ 285 w 285"/>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5">
                <a:moveTo>
                  <a:pt x="285" y="157"/>
                </a:moveTo>
                <a:lnTo>
                  <a:pt x="274" y="96"/>
                </a:lnTo>
                <a:lnTo>
                  <a:pt x="243" y="46"/>
                </a:lnTo>
                <a:lnTo>
                  <a:pt x="198" y="12"/>
                </a:lnTo>
                <a:lnTo>
                  <a:pt x="143" y="0"/>
                </a:lnTo>
                <a:lnTo>
                  <a:pt x="87" y="12"/>
                </a:lnTo>
                <a:lnTo>
                  <a:pt x="42" y="46"/>
                </a:lnTo>
                <a:lnTo>
                  <a:pt x="11" y="96"/>
                </a:lnTo>
                <a:lnTo>
                  <a:pt x="0" y="157"/>
                </a:lnTo>
                <a:lnTo>
                  <a:pt x="11" y="218"/>
                </a:lnTo>
                <a:lnTo>
                  <a:pt x="42" y="268"/>
                </a:lnTo>
                <a:lnTo>
                  <a:pt x="87" y="302"/>
                </a:lnTo>
                <a:lnTo>
                  <a:pt x="143" y="315"/>
                </a:lnTo>
                <a:lnTo>
                  <a:pt x="198" y="302"/>
                </a:lnTo>
                <a:lnTo>
                  <a:pt x="243" y="268"/>
                </a:lnTo>
                <a:lnTo>
                  <a:pt x="274" y="218"/>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897" name="Freeform 33"/>
          <p:cNvSpPr>
            <a:spLocks/>
          </p:cNvSpPr>
          <p:nvPr/>
        </p:nvSpPr>
        <p:spPr bwMode="auto">
          <a:xfrm>
            <a:off x="6088063" y="3740150"/>
            <a:ext cx="133350" cy="166688"/>
          </a:xfrm>
          <a:custGeom>
            <a:avLst/>
            <a:gdLst>
              <a:gd name="T0" fmla="*/ 133350 w 285"/>
              <a:gd name="T1" fmla="*/ 83344 h 314"/>
              <a:gd name="T2" fmla="*/ 128203 w 285"/>
              <a:gd name="T3" fmla="*/ 50962 h 314"/>
              <a:gd name="T4" fmla="*/ 113698 w 285"/>
              <a:gd name="T5" fmla="*/ 23888 h 314"/>
              <a:gd name="T6" fmla="*/ 92643 w 285"/>
              <a:gd name="T7" fmla="*/ 6370 h 314"/>
              <a:gd name="T8" fmla="*/ 66909 w 285"/>
              <a:gd name="T9" fmla="*/ 0 h 314"/>
              <a:gd name="T10" fmla="*/ 40707 w 285"/>
              <a:gd name="T11" fmla="*/ 6370 h 314"/>
              <a:gd name="T12" fmla="*/ 19652 w 285"/>
              <a:gd name="T13" fmla="*/ 23888 h 314"/>
              <a:gd name="T14" fmla="*/ 5147 w 285"/>
              <a:gd name="T15" fmla="*/ 50962 h 314"/>
              <a:gd name="T16" fmla="*/ 0 w 285"/>
              <a:gd name="T17" fmla="*/ 83344 h 314"/>
              <a:gd name="T18" fmla="*/ 5147 w 285"/>
              <a:gd name="T19" fmla="*/ 115726 h 314"/>
              <a:gd name="T20" fmla="*/ 19652 w 285"/>
              <a:gd name="T21" fmla="*/ 142269 h 314"/>
              <a:gd name="T22" fmla="*/ 40707 w 285"/>
              <a:gd name="T23" fmla="*/ 160318 h 314"/>
              <a:gd name="T24" fmla="*/ 66909 w 285"/>
              <a:gd name="T25" fmla="*/ 166688 h 314"/>
              <a:gd name="T26" fmla="*/ 92643 w 285"/>
              <a:gd name="T27" fmla="*/ 160318 h 314"/>
              <a:gd name="T28" fmla="*/ 113698 w 285"/>
              <a:gd name="T29" fmla="*/ 142269 h 314"/>
              <a:gd name="T30" fmla="*/ 128203 w 285"/>
              <a:gd name="T31" fmla="*/ 115726 h 314"/>
              <a:gd name="T32" fmla="*/ 133350 w 285"/>
              <a:gd name="T33" fmla="*/ 83344 h 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4"/>
              <a:gd name="T53" fmla="*/ 285 w 285"/>
              <a:gd name="T54" fmla="*/ 314 h 3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4">
                <a:moveTo>
                  <a:pt x="285" y="157"/>
                </a:moveTo>
                <a:lnTo>
                  <a:pt x="274" y="96"/>
                </a:lnTo>
                <a:lnTo>
                  <a:pt x="243" y="45"/>
                </a:lnTo>
                <a:lnTo>
                  <a:pt x="198" y="12"/>
                </a:lnTo>
                <a:lnTo>
                  <a:pt x="143" y="0"/>
                </a:lnTo>
                <a:lnTo>
                  <a:pt x="87" y="12"/>
                </a:lnTo>
                <a:lnTo>
                  <a:pt x="42" y="45"/>
                </a:lnTo>
                <a:lnTo>
                  <a:pt x="11" y="96"/>
                </a:lnTo>
                <a:lnTo>
                  <a:pt x="0" y="157"/>
                </a:lnTo>
                <a:lnTo>
                  <a:pt x="11" y="218"/>
                </a:lnTo>
                <a:lnTo>
                  <a:pt x="42" y="268"/>
                </a:lnTo>
                <a:lnTo>
                  <a:pt x="87" y="302"/>
                </a:lnTo>
                <a:lnTo>
                  <a:pt x="143" y="314"/>
                </a:lnTo>
                <a:lnTo>
                  <a:pt x="198" y="302"/>
                </a:lnTo>
                <a:lnTo>
                  <a:pt x="243" y="268"/>
                </a:lnTo>
                <a:lnTo>
                  <a:pt x="274" y="218"/>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898" name="Freeform 34"/>
          <p:cNvSpPr>
            <a:spLocks/>
          </p:cNvSpPr>
          <p:nvPr/>
        </p:nvSpPr>
        <p:spPr bwMode="auto">
          <a:xfrm>
            <a:off x="6089650" y="4073525"/>
            <a:ext cx="133350" cy="166688"/>
          </a:xfrm>
          <a:custGeom>
            <a:avLst/>
            <a:gdLst>
              <a:gd name="T0" fmla="*/ 133350 w 285"/>
              <a:gd name="T1" fmla="*/ 83079 h 315"/>
              <a:gd name="T2" fmla="*/ 128203 w 285"/>
              <a:gd name="T3" fmla="*/ 50800 h 315"/>
              <a:gd name="T4" fmla="*/ 113698 w 285"/>
              <a:gd name="T5" fmla="*/ 24342 h 315"/>
              <a:gd name="T6" fmla="*/ 92643 w 285"/>
              <a:gd name="T7" fmla="*/ 6350 h 315"/>
              <a:gd name="T8" fmla="*/ 66909 w 285"/>
              <a:gd name="T9" fmla="*/ 0 h 315"/>
              <a:gd name="T10" fmla="*/ 40707 w 285"/>
              <a:gd name="T11" fmla="*/ 6350 h 315"/>
              <a:gd name="T12" fmla="*/ 19652 w 285"/>
              <a:gd name="T13" fmla="*/ 24342 h 315"/>
              <a:gd name="T14" fmla="*/ 5147 w 285"/>
              <a:gd name="T15" fmla="*/ 50800 h 315"/>
              <a:gd name="T16" fmla="*/ 0 w 285"/>
              <a:gd name="T17" fmla="*/ 83079 h 315"/>
              <a:gd name="T18" fmla="*/ 5147 w 285"/>
              <a:gd name="T19" fmla="*/ 115359 h 315"/>
              <a:gd name="T20" fmla="*/ 19652 w 285"/>
              <a:gd name="T21" fmla="*/ 141817 h 315"/>
              <a:gd name="T22" fmla="*/ 40707 w 285"/>
              <a:gd name="T23" fmla="*/ 159809 h 315"/>
              <a:gd name="T24" fmla="*/ 66909 w 285"/>
              <a:gd name="T25" fmla="*/ 166688 h 315"/>
              <a:gd name="T26" fmla="*/ 92643 w 285"/>
              <a:gd name="T27" fmla="*/ 159809 h 315"/>
              <a:gd name="T28" fmla="*/ 113698 w 285"/>
              <a:gd name="T29" fmla="*/ 141817 h 315"/>
              <a:gd name="T30" fmla="*/ 128203 w 285"/>
              <a:gd name="T31" fmla="*/ 115359 h 315"/>
              <a:gd name="T32" fmla="*/ 133350 w 285"/>
              <a:gd name="T33" fmla="*/ 83079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5"/>
              <a:gd name="T53" fmla="*/ 285 w 285"/>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5">
                <a:moveTo>
                  <a:pt x="285" y="157"/>
                </a:moveTo>
                <a:lnTo>
                  <a:pt x="274" y="96"/>
                </a:lnTo>
                <a:lnTo>
                  <a:pt x="243" y="46"/>
                </a:lnTo>
                <a:lnTo>
                  <a:pt x="198" y="12"/>
                </a:lnTo>
                <a:lnTo>
                  <a:pt x="143" y="0"/>
                </a:lnTo>
                <a:lnTo>
                  <a:pt x="87" y="12"/>
                </a:lnTo>
                <a:lnTo>
                  <a:pt x="42" y="46"/>
                </a:lnTo>
                <a:lnTo>
                  <a:pt x="11" y="96"/>
                </a:lnTo>
                <a:lnTo>
                  <a:pt x="0" y="157"/>
                </a:lnTo>
                <a:lnTo>
                  <a:pt x="11" y="218"/>
                </a:lnTo>
                <a:lnTo>
                  <a:pt x="42" y="268"/>
                </a:lnTo>
                <a:lnTo>
                  <a:pt x="87" y="302"/>
                </a:lnTo>
                <a:lnTo>
                  <a:pt x="143" y="315"/>
                </a:lnTo>
                <a:lnTo>
                  <a:pt x="198" y="302"/>
                </a:lnTo>
                <a:lnTo>
                  <a:pt x="243" y="268"/>
                </a:lnTo>
                <a:lnTo>
                  <a:pt x="274" y="218"/>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899" name="Freeform 35"/>
          <p:cNvSpPr>
            <a:spLocks/>
          </p:cNvSpPr>
          <p:nvPr/>
        </p:nvSpPr>
        <p:spPr bwMode="auto">
          <a:xfrm>
            <a:off x="6088063" y="4405314"/>
            <a:ext cx="133350" cy="166687"/>
          </a:xfrm>
          <a:custGeom>
            <a:avLst/>
            <a:gdLst>
              <a:gd name="T0" fmla="*/ 133350 w 285"/>
              <a:gd name="T1" fmla="*/ 83344 h 314"/>
              <a:gd name="T2" fmla="*/ 127735 w 285"/>
              <a:gd name="T3" fmla="*/ 50431 h 314"/>
              <a:gd name="T4" fmla="*/ 113698 w 285"/>
              <a:gd name="T5" fmla="*/ 23888 h 314"/>
              <a:gd name="T6" fmla="*/ 92643 w 285"/>
              <a:gd name="T7" fmla="*/ 5839 h 314"/>
              <a:gd name="T8" fmla="*/ 66909 w 285"/>
              <a:gd name="T9" fmla="*/ 0 h 314"/>
              <a:gd name="T10" fmla="*/ 40707 w 285"/>
              <a:gd name="T11" fmla="*/ 5839 h 314"/>
              <a:gd name="T12" fmla="*/ 19184 w 285"/>
              <a:gd name="T13" fmla="*/ 23888 h 314"/>
              <a:gd name="T14" fmla="*/ 5147 w 285"/>
              <a:gd name="T15" fmla="*/ 50431 h 314"/>
              <a:gd name="T16" fmla="*/ 0 w 285"/>
              <a:gd name="T17" fmla="*/ 83344 h 314"/>
              <a:gd name="T18" fmla="*/ 5147 w 285"/>
              <a:gd name="T19" fmla="*/ 115195 h 314"/>
              <a:gd name="T20" fmla="*/ 19184 w 285"/>
              <a:gd name="T21" fmla="*/ 141737 h 314"/>
              <a:gd name="T22" fmla="*/ 40707 w 285"/>
              <a:gd name="T23" fmla="*/ 159786 h 314"/>
              <a:gd name="T24" fmla="*/ 66909 w 285"/>
              <a:gd name="T25" fmla="*/ 166687 h 314"/>
              <a:gd name="T26" fmla="*/ 92643 w 285"/>
              <a:gd name="T27" fmla="*/ 159786 h 314"/>
              <a:gd name="T28" fmla="*/ 113698 w 285"/>
              <a:gd name="T29" fmla="*/ 141737 h 314"/>
              <a:gd name="T30" fmla="*/ 127735 w 285"/>
              <a:gd name="T31" fmla="*/ 115195 h 314"/>
              <a:gd name="T32" fmla="*/ 133350 w 285"/>
              <a:gd name="T33" fmla="*/ 83344 h 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4"/>
              <a:gd name="T53" fmla="*/ 285 w 285"/>
              <a:gd name="T54" fmla="*/ 314 h 3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4">
                <a:moveTo>
                  <a:pt x="285" y="157"/>
                </a:moveTo>
                <a:lnTo>
                  <a:pt x="273" y="95"/>
                </a:lnTo>
                <a:lnTo>
                  <a:pt x="243" y="45"/>
                </a:lnTo>
                <a:lnTo>
                  <a:pt x="198" y="11"/>
                </a:lnTo>
                <a:lnTo>
                  <a:pt x="143" y="0"/>
                </a:lnTo>
                <a:lnTo>
                  <a:pt x="87" y="11"/>
                </a:lnTo>
                <a:lnTo>
                  <a:pt x="41" y="45"/>
                </a:lnTo>
                <a:lnTo>
                  <a:pt x="11" y="95"/>
                </a:lnTo>
                <a:lnTo>
                  <a:pt x="0" y="157"/>
                </a:lnTo>
                <a:lnTo>
                  <a:pt x="11" y="217"/>
                </a:lnTo>
                <a:lnTo>
                  <a:pt x="41" y="267"/>
                </a:lnTo>
                <a:lnTo>
                  <a:pt x="87" y="301"/>
                </a:lnTo>
                <a:lnTo>
                  <a:pt x="143" y="314"/>
                </a:lnTo>
                <a:lnTo>
                  <a:pt x="198" y="301"/>
                </a:lnTo>
                <a:lnTo>
                  <a:pt x="243" y="267"/>
                </a:lnTo>
                <a:lnTo>
                  <a:pt x="273" y="217"/>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900" name="Freeform 36"/>
          <p:cNvSpPr>
            <a:spLocks/>
          </p:cNvSpPr>
          <p:nvPr/>
        </p:nvSpPr>
        <p:spPr bwMode="auto">
          <a:xfrm>
            <a:off x="6088063" y="4738689"/>
            <a:ext cx="133350" cy="166687"/>
          </a:xfrm>
          <a:custGeom>
            <a:avLst/>
            <a:gdLst>
              <a:gd name="T0" fmla="*/ 133350 w 285"/>
              <a:gd name="T1" fmla="*/ 83344 h 314"/>
              <a:gd name="T2" fmla="*/ 128203 w 285"/>
              <a:gd name="T3" fmla="*/ 50431 h 314"/>
              <a:gd name="T4" fmla="*/ 113698 w 285"/>
              <a:gd name="T5" fmla="*/ 23888 h 314"/>
              <a:gd name="T6" fmla="*/ 92643 w 285"/>
              <a:gd name="T7" fmla="*/ 5839 h 314"/>
              <a:gd name="T8" fmla="*/ 66909 w 285"/>
              <a:gd name="T9" fmla="*/ 0 h 314"/>
              <a:gd name="T10" fmla="*/ 40707 w 285"/>
              <a:gd name="T11" fmla="*/ 5839 h 314"/>
              <a:gd name="T12" fmla="*/ 19652 w 285"/>
              <a:gd name="T13" fmla="*/ 23888 h 314"/>
              <a:gd name="T14" fmla="*/ 5147 w 285"/>
              <a:gd name="T15" fmla="*/ 50431 h 314"/>
              <a:gd name="T16" fmla="*/ 0 w 285"/>
              <a:gd name="T17" fmla="*/ 83344 h 314"/>
              <a:gd name="T18" fmla="*/ 5147 w 285"/>
              <a:gd name="T19" fmla="*/ 115195 h 314"/>
              <a:gd name="T20" fmla="*/ 19652 w 285"/>
              <a:gd name="T21" fmla="*/ 142268 h 314"/>
              <a:gd name="T22" fmla="*/ 40707 w 285"/>
              <a:gd name="T23" fmla="*/ 159786 h 314"/>
              <a:gd name="T24" fmla="*/ 66909 w 285"/>
              <a:gd name="T25" fmla="*/ 166687 h 314"/>
              <a:gd name="T26" fmla="*/ 92643 w 285"/>
              <a:gd name="T27" fmla="*/ 159786 h 314"/>
              <a:gd name="T28" fmla="*/ 113698 w 285"/>
              <a:gd name="T29" fmla="*/ 142268 h 314"/>
              <a:gd name="T30" fmla="*/ 128203 w 285"/>
              <a:gd name="T31" fmla="*/ 115195 h 314"/>
              <a:gd name="T32" fmla="*/ 133350 w 285"/>
              <a:gd name="T33" fmla="*/ 83344 h 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4"/>
              <a:gd name="T53" fmla="*/ 285 w 285"/>
              <a:gd name="T54" fmla="*/ 314 h 3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4">
                <a:moveTo>
                  <a:pt x="285" y="157"/>
                </a:moveTo>
                <a:lnTo>
                  <a:pt x="274" y="95"/>
                </a:lnTo>
                <a:lnTo>
                  <a:pt x="243" y="45"/>
                </a:lnTo>
                <a:lnTo>
                  <a:pt x="198" y="11"/>
                </a:lnTo>
                <a:lnTo>
                  <a:pt x="143" y="0"/>
                </a:lnTo>
                <a:lnTo>
                  <a:pt x="87" y="11"/>
                </a:lnTo>
                <a:lnTo>
                  <a:pt x="42" y="45"/>
                </a:lnTo>
                <a:lnTo>
                  <a:pt x="11" y="95"/>
                </a:lnTo>
                <a:lnTo>
                  <a:pt x="0" y="157"/>
                </a:lnTo>
                <a:lnTo>
                  <a:pt x="11" y="217"/>
                </a:lnTo>
                <a:lnTo>
                  <a:pt x="42" y="268"/>
                </a:lnTo>
                <a:lnTo>
                  <a:pt x="87" y="301"/>
                </a:lnTo>
                <a:lnTo>
                  <a:pt x="143" y="314"/>
                </a:lnTo>
                <a:lnTo>
                  <a:pt x="198" y="301"/>
                </a:lnTo>
                <a:lnTo>
                  <a:pt x="243" y="268"/>
                </a:lnTo>
                <a:lnTo>
                  <a:pt x="274" y="217"/>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901" name="Freeform 37"/>
          <p:cNvSpPr>
            <a:spLocks/>
          </p:cNvSpPr>
          <p:nvPr/>
        </p:nvSpPr>
        <p:spPr bwMode="auto">
          <a:xfrm>
            <a:off x="6088063" y="5070475"/>
            <a:ext cx="133350" cy="166688"/>
          </a:xfrm>
          <a:custGeom>
            <a:avLst/>
            <a:gdLst>
              <a:gd name="T0" fmla="*/ 133350 w 285"/>
              <a:gd name="T1" fmla="*/ 83609 h 315"/>
              <a:gd name="T2" fmla="*/ 127735 w 285"/>
              <a:gd name="T3" fmla="*/ 50800 h 315"/>
              <a:gd name="T4" fmla="*/ 113698 w 285"/>
              <a:gd name="T5" fmla="*/ 24342 h 315"/>
              <a:gd name="T6" fmla="*/ 92643 w 285"/>
              <a:gd name="T7" fmla="*/ 6350 h 315"/>
              <a:gd name="T8" fmla="*/ 66909 w 285"/>
              <a:gd name="T9" fmla="*/ 0 h 315"/>
              <a:gd name="T10" fmla="*/ 40707 w 285"/>
              <a:gd name="T11" fmla="*/ 6350 h 315"/>
              <a:gd name="T12" fmla="*/ 19184 w 285"/>
              <a:gd name="T13" fmla="*/ 24342 h 315"/>
              <a:gd name="T14" fmla="*/ 5147 w 285"/>
              <a:gd name="T15" fmla="*/ 50800 h 315"/>
              <a:gd name="T16" fmla="*/ 0 w 285"/>
              <a:gd name="T17" fmla="*/ 83609 h 315"/>
              <a:gd name="T18" fmla="*/ 5147 w 285"/>
              <a:gd name="T19" fmla="*/ 115359 h 315"/>
              <a:gd name="T20" fmla="*/ 19184 w 285"/>
              <a:gd name="T21" fmla="*/ 141817 h 315"/>
              <a:gd name="T22" fmla="*/ 40707 w 285"/>
              <a:gd name="T23" fmla="*/ 159809 h 315"/>
              <a:gd name="T24" fmla="*/ 66909 w 285"/>
              <a:gd name="T25" fmla="*/ 166688 h 315"/>
              <a:gd name="T26" fmla="*/ 92643 w 285"/>
              <a:gd name="T27" fmla="*/ 159809 h 315"/>
              <a:gd name="T28" fmla="*/ 113698 w 285"/>
              <a:gd name="T29" fmla="*/ 141817 h 315"/>
              <a:gd name="T30" fmla="*/ 127735 w 285"/>
              <a:gd name="T31" fmla="*/ 115359 h 315"/>
              <a:gd name="T32" fmla="*/ 133350 w 285"/>
              <a:gd name="T33" fmla="*/ 83609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5"/>
              <a:gd name="T53" fmla="*/ 285 w 285"/>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5">
                <a:moveTo>
                  <a:pt x="285" y="158"/>
                </a:moveTo>
                <a:lnTo>
                  <a:pt x="273" y="96"/>
                </a:lnTo>
                <a:lnTo>
                  <a:pt x="243" y="46"/>
                </a:lnTo>
                <a:lnTo>
                  <a:pt x="198" y="12"/>
                </a:lnTo>
                <a:lnTo>
                  <a:pt x="143" y="0"/>
                </a:lnTo>
                <a:lnTo>
                  <a:pt x="87" y="12"/>
                </a:lnTo>
                <a:lnTo>
                  <a:pt x="41" y="46"/>
                </a:lnTo>
                <a:lnTo>
                  <a:pt x="11" y="96"/>
                </a:lnTo>
                <a:lnTo>
                  <a:pt x="0" y="158"/>
                </a:lnTo>
                <a:lnTo>
                  <a:pt x="11" y="218"/>
                </a:lnTo>
                <a:lnTo>
                  <a:pt x="41" y="268"/>
                </a:lnTo>
                <a:lnTo>
                  <a:pt x="87" y="302"/>
                </a:lnTo>
                <a:lnTo>
                  <a:pt x="143" y="315"/>
                </a:lnTo>
                <a:lnTo>
                  <a:pt x="198" y="302"/>
                </a:lnTo>
                <a:lnTo>
                  <a:pt x="243" y="268"/>
                </a:lnTo>
                <a:lnTo>
                  <a:pt x="273" y="218"/>
                </a:lnTo>
                <a:lnTo>
                  <a:pt x="285" y="158"/>
                </a:lnTo>
                <a:close/>
              </a:path>
            </a:pathLst>
          </a:custGeom>
          <a:solidFill>
            <a:srgbClr val="FFFFFF"/>
          </a:solidFill>
          <a:ln w="0">
            <a:solidFill>
              <a:srgbClr val="000000"/>
            </a:solidFill>
            <a:prstDash val="solid"/>
            <a:round/>
            <a:headEnd/>
            <a:tailEnd/>
          </a:ln>
        </p:spPr>
        <p:txBody>
          <a:bodyPr/>
          <a:lstStyle/>
          <a:p>
            <a:endParaRPr lang="en-US"/>
          </a:p>
        </p:txBody>
      </p:sp>
      <p:sp>
        <p:nvSpPr>
          <p:cNvPr id="36902" name="Freeform 38"/>
          <p:cNvSpPr>
            <a:spLocks/>
          </p:cNvSpPr>
          <p:nvPr/>
        </p:nvSpPr>
        <p:spPr bwMode="auto">
          <a:xfrm>
            <a:off x="6088063" y="5403850"/>
            <a:ext cx="133350" cy="166688"/>
          </a:xfrm>
          <a:custGeom>
            <a:avLst/>
            <a:gdLst>
              <a:gd name="T0" fmla="*/ 133350 w 285"/>
              <a:gd name="T1" fmla="*/ 83609 h 315"/>
              <a:gd name="T2" fmla="*/ 128203 w 285"/>
              <a:gd name="T3" fmla="*/ 50800 h 315"/>
              <a:gd name="T4" fmla="*/ 113698 w 285"/>
              <a:gd name="T5" fmla="*/ 24342 h 315"/>
              <a:gd name="T6" fmla="*/ 92643 w 285"/>
              <a:gd name="T7" fmla="*/ 6350 h 315"/>
              <a:gd name="T8" fmla="*/ 66909 w 285"/>
              <a:gd name="T9" fmla="*/ 0 h 315"/>
              <a:gd name="T10" fmla="*/ 40707 w 285"/>
              <a:gd name="T11" fmla="*/ 6350 h 315"/>
              <a:gd name="T12" fmla="*/ 19652 w 285"/>
              <a:gd name="T13" fmla="*/ 24342 h 315"/>
              <a:gd name="T14" fmla="*/ 5147 w 285"/>
              <a:gd name="T15" fmla="*/ 50800 h 315"/>
              <a:gd name="T16" fmla="*/ 0 w 285"/>
              <a:gd name="T17" fmla="*/ 83609 h 315"/>
              <a:gd name="T18" fmla="*/ 5147 w 285"/>
              <a:gd name="T19" fmla="*/ 115359 h 315"/>
              <a:gd name="T20" fmla="*/ 19652 w 285"/>
              <a:gd name="T21" fmla="*/ 141817 h 315"/>
              <a:gd name="T22" fmla="*/ 40707 w 285"/>
              <a:gd name="T23" fmla="*/ 159809 h 315"/>
              <a:gd name="T24" fmla="*/ 66909 w 285"/>
              <a:gd name="T25" fmla="*/ 166688 h 315"/>
              <a:gd name="T26" fmla="*/ 92643 w 285"/>
              <a:gd name="T27" fmla="*/ 159809 h 315"/>
              <a:gd name="T28" fmla="*/ 113698 w 285"/>
              <a:gd name="T29" fmla="*/ 141817 h 315"/>
              <a:gd name="T30" fmla="*/ 128203 w 285"/>
              <a:gd name="T31" fmla="*/ 115359 h 315"/>
              <a:gd name="T32" fmla="*/ 133350 w 285"/>
              <a:gd name="T33" fmla="*/ 83609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5"/>
              <a:gd name="T53" fmla="*/ 285 w 285"/>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5">
                <a:moveTo>
                  <a:pt x="285" y="158"/>
                </a:moveTo>
                <a:lnTo>
                  <a:pt x="274" y="96"/>
                </a:lnTo>
                <a:lnTo>
                  <a:pt x="243" y="46"/>
                </a:lnTo>
                <a:lnTo>
                  <a:pt x="198" y="12"/>
                </a:lnTo>
                <a:lnTo>
                  <a:pt x="143" y="0"/>
                </a:lnTo>
                <a:lnTo>
                  <a:pt x="87" y="12"/>
                </a:lnTo>
                <a:lnTo>
                  <a:pt x="42" y="46"/>
                </a:lnTo>
                <a:lnTo>
                  <a:pt x="11" y="96"/>
                </a:lnTo>
                <a:lnTo>
                  <a:pt x="0" y="158"/>
                </a:lnTo>
                <a:lnTo>
                  <a:pt x="11" y="218"/>
                </a:lnTo>
                <a:lnTo>
                  <a:pt x="42" y="268"/>
                </a:lnTo>
                <a:lnTo>
                  <a:pt x="87" y="302"/>
                </a:lnTo>
                <a:lnTo>
                  <a:pt x="143" y="315"/>
                </a:lnTo>
                <a:lnTo>
                  <a:pt x="198" y="302"/>
                </a:lnTo>
                <a:lnTo>
                  <a:pt x="243" y="268"/>
                </a:lnTo>
                <a:lnTo>
                  <a:pt x="274" y="218"/>
                </a:lnTo>
                <a:lnTo>
                  <a:pt x="285" y="158"/>
                </a:lnTo>
                <a:close/>
              </a:path>
            </a:pathLst>
          </a:custGeom>
          <a:solidFill>
            <a:srgbClr val="FFFFFF"/>
          </a:solidFill>
          <a:ln w="0">
            <a:solidFill>
              <a:srgbClr val="000000"/>
            </a:solidFill>
            <a:prstDash val="solid"/>
            <a:round/>
            <a:headEnd/>
            <a:tailEnd/>
          </a:ln>
        </p:spPr>
        <p:txBody>
          <a:bodyPr/>
          <a:lstStyle/>
          <a:p>
            <a:endParaRPr lang="en-US"/>
          </a:p>
        </p:txBody>
      </p:sp>
      <p:sp>
        <p:nvSpPr>
          <p:cNvPr id="36903" name="Freeform 39"/>
          <p:cNvSpPr>
            <a:spLocks/>
          </p:cNvSpPr>
          <p:nvPr/>
        </p:nvSpPr>
        <p:spPr bwMode="auto">
          <a:xfrm>
            <a:off x="6088063" y="1411289"/>
            <a:ext cx="133350" cy="166687"/>
          </a:xfrm>
          <a:custGeom>
            <a:avLst/>
            <a:gdLst>
              <a:gd name="T0" fmla="*/ 133350 w 285"/>
              <a:gd name="T1" fmla="*/ 83344 h 314"/>
              <a:gd name="T2" fmla="*/ 128203 w 285"/>
              <a:gd name="T3" fmla="*/ 50431 h 314"/>
              <a:gd name="T4" fmla="*/ 113698 w 285"/>
              <a:gd name="T5" fmla="*/ 23888 h 314"/>
              <a:gd name="T6" fmla="*/ 92643 w 285"/>
              <a:gd name="T7" fmla="*/ 6370 h 314"/>
              <a:gd name="T8" fmla="*/ 66909 w 285"/>
              <a:gd name="T9" fmla="*/ 0 h 314"/>
              <a:gd name="T10" fmla="*/ 40707 w 285"/>
              <a:gd name="T11" fmla="*/ 6370 h 314"/>
              <a:gd name="T12" fmla="*/ 19652 w 285"/>
              <a:gd name="T13" fmla="*/ 23888 h 314"/>
              <a:gd name="T14" fmla="*/ 5147 w 285"/>
              <a:gd name="T15" fmla="*/ 50431 h 314"/>
              <a:gd name="T16" fmla="*/ 0 w 285"/>
              <a:gd name="T17" fmla="*/ 83344 h 314"/>
              <a:gd name="T18" fmla="*/ 5147 w 285"/>
              <a:gd name="T19" fmla="*/ 115725 h 314"/>
              <a:gd name="T20" fmla="*/ 19652 w 285"/>
              <a:gd name="T21" fmla="*/ 142268 h 314"/>
              <a:gd name="T22" fmla="*/ 40707 w 285"/>
              <a:gd name="T23" fmla="*/ 160317 h 314"/>
              <a:gd name="T24" fmla="*/ 66909 w 285"/>
              <a:gd name="T25" fmla="*/ 166687 h 314"/>
              <a:gd name="T26" fmla="*/ 92643 w 285"/>
              <a:gd name="T27" fmla="*/ 160317 h 314"/>
              <a:gd name="T28" fmla="*/ 113698 w 285"/>
              <a:gd name="T29" fmla="*/ 142268 h 314"/>
              <a:gd name="T30" fmla="*/ 128203 w 285"/>
              <a:gd name="T31" fmla="*/ 115725 h 314"/>
              <a:gd name="T32" fmla="*/ 133350 w 285"/>
              <a:gd name="T33" fmla="*/ 83344 h 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4"/>
              <a:gd name="T53" fmla="*/ 285 w 285"/>
              <a:gd name="T54" fmla="*/ 314 h 3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4">
                <a:moveTo>
                  <a:pt x="285" y="157"/>
                </a:moveTo>
                <a:lnTo>
                  <a:pt x="274" y="95"/>
                </a:lnTo>
                <a:lnTo>
                  <a:pt x="243" y="45"/>
                </a:lnTo>
                <a:lnTo>
                  <a:pt x="198" y="12"/>
                </a:lnTo>
                <a:lnTo>
                  <a:pt x="143" y="0"/>
                </a:lnTo>
                <a:lnTo>
                  <a:pt x="87" y="12"/>
                </a:lnTo>
                <a:lnTo>
                  <a:pt x="42" y="45"/>
                </a:lnTo>
                <a:lnTo>
                  <a:pt x="11" y="95"/>
                </a:lnTo>
                <a:lnTo>
                  <a:pt x="0" y="157"/>
                </a:lnTo>
                <a:lnTo>
                  <a:pt x="11" y="218"/>
                </a:lnTo>
                <a:lnTo>
                  <a:pt x="42" y="268"/>
                </a:lnTo>
                <a:lnTo>
                  <a:pt x="87" y="302"/>
                </a:lnTo>
                <a:lnTo>
                  <a:pt x="143" y="314"/>
                </a:lnTo>
                <a:lnTo>
                  <a:pt x="198" y="302"/>
                </a:lnTo>
                <a:lnTo>
                  <a:pt x="243" y="268"/>
                </a:lnTo>
                <a:lnTo>
                  <a:pt x="274" y="218"/>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904" name="Freeform 40"/>
          <p:cNvSpPr>
            <a:spLocks/>
          </p:cNvSpPr>
          <p:nvPr/>
        </p:nvSpPr>
        <p:spPr bwMode="auto">
          <a:xfrm>
            <a:off x="5416550" y="1743075"/>
            <a:ext cx="134938" cy="166688"/>
          </a:xfrm>
          <a:custGeom>
            <a:avLst/>
            <a:gdLst>
              <a:gd name="T0" fmla="*/ 134938 w 284"/>
              <a:gd name="T1" fmla="*/ 83344 h 314"/>
              <a:gd name="T2" fmla="*/ 129712 w 284"/>
              <a:gd name="T3" fmla="*/ 50431 h 314"/>
              <a:gd name="T4" fmla="*/ 114982 w 284"/>
              <a:gd name="T5" fmla="*/ 23888 h 314"/>
              <a:gd name="T6" fmla="*/ 93601 w 284"/>
              <a:gd name="T7" fmla="*/ 5839 h 314"/>
              <a:gd name="T8" fmla="*/ 67469 w 284"/>
              <a:gd name="T9" fmla="*/ 0 h 314"/>
              <a:gd name="T10" fmla="*/ 40862 w 284"/>
              <a:gd name="T11" fmla="*/ 5839 h 314"/>
              <a:gd name="T12" fmla="*/ 19480 w 284"/>
              <a:gd name="T13" fmla="*/ 23888 h 314"/>
              <a:gd name="T14" fmla="*/ 4751 w 284"/>
              <a:gd name="T15" fmla="*/ 50431 h 314"/>
              <a:gd name="T16" fmla="*/ 0 w 284"/>
              <a:gd name="T17" fmla="*/ 83344 h 314"/>
              <a:gd name="T18" fmla="*/ 4751 w 284"/>
              <a:gd name="T19" fmla="*/ 115195 h 314"/>
              <a:gd name="T20" fmla="*/ 19480 w 284"/>
              <a:gd name="T21" fmla="*/ 141738 h 314"/>
              <a:gd name="T22" fmla="*/ 40862 w 284"/>
              <a:gd name="T23" fmla="*/ 159787 h 314"/>
              <a:gd name="T24" fmla="*/ 67469 w 284"/>
              <a:gd name="T25" fmla="*/ 166688 h 314"/>
              <a:gd name="T26" fmla="*/ 93601 w 284"/>
              <a:gd name="T27" fmla="*/ 159787 h 314"/>
              <a:gd name="T28" fmla="*/ 114982 w 284"/>
              <a:gd name="T29" fmla="*/ 141738 h 314"/>
              <a:gd name="T30" fmla="*/ 129712 w 284"/>
              <a:gd name="T31" fmla="*/ 115195 h 314"/>
              <a:gd name="T32" fmla="*/ 134938 w 284"/>
              <a:gd name="T33" fmla="*/ 83344 h 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314"/>
              <a:gd name="T53" fmla="*/ 284 w 284"/>
              <a:gd name="T54" fmla="*/ 314 h 3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314">
                <a:moveTo>
                  <a:pt x="284" y="157"/>
                </a:moveTo>
                <a:lnTo>
                  <a:pt x="273" y="95"/>
                </a:lnTo>
                <a:lnTo>
                  <a:pt x="242" y="45"/>
                </a:lnTo>
                <a:lnTo>
                  <a:pt x="197" y="11"/>
                </a:lnTo>
                <a:lnTo>
                  <a:pt x="142" y="0"/>
                </a:lnTo>
                <a:lnTo>
                  <a:pt x="86" y="11"/>
                </a:lnTo>
                <a:lnTo>
                  <a:pt x="41" y="45"/>
                </a:lnTo>
                <a:lnTo>
                  <a:pt x="10" y="95"/>
                </a:lnTo>
                <a:lnTo>
                  <a:pt x="0" y="157"/>
                </a:lnTo>
                <a:lnTo>
                  <a:pt x="10" y="217"/>
                </a:lnTo>
                <a:lnTo>
                  <a:pt x="41" y="267"/>
                </a:lnTo>
                <a:lnTo>
                  <a:pt x="86" y="301"/>
                </a:lnTo>
                <a:lnTo>
                  <a:pt x="142" y="314"/>
                </a:lnTo>
                <a:lnTo>
                  <a:pt x="197" y="301"/>
                </a:lnTo>
                <a:lnTo>
                  <a:pt x="242" y="267"/>
                </a:lnTo>
                <a:lnTo>
                  <a:pt x="273" y="217"/>
                </a:lnTo>
                <a:lnTo>
                  <a:pt x="284" y="157"/>
                </a:lnTo>
                <a:close/>
              </a:path>
            </a:pathLst>
          </a:custGeom>
          <a:solidFill>
            <a:srgbClr val="FFFFFF"/>
          </a:solidFill>
          <a:ln w="0">
            <a:solidFill>
              <a:srgbClr val="000000"/>
            </a:solidFill>
            <a:prstDash val="solid"/>
            <a:round/>
            <a:headEnd/>
            <a:tailEnd/>
          </a:ln>
        </p:spPr>
        <p:txBody>
          <a:bodyPr/>
          <a:lstStyle/>
          <a:p>
            <a:endParaRPr lang="en-US"/>
          </a:p>
        </p:txBody>
      </p:sp>
      <p:sp>
        <p:nvSpPr>
          <p:cNvPr id="36905" name="Freeform 41"/>
          <p:cNvSpPr>
            <a:spLocks/>
          </p:cNvSpPr>
          <p:nvPr/>
        </p:nvSpPr>
        <p:spPr bwMode="auto">
          <a:xfrm>
            <a:off x="5418138" y="2076450"/>
            <a:ext cx="133350" cy="166688"/>
          </a:xfrm>
          <a:custGeom>
            <a:avLst/>
            <a:gdLst>
              <a:gd name="T0" fmla="*/ 133350 w 284"/>
              <a:gd name="T1" fmla="*/ 83344 h 314"/>
              <a:gd name="T2" fmla="*/ 128185 w 284"/>
              <a:gd name="T3" fmla="*/ 50431 h 314"/>
              <a:gd name="T4" fmla="*/ 113629 w 284"/>
              <a:gd name="T5" fmla="*/ 23888 h 314"/>
              <a:gd name="T6" fmla="*/ 92500 w 284"/>
              <a:gd name="T7" fmla="*/ 5839 h 314"/>
              <a:gd name="T8" fmla="*/ 66675 w 284"/>
              <a:gd name="T9" fmla="*/ 0 h 314"/>
              <a:gd name="T10" fmla="*/ 40381 w 284"/>
              <a:gd name="T11" fmla="*/ 5839 h 314"/>
              <a:gd name="T12" fmla="*/ 19251 w 284"/>
              <a:gd name="T13" fmla="*/ 23888 h 314"/>
              <a:gd name="T14" fmla="*/ 4695 w 284"/>
              <a:gd name="T15" fmla="*/ 50431 h 314"/>
              <a:gd name="T16" fmla="*/ 0 w 284"/>
              <a:gd name="T17" fmla="*/ 83344 h 314"/>
              <a:gd name="T18" fmla="*/ 4695 w 284"/>
              <a:gd name="T19" fmla="*/ 115195 h 314"/>
              <a:gd name="T20" fmla="*/ 19251 w 284"/>
              <a:gd name="T21" fmla="*/ 141738 h 314"/>
              <a:gd name="T22" fmla="*/ 40381 w 284"/>
              <a:gd name="T23" fmla="*/ 159787 h 314"/>
              <a:gd name="T24" fmla="*/ 66675 w 284"/>
              <a:gd name="T25" fmla="*/ 166688 h 314"/>
              <a:gd name="T26" fmla="*/ 92500 w 284"/>
              <a:gd name="T27" fmla="*/ 159787 h 314"/>
              <a:gd name="T28" fmla="*/ 113629 w 284"/>
              <a:gd name="T29" fmla="*/ 141738 h 314"/>
              <a:gd name="T30" fmla="*/ 128185 w 284"/>
              <a:gd name="T31" fmla="*/ 115195 h 314"/>
              <a:gd name="T32" fmla="*/ 133350 w 284"/>
              <a:gd name="T33" fmla="*/ 83344 h 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314"/>
              <a:gd name="T53" fmla="*/ 284 w 284"/>
              <a:gd name="T54" fmla="*/ 314 h 3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314">
                <a:moveTo>
                  <a:pt x="284" y="157"/>
                </a:moveTo>
                <a:lnTo>
                  <a:pt x="273" y="95"/>
                </a:lnTo>
                <a:lnTo>
                  <a:pt x="242" y="45"/>
                </a:lnTo>
                <a:lnTo>
                  <a:pt x="197" y="11"/>
                </a:lnTo>
                <a:lnTo>
                  <a:pt x="142" y="0"/>
                </a:lnTo>
                <a:lnTo>
                  <a:pt x="86" y="11"/>
                </a:lnTo>
                <a:lnTo>
                  <a:pt x="41" y="45"/>
                </a:lnTo>
                <a:lnTo>
                  <a:pt x="10" y="95"/>
                </a:lnTo>
                <a:lnTo>
                  <a:pt x="0" y="157"/>
                </a:lnTo>
                <a:lnTo>
                  <a:pt x="10" y="217"/>
                </a:lnTo>
                <a:lnTo>
                  <a:pt x="41" y="267"/>
                </a:lnTo>
                <a:lnTo>
                  <a:pt x="86" y="301"/>
                </a:lnTo>
                <a:lnTo>
                  <a:pt x="142" y="314"/>
                </a:lnTo>
                <a:lnTo>
                  <a:pt x="197" y="301"/>
                </a:lnTo>
                <a:lnTo>
                  <a:pt x="242" y="267"/>
                </a:lnTo>
                <a:lnTo>
                  <a:pt x="273" y="217"/>
                </a:lnTo>
                <a:lnTo>
                  <a:pt x="284" y="157"/>
                </a:lnTo>
                <a:close/>
              </a:path>
            </a:pathLst>
          </a:custGeom>
          <a:solidFill>
            <a:srgbClr val="FFFFFF"/>
          </a:solidFill>
          <a:ln w="0">
            <a:solidFill>
              <a:srgbClr val="000000"/>
            </a:solidFill>
            <a:prstDash val="solid"/>
            <a:round/>
            <a:headEnd/>
            <a:tailEnd/>
          </a:ln>
        </p:spPr>
        <p:txBody>
          <a:bodyPr/>
          <a:lstStyle/>
          <a:p>
            <a:endParaRPr lang="en-US"/>
          </a:p>
        </p:txBody>
      </p:sp>
      <p:sp>
        <p:nvSpPr>
          <p:cNvPr id="36906" name="Freeform 42"/>
          <p:cNvSpPr>
            <a:spLocks/>
          </p:cNvSpPr>
          <p:nvPr/>
        </p:nvSpPr>
        <p:spPr bwMode="auto">
          <a:xfrm>
            <a:off x="5418138" y="2408239"/>
            <a:ext cx="133350" cy="166687"/>
          </a:xfrm>
          <a:custGeom>
            <a:avLst/>
            <a:gdLst>
              <a:gd name="T0" fmla="*/ 133350 w 284"/>
              <a:gd name="T1" fmla="*/ 83608 h 315"/>
              <a:gd name="T2" fmla="*/ 128185 w 284"/>
              <a:gd name="T3" fmla="*/ 50800 h 315"/>
              <a:gd name="T4" fmla="*/ 113629 w 284"/>
              <a:gd name="T5" fmla="*/ 24342 h 315"/>
              <a:gd name="T6" fmla="*/ 92500 w 284"/>
              <a:gd name="T7" fmla="*/ 6350 h 315"/>
              <a:gd name="T8" fmla="*/ 66675 w 284"/>
              <a:gd name="T9" fmla="*/ 0 h 315"/>
              <a:gd name="T10" fmla="*/ 40381 w 284"/>
              <a:gd name="T11" fmla="*/ 6350 h 315"/>
              <a:gd name="T12" fmla="*/ 19251 w 284"/>
              <a:gd name="T13" fmla="*/ 24342 h 315"/>
              <a:gd name="T14" fmla="*/ 4695 w 284"/>
              <a:gd name="T15" fmla="*/ 50800 h 315"/>
              <a:gd name="T16" fmla="*/ 0 w 284"/>
              <a:gd name="T17" fmla="*/ 83608 h 315"/>
              <a:gd name="T18" fmla="*/ 4695 w 284"/>
              <a:gd name="T19" fmla="*/ 115358 h 315"/>
              <a:gd name="T20" fmla="*/ 19251 w 284"/>
              <a:gd name="T21" fmla="*/ 141816 h 315"/>
              <a:gd name="T22" fmla="*/ 40381 w 284"/>
              <a:gd name="T23" fmla="*/ 159808 h 315"/>
              <a:gd name="T24" fmla="*/ 66675 w 284"/>
              <a:gd name="T25" fmla="*/ 166687 h 315"/>
              <a:gd name="T26" fmla="*/ 92500 w 284"/>
              <a:gd name="T27" fmla="*/ 159808 h 315"/>
              <a:gd name="T28" fmla="*/ 113629 w 284"/>
              <a:gd name="T29" fmla="*/ 141816 h 315"/>
              <a:gd name="T30" fmla="*/ 128185 w 284"/>
              <a:gd name="T31" fmla="*/ 115358 h 315"/>
              <a:gd name="T32" fmla="*/ 133350 w 284"/>
              <a:gd name="T33" fmla="*/ 83608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315"/>
              <a:gd name="T53" fmla="*/ 284 w 284"/>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315">
                <a:moveTo>
                  <a:pt x="284" y="158"/>
                </a:moveTo>
                <a:lnTo>
                  <a:pt x="273" y="96"/>
                </a:lnTo>
                <a:lnTo>
                  <a:pt x="242" y="46"/>
                </a:lnTo>
                <a:lnTo>
                  <a:pt x="197" y="12"/>
                </a:lnTo>
                <a:lnTo>
                  <a:pt x="142" y="0"/>
                </a:lnTo>
                <a:lnTo>
                  <a:pt x="86" y="12"/>
                </a:lnTo>
                <a:lnTo>
                  <a:pt x="41" y="46"/>
                </a:lnTo>
                <a:lnTo>
                  <a:pt x="10" y="96"/>
                </a:lnTo>
                <a:lnTo>
                  <a:pt x="0" y="158"/>
                </a:lnTo>
                <a:lnTo>
                  <a:pt x="10" y="218"/>
                </a:lnTo>
                <a:lnTo>
                  <a:pt x="41" y="268"/>
                </a:lnTo>
                <a:lnTo>
                  <a:pt x="86" y="302"/>
                </a:lnTo>
                <a:lnTo>
                  <a:pt x="142" y="315"/>
                </a:lnTo>
                <a:lnTo>
                  <a:pt x="197" y="302"/>
                </a:lnTo>
                <a:lnTo>
                  <a:pt x="242" y="268"/>
                </a:lnTo>
                <a:lnTo>
                  <a:pt x="273" y="218"/>
                </a:lnTo>
                <a:lnTo>
                  <a:pt x="284" y="158"/>
                </a:lnTo>
                <a:close/>
              </a:path>
            </a:pathLst>
          </a:custGeom>
          <a:solidFill>
            <a:srgbClr val="FFFFFF"/>
          </a:solidFill>
          <a:ln w="0">
            <a:solidFill>
              <a:srgbClr val="000000"/>
            </a:solidFill>
            <a:prstDash val="solid"/>
            <a:round/>
            <a:headEnd/>
            <a:tailEnd/>
          </a:ln>
        </p:spPr>
        <p:txBody>
          <a:bodyPr/>
          <a:lstStyle/>
          <a:p>
            <a:endParaRPr lang="en-US"/>
          </a:p>
        </p:txBody>
      </p:sp>
      <p:sp>
        <p:nvSpPr>
          <p:cNvPr id="36907" name="Freeform 43"/>
          <p:cNvSpPr>
            <a:spLocks/>
          </p:cNvSpPr>
          <p:nvPr/>
        </p:nvSpPr>
        <p:spPr bwMode="auto">
          <a:xfrm>
            <a:off x="5418139" y="2741614"/>
            <a:ext cx="134937" cy="166687"/>
          </a:xfrm>
          <a:custGeom>
            <a:avLst/>
            <a:gdLst>
              <a:gd name="T0" fmla="*/ 134937 w 285"/>
              <a:gd name="T1" fmla="*/ 83608 h 315"/>
              <a:gd name="T2" fmla="*/ 129255 w 285"/>
              <a:gd name="T3" fmla="*/ 50800 h 315"/>
              <a:gd name="T4" fmla="*/ 114578 w 285"/>
              <a:gd name="T5" fmla="*/ 24342 h 315"/>
              <a:gd name="T6" fmla="*/ 93272 w 285"/>
              <a:gd name="T7" fmla="*/ 6350 h 315"/>
              <a:gd name="T8" fmla="*/ 67232 w 285"/>
              <a:gd name="T9" fmla="*/ 0 h 315"/>
              <a:gd name="T10" fmla="*/ 40718 w 285"/>
              <a:gd name="T11" fmla="*/ 6350 h 315"/>
              <a:gd name="T12" fmla="*/ 19412 w 285"/>
              <a:gd name="T13" fmla="*/ 24342 h 315"/>
              <a:gd name="T14" fmla="*/ 4735 w 285"/>
              <a:gd name="T15" fmla="*/ 50800 h 315"/>
              <a:gd name="T16" fmla="*/ 0 w 285"/>
              <a:gd name="T17" fmla="*/ 83608 h 315"/>
              <a:gd name="T18" fmla="*/ 4735 w 285"/>
              <a:gd name="T19" fmla="*/ 115358 h 315"/>
              <a:gd name="T20" fmla="*/ 19412 w 285"/>
              <a:gd name="T21" fmla="*/ 141816 h 315"/>
              <a:gd name="T22" fmla="*/ 40718 w 285"/>
              <a:gd name="T23" fmla="*/ 159808 h 315"/>
              <a:gd name="T24" fmla="*/ 67232 w 285"/>
              <a:gd name="T25" fmla="*/ 166687 h 315"/>
              <a:gd name="T26" fmla="*/ 93272 w 285"/>
              <a:gd name="T27" fmla="*/ 159808 h 315"/>
              <a:gd name="T28" fmla="*/ 114578 w 285"/>
              <a:gd name="T29" fmla="*/ 141816 h 315"/>
              <a:gd name="T30" fmla="*/ 129255 w 285"/>
              <a:gd name="T31" fmla="*/ 115358 h 315"/>
              <a:gd name="T32" fmla="*/ 134937 w 285"/>
              <a:gd name="T33" fmla="*/ 83608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5"/>
              <a:gd name="T53" fmla="*/ 285 w 285"/>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5">
                <a:moveTo>
                  <a:pt x="285" y="158"/>
                </a:moveTo>
                <a:lnTo>
                  <a:pt x="273" y="96"/>
                </a:lnTo>
                <a:lnTo>
                  <a:pt x="242" y="46"/>
                </a:lnTo>
                <a:lnTo>
                  <a:pt x="197" y="12"/>
                </a:lnTo>
                <a:lnTo>
                  <a:pt x="142" y="0"/>
                </a:lnTo>
                <a:lnTo>
                  <a:pt x="86" y="12"/>
                </a:lnTo>
                <a:lnTo>
                  <a:pt x="41" y="46"/>
                </a:lnTo>
                <a:lnTo>
                  <a:pt x="10" y="96"/>
                </a:lnTo>
                <a:lnTo>
                  <a:pt x="0" y="158"/>
                </a:lnTo>
                <a:lnTo>
                  <a:pt x="10" y="218"/>
                </a:lnTo>
                <a:lnTo>
                  <a:pt x="41" y="268"/>
                </a:lnTo>
                <a:lnTo>
                  <a:pt x="86" y="302"/>
                </a:lnTo>
                <a:lnTo>
                  <a:pt x="142" y="315"/>
                </a:lnTo>
                <a:lnTo>
                  <a:pt x="197" y="302"/>
                </a:lnTo>
                <a:lnTo>
                  <a:pt x="242" y="268"/>
                </a:lnTo>
                <a:lnTo>
                  <a:pt x="273" y="218"/>
                </a:lnTo>
                <a:lnTo>
                  <a:pt x="285" y="158"/>
                </a:lnTo>
                <a:close/>
              </a:path>
            </a:pathLst>
          </a:custGeom>
          <a:solidFill>
            <a:srgbClr val="FFFFFF"/>
          </a:solidFill>
          <a:ln w="0">
            <a:solidFill>
              <a:srgbClr val="000000"/>
            </a:solidFill>
            <a:prstDash val="solid"/>
            <a:round/>
            <a:headEnd/>
            <a:tailEnd/>
          </a:ln>
        </p:spPr>
        <p:txBody>
          <a:bodyPr/>
          <a:lstStyle/>
          <a:p>
            <a:endParaRPr lang="en-US"/>
          </a:p>
        </p:txBody>
      </p:sp>
      <p:sp>
        <p:nvSpPr>
          <p:cNvPr id="36908" name="Freeform 44"/>
          <p:cNvSpPr>
            <a:spLocks/>
          </p:cNvSpPr>
          <p:nvPr/>
        </p:nvSpPr>
        <p:spPr bwMode="auto">
          <a:xfrm>
            <a:off x="5418138" y="3074989"/>
            <a:ext cx="133350" cy="166687"/>
          </a:xfrm>
          <a:custGeom>
            <a:avLst/>
            <a:gdLst>
              <a:gd name="T0" fmla="*/ 133350 w 284"/>
              <a:gd name="T1" fmla="*/ 83079 h 315"/>
              <a:gd name="T2" fmla="*/ 128185 w 284"/>
              <a:gd name="T3" fmla="*/ 50800 h 315"/>
              <a:gd name="T4" fmla="*/ 113629 w 284"/>
              <a:gd name="T5" fmla="*/ 24342 h 315"/>
              <a:gd name="T6" fmla="*/ 92500 w 284"/>
              <a:gd name="T7" fmla="*/ 6350 h 315"/>
              <a:gd name="T8" fmla="*/ 66675 w 284"/>
              <a:gd name="T9" fmla="*/ 0 h 315"/>
              <a:gd name="T10" fmla="*/ 40381 w 284"/>
              <a:gd name="T11" fmla="*/ 6350 h 315"/>
              <a:gd name="T12" fmla="*/ 19251 w 284"/>
              <a:gd name="T13" fmla="*/ 24342 h 315"/>
              <a:gd name="T14" fmla="*/ 4695 w 284"/>
              <a:gd name="T15" fmla="*/ 50800 h 315"/>
              <a:gd name="T16" fmla="*/ 0 w 284"/>
              <a:gd name="T17" fmla="*/ 83079 h 315"/>
              <a:gd name="T18" fmla="*/ 4695 w 284"/>
              <a:gd name="T19" fmla="*/ 115358 h 315"/>
              <a:gd name="T20" fmla="*/ 19251 w 284"/>
              <a:gd name="T21" fmla="*/ 141816 h 315"/>
              <a:gd name="T22" fmla="*/ 40381 w 284"/>
              <a:gd name="T23" fmla="*/ 159808 h 315"/>
              <a:gd name="T24" fmla="*/ 66675 w 284"/>
              <a:gd name="T25" fmla="*/ 166687 h 315"/>
              <a:gd name="T26" fmla="*/ 92500 w 284"/>
              <a:gd name="T27" fmla="*/ 159808 h 315"/>
              <a:gd name="T28" fmla="*/ 113629 w 284"/>
              <a:gd name="T29" fmla="*/ 141816 h 315"/>
              <a:gd name="T30" fmla="*/ 128185 w 284"/>
              <a:gd name="T31" fmla="*/ 115358 h 315"/>
              <a:gd name="T32" fmla="*/ 133350 w 284"/>
              <a:gd name="T33" fmla="*/ 83079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315"/>
              <a:gd name="T53" fmla="*/ 284 w 284"/>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315">
                <a:moveTo>
                  <a:pt x="284" y="157"/>
                </a:moveTo>
                <a:lnTo>
                  <a:pt x="273" y="96"/>
                </a:lnTo>
                <a:lnTo>
                  <a:pt x="242" y="46"/>
                </a:lnTo>
                <a:lnTo>
                  <a:pt x="197" y="12"/>
                </a:lnTo>
                <a:lnTo>
                  <a:pt x="142" y="0"/>
                </a:lnTo>
                <a:lnTo>
                  <a:pt x="86" y="12"/>
                </a:lnTo>
                <a:lnTo>
                  <a:pt x="41" y="46"/>
                </a:lnTo>
                <a:lnTo>
                  <a:pt x="10" y="96"/>
                </a:lnTo>
                <a:lnTo>
                  <a:pt x="0" y="157"/>
                </a:lnTo>
                <a:lnTo>
                  <a:pt x="10" y="218"/>
                </a:lnTo>
                <a:lnTo>
                  <a:pt x="41" y="268"/>
                </a:lnTo>
                <a:lnTo>
                  <a:pt x="86" y="302"/>
                </a:lnTo>
                <a:lnTo>
                  <a:pt x="142" y="315"/>
                </a:lnTo>
                <a:lnTo>
                  <a:pt x="197" y="302"/>
                </a:lnTo>
                <a:lnTo>
                  <a:pt x="242" y="268"/>
                </a:lnTo>
                <a:lnTo>
                  <a:pt x="273" y="218"/>
                </a:lnTo>
                <a:lnTo>
                  <a:pt x="284" y="157"/>
                </a:lnTo>
                <a:close/>
              </a:path>
            </a:pathLst>
          </a:custGeom>
          <a:solidFill>
            <a:srgbClr val="FFFFFF"/>
          </a:solidFill>
          <a:ln w="0">
            <a:solidFill>
              <a:srgbClr val="000000"/>
            </a:solidFill>
            <a:prstDash val="solid"/>
            <a:round/>
            <a:headEnd/>
            <a:tailEnd/>
          </a:ln>
        </p:spPr>
        <p:txBody>
          <a:bodyPr/>
          <a:lstStyle/>
          <a:p>
            <a:endParaRPr lang="en-US"/>
          </a:p>
        </p:txBody>
      </p:sp>
      <p:sp>
        <p:nvSpPr>
          <p:cNvPr id="36909" name="Freeform 45"/>
          <p:cNvSpPr>
            <a:spLocks/>
          </p:cNvSpPr>
          <p:nvPr/>
        </p:nvSpPr>
        <p:spPr bwMode="auto">
          <a:xfrm>
            <a:off x="5418139" y="3408364"/>
            <a:ext cx="134937" cy="166687"/>
          </a:xfrm>
          <a:custGeom>
            <a:avLst/>
            <a:gdLst>
              <a:gd name="T0" fmla="*/ 134937 w 285"/>
              <a:gd name="T1" fmla="*/ 83079 h 315"/>
              <a:gd name="T2" fmla="*/ 129255 w 285"/>
              <a:gd name="T3" fmla="*/ 50800 h 315"/>
              <a:gd name="T4" fmla="*/ 114578 w 285"/>
              <a:gd name="T5" fmla="*/ 24342 h 315"/>
              <a:gd name="T6" fmla="*/ 93272 w 285"/>
              <a:gd name="T7" fmla="*/ 6350 h 315"/>
              <a:gd name="T8" fmla="*/ 67232 w 285"/>
              <a:gd name="T9" fmla="*/ 0 h 315"/>
              <a:gd name="T10" fmla="*/ 40718 w 285"/>
              <a:gd name="T11" fmla="*/ 6350 h 315"/>
              <a:gd name="T12" fmla="*/ 19412 w 285"/>
              <a:gd name="T13" fmla="*/ 24342 h 315"/>
              <a:gd name="T14" fmla="*/ 4735 w 285"/>
              <a:gd name="T15" fmla="*/ 50800 h 315"/>
              <a:gd name="T16" fmla="*/ 0 w 285"/>
              <a:gd name="T17" fmla="*/ 83079 h 315"/>
              <a:gd name="T18" fmla="*/ 4735 w 285"/>
              <a:gd name="T19" fmla="*/ 115358 h 315"/>
              <a:gd name="T20" fmla="*/ 19412 w 285"/>
              <a:gd name="T21" fmla="*/ 141816 h 315"/>
              <a:gd name="T22" fmla="*/ 40718 w 285"/>
              <a:gd name="T23" fmla="*/ 159808 h 315"/>
              <a:gd name="T24" fmla="*/ 67232 w 285"/>
              <a:gd name="T25" fmla="*/ 166687 h 315"/>
              <a:gd name="T26" fmla="*/ 93272 w 285"/>
              <a:gd name="T27" fmla="*/ 159808 h 315"/>
              <a:gd name="T28" fmla="*/ 114578 w 285"/>
              <a:gd name="T29" fmla="*/ 141816 h 315"/>
              <a:gd name="T30" fmla="*/ 129255 w 285"/>
              <a:gd name="T31" fmla="*/ 115358 h 315"/>
              <a:gd name="T32" fmla="*/ 134937 w 285"/>
              <a:gd name="T33" fmla="*/ 83079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5"/>
              <a:gd name="T53" fmla="*/ 285 w 285"/>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5">
                <a:moveTo>
                  <a:pt x="285" y="157"/>
                </a:moveTo>
                <a:lnTo>
                  <a:pt x="273" y="96"/>
                </a:lnTo>
                <a:lnTo>
                  <a:pt x="242" y="46"/>
                </a:lnTo>
                <a:lnTo>
                  <a:pt x="197" y="12"/>
                </a:lnTo>
                <a:lnTo>
                  <a:pt x="142" y="0"/>
                </a:lnTo>
                <a:lnTo>
                  <a:pt x="86" y="12"/>
                </a:lnTo>
                <a:lnTo>
                  <a:pt x="41" y="46"/>
                </a:lnTo>
                <a:lnTo>
                  <a:pt x="10" y="96"/>
                </a:lnTo>
                <a:lnTo>
                  <a:pt x="0" y="157"/>
                </a:lnTo>
                <a:lnTo>
                  <a:pt x="10" y="218"/>
                </a:lnTo>
                <a:lnTo>
                  <a:pt x="41" y="268"/>
                </a:lnTo>
                <a:lnTo>
                  <a:pt x="86" y="302"/>
                </a:lnTo>
                <a:lnTo>
                  <a:pt x="142" y="315"/>
                </a:lnTo>
                <a:lnTo>
                  <a:pt x="197" y="302"/>
                </a:lnTo>
                <a:lnTo>
                  <a:pt x="242" y="268"/>
                </a:lnTo>
                <a:lnTo>
                  <a:pt x="273" y="218"/>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910" name="Freeform 46"/>
          <p:cNvSpPr>
            <a:spLocks/>
          </p:cNvSpPr>
          <p:nvPr/>
        </p:nvSpPr>
        <p:spPr bwMode="auto">
          <a:xfrm>
            <a:off x="5418139" y="3740150"/>
            <a:ext cx="134937" cy="166688"/>
          </a:xfrm>
          <a:custGeom>
            <a:avLst/>
            <a:gdLst>
              <a:gd name="T0" fmla="*/ 134937 w 285"/>
              <a:gd name="T1" fmla="*/ 83344 h 314"/>
              <a:gd name="T2" fmla="*/ 129255 w 285"/>
              <a:gd name="T3" fmla="*/ 50962 h 314"/>
              <a:gd name="T4" fmla="*/ 114578 w 285"/>
              <a:gd name="T5" fmla="*/ 23888 h 314"/>
              <a:gd name="T6" fmla="*/ 93272 w 285"/>
              <a:gd name="T7" fmla="*/ 6370 h 314"/>
              <a:gd name="T8" fmla="*/ 67232 w 285"/>
              <a:gd name="T9" fmla="*/ 0 h 314"/>
              <a:gd name="T10" fmla="*/ 40718 w 285"/>
              <a:gd name="T11" fmla="*/ 6370 h 314"/>
              <a:gd name="T12" fmla="*/ 19412 w 285"/>
              <a:gd name="T13" fmla="*/ 23888 h 314"/>
              <a:gd name="T14" fmla="*/ 4735 w 285"/>
              <a:gd name="T15" fmla="*/ 50962 h 314"/>
              <a:gd name="T16" fmla="*/ 0 w 285"/>
              <a:gd name="T17" fmla="*/ 83344 h 314"/>
              <a:gd name="T18" fmla="*/ 4735 w 285"/>
              <a:gd name="T19" fmla="*/ 115726 h 314"/>
              <a:gd name="T20" fmla="*/ 19412 w 285"/>
              <a:gd name="T21" fmla="*/ 142269 h 314"/>
              <a:gd name="T22" fmla="*/ 40718 w 285"/>
              <a:gd name="T23" fmla="*/ 160318 h 314"/>
              <a:gd name="T24" fmla="*/ 67232 w 285"/>
              <a:gd name="T25" fmla="*/ 166688 h 314"/>
              <a:gd name="T26" fmla="*/ 93272 w 285"/>
              <a:gd name="T27" fmla="*/ 160318 h 314"/>
              <a:gd name="T28" fmla="*/ 114578 w 285"/>
              <a:gd name="T29" fmla="*/ 142269 h 314"/>
              <a:gd name="T30" fmla="*/ 129255 w 285"/>
              <a:gd name="T31" fmla="*/ 115726 h 314"/>
              <a:gd name="T32" fmla="*/ 134937 w 285"/>
              <a:gd name="T33" fmla="*/ 83344 h 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4"/>
              <a:gd name="T53" fmla="*/ 285 w 285"/>
              <a:gd name="T54" fmla="*/ 314 h 3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4">
                <a:moveTo>
                  <a:pt x="285" y="157"/>
                </a:moveTo>
                <a:lnTo>
                  <a:pt x="273" y="96"/>
                </a:lnTo>
                <a:lnTo>
                  <a:pt x="242" y="45"/>
                </a:lnTo>
                <a:lnTo>
                  <a:pt x="197" y="12"/>
                </a:lnTo>
                <a:lnTo>
                  <a:pt x="142" y="0"/>
                </a:lnTo>
                <a:lnTo>
                  <a:pt x="86" y="12"/>
                </a:lnTo>
                <a:lnTo>
                  <a:pt x="41" y="45"/>
                </a:lnTo>
                <a:lnTo>
                  <a:pt x="10" y="96"/>
                </a:lnTo>
                <a:lnTo>
                  <a:pt x="0" y="157"/>
                </a:lnTo>
                <a:lnTo>
                  <a:pt x="10" y="218"/>
                </a:lnTo>
                <a:lnTo>
                  <a:pt x="41" y="268"/>
                </a:lnTo>
                <a:lnTo>
                  <a:pt x="86" y="302"/>
                </a:lnTo>
                <a:lnTo>
                  <a:pt x="142" y="314"/>
                </a:lnTo>
                <a:lnTo>
                  <a:pt x="197" y="302"/>
                </a:lnTo>
                <a:lnTo>
                  <a:pt x="242" y="268"/>
                </a:lnTo>
                <a:lnTo>
                  <a:pt x="273" y="218"/>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911" name="Freeform 47"/>
          <p:cNvSpPr>
            <a:spLocks/>
          </p:cNvSpPr>
          <p:nvPr/>
        </p:nvSpPr>
        <p:spPr bwMode="auto">
          <a:xfrm>
            <a:off x="5418139" y="4073525"/>
            <a:ext cx="134937" cy="166688"/>
          </a:xfrm>
          <a:custGeom>
            <a:avLst/>
            <a:gdLst>
              <a:gd name="T0" fmla="*/ 134937 w 285"/>
              <a:gd name="T1" fmla="*/ 83079 h 315"/>
              <a:gd name="T2" fmla="*/ 129255 w 285"/>
              <a:gd name="T3" fmla="*/ 50800 h 315"/>
              <a:gd name="T4" fmla="*/ 114578 w 285"/>
              <a:gd name="T5" fmla="*/ 24342 h 315"/>
              <a:gd name="T6" fmla="*/ 93272 w 285"/>
              <a:gd name="T7" fmla="*/ 6350 h 315"/>
              <a:gd name="T8" fmla="*/ 67232 w 285"/>
              <a:gd name="T9" fmla="*/ 0 h 315"/>
              <a:gd name="T10" fmla="*/ 40718 w 285"/>
              <a:gd name="T11" fmla="*/ 6350 h 315"/>
              <a:gd name="T12" fmla="*/ 19412 w 285"/>
              <a:gd name="T13" fmla="*/ 24342 h 315"/>
              <a:gd name="T14" fmla="*/ 4735 w 285"/>
              <a:gd name="T15" fmla="*/ 50800 h 315"/>
              <a:gd name="T16" fmla="*/ 0 w 285"/>
              <a:gd name="T17" fmla="*/ 83079 h 315"/>
              <a:gd name="T18" fmla="*/ 4735 w 285"/>
              <a:gd name="T19" fmla="*/ 115359 h 315"/>
              <a:gd name="T20" fmla="*/ 19412 w 285"/>
              <a:gd name="T21" fmla="*/ 141817 h 315"/>
              <a:gd name="T22" fmla="*/ 40718 w 285"/>
              <a:gd name="T23" fmla="*/ 159809 h 315"/>
              <a:gd name="T24" fmla="*/ 67232 w 285"/>
              <a:gd name="T25" fmla="*/ 166688 h 315"/>
              <a:gd name="T26" fmla="*/ 93272 w 285"/>
              <a:gd name="T27" fmla="*/ 159809 h 315"/>
              <a:gd name="T28" fmla="*/ 114578 w 285"/>
              <a:gd name="T29" fmla="*/ 141817 h 315"/>
              <a:gd name="T30" fmla="*/ 129255 w 285"/>
              <a:gd name="T31" fmla="*/ 115359 h 315"/>
              <a:gd name="T32" fmla="*/ 134937 w 285"/>
              <a:gd name="T33" fmla="*/ 83079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5"/>
              <a:gd name="T53" fmla="*/ 285 w 285"/>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5">
                <a:moveTo>
                  <a:pt x="285" y="157"/>
                </a:moveTo>
                <a:lnTo>
                  <a:pt x="273" y="96"/>
                </a:lnTo>
                <a:lnTo>
                  <a:pt x="242" y="46"/>
                </a:lnTo>
                <a:lnTo>
                  <a:pt x="197" y="12"/>
                </a:lnTo>
                <a:lnTo>
                  <a:pt x="142" y="0"/>
                </a:lnTo>
                <a:lnTo>
                  <a:pt x="86" y="12"/>
                </a:lnTo>
                <a:lnTo>
                  <a:pt x="41" y="46"/>
                </a:lnTo>
                <a:lnTo>
                  <a:pt x="10" y="96"/>
                </a:lnTo>
                <a:lnTo>
                  <a:pt x="0" y="157"/>
                </a:lnTo>
                <a:lnTo>
                  <a:pt x="10" y="218"/>
                </a:lnTo>
                <a:lnTo>
                  <a:pt x="41" y="268"/>
                </a:lnTo>
                <a:lnTo>
                  <a:pt x="86" y="302"/>
                </a:lnTo>
                <a:lnTo>
                  <a:pt x="142" y="315"/>
                </a:lnTo>
                <a:lnTo>
                  <a:pt x="197" y="302"/>
                </a:lnTo>
                <a:lnTo>
                  <a:pt x="242" y="268"/>
                </a:lnTo>
                <a:lnTo>
                  <a:pt x="273" y="218"/>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912" name="Freeform 48"/>
          <p:cNvSpPr>
            <a:spLocks/>
          </p:cNvSpPr>
          <p:nvPr/>
        </p:nvSpPr>
        <p:spPr bwMode="auto">
          <a:xfrm>
            <a:off x="5418138" y="4405314"/>
            <a:ext cx="133350" cy="166687"/>
          </a:xfrm>
          <a:custGeom>
            <a:avLst/>
            <a:gdLst>
              <a:gd name="T0" fmla="*/ 133350 w 284"/>
              <a:gd name="T1" fmla="*/ 83344 h 314"/>
              <a:gd name="T2" fmla="*/ 128185 w 284"/>
              <a:gd name="T3" fmla="*/ 50431 h 314"/>
              <a:gd name="T4" fmla="*/ 113629 w 284"/>
              <a:gd name="T5" fmla="*/ 23888 h 314"/>
              <a:gd name="T6" fmla="*/ 92500 w 284"/>
              <a:gd name="T7" fmla="*/ 5839 h 314"/>
              <a:gd name="T8" fmla="*/ 66675 w 284"/>
              <a:gd name="T9" fmla="*/ 0 h 314"/>
              <a:gd name="T10" fmla="*/ 40381 w 284"/>
              <a:gd name="T11" fmla="*/ 5839 h 314"/>
              <a:gd name="T12" fmla="*/ 19251 w 284"/>
              <a:gd name="T13" fmla="*/ 23888 h 314"/>
              <a:gd name="T14" fmla="*/ 4695 w 284"/>
              <a:gd name="T15" fmla="*/ 50431 h 314"/>
              <a:gd name="T16" fmla="*/ 0 w 284"/>
              <a:gd name="T17" fmla="*/ 83344 h 314"/>
              <a:gd name="T18" fmla="*/ 4695 w 284"/>
              <a:gd name="T19" fmla="*/ 115195 h 314"/>
              <a:gd name="T20" fmla="*/ 19251 w 284"/>
              <a:gd name="T21" fmla="*/ 141737 h 314"/>
              <a:gd name="T22" fmla="*/ 40381 w 284"/>
              <a:gd name="T23" fmla="*/ 159786 h 314"/>
              <a:gd name="T24" fmla="*/ 66675 w 284"/>
              <a:gd name="T25" fmla="*/ 166687 h 314"/>
              <a:gd name="T26" fmla="*/ 92500 w 284"/>
              <a:gd name="T27" fmla="*/ 159786 h 314"/>
              <a:gd name="T28" fmla="*/ 113629 w 284"/>
              <a:gd name="T29" fmla="*/ 141737 h 314"/>
              <a:gd name="T30" fmla="*/ 128185 w 284"/>
              <a:gd name="T31" fmla="*/ 115195 h 314"/>
              <a:gd name="T32" fmla="*/ 133350 w 284"/>
              <a:gd name="T33" fmla="*/ 83344 h 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314"/>
              <a:gd name="T53" fmla="*/ 284 w 284"/>
              <a:gd name="T54" fmla="*/ 314 h 3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314">
                <a:moveTo>
                  <a:pt x="284" y="157"/>
                </a:moveTo>
                <a:lnTo>
                  <a:pt x="273" y="95"/>
                </a:lnTo>
                <a:lnTo>
                  <a:pt x="242" y="45"/>
                </a:lnTo>
                <a:lnTo>
                  <a:pt x="197" y="11"/>
                </a:lnTo>
                <a:lnTo>
                  <a:pt x="142" y="0"/>
                </a:lnTo>
                <a:lnTo>
                  <a:pt x="86" y="11"/>
                </a:lnTo>
                <a:lnTo>
                  <a:pt x="41" y="45"/>
                </a:lnTo>
                <a:lnTo>
                  <a:pt x="10" y="95"/>
                </a:lnTo>
                <a:lnTo>
                  <a:pt x="0" y="157"/>
                </a:lnTo>
                <a:lnTo>
                  <a:pt x="10" y="217"/>
                </a:lnTo>
                <a:lnTo>
                  <a:pt x="41" y="267"/>
                </a:lnTo>
                <a:lnTo>
                  <a:pt x="86" y="301"/>
                </a:lnTo>
                <a:lnTo>
                  <a:pt x="142" y="314"/>
                </a:lnTo>
                <a:lnTo>
                  <a:pt x="197" y="301"/>
                </a:lnTo>
                <a:lnTo>
                  <a:pt x="242" y="267"/>
                </a:lnTo>
                <a:lnTo>
                  <a:pt x="273" y="217"/>
                </a:lnTo>
                <a:lnTo>
                  <a:pt x="284" y="157"/>
                </a:lnTo>
                <a:close/>
              </a:path>
            </a:pathLst>
          </a:custGeom>
          <a:solidFill>
            <a:srgbClr val="FFFFFF"/>
          </a:solidFill>
          <a:ln w="0">
            <a:solidFill>
              <a:srgbClr val="000000"/>
            </a:solidFill>
            <a:prstDash val="solid"/>
            <a:round/>
            <a:headEnd/>
            <a:tailEnd/>
          </a:ln>
        </p:spPr>
        <p:txBody>
          <a:bodyPr/>
          <a:lstStyle/>
          <a:p>
            <a:endParaRPr lang="en-US"/>
          </a:p>
        </p:txBody>
      </p:sp>
      <p:sp>
        <p:nvSpPr>
          <p:cNvPr id="36913" name="Freeform 49"/>
          <p:cNvSpPr>
            <a:spLocks/>
          </p:cNvSpPr>
          <p:nvPr/>
        </p:nvSpPr>
        <p:spPr bwMode="auto">
          <a:xfrm>
            <a:off x="5418139" y="4738689"/>
            <a:ext cx="134937" cy="166687"/>
          </a:xfrm>
          <a:custGeom>
            <a:avLst/>
            <a:gdLst>
              <a:gd name="T0" fmla="*/ 134937 w 285"/>
              <a:gd name="T1" fmla="*/ 83344 h 314"/>
              <a:gd name="T2" fmla="*/ 129255 w 285"/>
              <a:gd name="T3" fmla="*/ 50431 h 314"/>
              <a:gd name="T4" fmla="*/ 114578 w 285"/>
              <a:gd name="T5" fmla="*/ 23888 h 314"/>
              <a:gd name="T6" fmla="*/ 93272 w 285"/>
              <a:gd name="T7" fmla="*/ 5839 h 314"/>
              <a:gd name="T8" fmla="*/ 67232 w 285"/>
              <a:gd name="T9" fmla="*/ 0 h 314"/>
              <a:gd name="T10" fmla="*/ 40718 w 285"/>
              <a:gd name="T11" fmla="*/ 5839 h 314"/>
              <a:gd name="T12" fmla="*/ 19412 w 285"/>
              <a:gd name="T13" fmla="*/ 23888 h 314"/>
              <a:gd name="T14" fmla="*/ 4735 w 285"/>
              <a:gd name="T15" fmla="*/ 50431 h 314"/>
              <a:gd name="T16" fmla="*/ 0 w 285"/>
              <a:gd name="T17" fmla="*/ 83344 h 314"/>
              <a:gd name="T18" fmla="*/ 4735 w 285"/>
              <a:gd name="T19" fmla="*/ 115195 h 314"/>
              <a:gd name="T20" fmla="*/ 19412 w 285"/>
              <a:gd name="T21" fmla="*/ 142268 h 314"/>
              <a:gd name="T22" fmla="*/ 40718 w 285"/>
              <a:gd name="T23" fmla="*/ 159786 h 314"/>
              <a:gd name="T24" fmla="*/ 67232 w 285"/>
              <a:gd name="T25" fmla="*/ 166687 h 314"/>
              <a:gd name="T26" fmla="*/ 93272 w 285"/>
              <a:gd name="T27" fmla="*/ 159786 h 314"/>
              <a:gd name="T28" fmla="*/ 114578 w 285"/>
              <a:gd name="T29" fmla="*/ 142268 h 314"/>
              <a:gd name="T30" fmla="*/ 129255 w 285"/>
              <a:gd name="T31" fmla="*/ 115195 h 314"/>
              <a:gd name="T32" fmla="*/ 134937 w 285"/>
              <a:gd name="T33" fmla="*/ 83344 h 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4"/>
              <a:gd name="T53" fmla="*/ 285 w 285"/>
              <a:gd name="T54" fmla="*/ 314 h 3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4">
                <a:moveTo>
                  <a:pt x="285" y="157"/>
                </a:moveTo>
                <a:lnTo>
                  <a:pt x="273" y="95"/>
                </a:lnTo>
                <a:lnTo>
                  <a:pt x="242" y="45"/>
                </a:lnTo>
                <a:lnTo>
                  <a:pt x="197" y="11"/>
                </a:lnTo>
                <a:lnTo>
                  <a:pt x="142" y="0"/>
                </a:lnTo>
                <a:lnTo>
                  <a:pt x="86" y="11"/>
                </a:lnTo>
                <a:lnTo>
                  <a:pt x="41" y="45"/>
                </a:lnTo>
                <a:lnTo>
                  <a:pt x="10" y="95"/>
                </a:lnTo>
                <a:lnTo>
                  <a:pt x="0" y="157"/>
                </a:lnTo>
                <a:lnTo>
                  <a:pt x="10" y="217"/>
                </a:lnTo>
                <a:lnTo>
                  <a:pt x="41" y="268"/>
                </a:lnTo>
                <a:lnTo>
                  <a:pt x="86" y="301"/>
                </a:lnTo>
                <a:lnTo>
                  <a:pt x="142" y="314"/>
                </a:lnTo>
                <a:lnTo>
                  <a:pt x="197" y="301"/>
                </a:lnTo>
                <a:lnTo>
                  <a:pt x="242" y="268"/>
                </a:lnTo>
                <a:lnTo>
                  <a:pt x="273" y="217"/>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914" name="Freeform 50"/>
          <p:cNvSpPr>
            <a:spLocks/>
          </p:cNvSpPr>
          <p:nvPr/>
        </p:nvSpPr>
        <p:spPr bwMode="auto">
          <a:xfrm>
            <a:off x="5418138" y="5070475"/>
            <a:ext cx="133350" cy="166688"/>
          </a:xfrm>
          <a:custGeom>
            <a:avLst/>
            <a:gdLst>
              <a:gd name="T0" fmla="*/ 133350 w 284"/>
              <a:gd name="T1" fmla="*/ 83609 h 315"/>
              <a:gd name="T2" fmla="*/ 128185 w 284"/>
              <a:gd name="T3" fmla="*/ 50800 h 315"/>
              <a:gd name="T4" fmla="*/ 113629 w 284"/>
              <a:gd name="T5" fmla="*/ 24342 h 315"/>
              <a:gd name="T6" fmla="*/ 92500 w 284"/>
              <a:gd name="T7" fmla="*/ 6350 h 315"/>
              <a:gd name="T8" fmla="*/ 66675 w 284"/>
              <a:gd name="T9" fmla="*/ 0 h 315"/>
              <a:gd name="T10" fmla="*/ 40381 w 284"/>
              <a:gd name="T11" fmla="*/ 6350 h 315"/>
              <a:gd name="T12" fmla="*/ 19251 w 284"/>
              <a:gd name="T13" fmla="*/ 24342 h 315"/>
              <a:gd name="T14" fmla="*/ 4695 w 284"/>
              <a:gd name="T15" fmla="*/ 50800 h 315"/>
              <a:gd name="T16" fmla="*/ 0 w 284"/>
              <a:gd name="T17" fmla="*/ 83609 h 315"/>
              <a:gd name="T18" fmla="*/ 4695 w 284"/>
              <a:gd name="T19" fmla="*/ 115359 h 315"/>
              <a:gd name="T20" fmla="*/ 19251 w 284"/>
              <a:gd name="T21" fmla="*/ 141817 h 315"/>
              <a:gd name="T22" fmla="*/ 40381 w 284"/>
              <a:gd name="T23" fmla="*/ 159809 h 315"/>
              <a:gd name="T24" fmla="*/ 66675 w 284"/>
              <a:gd name="T25" fmla="*/ 166688 h 315"/>
              <a:gd name="T26" fmla="*/ 92500 w 284"/>
              <a:gd name="T27" fmla="*/ 159809 h 315"/>
              <a:gd name="T28" fmla="*/ 113629 w 284"/>
              <a:gd name="T29" fmla="*/ 141817 h 315"/>
              <a:gd name="T30" fmla="*/ 128185 w 284"/>
              <a:gd name="T31" fmla="*/ 115359 h 315"/>
              <a:gd name="T32" fmla="*/ 133350 w 284"/>
              <a:gd name="T33" fmla="*/ 83609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315"/>
              <a:gd name="T53" fmla="*/ 284 w 284"/>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315">
                <a:moveTo>
                  <a:pt x="284" y="158"/>
                </a:moveTo>
                <a:lnTo>
                  <a:pt x="273" y="96"/>
                </a:lnTo>
                <a:lnTo>
                  <a:pt x="242" y="46"/>
                </a:lnTo>
                <a:lnTo>
                  <a:pt x="197" y="12"/>
                </a:lnTo>
                <a:lnTo>
                  <a:pt x="142" y="0"/>
                </a:lnTo>
                <a:lnTo>
                  <a:pt x="86" y="12"/>
                </a:lnTo>
                <a:lnTo>
                  <a:pt x="41" y="46"/>
                </a:lnTo>
                <a:lnTo>
                  <a:pt x="10" y="96"/>
                </a:lnTo>
                <a:lnTo>
                  <a:pt x="0" y="158"/>
                </a:lnTo>
                <a:lnTo>
                  <a:pt x="10" y="218"/>
                </a:lnTo>
                <a:lnTo>
                  <a:pt x="41" y="268"/>
                </a:lnTo>
                <a:lnTo>
                  <a:pt x="86" y="302"/>
                </a:lnTo>
                <a:lnTo>
                  <a:pt x="142" y="315"/>
                </a:lnTo>
                <a:lnTo>
                  <a:pt x="197" y="302"/>
                </a:lnTo>
                <a:lnTo>
                  <a:pt x="242" y="268"/>
                </a:lnTo>
                <a:lnTo>
                  <a:pt x="273" y="218"/>
                </a:lnTo>
                <a:lnTo>
                  <a:pt x="284" y="158"/>
                </a:lnTo>
                <a:close/>
              </a:path>
            </a:pathLst>
          </a:custGeom>
          <a:solidFill>
            <a:srgbClr val="FFFFFF"/>
          </a:solidFill>
          <a:ln w="0">
            <a:solidFill>
              <a:srgbClr val="000000"/>
            </a:solidFill>
            <a:prstDash val="solid"/>
            <a:round/>
            <a:headEnd/>
            <a:tailEnd/>
          </a:ln>
        </p:spPr>
        <p:txBody>
          <a:bodyPr/>
          <a:lstStyle/>
          <a:p>
            <a:endParaRPr lang="en-US"/>
          </a:p>
        </p:txBody>
      </p:sp>
      <p:sp>
        <p:nvSpPr>
          <p:cNvPr id="36915" name="Freeform 51"/>
          <p:cNvSpPr>
            <a:spLocks/>
          </p:cNvSpPr>
          <p:nvPr/>
        </p:nvSpPr>
        <p:spPr bwMode="auto">
          <a:xfrm>
            <a:off x="5418139" y="5403850"/>
            <a:ext cx="134937" cy="166688"/>
          </a:xfrm>
          <a:custGeom>
            <a:avLst/>
            <a:gdLst>
              <a:gd name="T0" fmla="*/ 134937 w 285"/>
              <a:gd name="T1" fmla="*/ 83609 h 315"/>
              <a:gd name="T2" fmla="*/ 129255 w 285"/>
              <a:gd name="T3" fmla="*/ 50800 h 315"/>
              <a:gd name="T4" fmla="*/ 114578 w 285"/>
              <a:gd name="T5" fmla="*/ 24342 h 315"/>
              <a:gd name="T6" fmla="*/ 93272 w 285"/>
              <a:gd name="T7" fmla="*/ 6350 h 315"/>
              <a:gd name="T8" fmla="*/ 67232 w 285"/>
              <a:gd name="T9" fmla="*/ 0 h 315"/>
              <a:gd name="T10" fmla="*/ 40718 w 285"/>
              <a:gd name="T11" fmla="*/ 6350 h 315"/>
              <a:gd name="T12" fmla="*/ 19412 w 285"/>
              <a:gd name="T13" fmla="*/ 24342 h 315"/>
              <a:gd name="T14" fmla="*/ 4735 w 285"/>
              <a:gd name="T15" fmla="*/ 50800 h 315"/>
              <a:gd name="T16" fmla="*/ 0 w 285"/>
              <a:gd name="T17" fmla="*/ 83609 h 315"/>
              <a:gd name="T18" fmla="*/ 4735 w 285"/>
              <a:gd name="T19" fmla="*/ 115359 h 315"/>
              <a:gd name="T20" fmla="*/ 19412 w 285"/>
              <a:gd name="T21" fmla="*/ 141817 h 315"/>
              <a:gd name="T22" fmla="*/ 40718 w 285"/>
              <a:gd name="T23" fmla="*/ 159809 h 315"/>
              <a:gd name="T24" fmla="*/ 67232 w 285"/>
              <a:gd name="T25" fmla="*/ 166688 h 315"/>
              <a:gd name="T26" fmla="*/ 93272 w 285"/>
              <a:gd name="T27" fmla="*/ 159809 h 315"/>
              <a:gd name="T28" fmla="*/ 114578 w 285"/>
              <a:gd name="T29" fmla="*/ 141817 h 315"/>
              <a:gd name="T30" fmla="*/ 129255 w 285"/>
              <a:gd name="T31" fmla="*/ 115359 h 315"/>
              <a:gd name="T32" fmla="*/ 134937 w 285"/>
              <a:gd name="T33" fmla="*/ 83609 h 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5"/>
              <a:gd name="T53" fmla="*/ 285 w 285"/>
              <a:gd name="T54" fmla="*/ 315 h 3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5">
                <a:moveTo>
                  <a:pt x="285" y="158"/>
                </a:moveTo>
                <a:lnTo>
                  <a:pt x="273" y="96"/>
                </a:lnTo>
                <a:lnTo>
                  <a:pt x="242" y="46"/>
                </a:lnTo>
                <a:lnTo>
                  <a:pt x="197" y="12"/>
                </a:lnTo>
                <a:lnTo>
                  <a:pt x="142" y="0"/>
                </a:lnTo>
                <a:lnTo>
                  <a:pt x="86" y="12"/>
                </a:lnTo>
                <a:lnTo>
                  <a:pt x="41" y="46"/>
                </a:lnTo>
                <a:lnTo>
                  <a:pt x="10" y="96"/>
                </a:lnTo>
                <a:lnTo>
                  <a:pt x="0" y="158"/>
                </a:lnTo>
                <a:lnTo>
                  <a:pt x="10" y="218"/>
                </a:lnTo>
                <a:lnTo>
                  <a:pt x="41" y="268"/>
                </a:lnTo>
                <a:lnTo>
                  <a:pt x="86" y="302"/>
                </a:lnTo>
                <a:lnTo>
                  <a:pt x="142" y="315"/>
                </a:lnTo>
                <a:lnTo>
                  <a:pt x="197" y="302"/>
                </a:lnTo>
                <a:lnTo>
                  <a:pt x="242" y="268"/>
                </a:lnTo>
                <a:lnTo>
                  <a:pt x="273" y="218"/>
                </a:lnTo>
                <a:lnTo>
                  <a:pt x="285" y="158"/>
                </a:lnTo>
                <a:close/>
              </a:path>
            </a:pathLst>
          </a:custGeom>
          <a:solidFill>
            <a:srgbClr val="FFFFFF"/>
          </a:solidFill>
          <a:ln w="0">
            <a:solidFill>
              <a:srgbClr val="000000"/>
            </a:solidFill>
            <a:prstDash val="solid"/>
            <a:round/>
            <a:headEnd/>
            <a:tailEnd/>
          </a:ln>
        </p:spPr>
        <p:txBody>
          <a:bodyPr/>
          <a:lstStyle/>
          <a:p>
            <a:endParaRPr lang="en-US"/>
          </a:p>
        </p:txBody>
      </p:sp>
      <p:sp>
        <p:nvSpPr>
          <p:cNvPr id="36916" name="Freeform 52"/>
          <p:cNvSpPr>
            <a:spLocks/>
          </p:cNvSpPr>
          <p:nvPr/>
        </p:nvSpPr>
        <p:spPr bwMode="auto">
          <a:xfrm>
            <a:off x="5418139" y="1411289"/>
            <a:ext cx="134937" cy="166687"/>
          </a:xfrm>
          <a:custGeom>
            <a:avLst/>
            <a:gdLst>
              <a:gd name="T0" fmla="*/ 134937 w 285"/>
              <a:gd name="T1" fmla="*/ 83344 h 314"/>
              <a:gd name="T2" fmla="*/ 129255 w 285"/>
              <a:gd name="T3" fmla="*/ 50431 h 314"/>
              <a:gd name="T4" fmla="*/ 114578 w 285"/>
              <a:gd name="T5" fmla="*/ 23888 h 314"/>
              <a:gd name="T6" fmla="*/ 93272 w 285"/>
              <a:gd name="T7" fmla="*/ 6370 h 314"/>
              <a:gd name="T8" fmla="*/ 67232 w 285"/>
              <a:gd name="T9" fmla="*/ 0 h 314"/>
              <a:gd name="T10" fmla="*/ 40718 w 285"/>
              <a:gd name="T11" fmla="*/ 6370 h 314"/>
              <a:gd name="T12" fmla="*/ 19412 w 285"/>
              <a:gd name="T13" fmla="*/ 23888 h 314"/>
              <a:gd name="T14" fmla="*/ 4735 w 285"/>
              <a:gd name="T15" fmla="*/ 50431 h 314"/>
              <a:gd name="T16" fmla="*/ 0 w 285"/>
              <a:gd name="T17" fmla="*/ 83344 h 314"/>
              <a:gd name="T18" fmla="*/ 4735 w 285"/>
              <a:gd name="T19" fmla="*/ 115725 h 314"/>
              <a:gd name="T20" fmla="*/ 19412 w 285"/>
              <a:gd name="T21" fmla="*/ 142268 h 314"/>
              <a:gd name="T22" fmla="*/ 40718 w 285"/>
              <a:gd name="T23" fmla="*/ 160317 h 314"/>
              <a:gd name="T24" fmla="*/ 67232 w 285"/>
              <a:gd name="T25" fmla="*/ 166687 h 314"/>
              <a:gd name="T26" fmla="*/ 93272 w 285"/>
              <a:gd name="T27" fmla="*/ 160317 h 314"/>
              <a:gd name="T28" fmla="*/ 114578 w 285"/>
              <a:gd name="T29" fmla="*/ 142268 h 314"/>
              <a:gd name="T30" fmla="*/ 129255 w 285"/>
              <a:gd name="T31" fmla="*/ 115725 h 314"/>
              <a:gd name="T32" fmla="*/ 134937 w 285"/>
              <a:gd name="T33" fmla="*/ 83344 h 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
              <a:gd name="T52" fmla="*/ 0 h 314"/>
              <a:gd name="T53" fmla="*/ 285 w 285"/>
              <a:gd name="T54" fmla="*/ 314 h 3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 h="314">
                <a:moveTo>
                  <a:pt x="285" y="157"/>
                </a:moveTo>
                <a:lnTo>
                  <a:pt x="273" y="95"/>
                </a:lnTo>
                <a:lnTo>
                  <a:pt x="242" y="45"/>
                </a:lnTo>
                <a:lnTo>
                  <a:pt x="197" y="12"/>
                </a:lnTo>
                <a:lnTo>
                  <a:pt x="142" y="0"/>
                </a:lnTo>
                <a:lnTo>
                  <a:pt x="86" y="12"/>
                </a:lnTo>
                <a:lnTo>
                  <a:pt x="41" y="45"/>
                </a:lnTo>
                <a:lnTo>
                  <a:pt x="10" y="95"/>
                </a:lnTo>
                <a:lnTo>
                  <a:pt x="0" y="157"/>
                </a:lnTo>
                <a:lnTo>
                  <a:pt x="10" y="218"/>
                </a:lnTo>
                <a:lnTo>
                  <a:pt x="41" y="268"/>
                </a:lnTo>
                <a:lnTo>
                  <a:pt x="86" y="302"/>
                </a:lnTo>
                <a:lnTo>
                  <a:pt x="142" y="314"/>
                </a:lnTo>
                <a:lnTo>
                  <a:pt x="197" y="302"/>
                </a:lnTo>
                <a:lnTo>
                  <a:pt x="242" y="268"/>
                </a:lnTo>
                <a:lnTo>
                  <a:pt x="273" y="218"/>
                </a:lnTo>
                <a:lnTo>
                  <a:pt x="285" y="157"/>
                </a:lnTo>
                <a:close/>
              </a:path>
            </a:pathLst>
          </a:custGeom>
          <a:solidFill>
            <a:srgbClr val="FFFFFF"/>
          </a:solidFill>
          <a:ln w="0">
            <a:solidFill>
              <a:srgbClr val="000000"/>
            </a:solidFill>
            <a:prstDash val="solid"/>
            <a:round/>
            <a:headEnd/>
            <a:tailEnd/>
          </a:ln>
        </p:spPr>
        <p:txBody>
          <a:bodyPr/>
          <a:lstStyle/>
          <a:p>
            <a:endParaRPr lang="en-US"/>
          </a:p>
        </p:txBody>
      </p:sp>
      <p:sp>
        <p:nvSpPr>
          <p:cNvPr id="36917" name="Freeform 53"/>
          <p:cNvSpPr>
            <a:spLocks/>
          </p:cNvSpPr>
          <p:nvPr/>
        </p:nvSpPr>
        <p:spPr bwMode="auto">
          <a:xfrm>
            <a:off x="5494338" y="1168401"/>
            <a:ext cx="671512" cy="333375"/>
          </a:xfrm>
          <a:custGeom>
            <a:avLst/>
            <a:gdLst>
              <a:gd name="T0" fmla="*/ 0 w 1424"/>
              <a:gd name="T1" fmla="*/ 333375 h 629"/>
              <a:gd name="T2" fmla="*/ 0 w 1424"/>
              <a:gd name="T3" fmla="*/ 166953 h 629"/>
              <a:gd name="T4" fmla="*/ 134397 w 1424"/>
              <a:gd name="T5" fmla="*/ 0 h 629"/>
              <a:gd name="T6" fmla="*/ 537115 w 1424"/>
              <a:gd name="T7" fmla="*/ 0 h 629"/>
              <a:gd name="T8" fmla="*/ 671512 w 1424"/>
              <a:gd name="T9" fmla="*/ 166953 h 629"/>
              <a:gd name="T10" fmla="*/ 671512 w 1424"/>
              <a:gd name="T11" fmla="*/ 333375 h 629"/>
              <a:gd name="T12" fmla="*/ 671512 w 1424"/>
              <a:gd name="T13" fmla="*/ 333375 h 629"/>
              <a:gd name="T14" fmla="*/ 0 60000 65536"/>
              <a:gd name="T15" fmla="*/ 0 60000 65536"/>
              <a:gd name="T16" fmla="*/ 0 60000 65536"/>
              <a:gd name="T17" fmla="*/ 0 60000 65536"/>
              <a:gd name="T18" fmla="*/ 0 60000 65536"/>
              <a:gd name="T19" fmla="*/ 0 60000 65536"/>
              <a:gd name="T20" fmla="*/ 0 60000 65536"/>
              <a:gd name="T21" fmla="*/ 0 w 1424"/>
              <a:gd name="T22" fmla="*/ 0 h 629"/>
              <a:gd name="T23" fmla="*/ 1424 w 1424"/>
              <a:gd name="T24" fmla="*/ 629 h 6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629">
                <a:moveTo>
                  <a:pt x="0" y="629"/>
                </a:moveTo>
                <a:lnTo>
                  <a:pt x="0" y="315"/>
                </a:lnTo>
                <a:lnTo>
                  <a:pt x="285" y="0"/>
                </a:lnTo>
                <a:lnTo>
                  <a:pt x="1139" y="0"/>
                </a:lnTo>
                <a:lnTo>
                  <a:pt x="1424" y="315"/>
                </a:lnTo>
                <a:lnTo>
                  <a:pt x="1424" y="629"/>
                </a:lnTo>
              </a:path>
            </a:pathLst>
          </a:custGeom>
          <a:noFill/>
          <a:ln w="635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18" name="Freeform 54"/>
          <p:cNvSpPr>
            <a:spLocks/>
          </p:cNvSpPr>
          <p:nvPr/>
        </p:nvSpPr>
        <p:spPr bwMode="auto">
          <a:xfrm>
            <a:off x="5494338" y="1501776"/>
            <a:ext cx="671512" cy="333375"/>
          </a:xfrm>
          <a:custGeom>
            <a:avLst/>
            <a:gdLst>
              <a:gd name="T0" fmla="*/ 0 w 1424"/>
              <a:gd name="T1" fmla="*/ 333375 h 629"/>
              <a:gd name="T2" fmla="*/ 0 w 1424"/>
              <a:gd name="T3" fmla="*/ 166953 h 629"/>
              <a:gd name="T4" fmla="*/ 134397 w 1424"/>
              <a:gd name="T5" fmla="*/ 0 h 629"/>
              <a:gd name="T6" fmla="*/ 537115 w 1424"/>
              <a:gd name="T7" fmla="*/ 0 h 629"/>
              <a:gd name="T8" fmla="*/ 671512 w 1424"/>
              <a:gd name="T9" fmla="*/ 166953 h 629"/>
              <a:gd name="T10" fmla="*/ 671512 w 1424"/>
              <a:gd name="T11" fmla="*/ 333375 h 629"/>
              <a:gd name="T12" fmla="*/ 671512 w 1424"/>
              <a:gd name="T13" fmla="*/ 333375 h 629"/>
              <a:gd name="T14" fmla="*/ 0 60000 65536"/>
              <a:gd name="T15" fmla="*/ 0 60000 65536"/>
              <a:gd name="T16" fmla="*/ 0 60000 65536"/>
              <a:gd name="T17" fmla="*/ 0 60000 65536"/>
              <a:gd name="T18" fmla="*/ 0 60000 65536"/>
              <a:gd name="T19" fmla="*/ 0 60000 65536"/>
              <a:gd name="T20" fmla="*/ 0 60000 65536"/>
              <a:gd name="T21" fmla="*/ 0 w 1424"/>
              <a:gd name="T22" fmla="*/ 0 h 629"/>
              <a:gd name="T23" fmla="*/ 1424 w 1424"/>
              <a:gd name="T24" fmla="*/ 629 h 6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629">
                <a:moveTo>
                  <a:pt x="0" y="629"/>
                </a:moveTo>
                <a:lnTo>
                  <a:pt x="0" y="315"/>
                </a:lnTo>
                <a:lnTo>
                  <a:pt x="285" y="0"/>
                </a:lnTo>
                <a:lnTo>
                  <a:pt x="1139" y="0"/>
                </a:lnTo>
                <a:lnTo>
                  <a:pt x="1424" y="315"/>
                </a:lnTo>
                <a:lnTo>
                  <a:pt x="1424" y="629"/>
                </a:lnTo>
              </a:path>
            </a:pathLst>
          </a:custGeom>
          <a:noFill/>
          <a:ln w="635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19" name="Freeform 55"/>
          <p:cNvSpPr>
            <a:spLocks/>
          </p:cNvSpPr>
          <p:nvPr/>
        </p:nvSpPr>
        <p:spPr bwMode="auto">
          <a:xfrm>
            <a:off x="5494338" y="1835150"/>
            <a:ext cx="671512" cy="331788"/>
          </a:xfrm>
          <a:custGeom>
            <a:avLst/>
            <a:gdLst>
              <a:gd name="T0" fmla="*/ 0 w 1424"/>
              <a:gd name="T1" fmla="*/ 331788 h 629"/>
              <a:gd name="T2" fmla="*/ 0 w 1424"/>
              <a:gd name="T3" fmla="*/ 165630 h 629"/>
              <a:gd name="T4" fmla="*/ 134397 w 1424"/>
              <a:gd name="T5" fmla="*/ 0 h 629"/>
              <a:gd name="T6" fmla="*/ 537115 w 1424"/>
              <a:gd name="T7" fmla="*/ 0 h 629"/>
              <a:gd name="T8" fmla="*/ 671512 w 1424"/>
              <a:gd name="T9" fmla="*/ 165630 h 629"/>
              <a:gd name="T10" fmla="*/ 671512 w 1424"/>
              <a:gd name="T11" fmla="*/ 331788 h 629"/>
              <a:gd name="T12" fmla="*/ 671512 w 1424"/>
              <a:gd name="T13" fmla="*/ 331788 h 629"/>
              <a:gd name="T14" fmla="*/ 0 60000 65536"/>
              <a:gd name="T15" fmla="*/ 0 60000 65536"/>
              <a:gd name="T16" fmla="*/ 0 60000 65536"/>
              <a:gd name="T17" fmla="*/ 0 60000 65536"/>
              <a:gd name="T18" fmla="*/ 0 60000 65536"/>
              <a:gd name="T19" fmla="*/ 0 60000 65536"/>
              <a:gd name="T20" fmla="*/ 0 60000 65536"/>
              <a:gd name="T21" fmla="*/ 0 w 1424"/>
              <a:gd name="T22" fmla="*/ 0 h 629"/>
              <a:gd name="T23" fmla="*/ 1424 w 1424"/>
              <a:gd name="T24" fmla="*/ 629 h 6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629">
                <a:moveTo>
                  <a:pt x="0" y="629"/>
                </a:moveTo>
                <a:lnTo>
                  <a:pt x="0" y="314"/>
                </a:lnTo>
                <a:lnTo>
                  <a:pt x="285" y="0"/>
                </a:lnTo>
                <a:lnTo>
                  <a:pt x="1139" y="0"/>
                </a:lnTo>
                <a:lnTo>
                  <a:pt x="1424" y="314"/>
                </a:lnTo>
                <a:lnTo>
                  <a:pt x="1424" y="629"/>
                </a:lnTo>
              </a:path>
            </a:pathLst>
          </a:custGeom>
          <a:noFill/>
          <a:ln w="635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0" name="Freeform 56"/>
          <p:cNvSpPr>
            <a:spLocks/>
          </p:cNvSpPr>
          <p:nvPr/>
        </p:nvSpPr>
        <p:spPr bwMode="auto">
          <a:xfrm>
            <a:off x="5494338" y="2166939"/>
            <a:ext cx="671512" cy="333375"/>
          </a:xfrm>
          <a:custGeom>
            <a:avLst/>
            <a:gdLst>
              <a:gd name="T0" fmla="*/ 0 w 1424"/>
              <a:gd name="T1" fmla="*/ 333375 h 629"/>
              <a:gd name="T2" fmla="*/ 0 w 1424"/>
              <a:gd name="T3" fmla="*/ 166422 h 629"/>
              <a:gd name="T4" fmla="*/ 134397 w 1424"/>
              <a:gd name="T5" fmla="*/ 0 h 629"/>
              <a:gd name="T6" fmla="*/ 537115 w 1424"/>
              <a:gd name="T7" fmla="*/ 0 h 629"/>
              <a:gd name="T8" fmla="*/ 671512 w 1424"/>
              <a:gd name="T9" fmla="*/ 166422 h 629"/>
              <a:gd name="T10" fmla="*/ 671512 w 1424"/>
              <a:gd name="T11" fmla="*/ 333375 h 629"/>
              <a:gd name="T12" fmla="*/ 671512 w 1424"/>
              <a:gd name="T13" fmla="*/ 333375 h 629"/>
              <a:gd name="T14" fmla="*/ 0 60000 65536"/>
              <a:gd name="T15" fmla="*/ 0 60000 65536"/>
              <a:gd name="T16" fmla="*/ 0 60000 65536"/>
              <a:gd name="T17" fmla="*/ 0 60000 65536"/>
              <a:gd name="T18" fmla="*/ 0 60000 65536"/>
              <a:gd name="T19" fmla="*/ 0 60000 65536"/>
              <a:gd name="T20" fmla="*/ 0 60000 65536"/>
              <a:gd name="T21" fmla="*/ 0 w 1424"/>
              <a:gd name="T22" fmla="*/ 0 h 629"/>
              <a:gd name="T23" fmla="*/ 1424 w 1424"/>
              <a:gd name="T24" fmla="*/ 629 h 6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629">
                <a:moveTo>
                  <a:pt x="0" y="629"/>
                </a:moveTo>
                <a:lnTo>
                  <a:pt x="0" y="314"/>
                </a:lnTo>
                <a:lnTo>
                  <a:pt x="285" y="0"/>
                </a:lnTo>
                <a:lnTo>
                  <a:pt x="1139" y="0"/>
                </a:lnTo>
                <a:lnTo>
                  <a:pt x="1424" y="314"/>
                </a:lnTo>
                <a:lnTo>
                  <a:pt x="1424" y="629"/>
                </a:lnTo>
              </a:path>
            </a:pathLst>
          </a:custGeom>
          <a:noFill/>
          <a:ln w="635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1" name="Freeform 57"/>
          <p:cNvSpPr>
            <a:spLocks/>
          </p:cNvSpPr>
          <p:nvPr/>
        </p:nvSpPr>
        <p:spPr bwMode="auto">
          <a:xfrm>
            <a:off x="5494338" y="2500314"/>
            <a:ext cx="671512" cy="333375"/>
          </a:xfrm>
          <a:custGeom>
            <a:avLst/>
            <a:gdLst>
              <a:gd name="T0" fmla="*/ 0 w 1424"/>
              <a:gd name="T1" fmla="*/ 333375 h 629"/>
              <a:gd name="T2" fmla="*/ 0 w 1424"/>
              <a:gd name="T3" fmla="*/ 166422 h 629"/>
              <a:gd name="T4" fmla="*/ 134397 w 1424"/>
              <a:gd name="T5" fmla="*/ 0 h 629"/>
              <a:gd name="T6" fmla="*/ 537115 w 1424"/>
              <a:gd name="T7" fmla="*/ 0 h 629"/>
              <a:gd name="T8" fmla="*/ 671512 w 1424"/>
              <a:gd name="T9" fmla="*/ 166422 h 629"/>
              <a:gd name="T10" fmla="*/ 671512 w 1424"/>
              <a:gd name="T11" fmla="*/ 333375 h 629"/>
              <a:gd name="T12" fmla="*/ 671512 w 1424"/>
              <a:gd name="T13" fmla="*/ 333375 h 629"/>
              <a:gd name="T14" fmla="*/ 0 60000 65536"/>
              <a:gd name="T15" fmla="*/ 0 60000 65536"/>
              <a:gd name="T16" fmla="*/ 0 60000 65536"/>
              <a:gd name="T17" fmla="*/ 0 60000 65536"/>
              <a:gd name="T18" fmla="*/ 0 60000 65536"/>
              <a:gd name="T19" fmla="*/ 0 60000 65536"/>
              <a:gd name="T20" fmla="*/ 0 60000 65536"/>
              <a:gd name="T21" fmla="*/ 0 w 1424"/>
              <a:gd name="T22" fmla="*/ 0 h 629"/>
              <a:gd name="T23" fmla="*/ 1424 w 1424"/>
              <a:gd name="T24" fmla="*/ 629 h 6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629">
                <a:moveTo>
                  <a:pt x="0" y="629"/>
                </a:moveTo>
                <a:lnTo>
                  <a:pt x="0" y="314"/>
                </a:lnTo>
                <a:lnTo>
                  <a:pt x="285" y="0"/>
                </a:lnTo>
                <a:lnTo>
                  <a:pt x="1139" y="0"/>
                </a:lnTo>
                <a:lnTo>
                  <a:pt x="1424" y="314"/>
                </a:lnTo>
                <a:lnTo>
                  <a:pt x="1424" y="629"/>
                </a:lnTo>
              </a:path>
            </a:pathLst>
          </a:custGeom>
          <a:noFill/>
          <a:ln w="635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2" name="Freeform 58"/>
          <p:cNvSpPr>
            <a:spLocks/>
          </p:cNvSpPr>
          <p:nvPr/>
        </p:nvSpPr>
        <p:spPr bwMode="auto">
          <a:xfrm>
            <a:off x="5494338" y="2833689"/>
            <a:ext cx="671512" cy="331787"/>
          </a:xfrm>
          <a:custGeom>
            <a:avLst/>
            <a:gdLst>
              <a:gd name="T0" fmla="*/ 0 w 1424"/>
              <a:gd name="T1" fmla="*/ 331787 h 629"/>
              <a:gd name="T2" fmla="*/ 0 w 1424"/>
              <a:gd name="T3" fmla="*/ 165630 h 629"/>
              <a:gd name="T4" fmla="*/ 134397 w 1424"/>
              <a:gd name="T5" fmla="*/ 0 h 629"/>
              <a:gd name="T6" fmla="*/ 537115 w 1424"/>
              <a:gd name="T7" fmla="*/ 0 h 629"/>
              <a:gd name="T8" fmla="*/ 671512 w 1424"/>
              <a:gd name="T9" fmla="*/ 165630 h 629"/>
              <a:gd name="T10" fmla="*/ 671512 w 1424"/>
              <a:gd name="T11" fmla="*/ 331787 h 629"/>
              <a:gd name="T12" fmla="*/ 671512 w 1424"/>
              <a:gd name="T13" fmla="*/ 331787 h 629"/>
              <a:gd name="T14" fmla="*/ 0 60000 65536"/>
              <a:gd name="T15" fmla="*/ 0 60000 65536"/>
              <a:gd name="T16" fmla="*/ 0 60000 65536"/>
              <a:gd name="T17" fmla="*/ 0 60000 65536"/>
              <a:gd name="T18" fmla="*/ 0 60000 65536"/>
              <a:gd name="T19" fmla="*/ 0 60000 65536"/>
              <a:gd name="T20" fmla="*/ 0 60000 65536"/>
              <a:gd name="T21" fmla="*/ 0 w 1424"/>
              <a:gd name="T22" fmla="*/ 0 h 629"/>
              <a:gd name="T23" fmla="*/ 1424 w 1424"/>
              <a:gd name="T24" fmla="*/ 629 h 6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629">
                <a:moveTo>
                  <a:pt x="0" y="629"/>
                </a:moveTo>
                <a:lnTo>
                  <a:pt x="0" y="314"/>
                </a:lnTo>
                <a:lnTo>
                  <a:pt x="285" y="0"/>
                </a:lnTo>
                <a:lnTo>
                  <a:pt x="1139" y="0"/>
                </a:lnTo>
                <a:lnTo>
                  <a:pt x="1424" y="314"/>
                </a:lnTo>
                <a:lnTo>
                  <a:pt x="1424" y="629"/>
                </a:lnTo>
              </a:path>
            </a:pathLst>
          </a:custGeom>
          <a:noFill/>
          <a:ln w="635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3" name="Freeform 59"/>
          <p:cNvSpPr>
            <a:spLocks/>
          </p:cNvSpPr>
          <p:nvPr/>
        </p:nvSpPr>
        <p:spPr bwMode="auto">
          <a:xfrm>
            <a:off x="5494338" y="3165476"/>
            <a:ext cx="671512" cy="333375"/>
          </a:xfrm>
          <a:custGeom>
            <a:avLst/>
            <a:gdLst>
              <a:gd name="T0" fmla="*/ 0 w 1424"/>
              <a:gd name="T1" fmla="*/ 333375 h 628"/>
              <a:gd name="T2" fmla="*/ 0 w 1424"/>
              <a:gd name="T3" fmla="*/ 166688 h 628"/>
              <a:gd name="T4" fmla="*/ 134397 w 1424"/>
              <a:gd name="T5" fmla="*/ 0 h 628"/>
              <a:gd name="T6" fmla="*/ 537115 w 1424"/>
              <a:gd name="T7" fmla="*/ 0 h 628"/>
              <a:gd name="T8" fmla="*/ 671512 w 1424"/>
              <a:gd name="T9" fmla="*/ 166688 h 628"/>
              <a:gd name="T10" fmla="*/ 671512 w 1424"/>
              <a:gd name="T11" fmla="*/ 333375 h 628"/>
              <a:gd name="T12" fmla="*/ 671512 w 1424"/>
              <a:gd name="T13" fmla="*/ 333375 h 628"/>
              <a:gd name="T14" fmla="*/ 0 60000 65536"/>
              <a:gd name="T15" fmla="*/ 0 60000 65536"/>
              <a:gd name="T16" fmla="*/ 0 60000 65536"/>
              <a:gd name="T17" fmla="*/ 0 60000 65536"/>
              <a:gd name="T18" fmla="*/ 0 60000 65536"/>
              <a:gd name="T19" fmla="*/ 0 60000 65536"/>
              <a:gd name="T20" fmla="*/ 0 60000 65536"/>
              <a:gd name="T21" fmla="*/ 0 w 1424"/>
              <a:gd name="T22" fmla="*/ 0 h 628"/>
              <a:gd name="T23" fmla="*/ 1424 w 1424"/>
              <a:gd name="T24" fmla="*/ 628 h 6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628">
                <a:moveTo>
                  <a:pt x="0" y="628"/>
                </a:moveTo>
                <a:lnTo>
                  <a:pt x="0" y="314"/>
                </a:lnTo>
                <a:lnTo>
                  <a:pt x="285" y="0"/>
                </a:lnTo>
                <a:lnTo>
                  <a:pt x="1139" y="0"/>
                </a:lnTo>
                <a:lnTo>
                  <a:pt x="1424" y="314"/>
                </a:lnTo>
                <a:lnTo>
                  <a:pt x="1424" y="628"/>
                </a:lnTo>
              </a:path>
            </a:pathLst>
          </a:custGeom>
          <a:noFill/>
          <a:ln w="635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4" name="Freeform 60"/>
          <p:cNvSpPr>
            <a:spLocks/>
          </p:cNvSpPr>
          <p:nvPr/>
        </p:nvSpPr>
        <p:spPr bwMode="auto">
          <a:xfrm>
            <a:off x="5494338" y="3498850"/>
            <a:ext cx="671512" cy="331788"/>
          </a:xfrm>
          <a:custGeom>
            <a:avLst/>
            <a:gdLst>
              <a:gd name="T0" fmla="*/ 0 w 1424"/>
              <a:gd name="T1" fmla="*/ 331788 h 629"/>
              <a:gd name="T2" fmla="*/ 0 w 1424"/>
              <a:gd name="T3" fmla="*/ 166158 h 629"/>
              <a:gd name="T4" fmla="*/ 134397 w 1424"/>
              <a:gd name="T5" fmla="*/ 0 h 629"/>
              <a:gd name="T6" fmla="*/ 537115 w 1424"/>
              <a:gd name="T7" fmla="*/ 0 h 629"/>
              <a:gd name="T8" fmla="*/ 671512 w 1424"/>
              <a:gd name="T9" fmla="*/ 166158 h 629"/>
              <a:gd name="T10" fmla="*/ 671512 w 1424"/>
              <a:gd name="T11" fmla="*/ 331788 h 629"/>
              <a:gd name="T12" fmla="*/ 671512 w 1424"/>
              <a:gd name="T13" fmla="*/ 331788 h 629"/>
              <a:gd name="T14" fmla="*/ 0 60000 65536"/>
              <a:gd name="T15" fmla="*/ 0 60000 65536"/>
              <a:gd name="T16" fmla="*/ 0 60000 65536"/>
              <a:gd name="T17" fmla="*/ 0 60000 65536"/>
              <a:gd name="T18" fmla="*/ 0 60000 65536"/>
              <a:gd name="T19" fmla="*/ 0 60000 65536"/>
              <a:gd name="T20" fmla="*/ 0 60000 65536"/>
              <a:gd name="T21" fmla="*/ 0 w 1424"/>
              <a:gd name="T22" fmla="*/ 0 h 629"/>
              <a:gd name="T23" fmla="*/ 1424 w 1424"/>
              <a:gd name="T24" fmla="*/ 629 h 6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629">
                <a:moveTo>
                  <a:pt x="0" y="629"/>
                </a:moveTo>
                <a:lnTo>
                  <a:pt x="0" y="315"/>
                </a:lnTo>
                <a:lnTo>
                  <a:pt x="285" y="0"/>
                </a:lnTo>
                <a:lnTo>
                  <a:pt x="1139" y="0"/>
                </a:lnTo>
                <a:lnTo>
                  <a:pt x="1424" y="315"/>
                </a:lnTo>
                <a:lnTo>
                  <a:pt x="1424" y="629"/>
                </a:lnTo>
              </a:path>
            </a:pathLst>
          </a:custGeom>
          <a:noFill/>
          <a:ln w="635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5" name="Freeform 61"/>
          <p:cNvSpPr>
            <a:spLocks/>
          </p:cNvSpPr>
          <p:nvPr/>
        </p:nvSpPr>
        <p:spPr bwMode="auto">
          <a:xfrm>
            <a:off x="5494338" y="3830639"/>
            <a:ext cx="671512" cy="333375"/>
          </a:xfrm>
          <a:custGeom>
            <a:avLst/>
            <a:gdLst>
              <a:gd name="T0" fmla="*/ 0 w 1424"/>
              <a:gd name="T1" fmla="*/ 333375 h 629"/>
              <a:gd name="T2" fmla="*/ 0 w 1424"/>
              <a:gd name="T3" fmla="*/ 166953 h 629"/>
              <a:gd name="T4" fmla="*/ 134397 w 1424"/>
              <a:gd name="T5" fmla="*/ 0 h 629"/>
              <a:gd name="T6" fmla="*/ 537115 w 1424"/>
              <a:gd name="T7" fmla="*/ 0 h 629"/>
              <a:gd name="T8" fmla="*/ 671512 w 1424"/>
              <a:gd name="T9" fmla="*/ 166953 h 629"/>
              <a:gd name="T10" fmla="*/ 671512 w 1424"/>
              <a:gd name="T11" fmla="*/ 333375 h 629"/>
              <a:gd name="T12" fmla="*/ 671512 w 1424"/>
              <a:gd name="T13" fmla="*/ 333375 h 629"/>
              <a:gd name="T14" fmla="*/ 0 60000 65536"/>
              <a:gd name="T15" fmla="*/ 0 60000 65536"/>
              <a:gd name="T16" fmla="*/ 0 60000 65536"/>
              <a:gd name="T17" fmla="*/ 0 60000 65536"/>
              <a:gd name="T18" fmla="*/ 0 60000 65536"/>
              <a:gd name="T19" fmla="*/ 0 60000 65536"/>
              <a:gd name="T20" fmla="*/ 0 60000 65536"/>
              <a:gd name="T21" fmla="*/ 0 w 1424"/>
              <a:gd name="T22" fmla="*/ 0 h 629"/>
              <a:gd name="T23" fmla="*/ 1424 w 1424"/>
              <a:gd name="T24" fmla="*/ 629 h 6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629">
                <a:moveTo>
                  <a:pt x="0" y="629"/>
                </a:moveTo>
                <a:lnTo>
                  <a:pt x="0" y="315"/>
                </a:lnTo>
                <a:lnTo>
                  <a:pt x="285" y="0"/>
                </a:lnTo>
                <a:lnTo>
                  <a:pt x="1139" y="0"/>
                </a:lnTo>
                <a:lnTo>
                  <a:pt x="1424" y="315"/>
                </a:lnTo>
                <a:lnTo>
                  <a:pt x="1424" y="629"/>
                </a:lnTo>
              </a:path>
            </a:pathLst>
          </a:custGeom>
          <a:noFill/>
          <a:ln w="635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6" name="Freeform 62"/>
          <p:cNvSpPr>
            <a:spLocks/>
          </p:cNvSpPr>
          <p:nvPr/>
        </p:nvSpPr>
        <p:spPr bwMode="auto">
          <a:xfrm>
            <a:off x="5494338" y="4164014"/>
            <a:ext cx="671512" cy="333375"/>
          </a:xfrm>
          <a:custGeom>
            <a:avLst/>
            <a:gdLst>
              <a:gd name="T0" fmla="*/ 0 w 1424"/>
              <a:gd name="T1" fmla="*/ 333375 h 629"/>
              <a:gd name="T2" fmla="*/ 0 w 1424"/>
              <a:gd name="T3" fmla="*/ 166953 h 629"/>
              <a:gd name="T4" fmla="*/ 134397 w 1424"/>
              <a:gd name="T5" fmla="*/ 0 h 629"/>
              <a:gd name="T6" fmla="*/ 537115 w 1424"/>
              <a:gd name="T7" fmla="*/ 0 h 629"/>
              <a:gd name="T8" fmla="*/ 671512 w 1424"/>
              <a:gd name="T9" fmla="*/ 166953 h 629"/>
              <a:gd name="T10" fmla="*/ 671512 w 1424"/>
              <a:gd name="T11" fmla="*/ 333375 h 629"/>
              <a:gd name="T12" fmla="*/ 671512 w 1424"/>
              <a:gd name="T13" fmla="*/ 333375 h 629"/>
              <a:gd name="T14" fmla="*/ 0 60000 65536"/>
              <a:gd name="T15" fmla="*/ 0 60000 65536"/>
              <a:gd name="T16" fmla="*/ 0 60000 65536"/>
              <a:gd name="T17" fmla="*/ 0 60000 65536"/>
              <a:gd name="T18" fmla="*/ 0 60000 65536"/>
              <a:gd name="T19" fmla="*/ 0 60000 65536"/>
              <a:gd name="T20" fmla="*/ 0 60000 65536"/>
              <a:gd name="T21" fmla="*/ 0 w 1424"/>
              <a:gd name="T22" fmla="*/ 0 h 629"/>
              <a:gd name="T23" fmla="*/ 1424 w 1424"/>
              <a:gd name="T24" fmla="*/ 629 h 6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629">
                <a:moveTo>
                  <a:pt x="0" y="629"/>
                </a:moveTo>
                <a:lnTo>
                  <a:pt x="0" y="315"/>
                </a:lnTo>
                <a:lnTo>
                  <a:pt x="285" y="0"/>
                </a:lnTo>
                <a:lnTo>
                  <a:pt x="1139" y="0"/>
                </a:lnTo>
                <a:lnTo>
                  <a:pt x="1424" y="315"/>
                </a:lnTo>
                <a:lnTo>
                  <a:pt x="1424" y="629"/>
                </a:lnTo>
              </a:path>
            </a:pathLst>
          </a:custGeom>
          <a:noFill/>
          <a:ln w="635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7" name="Freeform 63"/>
          <p:cNvSpPr>
            <a:spLocks/>
          </p:cNvSpPr>
          <p:nvPr/>
        </p:nvSpPr>
        <p:spPr bwMode="auto">
          <a:xfrm>
            <a:off x="5494338" y="4497389"/>
            <a:ext cx="671512" cy="331787"/>
          </a:xfrm>
          <a:custGeom>
            <a:avLst/>
            <a:gdLst>
              <a:gd name="T0" fmla="*/ 0 w 1424"/>
              <a:gd name="T1" fmla="*/ 331787 h 629"/>
              <a:gd name="T2" fmla="*/ 0 w 1424"/>
              <a:gd name="T3" fmla="*/ 165630 h 629"/>
              <a:gd name="T4" fmla="*/ 134397 w 1424"/>
              <a:gd name="T5" fmla="*/ 0 h 629"/>
              <a:gd name="T6" fmla="*/ 537115 w 1424"/>
              <a:gd name="T7" fmla="*/ 0 h 629"/>
              <a:gd name="T8" fmla="*/ 671512 w 1424"/>
              <a:gd name="T9" fmla="*/ 165630 h 629"/>
              <a:gd name="T10" fmla="*/ 671512 w 1424"/>
              <a:gd name="T11" fmla="*/ 331787 h 629"/>
              <a:gd name="T12" fmla="*/ 671512 w 1424"/>
              <a:gd name="T13" fmla="*/ 331787 h 629"/>
              <a:gd name="T14" fmla="*/ 0 60000 65536"/>
              <a:gd name="T15" fmla="*/ 0 60000 65536"/>
              <a:gd name="T16" fmla="*/ 0 60000 65536"/>
              <a:gd name="T17" fmla="*/ 0 60000 65536"/>
              <a:gd name="T18" fmla="*/ 0 60000 65536"/>
              <a:gd name="T19" fmla="*/ 0 60000 65536"/>
              <a:gd name="T20" fmla="*/ 0 60000 65536"/>
              <a:gd name="T21" fmla="*/ 0 w 1424"/>
              <a:gd name="T22" fmla="*/ 0 h 629"/>
              <a:gd name="T23" fmla="*/ 1424 w 1424"/>
              <a:gd name="T24" fmla="*/ 629 h 6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629">
                <a:moveTo>
                  <a:pt x="0" y="629"/>
                </a:moveTo>
                <a:lnTo>
                  <a:pt x="0" y="314"/>
                </a:lnTo>
                <a:lnTo>
                  <a:pt x="285" y="0"/>
                </a:lnTo>
                <a:lnTo>
                  <a:pt x="1139" y="0"/>
                </a:lnTo>
                <a:lnTo>
                  <a:pt x="1424" y="314"/>
                </a:lnTo>
                <a:lnTo>
                  <a:pt x="1424" y="629"/>
                </a:lnTo>
              </a:path>
            </a:pathLst>
          </a:custGeom>
          <a:noFill/>
          <a:ln w="635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8" name="Freeform 64"/>
          <p:cNvSpPr>
            <a:spLocks/>
          </p:cNvSpPr>
          <p:nvPr/>
        </p:nvSpPr>
        <p:spPr bwMode="auto">
          <a:xfrm>
            <a:off x="5494338" y="4829176"/>
            <a:ext cx="671512" cy="333375"/>
          </a:xfrm>
          <a:custGeom>
            <a:avLst/>
            <a:gdLst>
              <a:gd name="T0" fmla="*/ 0 w 1424"/>
              <a:gd name="T1" fmla="*/ 333375 h 629"/>
              <a:gd name="T2" fmla="*/ 0 w 1424"/>
              <a:gd name="T3" fmla="*/ 166422 h 629"/>
              <a:gd name="T4" fmla="*/ 134397 w 1424"/>
              <a:gd name="T5" fmla="*/ 0 h 629"/>
              <a:gd name="T6" fmla="*/ 537115 w 1424"/>
              <a:gd name="T7" fmla="*/ 0 h 629"/>
              <a:gd name="T8" fmla="*/ 671512 w 1424"/>
              <a:gd name="T9" fmla="*/ 166422 h 629"/>
              <a:gd name="T10" fmla="*/ 671512 w 1424"/>
              <a:gd name="T11" fmla="*/ 333375 h 629"/>
              <a:gd name="T12" fmla="*/ 671512 w 1424"/>
              <a:gd name="T13" fmla="*/ 333375 h 629"/>
              <a:gd name="T14" fmla="*/ 0 60000 65536"/>
              <a:gd name="T15" fmla="*/ 0 60000 65536"/>
              <a:gd name="T16" fmla="*/ 0 60000 65536"/>
              <a:gd name="T17" fmla="*/ 0 60000 65536"/>
              <a:gd name="T18" fmla="*/ 0 60000 65536"/>
              <a:gd name="T19" fmla="*/ 0 60000 65536"/>
              <a:gd name="T20" fmla="*/ 0 60000 65536"/>
              <a:gd name="T21" fmla="*/ 0 w 1424"/>
              <a:gd name="T22" fmla="*/ 0 h 629"/>
              <a:gd name="T23" fmla="*/ 1424 w 1424"/>
              <a:gd name="T24" fmla="*/ 629 h 6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629">
                <a:moveTo>
                  <a:pt x="0" y="629"/>
                </a:moveTo>
                <a:lnTo>
                  <a:pt x="0" y="314"/>
                </a:lnTo>
                <a:lnTo>
                  <a:pt x="285" y="0"/>
                </a:lnTo>
                <a:lnTo>
                  <a:pt x="1139" y="0"/>
                </a:lnTo>
                <a:lnTo>
                  <a:pt x="1424" y="314"/>
                </a:lnTo>
                <a:lnTo>
                  <a:pt x="1424" y="629"/>
                </a:lnTo>
              </a:path>
            </a:pathLst>
          </a:custGeom>
          <a:noFill/>
          <a:ln w="635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9" name="Freeform 65"/>
          <p:cNvSpPr>
            <a:spLocks/>
          </p:cNvSpPr>
          <p:nvPr/>
        </p:nvSpPr>
        <p:spPr bwMode="auto">
          <a:xfrm>
            <a:off x="5494338" y="5162551"/>
            <a:ext cx="671512" cy="333375"/>
          </a:xfrm>
          <a:custGeom>
            <a:avLst/>
            <a:gdLst>
              <a:gd name="T0" fmla="*/ 0 w 1424"/>
              <a:gd name="T1" fmla="*/ 333375 h 629"/>
              <a:gd name="T2" fmla="*/ 0 w 1424"/>
              <a:gd name="T3" fmla="*/ 166422 h 629"/>
              <a:gd name="T4" fmla="*/ 134397 w 1424"/>
              <a:gd name="T5" fmla="*/ 0 h 629"/>
              <a:gd name="T6" fmla="*/ 537115 w 1424"/>
              <a:gd name="T7" fmla="*/ 0 h 629"/>
              <a:gd name="T8" fmla="*/ 671512 w 1424"/>
              <a:gd name="T9" fmla="*/ 166422 h 629"/>
              <a:gd name="T10" fmla="*/ 671512 w 1424"/>
              <a:gd name="T11" fmla="*/ 333375 h 629"/>
              <a:gd name="T12" fmla="*/ 671512 w 1424"/>
              <a:gd name="T13" fmla="*/ 333375 h 629"/>
              <a:gd name="T14" fmla="*/ 0 60000 65536"/>
              <a:gd name="T15" fmla="*/ 0 60000 65536"/>
              <a:gd name="T16" fmla="*/ 0 60000 65536"/>
              <a:gd name="T17" fmla="*/ 0 60000 65536"/>
              <a:gd name="T18" fmla="*/ 0 60000 65536"/>
              <a:gd name="T19" fmla="*/ 0 60000 65536"/>
              <a:gd name="T20" fmla="*/ 0 60000 65536"/>
              <a:gd name="T21" fmla="*/ 0 w 1424"/>
              <a:gd name="T22" fmla="*/ 0 h 629"/>
              <a:gd name="T23" fmla="*/ 1424 w 1424"/>
              <a:gd name="T24" fmla="*/ 629 h 6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629">
                <a:moveTo>
                  <a:pt x="0" y="629"/>
                </a:moveTo>
                <a:lnTo>
                  <a:pt x="0" y="314"/>
                </a:lnTo>
                <a:lnTo>
                  <a:pt x="285" y="0"/>
                </a:lnTo>
                <a:lnTo>
                  <a:pt x="1139" y="0"/>
                </a:lnTo>
                <a:lnTo>
                  <a:pt x="1424" y="314"/>
                </a:lnTo>
                <a:lnTo>
                  <a:pt x="1424" y="629"/>
                </a:lnTo>
              </a:path>
            </a:pathLst>
          </a:custGeom>
          <a:noFill/>
          <a:ln w="635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30" name="Freeform 66"/>
          <p:cNvSpPr>
            <a:spLocks/>
          </p:cNvSpPr>
          <p:nvPr/>
        </p:nvSpPr>
        <p:spPr bwMode="auto">
          <a:xfrm>
            <a:off x="2881314" y="1187451"/>
            <a:ext cx="33337" cy="104775"/>
          </a:xfrm>
          <a:custGeom>
            <a:avLst/>
            <a:gdLst>
              <a:gd name="T0" fmla="*/ 20898 w 67"/>
              <a:gd name="T1" fmla="*/ 104775 h 199"/>
              <a:gd name="T2" fmla="*/ 33337 w 67"/>
              <a:gd name="T3" fmla="*/ 104775 h 199"/>
              <a:gd name="T4" fmla="*/ 33337 w 67"/>
              <a:gd name="T5" fmla="*/ 0 h 199"/>
              <a:gd name="T6" fmla="*/ 24381 w 67"/>
              <a:gd name="T7" fmla="*/ 0 h 199"/>
              <a:gd name="T8" fmla="*/ 23386 w 67"/>
              <a:gd name="T9" fmla="*/ 4739 h 199"/>
              <a:gd name="T10" fmla="*/ 21893 w 67"/>
              <a:gd name="T11" fmla="*/ 9477 h 199"/>
              <a:gd name="T12" fmla="*/ 19903 w 67"/>
              <a:gd name="T13" fmla="*/ 12110 h 199"/>
              <a:gd name="T14" fmla="*/ 17415 w 67"/>
              <a:gd name="T15" fmla="*/ 15269 h 199"/>
              <a:gd name="T16" fmla="*/ 13932 w 67"/>
              <a:gd name="T17" fmla="*/ 17901 h 199"/>
              <a:gd name="T18" fmla="*/ 9951 w 67"/>
              <a:gd name="T19" fmla="*/ 18954 h 199"/>
              <a:gd name="T20" fmla="*/ 5473 w 67"/>
              <a:gd name="T21" fmla="*/ 19481 h 199"/>
              <a:gd name="T22" fmla="*/ 0 w 67"/>
              <a:gd name="T23" fmla="*/ 20534 h 199"/>
              <a:gd name="T24" fmla="*/ 0 w 67"/>
              <a:gd name="T25" fmla="*/ 31064 h 199"/>
              <a:gd name="T26" fmla="*/ 20898 w 67"/>
              <a:gd name="T27" fmla="*/ 31064 h 199"/>
              <a:gd name="T28" fmla="*/ 20898 w 67"/>
              <a:gd name="T29" fmla="*/ 104775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199"/>
              <a:gd name="T47" fmla="*/ 67 w 67"/>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199">
                <a:moveTo>
                  <a:pt x="42" y="199"/>
                </a:moveTo>
                <a:lnTo>
                  <a:pt x="67" y="199"/>
                </a:lnTo>
                <a:lnTo>
                  <a:pt x="67" y="0"/>
                </a:lnTo>
                <a:lnTo>
                  <a:pt x="49" y="0"/>
                </a:lnTo>
                <a:lnTo>
                  <a:pt x="47" y="9"/>
                </a:lnTo>
                <a:lnTo>
                  <a:pt x="44" y="18"/>
                </a:lnTo>
                <a:lnTo>
                  <a:pt x="40" y="23"/>
                </a:lnTo>
                <a:lnTo>
                  <a:pt x="35" y="29"/>
                </a:lnTo>
                <a:lnTo>
                  <a:pt x="28" y="34"/>
                </a:lnTo>
                <a:lnTo>
                  <a:pt x="20" y="36"/>
                </a:lnTo>
                <a:lnTo>
                  <a:pt x="11" y="37"/>
                </a:lnTo>
                <a:lnTo>
                  <a:pt x="0" y="39"/>
                </a:lnTo>
                <a:lnTo>
                  <a:pt x="0" y="59"/>
                </a:lnTo>
                <a:lnTo>
                  <a:pt x="42" y="59"/>
                </a:lnTo>
                <a:lnTo>
                  <a:pt x="42"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1" name="Freeform 67"/>
          <p:cNvSpPr>
            <a:spLocks noEditPoints="1"/>
          </p:cNvSpPr>
          <p:nvPr/>
        </p:nvSpPr>
        <p:spPr bwMode="auto">
          <a:xfrm>
            <a:off x="3549651" y="1182689"/>
            <a:ext cx="79375" cy="109537"/>
          </a:xfrm>
          <a:custGeom>
            <a:avLst/>
            <a:gdLst>
              <a:gd name="T0" fmla="*/ 0 w 167"/>
              <a:gd name="T1" fmla="*/ 109537 h 207"/>
              <a:gd name="T2" fmla="*/ 12358 w 167"/>
              <a:gd name="T3" fmla="*/ 109537 h 207"/>
              <a:gd name="T4" fmla="*/ 21864 w 167"/>
              <a:gd name="T5" fmla="*/ 77258 h 207"/>
              <a:gd name="T6" fmla="*/ 57036 w 167"/>
              <a:gd name="T7" fmla="*/ 77258 h 207"/>
              <a:gd name="T8" fmla="*/ 66542 w 167"/>
              <a:gd name="T9" fmla="*/ 109537 h 207"/>
              <a:gd name="T10" fmla="*/ 79375 w 167"/>
              <a:gd name="T11" fmla="*/ 109537 h 207"/>
              <a:gd name="T12" fmla="*/ 46579 w 167"/>
              <a:gd name="T13" fmla="*/ 0 h 207"/>
              <a:gd name="T14" fmla="*/ 32796 w 167"/>
              <a:gd name="T15" fmla="*/ 0 h 207"/>
              <a:gd name="T16" fmla="*/ 0 w 167"/>
              <a:gd name="T17" fmla="*/ 109537 h 207"/>
              <a:gd name="T18" fmla="*/ 25666 w 167"/>
              <a:gd name="T19" fmla="*/ 64029 h 207"/>
              <a:gd name="T20" fmla="*/ 39925 w 167"/>
              <a:gd name="T21" fmla="*/ 15875 h 207"/>
              <a:gd name="T22" fmla="*/ 53234 w 167"/>
              <a:gd name="T23" fmla="*/ 64029 h 207"/>
              <a:gd name="T24" fmla="*/ 25666 w 167"/>
              <a:gd name="T25" fmla="*/ 6402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7"/>
              <a:gd name="T40" fmla="*/ 0 h 207"/>
              <a:gd name="T41" fmla="*/ 167 w 167"/>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7" h="207">
                <a:moveTo>
                  <a:pt x="0" y="207"/>
                </a:moveTo>
                <a:lnTo>
                  <a:pt x="26" y="207"/>
                </a:lnTo>
                <a:lnTo>
                  <a:pt x="46" y="146"/>
                </a:lnTo>
                <a:lnTo>
                  <a:pt x="120" y="146"/>
                </a:lnTo>
                <a:lnTo>
                  <a:pt x="140" y="207"/>
                </a:lnTo>
                <a:lnTo>
                  <a:pt x="167" y="207"/>
                </a:lnTo>
                <a:lnTo>
                  <a:pt x="98" y="0"/>
                </a:lnTo>
                <a:lnTo>
                  <a:pt x="69" y="0"/>
                </a:lnTo>
                <a:lnTo>
                  <a:pt x="0" y="207"/>
                </a:lnTo>
                <a:close/>
                <a:moveTo>
                  <a:pt x="54" y="121"/>
                </a:moveTo>
                <a:lnTo>
                  <a:pt x="84" y="30"/>
                </a:lnTo>
                <a:lnTo>
                  <a:pt x="112" y="121"/>
                </a:lnTo>
                <a:lnTo>
                  <a:pt x="54" y="12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2" name="Rectangle 68"/>
          <p:cNvSpPr>
            <a:spLocks noChangeArrowheads="1"/>
          </p:cNvSpPr>
          <p:nvPr/>
        </p:nvSpPr>
        <p:spPr bwMode="auto">
          <a:xfrm>
            <a:off x="3636963" y="1182689"/>
            <a:ext cx="11112" cy="109537"/>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33" name="Freeform 69"/>
          <p:cNvSpPr>
            <a:spLocks noEditPoints="1"/>
          </p:cNvSpPr>
          <p:nvPr/>
        </p:nvSpPr>
        <p:spPr bwMode="auto">
          <a:xfrm>
            <a:off x="3663951" y="1182689"/>
            <a:ext cx="60325" cy="111125"/>
          </a:xfrm>
          <a:custGeom>
            <a:avLst/>
            <a:gdLst>
              <a:gd name="T0" fmla="*/ 10925 w 127"/>
              <a:gd name="T1" fmla="*/ 109018 h 211"/>
              <a:gd name="T2" fmla="*/ 15200 w 127"/>
              <a:gd name="T3" fmla="*/ 104278 h 211"/>
              <a:gd name="T4" fmla="*/ 25650 w 127"/>
              <a:gd name="T5" fmla="*/ 110598 h 211"/>
              <a:gd name="T6" fmla="*/ 38000 w 127"/>
              <a:gd name="T7" fmla="*/ 110598 h 211"/>
              <a:gd name="T8" fmla="*/ 47975 w 127"/>
              <a:gd name="T9" fmla="*/ 104805 h 211"/>
              <a:gd name="T10" fmla="*/ 55575 w 127"/>
              <a:gd name="T11" fmla="*/ 93745 h 211"/>
              <a:gd name="T12" fmla="*/ 59850 w 127"/>
              <a:gd name="T13" fmla="*/ 78472 h 211"/>
              <a:gd name="T14" fmla="*/ 59850 w 127"/>
              <a:gd name="T15" fmla="*/ 60039 h 211"/>
              <a:gd name="T16" fmla="*/ 55575 w 127"/>
              <a:gd name="T17" fmla="*/ 44766 h 211"/>
              <a:gd name="T18" fmla="*/ 47975 w 127"/>
              <a:gd name="T19" fmla="*/ 33706 h 211"/>
              <a:gd name="T20" fmla="*/ 37525 w 127"/>
              <a:gd name="T21" fmla="*/ 28440 h 211"/>
              <a:gd name="T22" fmla="*/ 28500 w 127"/>
              <a:gd name="T23" fmla="*/ 27386 h 211"/>
              <a:gd name="T24" fmla="*/ 22800 w 127"/>
              <a:gd name="T25" fmla="*/ 29493 h 211"/>
              <a:gd name="T26" fmla="*/ 17575 w 127"/>
              <a:gd name="T27" fmla="*/ 33180 h 211"/>
              <a:gd name="T28" fmla="*/ 12825 w 127"/>
              <a:gd name="T29" fmla="*/ 37919 h 211"/>
              <a:gd name="T30" fmla="*/ 10925 w 127"/>
              <a:gd name="T31" fmla="*/ 0 h 211"/>
              <a:gd name="T32" fmla="*/ 0 w 127"/>
              <a:gd name="T33" fmla="*/ 109018 h 211"/>
              <a:gd name="T34" fmla="*/ 10925 w 127"/>
              <a:gd name="T35" fmla="*/ 62146 h 211"/>
              <a:gd name="T36" fmla="*/ 12825 w 127"/>
              <a:gd name="T37" fmla="*/ 51613 h 211"/>
              <a:gd name="T38" fmla="*/ 18050 w 127"/>
              <a:gd name="T39" fmla="*/ 44239 h 211"/>
              <a:gd name="T40" fmla="*/ 25175 w 127"/>
              <a:gd name="T41" fmla="*/ 40553 h 211"/>
              <a:gd name="T42" fmla="*/ 33725 w 127"/>
              <a:gd name="T43" fmla="*/ 40553 h 211"/>
              <a:gd name="T44" fmla="*/ 40375 w 127"/>
              <a:gd name="T45" fmla="*/ 44239 h 211"/>
              <a:gd name="T46" fmla="*/ 45600 w 127"/>
              <a:gd name="T47" fmla="*/ 52139 h 211"/>
              <a:gd name="T48" fmla="*/ 47975 w 127"/>
              <a:gd name="T49" fmla="*/ 63726 h 211"/>
              <a:gd name="T50" fmla="*/ 47975 w 127"/>
              <a:gd name="T51" fmla="*/ 77419 h 211"/>
              <a:gd name="T52" fmla="*/ 45600 w 127"/>
              <a:gd name="T53" fmla="*/ 87425 h 211"/>
              <a:gd name="T54" fmla="*/ 40375 w 127"/>
              <a:gd name="T55" fmla="*/ 94799 h 211"/>
              <a:gd name="T56" fmla="*/ 33725 w 127"/>
              <a:gd name="T57" fmla="*/ 98485 h 211"/>
              <a:gd name="T58" fmla="*/ 25175 w 127"/>
              <a:gd name="T59" fmla="*/ 98485 h 211"/>
              <a:gd name="T60" fmla="*/ 18050 w 127"/>
              <a:gd name="T61" fmla="*/ 94799 h 211"/>
              <a:gd name="T62" fmla="*/ 13775 w 127"/>
              <a:gd name="T63" fmla="*/ 86899 h 211"/>
              <a:gd name="T64" fmla="*/ 10925 w 127"/>
              <a:gd name="T65" fmla="*/ 75839 h 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211"/>
              <a:gd name="T101" fmla="*/ 127 w 127"/>
              <a:gd name="T102" fmla="*/ 211 h 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211">
                <a:moveTo>
                  <a:pt x="0" y="207"/>
                </a:moveTo>
                <a:lnTo>
                  <a:pt x="23" y="207"/>
                </a:lnTo>
                <a:lnTo>
                  <a:pt x="23" y="187"/>
                </a:lnTo>
                <a:lnTo>
                  <a:pt x="32" y="198"/>
                </a:lnTo>
                <a:lnTo>
                  <a:pt x="42" y="205"/>
                </a:lnTo>
                <a:lnTo>
                  <a:pt x="54" y="210"/>
                </a:lnTo>
                <a:lnTo>
                  <a:pt x="68" y="211"/>
                </a:lnTo>
                <a:lnTo>
                  <a:pt x="80" y="210"/>
                </a:lnTo>
                <a:lnTo>
                  <a:pt x="92" y="205"/>
                </a:lnTo>
                <a:lnTo>
                  <a:pt x="101" y="199"/>
                </a:lnTo>
                <a:lnTo>
                  <a:pt x="110" y="190"/>
                </a:lnTo>
                <a:lnTo>
                  <a:pt x="117" y="178"/>
                </a:lnTo>
                <a:lnTo>
                  <a:pt x="122" y="165"/>
                </a:lnTo>
                <a:lnTo>
                  <a:pt x="126" y="149"/>
                </a:lnTo>
                <a:lnTo>
                  <a:pt x="127" y="132"/>
                </a:lnTo>
                <a:lnTo>
                  <a:pt x="126" y="114"/>
                </a:lnTo>
                <a:lnTo>
                  <a:pt x="122" y="99"/>
                </a:lnTo>
                <a:lnTo>
                  <a:pt x="117" y="85"/>
                </a:lnTo>
                <a:lnTo>
                  <a:pt x="110" y="73"/>
                </a:lnTo>
                <a:lnTo>
                  <a:pt x="101" y="64"/>
                </a:lnTo>
                <a:lnTo>
                  <a:pt x="91" y="58"/>
                </a:lnTo>
                <a:lnTo>
                  <a:pt x="79" y="54"/>
                </a:lnTo>
                <a:lnTo>
                  <a:pt x="66" y="52"/>
                </a:lnTo>
                <a:lnTo>
                  <a:pt x="60" y="52"/>
                </a:lnTo>
                <a:lnTo>
                  <a:pt x="54" y="54"/>
                </a:lnTo>
                <a:lnTo>
                  <a:pt x="48" y="56"/>
                </a:lnTo>
                <a:lnTo>
                  <a:pt x="42" y="59"/>
                </a:lnTo>
                <a:lnTo>
                  <a:pt x="37" y="63"/>
                </a:lnTo>
                <a:lnTo>
                  <a:pt x="32" y="67"/>
                </a:lnTo>
                <a:lnTo>
                  <a:pt x="27" y="72"/>
                </a:lnTo>
                <a:lnTo>
                  <a:pt x="23" y="79"/>
                </a:lnTo>
                <a:lnTo>
                  <a:pt x="23" y="0"/>
                </a:lnTo>
                <a:lnTo>
                  <a:pt x="0" y="0"/>
                </a:lnTo>
                <a:lnTo>
                  <a:pt x="0" y="207"/>
                </a:lnTo>
                <a:close/>
                <a:moveTo>
                  <a:pt x="22" y="132"/>
                </a:moveTo>
                <a:lnTo>
                  <a:pt x="23" y="118"/>
                </a:lnTo>
                <a:lnTo>
                  <a:pt x="24" y="107"/>
                </a:lnTo>
                <a:lnTo>
                  <a:pt x="27" y="98"/>
                </a:lnTo>
                <a:lnTo>
                  <a:pt x="33" y="90"/>
                </a:lnTo>
                <a:lnTo>
                  <a:pt x="38" y="84"/>
                </a:lnTo>
                <a:lnTo>
                  <a:pt x="44" y="79"/>
                </a:lnTo>
                <a:lnTo>
                  <a:pt x="53" y="77"/>
                </a:lnTo>
                <a:lnTo>
                  <a:pt x="62" y="76"/>
                </a:lnTo>
                <a:lnTo>
                  <a:pt x="71" y="77"/>
                </a:lnTo>
                <a:lnTo>
                  <a:pt x="79" y="79"/>
                </a:lnTo>
                <a:lnTo>
                  <a:pt x="85" y="84"/>
                </a:lnTo>
                <a:lnTo>
                  <a:pt x="92" y="91"/>
                </a:lnTo>
                <a:lnTo>
                  <a:pt x="96" y="99"/>
                </a:lnTo>
                <a:lnTo>
                  <a:pt x="99" y="109"/>
                </a:lnTo>
                <a:lnTo>
                  <a:pt x="101" y="121"/>
                </a:lnTo>
                <a:lnTo>
                  <a:pt x="102" y="134"/>
                </a:lnTo>
                <a:lnTo>
                  <a:pt x="101" y="147"/>
                </a:lnTo>
                <a:lnTo>
                  <a:pt x="99" y="157"/>
                </a:lnTo>
                <a:lnTo>
                  <a:pt x="96" y="166"/>
                </a:lnTo>
                <a:lnTo>
                  <a:pt x="92" y="175"/>
                </a:lnTo>
                <a:lnTo>
                  <a:pt x="85" y="180"/>
                </a:lnTo>
                <a:lnTo>
                  <a:pt x="79" y="185"/>
                </a:lnTo>
                <a:lnTo>
                  <a:pt x="71" y="187"/>
                </a:lnTo>
                <a:lnTo>
                  <a:pt x="62" y="189"/>
                </a:lnTo>
                <a:lnTo>
                  <a:pt x="53" y="187"/>
                </a:lnTo>
                <a:lnTo>
                  <a:pt x="45" y="185"/>
                </a:lnTo>
                <a:lnTo>
                  <a:pt x="38" y="180"/>
                </a:lnTo>
                <a:lnTo>
                  <a:pt x="33" y="173"/>
                </a:lnTo>
                <a:lnTo>
                  <a:pt x="29" y="165"/>
                </a:lnTo>
                <a:lnTo>
                  <a:pt x="25" y="156"/>
                </a:lnTo>
                <a:lnTo>
                  <a:pt x="23" y="144"/>
                </a:lnTo>
                <a:lnTo>
                  <a:pt x="22" y="13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4" name="Freeform 70"/>
          <p:cNvSpPr>
            <a:spLocks noEditPoints="1"/>
          </p:cNvSpPr>
          <p:nvPr/>
        </p:nvSpPr>
        <p:spPr bwMode="auto">
          <a:xfrm>
            <a:off x="3733800" y="1209675"/>
            <a:ext cx="57150" cy="84138"/>
          </a:xfrm>
          <a:custGeom>
            <a:avLst/>
            <a:gdLst>
              <a:gd name="T0" fmla="*/ 45070 w 123"/>
              <a:gd name="T1" fmla="*/ 59796 h 159"/>
              <a:gd name="T2" fmla="*/ 41817 w 123"/>
              <a:gd name="T3" fmla="*/ 65617 h 159"/>
              <a:gd name="T4" fmla="*/ 38100 w 123"/>
              <a:gd name="T5" fmla="*/ 69321 h 159"/>
              <a:gd name="T6" fmla="*/ 32524 w 123"/>
              <a:gd name="T7" fmla="*/ 71438 h 159"/>
              <a:gd name="T8" fmla="*/ 25090 w 123"/>
              <a:gd name="T9" fmla="*/ 70909 h 159"/>
              <a:gd name="T10" fmla="*/ 19050 w 123"/>
              <a:gd name="T11" fmla="*/ 67734 h 159"/>
              <a:gd name="T12" fmla="*/ 13939 w 123"/>
              <a:gd name="T13" fmla="*/ 61913 h 159"/>
              <a:gd name="T14" fmla="*/ 11616 w 123"/>
              <a:gd name="T15" fmla="*/ 51859 h 159"/>
              <a:gd name="T16" fmla="*/ 57150 w 123"/>
              <a:gd name="T17" fmla="*/ 46567 h 159"/>
              <a:gd name="T18" fmla="*/ 56685 w 123"/>
              <a:gd name="T19" fmla="*/ 31750 h 159"/>
              <a:gd name="T20" fmla="*/ 52968 w 123"/>
              <a:gd name="T21" fmla="*/ 16404 h 159"/>
              <a:gd name="T22" fmla="*/ 45534 w 123"/>
              <a:gd name="T23" fmla="*/ 6350 h 159"/>
              <a:gd name="T24" fmla="*/ 35312 w 123"/>
              <a:gd name="T25" fmla="*/ 1058 h 159"/>
              <a:gd name="T26" fmla="*/ 22302 w 123"/>
              <a:gd name="T27" fmla="*/ 1058 h 159"/>
              <a:gd name="T28" fmla="*/ 11616 w 123"/>
              <a:gd name="T29" fmla="*/ 6350 h 159"/>
              <a:gd name="T30" fmla="*/ 4182 w 123"/>
              <a:gd name="T31" fmla="*/ 17463 h 159"/>
              <a:gd name="T32" fmla="*/ 465 w 123"/>
              <a:gd name="T33" fmla="*/ 33338 h 159"/>
              <a:gd name="T34" fmla="*/ 465 w 123"/>
              <a:gd name="T35" fmla="*/ 51859 h 159"/>
              <a:gd name="T36" fmla="*/ 4182 w 123"/>
              <a:gd name="T37" fmla="*/ 67205 h 159"/>
              <a:gd name="T38" fmla="*/ 11616 w 123"/>
              <a:gd name="T39" fmla="*/ 77788 h 159"/>
              <a:gd name="T40" fmla="*/ 22302 w 123"/>
              <a:gd name="T41" fmla="*/ 83609 h 159"/>
              <a:gd name="T42" fmla="*/ 33454 w 123"/>
              <a:gd name="T43" fmla="*/ 83609 h 159"/>
              <a:gd name="T44" fmla="*/ 43211 w 123"/>
              <a:gd name="T45" fmla="*/ 79905 h 159"/>
              <a:gd name="T46" fmla="*/ 50180 w 123"/>
              <a:gd name="T47" fmla="*/ 73025 h 159"/>
              <a:gd name="T48" fmla="*/ 55291 w 123"/>
              <a:gd name="T49" fmla="*/ 62971 h 159"/>
              <a:gd name="T50" fmla="*/ 45999 w 123"/>
              <a:gd name="T51" fmla="*/ 56621 h 159"/>
              <a:gd name="T52" fmla="*/ 11616 w 123"/>
              <a:gd name="T53" fmla="*/ 29634 h 159"/>
              <a:gd name="T54" fmla="*/ 14404 w 123"/>
              <a:gd name="T55" fmla="*/ 21167 h 159"/>
              <a:gd name="T56" fmla="*/ 19050 w 123"/>
              <a:gd name="T57" fmla="*/ 14817 h 159"/>
              <a:gd name="T58" fmla="*/ 24626 w 123"/>
              <a:gd name="T59" fmla="*/ 12700 h 159"/>
              <a:gd name="T60" fmla="*/ 32524 w 123"/>
              <a:gd name="T61" fmla="*/ 12700 h 159"/>
              <a:gd name="T62" fmla="*/ 39029 w 123"/>
              <a:gd name="T63" fmla="*/ 15346 h 159"/>
              <a:gd name="T64" fmla="*/ 43211 w 123"/>
              <a:gd name="T65" fmla="*/ 21167 h 159"/>
              <a:gd name="T66" fmla="*/ 45534 w 123"/>
              <a:gd name="T67" fmla="*/ 29634 h 159"/>
              <a:gd name="T68" fmla="*/ 11151 w 123"/>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9"/>
              <a:gd name="T107" fmla="*/ 123 w 123"/>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9">
                <a:moveTo>
                  <a:pt x="99" y="107"/>
                </a:moveTo>
                <a:lnTo>
                  <a:pt x="97" y="113"/>
                </a:lnTo>
                <a:lnTo>
                  <a:pt x="93" y="119"/>
                </a:lnTo>
                <a:lnTo>
                  <a:pt x="90" y="124"/>
                </a:lnTo>
                <a:lnTo>
                  <a:pt x="86" y="128"/>
                </a:lnTo>
                <a:lnTo>
                  <a:pt x="82" y="131"/>
                </a:lnTo>
                <a:lnTo>
                  <a:pt x="77" y="133"/>
                </a:lnTo>
                <a:lnTo>
                  <a:pt x="70" y="135"/>
                </a:lnTo>
                <a:lnTo>
                  <a:pt x="63" y="135"/>
                </a:lnTo>
                <a:lnTo>
                  <a:pt x="54" y="134"/>
                </a:lnTo>
                <a:lnTo>
                  <a:pt x="47" y="132"/>
                </a:lnTo>
                <a:lnTo>
                  <a:pt x="41" y="128"/>
                </a:lnTo>
                <a:lnTo>
                  <a:pt x="34" y="123"/>
                </a:lnTo>
                <a:lnTo>
                  <a:pt x="30" y="117"/>
                </a:lnTo>
                <a:lnTo>
                  <a:pt x="27" y="109"/>
                </a:lnTo>
                <a:lnTo>
                  <a:pt x="25" y="98"/>
                </a:lnTo>
                <a:lnTo>
                  <a:pt x="24" y="88"/>
                </a:lnTo>
                <a:lnTo>
                  <a:pt x="123" y="88"/>
                </a:lnTo>
                <a:lnTo>
                  <a:pt x="123" y="76"/>
                </a:lnTo>
                <a:lnTo>
                  <a:pt x="122" y="60"/>
                </a:lnTo>
                <a:lnTo>
                  <a:pt x="119" y="43"/>
                </a:lnTo>
                <a:lnTo>
                  <a:pt x="114" y="31"/>
                </a:lnTo>
                <a:lnTo>
                  <a:pt x="107" y="20"/>
                </a:lnTo>
                <a:lnTo>
                  <a:pt x="98" y="12"/>
                </a:lnTo>
                <a:lnTo>
                  <a:pt x="87" y="5"/>
                </a:lnTo>
                <a:lnTo>
                  <a:pt x="76" y="2"/>
                </a:lnTo>
                <a:lnTo>
                  <a:pt x="61" y="0"/>
                </a:lnTo>
                <a:lnTo>
                  <a:pt x="48" y="2"/>
                </a:lnTo>
                <a:lnTo>
                  <a:pt x="35" y="6"/>
                </a:lnTo>
                <a:lnTo>
                  <a:pt x="25" y="12"/>
                </a:lnTo>
                <a:lnTo>
                  <a:pt x="17" y="21"/>
                </a:lnTo>
                <a:lnTo>
                  <a:pt x="9" y="33"/>
                </a:lnTo>
                <a:lnTo>
                  <a:pt x="4" y="47"/>
                </a:lnTo>
                <a:lnTo>
                  <a:pt x="1" y="63"/>
                </a:lnTo>
                <a:lnTo>
                  <a:pt x="0" y="81"/>
                </a:lnTo>
                <a:lnTo>
                  <a:pt x="1" y="98"/>
                </a:lnTo>
                <a:lnTo>
                  <a:pt x="4" y="113"/>
                </a:lnTo>
                <a:lnTo>
                  <a:pt x="9" y="127"/>
                </a:lnTo>
                <a:lnTo>
                  <a:pt x="17" y="138"/>
                </a:lnTo>
                <a:lnTo>
                  <a:pt x="25" y="147"/>
                </a:lnTo>
                <a:lnTo>
                  <a:pt x="35" y="153"/>
                </a:lnTo>
                <a:lnTo>
                  <a:pt x="48" y="158"/>
                </a:lnTo>
                <a:lnTo>
                  <a:pt x="61" y="159"/>
                </a:lnTo>
                <a:lnTo>
                  <a:pt x="72" y="158"/>
                </a:lnTo>
                <a:lnTo>
                  <a:pt x="84" y="155"/>
                </a:lnTo>
                <a:lnTo>
                  <a:pt x="93" y="151"/>
                </a:lnTo>
                <a:lnTo>
                  <a:pt x="102" y="145"/>
                </a:lnTo>
                <a:lnTo>
                  <a:pt x="108" y="138"/>
                </a:lnTo>
                <a:lnTo>
                  <a:pt x="115" y="128"/>
                </a:lnTo>
                <a:lnTo>
                  <a:pt x="119" y="119"/>
                </a:lnTo>
                <a:lnTo>
                  <a:pt x="121" y="107"/>
                </a:lnTo>
                <a:lnTo>
                  <a:pt x="99" y="107"/>
                </a:lnTo>
                <a:close/>
                <a:moveTo>
                  <a:pt x="24" y="67"/>
                </a:moveTo>
                <a:lnTo>
                  <a:pt x="25" y="56"/>
                </a:lnTo>
                <a:lnTo>
                  <a:pt x="27" y="48"/>
                </a:lnTo>
                <a:lnTo>
                  <a:pt x="31" y="40"/>
                </a:lnTo>
                <a:lnTo>
                  <a:pt x="35" y="34"/>
                </a:lnTo>
                <a:lnTo>
                  <a:pt x="41" y="28"/>
                </a:lnTo>
                <a:lnTo>
                  <a:pt x="47" y="25"/>
                </a:lnTo>
                <a:lnTo>
                  <a:pt x="53" y="24"/>
                </a:lnTo>
                <a:lnTo>
                  <a:pt x="62" y="22"/>
                </a:lnTo>
                <a:lnTo>
                  <a:pt x="70" y="24"/>
                </a:lnTo>
                <a:lnTo>
                  <a:pt x="78" y="25"/>
                </a:lnTo>
                <a:lnTo>
                  <a:pt x="84" y="29"/>
                </a:lnTo>
                <a:lnTo>
                  <a:pt x="89" y="34"/>
                </a:lnTo>
                <a:lnTo>
                  <a:pt x="93" y="40"/>
                </a:lnTo>
                <a:lnTo>
                  <a:pt x="97" y="48"/>
                </a:lnTo>
                <a:lnTo>
                  <a:pt x="98" y="56"/>
                </a:lnTo>
                <a:lnTo>
                  <a:pt x="99" y="67"/>
                </a:lnTo>
                <a:lnTo>
                  <a:pt x="24"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5" name="Freeform 71"/>
          <p:cNvSpPr>
            <a:spLocks/>
          </p:cNvSpPr>
          <p:nvPr/>
        </p:nvSpPr>
        <p:spPr bwMode="auto">
          <a:xfrm>
            <a:off x="3803650" y="1209675"/>
            <a:ext cx="31750" cy="82550"/>
          </a:xfrm>
          <a:custGeom>
            <a:avLst/>
            <a:gdLst>
              <a:gd name="T0" fmla="*/ 0 w 67"/>
              <a:gd name="T1" fmla="*/ 82550 h 155"/>
              <a:gd name="T2" fmla="*/ 11373 w 67"/>
              <a:gd name="T3" fmla="*/ 82550 h 155"/>
              <a:gd name="T4" fmla="*/ 11373 w 67"/>
              <a:gd name="T5" fmla="*/ 37281 h 155"/>
              <a:gd name="T6" fmla="*/ 11847 w 67"/>
              <a:gd name="T7" fmla="*/ 32487 h 155"/>
              <a:gd name="T8" fmla="*/ 12321 w 67"/>
              <a:gd name="T9" fmla="*/ 27694 h 155"/>
              <a:gd name="T10" fmla="*/ 13743 w 67"/>
              <a:gd name="T11" fmla="*/ 23966 h 155"/>
              <a:gd name="T12" fmla="*/ 15638 w 67"/>
              <a:gd name="T13" fmla="*/ 20771 h 155"/>
              <a:gd name="T14" fmla="*/ 18007 w 67"/>
              <a:gd name="T15" fmla="*/ 17575 h 155"/>
              <a:gd name="T16" fmla="*/ 21325 w 67"/>
              <a:gd name="T17" fmla="*/ 15445 h 155"/>
              <a:gd name="T18" fmla="*/ 25116 w 67"/>
              <a:gd name="T19" fmla="*/ 14912 h 155"/>
              <a:gd name="T20" fmla="*/ 29381 w 67"/>
              <a:gd name="T21" fmla="*/ 14380 h 155"/>
              <a:gd name="T22" fmla="*/ 31750 w 67"/>
              <a:gd name="T23" fmla="*/ 14380 h 155"/>
              <a:gd name="T24" fmla="*/ 31750 w 67"/>
              <a:gd name="T25" fmla="*/ 0 h 155"/>
              <a:gd name="T26" fmla="*/ 28433 w 67"/>
              <a:gd name="T27" fmla="*/ 0 h 155"/>
              <a:gd name="T28" fmla="*/ 25590 w 67"/>
              <a:gd name="T29" fmla="*/ 0 h 155"/>
              <a:gd name="T30" fmla="*/ 22746 w 67"/>
              <a:gd name="T31" fmla="*/ 1598 h 155"/>
              <a:gd name="T32" fmla="*/ 20377 w 67"/>
              <a:gd name="T33" fmla="*/ 2663 h 155"/>
              <a:gd name="T34" fmla="*/ 17534 w 67"/>
              <a:gd name="T35" fmla="*/ 3728 h 155"/>
              <a:gd name="T36" fmla="*/ 15638 w 67"/>
              <a:gd name="T37" fmla="*/ 6391 h 155"/>
              <a:gd name="T38" fmla="*/ 13743 w 67"/>
              <a:gd name="T39" fmla="*/ 9586 h 155"/>
              <a:gd name="T40" fmla="*/ 12321 w 67"/>
              <a:gd name="T41" fmla="*/ 12782 h 155"/>
              <a:gd name="T42" fmla="*/ 10899 w 67"/>
              <a:gd name="T43" fmla="*/ 16510 h 155"/>
              <a:gd name="T44" fmla="*/ 10899 w 67"/>
              <a:gd name="T45" fmla="*/ 2130 h 155"/>
              <a:gd name="T46" fmla="*/ 0 w 67"/>
              <a:gd name="T47" fmla="*/ 2130 h 155"/>
              <a:gd name="T48" fmla="*/ 0 w 67"/>
              <a:gd name="T49" fmla="*/ 8255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
              <a:gd name="T76" fmla="*/ 0 h 155"/>
              <a:gd name="T77" fmla="*/ 67 w 67"/>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 h="155">
                <a:moveTo>
                  <a:pt x="0" y="155"/>
                </a:moveTo>
                <a:lnTo>
                  <a:pt x="24" y="155"/>
                </a:lnTo>
                <a:lnTo>
                  <a:pt x="24" y="70"/>
                </a:lnTo>
                <a:lnTo>
                  <a:pt x="25" y="61"/>
                </a:lnTo>
                <a:lnTo>
                  <a:pt x="26" y="52"/>
                </a:lnTo>
                <a:lnTo>
                  <a:pt x="29" y="45"/>
                </a:lnTo>
                <a:lnTo>
                  <a:pt x="33" y="39"/>
                </a:lnTo>
                <a:lnTo>
                  <a:pt x="38" y="33"/>
                </a:lnTo>
                <a:lnTo>
                  <a:pt x="45" y="29"/>
                </a:lnTo>
                <a:lnTo>
                  <a:pt x="53" y="28"/>
                </a:lnTo>
                <a:lnTo>
                  <a:pt x="62" y="27"/>
                </a:lnTo>
                <a:lnTo>
                  <a:pt x="67" y="27"/>
                </a:lnTo>
                <a:lnTo>
                  <a:pt x="67" y="0"/>
                </a:lnTo>
                <a:lnTo>
                  <a:pt x="60" y="0"/>
                </a:lnTo>
                <a:lnTo>
                  <a:pt x="54" y="0"/>
                </a:lnTo>
                <a:lnTo>
                  <a:pt x="48" y="3"/>
                </a:lnTo>
                <a:lnTo>
                  <a:pt x="43" y="5"/>
                </a:lnTo>
                <a:lnTo>
                  <a:pt x="37" y="7"/>
                </a:lnTo>
                <a:lnTo>
                  <a:pt x="33" y="12"/>
                </a:lnTo>
                <a:lnTo>
                  <a:pt x="29" y="18"/>
                </a:lnTo>
                <a:lnTo>
                  <a:pt x="26" y="24"/>
                </a:lnTo>
                <a:lnTo>
                  <a:pt x="23" y="31"/>
                </a:lnTo>
                <a:lnTo>
                  <a:pt x="23" y="4"/>
                </a:lnTo>
                <a:lnTo>
                  <a:pt x="0" y="4"/>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6" name="Freeform 72"/>
          <p:cNvSpPr>
            <a:spLocks/>
          </p:cNvSpPr>
          <p:nvPr/>
        </p:nvSpPr>
        <p:spPr bwMode="auto">
          <a:xfrm>
            <a:off x="3836988" y="1190625"/>
            <a:ext cx="30162" cy="103188"/>
          </a:xfrm>
          <a:custGeom>
            <a:avLst/>
            <a:gdLst>
              <a:gd name="T0" fmla="*/ 19358 w 67"/>
              <a:gd name="T1" fmla="*/ 81603 h 196"/>
              <a:gd name="T2" fmla="*/ 19358 w 67"/>
              <a:gd name="T3" fmla="*/ 32641 h 196"/>
              <a:gd name="T4" fmla="*/ 30162 w 67"/>
              <a:gd name="T5" fmla="*/ 32641 h 196"/>
              <a:gd name="T6" fmla="*/ 30162 w 67"/>
              <a:gd name="T7" fmla="*/ 22112 h 196"/>
              <a:gd name="T8" fmla="*/ 19358 w 67"/>
              <a:gd name="T9" fmla="*/ 22112 h 196"/>
              <a:gd name="T10" fmla="*/ 19358 w 67"/>
              <a:gd name="T11" fmla="*/ 0 h 196"/>
              <a:gd name="T12" fmla="*/ 9004 w 67"/>
              <a:gd name="T13" fmla="*/ 0 h 196"/>
              <a:gd name="T14" fmla="*/ 9004 w 67"/>
              <a:gd name="T15" fmla="*/ 22112 h 196"/>
              <a:gd name="T16" fmla="*/ 0 w 67"/>
              <a:gd name="T17" fmla="*/ 22112 h 196"/>
              <a:gd name="T18" fmla="*/ 0 w 67"/>
              <a:gd name="T19" fmla="*/ 32641 h 196"/>
              <a:gd name="T20" fmla="*/ 9004 w 67"/>
              <a:gd name="T21" fmla="*/ 32641 h 196"/>
              <a:gd name="T22" fmla="*/ 9004 w 67"/>
              <a:gd name="T23" fmla="*/ 86341 h 196"/>
              <a:gd name="T24" fmla="*/ 9004 w 67"/>
              <a:gd name="T25" fmla="*/ 90553 h 196"/>
              <a:gd name="T26" fmla="*/ 9454 w 67"/>
              <a:gd name="T27" fmla="*/ 93712 h 196"/>
              <a:gd name="T28" fmla="*/ 10354 w 67"/>
              <a:gd name="T29" fmla="*/ 96870 h 196"/>
              <a:gd name="T30" fmla="*/ 11705 w 67"/>
              <a:gd name="T31" fmla="*/ 99503 h 196"/>
              <a:gd name="T32" fmla="*/ 13956 w 67"/>
              <a:gd name="T33" fmla="*/ 101082 h 196"/>
              <a:gd name="T34" fmla="*/ 16206 w 67"/>
              <a:gd name="T35" fmla="*/ 102135 h 196"/>
              <a:gd name="T36" fmla="*/ 18908 w 67"/>
              <a:gd name="T37" fmla="*/ 103188 h 196"/>
              <a:gd name="T38" fmla="*/ 22509 w 67"/>
              <a:gd name="T39" fmla="*/ 103188 h 196"/>
              <a:gd name="T40" fmla="*/ 26110 w 67"/>
              <a:gd name="T41" fmla="*/ 102135 h 196"/>
              <a:gd name="T42" fmla="*/ 30162 w 67"/>
              <a:gd name="T43" fmla="*/ 101609 h 196"/>
              <a:gd name="T44" fmla="*/ 30162 w 67"/>
              <a:gd name="T45" fmla="*/ 90026 h 196"/>
              <a:gd name="T46" fmla="*/ 25210 w 67"/>
              <a:gd name="T47" fmla="*/ 90553 h 196"/>
              <a:gd name="T48" fmla="*/ 22509 w 67"/>
              <a:gd name="T49" fmla="*/ 90026 h 196"/>
              <a:gd name="T50" fmla="*/ 20258 w 67"/>
              <a:gd name="T51" fmla="*/ 88973 h 196"/>
              <a:gd name="T52" fmla="*/ 19358 w 67"/>
              <a:gd name="T53" fmla="*/ 85815 h 196"/>
              <a:gd name="T54" fmla="*/ 19358 w 67"/>
              <a:gd name="T55" fmla="*/ 81603 h 1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7"/>
              <a:gd name="T85" fmla="*/ 0 h 196"/>
              <a:gd name="T86" fmla="*/ 67 w 67"/>
              <a:gd name="T87" fmla="*/ 196 h 1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7" h="196">
                <a:moveTo>
                  <a:pt x="43" y="155"/>
                </a:moveTo>
                <a:lnTo>
                  <a:pt x="43" y="62"/>
                </a:lnTo>
                <a:lnTo>
                  <a:pt x="67" y="62"/>
                </a:lnTo>
                <a:lnTo>
                  <a:pt x="67" y="42"/>
                </a:lnTo>
                <a:lnTo>
                  <a:pt x="43" y="42"/>
                </a:lnTo>
                <a:lnTo>
                  <a:pt x="43" y="0"/>
                </a:lnTo>
                <a:lnTo>
                  <a:pt x="20" y="0"/>
                </a:lnTo>
                <a:lnTo>
                  <a:pt x="20" y="42"/>
                </a:lnTo>
                <a:lnTo>
                  <a:pt x="0" y="42"/>
                </a:lnTo>
                <a:lnTo>
                  <a:pt x="0" y="62"/>
                </a:lnTo>
                <a:lnTo>
                  <a:pt x="20" y="62"/>
                </a:lnTo>
                <a:lnTo>
                  <a:pt x="20" y="164"/>
                </a:lnTo>
                <a:lnTo>
                  <a:pt x="20" y="172"/>
                </a:lnTo>
                <a:lnTo>
                  <a:pt x="21" y="178"/>
                </a:lnTo>
                <a:lnTo>
                  <a:pt x="23" y="184"/>
                </a:lnTo>
                <a:lnTo>
                  <a:pt x="26" y="189"/>
                </a:lnTo>
                <a:lnTo>
                  <a:pt x="31" y="192"/>
                </a:lnTo>
                <a:lnTo>
                  <a:pt x="36" y="194"/>
                </a:lnTo>
                <a:lnTo>
                  <a:pt x="42" y="196"/>
                </a:lnTo>
                <a:lnTo>
                  <a:pt x="50" y="196"/>
                </a:lnTo>
                <a:lnTo>
                  <a:pt x="58" y="194"/>
                </a:lnTo>
                <a:lnTo>
                  <a:pt x="67" y="193"/>
                </a:lnTo>
                <a:lnTo>
                  <a:pt x="67" y="171"/>
                </a:lnTo>
                <a:lnTo>
                  <a:pt x="56" y="172"/>
                </a:lnTo>
                <a:lnTo>
                  <a:pt x="50" y="171"/>
                </a:lnTo>
                <a:lnTo>
                  <a:pt x="45" y="169"/>
                </a:lnTo>
                <a:lnTo>
                  <a:pt x="43" y="163"/>
                </a:lnTo>
                <a:lnTo>
                  <a:pt x="43"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7" name="Freeform 73"/>
          <p:cNvSpPr>
            <a:spLocks noEditPoints="1"/>
          </p:cNvSpPr>
          <p:nvPr/>
        </p:nvSpPr>
        <p:spPr bwMode="auto">
          <a:xfrm>
            <a:off x="3911600" y="1182689"/>
            <a:ext cx="71438" cy="109537"/>
          </a:xfrm>
          <a:custGeom>
            <a:avLst/>
            <a:gdLst>
              <a:gd name="T0" fmla="*/ 0 w 153"/>
              <a:gd name="T1" fmla="*/ 109537 h 207"/>
              <a:gd name="T2" fmla="*/ 33151 w 153"/>
              <a:gd name="T3" fmla="*/ 109537 h 207"/>
              <a:gd name="T4" fmla="*/ 37353 w 153"/>
              <a:gd name="T5" fmla="*/ 109537 h 207"/>
              <a:gd name="T6" fmla="*/ 41555 w 153"/>
              <a:gd name="T7" fmla="*/ 108479 h 207"/>
              <a:gd name="T8" fmla="*/ 45291 w 153"/>
              <a:gd name="T9" fmla="*/ 107950 h 207"/>
              <a:gd name="T10" fmla="*/ 49493 w 153"/>
              <a:gd name="T11" fmla="*/ 105833 h 207"/>
              <a:gd name="T12" fmla="*/ 52761 w 153"/>
              <a:gd name="T13" fmla="*/ 104245 h 207"/>
              <a:gd name="T14" fmla="*/ 55563 w 153"/>
              <a:gd name="T15" fmla="*/ 101070 h 207"/>
              <a:gd name="T16" fmla="*/ 58831 w 153"/>
              <a:gd name="T17" fmla="*/ 98425 h 207"/>
              <a:gd name="T18" fmla="*/ 61166 w 153"/>
              <a:gd name="T19" fmla="*/ 94720 h 207"/>
              <a:gd name="T20" fmla="*/ 63500 w 153"/>
              <a:gd name="T21" fmla="*/ 91016 h 207"/>
              <a:gd name="T22" fmla="*/ 65835 w 153"/>
              <a:gd name="T23" fmla="*/ 86783 h 207"/>
              <a:gd name="T24" fmla="*/ 67703 w 153"/>
              <a:gd name="T25" fmla="*/ 82550 h 207"/>
              <a:gd name="T26" fmla="*/ 69103 w 153"/>
              <a:gd name="T27" fmla="*/ 77258 h 207"/>
              <a:gd name="T28" fmla="*/ 70037 w 153"/>
              <a:gd name="T29" fmla="*/ 71966 h 207"/>
              <a:gd name="T30" fmla="*/ 70971 w 153"/>
              <a:gd name="T31" fmla="*/ 66146 h 207"/>
              <a:gd name="T32" fmla="*/ 71438 w 153"/>
              <a:gd name="T33" fmla="*/ 59796 h 207"/>
              <a:gd name="T34" fmla="*/ 71438 w 153"/>
              <a:gd name="T35" fmla="*/ 52916 h 207"/>
              <a:gd name="T36" fmla="*/ 71438 w 153"/>
              <a:gd name="T37" fmla="*/ 46566 h 207"/>
              <a:gd name="T38" fmla="*/ 70971 w 153"/>
              <a:gd name="T39" fmla="*/ 41275 h 207"/>
              <a:gd name="T40" fmla="*/ 70037 w 153"/>
              <a:gd name="T41" fmla="*/ 35454 h 207"/>
              <a:gd name="T42" fmla="*/ 69103 w 153"/>
              <a:gd name="T43" fmla="*/ 30162 h 207"/>
              <a:gd name="T44" fmla="*/ 67703 w 153"/>
              <a:gd name="T45" fmla="*/ 25929 h 207"/>
              <a:gd name="T46" fmla="*/ 66302 w 153"/>
              <a:gd name="T47" fmla="*/ 21167 h 207"/>
              <a:gd name="T48" fmla="*/ 63967 w 153"/>
              <a:gd name="T49" fmla="*/ 17462 h 207"/>
              <a:gd name="T50" fmla="*/ 61633 w 153"/>
              <a:gd name="T51" fmla="*/ 13758 h 207"/>
              <a:gd name="T52" fmla="*/ 59298 w 153"/>
              <a:gd name="T53" fmla="*/ 10583 h 207"/>
              <a:gd name="T54" fmla="*/ 56030 w 153"/>
              <a:gd name="T55" fmla="*/ 7937 h 207"/>
              <a:gd name="T56" fmla="*/ 53228 w 153"/>
              <a:gd name="T57" fmla="*/ 5292 h 207"/>
              <a:gd name="T58" fmla="*/ 49960 w 153"/>
              <a:gd name="T59" fmla="*/ 3704 h 207"/>
              <a:gd name="T60" fmla="*/ 46225 w 153"/>
              <a:gd name="T61" fmla="*/ 1587 h 207"/>
              <a:gd name="T62" fmla="*/ 42489 w 153"/>
              <a:gd name="T63" fmla="*/ 529 h 207"/>
              <a:gd name="T64" fmla="*/ 37820 w 153"/>
              <a:gd name="T65" fmla="*/ 0 h 207"/>
              <a:gd name="T66" fmla="*/ 33618 w 153"/>
              <a:gd name="T67" fmla="*/ 0 h 207"/>
              <a:gd name="T68" fmla="*/ 0 w 153"/>
              <a:gd name="T69" fmla="*/ 0 h 207"/>
              <a:gd name="T70" fmla="*/ 0 w 153"/>
              <a:gd name="T71" fmla="*/ 109537 h 207"/>
              <a:gd name="T72" fmla="*/ 32684 w 153"/>
              <a:gd name="T73" fmla="*/ 12700 h 207"/>
              <a:gd name="T74" fmla="*/ 38754 w 153"/>
              <a:gd name="T75" fmla="*/ 13758 h 207"/>
              <a:gd name="T76" fmla="*/ 43890 w 153"/>
              <a:gd name="T77" fmla="*/ 15346 h 207"/>
              <a:gd name="T78" fmla="*/ 48559 w 153"/>
              <a:gd name="T79" fmla="*/ 19050 h 207"/>
              <a:gd name="T80" fmla="*/ 52294 w 153"/>
              <a:gd name="T81" fmla="*/ 23283 h 207"/>
              <a:gd name="T82" fmla="*/ 55096 w 153"/>
              <a:gd name="T83" fmla="*/ 29633 h 207"/>
              <a:gd name="T84" fmla="*/ 57431 w 153"/>
              <a:gd name="T85" fmla="*/ 36512 h 207"/>
              <a:gd name="T86" fmla="*/ 58831 w 153"/>
              <a:gd name="T87" fmla="*/ 44450 h 207"/>
              <a:gd name="T88" fmla="*/ 59298 w 153"/>
              <a:gd name="T89" fmla="*/ 53975 h 207"/>
              <a:gd name="T90" fmla="*/ 58831 w 153"/>
              <a:gd name="T91" fmla="*/ 64029 h 207"/>
              <a:gd name="T92" fmla="*/ 57897 w 153"/>
              <a:gd name="T93" fmla="*/ 71966 h 207"/>
              <a:gd name="T94" fmla="*/ 55096 w 153"/>
              <a:gd name="T95" fmla="*/ 79375 h 207"/>
              <a:gd name="T96" fmla="*/ 52294 w 153"/>
              <a:gd name="T97" fmla="*/ 85725 h 207"/>
              <a:gd name="T98" fmla="*/ 49026 w 153"/>
              <a:gd name="T99" fmla="*/ 89958 h 207"/>
              <a:gd name="T100" fmla="*/ 43890 w 153"/>
              <a:gd name="T101" fmla="*/ 93662 h 207"/>
              <a:gd name="T102" fmla="*/ 38754 w 153"/>
              <a:gd name="T103" fmla="*/ 95250 h 207"/>
              <a:gd name="T104" fmla="*/ 32684 w 153"/>
              <a:gd name="T105" fmla="*/ 96308 h 207"/>
              <a:gd name="T106" fmla="*/ 12140 w 153"/>
              <a:gd name="T107" fmla="*/ 96308 h 207"/>
              <a:gd name="T108" fmla="*/ 12140 w 153"/>
              <a:gd name="T109" fmla="*/ 12700 h 207"/>
              <a:gd name="T110" fmla="*/ 32684 w 153"/>
              <a:gd name="T111" fmla="*/ 12700 h 20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3"/>
              <a:gd name="T169" fmla="*/ 0 h 207"/>
              <a:gd name="T170" fmla="*/ 153 w 153"/>
              <a:gd name="T171" fmla="*/ 207 h 20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3" h="207">
                <a:moveTo>
                  <a:pt x="0" y="207"/>
                </a:moveTo>
                <a:lnTo>
                  <a:pt x="71" y="207"/>
                </a:lnTo>
                <a:lnTo>
                  <a:pt x="80" y="207"/>
                </a:lnTo>
                <a:lnTo>
                  <a:pt x="89" y="205"/>
                </a:lnTo>
                <a:lnTo>
                  <a:pt x="97" y="204"/>
                </a:lnTo>
                <a:lnTo>
                  <a:pt x="106" y="200"/>
                </a:lnTo>
                <a:lnTo>
                  <a:pt x="113" y="197"/>
                </a:lnTo>
                <a:lnTo>
                  <a:pt x="119" y="191"/>
                </a:lnTo>
                <a:lnTo>
                  <a:pt x="126" y="186"/>
                </a:lnTo>
                <a:lnTo>
                  <a:pt x="131" y="179"/>
                </a:lnTo>
                <a:lnTo>
                  <a:pt x="136" y="172"/>
                </a:lnTo>
                <a:lnTo>
                  <a:pt x="141" y="164"/>
                </a:lnTo>
                <a:lnTo>
                  <a:pt x="145" y="156"/>
                </a:lnTo>
                <a:lnTo>
                  <a:pt x="148" y="146"/>
                </a:lnTo>
                <a:lnTo>
                  <a:pt x="150" y="136"/>
                </a:lnTo>
                <a:lnTo>
                  <a:pt x="152" y="125"/>
                </a:lnTo>
                <a:lnTo>
                  <a:pt x="153" y="113"/>
                </a:lnTo>
                <a:lnTo>
                  <a:pt x="153" y="100"/>
                </a:lnTo>
                <a:lnTo>
                  <a:pt x="153" y="88"/>
                </a:lnTo>
                <a:lnTo>
                  <a:pt x="152" y="78"/>
                </a:lnTo>
                <a:lnTo>
                  <a:pt x="150" y="67"/>
                </a:lnTo>
                <a:lnTo>
                  <a:pt x="148" y="57"/>
                </a:lnTo>
                <a:lnTo>
                  <a:pt x="145" y="49"/>
                </a:lnTo>
                <a:lnTo>
                  <a:pt x="142" y="40"/>
                </a:lnTo>
                <a:lnTo>
                  <a:pt x="137" y="33"/>
                </a:lnTo>
                <a:lnTo>
                  <a:pt x="132" y="26"/>
                </a:lnTo>
                <a:lnTo>
                  <a:pt x="127" y="20"/>
                </a:lnTo>
                <a:lnTo>
                  <a:pt x="120" y="15"/>
                </a:lnTo>
                <a:lnTo>
                  <a:pt x="114" y="10"/>
                </a:lnTo>
                <a:lnTo>
                  <a:pt x="107" y="7"/>
                </a:lnTo>
                <a:lnTo>
                  <a:pt x="99" y="3"/>
                </a:lnTo>
                <a:lnTo>
                  <a:pt x="91" y="1"/>
                </a:lnTo>
                <a:lnTo>
                  <a:pt x="81" y="0"/>
                </a:lnTo>
                <a:lnTo>
                  <a:pt x="72" y="0"/>
                </a:lnTo>
                <a:lnTo>
                  <a:pt x="0" y="0"/>
                </a:lnTo>
                <a:lnTo>
                  <a:pt x="0" y="207"/>
                </a:lnTo>
                <a:close/>
                <a:moveTo>
                  <a:pt x="70" y="24"/>
                </a:moveTo>
                <a:lnTo>
                  <a:pt x="83" y="26"/>
                </a:lnTo>
                <a:lnTo>
                  <a:pt x="94" y="29"/>
                </a:lnTo>
                <a:lnTo>
                  <a:pt x="104" y="36"/>
                </a:lnTo>
                <a:lnTo>
                  <a:pt x="112" y="44"/>
                </a:lnTo>
                <a:lnTo>
                  <a:pt x="118" y="56"/>
                </a:lnTo>
                <a:lnTo>
                  <a:pt x="123" y="69"/>
                </a:lnTo>
                <a:lnTo>
                  <a:pt x="126" y="84"/>
                </a:lnTo>
                <a:lnTo>
                  <a:pt x="127" y="102"/>
                </a:lnTo>
                <a:lnTo>
                  <a:pt x="126" y="121"/>
                </a:lnTo>
                <a:lnTo>
                  <a:pt x="124" y="136"/>
                </a:lnTo>
                <a:lnTo>
                  <a:pt x="118" y="150"/>
                </a:lnTo>
                <a:lnTo>
                  <a:pt x="112" y="162"/>
                </a:lnTo>
                <a:lnTo>
                  <a:pt x="105" y="170"/>
                </a:lnTo>
                <a:lnTo>
                  <a:pt x="94" y="177"/>
                </a:lnTo>
                <a:lnTo>
                  <a:pt x="83" y="180"/>
                </a:lnTo>
                <a:lnTo>
                  <a:pt x="70" y="182"/>
                </a:lnTo>
                <a:lnTo>
                  <a:pt x="26" y="182"/>
                </a:lnTo>
                <a:lnTo>
                  <a:pt x="26" y="24"/>
                </a:lnTo>
                <a:lnTo>
                  <a:pt x="70" y="2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8" name="Rectangle 74"/>
          <p:cNvSpPr>
            <a:spLocks noChangeArrowheads="1"/>
          </p:cNvSpPr>
          <p:nvPr/>
        </p:nvSpPr>
        <p:spPr bwMode="auto">
          <a:xfrm>
            <a:off x="3997325" y="1276351"/>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39" name="Freeform 75"/>
          <p:cNvSpPr>
            <a:spLocks/>
          </p:cNvSpPr>
          <p:nvPr/>
        </p:nvSpPr>
        <p:spPr bwMode="auto">
          <a:xfrm>
            <a:off x="2874963" y="1379538"/>
            <a:ext cx="57150" cy="106362"/>
          </a:xfrm>
          <a:custGeom>
            <a:avLst/>
            <a:gdLst>
              <a:gd name="T0" fmla="*/ 57150 w 125"/>
              <a:gd name="T1" fmla="*/ 106362 h 199"/>
              <a:gd name="T2" fmla="*/ 12344 w 125"/>
              <a:gd name="T3" fmla="*/ 93000 h 199"/>
              <a:gd name="T4" fmla="*/ 15088 w 125"/>
              <a:gd name="T5" fmla="*/ 86052 h 199"/>
              <a:gd name="T6" fmla="*/ 18745 w 125"/>
              <a:gd name="T7" fmla="*/ 80172 h 199"/>
              <a:gd name="T8" fmla="*/ 24689 w 125"/>
              <a:gd name="T9" fmla="*/ 74293 h 199"/>
              <a:gd name="T10" fmla="*/ 32004 w 125"/>
              <a:gd name="T11" fmla="*/ 69483 h 199"/>
              <a:gd name="T12" fmla="*/ 43434 w 125"/>
              <a:gd name="T13" fmla="*/ 61465 h 199"/>
              <a:gd name="T14" fmla="*/ 50292 w 125"/>
              <a:gd name="T15" fmla="*/ 54517 h 199"/>
              <a:gd name="T16" fmla="*/ 54407 w 125"/>
              <a:gd name="T17" fmla="*/ 46500 h 199"/>
              <a:gd name="T18" fmla="*/ 56693 w 125"/>
              <a:gd name="T19" fmla="*/ 36345 h 199"/>
              <a:gd name="T20" fmla="*/ 56693 w 125"/>
              <a:gd name="T21" fmla="*/ 24586 h 199"/>
              <a:gd name="T22" fmla="*/ 52578 w 125"/>
              <a:gd name="T23" fmla="*/ 12828 h 199"/>
              <a:gd name="T24" fmla="*/ 45263 w 125"/>
              <a:gd name="T25" fmla="*/ 4810 h 199"/>
              <a:gd name="T26" fmla="*/ 35662 w 125"/>
              <a:gd name="T27" fmla="*/ 534 h 199"/>
              <a:gd name="T28" fmla="*/ 23774 w 125"/>
              <a:gd name="T29" fmla="*/ 534 h 199"/>
              <a:gd name="T30" fmla="*/ 13716 w 125"/>
              <a:gd name="T31" fmla="*/ 5345 h 199"/>
              <a:gd name="T32" fmla="*/ 6401 w 125"/>
              <a:gd name="T33" fmla="*/ 14966 h 199"/>
              <a:gd name="T34" fmla="*/ 2743 w 125"/>
              <a:gd name="T35" fmla="*/ 28328 h 199"/>
              <a:gd name="T36" fmla="*/ 1829 w 125"/>
              <a:gd name="T37" fmla="*/ 38483 h 199"/>
              <a:gd name="T38" fmla="*/ 13259 w 125"/>
              <a:gd name="T39" fmla="*/ 36879 h 199"/>
              <a:gd name="T40" fmla="*/ 14173 w 125"/>
              <a:gd name="T41" fmla="*/ 27259 h 199"/>
              <a:gd name="T42" fmla="*/ 17374 w 125"/>
              <a:gd name="T43" fmla="*/ 19241 h 199"/>
              <a:gd name="T44" fmla="*/ 22860 w 125"/>
              <a:gd name="T45" fmla="*/ 14966 h 199"/>
              <a:gd name="T46" fmla="*/ 29261 w 125"/>
              <a:gd name="T47" fmla="*/ 12828 h 199"/>
              <a:gd name="T48" fmla="*/ 35662 w 125"/>
              <a:gd name="T49" fmla="*/ 13897 h 199"/>
              <a:gd name="T50" fmla="*/ 41148 w 125"/>
              <a:gd name="T51" fmla="*/ 17638 h 199"/>
              <a:gd name="T52" fmla="*/ 44348 w 125"/>
              <a:gd name="T53" fmla="*/ 24052 h 199"/>
              <a:gd name="T54" fmla="*/ 45263 w 125"/>
              <a:gd name="T55" fmla="*/ 31534 h 199"/>
              <a:gd name="T56" fmla="*/ 44348 w 125"/>
              <a:gd name="T57" fmla="*/ 38483 h 199"/>
              <a:gd name="T58" fmla="*/ 42520 w 125"/>
              <a:gd name="T59" fmla="*/ 43828 h 199"/>
              <a:gd name="T60" fmla="*/ 38862 w 125"/>
              <a:gd name="T61" fmla="*/ 49707 h 199"/>
              <a:gd name="T62" fmla="*/ 33376 w 125"/>
              <a:gd name="T63" fmla="*/ 53983 h 199"/>
              <a:gd name="T64" fmla="*/ 20574 w 125"/>
              <a:gd name="T65" fmla="*/ 63069 h 199"/>
              <a:gd name="T66" fmla="*/ 10058 w 125"/>
              <a:gd name="T67" fmla="*/ 73224 h 199"/>
              <a:gd name="T68" fmla="*/ 4115 w 125"/>
              <a:gd name="T69" fmla="*/ 84448 h 199"/>
              <a:gd name="T70" fmla="*/ 457 w 125"/>
              <a:gd name="T71" fmla="*/ 97276 h 199"/>
              <a:gd name="T72" fmla="*/ 0 w 125"/>
              <a:gd name="T73" fmla="*/ 106362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99"/>
              <a:gd name="T113" fmla="*/ 125 w 125"/>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99">
                <a:moveTo>
                  <a:pt x="0" y="199"/>
                </a:moveTo>
                <a:lnTo>
                  <a:pt x="125" y="199"/>
                </a:lnTo>
                <a:lnTo>
                  <a:pt x="125" y="174"/>
                </a:lnTo>
                <a:lnTo>
                  <a:pt x="27" y="174"/>
                </a:lnTo>
                <a:lnTo>
                  <a:pt x="30" y="167"/>
                </a:lnTo>
                <a:lnTo>
                  <a:pt x="33" y="161"/>
                </a:lnTo>
                <a:lnTo>
                  <a:pt x="36" y="156"/>
                </a:lnTo>
                <a:lnTo>
                  <a:pt x="41" y="150"/>
                </a:lnTo>
                <a:lnTo>
                  <a:pt x="48" y="145"/>
                </a:lnTo>
                <a:lnTo>
                  <a:pt x="54" y="139"/>
                </a:lnTo>
                <a:lnTo>
                  <a:pt x="61" y="135"/>
                </a:lnTo>
                <a:lnTo>
                  <a:pt x="70" y="130"/>
                </a:lnTo>
                <a:lnTo>
                  <a:pt x="86" y="122"/>
                </a:lnTo>
                <a:lnTo>
                  <a:pt x="95" y="115"/>
                </a:lnTo>
                <a:lnTo>
                  <a:pt x="103" y="109"/>
                </a:lnTo>
                <a:lnTo>
                  <a:pt x="110" y="102"/>
                </a:lnTo>
                <a:lnTo>
                  <a:pt x="115" y="95"/>
                </a:lnTo>
                <a:lnTo>
                  <a:pt x="119" y="87"/>
                </a:lnTo>
                <a:lnTo>
                  <a:pt x="123" y="78"/>
                </a:lnTo>
                <a:lnTo>
                  <a:pt x="124" y="68"/>
                </a:lnTo>
                <a:lnTo>
                  <a:pt x="125" y="59"/>
                </a:lnTo>
                <a:lnTo>
                  <a:pt x="124" y="46"/>
                </a:lnTo>
                <a:lnTo>
                  <a:pt x="120" y="35"/>
                </a:lnTo>
                <a:lnTo>
                  <a:pt x="115" y="24"/>
                </a:lnTo>
                <a:lnTo>
                  <a:pt x="108" y="16"/>
                </a:lnTo>
                <a:lnTo>
                  <a:pt x="99" y="9"/>
                </a:lnTo>
                <a:lnTo>
                  <a:pt x="90" y="4"/>
                </a:lnTo>
                <a:lnTo>
                  <a:pt x="78" y="1"/>
                </a:lnTo>
                <a:lnTo>
                  <a:pt x="65" y="0"/>
                </a:lnTo>
                <a:lnTo>
                  <a:pt x="52" y="1"/>
                </a:lnTo>
                <a:lnTo>
                  <a:pt x="40" y="4"/>
                </a:lnTo>
                <a:lnTo>
                  <a:pt x="30" y="10"/>
                </a:lnTo>
                <a:lnTo>
                  <a:pt x="21" y="18"/>
                </a:lnTo>
                <a:lnTo>
                  <a:pt x="14" y="28"/>
                </a:lnTo>
                <a:lnTo>
                  <a:pt x="9" y="39"/>
                </a:lnTo>
                <a:lnTo>
                  <a:pt x="6" y="53"/>
                </a:lnTo>
                <a:lnTo>
                  <a:pt x="4" y="68"/>
                </a:lnTo>
                <a:lnTo>
                  <a:pt x="4" y="72"/>
                </a:lnTo>
                <a:lnTo>
                  <a:pt x="29" y="72"/>
                </a:lnTo>
                <a:lnTo>
                  <a:pt x="29" y="69"/>
                </a:lnTo>
                <a:lnTo>
                  <a:pt x="30" y="59"/>
                </a:lnTo>
                <a:lnTo>
                  <a:pt x="31" y="51"/>
                </a:lnTo>
                <a:lnTo>
                  <a:pt x="34" y="43"/>
                </a:lnTo>
                <a:lnTo>
                  <a:pt x="38" y="36"/>
                </a:lnTo>
                <a:lnTo>
                  <a:pt x="43" y="31"/>
                </a:lnTo>
                <a:lnTo>
                  <a:pt x="50" y="28"/>
                </a:lnTo>
                <a:lnTo>
                  <a:pt x="56" y="25"/>
                </a:lnTo>
                <a:lnTo>
                  <a:pt x="64" y="24"/>
                </a:lnTo>
                <a:lnTo>
                  <a:pt x="72" y="25"/>
                </a:lnTo>
                <a:lnTo>
                  <a:pt x="78" y="26"/>
                </a:lnTo>
                <a:lnTo>
                  <a:pt x="85" y="30"/>
                </a:lnTo>
                <a:lnTo>
                  <a:pt x="90" y="33"/>
                </a:lnTo>
                <a:lnTo>
                  <a:pt x="94" y="39"/>
                </a:lnTo>
                <a:lnTo>
                  <a:pt x="97" y="45"/>
                </a:lnTo>
                <a:lnTo>
                  <a:pt x="98" y="52"/>
                </a:lnTo>
                <a:lnTo>
                  <a:pt x="99" y="59"/>
                </a:lnTo>
                <a:lnTo>
                  <a:pt x="99" y="66"/>
                </a:lnTo>
                <a:lnTo>
                  <a:pt x="97" y="72"/>
                </a:lnTo>
                <a:lnTo>
                  <a:pt x="96" y="78"/>
                </a:lnTo>
                <a:lnTo>
                  <a:pt x="93" y="82"/>
                </a:lnTo>
                <a:lnTo>
                  <a:pt x="89" y="88"/>
                </a:lnTo>
                <a:lnTo>
                  <a:pt x="85" y="93"/>
                </a:lnTo>
                <a:lnTo>
                  <a:pt x="79" y="97"/>
                </a:lnTo>
                <a:lnTo>
                  <a:pt x="73" y="101"/>
                </a:lnTo>
                <a:lnTo>
                  <a:pt x="58" y="110"/>
                </a:lnTo>
                <a:lnTo>
                  <a:pt x="45" y="118"/>
                </a:lnTo>
                <a:lnTo>
                  <a:pt x="33" y="128"/>
                </a:lnTo>
                <a:lnTo>
                  <a:pt x="22" y="137"/>
                </a:lnTo>
                <a:lnTo>
                  <a:pt x="15" y="148"/>
                </a:lnTo>
                <a:lnTo>
                  <a:pt x="9" y="158"/>
                </a:lnTo>
                <a:lnTo>
                  <a:pt x="4" y="170"/>
                </a:lnTo>
                <a:lnTo>
                  <a:pt x="1" y="182"/>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0" name="Freeform 76"/>
          <p:cNvSpPr>
            <a:spLocks noEditPoints="1"/>
          </p:cNvSpPr>
          <p:nvPr/>
        </p:nvSpPr>
        <p:spPr bwMode="auto">
          <a:xfrm>
            <a:off x="3560764" y="1374776"/>
            <a:ext cx="66675" cy="111125"/>
          </a:xfrm>
          <a:custGeom>
            <a:avLst/>
            <a:gdLst>
              <a:gd name="T0" fmla="*/ 0 w 144"/>
              <a:gd name="T1" fmla="*/ 111125 h 208"/>
              <a:gd name="T2" fmla="*/ 11576 w 144"/>
              <a:gd name="T3" fmla="*/ 63576 h 208"/>
              <a:gd name="T4" fmla="*/ 36116 w 144"/>
              <a:gd name="T5" fmla="*/ 63576 h 208"/>
              <a:gd name="T6" fmla="*/ 43061 w 144"/>
              <a:gd name="T7" fmla="*/ 65179 h 208"/>
              <a:gd name="T8" fmla="*/ 47691 w 144"/>
              <a:gd name="T9" fmla="*/ 68919 h 208"/>
              <a:gd name="T10" fmla="*/ 49543 w 144"/>
              <a:gd name="T11" fmla="*/ 76398 h 208"/>
              <a:gd name="T12" fmla="*/ 50469 w 144"/>
              <a:gd name="T13" fmla="*/ 96166 h 208"/>
              <a:gd name="T14" fmla="*/ 51395 w 144"/>
              <a:gd name="T15" fmla="*/ 104714 h 208"/>
              <a:gd name="T16" fmla="*/ 53247 w 144"/>
              <a:gd name="T17" fmla="*/ 111125 h 208"/>
              <a:gd name="T18" fmla="*/ 66675 w 144"/>
              <a:gd name="T19" fmla="*/ 107919 h 208"/>
              <a:gd name="T20" fmla="*/ 63897 w 144"/>
              <a:gd name="T21" fmla="*/ 103645 h 208"/>
              <a:gd name="T22" fmla="*/ 62971 w 144"/>
              <a:gd name="T23" fmla="*/ 94563 h 208"/>
              <a:gd name="T24" fmla="*/ 61119 w 144"/>
              <a:gd name="T25" fmla="*/ 73193 h 208"/>
              <a:gd name="T26" fmla="*/ 60193 w 144"/>
              <a:gd name="T27" fmla="*/ 65713 h 208"/>
              <a:gd name="T28" fmla="*/ 57878 w 144"/>
              <a:gd name="T29" fmla="*/ 60371 h 208"/>
              <a:gd name="T30" fmla="*/ 54636 w 144"/>
              <a:gd name="T31" fmla="*/ 57700 h 208"/>
              <a:gd name="T32" fmla="*/ 54636 w 144"/>
              <a:gd name="T33" fmla="*/ 54494 h 208"/>
              <a:gd name="T34" fmla="*/ 58804 w 144"/>
              <a:gd name="T35" fmla="*/ 49151 h 208"/>
              <a:gd name="T36" fmla="*/ 62045 w 144"/>
              <a:gd name="T37" fmla="*/ 43275 h 208"/>
              <a:gd name="T38" fmla="*/ 63897 w 144"/>
              <a:gd name="T39" fmla="*/ 35261 h 208"/>
              <a:gd name="T40" fmla="*/ 63897 w 144"/>
              <a:gd name="T41" fmla="*/ 26178 h 208"/>
              <a:gd name="T42" fmla="*/ 62508 w 144"/>
              <a:gd name="T43" fmla="*/ 18165 h 208"/>
              <a:gd name="T44" fmla="*/ 59267 w 144"/>
              <a:gd name="T45" fmla="*/ 11219 h 208"/>
              <a:gd name="T46" fmla="*/ 55099 w 144"/>
              <a:gd name="T47" fmla="*/ 6411 h 208"/>
              <a:gd name="T48" fmla="*/ 48154 w 144"/>
              <a:gd name="T49" fmla="*/ 2137 h 208"/>
              <a:gd name="T50" fmla="*/ 38894 w 144"/>
              <a:gd name="T51" fmla="*/ 0 h 208"/>
              <a:gd name="T52" fmla="*/ 0 w 144"/>
              <a:gd name="T53" fmla="*/ 0 h 208"/>
              <a:gd name="T54" fmla="*/ 31485 w 144"/>
              <a:gd name="T55" fmla="*/ 13356 h 208"/>
              <a:gd name="T56" fmla="*/ 40283 w 144"/>
              <a:gd name="T57" fmla="*/ 13891 h 208"/>
              <a:gd name="T58" fmla="*/ 46765 w 144"/>
              <a:gd name="T59" fmla="*/ 16562 h 208"/>
              <a:gd name="T60" fmla="*/ 50006 w 144"/>
              <a:gd name="T61" fmla="*/ 21904 h 208"/>
              <a:gd name="T62" fmla="*/ 51395 w 144"/>
              <a:gd name="T63" fmla="*/ 31521 h 208"/>
              <a:gd name="T64" fmla="*/ 50469 w 144"/>
              <a:gd name="T65" fmla="*/ 40603 h 208"/>
              <a:gd name="T66" fmla="*/ 46765 w 144"/>
              <a:gd name="T67" fmla="*/ 46480 h 208"/>
              <a:gd name="T68" fmla="*/ 40283 w 144"/>
              <a:gd name="T69" fmla="*/ 49151 h 208"/>
              <a:gd name="T70" fmla="*/ 31485 w 144"/>
              <a:gd name="T71" fmla="*/ 50754 h 208"/>
              <a:gd name="T72" fmla="*/ 11576 w 144"/>
              <a:gd name="T73" fmla="*/ 13356 h 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
              <a:gd name="T112" fmla="*/ 0 h 208"/>
              <a:gd name="T113" fmla="*/ 144 w 144"/>
              <a:gd name="T114" fmla="*/ 208 h 20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 h="208">
                <a:moveTo>
                  <a:pt x="0" y="0"/>
                </a:moveTo>
                <a:lnTo>
                  <a:pt x="0" y="208"/>
                </a:lnTo>
                <a:lnTo>
                  <a:pt x="25" y="208"/>
                </a:lnTo>
                <a:lnTo>
                  <a:pt x="25" y="119"/>
                </a:lnTo>
                <a:lnTo>
                  <a:pt x="66" y="119"/>
                </a:lnTo>
                <a:lnTo>
                  <a:pt x="78" y="119"/>
                </a:lnTo>
                <a:lnTo>
                  <a:pt x="86" y="120"/>
                </a:lnTo>
                <a:lnTo>
                  <a:pt x="93" y="122"/>
                </a:lnTo>
                <a:lnTo>
                  <a:pt x="99" y="124"/>
                </a:lnTo>
                <a:lnTo>
                  <a:pt x="103" y="129"/>
                </a:lnTo>
                <a:lnTo>
                  <a:pt x="105" y="134"/>
                </a:lnTo>
                <a:lnTo>
                  <a:pt x="107" y="143"/>
                </a:lnTo>
                <a:lnTo>
                  <a:pt x="108" y="152"/>
                </a:lnTo>
                <a:lnTo>
                  <a:pt x="109" y="180"/>
                </a:lnTo>
                <a:lnTo>
                  <a:pt x="110" y="188"/>
                </a:lnTo>
                <a:lnTo>
                  <a:pt x="111" y="196"/>
                </a:lnTo>
                <a:lnTo>
                  <a:pt x="112" y="202"/>
                </a:lnTo>
                <a:lnTo>
                  <a:pt x="115" y="208"/>
                </a:lnTo>
                <a:lnTo>
                  <a:pt x="144" y="208"/>
                </a:lnTo>
                <a:lnTo>
                  <a:pt x="144" y="202"/>
                </a:lnTo>
                <a:lnTo>
                  <a:pt x="140" y="198"/>
                </a:lnTo>
                <a:lnTo>
                  <a:pt x="138" y="194"/>
                </a:lnTo>
                <a:lnTo>
                  <a:pt x="137" y="187"/>
                </a:lnTo>
                <a:lnTo>
                  <a:pt x="136" y="177"/>
                </a:lnTo>
                <a:lnTo>
                  <a:pt x="134" y="144"/>
                </a:lnTo>
                <a:lnTo>
                  <a:pt x="132" y="137"/>
                </a:lnTo>
                <a:lnTo>
                  <a:pt x="131" y="130"/>
                </a:lnTo>
                <a:lnTo>
                  <a:pt x="130" y="123"/>
                </a:lnTo>
                <a:lnTo>
                  <a:pt x="128" y="118"/>
                </a:lnTo>
                <a:lnTo>
                  <a:pt x="125" y="113"/>
                </a:lnTo>
                <a:lnTo>
                  <a:pt x="122" y="110"/>
                </a:lnTo>
                <a:lnTo>
                  <a:pt x="118" y="108"/>
                </a:lnTo>
                <a:lnTo>
                  <a:pt x="112" y="105"/>
                </a:lnTo>
                <a:lnTo>
                  <a:pt x="118" y="102"/>
                </a:lnTo>
                <a:lnTo>
                  <a:pt x="123" y="97"/>
                </a:lnTo>
                <a:lnTo>
                  <a:pt x="127" y="92"/>
                </a:lnTo>
                <a:lnTo>
                  <a:pt x="131" y="87"/>
                </a:lnTo>
                <a:lnTo>
                  <a:pt x="134" y="81"/>
                </a:lnTo>
                <a:lnTo>
                  <a:pt x="136" y="74"/>
                </a:lnTo>
                <a:lnTo>
                  <a:pt x="138" y="66"/>
                </a:lnTo>
                <a:lnTo>
                  <a:pt x="138" y="58"/>
                </a:lnTo>
                <a:lnTo>
                  <a:pt x="138" y="49"/>
                </a:lnTo>
                <a:lnTo>
                  <a:pt x="137" y="41"/>
                </a:lnTo>
                <a:lnTo>
                  <a:pt x="135" y="34"/>
                </a:lnTo>
                <a:lnTo>
                  <a:pt x="131" y="27"/>
                </a:lnTo>
                <a:lnTo>
                  <a:pt x="128" y="21"/>
                </a:lnTo>
                <a:lnTo>
                  <a:pt x="124" y="17"/>
                </a:lnTo>
                <a:lnTo>
                  <a:pt x="119" y="12"/>
                </a:lnTo>
                <a:lnTo>
                  <a:pt x="114" y="7"/>
                </a:lnTo>
                <a:lnTo>
                  <a:pt x="104" y="4"/>
                </a:lnTo>
                <a:lnTo>
                  <a:pt x="95" y="2"/>
                </a:lnTo>
                <a:lnTo>
                  <a:pt x="84" y="0"/>
                </a:lnTo>
                <a:lnTo>
                  <a:pt x="72" y="0"/>
                </a:lnTo>
                <a:lnTo>
                  <a:pt x="0" y="0"/>
                </a:lnTo>
                <a:close/>
                <a:moveTo>
                  <a:pt x="25" y="25"/>
                </a:moveTo>
                <a:lnTo>
                  <a:pt x="68" y="25"/>
                </a:lnTo>
                <a:lnTo>
                  <a:pt x="79" y="25"/>
                </a:lnTo>
                <a:lnTo>
                  <a:pt x="87" y="26"/>
                </a:lnTo>
                <a:lnTo>
                  <a:pt x="95" y="28"/>
                </a:lnTo>
                <a:lnTo>
                  <a:pt x="101" y="31"/>
                </a:lnTo>
                <a:lnTo>
                  <a:pt x="105" y="35"/>
                </a:lnTo>
                <a:lnTo>
                  <a:pt x="108" y="41"/>
                </a:lnTo>
                <a:lnTo>
                  <a:pt x="110" y="49"/>
                </a:lnTo>
                <a:lnTo>
                  <a:pt x="111" y="59"/>
                </a:lnTo>
                <a:lnTo>
                  <a:pt x="110" y="68"/>
                </a:lnTo>
                <a:lnTo>
                  <a:pt x="109" y="76"/>
                </a:lnTo>
                <a:lnTo>
                  <a:pt x="105" y="82"/>
                </a:lnTo>
                <a:lnTo>
                  <a:pt x="101" y="87"/>
                </a:lnTo>
                <a:lnTo>
                  <a:pt x="95" y="90"/>
                </a:lnTo>
                <a:lnTo>
                  <a:pt x="87" y="92"/>
                </a:lnTo>
                <a:lnTo>
                  <a:pt x="79" y="95"/>
                </a:lnTo>
                <a:lnTo>
                  <a:pt x="68" y="95"/>
                </a:lnTo>
                <a:lnTo>
                  <a:pt x="25" y="95"/>
                </a:lnTo>
                <a:lnTo>
                  <a:pt x="25" y="2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1" name="Freeform 77"/>
          <p:cNvSpPr>
            <a:spLocks noEditPoints="1"/>
          </p:cNvSpPr>
          <p:nvPr/>
        </p:nvSpPr>
        <p:spPr bwMode="auto">
          <a:xfrm>
            <a:off x="3640138" y="1374776"/>
            <a:ext cx="11112" cy="111125"/>
          </a:xfrm>
          <a:custGeom>
            <a:avLst/>
            <a:gdLst>
              <a:gd name="T0" fmla="*/ 0 w 24"/>
              <a:gd name="T1" fmla="*/ 111125 h 208"/>
              <a:gd name="T2" fmla="*/ 11112 w 24"/>
              <a:gd name="T3" fmla="*/ 111125 h 208"/>
              <a:gd name="T4" fmla="*/ 11112 w 24"/>
              <a:gd name="T5" fmla="*/ 29918 h 208"/>
              <a:gd name="T6" fmla="*/ 0 w 24"/>
              <a:gd name="T7" fmla="*/ 29918 h 208"/>
              <a:gd name="T8" fmla="*/ 0 w 24"/>
              <a:gd name="T9" fmla="*/ 111125 h 208"/>
              <a:gd name="T10" fmla="*/ 0 w 24"/>
              <a:gd name="T11" fmla="*/ 14959 h 208"/>
              <a:gd name="T12" fmla="*/ 11112 w 24"/>
              <a:gd name="T13" fmla="*/ 14959 h 208"/>
              <a:gd name="T14" fmla="*/ 11112 w 24"/>
              <a:gd name="T15" fmla="*/ 0 h 208"/>
              <a:gd name="T16" fmla="*/ 0 w 24"/>
              <a:gd name="T17" fmla="*/ 0 h 208"/>
              <a:gd name="T18" fmla="*/ 0 w 24"/>
              <a:gd name="T19" fmla="*/ 14959 h 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08"/>
              <a:gd name="T32" fmla="*/ 24 w 24"/>
              <a:gd name="T33" fmla="*/ 208 h 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08">
                <a:moveTo>
                  <a:pt x="0" y="208"/>
                </a:moveTo>
                <a:lnTo>
                  <a:pt x="24" y="208"/>
                </a:lnTo>
                <a:lnTo>
                  <a:pt x="24" y="56"/>
                </a:lnTo>
                <a:lnTo>
                  <a:pt x="0" y="56"/>
                </a:lnTo>
                <a:lnTo>
                  <a:pt x="0" y="208"/>
                </a:lnTo>
                <a:close/>
                <a:moveTo>
                  <a:pt x="0" y="28"/>
                </a:moveTo>
                <a:lnTo>
                  <a:pt x="24" y="28"/>
                </a:lnTo>
                <a:lnTo>
                  <a:pt x="24"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2" name="Freeform 78"/>
          <p:cNvSpPr>
            <a:spLocks/>
          </p:cNvSpPr>
          <p:nvPr/>
        </p:nvSpPr>
        <p:spPr bwMode="auto">
          <a:xfrm>
            <a:off x="3663950" y="1403350"/>
            <a:ext cx="57150" cy="84138"/>
          </a:xfrm>
          <a:custGeom>
            <a:avLst/>
            <a:gdLst>
              <a:gd name="T0" fmla="*/ 57150 w 121"/>
              <a:gd name="T1" fmla="*/ 29289 h 158"/>
              <a:gd name="T2" fmla="*/ 54788 w 121"/>
              <a:gd name="T3" fmla="*/ 17041 h 158"/>
              <a:gd name="T4" fmla="*/ 49121 w 121"/>
              <a:gd name="T5" fmla="*/ 7988 h 158"/>
              <a:gd name="T6" fmla="*/ 41091 w 121"/>
              <a:gd name="T7" fmla="*/ 1598 h 158"/>
              <a:gd name="T8" fmla="*/ 29756 w 121"/>
              <a:gd name="T9" fmla="*/ 0 h 158"/>
              <a:gd name="T10" fmla="*/ 17476 w 121"/>
              <a:gd name="T11" fmla="*/ 3195 h 158"/>
              <a:gd name="T12" fmla="*/ 8029 w 121"/>
              <a:gd name="T13" fmla="*/ 11183 h 158"/>
              <a:gd name="T14" fmla="*/ 1889 w 121"/>
              <a:gd name="T15" fmla="*/ 24496 h 158"/>
              <a:gd name="T16" fmla="*/ 0 w 121"/>
              <a:gd name="T17" fmla="*/ 42069 h 158"/>
              <a:gd name="T18" fmla="*/ 1889 w 121"/>
              <a:gd name="T19" fmla="*/ 60175 h 158"/>
              <a:gd name="T20" fmla="*/ 7557 w 121"/>
              <a:gd name="T21" fmla="*/ 72955 h 158"/>
              <a:gd name="T22" fmla="*/ 16531 w 121"/>
              <a:gd name="T23" fmla="*/ 80943 h 158"/>
              <a:gd name="T24" fmla="*/ 28339 w 121"/>
              <a:gd name="T25" fmla="*/ 84138 h 158"/>
              <a:gd name="T26" fmla="*/ 39674 w 121"/>
              <a:gd name="T27" fmla="*/ 82540 h 158"/>
              <a:gd name="T28" fmla="*/ 48648 w 121"/>
              <a:gd name="T29" fmla="*/ 76150 h 158"/>
              <a:gd name="T30" fmla="*/ 54788 w 121"/>
              <a:gd name="T31" fmla="*/ 66032 h 158"/>
              <a:gd name="T32" fmla="*/ 57150 w 121"/>
              <a:gd name="T33" fmla="*/ 53252 h 158"/>
              <a:gd name="T34" fmla="*/ 45814 w 121"/>
              <a:gd name="T35" fmla="*/ 57512 h 158"/>
              <a:gd name="T36" fmla="*/ 43453 w 121"/>
              <a:gd name="T37" fmla="*/ 64435 h 158"/>
              <a:gd name="T38" fmla="*/ 38730 w 121"/>
              <a:gd name="T39" fmla="*/ 69227 h 158"/>
              <a:gd name="T40" fmla="*/ 33062 w 121"/>
              <a:gd name="T41" fmla="*/ 71890 h 158"/>
              <a:gd name="T42" fmla="*/ 25033 w 121"/>
              <a:gd name="T43" fmla="*/ 71358 h 158"/>
              <a:gd name="T44" fmla="*/ 18420 w 121"/>
              <a:gd name="T45" fmla="*/ 67630 h 158"/>
              <a:gd name="T46" fmla="*/ 14169 w 121"/>
              <a:gd name="T47" fmla="*/ 60175 h 158"/>
              <a:gd name="T48" fmla="*/ 11808 w 121"/>
              <a:gd name="T49" fmla="*/ 48992 h 158"/>
              <a:gd name="T50" fmla="*/ 11808 w 121"/>
              <a:gd name="T51" fmla="*/ 35146 h 158"/>
              <a:gd name="T52" fmla="*/ 14642 w 121"/>
              <a:gd name="T53" fmla="*/ 23963 h 158"/>
              <a:gd name="T54" fmla="*/ 18893 w 121"/>
              <a:gd name="T55" fmla="*/ 16508 h 158"/>
              <a:gd name="T56" fmla="*/ 25977 w 121"/>
              <a:gd name="T57" fmla="*/ 12780 h 158"/>
              <a:gd name="T58" fmla="*/ 33534 w 121"/>
              <a:gd name="T59" fmla="*/ 12248 h 158"/>
              <a:gd name="T60" fmla="*/ 39202 w 121"/>
              <a:gd name="T61" fmla="*/ 14911 h 158"/>
              <a:gd name="T62" fmla="*/ 43453 w 121"/>
              <a:gd name="T63" fmla="*/ 19171 h 158"/>
              <a:gd name="T64" fmla="*/ 45814 w 121"/>
              <a:gd name="T65" fmla="*/ 25561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58"/>
              <a:gd name="T101" fmla="*/ 121 w 121"/>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58">
                <a:moveTo>
                  <a:pt x="98" y="55"/>
                </a:moveTo>
                <a:lnTo>
                  <a:pt x="121" y="55"/>
                </a:lnTo>
                <a:lnTo>
                  <a:pt x="119" y="43"/>
                </a:lnTo>
                <a:lnTo>
                  <a:pt x="116" y="32"/>
                </a:lnTo>
                <a:lnTo>
                  <a:pt x="112" y="23"/>
                </a:lnTo>
                <a:lnTo>
                  <a:pt x="104" y="15"/>
                </a:lnTo>
                <a:lnTo>
                  <a:pt x="96" y="8"/>
                </a:lnTo>
                <a:lnTo>
                  <a:pt x="87" y="3"/>
                </a:lnTo>
                <a:lnTo>
                  <a:pt x="76" y="1"/>
                </a:lnTo>
                <a:lnTo>
                  <a:pt x="63" y="0"/>
                </a:lnTo>
                <a:lnTo>
                  <a:pt x="50" y="1"/>
                </a:lnTo>
                <a:lnTo>
                  <a:pt x="37" y="6"/>
                </a:lnTo>
                <a:lnTo>
                  <a:pt x="26" y="12"/>
                </a:lnTo>
                <a:lnTo>
                  <a:pt x="17" y="21"/>
                </a:lnTo>
                <a:lnTo>
                  <a:pt x="10" y="32"/>
                </a:lnTo>
                <a:lnTo>
                  <a:pt x="4" y="46"/>
                </a:lnTo>
                <a:lnTo>
                  <a:pt x="1" y="62"/>
                </a:lnTo>
                <a:lnTo>
                  <a:pt x="0" y="79"/>
                </a:lnTo>
                <a:lnTo>
                  <a:pt x="1" y="98"/>
                </a:lnTo>
                <a:lnTo>
                  <a:pt x="4" y="113"/>
                </a:lnTo>
                <a:lnTo>
                  <a:pt x="10" y="126"/>
                </a:lnTo>
                <a:lnTo>
                  <a:pt x="16" y="137"/>
                </a:lnTo>
                <a:lnTo>
                  <a:pt x="25" y="147"/>
                </a:lnTo>
                <a:lnTo>
                  <a:pt x="35" y="152"/>
                </a:lnTo>
                <a:lnTo>
                  <a:pt x="48" y="157"/>
                </a:lnTo>
                <a:lnTo>
                  <a:pt x="60" y="158"/>
                </a:lnTo>
                <a:lnTo>
                  <a:pt x="74" y="157"/>
                </a:lnTo>
                <a:lnTo>
                  <a:pt x="84" y="155"/>
                </a:lnTo>
                <a:lnTo>
                  <a:pt x="95" y="149"/>
                </a:lnTo>
                <a:lnTo>
                  <a:pt x="103" y="143"/>
                </a:lnTo>
                <a:lnTo>
                  <a:pt x="111" y="135"/>
                </a:lnTo>
                <a:lnTo>
                  <a:pt x="116" y="124"/>
                </a:lnTo>
                <a:lnTo>
                  <a:pt x="119" y="113"/>
                </a:lnTo>
                <a:lnTo>
                  <a:pt x="121" y="100"/>
                </a:lnTo>
                <a:lnTo>
                  <a:pt x="99" y="100"/>
                </a:lnTo>
                <a:lnTo>
                  <a:pt x="97" y="108"/>
                </a:lnTo>
                <a:lnTo>
                  <a:pt x="95" y="115"/>
                </a:lnTo>
                <a:lnTo>
                  <a:pt x="92" y="121"/>
                </a:lnTo>
                <a:lnTo>
                  <a:pt x="88" y="126"/>
                </a:lnTo>
                <a:lnTo>
                  <a:pt x="82" y="130"/>
                </a:lnTo>
                <a:lnTo>
                  <a:pt x="76" y="133"/>
                </a:lnTo>
                <a:lnTo>
                  <a:pt x="70" y="135"/>
                </a:lnTo>
                <a:lnTo>
                  <a:pt x="61" y="135"/>
                </a:lnTo>
                <a:lnTo>
                  <a:pt x="53" y="134"/>
                </a:lnTo>
                <a:lnTo>
                  <a:pt x="45" y="131"/>
                </a:lnTo>
                <a:lnTo>
                  <a:pt x="39" y="127"/>
                </a:lnTo>
                <a:lnTo>
                  <a:pt x="34" y="121"/>
                </a:lnTo>
                <a:lnTo>
                  <a:pt x="30" y="113"/>
                </a:lnTo>
                <a:lnTo>
                  <a:pt x="26" y="104"/>
                </a:lnTo>
                <a:lnTo>
                  <a:pt x="25" y="92"/>
                </a:lnTo>
                <a:lnTo>
                  <a:pt x="24" y="79"/>
                </a:lnTo>
                <a:lnTo>
                  <a:pt x="25" y="66"/>
                </a:lnTo>
                <a:lnTo>
                  <a:pt x="27" y="55"/>
                </a:lnTo>
                <a:lnTo>
                  <a:pt x="31" y="45"/>
                </a:lnTo>
                <a:lnTo>
                  <a:pt x="35" y="37"/>
                </a:lnTo>
                <a:lnTo>
                  <a:pt x="40" y="31"/>
                </a:lnTo>
                <a:lnTo>
                  <a:pt x="46" y="27"/>
                </a:lnTo>
                <a:lnTo>
                  <a:pt x="55" y="24"/>
                </a:lnTo>
                <a:lnTo>
                  <a:pt x="63" y="23"/>
                </a:lnTo>
                <a:lnTo>
                  <a:pt x="71" y="23"/>
                </a:lnTo>
                <a:lnTo>
                  <a:pt x="77" y="25"/>
                </a:lnTo>
                <a:lnTo>
                  <a:pt x="83" y="28"/>
                </a:lnTo>
                <a:lnTo>
                  <a:pt x="88" y="31"/>
                </a:lnTo>
                <a:lnTo>
                  <a:pt x="92" y="36"/>
                </a:lnTo>
                <a:lnTo>
                  <a:pt x="95" y="42"/>
                </a:lnTo>
                <a:lnTo>
                  <a:pt x="97" y="48"/>
                </a:lnTo>
                <a:lnTo>
                  <a:pt x="98" y="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3" name="Freeform 79"/>
          <p:cNvSpPr>
            <a:spLocks/>
          </p:cNvSpPr>
          <p:nvPr/>
        </p:nvSpPr>
        <p:spPr bwMode="auto">
          <a:xfrm>
            <a:off x="3732214" y="1374776"/>
            <a:ext cx="53975" cy="111125"/>
          </a:xfrm>
          <a:custGeom>
            <a:avLst/>
            <a:gdLst>
              <a:gd name="T0" fmla="*/ 42989 w 113"/>
              <a:gd name="T1" fmla="*/ 111125 h 208"/>
              <a:gd name="T2" fmla="*/ 53975 w 113"/>
              <a:gd name="T3" fmla="*/ 111125 h 208"/>
              <a:gd name="T4" fmla="*/ 53975 w 113"/>
              <a:gd name="T5" fmla="*/ 62508 h 208"/>
              <a:gd name="T6" fmla="*/ 53975 w 113"/>
              <a:gd name="T7" fmla="*/ 58768 h 208"/>
              <a:gd name="T8" fmla="*/ 53975 w 113"/>
              <a:gd name="T9" fmla="*/ 52891 h 208"/>
              <a:gd name="T10" fmla="*/ 53497 w 113"/>
              <a:gd name="T11" fmla="*/ 48083 h 208"/>
              <a:gd name="T12" fmla="*/ 53020 w 113"/>
              <a:gd name="T13" fmla="*/ 43275 h 208"/>
              <a:gd name="T14" fmla="*/ 51109 w 113"/>
              <a:gd name="T15" fmla="*/ 39535 h 208"/>
              <a:gd name="T16" fmla="*/ 49676 w 113"/>
              <a:gd name="T17" fmla="*/ 36329 h 208"/>
              <a:gd name="T18" fmla="*/ 48243 w 113"/>
              <a:gd name="T19" fmla="*/ 34727 h 208"/>
              <a:gd name="T20" fmla="*/ 46333 w 113"/>
              <a:gd name="T21" fmla="*/ 32590 h 208"/>
              <a:gd name="T22" fmla="*/ 43467 w 113"/>
              <a:gd name="T23" fmla="*/ 30987 h 208"/>
              <a:gd name="T24" fmla="*/ 41078 w 113"/>
              <a:gd name="T25" fmla="*/ 29384 h 208"/>
              <a:gd name="T26" fmla="*/ 38212 w 113"/>
              <a:gd name="T27" fmla="*/ 28850 h 208"/>
              <a:gd name="T28" fmla="*/ 34391 w 113"/>
              <a:gd name="T29" fmla="*/ 28316 h 208"/>
              <a:gd name="T30" fmla="*/ 31048 w 113"/>
              <a:gd name="T31" fmla="*/ 28316 h 208"/>
              <a:gd name="T32" fmla="*/ 28182 w 113"/>
              <a:gd name="T33" fmla="*/ 28316 h 208"/>
              <a:gd name="T34" fmla="*/ 24360 w 113"/>
              <a:gd name="T35" fmla="*/ 28850 h 208"/>
              <a:gd name="T36" fmla="*/ 21972 w 113"/>
              <a:gd name="T37" fmla="*/ 29918 h 208"/>
              <a:gd name="T38" fmla="*/ 19106 w 113"/>
              <a:gd name="T39" fmla="*/ 31521 h 208"/>
              <a:gd name="T40" fmla="*/ 16240 w 113"/>
              <a:gd name="T41" fmla="*/ 33124 h 208"/>
              <a:gd name="T42" fmla="*/ 14330 w 113"/>
              <a:gd name="T43" fmla="*/ 35795 h 208"/>
              <a:gd name="T44" fmla="*/ 12419 w 113"/>
              <a:gd name="T45" fmla="*/ 37932 h 208"/>
              <a:gd name="T46" fmla="*/ 10986 w 113"/>
              <a:gd name="T47" fmla="*/ 41138 h 208"/>
              <a:gd name="T48" fmla="*/ 10986 w 113"/>
              <a:gd name="T49" fmla="*/ 0 h 208"/>
              <a:gd name="T50" fmla="*/ 0 w 113"/>
              <a:gd name="T51" fmla="*/ 0 h 208"/>
              <a:gd name="T52" fmla="*/ 0 w 113"/>
              <a:gd name="T53" fmla="*/ 111125 h 208"/>
              <a:gd name="T54" fmla="*/ 10986 w 113"/>
              <a:gd name="T55" fmla="*/ 111125 h 208"/>
              <a:gd name="T56" fmla="*/ 10986 w 113"/>
              <a:gd name="T57" fmla="*/ 63042 h 208"/>
              <a:gd name="T58" fmla="*/ 11464 w 113"/>
              <a:gd name="T59" fmla="*/ 58234 h 208"/>
              <a:gd name="T60" fmla="*/ 12419 w 113"/>
              <a:gd name="T61" fmla="*/ 53960 h 208"/>
              <a:gd name="T62" fmla="*/ 13852 w 113"/>
              <a:gd name="T63" fmla="*/ 49151 h 208"/>
              <a:gd name="T64" fmla="*/ 15763 w 113"/>
              <a:gd name="T65" fmla="*/ 46480 h 208"/>
              <a:gd name="T66" fmla="*/ 19106 w 113"/>
              <a:gd name="T67" fmla="*/ 43809 h 208"/>
              <a:gd name="T68" fmla="*/ 21972 w 113"/>
              <a:gd name="T69" fmla="*/ 41672 h 208"/>
              <a:gd name="T70" fmla="*/ 25793 w 113"/>
              <a:gd name="T71" fmla="*/ 40603 h 208"/>
              <a:gd name="T72" fmla="*/ 30092 w 113"/>
              <a:gd name="T73" fmla="*/ 40069 h 208"/>
              <a:gd name="T74" fmla="*/ 33436 w 113"/>
              <a:gd name="T75" fmla="*/ 40603 h 208"/>
              <a:gd name="T76" fmla="*/ 36779 w 113"/>
              <a:gd name="T77" fmla="*/ 41138 h 208"/>
              <a:gd name="T78" fmla="*/ 39168 w 113"/>
              <a:gd name="T79" fmla="*/ 43275 h 208"/>
              <a:gd name="T80" fmla="*/ 40601 w 113"/>
              <a:gd name="T81" fmla="*/ 44877 h 208"/>
              <a:gd name="T82" fmla="*/ 41556 w 113"/>
              <a:gd name="T83" fmla="*/ 48083 h 208"/>
              <a:gd name="T84" fmla="*/ 42511 w 113"/>
              <a:gd name="T85" fmla="*/ 51823 h 208"/>
              <a:gd name="T86" fmla="*/ 42989 w 113"/>
              <a:gd name="T87" fmla="*/ 56097 h 208"/>
              <a:gd name="T88" fmla="*/ 42989 w 113"/>
              <a:gd name="T89" fmla="*/ 61439 h 208"/>
              <a:gd name="T90" fmla="*/ 42989 w 113"/>
              <a:gd name="T91" fmla="*/ 111125 h 2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3"/>
              <a:gd name="T139" fmla="*/ 0 h 208"/>
              <a:gd name="T140" fmla="*/ 113 w 113"/>
              <a:gd name="T141" fmla="*/ 208 h 20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3" h="208">
                <a:moveTo>
                  <a:pt x="90" y="208"/>
                </a:moveTo>
                <a:lnTo>
                  <a:pt x="113" y="208"/>
                </a:lnTo>
                <a:lnTo>
                  <a:pt x="113" y="117"/>
                </a:lnTo>
                <a:lnTo>
                  <a:pt x="113" y="110"/>
                </a:lnTo>
                <a:lnTo>
                  <a:pt x="113" y="99"/>
                </a:lnTo>
                <a:lnTo>
                  <a:pt x="112" y="90"/>
                </a:lnTo>
                <a:lnTo>
                  <a:pt x="111" y="81"/>
                </a:lnTo>
                <a:lnTo>
                  <a:pt x="107" y="74"/>
                </a:lnTo>
                <a:lnTo>
                  <a:pt x="104" y="68"/>
                </a:lnTo>
                <a:lnTo>
                  <a:pt x="101" y="65"/>
                </a:lnTo>
                <a:lnTo>
                  <a:pt x="97" y="61"/>
                </a:lnTo>
                <a:lnTo>
                  <a:pt x="91" y="58"/>
                </a:lnTo>
                <a:lnTo>
                  <a:pt x="86" y="55"/>
                </a:lnTo>
                <a:lnTo>
                  <a:pt x="80" y="54"/>
                </a:lnTo>
                <a:lnTo>
                  <a:pt x="72" y="53"/>
                </a:lnTo>
                <a:lnTo>
                  <a:pt x="65" y="53"/>
                </a:lnTo>
                <a:lnTo>
                  <a:pt x="59" y="53"/>
                </a:lnTo>
                <a:lnTo>
                  <a:pt x="51" y="54"/>
                </a:lnTo>
                <a:lnTo>
                  <a:pt x="46" y="56"/>
                </a:lnTo>
                <a:lnTo>
                  <a:pt x="40" y="59"/>
                </a:lnTo>
                <a:lnTo>
                  <a:pt x="34" y="62"/>
                </a:lnTo>
                <a:lnTo>
                  <a:pt x="30" y="67"/>
                </a:lnTo>
                <a:lnTo>
                  <a:pt x="26" y="71"/>
                </a:lnTo>
                <a:lnTo>
                  <a:pt x="23" y="77"/>
                </a:lnTo>
                <a:lnTo>
                  <a:pt x="23" y="0"/>
                </a:lnTo>
                <a:lnTo>
                  <a:pt x="0" y="0"/>
                </a:lnTo>
                <a:lnTo>
                  <a:pt x="0" y="208"/>
                </a:lnTo>
                <a:lnTo>
                  <a:pt x="23" y="208"/>
                </a:lnTo>
                <a:lnTo>
                  <a:pt x="23" y="118"/>
                </a:lnTo>
                <a:lnTo>
                  <a:pt x="24" y="109"/>
                </a:lnTo>
                <a:lnTo>
                  <a:pt x="26" y="101"/>
                </a:lnTo>
                <a:lnTo>
                  <a:pt x="29" y="92"/>
                </a:lnTo>
                <a:lnTo>
                  <a:pt x="33" y="87"/>
                </a:lnTo>
                <a:lnTo>
                  <a:pt x="40" y="82"/>
                </a:lnTo>
                <a:lnTo>
                  <a:pt x="46" y="78"/>
                </a:lnTo>
                <a:lnTo>
                  <a:pt x="54" y="76"/>
                </a:lnTo>
                <a:lnTo>
                  <a:pt x="63" y="75"/>
                </a:lnTo>
                <a:lnTo>
                  <a:pt x="70" y="76"/>
                </a:lnTo>
                <a:lnTo>
                  <a:pt x="77" y="77"/>
                </a:lnTo>
                <a:lnTo>
                  <a:pt x="82" y="81"/>
                </a:lnTo>
                <a:lnTo>
                  <a:pt x="85" y="84"/>
                </a:lnTo>
                <a:lnTo>
                  <a:pt x="87" y="90"/>
                </a:lnTo>
                <a:lnTo>
                  <a:pt x="89" y="97"/>
                </a:lnTo>
                <a:lnTo>
                  <a:pt x="90" y="105"/>
                </a:lnTo>
                <a:lnTo>
                  <a:pt x="90" y="115"/>
                </a:lnTo>
                <a:lnTo>
                  <a:pt x="90" y="20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4" name="Freeform 80"/>
          <p:cNvSpPr>
            <a:spLocks noEditPoints="1"/>
          </p:cNvSpPr>
          <p:nvPr/>
        </p:nvSpPr>
        <p:spPr bwMode="auto">
          <a:xfrm>
            <a:off x="3798889" y="1403350"/>
            <a:ext cx="58737" cy="84138"/>
          </a:xfrm>
          <a:custGeom>
            <a:avLst/>
            <a:gdLst>
              <a:gd name="T0" fmla="*/ 41299 w 128"/>
              <a:gd name="T1" fmla="*/ 52719 h 158"/>
              <a:gd name="T2" fmla="*/ 39923 w 128"/>
              <a:gd name="T3" fmla="*/ 60707 h 158"/>
              <a:gd name="T4" fmla="*/ 36252 w 128"/>
              <a:gd name="T5" fmla="*/ 67097 h 158"/>
              <a:gd name="T6" fmla="*/ 29827 w 128"/>
              <a:gd name="T7" fmla="*/ 71358 h 158"/>
              <a:gd name="T8" fmla="*/ 22026 w 128"/>
              <a:gd name="T9" fmla="*/ 72423 h 158"/>
              <a:gd name="T10" fmla="*/ 17438 w 128"/>
              <a:gd name="T11" fmla="*/ 71890 h 158"/>
              <a:gd name="T12" fmla="*/ 13766 w 128"/>
              <a:gd name="T13" fmla="*/ 69227 h 158"/>
              <a:gd name="T14" fmla="*/ 11931 w 128"/>
              <a:gd name="T15" fmla="*/ 64967 h 158"/>
              <a:gd name="T16" fmla="*/ 11013 w 128"/>
              <a:gd name="T17" fmla="*/ 60175 h 158"/>
              <a:gd name="T18" fmla="*/ 11472 w 128"/>
              <a:gd name="T19" fmla="*/ 54317 h 158"/>
              <a:gd name="T20" fmla="*/ 13308 w 128"/>
              <a:gd name="T21" fmla="*/ 50589 h 158"/>
              <a:gd name="T22" fmla="*/ 16979 w 128"/>
              <a:gd name="T23" fmla="*/ 47927 h 158"/>
              <a:gd name="T24" fmla="*/ 21567 w 128"/>
              <a:gd name="T25" fmla="*/ 46329 h 158"/>
              <a:gd name="T26" fmla="*/ 32122 w 128"/>
              <a:gd name="T27" fmla="*/ 44732 h 158"/>
              <a:gd name="T28" fmla="*/ 41299 w 128"/>
              <a:gd name="T29" fmla="*/ 41004 h 158"/>
              <a:gd name="T30" fmla="*/ 42676 w 128"/>
              <a:gd name="T31" fmla="*/ 74553 h 158"/>
              <a:gd name="T32" fmla="*/ 44053 w 128"/>
              <a:gd name="T33" fmla="*/ 78813 h 158"/>
              <a:gd name="T34" fmla="*/ 46347 w 128"/>
              <a:gd name="T35" fmla="*/ 82008 h 158"/>
              <a:gd name="T36" fmla="*/ 50018 w 128"/>
              <a:gd name="T37" fmla="*/ 83605 h 158"/>
              <a:gd name="T38" fmla="*/ 55525 w 128"/>
              <a:gd name="T39" fmla="*/ 83073 h 158"/>
              <a:gd name="T40" fmla="*/ 58737 w 128"/>
              <a:gd name="T41" fmla="*/ 71890 h 158"/>
              <a:gd name="T42" fmla="*/ 54148 w 128"/>
              <a:gd name="T43" fmla="*/ 71890 h 158"/>
              <a:gd name="T44" fmla="*/ 52313 w 128"/>
              <a:gd name="T45" fmla="*/ 67630 h 158"/>
              <a:gd name="T46" fmla="*/ 52313 w 128"/>
              <a:gd name="T47" fmla="*/ 23963 h 158"/>
              <a:gd name="T48" fmla="*/ 50936 w 128"/>
              <a:gd name="T49" fmla="*/ 13313 h 158"/>
              <a:gd name="T50" fmla="*/ 46347 w 128"/>
              <a:gd name="T51" fmla="*/ 5325 h 158"/>
              <a:gd name="T52" fmla="*/ 38546 w 128"/>
              <a:gd name="T53" fmla="*/ 1065 h 158"/>
              <a:gd name="T54" fmla="*/ 27992 w 128"/>
              <a:gd name="T55" fmla="*/ 0 h 158"/>
              <a:gd name="T56" fmla="*/ 17438 w 128"/>
              <a:gd name="T57" fmla="*/ 1598 h 158"/>
              <a:gd name="T58" fmla="*/ 9637 w 128"/>
              <a:gd name="T59" fmla="*/ 6923 h 158"/>
              <a:gd name="T60" fmla="*/ 4589 w 128"/>
              <a:gd name="T61" fmla="*/ 14911 h 158"/>
              <a:gd name="T62" fmla="*/ 2753 w 128"/>
              <a:gd name="T63" fmla="*/ 25561 h 158"/>
              <a:gd name="T64" fmla="*/ 12849 w 128"/>
              <a:gd name="T65" fmla="*/ 26093 h 158"/>
              <a:gd name="T66" fmla="*/ 13766 w 128"/>
              <a:gd name="T67" fmla="*/ 19703 h 158"/>
              <a:gd name="T68" fmla="*/ 16979 w 128"/>
              <a:gd name="T69" fmla="*/ 15443 h 158"/>
              <a:gd name="T70" fmla="*/ 21109 w 128"/>
              <a:gd name="T71" fmla="*/ 12248 h 158"/>
              <a:gd name="T72" fmla="*/ 27533 w 128"/>
              <a:gd name="T73" fmla="*/ 11715 h 158"/>
              <a:gd name="T74" fmla="*/ 33957 w 128"/>
              <a:gd name="T75" fmla="*/ 12248 h 158"/>
              <a:gd name="T76" fmla="*/ 38087 w 128"/>
              <a:gd name="T77" fmla="*/ 14911 h 158"/>
              <a:gd name="T78" fmla="*/ 40382 w 128"/>
              <a:gd name="T79" fmla="*/ 18638 h 158"/>
              <a:gd name="T80" fmla="*/ 41299 w 128"/>
              <a:gd name="T81" fmla="*/ 23431 h 158"/>
              <a:gd name="T82" fmla="*/ 40841 w 128"/>
              <a:gd name="T83" fmla="*/ 29289 h 158"/>
              <a:gd name="T84" fmla="*/ 38546 w 128"/>
              <a:gd name="T85" fmla="*/ 31419 h 158"/>
              <a:gd name="T86" fmla="*/ 32122 w 128"/>
              <a:gd name="T87" fmla="*/ 33549 h 158"/>
              <a:gd name="T88" fmla="*/ 21567 w 128"/>
              <a:gd name="T89" fmla="*/ 34614 h 158"/>
              <a:gd name="T90" fmla="*/ 11931 w 128"/>
              <a:gd name="T91" fmla="*/ 37809 h 158"/>
              <a:gd name="T92" fmla="*/ 5048 w 128"/>
              <a:gd name="T93" fmla="*/ 42602 h 158"/>
              <a:gd name="T94" fmla="*/ 1377 w 128"/>
              <a:gd name="T95" fmla="*/ 50057 h 158"/>
              <a:gd name="T96" fmla="*/ 0 w 128"/>
              <a:gd name="T97" fmla="*/ 60175 h 158"/>
              <a:gd name="T98" fmla="*/ 1377 w 128"/>
              <a:gd name="T99" fmla="*/ 69760 h 158"/>
              <a:gd name="T100" fmla="*/ 5048 w 128"/>
              <a:gd name="T101" fmla="*/ 78280 h 158"/>
              <a:gd name="T102" fmla="*/ 11472 w 128"/>
              <a:gd name="T103" fmla="*/ 82540 h 158"/>
              <a:gd name="T104" fmla="*/ 20191 w 128"/>
              <a:gd name="T105" fmla="*/ 84138 h 158"/>
              <a:gd name="T106" fmla="*/ 32122 w 128"/>
              <a:gd name="T107" fmla="*/ 80943 h 158"/>
              <a:gd name="T108" fmla="*/ 42676 w 128"/>
              <a:gd name="T109" fmla="*/ 71358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158"/>
              <a:gd name="T167" fmla="*/ 128 w 128"/>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158">
                <a:moveTo>
                  <a:pt x="90" y="77"/>
                </a:moveTo>
                <a:lnTo>
                  <a:pt x="90" y="99"/>
                </a:lnTo>
                <a:lnTo>
                  <a:pt x="89" y="107"/>
                </a:lnTo>
                <a:lnTo>
                  <a:pt x="87" y="114"/>
                </a:lnTo>
                <a:lnTo>
                  <a:pt x="84" y="120"/>
                </a:lnTo>
                <a:lnTo>
                  <a:pt x="79" y="126"/>
                </a:lnTo>
                <a:lnTo>
                  <a:pt x="73" y="130"/>
                </a:lnTo>
                <a:lnTo>
                  <a:pt x="65" y="134"/>
                </a:lnTo>
                <a:lnTo>
                  <a:pt x="58" y="135"/>
                </a:lnTo>
                <a:lnTo>
                  <a:pt x="48" y="136"/>
                </a:lnTo>
                <a:lnTo>
                  <a:pt x="43" y="136"/>
                </a:lnTo>
                <a:lnTo>
                  <a:pt x="38" y="135"/>
                </a:lnTo>
                <a:lnTo>
                  <a:pt x="34" y="133"/>
                </a:lnTo>
                <a:lnTo>
                  <a:pt x="30" y="130"/>
                </a:lnTo>
                <a:lnTo>
                  <a:pt x="27" y="127"/>
                </a:lnTo>
                <a:lnTo>
                  <a:pt x="26" y="122"/>
                </a:lnTo>
                <a:lnTo>
                  <a:pt x="24" y="117"/>
                </a:lnTo>
                <a:lnTo>
                  <a:pt x="24" y="113"/>
                </a:lnTo>
                <a:lnTo>
                  <a:pt x="24" y="107"/>
                </a:lnTo>
                <a:lnTo>
                  <a:pt x="25" y="102"/>
                </a:lnTo>
                <a:lnTo>
                  <a:pt x="27" y="99"/>
                </a:lnTo>
                <a:lnTo>
                  <a:pt x="29" y="95"/>
                </a:lnTo>
                <a:lnTo>
                  <a:pt x="32" y="92"/>
                </a:lnTo>
                <a:lnTo>
                  <a:pt x="37" y="90"/>
                </a:lnTo>
                <a:lnTo>
                  <a:pt x="42" y="88"/>
                </a:lnTo>
                <a:lnTo>
                  <a:pt x="47" y="87"/>
                </a:lnTo>
                <a:lnTo>
                  <a:pt x="59" y="85"/>
                </a:lnTo>
                <a:lnTo>
                  <a:pt x="70" y="84"/>
                </a:lnTo>
                <a:lnTo>
                  <a:pt x="81" y="81"/>
                </a:lnTo>
                <a:lnTo>
                  <a:pt x="90" y="77"/>
                </a:lnTo>
                <a:close/>
                <a:moveTo>
                  <a:pt x="93" y="134"/>
                </a:moveTo>
                <a:lnTo>
                  <a:pt x="93" y="140"/>
                </a:lnTo>
                <a:lnTo>
                  <a:pt x="94" y="144"/>
                </a:lnTo>
                <a:lnTo>
                  <a:pt x="96" y="148"/>
                </a:lnTo>
                <a:lnTo>
                  <a:pt x="98" y="151"/>
                </a:lnTo>
                <a:lnTo>
                  <a:pt x="101" y="154"/>
                </a:lnTo>
                <a:lnTo>
                  <a:pt x="105" y="156"/>
                </a:lnTo>
                <a:lnTo>
                  <a:pt x="109" y="157"/>
                </a:lnTo>
                <a:lnTo>
                  <a:pt x="116" y="157"/>
                </a:lnTo>
                <a:lnTo>
                  <a:pt x="121" y="156"/>
                </a:lnTo>
                <a:lnTo>
                  <a:pt x="128" y="155"/>
                </a:lnTo>
                <a:lnTo>
                  <a:pt x="128" y="135"/>
                </a:lnTo>
                <a:lnTo>
                  <a:pt x="122" y="136"/>
                </a:lnTo>
                <a:lnTo>
                  <a:pt x="118" y="135"/>
                </a:lnTo>
                <a:lnTo>
                  <a:pt x="115" y="131"/>
                </a:lnTo>
                <a:lnTo>
                  <a:pt x="114" y="127"/>
                </a:lnTo>
                <a:lnTo>
                  <a:pt x="114" y="120"/>
                </a:lnTo>
                <a:lnTo>
                  <a:pt x="114" y="45"/>
                </a:lnTo>
                <a:lnTo>
                  <a:pt x="113" y="35"/>
                </a:lnTo>
                <a:lnTo>
                  <a:pt x="111" y="25"/>
                </a:lnTo>
                <a:lnTo>
                  <a:pt x="106" y="17"/>
                </a:lnTo>
                <a:lnTo>
                  <a:pt x="101" y="10"/>
                </a:lnTo>
                <a:lnTo>
                  <a:pt x="94" y="6"/>
                </a:lnTo>
                <a:lnTo>
                  <a:pt x="84" y="2"/>
                </a:lnTo>
                <a:lnTo>
                  <a:pt x="74" y="1"/>
                </a:lnTo>
                <a:lnTo>
                  <a:pt x="61" y="0"/>
                </a:lnTo>
                <a:lnTo>
                  <a:pt x="48" y="1"/>
                </a:lnTo>
                <a:lnTo>
                  <a:pt x="38" y="3"/>
                </a:lnTo>
                <a:lnTo>
                  <a:pt x="28" y="7"/>
                </a:lnTo>
                <a:lnTo>
                  <a:pt x="21" y="13"/>
                </a:lnTo>
                <a:lnTo>
                  <a:pt x="15" y="20"/>
                </a:lnTo>
                <a:lnTo>
                  <a:pt x="10" y="28"/>
                </a:lnTo>
                <a:lnTo>
                  <a:pt x="7" y="37"/>
                </a:lnTo>
                <a:lnTo>
                  <a:pt x="6" y="48"/>
                </a:lnTo>
                <a:lnTo>
                  <a:pt x="6" y="49"/>
                </a:lnTo>
                <a:lnTo>
                  <a:pt x="28" y="49"/>
                </a:lnTo>
                <a:lnTo>
                  <a:pt x="28" y="43"/>
                </a:lnTo>
                <a:lnTo>
                  <a:pt x="30" y="37"/>
                </a:lnTo>
                <a:lnTo>
                  <a:pt x="32" y="32"/>
                </a:lnTo>
                <a:lnTo>
                  <a:pt x="37" y="29"/>
                </a:lnTo>
                <a:lnTo>
                  <a:pt x="41" y="25"/>
                </a:lnTo>
                <a:lnTo>
                  <a:pt x="46" y="23"/>
                </a:lnTo>
                <a:lnTo>
                  <a:pt x="53" y="22"/>
                </a:lnTo>
                <a:lnTo>
                  <a:pt x="60" y="22"/>
                </a:lnTo>
                <a:lnTo>
                  <a:pt x="67" y="22"/>
                </a:lnTo>
                <a:lnTo>
                  <a:pt x="74" y="23"/>
                </a:lnTo>
                <a:lnTo>
                  <a:pt x="79" y="25"/>
                </a:lnTo>
                <a:lnTo>
                  <a:pt x="83" y="28"/>
                </a:lnTo>
                <a:lnTo>
                  <a:pt x="86" y="30"/>
                </a:lnTo>
                <a:lnTo>
                  <a:pt x="88" y="35"/>
                </a:lnTo>
                <a:lnTo>
                  <a:pt x="90" y="38"/>
                </a:lnTo>
                <a:lnTo>
                  <a:pt x="90" y="44"/>
                </a:lnTo>
                <a:lnTo>
                  <a:pt x="90" y="50"/>
                </a:lnTo>
                <a:lnTo>
                  <a:pt x="89" y="55"/>
                </a:lnTo>
                <a:lnTo>
                  <a:pt x="88" y="57"/>
                </a:lnTo>
                <a:lnTo>
                  <a:pt x="84" y="59"/>
                </a:lnTo>
                <a:lnTo>
                  <a:pt x="79" y="62"/>
                </a:lnTo>
                <a:lnTo>
                  <a:pt x="70" y="63"/>
                </a:lnTo>
                <a:lnTo>
                  <a:pt x="60" y="64"/>
                </a:lnTo>
                <a:lnTo>
                  <a:pt x="47" y="65"/>
                </a:lnTo>
                <a:lnTo>
                  <a:pt x="36" y="67"/>
                </a:lnTo>
                <a:lnTo>
                  <a:pt x="26" y="71"/>
                </a:lnTo>
                <a:lnTo>
                  <a:pt x="18" y="74"/>
                </a:lnTo>
                <a:lnTo>
                  <a:pt x="11" y="80"/>
                </a:lnTo>
                <a:lnTo>
                  <a:pt x="6" y="86"/>
                </a:lnTo>
                <a:lnTo>
                  <a:pt x="3" y="94"/>
                </a:lnTo>
                <a:lnTo>
                  <a:pt x="1" y="102"/>
                </a:lnTo>
                <a:lnTo>
                  <a:pt x="0" y="113"/>
                </a:lnTo>
                <a:lnTo>
                  <a:pt x="1" y="123"/>
                </a:lnTo>
                <a:lnTo>
                  <a:pt x="3" y="131"/>
                </a:lnTo>
                <a:lnTo>
                  <a:pt x="6" y="140"/>
                </a:lnTo>
                <a:lnTo>
                  <a:pt x="11" y="147"/>
                </a:lnTo>
                <a:lnTo>
                  <a:pt x="18" y="151"/>
                </a:lnTo>
                <a:lnTo>
                  <a:pt x="25" y="155"/>
                </a:lnTo>
                <a:lnTo>
                  <a:pt x="35" y="157"/>
                </a:lnTo>
                <a:lnTo>
                  <a:pt x="44" y="158"/>
                </a:lnTo>
                <a:lnTo>
                  <a:pt x="58" y="157"/>
                </a:lnTo>
                <a:lnTo>
                  <a:pt x="70" y="152"/>
                </a:lnTo>
                <a:lnTo>
                  <a:pt x="82" y="144"/>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5" name="Freeform 81"/>
          <p:cNvSpPr>
            <a:spLocks/>
          </p:cNvSpPr>
          <p:nvPr/>
        </p:nvSpPr>
        <p:spPr bwMode="auto">
          <a:xfrm>
            <a:off x="3868738" y="1403350"/>
            <a:ext cx="31750" cy="82550"/>
          </a:xfrm>
          <a:custGeom>
            <a:avLst/>
            <a:gdLst>
              <a:gd name="T0" fmla="*/ 0 w 66"/>
              <a:gd name="T1" fmla="*/ 82550 h 155"/>
              <a:gd name="T2" fmla="*/ 11064 w 66"/>
              <a:gd name="T3" fmla="*/ 82550 h 155"/>
              <a:gd name="T4" fmla="*/ 11064 w 66"/>
              <a:gd name="T5" fmla="*/ 37281 h 155"/>
              <a:gd name="T6" fmla="*/ 11545 w 66"/>
              <a:gd name="T7" fmla="*/ 31955 h 155"/>
              <a:gd name="T8" fmla="*/ 12027 w 66"/>
              <a:gd name="T9" fmla="*/ 27162 h 155"/>
              <a:gd name="T10" fmla="*/ 13470 w 66"/>
              <a:gd name="T11" fmla="*/ 23434 h 155"/>
              <a:gd name="T12" fmla="*/ 15394 w 66"/>
              <a:gd name="T13" fmla="*/ 20238 h 155"/>
              <a:gd name="T14" fmla="*/ 18280 w 66"/>
              <a:gd name="T15" fmla="*/ 17043 h 155"/>
              <a:gd name="T16" fmla="*/ 21167 w 66"/>
              <a:gd name="T17" fmla="*/ 15445 h 155"/>
              <a:gd name="T18" fmla="*/ 25015 w 66"/>
              <a:gd name="T19" fmla="*/ 14912 h 155"/>
              <a:gd name="T20" fmla="*/ 29345 w 66"/>
              <a:gd name="T21" fmla="*/ 14380 h 155"/>
              <a:gd name="T22" fmla="*/ 31750 w 66"/>
              <a:gd name="T23" fmla="*/ 14380 h 155"/>
              <a:gd name="T24" fmla="*/ 31750 w 66"/>
              <a:gd name="T25" fmla="*/ 0 h 155"/>
              <a:gd name="T26" fmla="*/ 28864 w 66"/>
              <a:gd name="T27" fmla="*/ 0 h 155"/>
              <a:gd name="T28" fmla="*/ 25496 w 66"/>
              <a:gd name="T29" fmla="*/ 0 h 155"/>
              <a:gd name="T30" fmla="*/ 22610 w 66"/>
              <a:gd name="T31" fmla="*/ 1065 h 155"/>
              <a:gd name="T32" fmla="*/ 20205 w 66"/>
              <a:gd name="T33" fmla="*/ 2663 h 155"/>
              <a:gd name="T34" fmla="*/ 17318 w 66"/>
              <a:gd name="T35" fmla="*/ 3728 h 155"/>
              <a:gd name="T36" fmla="*/ 15394 w 66"/>
              <a:gd name="T37" fmla="*/ 6391 h 155"/>
              <a:gd name="T38" fmla="*/ 13470 w 66"/>
              <a:gd name="T39" fmla="*/ 9054 h 155"/>
              <a:gd name="T40" fmla="*/ 12027 w 66"/>
              <a:gd name="T41" fmla="*/ 12249 h 155"/>
              <a:gd name="T42" fmla="*/ 10583 w 66"/>
              <a:gd name="T43" fmla="*/ 15977 h 155"/>
              <a:gd name="T44" fmla="*/ 10583 w 66"/>
              <a:gd name="T45" fmla="*/ 1598 h 155"/>
              <a:gd name="T46" fmla="*/ 0 w 66"/>
              <a:gd name="T47" fmla="*/ 1598 h 155"/>
              <a:gd name="T48" fmla="*/ 0 w 66"/>
              <a:gd name="T49" fmla="*/ 8255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155"/>
              <a:gd name="T77" fmla="*/ 66 w 66"/>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155">
                <a:moveTo>
                  <a:pt x="0" y="155"/>
                </a:moveTo>
                <a:lnTo>
                  <a:pt x="23" y="155"/>
                </a:lnTo>
                <a:lnTo>
                  <a:pt x="23" y="70"/>
                </a:lnTo>
                <a:lnTo>
                  <a:pt x="24" y="60"/>
                </a:lnTo>
                <a:lnTo>
                  <a:pt x="25" y="51"/>
                </a:lnTo>
                <a:lnTo>
                  <a:pt x="28" y="44"/>
                </a:lnTo>
                <a:lnTo>
                  <a:pt x="32" y="38"/>
                </a:lnTo>
                <a:lnTo>
                  <a:pt x="38" y="32"/>
                </a:lnTo>
                <a:lnTo>
                  <a:pt x="44" y="29"/>
                </a:lnTo>
                <a:lnTo>
                  <a:pt x="52" y="28"/>
                </a:lnTo>
                <a:lnTo>
                  <a:pt x="61" y="27"/>
                </a:lnTo>
                <a:lnTo>
                  <a:pt x="66" y="27"/>
                </a:lnTo>
                <a:lnTo>
                  <a:pt x="66" y="0"/>
                </a:lnTo>
                <a:lnTo>
                  <a:pt x="60" y="0"/>
                </a:lnTo>
                <a:lnTo>
                  <a:pt x="53" y="0"/>
                </a:lnTo>
                <a:lnTo>
                  <a:pt x="47" y="2"/>
                </a:lnTo>
                <a:lnTo>
                  <a:pt x="42" y="5"/>
                </a:lnTo>
                <a:lnTo>
                  <a:pt x="36" y="7"/>
                </a:lnTo>
                <a:lnTo>
                  <a:pt x="32" y="12"/>
                </a:lnTo>
                <a:lnTo>
                  <a:pt x="28" y="17"/>
                </a:lnTo>
                <a:lnTo>
                  <a:pt x="25" y="23"/>
                </a:lnTo>
                <a:lnTo>
                  <a:pt x="22" y="30"/>
                </a:lnTo>
                <a:lnTo>
                  <a:pt x="22" y="3"/>
                </a:lnTo>
                <a:lnTo>
                  <a:pt x="0" y="3"/>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6" name="Freeform 82"/>
          <p:cNvSpPr>
            <a:spLocks noEditPoints="1"/>
          </p:cNvSpPr>
          <p:nvPr/>
        </p:nvSpPr>
        <p:spPr bwMode="auto">
          <a:xfrm>
            <a:off x="3905251" y="1374776"/>
            <a:ext cx="60325" cy="112713"/>
          </a:xfrm>
          <a:custGeom>
            <a:avLst/>
            <a:gdLst>
              <a:gd name="T0" fmla="*/ 60325 w 126"/>
              <a:gd name="T1" fmla="*/ 0 h 211"/>
              <a:gd name="T2" fmla="*/ 49792 w 126"/>
              <a:gd name="T3" fmla="*/ 0 h 211"/>
              <a:gd name="T4" fmla="*/ 49792 w 126"/>
              <a:gd name="T5" fmla="*/ 40598 h 211"/>
              <a:gd name="T6" fmla="*/ 45962 w 126"/>
              <a:gd name="T7" fmla="*/ 35256 h 211"/>
              <a:gd name="T8" fmla="*/ 40695 w 126"/>
              <a:gd name="T9" fmla="*/ 31517 h 211"/>
              <a:gd name="T10" fmla="*/ 34950 w 126"/>
              <a:gd name="T11" fmla="*/ 28846 h 211"/>
              <a:gd name="T12" fmla="*/ 28726 w 126"/>
              <a:gd name="T13" fmla="*/ 28312 h 211"/>
              <a:gd name="T14" fmla="*/ 22502 w 126"/>
              <a:gd name="T15" fmla="*/ 28846 h 211"/>
              <a:gd name="T16" fmla="*/ 17236 w 126"/>
              <a:gd name="T17" fmla="*/ 31517 h 211"/>
              <a:gd name="T18" fmla="*/ 11969 w 126"/>
              <a:gd name="T19" fmla="*/ 34722 h 211"/>
              <a:gd name="T20" fmla="*/ 8139 w 126"/>
              <a:gd name="T21" fmla="*/ 39530 h 211"/>
              <a:gd name="T22" fmla="*/ 4309 w 126"/>
              <a:gd name="T23" fmla="*/ 45406 h 211"/>
              <a:gd name="T24" fmla="*/ 1915 w 126"/>
              <a:gd name="T25" fmla="*/ 52884 h 211"/>
              <a:gd name="T26" fmla="*/ 479 w 126"/>
              <a:gd name="T27" fmla="*/ 61431 h 211"/>
              <a:gd name="T28" fmla="*/ 0 w 126"/>
              <a:gd name="T29" fmla="*/ 70512 h 211"/>
              <a:gd name="T30" fmla="*/ 479 w 126"/>
              <a:gd name="T31" fmla="*/ 80128 h 211"/>
              <a:gd name="T32" fmla="*/ 1915 w 126"/>
              <a:gd name="T33" fmla="*/ 88675 h 211"/>
              <a:gd name="T34" fmla="*/ 4309 w 126"/>
              <a:gd name="T35" fmla="*/ 95619 h 211"/>
              <a:gd name="T36" fmla="*/ 8139 w 126"/>
              <a:gd name="T37" fmla="*/ 101495 h 211"/>
              <a:gd name="T38" fmla="*/ 11969 w 126"/>
              <a:gd name="T39" fmla="*/ 106837 h 211"/>
              <a:gd name="T40" fmla="*/ 17236 w 126"/>
              <a:gd name="T41" fmla="*/ 109508 h 211"/>
              <a:gd name="T42" fmla="*/ 22502 w 126"/>
              <a:gd name="T43" fmla="*/ 112179 h 211"/>
              <a:gd name="T44" fmla="*/ 28726 w 126"/>
              <a:gd name="T45" fmla="*/ 112713 h 211"/>
              <a:gd name="T46" fmla="*/ 34471 w 126"/>
              <a:gd name="T47" fmla="*/ 112179 h 211"/>
              <a:gd name="T48" fmla="*/ 40217 w 126"/>
              <a:gd name="T49" fmla="*/ 109508 h 211"/>
              <a:gd name="T50" fmla="*/ 45483 w 126"/>
              <a:gd name="T51" fmla="*/ 105769 h 211"/>
              <a:gd name="T52" fmla="*/ 49792 w 126"/>
              <a:gd name="T53" fmla="*/ 100427 h 211"/>
              <a:gd name="T54" fmla="*/ 49792 w 126"/>
              <a:gd name="T55" fmla="*/ 111110 h 211"/>
              <a:gd name="T56" fmla="*/ 60325 w 126"/>
              <a:gd name="T57" fmla="*/ 111110 h 211"/>
              <a:gd name="T58" fmla="*/ 60325 w 126"/>
              <a:gd name="T59" fmla="*/ 0 h 211"/>
              <a:gd name="T60" fmla="*/ 50271 w 126"/>
              <a:gd name="T61" fmla="*/ 70512 h 211"/>
              <a:gd name="T62" fmla="*/ 49792 w 126"/>
              <a:gd name="T63" fmla="*/ 77457 h 211"/>
              <a:gd name="T64" fmla="*/ 48835 w 126"/>
              <a:gd name="T65" fmla="*/ 83867 h 211"/>
              <a:gd name="T66" fmla="*/ 47398 w 126"/>
              <a:gd name="T67" fmla="*/ 88675 h 211"/>
              <a:gd name="T68" fmla="*/ 45483 w 126"/>
              <a:gd name="T69" fmla="*/ 92948 h 211"/>
              <a:gd name="T70" fmla="*/ 42132 w 126"/>
              <a:gd name="T71" fmla="*/ 96687 h 211"/>
              <a:gd name="T72" fmla="*/ 39259 w 126"/>
              <a:gd name="T73" fmla="*/ 99358 h 211"/>
              <a:gd name="T74" fmla="*/ 34950 w 126"/>
              <a:gd name="T75" fmla="*/ 100427 h 211"/>
              <a:gd name="T76" fmla="*/ 31120 w 126"/>
              <a:gd name="T77" fmla="*/ 100961 h 211"/>
              <a:gd name="T78" fmla="*/ 26811 w 126"/>
              <a:gd name="T79" fmla="*/ 100427 h 211"/>
              <a:gd name="T80" fmla="*/ 22981 w 126"/>
              <a:gd name="T81" fmla="*/ 99358 h 211"/>
              <a:gd name="T82" fmla="*/ 19630 w 126"/>
              <a:gd name="T83" fmla="*/ 96687 h 211"/>
              <a:gd name="T84" fmla="*/ 16278 w 126"/>
              <a:gd name="T85" fmla="*/ 93482 h 211"/>
              <a:gd name="T86" fmla="*/ 14363 w 126"/>
              <a:gd name="T87" fmla="*/ 89209 h 211"/>
              <a:gd name="T88" fmla="*/ 12927 w 126"/>
              <a:gd name="T89" fmla="*/ 84401 h 211"/>
              <a:gd name="T90" fmla="*/ 11969 w 126"/>
              <a:gd name="T91" fmla="*/ 78525 h 211"/>
              <a:gd name="T92" fmla="*/ 11490 w 126"/>
              <a:gd name="T93" fmla="*/ 71581 h 211"/>
              <a:gd name="T94" fmla="*/ 11969 w 126"/>
              <a:gd name="T95" fmla="*/ 65171 h 211"/>
              <a:gd name="T96" fmla="*/ 12927 w 126"/>
              <a:gd name="T97" fmla="*/ 58760 h 211"/>
              <a:gd name="T98" fmla="*/ 14363 w 126"/>
              <a:gd name="T99" fmla="*/ 52884 h 211"/>
              <a:gd name="T100" fmla="*/ 16278 w 126"/>
              <a:gd name="T101" fmla="*/ 48611 h 211"/>
              <a:gd name="T102" fmla="*/ 19630 w 126"/>
              <a:gd name="T103" fmla="*/ 44872 h 211"/>
              <a:gd name="T104" fmla="*/ 22502 w 126"/>
              <a:gd name="T105" fmla="*/ 42735 h 211"/>
              <a:gd name="T106" fmla="*/ 26811 w 126"/>
              <a:gd name="T107" fmla="*/ 41132 h 211"/>
              <a:gd name="T108" fmla="*/ 30641 w 126"/>
              <a:gd name="T109" fmla="*/ 40598 h 211"/>
              <a:gd name="T110" fmla="*/ 34950 w 126"/>
              <a:gd name="T111" fmla="*/ 41132 h 211"/>
              <a:gd name="T112" fmla="*/ 39259 w 126"/>
              <a:gd name="T113" fmla="*/ 42735 h 211"/>
              <a:gd name="T114" fmla="*/ 42611 w 126"/>
              <a:gd name="T115" fmla="*/ 44872 h 211"/>
              <a:gd name="T116" fmla="*/ 45483 w 126"/>
              <a:gd name="T117" fmla="*/ 48077 h 211"/>
              <a:gd name="T118" fmla="*/ 47877 w 126"/>
              <a:gd name="T119" fmla="*/ 52350 h 211"/>
              <a:gd name="T120" fmla="*/ 49313 w 126"/>
              <a:gd name="T121" fmla="*/ 57692 h 211"/>
              <a:gd name="T122" fmla="*/ 49792 w 126"/>
              <a:gd name="T123" fmla="*/ 63568 h 211"/>
              <a:gd name="T124" fmla="*/ 50271 w 126"/>
              <a:gd name="T125" fmla="*/ 70512 h 21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6"/>
              <a:gd name="T190" fmla="*/ 0 h 211"/>
              <a:gd name="T191" fmla="*/ 126 w 126"/>
              <a:gd name="T192" fmla="*/ 211 h 21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6" h="211">
                <a:moveTo>
                  <a:pt x="126" y="0"/>
                </a:moveTo>
                <a:lnTo>
                  <a:pt x="104" y="0"/>
                </a:lnTo>
                <a:lnTo>
                  <a:pt x="104" y="76"/>
                </a:lnTo>
                <a:lnTo>
                  <a:pt x="96" y="66"/>
                </a:lnTo>
                <a:lnTo>
                  <a:pt x="85" y="59"/>
                </a:lnTo>
                <a:lnTo>
                  <a:pt x="73" y="54"/>
                </a:lnTo>
                <a:lnTo>
                  <a:pt x="60" y="53"/>
                </a:lnTo>
                <a:lnTo>
                  <a:pt x="47" y="54"/>
                </a:lnTo>
                <a:lnTo>
                  <a:pt x="36" y="59"/>
                </a:lnTo>
                <a:lnTo>
                  <a:pt x="25" y="65"/>
                </a:lnTo>
                <a:lnTo>
                  <a:pt x="17" y="74"/>
                </a:lnTo>
                <a:lnTo>
                  <a:pt x="9" y="85"/>
                </a:lnTo>
                <a:lnTo>
                  <a:pt x="4" y="99"/>
                </a:lnTo>
                <a:lnTo>
                  <a:pt x="1" y="115"/>
                </a:lnTo>
                <a:lnTo>
                  <a:pt x="0" y="132"/>
                </a:lnTo>
                <a:lnTo>
                  <a:pt x="1" y="150"/>
                </a:lnTo>
                <a:lnTo>
                  <a:pt x="4" y="166"/>
                </a:lnTo>
                <a:lnTo>
                  <a:pt x="9" y="179"/>
                </a:lnTo>
                <a:lnTo>
                  <a:pt x="17" y="190"/>
                </a:lnTo>
                <a:lnTo>
                  <a:pt x="25" y="200"/>
                </a:lnTo>
                <a:lnTo>
                  <a:pt x="36" y="205"/>
                </a:lnTo>
                <a:lnTo>
                  <a:pt x="47" y="210"/>
                </a:lnTo>
                <a:lnTo>
                  <a:pt x="60" y="211"/>
                </a:lnTo>
                <a:lnTo>
                  <a:pt x="72" y="210"/>
                </a:lnTo>
                <a:lnTo>
                  <a:pt x="84" y="205"/>
                </a:lnTo>
                <a:lnTo>
                  <a:pt x="95" y="198"/>
                </a:lnTo>
                <a:lnTo>
                  <a:pt x="104" y="188"/>
                </a:lnTo>
                <a:lnTo>
                  <a:pt x="104" y="208"/>
                </a:lnTo>
                <a:lnTo>
                  <a:pt x="126" y="208"/>
                </a:lnTo>
                <a:lnTo>
                  <a:pt x="126" y="0"/>
                </a:lnTo>
                <a:close/>
                <a:moveTo>
                  <a:pt x="105" y="132"/>
                </a:moveTo>
                <a:lnTo>
                  <a:pt x="104" y="145"/>
                </a:lnTo>
                <a:lnTo>
                  <a:pt x="102" y="157"/>
                </a:lnTo>
                <a:lnTo>
                  <a:pt x="99" y="166"/>
                </a:lnTo>
                <a:lnTo>
                  <a:pt x="95" y="174"/>
                </a:lnTo>
                <a:lnTo>
                  <a:pt x="88" y="181"/>
                </a:lnTo>
                <a:lnTo>
                  <a:pt x="82" y="186"/>
                </a:lnTo>
                <a:lnTo>
                  <a:pt x="73" y="188"/>
                </a:lnTo>
                <a:lnTo>
                  <a:pt x="65" y="189"/>
                </a:lnTo>
                <a:lnTo>
                  <a:pt x="56" y="188"/>
                </a:lnTo>
                <a:lnTo>
                  <a:pt x="48" y="186"/>
                </a:lnTo>
                <a:lnTo>
                  <a:pt x="41" y="181"/>
                </a:lnTo>
                <a:lnTo>
                  <a:pt x="34" y="175"/>
                </a:lnTo>
                <a:lnTo>
                  <a:pt x="30" y="167"/>
                </a:lnTo>
                <a:lnTo>
                  <a:pt x="27" y="158"/>
                </a:lnTo>
                <a:lnTo>
                  <a:pt x="25" y="147"/>
                </a:lnTo>
                <a:lnTo>
                  <a:pt x="24" y="134"/>
                </a:lnTo>
                <a:lnTo>
                  <a:pt x="25" y="122"/>
                </a:lnTo>
                <a:lnTo>
                  <a:pt x="27" y="110"/>
                </a:lnTo>
                <a:lnTo>
                  <a:pt x="30" y="99"/>
                </a:lnTo>
                <a:lnTo>
                  <a:pt x="34" y="91"/>
                </a:lnTo>
                <a:lnTo>
                  <a:pt x="41" y="84"/>
                </a:lnTo>
                <a:lnTo>
                  <a:pt x="47" y="80"/>
                </a:lnTo>
                <a:lnTo>
                  <a:pt x="56" y="77"/>
                </a:lnTo>
                <a:lnTo>
                  <a:pt x="64" y="76"/>
                </a:lnTo>
                <a:lnTo>
                  <a:pt x="73" y="77"/>
                </a:lnTo>
                <a:lnTo>
                  <a:pt x="82" y="80"/>
                </a:lnTo>
                <a:lnTo>
                  <a:pt x="89" y="84"/>
                </a:lnTo>
                <a:lnTo>
                  <a:pt x="95" y="90"/>
                </a:lnTo>
                <a:lnTo>
                  <a:pt x="100" y="98"/>
                </a:lnTo>
                <a:lnTo>
                  <a:pt x="103" y="108"/>
                </a:lnTo>
                <a:lnTo>
                  <a:pt x="104" y="119"/>
                </a:lnTo>
                <a:lnTo>
                  <a:pt x="105" y="13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7" name="Freeform 83"/>
          <p:cNvSpPr>
            <a:spLocks noEditPoints="1"/>
          </p:cNvSpPr>
          <p:nvPr/>
        </p:nvSpPr>
        <p:spPr bwMode="auto">
          <a:xfrm>
            <a:off x="4016375" y="1374776"/>
            <a:ext cx="71438" cy="111125"/>
          </a:xfrm>
          <a:custGeom>
            <a:avLst/>
            <a:gdLst>
              <a:gd name="T0" fmla="*/ 0 w 153"/>
              <a:gd name="T1" fmla="*/ 111125 h 208"/>
              <a:gd name="T2" fmla="*/ 32684 w 153"/>
              <a:gd name="T3" fmla="*/ 111125 h 208"/>
              <a:gd name="T4" fmla="*/ 37353 w 153"/>
              <a:gd name="T5" fmla="*/ 111125 h 208"/>
              <a:gd name="T6" fmla="*/ 41089 w 153"/>
              <a:gd name="T7" fmla="*/ 109522 h 208"/>
              <a:gd name="T8" fmla="*/ 45291 w 153"/>
              <a:gd name="T9" fmla="*/ 108988 h 208"/>
              <a:gd name="T10" fmla="*/ 49026 w 153"/>
              <a:gd name="T11" fmla="*/ 107385 h 208"/>
              <a:gd name="T12" fmla="*/ 52761 w 153"/>
              <a:gd name="T13" fmla="*/ 105248 h 208"/>
              <a:gd name="T14" fmla="*/ 55563 w 153"/>
              <a:gd name="T15" fmla="*/ 102043 h 208"/>
              <a:gd name="T16" fmla="*/ 58364 w 153"/>
              <a:gd name="T17" fmla="*/ 99906 h 208"/>
              <a:gd name="T18" fmla="*/ 60699 w 153"/>
              <a:gd name="T19" fmla="*/ 96166 h 208"/>
              <a:gd name="T20" fmla="*/ 63500 w 153"/>
              <a:gd name="T21" fmla="*/ 92426 h 208"/>
              <a:gd name="T22" fmla="*/ 65368 w 153"/>
              <a:gd name="T23" fmla="*/ 88152 h 208"/>
              <a:gd name="T24" fmla="*/ 67236 w 153"/>
              <a:gd name="T25" fmla="*/ 83878 h 208"/>
              <a:gd name="T26" fmla="*/ 68637 w 153"/>
              <a:gd name="T27" fmla="*/ 78001 h 208"/>
              <a:gd name="T28" fmla="*/ 69570 w 153"/>
              <a:gd name="T29" fmla="*/ 73193 h 208"/>
              <a:gd name="T30" fmla="*/ 70971 w 153"/>
              <a:gd name="T31" fmla="*/ 66782 h 208"/>
              <a:gd name="T32" fmla="*/ 71438 w 153"/>
              <a:gd name="T33" fmla="*/ 60371 h 208"/>
              <a:gd name="T34" fmla="*/ 71438 w 153"/>
              <a:gd name="T35" fmla="*/ 53960 h 208"/>
              <a:gd name="T36" fmla="*/ 71438 w 153"/>
              <a:gd name="T37" fmla="*/ 47549 h 208"/>
              <a:gd name="T38" fmla="*/ 70971 w 153"/>
              <a:gd name="T39" fmla="*/ 41672 h 208"/>
              <a:gd name="T40" fmla="*/ 69570 w 153"/>
              <a:gd name="T41" fmla="*/ 36329 h 208"/>
              <a:gd name="T42" fmla="*/ 68637 w 153"/>
              <a:gd name="T43" fmla="*/ 30987 h 208"/>
              <a:gd name="T44" fmla="*/ 67236 w 153"/>
              <a:gd name="T45" fmla="*/ 26178 h 208"/>
              <a:gd name="T46" fmla="*/ 65835 w 153"/>
              <a:gd name="T47" fmla="*/ 21370 h 208"/>
              <a:gd name="T48" fmla="*/ 63967 w 153"/>
              <a:gd name="T49" fmla="*/ 17630 h 208"/>
              <a:gd name="T50" fmla="*/ 61633 w 153"/>
              <a:gd name="T51" fmla="*/ 13891 h 208"/>
              <a:gd name="T52" fmla="*/ 58831 w 153"/>
              <a:gd name="T53" fmla="*/ 10685 h 208"/>
              <a:gd name="T54" fmla="*/ 56030 w 153"/>
              <a:gd name="T55" fmla="*/ 8548 h 208"/>
              <a:gd name="T56" fmla="*/ 53228 w 153"/>
              <a:gd name="T57" fmla="*/ 5877 h 208"/>
              <a:gd name="T58" fmla="*/ 49493 w 153"/>
              <a:gd name="T59" fmla="*/ 3740 h 208"/>
              <a:gd name="T60" fmla="*/ 46225 w 153"/>
              <a:gd name="T61" fmla="*/ 2137 h 208"/>
              <a:gd name="T62" fmla="*/ 42022 w 153"/>
              <a:gd name="T63" fmla="*/ 1069 h 208"/>
              <a:gd name="T64" fmla="*/ 37820 w 153"/>
              <a:gd name="T65" fmla="*/ 0 h 208"/>
              <a:gd name="T66" fmla="*/ 33151 w 153"/>
              <a:gd name="T67" fmla="*/ 0 h 208"/>
              <a:gd name="T68" fmla="*/ 0 w 153"/>
              <a:gd name="T69" fmla="*/ 0 h 208"/>
              <a:gd name="T70" fmla="*/ 0 w 153"/>
              <a:gd name="T71" fmla="*/ 111125 h 208"/>
              <a:gd name="T72" fmla="*/ 32217 w 153"/>
              <a:gd name="T73" fmla="*/ 13356 h 208"/>
              <a:gd name="T74" fmla="*/ 38287 w 153"/>
              <a:gd name="T75" fmla="*/ 13891 h 208"/>
              <a:gd name="T76" fmla="*/ 43890 w 153"/>
              <a:gd name="T77" fmla="*/ 16028 h 208"/>
              <a:gd name="T78" fmla="*/ 48092 w 153"/>
              <a:gd name="T79" fmla="*/ 19767 h 208"/>
              <a:gd name="T80" fmla="*/ 51828 w 153"/>
              <a:gd name="T81" fmla="*/ 24041 h 208"/>
              <a:gd name="T82" fmla="*/ 55096 w 153"/>
              <a:gd name="T83" fmla="*/ 29918 h 208"/>
              <a:gd name="T84" fmla="*/ 56964 w 153"/>
              <a:gd name="T85" fmla="*/ 36864 h 208"/>
              <a:gd name="T86" fmla="*/ 58364 w 153"/>
              <a:gd name="T87" fmla="*/ 44877 h 208"/>
              <a:gd name="T88" fmla="*/ 58831 w 153"/>
              <a:gd name="T89" fmla="*/ 55028 h 208"/>
              <a:gd name="T90" fmla="*/ 58364 w 153"/>
              <a:gd name="T91" fmla="*/ 65179 h 208"/>
              <a:gd name="T92" fmla="*/ 57431 w 153"/>
              <a:gd name="T93" fmla="*/ 73193 h 208"/>
              <a:gd name="T94" fmla="*/ 55096 w 153"/>
              <a:gd name="T95" fmla="*/ 80672 h 208"/>
              <a:gd name="T96" fmla="*/ 51828 w 153"/>
              <a:gd name="T97" fmla="*/ 86549 h 208"/>
              <a:gd name="T98" fmla="*/ 48559 w 153"/>
              <a:gd name="T99" fmla="*/ 90823 h 208"/>
              <a:gd name="T100" fmla="*/ 43890 w 153"/>
              <a:gd name="T101" fmla="*/ 94563 h 208"/>
              <a:gd name="T102" fmla="*/ 38287 w 153"/>
              <a:gd name="T103" fmla="*/ 96700 h 208"/>
              <a:gd name="T104" fmla="*/ 32217 w 153"/>
              <a:gd name="T105" fmla="*/ 97234 h 208"/>
              <a:gd name="T106" fmla="*/ 11673 w 153"/>
              <a:gd name="T107" fmla="*/ 97234 h 208"/>
              <a:gd name="T108" fmla="*/ 11673 w 153"/>
              <a:gd name="T109" fmla="*/ 13356 h 208"/>
              <a:gd name="T110" fmla="*/ 32217 w 153"/>
              <a:gd name="T111" fmla="*/ 13356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3"/>
              <a:gd name="T169" fmla="*/ 0 h 208"/>
              <a:gd name="T170" fmla="*/ 153 w 153"/>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3" h="208">
                <a:moveTo>
                  <a:pt x="0" y="208"/>
                </a:moveTo>
                <a:lnTo>
                  <a:pt x="70" y="208"/>
                </a:lnTo>
                <a:lnTo>
                  <a:pt x="80" y="208"/>
                </a:lnTo>
                <a:lnTo>
                  <a:pt x="88" y="205"/>
                </a:lnTo>
                <a:lnTo>
                  <a:pt x="97" y="204"/>
                </a:lnTo>
                <a:lnTo>
                  <a:pt x="105" y="201"/>
                </a:lnTo>
                <a:lnTo>
                  <a:pt x="113" y="197"/>
                </a:lnTo>
                <a:lnTo>
                  <a:pt x="119" y="191"/>
                </a:lnTo>
                <a:lnTo>
                  <a:pt x="125" y="187"/>
                </a:lnTo>
                <a:lnTo>
                  <a:pt x="130" y="180"/>
                </a:lnTo>
                <a:lnTo>
                  <a:pt x="136" y="173"/>
                </a:lnTo>
                <a:lnTo>
                  <a:pt x="140" y="165"/>
                </a:lnTo>
                <a:lnTo>
                  <a:pt x="144" y="157"/>
                </a:lnTo>
                <a:lnTo>
                  <a:pt x="147" y="146"/>
                </a:lnTo>
                <a:lnTo>
                  <a:pt x="149" y="137"/>
                </a:lnTo>
                <a:lnTo>
                  <a:pt x="152" y="125"/>
                </a:lnTo>
                <a:lnTo>
                  <a:pt x="153" y="113"/>
                </a:lnTo>
                <a:lnTo>
                  <a:pt x="153" y="101"/>
                </a:lnTo>
                <a:lnTo>
                  <a:pt x="153" y="89"/>
                </a:lnTo>
                <a:lnTo>
                  <a:pt x="152" y="78"/>
                </a:lnTo>
                <a:lnTo>
                  <a:pt x="149" y="68"/>
                </a:lnTo>
                <a:lnTo>
                  <a:pt x="147" y="58"/>
                </a:lnTo>
                <a:lnTo>
                  <a:pt x="144" y="49"/>
                </a:lnTo>
                <a:lnTo>
                  <a:pt x="141" y="40"/>
                </a:lnTo>
                <a:lnTo>
                  <a:pt x="137" y="33"/>
                </a:lnTo>
                <a:lnTo>
                  <a:pt x="132" y="26"/>
                </a:lnTo>
                <a:lnTo>
                  <a:pt x="126" y="20"/>
                </a:lnTo>
                <a:lnTo>
                  <a:pt x="120" y="16"/>
                </a:lnTo>
                <a:lnTo>
                  <a:pt x="114" y="11"/>
                </a:lnTo>
                <a:lnTo>
                  <a:pt x="106" y="7"/>
                </a:lnTo>
                <a:lnTo>
                  <a:pt x="99" y="4"/>
                </a:lnTo>
                <a:lnTo>
                  <a:pt x="90" y="2"/>
                </a:lnTo>
                <a:lnTo>
                  <a:pt x="81" y="0"/>
                </a:lnTo>
                <a:lnTo>
                  <a:pt x="71" y="0"/>
                </a:lnTo>
                <a:lnTo>
                  <a:pt x="0" y="0"/>
                </a:lnTo>
                <a:lnTo>
                  <a:pt x="0" y="208"/>
                </a:lnTo>
                <a:close/>
                <a:moveTo>
                  <a:pt x="69" y="25"/>
                </a:moveTo>
                <a:lnTo>
                  <a:pt x="82" y="26"/>
                </a:lnTo>
                <a:lnTo>
                  <a:pt x="94" y="30"/>
                </a:lnTo>
                <a:lnTo>
                  <a:pt x="103" y="37"/>
                </a:lnTo>
                <a:lnTo>
                  <a:pt x="111" y="45"/>
                </a:lnTo>
                <a:lnTo>
                  <a:pt x="118" y="56"/>
                </a:lnTo>
                <a:lnTo>
                  <a:pt x="122" y="69"/>
                </a:lnTo>
                <a:lnTo>
                  <a:pt x="125" y="84"/>
                </a:lnTo>
                <a:lnTo>
                  <a:pt x="126" y="103"/>
                </a:lnTo>
                <a:lnTo>
                  <a:pt x="125" y="122"/>
                </a:lnTo>
                <a:lnTo>
                  <a:pt x="123" y="137"/>
                </a:lnTo>
                <a:lnTo>
                  <a:pt x="118" y="151"/>
                </a:lnTo>
                <a:lnTo>
                  <a:pt x="111" y="162"/>
                </a:lnTo>
                <a:lnTo>
                  <a:pt x="104" y="170"/>
                </a:lnTo>
                <a:lnTo>
                  <a:pt x="94" y="177"/>
                </a:lnTo>
                <a:lnTo>
                  <a:pt x="82" y="181"/>
                </a:lnTo>
                <a:lnTo>
                  <a:pt x="69" y="182"/>
                </a:lnTo>
                <a:lnTo>
                  <a:pt x="25" y="182"/>
                </a:lnTo>
                <a:lnTo>
                  <a:pt x="25" y="25"/>
                </a:lnTo>
                <a:lnTo>
                  <a:pt x="69" y="2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8" name="Rectangle 84"/>
          <p:cNvSpPr>
            <a:spLocks noChangeArrowheads="1"/>
          </p:cNvSpPr>
          <p:nvPr/>
        </p:nvSpPr>
        <p:spPr bwMode="auto">
          <a:xfrm>
            <a:off x="4102101" y="1468438"/>
            <a:ext cx="11113" cy="1746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49" name="Freeform 85"/>
          <p:cNvSpPr>
            <a:spLocks/>
          </p:cNvSpPr>
          <p:nvPr/>
        </p:nvSpPr>
        <p:spPr bwMode="auto">
          <a:xfrm>
            <a:off x="2873376" y="1573213"/>
            <a:ext cx="60325" cy="107950"/>
          </a:xfrm>
          <a:custGeom>
            <a:avLst/>
            <a:gdLst>
              <a:gd name="T0" fmla="*/ 0 w 127"/>
              <a:gd name="T1" fmla="*/ 71967 h 204"/>
              <a:gd name="T2" fmla="*/ 1900 w 127"/>
              <a:gd name="T3" fmla="*/ 86783 h 204"/>
              <a:gd name="T4" fmla="*/ 8075 w 127"/>
              <a:gd name="T5" fmla="*/ 97896 h 204"/>
              <a:gd name="T6" fmla="*/ 17100 w 127"/>
              <a:gd name="T7" fmla="*/ 105304 h 204"/>
              <a:gd name="T8" fmla="*/ 28975 w 127"/>
              <a:gd name="T9" fmla="*/ 107950 h 204"/>
              <a:gd name="T10" fmla="*/ 42275 w 127"/>
              <a:gd name="T11" fmla="*/ 105304 h 204"/>
              <a:gd name="T12" fmla="*/ 51775 w 127"/>
              <a:gd name="T13" fmla="*/ 98425 h 204"/>
              <a:gd name="T14" fmla="*/ 58425 w 127"/>
              <a:gd name="T15" fmla="*/ 88371 h 204"/>
              <a:gd name="T16" fmla="*/ 60325 w 127"/>
              <a:gd name="T17" fmla="*/ 74613 h 204"/>
              <a:gd name="T18" fmla="*/ 59375 w 127"/>
              <a:gd name="T19" fmla="*/ 65617 h 204"/>
              <a:gd name="T20" fmla="*/ 56525 w 127"/>
              <a:gd name="T21" fmla="*/ 58737 h 204"/>
              <a:gd name="T22" fmla="*/ 52250 w 127"/>
              <a:gd name="T23" fmla="*/ 52388 h 204"/>
              <a:gd name="T24" fmla="*/ 46075 w 127"/>
              <a:gd name="T25" fmla="*/ 48683 h 204"/>
              <a:gd name="T26" fmla="*/ 51300 w 127"/>
              <a:gd name="T27" fmla="*/ 44979 h 204"/>
              <a:gd name="T28" fmla="*/ 54625 w 127"/>
              <a:gd name="T29" fmla="*/ 40746 h 204"/>
              <a:gd name="T30" fmla="*/ 56525 w 127"/>
              <a:gd name="T31" fmla="*/ 34396 h 204"/>
              <a:gd name="T32" fmla="*/ 57000 w 127"/>
              <a:gd name="T33" fmla="*/ 28046 h 204"/>
              <a:gd name="T34" fmla="*/ 55100 w 127"/>
              <a:gd name="T35" fmla="*/ 15875 h 204"/>
              <a:gd name="T36" fmla="*/ 50350 w 127"/>
              <a:gd name="T37" fmla="*/ 7408 h 204"/>
              <a:gd name="T38" fmla="*/ 41325 w 127"/>
              <a:gd name="T39" fmla="*/ 2117 h 204"/>
              <a:gd name="T40" fmla="*/ 28975 w 127"/>
              <a:gd name="T41" fmla="*/ 0 h 204"/>
              <a:gd name="T42" fmla="*/ 18050 w 127"/>
              <a:gd name="T43" fmla="*/ 2646 h 204"/>
              <a:gd name="T44" fmla="*/ 9500 w 127"/>
              <a:gd name="T45" fmla="*/ 9525 h 204"/>
              <a:gd name="T46" fmla="*/ 4275 w 127"/>
              <a:gd name="T47" fmla="*/ 20638 h 204"/>
              <a:gd name="T48" fmla="*/ 1900 w 127"/>
              <a:gd name="T49" fmla="*/ 34396 h 204"/>
              <a:gd name="T50" fmla="*/ 13300 w 127"/>
              <a:gd name="T51" fmla="*/ 34925 h 204"/>
              <a:gd name="T52" fmla="*/ 14725 w 127"/>
              <a:gd name="T53" fmla="*/ 25400 h 204"/>
              <a:gd name="T54" fmla="*/ 17575 w 127"/>
              <a:gd name="T55" fmla="*/ 17992 h 204"/>
              <a:gd name="T56" fmla="*/ 22800 w 127"/>
              <a:gd name="T57" fmla="*/ 13758 h 204"/>
              <a:gd name="T58" fmla="*/ 29925 w 127"/>
              <a:gd name="T59" fmla="*/ 12171 h 204"/>
              <a:gd name="T60" fmla="*/ 36575 w 127"/>
              <a:gd name="T61" fmla="*/ 13758 h 204"/>
              <a:gd name="T62" fmla="*/ 41325 w 127"/>
              <a:gd name="T63" fmla="*/ 16933 h 204"/>
              <a:gd name="T64" fmla="*/ 44175 w 127"/>
              <a:gd name="T65" fmla="*/ 21696 h 204"/>
              <a:gd name="T66" fmla="*/ 45125 w 127"/>
              <a:gd name="T67" fmla="*/ 28575 h 204"/>
              <a:gd name="T68" fmla="*/ 44175 w 127"/>
              <a:gd name="T69" fmla="*/ 35983 h 204"/>
              <a:gd name="T70" fmla="*/ 40850 w 127"/>
              <a:gd name="T71" fmla="*/ 40746 h 204"/>
              <a:gd name="T72" fmla="*/ 35150 w 127"/>
              <a:gd name="T73" fmla="*/ 43921 h 204"/>
              <a:gd name="T74" fmla="*/ 27550 w 127"/>
              <a:gd name="T75" fmla="*/ 44450 h 204"/>
              <a:gd name="T76" fmla="*/ 23750 w 127"/>
              <a:gd name="T77" fmla="*/ 56092 h 204"/>
              <a:gd name="T78" fmla="*/ 34200 w 127"/>
              <a:gd name="T79" fmla="*/ 56621 h 204"/>
              <a:gd name="T80" fmla="*/ 41325 w 127"/>
              <a:gd name="T81" fmla="*/ 59267 h 204"/>
              <a:gd name="T82" fmla="*/ 45600 w 127"/>
              <a:gd name="T83" fmla="*/ 63500 h 204"/>
              <a:gd name="T84" fmla="*/ 47500 w 127"/>
              <a:gd name="T85" fmla="*/ 70379 h 204"/>
              <a:gd name="T86" fmla="*/ 47500 w 127"/>
              <a:gd name="T87" fmla="*/ 78846 h 204"/>
              <a:gd name="T88" fmla="*/ 45600 w 127"/>
              <a:gd name="T89" fmla="*/ 86254 h 204"/>
              <a:gd name="T90" fmla="*/ 40850 w 127"/>
              <a:gd name="T91" fmla="*/ 92075 h 204"/>
              <a:gd name="T92" fmla="*/ 34200 w 127"/>
              <a:gd name="T93" fmla="*/ 94192 h 204"/>
              <a:gd name="T94" fmla="*/ 26125 w 127"/>
              <a:gd name="T95" fmla="*/ 94192 h 204"/>
              <a:gd name="T96" fmla="*/ 19000 w 127"/>
              <a:gd name="T97" fmla="*/ 91017 h 204"/>
              <a:gd name="T98" fmla="*/ 14725 w 127"/>
              <a:gd name="T99" fmla="*/ 85725 h 204"/>
              <a:gd name="T100" fmla="*/ 11875 w 127"/>
              <a:gd name="T101" fmla="*/ 77258 h 204"/>
              <a:gd name="T102" fmla="*/ 0 w 127"/>
              <a:gd name="T103" fmla="*/ 71438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7"/>
              <a:gd name="T157" fmla="*/ 0 h 204"/>
              <a:gd name="T158" fmla="*/ 127 w 127"/>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7" h="204">
                <a:moveTo>
                  <a:pt x="0" y="135"/>
                </a:moveTo>
                <a:lnTo>
                  <a:pt x="0" y="136"/>
                </a:lnTo>
                <a:lnTo>
                  <a:pt x="1" y="152"/>
                </a:lnTo>
                <a:lnTo>
                  <a:pt x="4" y="164"/>
                </a:lnTo>
                <a:lnTo>
                  <a:pt x="10" y="176"/>
                </a:lnTo>
                <a:lnTo>
                  <a:pt x="17" y="185"/>
                </a:lnTo>
                <a:lnTo>
                  <a:pt x="25" y="193"/>
                </a:lnTo>
                <a:lnTo>
                  <a:pt x="36" y="199"/>
                </a:lnTo>
                <a:lnTo>
                  <a:pt x="48" y="203"/>
                </a:lnTo>
                <a:lnTo>
                  <a:pt x="61" y="204"/>
                </a:lnTo>
                <a:lnTo>
                  <a:pt x="76" y="203"/>
                </a:lnTo>
                <a:lnTo>
                  <a:pt x="89" y="199"/>
                </a:lnTo>
                <a:lnTo>
                  <a:pt x="99" y="193"/>
                </a:lnTo>
                <a:lnTo>
                  <a:pt x="109" y="186"/>
                </a:lnTo>
                <a:lnTo>
                  <a:pt x="116" y="177"/>
                </a:lnTo>
                <a:lnTo>
                  <a:pt x="123" y="167"/>
                </a:lnTo>
                <a:lnTo>
                  <a:pt x="126" y="154"/>
                </a:lnTo>
                <a:lnTo>
                  <a:pt x="127" y="141"/>
                </a:lnTo>
                <a:lnTo>
                  <a:pt x="127" y="132"/>
                </a:lnTo>
                <a:lnTo>
                  <a:pt x="125" y="124"/>
                </a:lnTo>
                <a:lnTo>
                  <a:pt x="123" y="117"/>
                </a:lnTo>
                <a:lnTo>
                  <a:pt x="119" y="111"/>
                </a:lnTo>
                <a:lnTo>
                  <a:pt x="115" y="105"/>
                </a:lnTo>
                <a:lnTo>
                  <a:pt x="110" y="99"/>
                </a:lnTo>
                <a:lnTo>
                  <a:pt x="105" y="96"/>
                </a:lnTo>
                <a:lnTo>
                  <a:pt x="97" y="92"/>
                </a:lnTo>
                <a:lnTo>
                  <a:pt x="102" y="89"/>
                </a:lnTo>
                <a:lnTo>
                  <a:pt x="108" y="85"/>
                </a:lnTo>
                <a:lnTo>
                  <a:pt x="111" y="82"/>
                </a:lnTo>
                <a:lnTo>
                  <a:pt x="115" y="77"/>
                </a:lnTo>
                <a:lnTo>
                  <a:pt x="117" y="71"/>
                </a:lnTo>
                <a:lnTo>
                  <a:pt x="119" y="65"/>
                </a:lnTo>
                <a:lnTo>
                  <a:pt x="120" y="60"/>
                </a:lnTo>
                <a:lnTo>
                  <a:pt x="120" y="53"/>
                </a:lnTo>
                <a:lnTo>
                  <a:pt x="119" y="41"/>
                </a:lnTo>
                <a:lnTo>
                  <a:pt x="116" y="30"/>
                </a:lnTo>
                <a:lnTo>
                  <a:pt x="112" y="22"/>
                </a:lnTo>
                <a:lnTo>
                  <a:pt x="106" y="14"/>
                </a:lnTo>
                <a:lnTo>
                  <a:pt x="97" y="8"/>
                </a:lnTo>
                <a:lnTo>
                  <a:pt x="87" y="4"/>
                </a:lnTo>
                <a:lnTo>
                  <a:pt x="75" y="1"/>
                </a:lnTo>
                <a:lnTo>
                  <a:pt x="61" y="0"/>
                </a:lnTo>
                <a:lnTo>
                  <a:pt x="50" y="1"/>
                </a:lnTo>
                <a:lnTo>
                  <a:pt x="38" y="5"/>
                </a:lnTo>
                <a:lnTo>
                  <a:pt x="29" y="11"/>
                </a:lnTo>
                <a:lnTo>
                  <a:pt x="20" y="18"/>
                </a:lnTo>
                <a:lnTo>
                  <a:pt x="14" y="27"/>
                </a:lnTo>
                <a:lnTo>
                  <a:pt x="9" y="39"/>
                </a:lnTo>
                <a:lnTo>
                  <a:pt x="5" y="50"/>
                </a:lnTo>
                <a:lnTo>
                  <a:pt x="4" y="65"/>
                </a:lnTo>
                <a:lnTo>
                  <a:pt x="4" y="66"/>
                </a:lnTo>
                <a:lnTo>
                  <a:pt x="28" y="66"/>
                </a:lnTo>
                <a:lnTo>
                  <a:pt x="29" y="56"/>
                </a:lnTo>
                <a:lnTo>
                  <a:pt x="31" y="48"/>
                </a:lnTo>
                <a:lnTo>
                  <a:pt x="33" y="41"/>
                </a:lnTo>
                <a:lnTo>
                  <a:pt x="37" y="34"/>
                </a:lnTo>
                <a:lnTo>
                  <a:pt x="41" y="29"/>
                </a:lnTo>
                <a:lnTo>
                  <a:pt x="48" y="26"/>
                </a:lnTo>
                <a:lnTo>
                  <a:pt x="55" y="25"/>
                </a:lnTo>
                <a:lnTo>
                  <a:pt x="63" y="23"/>
                </a:lnTo>
                <a:lnTo>
                  <a:pt x="71" y="23"/>
                </a:lnTo>
                <a:lnTo>
                  <a:pt x="77" y="26"/>
                </a:lnTo>
                <a:lnTo>
                  <a:pt x="82" y="28"/>
                </a:lnTo>
                <a:lnTo>
                  <a:pt x="87" y="32"/>
                </a:lnTo>
                <a:lnTo>
                  <a:pt x="91" y="35"/>
                </a:lnTo>
                <a:lnTo>
                  <a:pt x="93" y="41"/>
                </a:lnTo>
                <a:lnTo>
                  <a:pt x="95" y="47"/>
                </a:lnTo>
                <a:lnTo>
                  <a:pt x="95" y="54"/>
                </a:lnTo>
                <a:lnTo>
                  <a:pt x="94" y="62"/>
                </a:lnTo>
                <a:lnTo>
                  <a:pt x="93" y="68"/>
                </a:lnTo>
                <a:lnTo>
                  <a:pt x="90" y="73"/>
                </a:lnTo>
                <a:lnTo>
                  <a:pt x="86" y="77"/>
                </a:lnTo>
                <a:lnTo>
                  <a:pt x="80" y="80"/>
                </a:lnTo>
                <a:lnTo>
                  <a:pt x="74" y="83"/>
                </a:lnTo>
                <a:lnTo>
                  <a:pt x="67" y="84"/>
                </a:lnTo>
                <a:lnTo>
                  <a:pt x="58" y="84"/>
                </a:lnTo>
                <a:lnTo>
                  <a:pt x="50" y="84"/>
                </a:lnTo>
                <a:lnTo>
                  <a:pt x="50" y="106"/>
                </a:lnTo>
                <a:lnTo>
                  <a:pt x="63" y="106"/>
                </a:lnTo>
                <a:lnTo>
                  <a:pt x="72" y="107"/>
                </a:lnTo>
                <a:lnTo>
                  <a:pt x="79" y="108"/>
                </a:lnTo>
                <a:lnTo>
                  <a:pt x="87" y="112"/>
                </a:lnTo>
                <a:lnTo>
                  <a:pt x="92" y="115"/>
                </a:lnTo>
                <a:lnTo>
                  <a:pt x="96" y="120"/>
                </a:lnTo>
                <a:lnTo>
                  <a:pt x="99" y="126"/>
                </a:lnTo>
                <a:lnTo>
                  <a:pt x="100" y="133"/>
                </a:lnTo>
                <a:lnTo>
                  <a:pt x="101" y="141"/>
                </a:lnTo>
                <a:lnTo>
                  <a:pt x="100" y="149"/>
                </a:lnTo>
                <a:lnTo>
                  <a:pt x="99" y="157"/>
                </a:lnTo>
                <a:lnTo>
                  <a:pt x="96" y="163"/>
                </a:lnTo>
                <a:lnTo>
                  <a:pt x="91" y="169"/>
                </a:lnTo>
                <a:lnTo>
                  <a:pt x="86" y="174"/>
                </a:lnTo>
                <a:lnTo>
                  <a:pt x="79" y="177"/>
                </a:lnTo>
                <a:lnTo>
                  <a:pt x="72" y="178"/>
                </a:lnTo>
                <a:lnTo>
                  <a:pt x="63" y="179"/>
                </a:lnTo>
                <a:lnTo>
                  <a:pt x="55" y="178"/>
                </a:lnTo>
                <a:lnTo>
                  <a:pt x="47" y="177"/>
                </a:lnTo>
                <a:lnTo>
                  <a:pt x="40" y="172"/>
                </a:lnTo>
                <a:lnTo>
                  <a:pt x="35" y="168"/>
                </a:lnTo>
                <a:lnTo>
                  <a:pt x="31" y="162"/>
                </a:lnTo>
                <a:lnTo>
                  <a:pt x="28" y="154"/>
                </a:lnTo>
                <a:lnTo>
                  <a:pt x="25" y="146"/>
                </a:lnTo>
                <a:lnTo>
                  <a:pt x="24" y="135"/>
                </a:lnTo>
                <a:lnTo>
                  <a:pt x="0" y="13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0" name="Freeform 86"/>
          <p:cNvSpPr>
            <a:spLocks noEditPoints="1"/>
          </p:cNvSpPr>
          <p:nvPr/>
        </p:nvSpPr>
        <p:spPr bwMode="auto">
          <a:xfrm>
            <a:off x="3560764" y="1568450"/>
            <a:ext cx="66675" cy="109538"/>
          </a:xfrm>
          <a:custGeom>
            <a:avLst/>
            <a:gdLst>
              <a:gd name="T0" fmla="*/ 11656 w 143"/>
              <a:gd name="T1" fmla="*/ 58738 h 207"/>
              <a:gd name="T2" fmla="*/ 39166 w 143"/>
              <a:gd name="T3" fmla="*/ 58738 h 207"/>
              <a:gd name="T4" fmla="*/ 47092 w 143"/>
              <a:gd name="T5" fmla="*/ 60854 h 207"/>
              <a:gd name="T6" fmla="*/ 51288 w 143"/>
              <a:gd name="T7" fmla="*/ 65088 h 207"/>
              <a:gd name="T8" fmla="*/ 54086 w 143"/>
              <a:gd name="T9" fmla="*/ 71967 h 207"/>
              <a:gd name="T10" fmla="*/ 54086 w 143"/>
              <a:gd name="T11" fmla="*/ 81492 h 207"/>
              <a:gd name="T12" fmla="*/ 51755 w 143"/>
              <a:gd name="T13" fmla="*/ 88900 h 207"/>
              <a:gd name="T14" fmla="*/ 47092 w 143"/>
              <a:gd name="T15" fmla="*/ 93134 h 207"/>
              <a:gd name="T16" fmla="*/ 40098 w 143"/>
              <a:gd name="T17" fmla="*/ 95250 h 207"/>
              <a:gd name="T18" fmla="*/ 11656 w 143"/>
              <a:gd name="T19" fmla="*/ 96309 h 207"/>
              <a:gd name="T20" fmla="*/ 11656 w 143"/>
              <a:gd name="T21" fmla="*/ 12171 h 207"/>
              <a:gd name="T22" fmla="*/ 37767 w 143"/>
              <a:gd name="T23" fmla="*/ 12171 h 207"/>
              <a:gd name="T24" fmla="*/ 44761 w 143"/>
              <a:gd name="T25" fmla="*/ 14817 h 207"/>
              <a:gd name="T26" fmla="*/ 48491 w 143"/>
              <a:gd name="T27" fmla="*/ 18521 h 207"/>
              <a:gd name="T28" fmla="*/ 50356 w 143"/>
              <a:gd name="T29" fmla="*/ 24871 h 207"/>
              <a:gd name="T30" fmla="*/ 50356 w 143"/>
              <a:gd name="T31" fmla="*/ 33338 h 207"/>
              <a:gd name="T32" fmla="*/ 48491 w 143"/>
              <a:gd name="T33" fmla="*/ 39159 h 207"/>
              <a:gd name="T34" fmla="*/ 44295 w 143"/>
              <a:gd name="T35" fmla="*/ 43921 h 207"/>
              <a:gd name="T36" fmla="*/ 37301 w 143"/>
              <a:gd name="T37" fmla="*/ 46038 h 207"/>
              <a:gd name="T38" fmla="*/ 11656 w 143"/>
              <a:gd name="T39" fmla="*/ 46038 h 207"/>
              <a:gd name="T40" fmla="*/ 37301 w 143"/>
              <a:gd name="T41" fmla="*/ 109538 h 207"/>
              <a:gd name="T42" fmla="*/ 49423 w 143"/>
              <a:gd name="T43" fmla="*/ 107421 h 207"/>
              <a:gd name="T44" fmla="*/ 58749 w 143"/>
              <a:gd name="T45" fmla="*/ 100542 h 207"/>
              <a:gd name="T46" fmla="*/ 64810 w 143"/>
              <a:gd name="T47" fmla="*/ 90488 h 207"/>
              <a:gd name="T48" fmla="*/ 66675 w 143"/>
              <a:gd name="T49" fmla="*/ 77259 h 207"/>
              <a:gd name="T50" fmla="*/ 65742 w 143"/>
              <a:gd name="T51" fmla="*/ 67204 h 207"/>
              <a:gd name="T52" fmla="*/ 62479 w 143"/>
              <a:gd name="T53" fmla="*/ 59267 h 207"/>
              <a:gd name="T54" fmla="*/ 57350 w 143"/>
              <a:gd name="T55" fmla="*/ 53446 h 207"/>
              <a:gd name="T56" fmla="*/ 50356 w 143"/>
              <a:gd name="T57" fmla="*/ 50271 h 207"/>
              <a:gd name="T58" fmla="*/ 55951 w 143"/>
              <a:gd name="T59" fmla="*/ 46567 h 207"/>
              <a:gd name="T60" fmla="*/ 59681 w 143"/>
              <a:gd name="T61" fmla="*/ 41275 h 207"/>
              <a:gd name="T62" fmla="*/ 61546 w 143"/>
              <a:gd name="T63" fmla="*/ 34396 h 207"/>
              <a:gd name="T64" fmla="*/ 62945 w 143"/>
              <a:gd name="T65" fmla="*/ 26988 h 207"/>
              <a:gd name="T66" fmla="*/ 61080 w 143"/>
              <a:gd name="T67" fmla="*/ 14817 h 207"/>
              <a:gd name="T68" fmla="*/ 55951 w 143"/>
              <a:gd name="T69" fmla="*/ 6879 h 207"/>
              <a:gd name="T70" fmla="*/ 47558 w 143"/>
              <a:gd name="T71" fmla="*/ 1588 h 207"/>
              <a:gd name="T72" fmla="*/ 35436 w 143"/>
              <a:gd name="T73" fmla="*/ 0 h 207"/>
              <a:gd name="T74" fmla="*/ 0 w 143"/>
              <a:gd name="T75" fmla="*/ 109538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3"/>
              <a:gd name="T115" fmla="*/ 0 h 207"/>
              <a:gd name="T116" fmla="*/ 143 w 143"/>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3" h="207">
                <a:moveTo>
                  <a:pt x="25" y="182"/>
                </a:moveTo>
                <a:lnTo>
                  <a:pt x="25" y="111"/>
                </a:lnTo>
                <a:lnTo>
                  <a:pt x="74" y="111"/>
                </a:lnTo>
                <a:lnTo>
                  <a:pt x="84" y="111"/>
                </a:lnTo>
                <a:lnTo>
                  <a:pt x="93" y="113"/>
                </a:lnTo>
                <a:lnTo>
                  <a:pt x="101" y="115"/>
                </a:lnTo>
                <a:lnTo>
                  <a:pt x="106" y="119"/>
                </a:lnTo>
                <a:lnTo>
                  <a:pt x="110" y="123"/>
                </a:lnTo>
                <a:lnTo>
                  <a:pt x="115" y="129"/>
                </a:lnTo>
                <a:lnTo>
                  <a:pt x="116" y="136"/>
                </a:lnTo>
                <a:lnTo>
                  <a:pt x="117" y="146"/>
                </a:lnTo>
                <a:lnTo>
                  <a:pt x="116" y="154"/>
                </a:lnTo>
                <a:lnTo>
                  <a:pt x="115" y="161"/>
                </a:lnTo>
                <a:lnTo>
                  <a:pt x="111" y="168"/>
                </a:lnTo>
                <a:lnTo>
                  <a:pt x="107" y="172"/>
                </a:lnTo>
                <a:lnTo>
                  <a:pt x="101" y="176"/>
                </a:lnTo>
                <a:lnTo>
                  <a:pt x="95" y="179"/>
                </a:lnTo>
                <a:lnTo>
                  <a:pt x="86" y="180"/>
                </a:lnTo>
                <a:lnTo>
                  <a:pt x="78" y="182"/>
                </a:lnTo>
                <a:lnTo>
                  <a:pt x="25" y="182"/>
                </a:lnTo>
                <a:close/>
                <a:moveTo>
                  <a:pt x="25" y="87"/>
                </a:moveTo>
                <a:lnTo>
                  <a:pt x="25" y="23"/>
                </a:lnTo>
                <a:lnTo>
                  <a:pt x="72" y="23"/>
                </a:lnTo>
                <a:lnTo>
                  <a:pt x="81" y="23"/>
                </a:lnTo>
                <a:lnTo>
                  <a:pt x="88" y="26"/>
                </a:lnTo>
                <a:lnTo>
                  <a:pt x="96" y="28"/>
                </a:lnTo>
                <a:lnTo>
                  <a:pt x="100" y="31"/>
                </a:lnTo>
                <a:lnTo>
                  <a:pt x="104" y="35"/>
                </a:lnTo>
                <a:lnTo>
                  <a:pt x="107" y="41"/>
                </a:lnTo>
                <a:lnTo>
                  <a:pt x="108" y="47"/>
                </a:lnTo>
                <a:lnTo>
                  <a:pt x="109" y="55"/>
                </a:lnTo>
                <a:lnTo>
                  <a:pt x="108" y="63"/>
                </a:lnTo>
                <a:lnTo>
                  <a:pt x="107" y="70"/>
                </a:lnTo>
                <a:lnTo>
                  <a:pt x="104" y="74"/>
                </a:lnTo>
                <a:lnTo>
                  <a:pt x="100" y="79"/>
                </a:lnTo>
                <a:lnTo>
                  <a:pt x="95" y="83"/>
                </a:lnTo>
                <a:lnTo>
                  <a:pt x="87" y="85"/>
                </a:lnTo>
                <a:lnTo>
                  <a:pt x="80" y="87"/>
                </a:lnTo>
                <a:lnTo>
                  <a:pt x="70" y="87"/>
                </a:lnTo>
                <a:lnTo>
                  <a:pt x="25" y="87"/>
                </a:lnTo>
                <a:close/>
                <a:moveTo>
                  <a:pt x="0" y="207"/>
                </a:moveTo>
                <a:lnTo>
                  <a:pt x="80" y="207"/>
                </a:lnTo>
                <a:lnTo>
                  <a:pt x="95" y="206"/>
                </a:lnTo>
                <a:lnTo>
                  <a:pt x="106" y="203"/>
                </a:lnTo>
                <a:lnTo>
                  <a:pt x="118" y="198"/>
                </a:lnTo>
                <a:lnTo>
                  <a:pt x="126" y="190"/>
                </a:lnTo>
                <a:lnTo>
                  <a:pt x="134" y="182"/>
                </a:lnTo>
                <a:lnTo>
                  <a:pt x="139" y="171"/>
                </a:lnTo>
                <a:lnTo>
                  <a:pt x="142" y="158"/>
                </a:lnTo>
                <a:lnTo>
                  <a:pt x="143" y="146"/>
                </a:lnTo>
                <a:lnTo>
                  <a:pt x="142" y="136"/>
                </a:lnTo>
                <a:lnTo>
                  <a:pt x="141" y="127"/>
                </a:lnTo>
                <a:lnTo>
                  <a:pt x="138" y="119"/>
                </a:lnTo>
                <a:lnTo>
                  <a:pt x="134" y="112"/>
                </a:lnTo>
                <a:lnTo>
                  <a:pt x="128" y="106"/>
                </a:lnTo>
                <a:lnTo>
                  <a:pt x="123" y="101"/>
                </a:lnTo>
                <a:lnTo>
                  <a:pt x="116" y="98"/>
                </a:lnTo>
                <a:lnTo>
                  <a:pt x="108" y="95"/>
                </a:lnTo>
                <a:lnTo>
                  <a:pt x="115" y="92"/>
                </a:lnTo>
                <a:lnTo>
                  <a:pt x="120" y="88"/>
                </a:lnTo>
                <a:lnTo>
                  <a:pt x="124" y="84"/>
                </a:lnTo>
                <a:lnTo>
                  <a:pt x="128" y="78"/>
                </a:lnTo>
                <a:lnTo>
                  <a:pt x="130" y="72"/>
                </a:lnTo>
                <a:lnTo>
                  <a:pt x="132" y="65"/>
                </a:lnTo>
                <a:lnTo>
                  <a:pt x="135" y="58"/>
                </a:lnTo>
                <a:lnTo>
                  <a:pt x="135" y="51"/>
                </a:lnTo>
                <a:lnTo>
                  <a:pt x="134" y="38"/>
                </a:lnTo>
                <a:lnTo>
                  <a:pt x="131" y="28"/>
                </a:lnTo>
                <a:lnTo>
                  <a:pt x="126" y="20"/>
                </a:lnTo>
                <a:lnTo>
                  <a:pt x="120" y="13"/>
                </a:lnTo>
                <a:lnTo>
                  <a:pt x="111" y="7"/>
                </a:lnTo>
                <a:lnTo>
                  <a:pt x="102" y="3"/>
                </a:lnTo>
                <a:lnTo>
                  <a:pt x="89" y="1"/>
                </a:lnTo>
                <a:lnTo>
                  <a:pt x="76"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1" name="Freeform 87"/>
          <p:cNvSpPr>
            <a:spLocks noEditPoints="1"/>
          </p:cNvSpPr>
          <p:nvPr/>
        </p:nvSpPr>
        <p:spPr bwMode="auto">
          <a:xfrm>
            <a:off x="3636963" y="1595439"/>
            <a:ext cx="57150" cy="84137"/>
          </a:xfrm>
          <a:custGeom>
            <a:avLst/>
            <a:gdLst>
              <a:gd name="T0" fmla="*/ 45070 w 123"/>
              <a:gd name="T1" fmla="*/ 59795 h 159"/>
              <a:gd name="T2" fmla="*/ 42282 w 123"/>
              <a:gd name="T3" fmla="*/ 65616 h 159"/>
              <a:gd name="T4" fmla="*/ 38100 w 123"/>
              <a:gd name="T5" fmla="*/ 69320 h 159"/>
              <a:gd name="T6" fmla="*/ 32989 w 123"/>
              <a:gd name="T7" fmla="*/ 71437 h 159"/>
              <a:gd name="T8" fmla="*/ 25555 w 123"/>
              <a:gd name="T9" fmla="*/ 70908 h 159"/>
              <a:gd name="T10" fmla="*/ 19050 w 123"/>
              <a:gd name="T11" fmla="*/ 67733 h 159"/>
              <a:gd name="T12" fmla="*/ 14404 w 123"/>
              <a:gd name="T13" fmla="*/ 61912 h 159"/>
              <a:gd name="T14" fmla="*/ 11616 w 123"/>
              <a:gd name="T15" fmla="*/ 51858 h 159"/>
              <a:gd name="T16" fmla="*/ 57150 w 123"/>
              <a:gd name="T17" fmla="*/ 46566 h 159"/>
              <a:gd name="T18" fmla="*/ 56685 w 123"/>
              <a:gd name="T19" fmla="*/ 31750 h 159"/>
              <a:gd name="T20" fmla="*/ 52968 w 123"/>
              <a:gd name="T21" fmla="*/ 16404 h 159"/>
              <a:gd name="T22" fmla="*/ 45534 w 123"/>
              <a:gd name="T23" fmla="*/ 6350 h 159"/>
              <a:gd name="T24" fmla="*/ 35312 w 123"/>
              <a:gd name="T25" fmla="*/ 1058 h 159"/>
              <a:gd name="T26" fmla="*/ 22767 w 123"/>
              <a:gd name="T27" fmla="*/ 1058 h 159"/>
              <a:gd name="T28" fmla="*/ 11616 w 123"/>
              <a:gd name="T29" fmla="*/ 6350 h 159"/>
              <a:gd name="T30" fmla="*/ 4646 w 123"/>
              <a:gd name="T31" fmla="*/ 17462 h 159"/>
              <a:gd name="T32" fmla="*/ 465 w 123"/>
              <a:gd name="T33" fmla="*/ 33337 h 159"/>
              <a:gd name="T34" fmla="*/ 465 w 123"/>
              <a:gd name="T35" fmla="*/ 51858 h 159"/>
              <a:gd name="T36" fmla="*/ 4646 w 123"/>
              <a:gd name="T37" fmla="*/ 67204 h 159"/>
              <a:gd name="T38" fmla="*/ 11616 w 123"/>
              <a:gd name="T39" fmla="*/ 77787 h 159"/>
              <a:gd name="T40" fmla="*/ 22767 w 123"/>
              <a:gd name="T41" fmla="*/ 83608 h 159"/>
              <a:gd name="T42" fmla="*/ 33918 w 123"/>
              <a:gd name="T43" fmla="*/ 83608 h 159"/>
              <a:gd name="T44" fmla="*/ 43676 w 123"/>
              <a:gd name="T45" fmla="*/ 79904 h 159"/>
              <a:gd name="T46" fmla="*/ 50645 w 123"/>
              <a:gd name="T47" fmla="*/ 73025 h 159"/>
              <a:gd name="T48" fmla="*/ 55291 w 123"/>
              <a:gd name="T49" fmla="*/ 62970 h 159"/>
              <a:gd name="T50" fmla="*/ 45999 w 123"/>
              <a:gd name="T51" fmla="*/ 57150 h 159"/>
              <a:gd name="T52" fmla="*/ 11616 w 123"/>
              <a:gd name="T53" fmla="*/ 29633 h 159"/>
              <a:gd name="T54" fmla="*/ 14868 w 123"/>
              <a:gd name="T55" fmla="*/ 21167 h 159"/>
              <a:gd name="T56" fmla="*/ 19050 w 123"/>
              <a:gd name="T57" fmla="*/ 14817 h 159"/>
              <a:gd name="T58" fmla="*/ 25090 w 123"/>
              <a:gd name="T59" fmla="*/ 12700 h 159"/>
              <a:gd name="T60" fmla="*/ 32989 w 123"/>
              <a:gd name="T61" fmla="*/ 12700 h 159"/>
              <a:gd name="T62" fmla="*/ 39029 w 123"/>
              <a:gd name="T63" fmla="*/ 15346 h 159"/>
              <a:gd name="T64" fmla="*/ 43676 w 123"/>
              <a:gd name="T65" fmla="*/ 21167 h 159"/>
              <a:gd name="T66" fmla="*/ 45534 w 123"/>
              <a:gd name="T67" fmla="*/ 29633 h 159"/>
              <a:gd name="T68" fmla="*/ 11151 w 123"/>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9"/>
              <a:gd name="T107" fmla="*/ 123 w 123"/>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9">
                <a:moveTo>
                  <a:pt x="99" y="108"/>
                </a:moveTo>
                <a:lnTo>
                  <a:pt x="97" y="113"/>
                </a:lnTo>
                <a:lnTo>
                  <a:pt x="94" y="119"/>
                </a:lnTo>
                <a:lnTo>
                  <a:pt x="91" y="124"/>
                </a:lnTo>
                <a:lnTo>
                  <a:pt x="87" y="128"/>
                </a:lnTo>
                <a:lnTo>
                  <a:pt x="82" y="131"/>
                </a:lnTo>
                <a:lnTo>
                  <a:pt x="77" y="133"/>
                </a:lnTo>
                <a:lnTo>
                  <a:pt x="71" y="135"/>
                </a:lnTo>
                <a:lnTo>
                  <a:pt x="63" y="135"/>
                </a:lnTo>
                <a:lnTo>
                  <a:pt x="55" y="134"/>
                </a:lnTo>
                <a:lnTo>
                  <a:pt x="48" y="132"/>
                </a:lnTo>
                <a:lnTo>
                  <a:pt x="41" y="128"/>
                </a:lnTo>
                <a:lnTo>
                  <a:pt x="35" y="123"/>
                </a:lnTo>
                <a:lnTo>
                  <a:pt x="31" y="117"/>
                </a:lnTo>
                <a:lnTo>
                  <a:pt x="27" y="109"/>
                </a:lnTo>
                <a:lnTo>
                  <a:pt x="25" y="98"/>
                </a:lnTo>
                <a:lnTo>
                  <a:pt x="24" y="88"/>
                </a:lnTo>
                <a:lnTo>
                  <a:pt x="123" y="88"/>
                </a:lnTo>
                <a:lnTo>
                  <a:pt x="123" y="76"/>
                </a:lnTo>
                <a:lnTo>
                  <a:pt x="122" y="60"/>
                </a:lnTo>
                <a:lnTo>
                  <a:pt x="119" y="43"/>
                </a:lnTo>
                <a:lnTo>
                  <a:pt x="114" y="31"/>
                </a:lnTo>
                <a:lnTo>
                  <a:pt x="108" y="20"/>
                </a:lnTo>
                <a:lnTo>
                  <a:pt x="98" y="12"/>
                </a:lnTo>
                <a:lnTo>
                  <a:pt x="88" y="5"/>
                </a:lnTo>
                <a:lnTo>
                  <a:pt x="76" y="2"/>
                </a:lnTo>
                <a:lnTo>
                  <a:pt x="61" y="0"/>
                </a:lnTo>
                <a:lnTo>
                  <a:pt x="49" y="2"/>
                </a:lnTo>
                <a:lnTo>
                  <a:pt x="36" y="6"/>
                </a:lnTo>
                <a:lnTo>
                  <a:pt x="25" y="12"/>
                </a:lnTo>
                <a:lnTo>
                  <a:pt x="17" y="21"/>
                </a:lnTo>
                <a:lnTo>
                  <a:pt x="10" y="33"/>
                </a:lnTo>
                <a:lnTo>
                  <a:pt x="4" y="47"/>
                </a:lnTo>
                <a:lnTo>
                  <a:pt x="1" y="63"/>
                </a:lnTo>
                <a:lnTo>
                  <a:pt x="0" y="81"/>
                </a:lnTo>
                <a:lnTo>
                  <a:pt x="1" y="98"/>
                </a:lnTo>
                <a:lnTo>
                  <a:pt x="4" y="113"/>
                </a:lnTo>
                <a:lnTo>
                  <a:pt x="10" y="127"/>
                </a:lnTo>
                <a:lnTo>
                  <a:pt x="17" y="138"/>
                </a:lnTo>
                <a:lnTo>
                  <a:pt x="25" y="147"/>
                </a:lnTo>
                <a:lnTo>
                  <a:pt x="36" y="153"/>
                </a:lnTo>
                <a:lnTo>
                  <a:pt x="49" y="158"/>
                </a:lnTo>
                <a:lnTo>
                  <a:pt x="61" y="159"/>
                </a:lnTo>
                <a:lnTo>
                  <a:pt x="73" y="158"/>
                </a:lnTo>
                <a:lnTo>
                  <a:pt x="84" y="155"/>
                </a:lnTo>
                <a:lnTo>
                  <a:pt x="94" y="151"/>
                </a:lnTo>
                <a:lnTo>
                  <a:pt x="102" y="145"/>
                </a:lnTo>
                <a:lnTo>
                  <a:pt x="109" y="138"/>
                </a:lnTo>
                <a:lnTo>
                  <a:pt x="115" y="128"/>
                </a:lnTo>
                <a:lnTo>
                  <a:pt x="119" y="119"/>
                </a:lnTo>
                <a:lnTo>
                  <a:pt x="121" y="108"/>
                </a:lnTo>
                <a:lnTo>
                  <a:pt x="99" y="108"/>
                </a:lnTo>
                <a:close/>
                <a:moveTo>
                  <a:pt x="24" y="67"/>
                </a:moveTo>
                <a:lnTo>
                  <a:pt x="25" y="56"/>
                </a:lnTo>
                <a:lnTo>
                  <a:pt x="27" y="48"/>
                </a:lnTo>
                <a:lnTo>
                  <a:pt x="32" y="40"/>
                </a:lnTo>
                <a:lnTo>
                  <a:pt x="36" y="34"/>
                </a:lnTo>
                <a:lnTo>
                  <a:pt x="41" y="28"/>
                </a:lnTo>
                <a:lnTo>
                  <a:pt x="48" y="25"/>
                </a:lnTo>
                <a:lnTo>
                  <a:pt x="54" y="24"/>
                </a:lnTo>
                <a:lnTo>
                  <a:pt x="62" y="22"/>
                </a:lnTo>
                <a:lnTo>
                  <a:pt x="71" y="24"/>
                </a:lnTo>
                <a:lnTo>
                  <a:pt x="78" y="25"/>
                </a:lnTo>
                <a:lnTo>
                  <a:pt x="84" y="29"/>
                </a:lnTo>
                <a:lnTo>
                  <a:pt x="90" y="34"/>
                </a:lnTo>
                <a:lnTo>
                  <a:pt x="94" y="40"/>
                </a:lnTo>
                <a:lnTo>
                  <a:pt x="97" y="48"/>
                </a:lnTo>
                <a:lnTo>
                  <a:pt x="98" y="56"/>
                </a:lnTo>
                <a:lnTo>
                  <a:pt x="99" y="67"/>
                </a:lnTo>
                <a:lnTo>
                  <a:pt x="24"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2" name="Rectangle 88"/>
          <p:cNvSpPr>
            <a:spLocks noChangeArrowheads="1"/>
          </p:cNvSpPr>
          <p:nvPr/>
        </p:nvSpPr>
        <p:spPr bwMode="auto">
          <a:xfrm>
            <a:off x="3706813" y="1568450"/>
            <a:ext cx="11112" cy="10953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53" name="Rectangle 89"/>
          <p:cNvSpPr>
            <a:spLocks noChangeArrowheads="1"/>
          </p:cNvSpPr>
          <p:nvPr/>
        </p:nvSpPr>
        <p:spPr bwMode="auto">
          <a:xfrm>
            <a:off x="3735389" y="1568450"/>
            <a:ext cx="9525" cy="10953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54" name="Freeform 90"/>
          <p:cNvSpPr>
            <a:spLocks noEditPoints="1"/>
          </p:cNvSpPr>
          <p:nvPr/>
        </p:nvSpPr>
        <p:spPr bwMode="auto">
          <a:xfrm>
            <a:off x="3757614" y="1595439"/>
            <a:ext cx="58737" cy="84137"/>
          </a:xfrm>
          <a:custGeom>
            <a:avLst/>
            <a:gdLst>
              <a:gd name="T0" fmla="*/ 45947 w 124"/>
              <a:gd name="T1" fmla="*/ 59795 h 159"/>
              <a:gd name="T2" fmla="*/ 43105 w 124"/>
              <a:gd name="T3" fmla="*/ 65616 h 159"/>
              <a:gd name="T4" fmla="*/ 39316 w 124"/>
              <a:gd name="T5" fmla="*/ 69320 h 159"/>
              <a:gd name="T6" fmla="*/ 33632 w 124"/>
              <a:gd name="T7" fmla="*/ 71437 h 159"/>
              <a:gd name="T8" fmla="*/ 26053 w 124"/>
              <a:gd name="T9" fmla="*/ 70908 h 159"/>
              <a:gd name="T10" fmla="*/ 19895 w 124"/>
              <a:gd name="T11" fmla="*/ 67733 h 159"/>
              <a:gd name="T12" fmla="*/ 14684 w 124"/>
              <a:gd name="T13" fmla="*/ 61912 h 159"/>
              <a:gd name="T14" fmla="*/ 12316 w 124"/>
              <a:gd name="T15" fmla="*/ 51858 h 159"/>
              <a:gd name="T16" fmla="*/ 58737 w 124"/>
              <a:gd name="T17" fmla="*/ 46566 h 159"/>
              <a:gd name="T18" fmla="*/ 58263 w 124"/>
              <a:gd name="T19" fmla="*/ 31750 h 159"/>
              <a:gd name="T20" fmla="*/ 54000 w 124"/>
              <a:gd name="T21" fmla="*/ 16404 h 159"/>
              <a:gd name="T22" fmla="*/ 46421 w 124"/>
              <a:gd name="T23" fmla="*/ 6350 h 159"/>
              <a:gd name="T24" fmla="*/ 36000 w 124"/>
              <a:gd name="T25" fmla="*/ 1058 h 159"/>
              <a:gd name="T26" fmla="*/ 23211 w 124"/>
              <a:gd name="T27" fmla="*/ 1058 h 159"/>
              <a:gd name="T28" fmla="*/ 12316 w 124"/>
              <a:gd name="T29" fmla="*/ 6350 h 159"/>
              <a:gd name="T30" fmla="*/ 4737 w 124"/>
              <a:gd name="T31" fmla="*/ 17462 h 159"/>
              <a:gd name="T32" fmla="*/ 474 w 124"/>
              <a:gd name="T33" fmla="*/ 33337 h 159"/>
              <a:gd name="T34" fmla="*/ 474 w 124"/>
              <a:gd name="T35" fmla="*/ 51858 h 159"/>
              <a:gd name="T36" fmla="*/ 4737 w 124"/>
              <a:gd name="T37" fmla="*/ 67204 h 159"/>
              <a:gd name="T38" fmla="*/ 12316 w 124"/>
              <a:gd name="T39" fmla="*/ 77787 h 159"/>
              <a:gd name="T40" fmla="*/ 23211 w 124"/>
              <a:gd name="T41" fmla="*/ 83608 h 159"/>
              <a:gd name="T42" fmla="*/ 34579 w 124"/>
              <a:gd name="T43" fmla="*/ 83608 h 159"/>
              <a:gd name="T44" fmla="*/ 44526 w 124"/>
              <a:gd name="T45" fmla="*/ 79904 h 159"/>
              <a:gd name="T46" fmla="*/ 51632 w 124"/>
              <a:gd name="T47" fmla="*/ 73025 h 159"/>
              <a:gd name="T48" fmla="*/ 56842 w 124"/>
              <a:gd name="T49" fmla="*/ 62970 h 159"/>
              <a:gd name="T50" fmla="*/ 47369 w 124"/>
              <a:gd name="T51" fmla="*/ 57150 h 159"/>
              <a:gd name="T52" fmla="*/ 12316 w 124"/>
              <a:gd name="T53" fmla="*/ 29633 h 159"/>
              <a:gd name="T54" fmla="*/ 15158 w 124"/>
              <a:gd name="T55" fmla="*/ 21167 h 159"/>
              <a:gd name="T56" fmla="*/ 19895 w 124"/>
              <a:gd name="T57" fmla="*/ 14817 h 159"/>
              <a:gd name="T58" fmla="*/ 25579 w 124"/>
              <a:gd name="T59" fmla="*/ 12700 h 159"/>
              <a:gd name="T60" fmla="*/ 33632 w 124"/>
              <a:gd name="T61" fmla="*/ 12700 h 159"/>
              <a:gd name="T62" fmla="*/ 40263 w 124"/>
              <a:gd name="T63" fmla="*/ 15346 h 159"/>
              <a:gd name="T64" fmla="*/ 44526 w 124"/>
              <a:gd name="T65" fmla="*/ 21167 h 159"/>
              <a:gd name="T66" fmla="*/ 46421 w 124"/>
              <a:gd name="T67" fmla="*/ 29633 h 159"/>
              <a:gd name="T68" fmla="*/ 11842 w 124"/>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9"/>
              <a:gd name="T107" fmla="*/ 124 w 124"/>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9">
                <a:moveTo>
                  <a:pt x="100" y="108"/>
                </a:moveTo>
                <a:lnTo>
                  <a:pt x="97" y="113"/>
                </a:lnTo>
                <a:lnTo>
                  <a:pt x="94" y="119"/>
                </a:lnTo>
                <a:lnTo>
                  <a:pt x="91" y="124"/>
                </a:lnTo>
                <a:lnTo>
                  <a:pt x="87" y="128"/>
                </a:lnTo>
                <a:lnTo>
                  <a:pt x="83" y="131"/>
                </a:lnTo>
                <a:lnTo>
                  <a:pt x="77" y="133"/>
                </a:lnTo>
                <a:lnTo>
                  <a:pt x="71" y="135"/>
                </a:lnTo>
                <a:lnTo>
                  <a:pt x="64" y="135"/>
                </a:lnTo>
                <a:lnTo>
                  <a:pt x="55" y="134"/>
                </a:lnTo>
                <a:lnTo>
                  <a:pt x="48" y="132"/>
                </a:lnTo>
                <a:lnTo>
                  <a:pt x="42" y="128"/>
                </a:lnTo>
                <a:lnTo>
                  <a:pt x="35" y="123"/>
                </a:lnTo>
                <a:lnTo>
                  <a:pt x="31" y="117"/>
                </a:lnTo>
                <a:lnTo>
                  <a:pt x="28" y="109"/>
                </a:lnTo>
                <a:lnTo>
                  <a:pt x="26" y="98"/>
                </a:lnTo>
                <a:lnTo>
                  <a:pt x="25" y="88"/>
                </a:lnTo>
                <a:lnTo>
                  <a:pt x="124" y="88"/>
                </a:lnTo>
                <a:lnTo>
                  <a:pt x="124" y="76"/>
                </a:lnTo>
                <a:lnTo>
                  <a:pt x="123" y="60"/>
                </a:lnTo>
                <a:lnTo>
                  <a:pt x="120" y="43"/>
                </a:lnTo>
                <a:lnTo>
                  <a:pt x="114" y="31"/>
                </a:lnTo>
                <a:lnTo>
                  <a:pt x="108" y="20"/>
                </a:lnTo>
                <a:lnTo>
                  <a:pt x="98" y="12"/>
                </a:lnTo>
                <a:lnTo>
                  <a:pt x="88" y="5"/>
                </a:lnTo>
                <a:lnTo>
                  <a:pt x="76" y="2"/>
                </a:lnTo>
                <a:lnTo>
                  <a:pt x="62" y="0"/>
                </a:lnTo>
                <a:lnTo>
                  <a:pt x="49" y="2"/>
                </a:lnTo>
                <a:lnTo>
                  <a:pt x="36" y="6"/>
                </a:lnTo>
                <a:lnTo>
                  <a:pt x="26" y="12"/>
                </a:lnTo>
                <a:lnTo>
                  <a:pt x="17" y="21"/>
                </a:lnTo>
                <a:lnTo>
                  <a:pt x="10" y="33"/>
                </a:lnTo>
                <a:lnTo>
                  <a:pt x="5" y="47"/>
                </a:lnTo>
                <a:lnTo>
                  <a:pt x="1" y="63"/>
                </a:lnTo>
                <a:lnTo>
                  <a:pt x="0" y="81"/>
                </a:lnTo>
                <a:lnTo>
                  <a:pt x="1" y="98"/>
                </a:lnTo>
                <a:lnTo>
                  <a:pt x="5" y="113"/>
                </a:lnTo>
                <a:lnTo>
                  <a:pt x="10" y="127"/>
                </a:lnTo>
                <a:lnTo>
                  <a:pt x="17" y="138"/>
                </a:lnTo>
                <a:lnTo>
                  <a:pt x="26" y="147"/>
                </a:lnTo>
                <a:lnTo>
                  <a:pt x="36" y="153"/>
                </a:lnTo>
                <a:lnTo>
                  <a:pt x="49" y="158"/>
                </a:lnTo>
                <a:lnTo>
                  <a:pt x="62" y="159"/>
                </a:lnTo>
                <a:lnTo>
                  <a:pt x="73" y="158"/>
                </a:lnTo>
                <a:lnTo>
                  <a:pt x="85" y="155"/>
                </a:lnTo>
                <a:lnTo>
                  <a:pt x="94" y="151"/>
                </a:lnTo>
                <a:lnTo>
                  <a:pt x="103" y="145"/>
                </a:lnTo>
                <a:lnTo>
                  <a:pt x="109" y="138"/>
                </a:lnTo>
                <a:lnTo>
                  <a:pt x="115" y="128"/>
                </a:lnTo>
                <a:lnTo>
                  <a:pt x="120" y="119"/>
                </a:lnTo>
                <a:lnTo>
                  <a:pt x="122" y="108"/>
                </a:lnTo>
                <a:lnTo>
                  <a:pt x="100" y="108"/>
                </a:lnTo>
                <a:close/>
                <a:moveTo>
                  <a:pt x="25" y="67"/>
                </a:moveTo>
                <a:lnTo>
                  <a:pt x="26" y="56"/>
                </a:lnTo>
                <a:lnTo>
                  <a:pt x="28" y="48"/>
                </a:lnTo>
                <a:lnTo>
                  <a:pt x="32" y="40"/>
                </a:lnTo>
                <a:lnTo>
                  <a:pt x="36" y="34"/>
                </a:lnTo>
                <a:lnTo>
                  <a:pt x="42" y="28"/>
                </a:lnTo>
                <a:lnTo>
                  <a:pt x="48" y="25"/>
                </a:lnTo>
                <a:lnTo>
                  <a:pt x="54" y="24"/>
                </a:lnTo>
                <a:lnTo>
                  <a:pt x="63" y="22"/>
                </a:lnTo>
                <a:lnTo>
                  <a:pt x="71" y="24"/>
                </a:lnTo>
                <a:lnTo>
                  <a:pt x="78" y="25"/>
                </a:lnTo>
                <a:lnTo>
                  <a:pt x="85" y="29"/>
                </a:lnTo>
                <a:lnTo>
                  <a:pt x="90" y="34"/>
                </a:lnTo>
                <a:lnTo>
                  <a:pt x="94" y="40"/>
                </a:lnTo>
                <a:lnTo>
                  <a:pt x="97" y="48"/>
                </a:lnTo>
                <a:lnTo>
                  <a:pt x="98" y="56"/>
                </a:lnTo>
                <a:lnTo>
                  <a:pt x="100" y="67"/>
                </a:lnTo>
                <a:lnTo>
                  <a:pt x="25"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5" name="Freeform 91"/>
          <p:cNvSpPr>
            <a:spLocks/>
          </p:cNvSpPr>
          <p:nvPr/>
        </p:nvSpPr>
        <p:spPr bwMode="auto">
          <a:xfrm>
            <a:off x="3862388" y="1568450"/>
            <a:ext cx="69850" cy="109538"/>
          </a:xfrm>
          <a:custGeom>
            <a:avLst/>
            <a:gdLst>
              <a:gd name="T0" fmla="*/ 0 w 149"/>
              <a:gd name="T1" fmla="*/ 109538 h 207"/>
              <a:gd name="T2" fmla="*/ 11720 w 149"/>
              <a:gd name="T3" fmla="*/ 109538 h 207"/>
              <a:gd name="T4" fmla="*/ 11720 w 149"/>
              <a:gd name="T5" fmla="*/ 58738 h 207"/>
              <a:gd name="T6" fmla="*/ 57661 w 149"/>
              <a:gd name="T7" fmla="*/ 58738 h 207"/>
              <a:gd name="T8" fmla="*/ 57661 w 149"/>
              <a:gd name="T9" fmla="*/ 109538 h 207"/>
              <a:gd name="T10" fmla="*/ 69850 w 149"/>
              <a:gd name="T11" fmla="*/ 109538 h 207"/>
              <a:gd name="T12" fmla="*/ 69850 w 149"/>
              <a:gd name="T13" fmla="*/ 0 h 207"/>
              <a:gd name="T14" fmla="*/ 57661 w 149"/>
              <a:gd name="T15" fmla="*/ 0 h 207"/>
              <a:gd name="T16" fmla="*/ 57661 w 149"/>
              <a:gd name="T17" fmla="*/ 44979 h 207"/>
              <a:gd name="T18" fmla="*/ 11720 w 149"/>
              <a:gd name="T19" fmla="*/ 44979 h 207"/>
              <a:gd name="T20" fmla="*/ 11720 w 149"/>
              <a:gd name="T21" fmla="*/ 0 h 207"/>
              <a:gd name="T22" fmla="*/ 0 w 149"/>
              <a:gd name="T23" fmla="*/ 0 h 207"/>
              <a:gd name="T24" fmla="*/ 0 w 149"/>
              <a:gd name="T25" fmla="*/ 109538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9"/>
              <a:gd name="T40" fmla="*/ 0 h 207"/>
              <a:gd name="T41" fmla="*/ 149 w 149"/>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9" h="207">
                <a:moveTo>
                  <a:pt x="0" y="207"/>
                </a:moveTo>
                <a:lnTo>
                  <a:pt x="25" y="207"/>
                </a:lnTo>
                <a:lnTo>
                  <a:pt x="25" y="111"/>
                </a:lnTo>
                <a:lnTo>
                  <a:pt x="123" y="111"/>
                </a:lnTo>
                <a:lnTo>
                  <a:pt x="123" y="207"/>
                </a:lnTo>
                <a:lnTo>
                  <a:pt x="149" y="207"/>
                </a:lnTo>
                <a:lnTo>
                  <a:pt x="149" y="0"/>
                </a:lnTo>
                <a:lnTo>
                  <a:pt x="123" y="0"/>
                </a:lnTo>
                <a:lnTo>
                  <a:pt x="123" y="85"/>
                </a:lnTo>
                <a:lnTo>
                  <a:pt x="25" y="85"/>
                </a:lnTo>
                <a:lnTo>
                  <a:pt x="25"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6" name="Rectangle 92"/>
          <p:cNvSpPr>
            <a:spLocks noChangeArrowheads="1"/>
          </p:cNvSpPr>
          <p:nvPr/>
        </p:nvSpPr>
        <p:spPr bwMode="auto">
          <a:xfrm>
            <a:off x="3952875" y="1662114"/>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57" name="Freeform 93"/>
          <p:cNvSpPr>
            <a:spLocks noEditPoints="1"/>
          </p:cNvSpPr>
          <p:nvPr/>
        </p:nvSpPr>
        <p:spPr bwMode="auto">
          <a:xfrm>
            <a:off x="2873376" y="1766889"/>
            <a:ext cx="60325" cy="104775"/>
          </a:xfrm>
          <a:custGeom>
            <a:avLst/>
            <a:gdLst>
              <a:gd name="T0" fmla="*/ 36943 w 129"/>
              <a:gd name="T1" fmla="*/ 104775 h 196"/>
              <a:gd name="T2" fmla="*/ 48634 w 129"/>
              <a:gd name="T3" fmla="*/ 104775 h 196"/>
              <a:gd name="T4" fmla="*/ 48634 w 129"/>
              <a:gd name="T5" fmla="*/ 78581 h 196"/>
              <a:gd name="T6" fmla="*/ 60325 w 129"/>
              <a:gd name="T7" fmla="*/ 78581 h 196"/>
              <a:gd name="T8" fmla="*/ 60325 w 129"/>
              <a:gd name="T9" fmla="*/ 66286 h 196"/>
              <a:gd name="T10" fmla="*/ 48634 w 129"/>
              <a:gd name="T11" fmla="*/ 66286 h 196"/>
              <a:gd name="T12" fmla="*/ 48634 w 129"/>
              <a:gd name="T13" fmla="*/ 0 h 196"/>
              <a:gd name="T14" fmla="*/ 36943 w 129"/>
              <a:gd name="T15" fmla="*/ 0 h 196"/>
              <a:gd name="T16" fmla="*/ 0 w 129"/>
              <a:gd name="T17" fmla="*/ 64683 h 196"/>
              <a:gd name="T18" fmla="*/ 0 w 129"/>
              <a:gd name="T19" fmla="*/ 78581 h 196"/>
              <a:gd name="T20" fmla="*/ 36943 w 129"/>
              <a:gd name="T21" fmla="*/ 78581 h 196"/>
              <a:gd name="T22" fmla="*/ 36943 w 129"/>
              <a:gd name="T23" fmla="*/ 104775 h 196"/>
              <a:gd name="T24" fmla="*/ 10288 w 129"/>
              <a:gd name="T25" fmla="*/ 66286 h 196"/>
              <a:gd name="T26" fmla="*/ 36943 w 129"/>
              <a:gd name="T27" fmla="*/ 18175 h 196"/>
              <a:gd name="T28" fmla="*/ 36943 w 129"/>
              <a:gd name="T29" fmla="*/ 66286 h 196"/>
              <a:gd name="T30" fmla="*/ 10288 w 129"/>
              <a:gd name="T31" fmla="*/ 66286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
              <a:gd name="T49" fmla="*/ 0 h 196"/>
              <a:gd name="T50" fmla="*/ 129 w 129"/>
              <a:gd name="T51" fmla="*/ 196 h 1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 h="196">
                <a:moveTo>
                  <a:pt x="79" y="196"/>
                </a:moveTo>
                <a:lnTo>
                  <a:pt x="104" y="196"/>
                </a:lnTo>
                <a:lnTo>
                  <a:pt x="104" y="147"/>
                </a:lnTo>
                <a:lnTo>
                  <a:pt x="129" y="147"/>
                </a:lnTo>
                <a:lnTo>
                  <a:pt x="129" y="124"/>
                </a:lnTo>
                <a:lnTo>
                  <a:pt x="104" y="124"/>
                </a:lnTo>
                <a:lnTo>
                  <a:pt x="104" y="0"/>
                </a:lnTo>
                <a:lnTo>
                  <a:pt x="79" y="0"/>
                </a:lnTo>
                <a:lnTo>
                  <a:pt x="0" y="121"/>
                </a:lnTo>
                <a:lnTo>
                  <a:pt x="0" y="147"/>
                </a:lnTo>
                <a:lnTo>
                  <a:pt x="79" y="147"/>
                </a:lnTo>
                <a:lnTo>
                  <a:pt x="79" y="196"/>
                </a:lnTo>
                <a:close/>
                <a:moveTo>
                  <a:pt x="22" y="124"/>
                </a:moveTo>
                <a:lnTo>
                  <a:pt x="79" y="34"/>
                </a:lnTo>
                <a:lnTo>
                  <a:pt x="79" y="124"/>
                </a:lnTo>
                <a:lnTo>
                  <a:pt x="22" y="12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8" name="Freeform 94"/>
          <p:cNvSpPr>
            <a:spLocks noEditPoints="1"/>
          </p:cNvSpPr>
          <p:nvPr/>
        </p:nvSpPr>
        <p:spPr bwMode="auto">
          <a:xfrm>
            <a:off x="3560764" y="1760539"/>
            <a:ext cx="66675" cy="111125"/>
          </a:xfrm>
          <a:custGeom>
            <a:avLst/>
            <a:gdLst>
              <a:gd name="T0" fmla="*/ 0 w 144"/>
              <a:gd name="T1" fmla="*/ 111125 h 208"/>
              <a:gd name="T2" fmla="*/ 11576 w 144"/>
              <a:gd name="T3" fmla="*/ 63576 h 208"/>
              <a:gd name="T4" fmla="*/ 36116 w 144"/>
              <a:gd name="T5" fmla="*/ 63576 h 208"/>
              <a:gd name="T6" fmla="*/ 43061 w 144"/>
              <a:gd name="T7" fmla="*/ 65179 h 208"/>
              <a:gd name="T8" fmla="*/ 47691 w 144"/>
              <a:gd name="T9" fmla="*/ 68919 h 208"/>
              <a:gd name="T10" fmla="*/ 49543 w 144"/>
              <a:gd name="T11" fmla="*/ 76398 h 208"/>
              <a:gd name="T12" fmla="*/ 50469 w 144"/>
              <a:gd name="T13" fmla="*/ 96166 h 208"/>
              <a:gd name="T14" fmla="*/ 51395 w 144"/>
              <a:gd name="T15" fmla="*/ 104714 h 208"/>
              <a:gd name="T16" fmla="*/ 53247 w 144"/>
              <a:gd name="T17" fmla="*/ 111125 h 208"/>
              <a:gd name="T18" fmla="*/ 66675 w 144"/>
              <a:gd name="T19" fmla="*/ 107919 h 208"/>
              <a:gd name="T20" fmla="*/ 63897 w 144"/>
              <a:gd name="T21" fmla="*/ 103645 h 208"/>
              <a:gd name="T22" fmla="*/ 62971 w 144"/>
              <a:gd name="T23" fmla="*/ 94563 h 208"/>
              <a:gd name="T24" fmla="*/ 61119 w 144"/>
              <a:gd name="T25" fmla="*/ 73193 h 208"/>
              <a:gd name="T26" fmla="*/ 60193 w 144"/>
              <a:gd name="T27" fmla="*/ 65713 h 208"/>
              <a:gd name="T28" fmla="*/ 57878 w 144"/>
              <a:gd name="T29" fmla="*/ 60371 h 208"/>
              <a:gd name="T30" fmla="*/ 54636 w 144"/>
              <a:gd name="T31" fmla="*/ 57700 h 208"/>
              <a:gd name="T32" fmla="*/ 54636 w 144"/>
              <a:gd name="T33" fmla="*/ 54494 h 208"/>
              <a:gd name="T34" fmla="*/ 58804 w 144"/>
              <a:gd name="T35" fmla="*/ 49151 h 208"/>
              <a:gd name="T36" fmla="*/ 62045 w 144"/>
              <a:gd name="T37" fmla="*/ 43275 h 208"/>
              <a:gd name="T38" fmla="*/ 63897 w 144"/>
              <a:gd name="T39" fmla="*/ 35261 h 208"/>
              <a:gd name="T40" fmla="*/ 63897 w 144"/>
              <a:gd name="T41" fmla="*/ 26178 h 208"/>
              <a:gd name="T42" fmla="*/ 62508 w 144"/>
              <a:gd name="T43" fmla="*/ 18165 h 208"/>
              <a:gd name="T44" fmla="*/ 59267 w 144"/>
              <a:gd name="T45" fmla="*/ 11219 h 208"/>
              <a:gd name="T46" fmla="*/ 55099 w 144"/>
              <a:gd name="T47" fmla="*/ 6411 h 208"/>
              <a:gd name="T48" fmla="*/ 48154 w 144"/>
              <a:gd name="T49" fmla="*/ 2137 h 208"/>
              <a:gd name="T50" fmla="*/ 38894 w 144"/>
              <a:gd name="T51" fmla="*/ 0 h 208"/>
              <a:gd name="T52" fmla="*/ 0 w 144"/>
              <a:gd name="T53" fmla="*/ 0 h 208"/>
              <a:gd name="T54" fmla="*/ 31485 w 144"/>
              <a:gd name="T55" fmla="*/ 13356 h 208"/>
              <a:gd name="T56" fmla="*/ 40283 w 144"/>
              <a:gd name="T57" fmla="*/ 13891 h 208"/>
              <a:gd name="T58" fmla="*/ 46765 w 144"/>
              <a:gd name="T59" fmla="*/ 16562 h 208"/>
              <a:gd name="T60" fmla="*/ 50006 w 144"/>
              <a:gd name="T61" fmla="*/ 21904 h 208"/>
              <a:gd name="T62" fmla="*/ 51395 w 144"/>
              <a:gd name="T63" fmla="*/ 31521 h 208"/>
              <a:gd name="T64" fmla="*/ 50469 w 144"/>
              <a:gd name="T65" fmla="*/ 40603 h 208"/>
              <a:gd name="T66" fmla="*/ 46765 w 144"/>
              <a:gd name="T67" fmla="*/ 46480 h 208"/>
              <a:gd name="T68" fmla="*/ 40283 w 144"/>
              <a:gd name="T69" fmla="*/ 49151 h 208"/>
              <a:gd name="T70" fmla="*/ 31485 w 144"/>
              <a:gd name="T71" fmla="*/ 50754 h 208"/>
              <a:gd name="T72" fmla="*/ 11576 w 144"/>
              <a:gd name="T73" fmla="*/ 13356 h 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
              <a:gd name="T112" fmla="*/ 0 h 208"/>
              <a:gd name="T113" fmla="*/ 144 w 144"/>
              <a:gd name="T114" fmla="*/ 208 h 20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 h="208">
                <a:moveTo>
                  <a:pt x="0" y="0"/>
                </a:moveTo>
                <a:lnTo>
                  <a:pt x="0" y="208"/>
                </a:lnTo>
                <a:lnTo>
                  <a:pt x="25" y="208"/>
                </a:lnTo>
                <a:lnTo>
                  <a:pt x="25" y="119"/>
                </a:lnTo>
                <a:lnTo>
                  <a:pt x="66" y="119"/>
                </a:lnTo>
                <a:lnTo>
                  <a:pt x="78" y="119"/>
                </a:lnTo>
                <a:lnTo>
                  <a:pt x="86" y="120"/>
                </a:lnTo>
                <a:lnTo>
                  <a:pt x="93" y="122"/>
                </a:lnTo>
                <a:lnTo>
                  <a:pt x="99" y="124"/>
                </a:lnTo>
                <a:lnTo>
                  <a:pt x="103" y="129"/>
                </a:lnTo>
                <a:lnTo>
                  <a:pt x="105" y="134"/>
                </a:lnTo>
                <a:lnTo>
                  <a:pt x="107" y="143"/>
                </a:lnTo>
                <a:lnTo>
                  <a:pt x="108" y="152"/>
                </a:lnTo>
                <a:lnTo>
                  <a:pt x="109" y="180"/>
                </a:lnTo>
                <a:lnTo>
                  <a:pt x="110" y="188"/>
                </a:lnTo>
                <a:lnTo>
                  <a:pt x="111" y="196"/>
                </a:lnTo>
                <a:lnTo>
                  <a:pt x="112" y="202"/>
                </a:lnTo>
                <a:lnTo>
                  <a:pt x="115" y="208"/>
                </a:lnTo>
                <a:lnTo>
                  <a:pt x="144" y="208"/>
                </a:lnTo>
                <a:lnTo>
                  <a:pt x="144" y="202"/>
                </a:lnTo>
                <a:lnTo>
                  <a:pt x="140" y="198"/>
                </a:lnTo>
                <a:lnTo>
                  <a:pt x="138" y="194"/>
                </a:lnTo>
                <a:lnTo>
                  <a:pt x="137" y="187"/>
                </a:lnTo>
                <a:lnTo>
                  <a:pt x="136" y="177"/>
                </a:lnTo>
                <a:lnTo>
                  <a:pt x="134" y="144"/>
                </a:lnTo>
                <a:lnTo>
                  <a:pt x="132" y="137"/>
                </a:lnTo>
                <a:lnTo>
                  <a:pt x="131" y="130"/>
                </a:lnTo>
                <a:lnTo>
                  <a:pt x="130" y="123"/>
                </a:lnTo>
                <a:lnTo>
                  <a:pt x="128" y="118"/>
                </a:lnTo>
                <a:lnTo>
                  <a:pt x="125" y="113"/>
                </a:lnTo>
                <a:lnTo>
                  <a:pt x="122" y="110"/>
                </a:lnTo>
                <a:lnTo>
                  <a:pt x="118" y="108"/>
                </a:lnTo>
                <a:lnTo>
                  <a:pt x="112" y="105"/>
                </a:lnTo>
                <a:lnTo>
                  <a:pt x="118" y="102"/>
                </a:lnTo>
                <a:lnTo>
                  <a:pt x="123" y="97"/>
                </a:lnTo>
                <a:lnTo>
                  <a:pt x="127" y="92"/>
                </a:lnTo>
                <a:lnTo>
                  <a:pt x="131" y="87"/>
                </a:lnTo>
                <a:lnTo>
                  <a:pt x="134" y="81"/>
                </a:lnTo>
                <a:lnTo>
                  <a:pt x="136" y="74"/>
                </a:lnTo>
                <a:lnTo>
                  <a:pt x="138" y="66"/>
                </a:lnTo>
                <a:lnTo>
                  <a:pt x="138" y="58"/>
                </a:lnTo>
                <a:lnTo>
                  <a:pt x="138" y="49"/>
                </a:lnTo>
                <a:lnTo>
                  <a:pt x="137" y="41"/>
                </a:lnTo>
                <a:lnTo>
                  <a:pt x="135" y="34"/>
                </a:lnTo>
                <a:lnTo>
                  <a:pt x="131" y="27"/>
                </a:lnTo>
                <a:lnTo>
                  <a:pt x="128" y="21"/>
                </a:lnTo>
                <a:lnTo>
                  <a:pt x="124" y="17"/>
                </a:lnTo>
                <a:lnTo>
                  <a:pt x="119" y="12"/>
                </a:lnTo>
                <a:lnTo>
                  <a:pt x="114" y="7"/>
                </a:lnTo>
                <a:lnTo>
                  <a:pt x="104" y="4"/>
                </a:lnTo>
                <a:lnTo>
                  <a:pt x="95" y="2"/>
                </a:lnTo>
                <a:lnTo>
                  <a:pt x="84" y="0"/>
                </a:lnTo>
                <a:lnTo>
                  <a:pt x="72" y="0"/>
                </a:lnTo>
                <a:lnTo>
                  <a:pt x="0" y="0"/>
                </a:lnTo>
                <a:close/>
                <a:moveTo>
                  <a:pt x="25" y="25"/>
                </a:moveTo>
                <a:lnTo>
                  <a:pt x="68" y="25"/>
                </a:lnTo>
                <a:lnTo>
                  <a:pt x="79" y="25"/>
                </a:lnTo>
                <a:lnTo>
                  <a:pt x="87" y="26"/>
                </a:lnTo>
                <a:lnTo>
                  <a:pt x="95" y="28"/>
                </a:lnTo>
                <a:lnTo>
                  <a:pt x="101" y="31"/>
                </a:lnTo>
                <a:lnTo>
                  <a:pt x="105" y="35"/>
                </a:lnTo>
                <a:lnTo>
                  <a:pt x="108" y="41"/>
                </a:lnTo>
                <a:lnTo>
                  <a:pt x="110" y="49"/>
                </a:lnTo>
                <a:lnTo>
                  <a:pt x="111" y="59"/>
                </a:lnTo>
                <a:lnTo>
                  <a:pt x="110" y="68"/>
                </a:lnTo>
                <a:lnTo>
                  <a:pt x="109" y="76"/>
                </a:lnTo>
                <a:lnTo>
                  <a:pt x="105" y="82"/>
                </a:lnTo>
                <a:lnTo>
                  <a:pt x="101" y="87"/>
                </a:lnTo>
                <a:lnTo>
                  <a:pt x="95" y="90"/>
                </a:lnTo>
                <a:lnTo>
                  <a:pt x="87" y="92"/>
                </a:lnTo>
                <a:lnTo>
                  <a:pt x="79" y="95"/>
                </a:lnTo>
                <a:lnTo>
                  <a:pt x="68" y="95"/>
                </a:lnTo>
                <a:lnTo>
                  <a:pt x="25" y="95"/>
                </a:lnTo>
                <a:lnTo>
                  <a:pt x="25" y="2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9" name="Freeform 95"/>
          <p:cNvSpPr>
            <a:spLocks noEditPoints="1"/>
          </p:cNvSpPr>
          <p:nvPr/>
        </p:nvSpPr>
        <p:spPr bwMode="auto">
          <a:xfrm>
            <a:off x="3636964" y="1789114"/>
            <a:ext cx="60325" cy="84137"/>
          </a:xfrm>
          <a:custGeom>
            <a:avLst/>
            <a:gdLst>
              <a:gd name="T0" fmla="*/ 42555 w 129"/>
              <a:gd name="T1" fmla="*/ 52719 h 158"/>
              <a:gd name="T2" fmla="*/ 41152 w 129"/>
              <a:gd name="T3" fmla="*/ 60706 h 158"/>
              <a:gd name="T4" fmla="*/ 36943 w 129"/>
              <a:gd name="T5" fmla="*/ 67097 h 158"/>
              <a:gd name="T6" fmla="*/ 30396 w 129"/>
              <a:gd name="T7" fmla="*/ 71357 h 158"/>
              <a:gd name="T8" fmla="*/ 22914 w 129"/>
              <a:gd name="T9" fmla="*/ 72422 h 158"/>
              <a:gd name="T10" fmla="*/ 17770 w 129"/>
              <a:gd name="T11" fmla="*/ 71889 h 158"/>
              <a:gd name="T12" fmla="*/ 14497 w 129"/>
              <a:gd name="T13" fmla="*/ 69227 h 158"/>
              <a:gd name="T14" fmla="*/ 12159 w 129"/>
              <a:gd name="T15" fmla="*/ 64967 h 158"/>
              <a:gd name="T16" fmla="*/ 11223 w 129"/>
              <a:gd name="T17" fmla="*/ 60174 h 158"/>
              <a:gd name="T18" fmla="*/ 11691 w 129"/>
              <a:gd name="T19" fmla="*/ 54316 h 158"/>
              <a:gd name="T20" fmla="*/ 14029 w 129"/>
              <a:gd name="T21" fmla="*/ 50589 h 158"/>
              <a:gd name="T22" fmla="*/ 17303 w 129"/>
              <a:gd name="T23" fmla="*/ 47926 h 158"/>
              <a:gd name="T24" fmla="*/ 21979 w 129"/>
              <a:gd name="T25" fmla="*/ 46329 h 158"/>
              <a:gd name="T26" fmla="*/ 33202 w 129"/>
              <a:gd name="T27" fmla="*/ 44731 h 158"/>
              <a:gd name="T28" fmla="*/ 42555 w 129"/>
              <a:gd name="T29" fmla="*/ 41003 h 158"/>
              <a:gd name="T30" fmla="*/ 43490 w 129"/>
              <a:gd name="T31" fmla="*/ 74552 h 158"/>
              <a:gd name="T32" fmla="*/ 44893 w 129"/>
              <a:gd name="T33" fmla="*/ 78812 h 158"/>
              <a:gd name="T34" fmla="*/ 47231 w 129"/>
              <a:gd name="T35" fmla="*/ 82007 h 158"/>
              <a:gd name="T36" fmla="*/ 51440 w 129"/>
              <a:gd name="T37" fmla="*/ 83604 h 158"/>
              <a:gd name="T38" fmla="*/ 56584 w 129"/>
              <a:gd name="T39" fmla="*/ 83072 h 158"/>
              <a:gd name="T40" fmla="*/ 60325 w 129"/>
              <a:gd name="T41" fmla="*/ 71889 h 158"/>
              <a:gd name="T42" fmla="*/ 55181 w 129"/>
              <a:gd name="T43" fmla="*/ 71889 h 158"/>
              <a:gd name="T44" fmla="*/ 53310 w 129"/>
              <a:gd name="T45" fmla="*/ 67629 h 158"/>
              <a:gd name="T46" fmla="*/ 53310 w 129"/>
              <a:gd name="T47" fmla="*/ 23963 h 158"/>
              <a:gd name="T48" fmla="*/ 51908 w 129"/>
              <a:gd name="T49" fmla="*/ 13313 h 158"/>
              <a:gd name="T50" fmla="*/ 47231 w 129"/>
              <a:gd name="T51" fmla="*/ 5325 h 158"/>
              <a:gd name="T52" fmla="*/ 39281 w 129"/>
              <a:gd name="T53" fmla="*/ 1065 h 158"/>
              <a:gd name="T54" fmla="*/ 28526 w 129"/>
              <a:gd name="T55" fmla="*/ 0 h 158"/>
              <a:gd name="T56" fmla="*/ 17770 w 129"/>
              <a:gd name="T57" fmla="*/ 1598 h 158"/>
              <a:gd name="T58" fmla="*/ 9820 w 129"/>
              <a:gd name="T59" fmla="*/ 6923 h 158"/>
              <a:gd name="T60" fmla="*/ 5144 w 129"/>
              <a:gd name="T61" fmla="*/ 14910 h 158"/>
              <a:gd name="T62" fmla="*/ 2806 w 129"/>
              <a:gd name="T63" fmla="*/ 25561 h 158"/>
              <a:gd name="T64" fmla="*/ 13094 w 129"/>
              <a:gd name="T65" fmla="*/ 26093 h 158"/>
              <a:gd name="T66" fmla="*/ 14497 w 129"/>
              <a:gd name="T67" fmla="*/ 19703 h 158"/>
              <a:gd name="T68" fmla="*/ 17303 w 129"/>
              <a:gd name="T69" fmla="*/ 15443 h 158"/>
              <a:gd name="T70" fmla="*/ 21511 w 129"/>
              <a:gd name="T71" fmla="*/ 12248 h 158"/>
              <a:gd name="T72" fmla="*/ 28058 w 129"/>
              <a:gd name="T73" fmla="*/ 11715 h 158"/>
              <a:gd name="T74" fmla="*/ 34605 w 129"/>
              <a:gd name="T75" fmla="*/ 12248 h 158"/>
              <a:gd name="T76" fmla="*/ 38814 w 129"/>
              <a:gd name="T77" fmla="*/ 14910 h 158"/>
              <a:gd name="T78" fmla="*/ 41620 w 129"/>
              <a:gd name="T79" fmla="*/ 18638 h 158"/>
              <a:gd name="T80" fmla="*/ 42555 w 129"/>
              <a:gd name="T81" fmla="*/ 23431 h 158"/>
              <a:gd name="T82" fmla="*/ 42087 w 129"/>
              <a:gd name="T83" fmla="*/ 29288 h 158"/>
              <a:gd name="T84" fmla="*/ 39281 w 129"/>
              <a:gd name="T85" fmla="*/ 31418 h 158"/>
              <a:gd name="T86" fmla="*/ 33202 w 129"/>
              <a:gd name="T87" fmla="*/ 33548 h 158"/>
              <a:gd name="T88" fmla="*/ 21979 w 129"/>
              <a:gd name="T89" fmla="*/ 34613 h 158"/>
              <a:gd name="T90" fmla="*/ 12159 w 129"/>
              <a:gd name="T91" fmla="*/ 37808 h 158"/>
              <a:gd name="T92" fmla="*/ 5612 w 129"/>
              <a:gd name="T93" fmla="*/ 42601 h 158"/>
              <a:gd name="T94" fmla="*/ 1403 w 129"/>
              <a:gd name="T95" fmla="*/ 50056 h 158"/>
              <a:gd name="T96" fmla="*/ 0 w 129"/>
              <a:gd name="T97" fmla="*/ 60174 h 158"/>
              <a:gd name="T98" fmla="*/ 1403 w 129"/>
              <a:gd name="T99" fmla="*/ 69759 h 158"/>
              <a:gd name="T100" fmla="*/ 5612 w 129"/>
              <a:gd name="T101" fmla="*/ 78279 h 158"/>
              <a:gd name="T102" fmla="*/ 11691 w 129"/>
              <a:gd name="T103" fmla="*/ 82539 h 158"/>
              <a:gd name="T104" fmla="*/ 20576 w 129"/>
              <a:gd name="T105" fmla="*/ 84137 h 158"/>
              <a:gd name="T106" fmla="*/ 33202 w 129"/>
              <a:gd name="T107" fmla="*/ 80942 h 158"/>
              <a:gd name="T108" fmla="*/ 43490 w 129"/>
              <a:gd name="T109" fmla="*/ 71357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8"/>
              <a:gd name="T167" fmla="*/ 129 w 129"/>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8">
                <a:moveTo>
                  <a:pt x="91" y="77"/>
                </a:moveTo>
                <a:lnTo>
                  <a:pt x="91" y="99"/>
                </a:lnTo>
                <a:lnTo>
                  <a:pt x="90" y="107"/>
                </a:lnTo>
                <a:lnTo>
                  <a:pt x="88" y="114"/>
                </a:lnTo>
                <a:lnTo>
                  <a:pt x="84" y="120"/>
                </a:lnTo>
                <a:lnTo>
                  <a:pt x="79" y="126"/>
                </a:lnTo>
                <a:lnTo>
                  <a:pt x="73" y="130"/>
                </a:lnTo>
                <a:lnTo>
                  <a:pt x="65" y="134"/>
                </a:lnTo>
                <a:lnTo>
                  <a:pt x="58" y="135"/>
                </a:lnTo>
                <a:lnTo>
                  <a:pt x="49" y="136"/>
                </a:lnTo>
                <a:lnTo>
                  <a:pt x="43" y="136"/>
                </a:lnTo>
                <a:lnTo>
                  <a:pt x="38" y="135"/>
                </a:lnTo>
                <a:lnTo>
                  <a:pt x="34" y="133"/>
                </a:lnTo>
                <a:lnTo>
                  <a:pt x="31" y="130"/>
                </a:lnTo>
                <a:lnTo>
                  <a:pt x="27" y="127"/>
                </a:lnTo>
                <a:lnTo>
                  <a:pt x="26" y="122"/>
                </a:lnTo>
                <a:lnTo>
                  <a:pt x="24" y="117"/>
                </a:lnTo>
                <a:lnTo>
                  <a:pt x="24" y="113"/>
                </a:lnTo>
                <a:lnTo>
                  <a:pt x="24" y="107"/>
                </a:lnTo>
                <a:lnTo>
                  <a:pt x="25" y="102"/>
                </a:lnTo>
                <a:lnTo>
                  <a:pt x="27" y="99"/>
                </a:lnTo>
                <a:lnTo>
                  <a:pt x="30" y="95"/>
                </a:lnTo>
                <a:lnTo>
                  <a:pt x="33" y="92"/>
                </a:lnTo>
                <a:lnTo>
                  <a:pt x="37" y="90"/>
                </a:lnTo>
                <a:lnTo>
                  <a:pt x="42" y="88"/>
                </a:lnTo>
                <a:lnTo>
                  <a:pt x="47" y="87"/>
                </a:lnTo>
                <a:lnTo>
                  <a:pt x="59" y="85"/>
                </a:lnTo>
                <a:lnTo>
                  <a:pt x="71" y="84"/>
                </a:lnTo>
                <a:lnTo>
                  <a:pt x="81" y="81"/>
                </a:lnTo>
                <a:lnTo>
                  <a:pt x="91" y="77"/>
                </a:lnTo>
                <a:close/>
                <a:moveTo>
                  <a:pt x="93" y="134"/>
                </a:moveTo>
                <a:lnTo>
                  <a:pt x="93" y="140"/>
                </a:lnTo>
                <a:lnTo>
                  <a:pt x="94" y="144"/>
                </a:lnTo>
                <a:lnTo>
                  <a:pt x="96" y="148"/>
                </a:lnTo>
                <a:lnTo>
                  <a:pt x="98" y="151"/>
                </a:lnTo>
                <a:lnTo>
                  <a:pt x="101" y="154"/>
                </a:lnTo>
                <a:lnTo>
                  <a:pt x="105" y="156"/>
                </a:lnTo>
                <a:lnTo>
                  <a:pt x="110" y="157"/>
                </a:lnTo>
                <a:lnTo>
                  <a:pt x="116" y="157"/>
                </a:lnTo>
                <a:lnTo>
                  <a:pt x="121" y="156"/>
                </a:lnTo>
                <a:lnTo>
                  <a:pt x="129" y="155"/>
                </a:lnTo>
                <a:lnTo>
                  <a:pt x="129" y="135"/>
                </a:lnTo>
                <a:lnTo>
                  <a:pt x="122" y="136"/>
                </a:lnTo>
                <a:lnTo>
                  <a:pt x="118" y="135"/>
                </a:lnTo>
                <a:lnTo>
                  <a:pt x="115" y="131"/>
                </a:lnTo>
                <a:lnTo>
                  <a:pt x="114" y="127"/>
                </a:lnTo>
                <a:lnTo>
                  <a:pt x="114" y="120"/>
                </a:lnTo>
                <a:lnTo>
                  <a:pt x="114" y="45"/>
                </a:lnTo>
                <a:lnTo>
                  <a:pt x="113" y="35"/>
                </a:lnTo>
                <a:lnTo>
                  <a:pt x="111" y="25"/>
                </a:lnTo>
                <a:lnTo>
                  <a:pt x="107" y="17"/>
                </a:lnTo>
                <a:lnTo>
                  <a:pt x="101" y="10"/>
                </a:lnTo>
                <a:lnTo>
                  <a:pt x="94" y="6"/>
                </a:lnTo>
                <a:lnTo>
                  <a:pt x="84" y="2"/>
                </a:lnTo>
                <a:lnTo>
                  <a:pt x="74" y="1"/>
                </a:lnTo>
                <a:lnTo>
                  <a:pt x="61" y="0"/>
                </a:lnTo>
                <a:lnTo>
                  <a:pt x="49" y="1"/>
                </a:lnTo>
                <a:lnTo>
                  <a:pt x="38" y="3"/>
                </a:lnTo>
                <a:lnTo>
                  <a:pt x="28" y="7"/>
                </a:lnTo>
                <a:lnTo>
                  <a:pt x="21" y="13"/>
                </a:lnTo>
                <a:lnTo>
                  <a:pt x="15" y="20"/>
                </a:lnTo>
                <a:lnTo>
                  <a:pt x="11" y="28"/>
                </a:lnTo>
                <a:lnTo>
                  <a:pt x="7" y="37"/>
                </a:lnTo>
                <a:lnTo>
                  <a:pt x="6" y="48"/>
                </a:lnTo>
                <a:lnTo>
                  <a:pt x="6" y="49"/>
                </a:lnTo>
                <a:lnTo>
                  <a:pt x="28" y="49"/>
                </a:lnTo>
                <a:lnTo>
                  <a:pt x="28" y="43"/>
                </a:lnTo>
                <a:lnTo>
                  <a:pt x="31" y="37"/>
                </a:lnTo>
                <a:lnTo>
                  <a:pt x="33" y="32"/>
                </a:lnTo>
                <a:lnTo>
                  <a:pt x="37" y="29"/>
                </a:lnTo>
                <a:lnTo>
                  <a:pt x="41" y="25"/>
                </a:lnTo>
                <a:lnTo>
                  <a:pt x="46" y="23"/>
                </a:lnTo>
                <a:lnTo>
                  <a:pt x="53" y="22"/>
                </a:lnTo>
                <a:lnTo>
                  <a:pt x="60" y="22"/>
                </a:lnTo>
                <a:lnTo>
                  <a:pt x="67" y="22"/>
                </a:lnTo>
                <a:lnTo>
                  <a:pt x="74" y="23"/>
                </a:lnTo>
                <a:lnTo>
                  <a:pt x="79" y="25"/>
                </a:lnTo>
                <a:lnTo>
                  <a:pt x="83" y="28"/>
                </a:lnTo>
                <a:lnTo>
                  <a:pt x="86" y="30"/>
                </a:lnTo>
                <a:lnTo>
                  <a:pt x="89" y="35"/>
                </a:lnTo>
                <a:lnTo>
                  <a:pt x="91" y="38"/>
                </a:lnTo>
                <a:lnTo>
                  <a:pt x="91" y="44"/>
                </a:lnTo>
                <a:lnTo>
                  <a:pt x="91" y="50"/>
                </a:lnTo>
                <a:lnTo>
                  <a:pt x="90" y="55"/>
                </a:lnTo>
                <a:lnTo>
                  <a:pt x="89" y="57"/>
                </a:lnTo>
                <a:lnTo>
                  <a:pt x="84" y="59"/>
                </a:lnTo>
                <a:lnTo>
                  <a:pt x="79" y="62"/>
                </a:lnTo>
                <a:lnTo>
                  <a:pt x="71" y="63"/>
                </a:lnTo>
                <a:lnTo>
                  <a:pt x="60" y="64"/>
                </a:lnTo>
                <a:lnTo>
                  <a:pt x="47" y="65"/>
                </a:lnTo>
                <a:lnTo>
                  <a:pt x="36" y="67"/>
                </a:lnTo>
                <a:lnTo>
                  <a:pt x="26" y="71"/>
                </a:lnTo>
                <a:lnTo>
                  <a:pt x="18" y="74"/>
                </a:lnTo>
                <a:lnTo>
                  <a:pt x="12" y="80"/>
                </a:lnTo>
                <a:lnTo>
                  <a:pt x="6" y="86"/>
                </a:lnTo>
                <a:lnTo>
                  <a:pt x="3" y="94"/>
                </a:lnTo>
                <a:lnTo>
                  <a:pt x="1" y="102"/>
                </a:lnTo>
                <a:lnTo>
                  <a:pt x="0" y="113"/>
                </a:lnTo>
                <a:lnTo>
                  <a:pt x="1" y="123"/>
                </a:lnTo>
                <a:lnTo>
                  <a:pt x="3" y="131"/>
                </a:lnTo>
                <a:lnTo>
                  <a:pt x="6" y="140"/>
                </a:lnTo>
                <a:lnTo>
                  <a:pt x="12" y="147"/>
                </a:lnTo>
                <a:lnTo>
                  <a:pt x="18" y="151"/>
                </a:lnTo>
                <a:lnTo>
                  <a:pt x="25" y="155"/>
                </a:lnTo>
                <a:lnTo>
                  <a:pt x="35" y="157"/>
                </a:lnTo>
                <a:lnTo>
                  <a:pt x="44" y="158"/>
                </a:lnTo>
                <a:lnTo>
                  <a:pt x="58" y="157"/>
                </a:lnTo>
                <a:lnTo>
                  <a:pt x="71" y="152"/>
                </a:lnTo>
                <a:lnTo>
                  <a:pt x="82" y="144"/>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0" name="Freeform 96"/>
          <p:cNvSpPr>
            <a:spLocks/>
          </p:cNvSpPr>
          <p:nvPr/>
        </p:nvSpPr>
        <p:spPr bwMode="auto">
          <a:xfrm>
            <a:off x="3700464" y="1790700"/>
            <a:ext cx="60325" cy="114300"/>
          </a:xfrm>
          <a:custGeom>
            <a:avLst/>
            <a:gdLst>
              <a:gd name="T0" fmla="*/ 48071 w 128"/>
              <a:gd name="T1" fmla="*/ 0 h 215"/>
              <a:gd name="T2" fmla="*/ 30163 w 128"/>
              <a:gd name="T3" fmla="*/ 65390 h 215"/>
              <a:gd name="T4" fmla="*/ 11782 w 128"/>
              <a:gd name="T5" fmla="*/ 0 h 215"/>
              <a:gd name="T6" fmla="*/ 0 w 128"/>
              <a:gd name="T7" fmla="*/ 0 h 215"/>
              <a:gd name="T8" fmla="*/ 24507 w 128"/>
              <a:gd name="T9" fmla="*/ 85060 h 215"/>
              <a:gd name="T10" fmla="*/ 21679 w 128"/>
              <a:gd name="T11" fmla="*/ 94098 h 215"/>
              <a:gd name="T12" fmla="*/ 20265 w 128"/>
              <a:gd name="T13" fmla="*/ 97288 h 215"/>
              <a:gd name="T14" fmla="*/ 18852 w 128"/>
              <a:gd name="T15" fmla="*/ 99946 h 215"/>
              <a:gd name="T16" fmla="*/ 16495 w 128"/>
              <a:gd name="T17" fmla="*/ 100478 h 215"/>
              <a:gd name="T18" fmla="*/ 13196 w 128"/>
              <a:gd name="T19" fmla="*/ 101009 h 215"/>
              <a:gd name="T20" fmla="*/ 10368 w 128"/>
              <a:gd name="T21" fmla="*/ 100478 h 215"/>
              <a:gd name="T22" fmla="*/ 7541 w 128"/>
              <a:gd name="T23" fmla="*/ 99946 h 215"/>
              <a:gd name="T24" fmla="*/ 7541 w 128"/>
              <a:gd name="T25" fmla="*/ 112705 h 215"/>
              <a:gd name="T26" fmla="*/ 10368 w 128"/>
              <a:gd name="T27" fmla="*/ 113237 h 215"/>
              <a:gd name="T28" fmla="*/ 14139 w 128"/>
              <a:gd name="T29" fmla="*/ 114300 h 215"/>
              <a:gd name="T30" fmla="*/ 17909 w 128"/>
              <a:gd name="T31" fmla="*/ 114300 h 215"/>
              <a:gd name="T32" fmla="*/ 20737 w 128"/>
              <a:gd name="T33" fmla="*/ 112705 h 215"/>
              <a:gd name="T34" fmla="*/ 24036 w 128"/>
              <a:gd name="T35" fmla="*/ 111642 h 215"/>
              <a:gd name="T36" fmla="*/ 25921 w 128"/>
              <a:gd name="T37" fmla="*/ 108984 h 215"/>
              <a:gd name="T38" fmla="*/ 27806 w 128"/>
              <a:gd name="T39" fmla="*/ 106326 h 215"/>
              <a:gd name="T40" fmla="*/ 29691 w 128"/>
              <a:gd name="T41" fmla="*/ 102604 h 215"/>
              <a:gd name="T42" fmla="*/ 31105 w 128"/>
              <a:gd name="T43" fmla="*/ 97820 h 215"/>
              <a:gd name="T44" fmla="*/ 32990 w 128"/>
              <a:gd name="T45" fmla="*/ 93035 h 215"/>
              <a:gd name="T46" fmla="*/ 60325 w 128"/>
              <a:gd name="T47" fmla="*/ 0 h 215"/>
              <a:gd name="T48" fmla="*/ 48071 w 128"/>
              <a:gd name="T49" fmla="*/ 0 h 21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15"/>
              <a:gd name="T77" fmla="*/ 128 w 128"/>
              <a:gd name="T78" fmla="*/ 215 h 21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15">
                <a:moveTo>
                  <a:pt x="102" y="0"/>
                </a:moveTo>
                <a:lnTo>
                  <a:pt x="64" y="123"/>
                </a:lnTo>
                <a:lnTo>
                  <a:pt x="25" y="0"/>
                </a:lnTo>
                <a:lnTo>
                  <a:pt x="0" y="0"/>
                </a:lnTo>
                <a:lnTo>
                  <a:pt x="52" y="160"/>
                </a:lnTo>
                <a:lnTo>
                  <a:pt x="46" y="177"/>
                </a:lnTo>
                <a:lnTo>
                  <a:pt x="43" y="183"/>
                </a:lnTo>
                <a:lnTo>
                  <a:pt x="40" y="188"/>
                </a:lnTo>
                <a:lnTo>
                  <a:pt x="35" y="189"/>
                </a:lnTo>
                <a:lnTo>
                  <a:pt x="28" y="190"/>
                </a:lnTo>
                <a:lnTo>
                  <a:pt x="22" y="189"/>
                </a:lnTo>
                <a:lnTo>
                  <a:pt x="16" y="188"/>
                </a:lnTo>
                <a:lnTo>
                  <a:pt x="16" y="212"/>
                </a:lnTo>
                <a:lnTo>
                  <a:pt x="22" y="213"/>
                </a:lnTo>
                <a:lnTo>
                  <a:pt x="30" y="215"/>
                </a:lnTo>
                <a:lnTo>
                  <a:pt x="38" y="215"/>
                </a:lnTo>
                <a:lnTo>
                  <a:pt x="44" y="212"/>
                </a:lnTo>
                <a:lnTo>
                  <a:pt x="51" y="210"/>
                </a:lnTo>
                <a:lnTo>
                  <a:pt x="55" y="205"/>
                </a:lnTo>
                <a:lnTo>
                  <a:pt x="59" y="200"/>
                </a:lnTo>
                <a:lnTo>
                  <a:pt x="63" y="193"/>
                </a:lnTo>
                <a:lnTo>
                  <a:pt x="66" y="184"/>
                </a:lnTo>
                <a:lnTo>
                  <a:pt x="70" y="175"/>
                </a:lnTo>
                <a:lnTo>
                  <a:pt x="128"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1" name="Freeform 97"/>
          <p:cNvSpPr>
            <a:spLocks/>
          </p:cNvSpPr>
          <p:nvPr/>
        </p:nvSpPr>
        <p:spPr bwMode="auto">
          <a:xfrm>
            <a:off x="3768725" y="1789113"/>
            <a:ext cx="88900" cy="82550"/>
          </a:xfrm>
          <a:custGeom>
            <a:avLst/>
            <a:gdLst>
              <a:gd name="T0" fmla="*/ 88900 w 189"/>
              <a:gd name="T1" fmla="*/ 82550 h 155"/>
              <a:gd name="T2" fmla="*/ 88900 w 189"/>
              <a:gd name="T3" fmla="*/ 31422 h 155"/>
              <a:gd name="T4" fmla="*/ 88430 w 189"/>
              <a:gd name="T5" fmla="*/ 20238 h 155"/>
              <a:gd name="T6" fmla="*/ 86548 w 189"/>
              <a:gd name="T7" fmla="*/ 11184 h 155"/>
              <a:gd name="T8" fmla="*/ 79493 w 189"/>
              <a:gd name="T9" fmla="*/ 3195 h 155"/>
              <a:gd name="T10" fmla="*/ 68674 w 189"/>
              <a:gd name="T11" fmla="*/ 0 h 155"/>
              <a:gd name="T12" fmla="*/ 56915 w 189"/>
              <a:gd name="T13" fmla="*/ 3195 h 155"/>
              <a:gd name="T14" fmla="*/ 47978 w 189"/>
              <a:gd name="T15" fmla="*/ 12249 h 155"/>
              <a:gd name="T16" fmla="*/ 44685 w 189"/>
              <a:gd name="T17" fmla="*/ 6924 h 155"/>
              <a:gd name="T18" fmla="*/ 40452 w 189"/>
              <a:gd name="T19" fmla="*/ 3195 h 155"/>
              <a:gd name="T20" fmla="*/ 36219 w 189"/>
              <a:gd name="T21" fmla="*/ 533 h 155"/>
              <a:gd name="T22" fmla="*/ 30104 w 189"/>
              <a:gd name="T23" fmla="*/ 0 h 155"/>
              <a:gd name="T24" fmla="*/ 23989 w 189"/>
              <a:gd name="T25" fmla="*/ 533 h 155"/>
              <a:gd name="T26" fmla="*/ 18815 w 189"/>
              <a:gd name="T27" fmla="*/ 3195 h 155"/>
              <a:gd name="T28" fmla="*/ 14111 w 189"/>
              <a:gd name="T29" fmla="*/ 7456 h 155"/>
              <a:gd name="T30" fmla="*/ 10348 w 189"/>
              <a:gd name="T31" fmla="*/ 12782 h 155"/>
              <a:gd name="T32" fmla="*/ 0 w 189"/>
              <a:gd name="T33" fmla="*/ 1598 h 155"/>
              <a:gd name="T34" fmla="*/ 10819 w 189"/>
              <a:gd name="T35" fmla="*/ 82550 h 155"/>
              <a:gd name="T36" fmla="*/ 11289 w 189"/>
              <a:gd name="T37" fmla="*/ 29825 h 155"/>
              <a:gd name="T38" fmla="*/ 13170 w 189"/>
              <a:gd name="T39" fmla="*/ 20771 h 155"/>
              <a:gd name="T40" fmla="*/ 17874 w 189"/>
              <a:gd name="T41" fmla="*/ 15445 h 155"/>
              <a:gd name="T42" fmla="*/ 23519 w 189"/>
              <a:gd name="T43" fmla="*/ 12249 h 155"/>
              <a:gd name="T44" fmla="*/ 30574 w 189"/>
              <a:gd name="T45" fmla="*/ 12249 h 155"/>
              <a:gd name="T46" fmla="*/ 34807 w 189"/>
              <a:gd name="T47" fmla="*/ 14912 h 155"/>
              <a:gd name="T48" fmla="*/ 38100 w 189"/>
              <a:gd name="T49" fmla="*/ 19705 h 155"/>
              <a:gd name="T50" fmla="*/ 39041 w 189"/>
              <a:gd name="T51" fmla="*/ 27694 h 155"/>
              <a:gd name="T52" fmla="*/ 39041 w 189"/>
              <a:gd name="T53" fmla="*/ 82550 h 155"/>
              <a:gd name="T54" fmla="*/ 49859 w 189"/>
              <a:gd name="T55" fmla="*/ 34618 h 155"/>
              <a:gd name="T56" fmla="*/ 50800 w 189"/>
              <a:gd name="T57" fmla="*/ 24499 h 155"/>
              <a:gd name="T58" fmla="*/ 54563 w 189"/>
              <a:gd name="T59" fmla="*/ 18108 h 155"/>
              <a:gd name="T60" fmla="*/ 59267 w 189"/>
              <a:gd name="T61" fmla="*/ 12782 h 155"/>
              <a:gd name="T62" fmla="*/ 66322 w 189"/>
              <a:gd name="T63" fmla="*/ 11717 h 155"/>
              <a:gd name="T64" fmla="*/ 72437 w 189"/>
              <a:gd name="T65" fmla="*/ 12782 h 155"/>
              <a:gd name="T66" fmla="*/ 75730 w 189"/>
              <a:gd name="T67" fmla="*/ 16510 h 155"/>
              <a:gd name="T68" fmla="*/ 77611 w 189"/>
              <a:gd name="T69" fmla="*/ 23434 h 155"/>
              <a:gd name="T70" fmla="*/ 78081 w 189"/>
              <a:gd name="T71" fmla="*/ 33020 h 1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9"/>
              <a:gd name="T109" fmla="*/ 0 h 155"/>
              <a:gd name="T110" fmla="*/ 189 w 189"/>
              <a:gd name="T111" fmla="*/ 155 h 1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9" h="155">
                <a:moveTo>
                  <a:pt x="166" y="155"/>
                </a:moveTo>
                <a:lnTo>
                  <a:pt x="189" y="155"/>
                </a:lnTo>
                <a:lnTo>
                  <a:pt x="189" y="64"/>
                </a:lnTo>
                <a:lnTo>
                  <a:pt x="189" y="59"/>
                </a:lnTo>
                <a:lnTo>
                  <a:pt x="189" y="48"/>
                </a:lnTo>
                <a:lnTo>
                  <a:pt x="188" y="38"/>
                </a:lnTo>
                <a:lnTo>
                  <a:pt x="187" y="29"/>
                </a:lnTo>
                <a:lnTo>
                  <a:pt x="184" y="21"/>
                </a:lnTo>
                <a:lnTo>
                  <a:pt x="178" y="12"/>
                </a:lnTo>
                <a:lnTo>
                  <a:pt x="169" y="6"/>
                </a:lnTo>
                <a:lnTo>
                  <a:pt x="159" y="1"/>
                </a:lnTo>
                <a:lnTo>
                  <a:pt x="146" y="0"/>
                </a:lnTo>
                <a:lnTo>
                  <a:pt x="132" y="1"/>
                </a:lnTo>
                <a:lnTo>
                  <a:pt x="121" y="6"/>
                </a:lnTo>
                <a:lnTo>
                  <a:pt x="111" y="13"/>
                </a:lnTo>
                <a:lnTo>
                  <a:pt x="102" y="23"/>
                </a:lnTo>
                <a:lnTo>
                  <a:pt x="99" y="17"/>
                </a:lnTo>
                <a:lnTo>
                  <a:pt x="95" y="13"/>
                </a:lnTo>
                <a:lnTo>
                  <a:pt x="90" y="9"/>
                </a:lnTo>
                <a:lnTo>
                  <a:pt x="86" y="6"/>
                </a:lnTo>
                <a:lnTo>
                  <a:pt x="82" y="3"/>
                </a:lnTo>
                <a:lnTo>
                  <a:pt x="77" y="1"/>
                </a:lnTo>
                <a:lnTo>
                  <a:pt x="70" y="0"/>
                </a:lnTo>
                <a:lnTo>
                  <a:pt x="64" y="0"/>
                </a:lnTo>
                <a:lnTo>
                  <a:pt x="58" y="0"/>
                </a:lnTo>
                <a:lnTo>
                  <a:pt x="51" y="1"/>
                </a:lnTo>
                <a:lnTo>
                  <a:pt x="45" y="3"/>
                </a:lnTo>
                <a:lnTo>
                  <a:pt x="40" y="6"/>
                </a:lnTo>
                <a:lnTo>
                  <a:pt x="34" y="9"/>
                </a:lnTo>
                <a:lnTo>
                  <a:pt x="30" y="14"/>
                </a:lnTo>
                <a:lnTo>
                  <a:pt x="26" y="19"/>
                </a:lnTo>
                <a:lnTo>
                  <a:pt x="22" y="24"/>
                </a:lnTo>
                <a:lnTo>
                  <a:pt x="22" y="3"/>
                </a:lnTo>
                <a:lnTo>
                  <a:pt x="0" y="3"/>
                </a:lnTo>
                <a:lnTo>
                  <a:pt x="0" y="155"/>
                </a:lnTo>
                <a:lnTo>
                  <a:pt x="23" y="155"/>
                </a:lnTo>
                <a:lnTo>
                  <a:pt x="23" y="65"/>
                </a:lnTo>
                <a:lnTo>
                  <a:pt x="24" y="56"/>
                </a:lnTo>
                <a:lnTo>
                  <a:pt x="25" y="46"/>
                </a:lnTo>
                <a:lnTo>
                  <a:pt x="28" y="39"/>
                </a:lnTo>
                <a:lnTo>
                  <a:pt x="32" y="34"/>
                </a:lnTo>
                <a:lnTo>
                  <a:pt x="38" y="29"/>
                </a:lnTo>
                <a:lnTo>
                  <a:pt x="43" y="25"/>
                </a:lnTo>
                <a:lnTo>
                  <a:pt x="50" y="23"/>
                </a:lnTo>
                <a:lnTo>
                  <a:pt x="58" y="22"/>
                </a:lnTo>
                <a:lnTo>
                  <a:pt x="65" y="23"/>
                </a:lnTo>
                <a:lnTo>
                  <a:pt x="70" y="24"/>
                </a:lnTo>
                <a:lnTo>
                  <a:pt x="74" y="28"/>
                </a:lnTo>
                <a:lnTo>
                  <a:pt x="78" y="31"/>
                </a:lnTo>
                <a:lnTo>
                  <a:pt x="81" y="37"/>
                </a:lnTo>
                <a:lnTo>
                  <a:pt x="82" y="44"/>
                </a:lnTo>
                <a:lnTo>
                  <a:pt x="83" y="52"/>
                </a:lnTo>
                <a:lnTo>
                  <a:pt x="83" y="62"/>
                </a:lnTo>
                <a:lnTo>
                  <a:pt x="83" y="155"/>
                </a:lnTo>
                <a:lnTo>
                  <a:pt x="106" y="155"/>
                </a:lnTo>
                <a:lnTo>
                  <a:pt x="106" y="65"/>
                </a:lnTo>
                <a:lnTo>
                  <a:pt x="107" y="56"/>
                </a:lnTo>
                <a:lnTo>
                  <a:pt x="108" y="46"/>
                </a:lnTo>
                <a:lnTo>
                  <a:pt x="111" y="39"/>
                </a:lnTo>
                <a:lnTo>
                  <a:pt x="116" y="34"/>
                </a:lnTo>
                <a:lnTo>
                  <a:pt x="121" y="29"/>
                </a:lnTo>
                <a:lnTo>
                  <a:pt x="126" y="24"/>
                </a:lnTo>
                <a:lnTo>
                  <a:pt x="134" y="23"/>
                </a:lnTo>
                <a:lnTo>
                  <a:pt x="141" y="22"/>
                </a:lnTo>
                <a:lnTo>
                  <a:pt x="148" y="23"/>
                </a:lnTo>
                <a:lnTo>
                  <a:pt x="154" y="24"/>
                </a:lnTo>
                <a:lnTo>
                  <a:pt x="158" y="28"/>
                </a:lnTo>
                <a:lnTo>
                  <a:pt x="161" y="31"/>
                </a:lnTo>
                <a:lnTo>
                  <a:pt x="164" y="37"/>
                </a:lnTo>
                <a:lnTo>
                  <a:pt x="165" y="44"/>
                </a:lnTo>
                <a:lnTo>
                  <a:pt x="166" y="52"/>
                </a:lnTo>
                <a:lnTo>
                  <a:pt x="166" y="62"/>
                </a:lnTo>
                <a:lnTo>
                  <a:pt x="166"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2" name="Freeform 98"/>
          <p:cNvSpPr>
            <a:spLocks noEditPoints="1"/>
          </p:cNvSpPr>
          <p:nvPr/>
        </p:nvSpPr>
        <p:spPr bwMode="auto">
          <a:xfrm>
            <a:off x="3870326" y="1789114"/>
            <a:ext cx="61913" cy="84137"/>
          </a:xfrm>
          <a:custGeom>
            <a:avLst/>
            <a:gdLst>
              <a:gd name="T0" fmla="*/ 473 w 131"/>
              <a:gd name="T1" fmla="*/ 51654 h 158"/>
              <a:gd name="T2" fmla="*/ 4254 w 131"/>
              <a:gd name="T3" fmla="*/ 67629 h 158"/>
              <a:gd name="T4" fmla="*/ 12288 w 131"/>
              <a:gd name="T5" fmla="*/ 78279 h 158"/>
              <a:gd name="T6" fmla="*/ 23631 w 131"/>
              <a:gd name="T7" fmla="*/ 83604 h 158"/>
              <a:gd name="T8" fmla="*/ 37809 w 131"/>
              <a:gd name="T9" fmla="*/ 83604 h 158"/>
              <a:gd name="T10" fmla="*/ 49152 w 131"/>
              <a:gd name="T11" fmla="*/ 78279 h 158"/>
              <a:gd name="T12" fmla="*/ 57187 w 131"/>
              <a:gd name="T13" fmla="*/ 67629 h 158"/>
              <a:gd name="T14" fmla="*/ 60968 w 131"/>
              <a:gd name="T15" fmla="*/ 51654 h 158"/>
              <a:gd name="T16" fmla="*/ 60968 w 131"/>
              <a:gd name="T17" fmla="*/ 33016 h 158"/>
              <a:gd name="T18" fmla="*/ 57187 w 131"/>
              <a:gd name="T19" fmla="*/ 16508 h 158"/>
              <a:gd name="T20" fmla="*/ 49152 w 131"/>
              <a:gd name="T21" fmla="*/ 6390 h 158"/>
              <a:gd name="T22" fmla="*/ 37809 w 131"/>
              <a:gd name="T23" fmla="*/ 533 h 158"/>
              <a:gd name="T24" fmla="*/ 23631 w 131"/>
              <a:gd name="T25" fmla="*/ 533 h 158"/>
              <a:gd name="T26" fmla="*/ 12288 w 131"/>
              <a:gd name="T27" fmla="*/ 6390 h 158"/>
              <a:gd name="T28" fmla="*/ 4254 w 131"/>
              <a:gd name="T29" fmla="*/ 16508 h 158"/>
              <a:gd name="T30" fmla="*/ 473 w 131"/>
              <a:gd name="T31" fmla="*/ 33016 h 158"/>
              <a:gd name="T32" fmla="*/ 10870 w 131"/>
              <a:gd name="T33" fmla="*/ 42069 h 158"/>
              <a:gd name="T34" fmla="*/ 12288 w 131"/>
              <a:gd name="T35" fmla="*/ 29288 h 158"/>
              <a:gd name="T36" fmla="*/ 16069 w 131"/>
              <a:gd name="T37" fmla="*/ 19703 h 158"/>
              <a:gd name="T38" fmla="*/ 22213 w 131"/>
              <a:gd name="T39" fmla="*/ 13313 h 158"/>
              <a:gd name="T40" fmla="*/ 30720 w 131"/>
              <a:gd name="T41" fmla="*/ 11715 h 158"/>
              <a:gd name="T42" fmla="*/ 39227 w 131"/>
              <a:gd name="T43" fmla="*/ 13313 h 158"/>
              <a:gd name="T44" fmla="*/ 45371 w 131"/>
              <a:gd name="T45" fmla="*/ 19703 h 158"/>
              <a:gd name="T46" fmla="*/ 48680 w 131"/>
              <a:gd name="T47" fmla="*/ 29288 h 158"/>
              <a:gd name="T48" fmla="*/ 50098 w 131"/>
              <a:gd name="T49" fmla="*/ 42069 h 158"/>
              <a:gd name="T50" fmla="*/ 48680 w 131"/>
              <a:gd name="T51" fmla="*/ 55381 h 158"/>
              <a:gd name="T52" fmla="*/ 45371 w 131"/>
              <a:gd name="T53" fmla="*/ 64434 h 158"/>
              <a:gd name="T54" fmla="*/ 39227 w 131"/>
              <a:gd name="T55" fmla="*/ 70824 h 158"/>
              <a:gd name="T56" fmla="*/ 30720 w 131"/>
              <a:gd name="T57" fmla="*/ 72422 h 158"/>
              <a:gd name="T58" fmla="*/ 22213 w 131"/>
              <a:gd name="T59" fmla="*/ 70824 h 158"/>
              <a:gd name="T60" fmla="*/ 16069 w 131"/>
              <a:gd name="T61" fmla="*/ 64434 h 158"/>
              <a:gd name="T62" fmla="*/ 12288 w 131"/>
              <a:gd name="T63" fmla="*/ 55381 h 158"/>
              <a:gd name="T64" fmla="*/ 10870 w 131"/>
              <a:gd name="T65" fmla="*/ 42069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58"/>
              <a:gd name="T101" fmla="*/ 131 w 131"/>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58">
                <a:moveTo>
                  <a:pt x="0" y="79"/>
                </a:moveTo>
                <a:lnTo>
                  <a:pt x="1" y="97"/>
                </a:lnTo>
                <a:lnTo>
                  <a:pt x="4" y="113"/>
                </a:lnTo>
                <a:lnTo>
                  <a:pt x="9" y="127"/>
                </a:lnTo>
                <a:lnTo>
                  <a:pt x="17" y="137"/>
                </a:lnTo>
                <a:lnTo>
                  <a:pt x="26" y="147"/>
                </a:lnTo>
                <a:lnTo>
                  <a:pt x="38" y="152"/>
                </a:lnTo>
                <a:lnTo>
                  <a:pt x="50" y="157"/>
                </a:lnTo>
                <a:lnTo>
                  <a:pt x="65" y="158"/>
                </a:lnTo>
                <a:lnTo>
                  <a:pt x="80" y="157"/>
                </a:lnTo>
                <a:lnTo>
                  <a:pt x="93" y="152"/>
                </a:lnTo>
                <a:lnTo>
                  <a:pt x="104" y="147"/>
                </a:lnTo>
                <a:lnTo>
                  <a:pt x="114" y="137"/>
                </a:lnTo>
                <a:lnTo>
                  <a:pt x="121" y="127"/>
                </a:lnTo>
                <a:lnTo>
                  <a:pt x="126" y="113"/>
                </a:lnTo>
                <a:lnTo>
                  <a:pt x="129" y="97"/>
                </a:lnTo>
                <a:lnTo>
                  <a:pt x="131" y="79"/>
                </a:lnTo>
                <a:lnTo>
                  <a:pt x="129" y="62"/>
                </a:lnTo>
                <a:lnTo>
                  <a:pt x="126" y="45"/>
                </a:lnTo>
                <a:lnTo>
                  <a:pt x="121" y="31"/>
                </a:lnTo>
                <a:lnTo>
                  <a:pt x="114" y="21"/>
                </a:lnTo>
                <a:lnTo>
                  <a:pt x="104" y="12"/>
                </a:lnTo>
                <a:lnTo>
                  <a:pt x="93" y="6"/>
                </a:lnTo>
                <a:lnTo>
                  <a:pt x="80" y="1"/>
                </a:lnTo>
                <a:lnTo>
                  <a:pt x="65" y="0"/>
                </a:lnTo>
                <a:lnTo>
                  <a:pt x="50" y="1"/>
                </a:lnTo>
                <a:lnTo>
                  <a:pt x="38" y="6"/>
                </a:lnTo>
                <a:lnTo>
                  <a:pt x="26" y="12"/>
                </a:lnTo>
                <a:lnTo>
                  <a:pt x="17" y="21"/>
                </a:lnTo>
                <a:lnTo>
                  <a:pt x="9" y="31"/>
                </a:lnTo>
                <a:lnTo>
                  <a:pt x="4" y="45"/>
                </a:lnTo>
                <a:lnTo>
                  <a:pt x="1" y="62"/>
                </a:lnTo>
                <a:lnTo>
                  <a:pt x="0" y="79"/>
                </a:lnTo>
                <a:close/>
                <a:moveTo>
                  <a:pt x="23" y="79"/>
                </a:moveTo>
                <a:lnTo>
                  <a:pt x="24" y="66"/>
                </a:lnTo>
                <a:lnTo>
                  <a:pt x="26" y="55"/>
                </a:lnTo>
                <a:lnTo>
                  <a:pt x="29" y="45"/>
                </a:lnTo>
                <a:lnTo>
                  <a:pt x="34" y="37"/>
                </a:lnTo>
                <a:lnTo>
                  <a:pt x="40" y="30"/>
                </a:lnTo>
                <a:lnTo>
                  <a:pt x="47" y="25"/>
                </a:lnTo>
                <a:lnTo>
                  <a:pt x="56" y="23"/>
                </a:lnTo>
                <a:lnTo>
                  <a:pt x="65" y="22"/>
                </a:lnTo>
                <a:lnTo>
                  <a:pt x="75" y="23"/>
                </a:lnTo>
                <a:lnTo>
                  <a:pt x="83" y="25"/>
                </a:lnTo>
                <a:lnTo>
                  <a:pt x="89" y="30"/>
                </a:lnTo>
                <a:lnTo>
                  <a:pt x="96" y="37"/>
                </a:lnTo>
                <a:lnTo>
                  <a:pt x="100" y="45"/>
                </a:lnTo>
                <a:lnTo>
                  <a:pt x="103" y="55"/>
                </a:lnTo>
                <a:lnTo>
                  <a:pt x="105" y="66"/>
                </a:lnTo>
                <a:lnTo>
                  <a:pt x="106" y="79"/>
                </a:lnTo>
                <a:lnTo>
                  <a:pt x="105" y="92"/>
                </a:lnTo>
                <a:lnTo>
                  <a:pt x="103" y="104"/>
                </a:lnTo>
                <a:lnTo>
                  <a:pt x="100" y="114"/>
                </a:lnTo>
                <a:lnTo>
                  <a:pt x="96" y="121"/>
                </a:lnTo>
                <a:lnTo>
                  <a:pt x="89" y="128"/>
                </a:lnTo>
                <a:lnTo>
                  <a:pt x="83" y="133"/>
                </a:lnTo>
                <a:lnTo>
                  <a:pt x="75" y="135"/>
                </a:lnTo>
                <a:lnTo>
                  <a:pt x="65" y="136"/>
                </a:lnTo>
                <a:lnTo>
                  <a:pt x="56" y="135"/>
                </a:lnTo>
                <a:lnTo>
                  <a:pt x="47" y="133"/>
                </a:lnTo>
                <a:lnTo>
                  <a:pt x="40" y="128"/>
                </a:lnTo>
                <a:lnTo>
                  <a:pt x="34" y="121"/>
                </a:lnTo>
                <a:lnTo>
                  <a:pt x="29" y="114"/>
                </a:lnTo>
                <a:lnTo>
                  <a:pt x="26" y="104"/>
                </a:lnTo>
                <a:lnTo>
                  <a:pt x="24" y="92"/>
                </a:lnTo>
                <a:lnTo>
                  <a:pt x="23" y="7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3" name="Freeform 99"/>
          <p:cNvSpPr>
            <a:spLocks/>
          </p:cNvSpPr>
          <p:nvPr/>
        </p:nvSpPr>
        <p:spPr bwMode="auto">
          <a:xfrm>
            <a:off x="3944939" y="1789113"/>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4499 h 155"/>
              <a:gd name="T10" fmla="*/ 53502 w 114"/>
              <a:gd name="T11" fmla="*/ 19705 h 155"/>
              <a:gd name="T12" fmla="*/ 53028 w 114"/>
              <a:gd name="T13" fmla="*/ 14912 h 155"/>
              <a:gd name="T14" fmla="*/ 51134 w 114"/>
              <a:gd name="T15" fmla="*/ 11184 h 155"/>
              <a:gd name="T16" fmla="*/ 49240 w 114"/>
              <a:gd name="T17" fmla="*/ 7989 h 155"/>
              <a:gd name="T18" fmla="*/ 47820 w 114"/>
              <a:gd name="T19" fmla="*/ 6391 h 155"/>
              <a:gd name="T20" fmla="*/ 45926 w 114"/>
              <a:gd name="T21" fmla="*/ 4261 h 155"/>
              <a:gd name="T22" fmla="*/ 43559 w 114"/>
              <a:gd name="T23" fmla="*/ 2663 h 155"/>
              <a:gd name="T24" fmla="*/ 40718 w 114"/>
              <a:gd name="T25" fmla="*/ 1065 h 155"/>
              <a:gd name="T26" fmla="*/ 37877 w 114"/>
              <a:gd name="T27" fmla="*/ 533 h 155"/>
              <a:gd name="T28" fmla="*/ 34563 w 114"/>
              <a:gd name="T29" fmla="*/ 0 h 155"/>
              <a:gd name="T30" fmla="*/ 30775 w 114"/>
              <a:gd name="T31" fmla="*/ 0 h 155"/>
              <a:gd name="T32" fmla="*/ 27934 w 114"/>
              <a:gd name="T33" fmla="*/ 0 h 155"/>
              <a:gd name="T34" fmla="*/ 25094 w 114"/>
              <a:gd name="T35" fmla="*/ 533 h 155"/>
              <a:gd name="T36" fmla="*/ 21779 w 114"/>
              <a:gd name="T37" fmla="*/ 1598 h 155"/>
              <a:gd name="T38" fmla="*/ 19412 w 114"/>
              <a:gd name="T39" fmla="*/ 3195 h 155"/>
              <a:gd name="T40" fmla="*/ 17045 w 114"/>
              <a:gd name="T41" fmla="*/ 4793 h 155"/>
              <a:gd name="T42" fmla="*/ 14677 w 114"/>
              <a:gd name="T43" fmla="*/ 7456 h 155"/>
              <a:gd name="T44" fmla="*/ 12310 w 114"/>
              <a:gd name="T45" fmla="*/ 10652 h 155"/>
              <a:gd name="T46" fmla="*/ 10416 w 114"/>
              <a:gd name="T47" fmla="*/ 13315 h 155"/>
              <a:gd name="T48" fmla="*/ 10416 w 114"/>
              <a:gd name="T49" fmla="*/ 1598 h 155"/>
              <a:gd name="T50" fmla="*/ 0 w 114"/>
              <a:gd name="T51" fmla="*/ 1598 h 155"/>
              <a:gd name="T52" fmla="*/ 0 w 114"/>
              <a:gd name="T53" fmla="*/ 82550 h 155"/>
              <a:gd name="T54" fmla="*/ 10890 w 114"/>
              <a:gd name="T55" fmla="*/ 82550 h 155"/>
              <a:gd name="T56" fmla="*/ 10890 w 114"/>
              <a:gd name="T57" fmla="*/ 36748 h 155"/>
              <a:gd name="T58" fmla="*/ 11363 w 114"/>
              <a:gd name="T59" fmla="*/ 30890 h 155"/>
              <a:gd name="T60" fmla="*/ 12310 w 114"/>
              <a:gd name="T61" fmla="*/ 26096 h 155"/>
              <a:gd name="T62" fmla="*/ 14204 w 114"/>
              <a:gd name="T63" fmla="*/ 21836 h 155"/>
              <a:gd name="T64" fmla="*/ 16098 w 114"/>
              <a:gd name="T65" fmla="*/ 18108 h 155"/>
              <a:gd name="T66" fmla="*/ 18939 w 114"/>
              <a:gd name="T67" fmla="*/ 15445 h 155"/>
              <a:gd name="T68" fmla="*/ 21779 w 114"/>
              <a:gd name="T69" fmla="*/ 13315 h 155"/>
              <a:gd name="T70" fmla="*/ 26041 w 114"/>
              <a:gd name="T71" fmla="*/ 12249 h 155"/>
              <a:gd name="T72" fmla="*/ 29828 w 114"/>
              <a:gd name="T73" fmla="*/ 11717 h 155"/>
              <a:gd name="T74" fmla="*/ 33616 w 114"/>
              <a:gd name="T75" fmla="*/ 12249 h 155"/>
              <a:gd name="T76" fmla="*/ 36457 w 114"/>
              <a:gd name="T77" fmla="*/ 12782 h 155"/>
              <a:gd name="T78" fmla="*/ 38351 w 114"/>
              <a:gd name="T79" fmla="*/ 14912 h 155"/>
              <a:gd name="T80" fmla="*/ 40245 w 114"/>
              <a:gd name="T81" fmla="*/ 16510 h 155"/>
              <a:gd name="T82" fmla="*/ 41665 w 114"/>
              <a:gd name="T83" fmla="*/ 19705 h 155"/>
              <a:gd name="T84" fmla="*/ 42612 w 114"/>
              <a:gd name="T85" fmla="*/ 23434 h 155"/>
              <a:gd name="T86" fmla="*/ 43085 w 114"/>
              <a:gd name="T87" fmla="*/ 27694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6"/>
                </a:lnTo>
                <a:lnTo>
                  <a:pt x="113" y="37"/>
                </a:lnTo>
                <a:lnTo>
                  <a:pt x="112" y="28"/>
                </a:lnTo>
                <a:lnTo>
                  <a:pt x="108" y="21"/>
                </a:lnTo>
                <a:lnTo>
                  <a:pt x="104" y="15"/>
                </a:lnTo>
                <a:lnTo>
                  <a:pt x="101" y="12"/>
                </a:lnTo>
                <a:lnTo>
                  <a:pt x="97" y="8"/>
                </a:lnTo>
                <a:lnTo>
                  <a:pt x="92" y="5"/>
                </a:lnTo>
                <a:lnTo>
                  <a:pt x="86" y="2"/>
                </a:lnTo>
                <a:lnTo>
                  <a:pt x="80" y="1"/>
                </a:lnTo>
                <a:lnTo>
                  <a:pt x="73" y="0"/>
                </a:lnTo>
                <a:lnTo>
                  <a:pt x="65" y="0"/>
                </a:lnTo>
                <a:lnTo>
                  <a:pt x="59" y="0"/>
                </a:lnTo>
                <a:lnTo>
                  <a:pt x="53" y="1"/>
                </a:lnTo>
                <a:lnTo>
                  <a:pt x="46" y="3"/>
                </a:lnTo>
                <a:lnTo>
                  <a:pt x="41" y="6"/>
                </a:lnTo>
                <a:lnTo>
                  <a:pt x="36" y="9"/>
                </a:lnTo>
                <a:lnTo>
                  <a:pt x="31" y="14"/>
                </a:lnTo>
                <a:lnTo>
                  <a:pt x="26" y="20"/>
                </a:lnTo>
                <a:lnTo>
                  <a:pt x="22" y="25"/>
                </a:lnTo>
                <a:lnTo>
                  <a:pt x="22" y="3"/>
                </a:lnTo>
                <a:lnTo>
                  <a:pt x="0" y="3"/>
                </a:lnTo>
                <a:lnTo>
                  <a:pt x="0" y="155"/>
                </a:lnTo>
                <a:lnTo>
                  <a:pt x="23" y="155"/>
                </a:lnTo>
                <a:lnTo>
                  <a:pt x="23" y="69"/>
                </a:lnTo>
                <a:lnTo>
                  <a:pt x="24" y="58"/>
                </a:lnTo>
                <a:lnTo>
                  <a:pt x="26" y="49"/>
                </a:lnTo>
                <a:lnTo>
                  <a:pt x="30" y="41"/>
                </a:lnTo>
                <a:lnTo>
                  <a:pt x="34" y="34"/>
                </a:lnTo>
                <a:lnTo>
                  <a:pt x="40" y="29"/>
                </a:lnTo>
                <a:lnTo>
                  <a:pt x="46" y="25"/>
                </a:lnTo>
                <a:lnTo>
                  <a:pt x="55" y="23"/>
                </a:lnTo>
                <a:lnTo>
                  <a:pt x="63" y="22"/>
                </a:lnTo>
                <a:lnTo>
                  <a:pt x="71" y="23"/>
                </a:lnTo>
                <a:lnTo>
                  <a:pt x="77" y="24"/>
                </a:lnTo>
                <a:lnTo>
                  <a:pt x="81" y="28"/>
                </a:lnTo>
                <a:lnTo>
                  <a:pt x="85" y="31"/>
                </a:lnTo>
                <a:lnTo>
                  <a:pt x="88" y="37"/>
                </a:lnTo>
                <a:lnTo>
                  <a:pt x="90" y="44"/>
                </a:lnTo>
                <a:lnTo>
                  <a:pt x="91" y="52"/>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4" name="Freeform 100"/>
          <p:cNvSpPr>
            <a:spLocks noEditPoints="1"/>
          </p:cNvSpPr>
          <p:nvPr/>
        </p:nvSpPr>
        <p:spPr bwMode="auto">
          <a:xfrm>
            <a:off x="4011614" y="1760538"/>
            <a:ext cx="60325" cy="112712"/>
          </a:xfrm>
          <a:custGeom>
            <a:avLst/>
            <a:gdLst>
              <a:gd name="T0" fmla="*/ 60325 w 127"/>
              <a:gd name="T1" fmla="*/ 0 h 211"/>
              <a:gd name="T2" fmla="*/ 49875 w 127"/>
              <a:gd name="T3" fmla="*/ 0 h 211"/>
              <a:gd name="T4" fmla="*/ 49875 w 127"/>
              <a:gd name="T5" fmla="*/ 40598 h 211"/>
              <a:gd name="T6" fmla="*/ 45600 w 127"/>
              <a:gd name="T7" fmla="*/ 35256 h 211"/>
              <a:gd name="T8" fmla="*/ 40850 w 127"/>
              <a:gd name="T9" fmla="*/ 31517 h 211"/>
              <a:gd name="T10" fmla="*/ 35150 w 127"/>
              <a:gd name="T11" fmla="*/ 28846 h 211"/>
              <a:gd name="T12" fmla="*/ 28500 w 127"/>
              <a:gd name="T13" fmla="*/ 28312 h 211"/>
              <a:gd name="T14" fmla="*/ 22800 w 127"/>
              <a:gd name="T15" fmla="*/ 28846 h 211"/>
              <a:gd name="T16" fmla="*/ 17100 w 127"/>
              <a:gd name="T17" fmla="*/ 31517 h 211"/>
              <a:gd name="T18" fmla="*/ 12350 w 127"/>
              <a:gd name="T19" fmla="*/ 34722 h 211"/>
              <a:gd name="T20" fmla="*/ 8075 w 127"/>
              <a:gd name="T21" fmla="*/ 39529 h 211"/>
              <a:gd name="T22" fmla="*/ 4750 w 127"/>
              <a:gd name="T23" fmla="*/ 45405 h 211"/>
              <a:gd name="T24" fmla="*/ 2375 w 127"/>
              <a:gd name="T25" fmla="*/ 52884 h 211"/>
              <a:gd name="T26" fmla="*/ 475 w 127"/>
              <a:gd name="T27" fmla="*/ 61431 h 211"/>
              <a:gd name="T28" fmla="*/ 0 w 127"/>
              <a:gd name="T29" fmla="*/ 70512 h 211"/>
              <a:gd name="T30" fmla="*/ 475 w 127"/>
              <a:gd name="T31" fmla="*/ 80127 h 211"/>
              <a:gd name="T32" fmla="*/ 2375 w 127"/>
              <a:gd name="T33" fmla="*/ 88674 h 211"/>
              <a:gd name="T34" fmla="*/ 4750 w 127"/>
              <a:gd name="T35" fmla="*/ 95618 h 211"/>
              <a:gd name="T36" fmla="*/ 8075 w 127"/>
              <a:gd name="T37" fmla="*/ 101494 h 211"/>
              <a:gd name="T38" fmla="*/ 12350 w 127"/>
              <a:gd name="T39" fmla="*/ 106836 h 211"/>
              <a:gd name="T40" fmla="*/ 17100 w 127"/>
              <a:gd name="T41" fmla="*/ 109507 h 211"/>
              <a:gd name="T42" fmla="*/ 22800 w 127"/>
              <a:gd name="T43" fmla="*/ 112178 h 211"/>
              <a:gd name="T44" fmla="*/ 28500 w 127"/>
              <a:gd name="T45" fmla="*/ 112712 h 211"/>
              <a:gd name="T46" fmla="*/ 34675 w 127"/>
              <a:gd name="T47" fmla="*/ 112178 h 211"/>
              <a:gd name="T48" fmla="*/ 40375 w 127"/>
              <a:gd name="T49" fmla="*/ 109507 h 211"/>
              <a:gd name="T50" fmla="*/ 45125 w 127"/>
              <a:gd name="T51" fmla="*/ 105768 h 211"/>
              <a:gd name="T52" fmla="*/ 49875 w 127"/>
              <a:gd name="T53" fmla="*/ 100426 h 211"/>
              <a:gd name="T54" fmla="*/ 49875 w 127"/>
              <a:gd name="T55" fmla="*/ 111109 h 211"/>
              <a:gd name="T56" fmla="*/ 60325 w 127"/>
              <a:gd name="T57" fmla="*/ 111109 h 211"/>
              <a:gd name="T58" fmla="*/ 60325 w 127"/>
              <a:gd name="T59" fmla="*/ 0 h 211"/>
              <a:gd name="T60" fmla="*/ 50350 w 127"/>
              <a:gd name="T61" fmla="*/ 70512 h 211"/>
              <a:gd name="T62" fmla="*/ 49875 w 127"/>
              <a:gd name="T63" fmla="*/ 77456 h 211"/>
              <a:gd name="T64" fmla="*/ 48925 w 127"/>
              <a:gd name="T65" fmla="*/ 83866 h 211"/>
              <a:gd name="T66" fmla="*/ 47025 w 127"/>
              <a:gd name="T67" fmla="*/ 88674 h 211"/>
              <a:gd name="T68" fmla="*/ 45125 w 127"/>
              <a:gd name="T69" fmla="*/ 92947 h 211"/>
              <a:gd name="T70" fmla="*/ 42275 w 127"/>
              <a:gd name="T71" fmla="*/ 96687 h 211"/>
              <a:gd name="T72" fmla="*/ 39425 w 127"/>
              <a:gd name="T73" fmla="*/ 99358 h 211"/>
              <a:gd name="T74" fmla="*/ 35150 w 127"/>
              <a:gd name="T75" fmla="*/ 100426 h 211"/>
              <a:gd name="T76" fmla="*/ 31350 w 127"/>
              <a:gd name="T77" fmla="*/ 100960 h 211"/>
              <a:gd name="T78" fmla="*/ 26600 w 127"/>
              <a:gd name="T79" fmla="*/ 100426 h 211"/>
              <a:gd name="T80" fmla="*/ 23275 w 127"/>
              <a:gd name="T81" fmla="*/ 99358 h 211"/>
              <a:gd name="T82" fmla="*/ 19475 w 127"/>
              <a:gd name="T83" fmla="*/ 96687 h 211"/>
              <a:gd name="T84" fmla="*/ 16625 w 127"/>
              <a:gd name="T85" fmla="*/ 93482 h 211"/>
              <a:gd name="T86" fmla="*/ 14725 w 127"/>
              <a:gd name="T87" fmla="*/ 89208 h 211"/>
              <a:gd name="T88" fmla="*/ 13300 w 127"/>
              <a:gd name="T89" fmla="*/ 84400 h 211"/>
              <a:gd name="T90" fmla="*/ 12350 w 127"/>
              <a:gd name="T91" fmla="*/ 78524 h 211"/>
              <a:gd name="T92" fmla="*/ 11875 w 127"/>
              <a:gd name="T93" fmla="*/ 71580 h 211"/>
              <a:gd name="T94" fmla="*/ 12350 w 127"/>
              <a:gd name="T95" fmla="*/ 65170 h 211"/>
              <a:gd name="T96" fmla="*/ 13300 w 127"/>
              <a:gd name="T97" fmla="*/ 58760 h 211"/>
              <a:gd name="T98" fmla="*/ 14725 w 127"/>
              <a:gd name="T99" fmla="*/ 52884 h 211"/>
              <a:gd name="T100" fmla="*/ 16625 w 127"/>
              <a:gd name="T101" fmla="*/ 48610 h 211"/>
              <a:gd name="T102" fmla="*/ 19475 w 127"/>
              <a:gd name="T103" fmla="*/ 44871 h 211"/>
              <a:gd name="T104" fmla="*/ 22800 w 127"/>
              <a:gd name="T105" fmla="*/ 42734 h 211"/>
              <a:gd name="T106" fmla="*/ 26600 w 127"/>
              <a:gd name="T107" fmla="*/ 41132 h 211"/>
              <a:gd name="T108" fmla="*/ 30875 w 127"/>
              <a:gd name="T109" fmla="*/ 40598 h 211"/>
              <a:gd name="T110" fmla="*/ 35150 w 127"/>
              <a:gd name="T111" fmla="*/ 41132 h 211"/>
              <a:gd name="T112" fmla="*/ 39425 w 127"/>
              <a:gd name="T113" fmla="*/ 42734 h 211"/>
              <a:gd name="T114" fmla="*/ 42750 w 127"/>
              <a:gd name="T115" fmla="*/ 44871 h 211"/>
              <a:gd name="T116" fmla="*/ 45125 w 127"/>
              <a:gd name="T117" fmla="*/ 48076 h 211"/>
              <a:gd name="T118" fmla="*/ 47500 w 127"/>
              <a:gd name="T119" fmla="*/ 52350 h 211"/>
              <a:gd name="T120" fmla="*/ 49400 w 127"/>
              <a:gd name="T121" fmla="*/ 57691 h 211"/>
              <a:gd name="T122" fmla="*/ 49875 w 127"/>
              <a:gd name="T123" fmla="*/ 63567 h 211"/>
              <a:gd name="T124" fmla="*/ 50350 w 127"/>
              <a:gd name="T125" fmla="*/ 70512 h 21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7"/>
              <a:gd name="T190" fmla="*/ 0 h 211"/>
              <a:gd name="T191" fmla="*/ 127 w 127"/>
              <a:gd name="T192" fmla="*/ 211 h 21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7" h="211">
                <a:moveTo>
                  <a:pt x="127" y="0"/>
                </a:moveTo>
                <a:lnTo>
                  <a:pt x="105" y="0"/>
                </a:lnTo>
                <a:lnTo>
                  <a:pt x="105" y="76"/>
                </a:lnTo>
                <a:lnTo>
                  <a:pt x="96" y="66"/>
                </a:lnTo>
                <a:lnTo>
                  <a:pt x="86" y="59"/>
                </a:lnTo>
                <a:lnTo>
                  <a:pt x="74" y="54"/>
                </a:lnTo>
                <a:lnTo>
                  <a:pt x="60" y="53"/>
                </a:lnTo>
                <a:lnTo>
                  <a:pt x="48" y="54"/>
                </a:lnTo>
                <a:lnTo>
                  <a:pt x="36" y="59"/>
                </a:lnTo>
                <a:lnTo>
                  <a:pt x="26" y="65"/>
                </a:lnTo>
                <a:lnTo>
                  <a:pt x="17" y="74"/>
                </a:lnTo>
                <a:lnTo>
                  <a:pt x="10" y="85"/>
                </a:lnTo>
                <a:lnTo>
                  <a:pt x="5" y="99"/>
                </a:lnTo>
                <a:lnTo>
                  <a:pt x="1" y="115"/>
                </a:lnTo>
                <a:lnTo>
                  <a:pt x="0" y="132"/>
                </a:lnTo>
                <a:lnTo>
                  <a:pt x="1" y="150"/>
                </a:lnTo>
                <a:lnTo>
                  <a:pt x="5" y="166"/>
                </a:lnTo>
                <a:lnTo>
                  <a:pt x="10" y="179"/>
                </a:lnTo>
                <a:lnTo>
                  <a:pt x="17" y="190"/>
                </a:lnTo>
                <a:lnTo>
                  <a:pt x="26" y="200"/>
                </a:lnTo>
                <a:lnTo>
                  <a:pt x="36" y="205"/>
                </a:lnTo>
                <a:lnTo>
                  <a:pt x="48" y="210"/>
                </a:lnTo>
                <a:lnTo>
                  <a:pt x="60" y="211"/>
                </a:lnTo>
                <a:lnTo>
                  <a:pt x="73" y="210"/>
                </a:lnTo>
                <a:lnTo>
                  <a:pt x="85" y="205"/>
                </a:lnTo>
                <a:lnTo>
                  <a:pt x="95" y="198"/>
                </a:lnTo>
                <a:lnTo>
                  <a:pt x="105" y="188"/>
                </a:lnTo>
                <a:lnTo>
                  <a:pt x="105" y="208"/>
                </a:lnTo>
                <a:lnTo>
                  <a:pt x="127" y="208"/>
                </a:lnTo>
                <a:lnTo>
                  <a:pt x="127" y="0"/>
                </a:lnTo>
                <a:close/>
                <a:moveTo>
                  <a:pt x="106" y="132"/>
                </a:moveTo>
                <a:lnTo>
                  <a:pt x="105" y="145"/>
                </a:lnTo>
                <a:lnTo>
                  <a:pt x="103" y="157"/>
                </a:lnTo>
                <a:lnTo>
                  <a:pt x="99" y="166"/>
                </a:lnTo>
                <a:lnTo>
                  <a:pt x="95" y="174"/>
                </a:lnTo>
                <a:lnTo>
                  <a:pt x="89" y="181"/>
                </a:lnTo>
                <a:lnTo>
                  <a:pt x="83" y="186"/>
                </a:lnTo>
                <a:lnTo>
                  <a:pt x="74" y="188"/>
                </a:lnTo>
                <a:lnTo>
                  <a:pt x="66" y="189"/>
                </a:lnTo>
                <a:lnTo>
                  <a:pt x="56" y="188"/>
                </a:lnTo>
                <a:lnTo>
                  <a:pt x="49" y="186"/>
                </a:lnTo>
                <a:lnTo>
                  <a:pt x="41" y="181"/>
                </a:lnTo>
                <a:lnTo>
                  <a:pt x="35" y="175"/>
                </a:lnTo>
                <a:lnTo>
                  <a:pt x="31" y="167"/>
                </a:lnTo>
                <a:lnTo>
                  <a:pt x="28" y="158"/>
                </a:lnTo>
                <a:lnTo>
                  <a:pt x="26" y="147"/>
                </a:lnTo>
                <a:lnTo>
                  <a:pt x="25" y="134"/>
                </a:lnTo>
                <a:lnTo>
                  <a:pt x="26" y="122"/>
                </a:lnTo>
                <a:lnTo>
                  <a:pt x="28" y="110"/>
                </a:lnTo>
                <a:lnTo>
                  <a:pt x="31" y="99"/>
                </a:lnTo>
                <a:lnTo>
                  <a:pt x="35" y="91"/>
                </a:lnTo>
                <a:lnTo>
                  <a:pt x="41" y="84"/>
                </a:lnTo>
                <a:lnTo>
                  <a:pt x="48" y="80"/>
                </a:lnTo>
                <a:lnTo>
                  <a:pt x="56" y="77"/>
                </a:lnTo>
                <a:lnTo>
                  <a:pt x="65" y="76"/>
                </a:lnTo>
                <a:lnTo>
                  <a:pt x="74" y="77"/>
                </a:lnTo>
                <a:lnTo>
                  <a:pt x="83" y="80"/>
                </a:lnTo>
                <a:lnTo>
                  <a:pt x="90" y="84"/>
                </a:lnTo>
                <a:lnTo>
                  <a:pt x="95" y="90"/>
                </a:lnTo>
                <a:lnTo>
                  <a:pt x="100" y="98"/>
                </a:lnTo>
                <a:lnTo>
                  <a:pt x="104" y="108"/>
                </a:lnTo>
                <a:lnTo>
                  <a:pt x="105" y="119"/>
                </a:lnTo>
                <a:lnTo>
                  <a:pt x="106" y="13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5" name="Freeform 101"/>
          <p:cNvSpPr>
            <a:spLocks/>
          </p:cNvSpPr>
          <p:nvPr/>
        </p:nvSpPr>
        <p:spPr bwMode="auto">
          <a:xfrm>
            <a:off x="4121150" y="1760539"/>
            <a:ext cx="57150" cy="111125"/>
          </a:xfrm>
          <a:custGeom>
            <a:avLst/>
            <a:gdLst>
              <a:gd name="T0" fmla="*/ 0 w 120"/>
              <a:gd name="T1" fmla="*/ 111125 h 208"/>
              <a:gd name="T2" fmla="*/ 57150 w 120"/>
              <a:gd name="T3" fmla="*/ 111125 h 208"/>
              <a:gd name="T4" fmla="*/ 57150 w 120"/>
              <a:gd name="T5" fmla="*/ 96700 h 208"/>
              <a:gd name="T6" fmla="*/ 12859 w 120"/>
              <a:gd name="T7" fmla="*/ 96700 h 208"/>
              <a:gd name="T8" fmla="*/ 12859 w 120"/>
              <a:gd name="T9" fmla="*/ 0 h 208"/>
              <a:gd name="T10" fmla="*/ 0 w 120"/>
              <a:gd name="T11" fmla="*/ 0 h 208"/>
              <a:gd name="T12" fmla="*/ 0 w 120"/>
              <a:gd name="T13" fmla="*/ 111125 h 208"/>
              <a:gd name="T14" fmla="*/ 0 60000 65536"/>
              <a:gd name="T15" fmla="*/ 0 60000 65536"/>
              <a:gd name="T16" fmla="*/ 0 60000 65536"/>
              <a:gd name="T17" fmla="*/ 0 60000 65536"/>
              <a:gd name="T18" fmla="*/ 0 60000 65536"/>
              <a:gd name="T19" fmla="*/ 0 60000 65536"/>
              <a:gd name="T20" fmla="*/ 0 60000 65536"/>
              <a:gd name="T21" fmla="*/ 0 w 120"/>
              <a:gd name="T22" fmla="*/ 0 h 208"/>
              <a:gd name="T23" fmla="*/ 120 w 120"/>
              <a:gd name="T24" fmla="*/ 208 h 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208">
                <a:moveTo>
                  <a:pt x="0" y="208"/>
                </a:moveTo>
                <a:lnTo>
                  <a:pt x="120" y="208"/>
                </a:lnTo>
                <a:lnTo>
                  <a:pt x="120" y="181"/>
                </a:lnTo>
                <a:lnTo>
                  <a:pt x="27" y="181"/>
                </a:lnTo>
                <a:lnTo>
                  <a:pt x="27" y="0"/>
                </a:lnTo>
                <a:lnTo>
                  <a:pt x="0" y="0"/>
                </a:lnTo>
                <a:lnTo>
                  <a:pt x="0" y="20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6" name="Rectangle 102"/>
          <p:cNvSpPr>
            <a:spLocks noChangeArrowheads="1"/>
          </p:cNvSpPr>
          <p:nvPr/>
        </p:nvSpPr>
        <p:spPr bwMode="auto">
          <a:xfrm>
            <a:off x="4192588" y="1854201"/>
            <a:ext cx="12700" cy="174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67" name="Freeform 103"/>
          <p:cNvSpPr>
            <a:spLocks/>
          </p:cNvSpPr>
          <p:nvPr/>
        </p:nvSpPr>
        <p:spPr bwMode="auto">
          <a:xfrm>
            <a:off x="2874964" y="1960563"/>
            <a:ext cx="58737" cy="106362"/>
          </a:xfrm>
          <a:custGeom>
            <a:avLst/>
            <a:gdLst>
              <a:gd name="T0" fmla="*/ 925 w 127"/>
              <a:gd name="T1" fmla="*/ 82431 h 200"/>
              <a:gd name="T2" fmla="*/ 5550 w 127"/>
              <a:gd name="T3" fmla="*/ 93067 h 200"/>
              <a:gd name="T4" fmla="*/ 12950 w 127"/>
              <a:gd name="T5" fmla="*/ 101576 h 200"/>
              <a:gd name="T6" fmla="*/ 23125 w 127"/>
              <a:gd name="T7" fmla="*/ 105830 h 200"/>
              <a:gd name="T8" fmla="*/ 35150 w 127"/>
              <a:gd name="T9" fmla="*/ 105830 h 200"/>
              <a:gd name="T10" fmla="*/ 45787 w 127"/>
              <a:gd name="T11" fmla="*/ 99980 h 200"/>
              <a:gd name="T12" fmla="*/ 53650 w 127"/>
              <a:gd name="T13" fmla="*/ 90940 h 200"/>
              <a:gd name="T14" fmla="*/ 58275 w 127"/>
              <a:gd name="T15" fmla="*/ 77112 h 200"/>
              <a:gd name="T16" fmla="*/ 58275 w 127"/>
              <a:gd name="T17" fmla="*/ 61158 h 200"/>
              <a:gd name="T18" fmla="*/ 54112 w 127"/>
              <a:gd name="T19" fmla="*/ 48927 h 200"/>
              <a:gd name="T20" fmla="*/ 46712 w 127"/>
              <a:gd name="T21" fmla="*/ 39354 h 200"/>
              <a:gd name="T22" fmla="*/ 36075 w 127"/>
              <a:gd name="T23" fmla="*/ 34568 h 200"/>
              <a:gd name="T24" fmla="*/ 25437 w 127"/>
              <a:gd name="T25" fmla="*/ 34568 h 200"/>
              <a:gd name="T26" fmla="*/ 17112 w 127"/>
              <a:gd name="T27" fmla="*/ 37759 h 200"/>
              <a:gd name="T28" fmla="*/ 17112 w 127"/>
              <a:gd name="T29" fmla="*/ 12232 h 200"/>
              <a:gd name="T30" fmla="*/ 54112 w 127"/>
              <a:gd name="T31" fmla="*/ 0 h 200"/>
              <a:gd name="T32" fmla="*/ 2775 w 127"/>
              <a:gd name="T33" fmla="*/ 56372 h 200"/>
              <a:gd name="T34" fmla="*/ 15725 w 127"/>
              <a:gd name="T35" fmla="*/ 51586 h 200"/>
              <a:gd name="T36" fmla="*/ 23587 w 127"/>
              <a:gd name="T37" fmla="*/ 46799 h 200"/>
              <a:gd name="T38" fmla="*/ 32375 w 127"/>
              <a:gd name="T39" fmla="*/ 46799 h 200"/>
              <a:gd name="T40" fmla="*/ 39312 w 127"/>
              <a:gd name="T41" fmla="*/ 49990 h 200"/>
              <a:gd name="T42" fmla="*/ 43937 w 127"/>
              <a:gd name="T43" fmla="*/ 56372 h 200"/>
              <a:gd name="T44" fmla="*/ 46250 w 127"/>
              <a:gd name="T45" fmla="*/ 64881 h 200"/>
              <a:gd name="T46" fmla="*/ 46250 w 127"/>
              <a:gd name="T47" fmla="*/ 74985 h 200"/>
              <a:gd name="T48" fmla="*/ 43937 w 127"/>
              <a:gd name="T49" fmla="*/ 83494 h 200"/>
              <a:gd name="T50" fmla="*/ 39312 w 127"/>
              <a:gd name="T51" fmla="*/ 89344 h 200"/>
              <a:gd name="T52" fmla="*/ 32375 w 127"/>
              <a:gd name="T53" fmla="*/ 92535 h 200"/>
              <a:gd name="T54" fmla="*/ 24975 w 127"/>
              <a:gd name="T55" fmla="*/ 93067 h 200"/>
              <a:gd name="T56" fmla="*/ 18962 w 127"/>
              <a:gd name="T57" fmla="*/ 90940 h 200"/>
              <a:gd name="T58" fmla="*/ 14800 w 127"/>
              <a:gd name="T59" fmla="*/ 85621 h 200"/>
              <a:gd name="T60" fmla="*/ 12025 w 127"/>
              <a:gd name="T61" fmla="*/ 79772 h 200"/>
              <a:gd name="T62" fmla="*/ 0 w 127"/>
              <a:gd name="T63" fmla="*/ 76049 h 2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7"/>
              <a:gd name="T97" fmla="*/ 0 h 200"/>
              <a:gd name="T98" fmla="*/ 127 w 127"/>
              <a:gd name="T99" fmla="*/ 200 h 2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7" h="200">
                <a:moveTo>
                  <a:pt x="0" y="143"/>
                </a:moveTo>
                <a:lnTo>
                  <a:pt x="2" y="155"/>
                </a:lnTo>
                <a:lnTo>
                  <a:pt x="7" y="166"/>
                </a:lnTo>
                <a:lnTo>
                  <a:pt x="12" y="175"/>
                </a:lnTo>
                <a:lnTo>
                  <a:pt x="19" y="185"/>
                </a:lnTo>
                <a:lnTo>
                  <a:pt x="28" y="191"/>
                </a:lnTo>
                <a:lnTo>
                  <a:pt x="38" y="195"/>
                </a:lnTo>
                <a:lnTo>
                  <a:pt x="50" y="199"/>
                </a:lnTo>
                <a:lnTo>
                  <a:pt x="61" y="200"/>
                </a:lnTo>
                <a:lnTo>
                  <a:pt x="76" y="199"/>
                </a:lnTo>
                <a:lnTo>
                  <a:pt x="89" y="195"/>
                </a:lnTo>
                <a:lnTo>
                  <a:pt x="99" y="188"/>
                </a:lnTo>
                <a:lnTo>
                  <a:pt x="109" y="180"/>
                </a:lnTo>
                <a:lnTo>
                  <a:pt x="116" y="171"/>
                </a:lnTo>
                <a:lnTo>
                  <a:pt x="123" y="158"/>
                </a:lnTo>
                <a:lnTo>
                  <a:pt x="126" y="145"/>
                </a:lnTo>
                <a:lnTo>
                  <a:pt x="127" y="130"/>
                </a:lnTo>
                <a:lnTo>
                  <a:pt x="126" y="115"/>
                </a:lnTo>
                <a:lnTo>
                  <a:pt x="123" y="102"/>
                </a:lnTo>
                <a:lnTo>
                  <a:pt x="117" y="92"/>
                </a:lnTo>
                <a:lnTo>
                  <a:pt x="110" y="82"/>
                </a:lnTo>
                <a:lnTo>
                  <a:pt x="101" y="74"/>
                </a:lnTo>
                <a:lnTo>
                  <a:pt x="91" y="68"/>
                </a:lnTo>
                <a:lnTo>
                  <a:pt x="78" y="65"/>
                </a:lnTo>
                <a:lnTo>
                  <a:pt x="66" y="64"/>
                </a:lnTo>
                <a:lnTo>
                  <a:pt x="55" y="65"/>
                </a:lnTo>
                <a:lnTo>
                  <a:pt x="46" y="67"/>
                </a:lnTo>
                <a:lnTo>
                  <a:pt x="37" y="71"/>
                </a:lnTo>
                <a:lnTo>
                  <a:pt x="30" y="76"/>
                </a:lnTo>
                <a:lnTo>
                  <a:pt x="37" y="23"/>
                </a:lnTo>
                <a:lnTo>
                  <a:pt x="117" y="23"/>
                </a:lnTo>
                <a:lnTo>
                  <a:pt x="117" y="0"/>
                </a:lnTo>
                <a:lnTo>
                  <a:pt x="20" y="0"/>
                </a:lnTo>
                <a:lnTo>
                  <a:pt x="6" y="106"/>
                </a:lnTo>
                <a:lnTo>
                  <a:pt x="27" y="106"/>
                </a:lnTo>
                <a:lnTo>
                  <a:pt x="34" y="97"/>
                </a:lnTo>
                <a:lnTo>
                  <a:pt x="41" y="92"/>
                </a:lnTo>
                <a:lnTo>
                  <a:pt x="51" y="88"/>
                </a:lnTo>
                <a:lnTo>
                  <a:pt x="61" y="87"/>
                </a:lnTo>
                <a:lnTo>
                  <a:pt x="70" y="88"/>
                </a:lnTo>
                <a:lnTo>
                  <a:pt x="78" y="90"/>
                </a:lnTo>
                <a:lnTo>
                  <a:pt x="85" y="94"/>
                </a:lnTo>
                <a:lnTo>
                  <a:pt x="91" y="99"/>
                </a:lnTo>
                <a:lnTo>
                  <a:pt x="95" y="106"/>
                </a:lnTo>
                <a:lnTo>
                  <a:pt x="98" y="113"/>
                </a:lnTo>
                <a:lnTo>
                  <a:pt x="100" y="122"/>
                </a:lnTo>
                <a:lnTo>
                  <a:pt x="101" y="131"/>
                </a:lnTo>
                <a:lnTo>
                  <a:pt x="100" y="141"/>
                </a:lnTo>
                <a:lnTo>
                  <a:pt x="98" y="150"/>
                </a:lnTo>
                <a:lnTo>
                  <a:pt x="95" y="157"/>
                </a:lnTo>
                <a:lnTo>
                  <a:pt x="90" y="164"/>
                </a:lnTo>
                <a:lnTo>
                  <a:pt x="85" y="168"/>
                </a:lnTo>
                <a:lnTo>
                  <a:pt x="77" y="172"/>
                </a:lnTo>
                <a:lnTo>
                  <a:pt x="70" y="174"/>
                </a:lnTo>
                <a:lnTo>
                  <a:pt x="61" y="175"/>
                </a:lnTo>
                <a:lnTo>
                  <a:pt x="54" y="175"/>
                </a:lnTo>
                <a:lnTo>
                  <a:pt x="48" y="173"/>
                </a:lnTo>
                <a:lnTo>
                  <a:pt x="41" y="171"/>
                </a:lnTo>
                <a:lnTo>
                  <a:pt x="36" y="167"/>
                </a:lnTo>
                <a:lnTo>
                  <a:pt x="32" y="161"/>
                </a:lnTo>
                <a:lnTo>
                  <a:pt x="29" y="157"/>
                </a:lnTo>
                <a:lnTo>
                  <a:pt x="26" y="150"/>
                </a:lnTo>
                <a:lnTo>
                  <a:pt x="24" y="143"/>
                </a:lnTo>
                <a:lnTo>
                  <a:pt x="0" y="14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8" name="Freeform 104"/>
          <p:cNvSpPr>
            <a:spLocks/>
          </p:cNvSpPr>
          <p:nvPr/>
        </p:nvSpPr>
        <p:spPr bwMode="auto">
          <a:xfrm>
            <a:off x="3556000" y="1952625"/>
            <a:ext cx="69850" cy="114300"/>
          </a:xfrm>
          <a:custGeom>
            <a:avLst/>
            <a:gdLst>
              <a:gd name="T0" fmla="*/ 950 w 147"/>
              <a:gd name="T1" fmla="*/ 84138 h 216"/>
              <a:gd name="T2" fmla="*/ 6177 w 147"/>
              <a:gd name="T3" fmla="*/ 98954 h 216"/>
              <a:gd name="T4" fmla="*/ 15205 w 147"/>
              <a:gd name="T5" fmla="*/ 108479 h 216"/>
              <a:gd name="T6" fmla="*/ 27560 w 147"/>
              <a:gd name="T7" fmla="*/ 113771 h 216"/>
              <a:gd name="T8" fmla="*/ 43240 w 147"/>
              <a:gd name="T9" fmla="*/ 113771 h 216"/>
              <a:gd name="T10" fmla="*/ 55595 w 147"/>
              <a:gd name="T11" fmla="*/ 108479 h 216"/>
              <a:gd name="T12" fmla="*/ 64623 w 147"/>
              <a:gd name="T13" fmla="*/ 100013 h 216"/>
              <a:gd name="T14" fmla="*/ 69375 w 147"/>
              <a:gd name="T15" fmla="*/ 87842 h 216"/>
              <a:gd name="T16" fmla="*/ 69375 w 147"/>
              <a:gd name="T17" fmla="*/ 74083 h 216"/>
              <a:gd name="T18" fmla="*/ 65573 w 147"/>
              <a:gd name="T19" fmla="*/ 63500 h 216"/>
              <a:gd name="T20" fmla="*/ 58446 w 147"/>
              <a:gd name="T21" fmla="*/ 56092 h 216"/>
              <a:gd name="T22" fmla="*/ 47992 w 147"/>
              <a:gd name="T23" fmla="*/ 51858 h 216"/>
              <a:gd name="T24" fmla="*/ 35163 w 147"/>
              <a:gd name="T25" fmla="*/ 48154 h 216"/>
              <a:gd name="T26" fmla="*/ 25184 w 147"/>
              <a:gd name="T27" fmla="*/ 44979 h 216"/>
              <a:gd name="T28" fmla="*/ 18056 w 147"/>
              <a:gd name="T29" fmla="*/ 40746 h 216"/>
              <a:gd name="T30" fmla="*/ 15205 w 147"/>
              <a:gd name="T31" fmla="*/ 34925 h 216"/>
              <a:gd name="T32" fmla="*/ 15205 w 147"/>
              <a:gd name="T33" fmla="*/ 25929 h 216"/>
              <a:gd name="T34" fmla="*/ 17581 w 147"/>
              <a:gd name="T35" fmla="*/ 20108 h 216"/>
              <a:gd name="T36" fmla="*/ 22808 w 147"/>
              <a:gd name="T37" fmla="*/ 15875 h 216"/>
              <a:gd name="T38" fmla="*/ 29936 w 147"/>
              <a:gd name="T39" fmla="*/ 13229 h 216"/>
              <a:gd name="T40" fmla="*/ 38489 w 147"/>
              <a:gd name="T41" fmla="*/ 13229 h 216"/>
              <a:gd name="T42" fmla="*/ 46567 w 147"/>
              <a:gd name="T43" fmla="*/ 15875 h 216"/>
              <a:gd name="T44" fmla="*/ 51794 w 147"/>
              <a:gd name="T45" fmla="*/ 21696 h 216"/>
              <a:gd name="T46" fmla="*/ 54645 w 147"/>
              <a:gd name="T47" fmla="*/ 30692 h 216"/>
              <a:gd name="T48" fmla="*/ 66999 w 147"/>
              <a:gd name="T49" fmla="*/ 35454 h 216"/>
              <a:gd name="T50" fmla="*/ 64623 w 147"/>
              <a:gd name="T51" fmla="*/ 20638 h 216"/>
              <a:gd name="T52" fmla="*/ 58921 w 147"/>
              <a:gd name="T53" fmla="*/ 9525 h 216"/>
              <a:gd name="T54" fmla="*/ 48467 w 147"/>
              <a:gd name="T55" fmla="*/ 2646 h 216"/>
              <a:gd name="T56" fmla="*/ 35163 w 147"/>
              <a:gd name="T57" fmla="*/ 0 h 216"/>
              <a:gd name="T58" fmla="*/ 21858 w 147"/>
              <a:gd name="T59" fmla="*/ 2646 h 216"/>
              <a:gd name="T60" fmla="*/ 11404 w 147"/>
              <a:gd name="T61" fmla="*/ 8996 h 216"/>
              <a:gd name="T62" fmla="*/ 5227 w 147"/>
              <a:gd name="T63" fmla="*/ 19579 h 216"/>
              <a:gd name="T64" fmla="*/ 3326 w 147"/>
              <a:gd name="T65" fmla="*/ 32279 h 216"/>
              <a:gd name="T66" fmla="*/ 5227 w 147"/>
              <a:gd name="T67" fmla="*/ 43921 h 216"/>
              <a:gd name="T68" fmla="*/ 10454 w 147"/>
              <a:gd name="T69" fmla="*/ 51858 h 216"/>
              <a:gd name="T70" fmla="*/ 19957 w 147"/>
              <a:gd name="T71" fmla="*/ 57679 h 216"/>
              <a:gd name="T72" fmla="*/ 33262 w 147"/>
              <a:gd name="T73" fmla="*/ 62442 h 216"/>
              <a:gd name="T74" fmla="*/ 43716 w 147"/>
              <a:gd name="T75" fmla="*/ 65617 h 216"/>
              <a:gd name="T76" fmla="*/ 51794 w 147"/>
              <a:gd name="T77" fmla="*/ 68792 h 216"/>
              <a:gd name="T78" fmla="*/ 56070 w 147"/>
              <a:gd name="T79" fmla="*/ 73554 h 216"/>
              <a:gd name="T80" fmla="*/ 57496 w 147"/>
              <a:gd name="T81" fmla="*/ 81492 h 216"/>
              <a:gd name="T82" fmla="*/ 56070 w 147"/>
              <a:gd name="T83" fmla="*/ 89429 h 216"/>
              <a:gd name="T84" fmla="*/ 51794 w 147"/>
              <a:gd name="T85" fmla="*/ 95779 h 216"/>
              <a:gd name="T86" fmla="*/ 44666 w 147"/>
              <a:gd name="T87" fmla="*/ 100013 h 216"/>
              <a:gd name="T88" fmla="*/ 35163 w 147"/>
              <a:gd name="T89" fmla="*/ 101071 h 216"/>
              <a:gd name="T90" fmla="*/ 25659 w 147"/>
              <a:gd name="T91" fmla="*/ 99483 h 216"/>
              <a:gd name="T92" fmla="*/ 18532 w 147"/>
              <a:gd name="T93" fmla="*/ 94721 h 216"/>
              <a:gd name="T94" fmla="*/ 13780 w 147"/>
              <a:gd name="T95" fmla="*/ 85725 h 216"/>
              <a:gd name="T96" fmla="*/ 11879 w 147"/>
              <a:gd name="T97" fmla="*/ 75671 h 2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7"/>
              <a:gd name="T148" fmla="*/ 0 h 216"/>
              <a:gd name="T149" fmla="*/ 147 w 147"/>
              <a:gd name="T150" fmla="*/ 216 h 2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7" h="216">
                <a:moveTo>
                  <a:pt x="0" y="143"/>
                </a:moveTo>
                <a:lnTo>
                  <a:pt x="2" y="159"/>
                </a:lnTo>
                <a:lnTo>
                  <a:pt x="7" y="174"/>
                </a:lnTo>
                <a:lnTo>
                  <a:pt x="13" y="187"/>
                </a:lnTo>
                <a:lnTo>
                  <a:pt x="21" y="197"/>
                </a:lnTo>
                <a:lnTo>
                  <a:pt x="32" y="205"/>
                </a:lnTo>
                <a:lnTo>
                  <a:pt x="43" y="211"/>
                </a:lnTo>
                <a:lnTo>
                  <a:pt x="58" y="215"/>
                </a:lnTo>
                <a:lnTo>
                  <a:pt x="74" y="216"/>
                </a:lnTo>
                <a:lnTo>
                  <a:pt x="91" y="215"/>
                </a:lnTo>
                <a:lnTo>
                  <a:pt x="105" y="211"/>
                </a:lnTo>
                <a:lnTo>
                  <a:pt x="117" y="205"/>
                </a:lnTo>
                <a:lnTo>
                  <a:pt x="128" y="198"/>
                </a:lnTo>
                <a:lnTo>
                  <a:pt x="136" y="189"/>
                </a:lnTo>
                <a:lnTo>
                  <a:pt x="141" y="177"/>
                </a:lnTo>
                <a:lnTo>
                  <a:pt x="146" y="166"/>
                </a:lnTo>
                <a:lnTo>
                  <a:pt x="147" y="152"/>
                </a:lnTo>
                <a:lnTo>
                  <a:pt x="146" y="140"/>
                </a:lnTo>
                <a:lnTo>
                  <a:pt x="143" y="130"/>
                </a:lnTo>
                <a:lnTo>
                  <a:pt x="138" y="120"/>
                </a:lnTo>
                <a:lnTo>
                  <a:pt x="131" y="112"/>
                </a:lnTo>
                <a:lnTo>
                  <a:pt x="123" y="106"/>
                </a:lnTo>
                <a:lnTo>
                  <a:pt x="113" y="102"/>
                </a:lnTo>
                <a:lnTo>
                  <a:pt x="101" y="98"/>
                </a:lnTo>
                <a:lnTo>
                  <a:pt x="88" y="95"/>
                </a:lnTo>
                <a:lnTo>
                  <a:pt x="74" y="91"/>
                </a:lnTo>
                <a:lnTo>
                  <a:pt x="62" y="88"/>
                </a:lnTo>
                <a:lnTo>
                  <a:pt x="53" y="85"/>
                </a:lnTo>
                <a:lnTo>
                  <a:pt x="44" y="82"/>
                </a:lnTo>
                <a:lnTo>
                  <a:pt x="38" y="77"/>
                </a:lnTo>
                <a:lnTo>
                  <a:pt x="34" y="72"/>
                </a:lnTo>
                <a:lnTo>
                  <a:pt x="32" y="66"/>
                </a:lnTo>
                <a:lnTo>
                  <a:pt x="31" y="56"/>
                </a:lnTo>
                <a:lnTo>
                  <a:pt x="32" y="49"/>
                </a:lnTo>
                <a:lnTo>
                  <a:pt x="34" y="44"/>
                </a:lnTo>
                <a:lnTo>
                  <a:pt x="37" y="38"/>
                </a:lnTo>
                <a:lnTo>
                  <a:pt x="42" y="33"/>
                </a:lnTo>
                <a:lnTo>
                  <a:pt x="48" y="30"/>
                </a:lnTo>
                <a:lnTo>
                  <a:pt x="55" y="26"/>
                </a:lnTo>
                <a:lnTo>
                  <a:pt x="63" y="25"/>
                </a:lnTo>
                <a:lnTo>
                  <a:pt x="72" y="24"/>
                </a:lnTo>
                <a:lnTo>
                  <a:pt x="81" y="25"/>
                </a:lnTo>
                <a:lnTo>
                  <a:pt x="91" y="26"/>
                </a:lnTo>
                <a:lnTo>
                  <a:pt x="98" y="30"/>
                </a:lnTo>
                <a:lnTo>
                  <a:pt x="104" y="35"/>
                </a:lnTo>
                <a:lnTo>
                  <a:pt x="109" y="41"/>
                </a:lnTo>
                <a:lnTo>
                  <a:pt x="113" y="48"/>
                </a:lnTo>
                <a:lnTo>
                  <a:pt x="115" y="58"/>
                </a:lnTo>
                <a:lnTo>
                  <a:pt x="117" y="67"/>
                </a:lnTo>
                <a:lnTo>
                  <a:pt x="141" y="67"/>
                </a:lnTo>
                <a:lnTo>
                  <a:pt x="140" y="52"/>
                </a:lnTo>
                <a:lnTo>
                  <a:pt x="136" y="39"/>
                </a:lnTo>
                <a:lnTo>
                  <a:pt x="131" y="27"/>
                </a:lnTo>
                <a:lnTo>
                  <a:pt x="124" y="18"/>
                </a:lnTo>
                <a:lnTo>
                  <a:pt x="113" y="11"/>
                </a:lnTo>
                <a:lnTo>
                  <a:pt x="102" y="5"/>
                </a:lnTo>
                <a:lnTo>
                  <a:pt x="89" y="2"/>
                </a:lnTo>
                <a:lnTo>
                  <a:pt x="74" y="0"/>
                </a:lnTo>
                <a:lnTo>
                  <a:pt x="59" y="2"/>
                </a:lnTo>
                <a:lnTo>
                  <a:pt x="46" y="5"/>
                </a:lnTo>
                <a:lnTo>
                  <a:pt x="34" y="10"/>
                </a:lnTo>
                <a:lnTo>
                  <a:pt x="24" y="17"/>
                </a:lnTo>
                <a:lnTo>
                  <a:pt x="17" y="26"/>
                </a:lnTo>
                <a:lnTo>
                  <a:pt x="11" y="37"/>
                </a:lnTo>
                <a:lnTo>
                  <a:pt x="8" y="48"/>
                </a:lnTo>
                <a:lnTo>
                  <a:pt x="7" y="61"/>
                </a:lnTo>
                <a:lnTo>
                  <a:pt x="8" y="74"/>
                </a:lnTo>
                <a:lnTo>
                  <a:pt x="11" y="83"/>
                </a:lnTo>
                <a:lnTo>
                  <a:pt x="16" y="92"/>
                </a:lnTo>
                <a:lnTo>
                  <a:pt x="22" y="98"/>
                </a:lnTo>
                <a:lnTo>
                  <a:pt x="32" y="104"/>
                </a:lnTo>
                <a:lnTo>
                  <a:pt x="42" y="109"/>
                </a:lnTo>
                <a:lnTo>
                  <a:pt x="55" y="113"/>
                </a:lnTo>
                <a:lnTo>
                  <a:pt x="70" y="118"/>
                </a:lnTo>
                <a:lnTo>
                  <a:pt x="81" y="120"/>
                </a:lnTo>
                <a:lnTo>
                  <a:pt x="92" y="124"/>
                </a:lnTo>
                <a:lnTo>
                  <a:pt x="101" y="126"/>
                </a:lnTo>
                <a:lnTo>
                  <a:pt x="109" y="130"/>
                </a:lnTo>
                <a:lnTo>
                  <a:pt x="114" y="134"/>
                </a:lnTo>
                <a:lnTo>
                  <a:pt x="118" y="139"/>
                </a:lnTo>
                <a:lnTo>
                  <a:pt x="120" y="146"/>
                </a:lnTo>
                <a:lnTo>
                  <a:pt x="121" y="154"/>
                </a:lnTo>
                <a:lnTo>
                  <a:pt x="120" y="162"/>
                </a:lnTo>
                <a:lnTo>
                  <a:pt x="118" y="169"/>
                </a:lnTo>
                <a:lnTo>
                  <a:pt x="114" y="176"/>
                </a:lnTo>
                <a:lnTo>
                  <a:pt x="109" y="181"/>
                </a:lnTo>
                <a:lnTo>
                  <a:pt x="102" y="186"/>
                </a:lnTo>
                <a:lnTo>
                  <a:pt x="94" y="189"/>
                </a:lnTo>
                <a:lnTo>
                  <a:pt x="85" y="190"/>
                </a:lnTo>
                <a:lnTo>
                  <a:pt x="74" y="191"/>
                </a:lnTo>
                <a:lnTo>
                  <a:pt x="63" y="190"/>
                </a:lnTo>
                <a:lnTo>
                  <a:pt x="54" y="188"/>
                </a:lnTo>
                <a:lnTo>
                  <a:pt x="46" y="184"/>
                </a:lnTo>
                <a:lnTo>
                  <a:pt x="39" y="179"/>
                </a:lnTo>
                <a:lnTo>
                  <a:pt x="33" y="172"/>
                </a:lnTo>
                <a:lnTo>
                  <a:pt x="29" y="162"/>
                </a:lnTo>
                <a:lnTo>
                  <a:pt x="27" y="153"/>
                </a:lnTo>
                <a:lnTo>
                  <a:pt x="25" y="143"/>
                </a:lnTo>
                <a:lnTo>
                  <a:pt x="0" y="14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9" name="Freeform 105"/>
          <p:cNvSpPr>
            <a:spLocks/>
          </p:cNvSpPr>
          <p:nvPr/>
        </p:nvSpPr>
        <p:spPr bwMode="auto">
          <a:xfrm>
            <a:off x="3630613" y="1962150"/>
            <a:ext cx="31750" cy="103188"/>
          </a:xfrm>
          <a:custGeom>
            <a:avLst/>
            <a:gdLst>
              <a:gd name="T0" fmla="*/ 20544 w 68"/>
              <a:gd name="T1" fmla="*/ 81603 h 196"/>
              <a:gd name="T2" fmla="*/ 20544 w 68"/>
              <a:gd name="T3" fmla="*/ 32641 h 196"/>
              <a:gd name="T4" fmla="*/ 31750 w 68"/>
              <a:gd name="T5" fmla="*/ 32641 h 196"/>
              <a:gd name="T6" fmla="*/ 31750 w 68"/>
              <a:gd name="T7" fmla="*/ 22112 h 196"/>
              <a:gd name="T8" fmla="*/ 20544 w 68"/>
              <a:gd name="T9" fmla="*/ 22112 h 196"/>
              <a:gd name="T10" fmla="*/ 20544 w 68"/>
              <a:gd name="T11" fmla="*/ 0 h 196"/>
              <a:gd name="T12" fmla="*/ 9338 w 68"/>
              <a:gd name="T13" fmla="*/ 0 h 196"/>
              <a:gd name="T14" fmla="*/ 9338 w 68"/>
              <a:gd name="T15" fmla="*/ 22112 h 196"/>
              <a:gd name="T16" fmla="*/ 0 w 68"/>
              <a:gd name="T17" fmla="*/ 22112 h 196"/>
              <a:gd name="T18" fmla="*/ 0 w 68"/>
              <a:gd name="T19" fmla="*/ 32641 h 196"/>
              <a:gd name="T20" fmla="*/ 9338 w 68"/>
              <a:gd name="T21" fmla="*/ 32641 h 196"/>
              <a:gd name="T22" fmla="*/ 9338 w 68"/>
              <a:gd name="T23" fmla="*/ 86341 h 196"/>
              <a:gd name="T24" fmla="*/ 9338 w 68"/>
              <a:gd name="T25" fmla="*/ 90553 h 196"/>
              <a:gd name="T26" fmla="*/ 9805 w 68"/>
              <a:gd name="T27" fmla="*/ 93712 h 196"/>
              <a:gd name="T28" fmla="*/ 11206 w 68"/>
              <a:gd name="T29" fmla="*/ 96870 h 196"/>
              <a:gd name="T30" fmla="*/ 12607 w 68"/>
              <a:gd name="T31" fmla="*/ 99503 h 196"/>
              <a:gd name="T32" fmla="*/ 14474 w 68"/>
              <a:gd name="T33" fmla="*/ 101082 h 196"/>
              <a:gd name="T34" fmla="*/ 16809 w 68"/>
              <a:gd name="T35" fmla="*/ 102135 h 196"/>
              <a:gd name="T36" fmla="*/ 20077 w 68"/>
              <a:gd name="T37" fmla="*/ 103188 h 196"/>
              <a:gd name="T38" fmla="*/ 23346 w 68"/>
              <a:gd name="T39" fmla="*/ 103188 h 196"/>
              <a:gd name="T40" fmla="*/ 27081 w 68"/>
              <a:gd name="T41" fmla="*/ 102135 h 196"/>
              <a:gd name="T42" fmla="*/ 31750 w 68"/>
              <a:gd name="T43" fmla="*/ 101609 h 196"/>
              <a:gd name="T44" fmla="*/ 31750 w 68"/>
              <a:gd name="T45" fmla="*/ 90026 h 196"/>
              <a:gd name="T46" fmla="*/ 26147 w 68"/>
              <a:gd name="T47" fmla="*/ 90553 h 196"/>
              <a:gd name="T48" fmla="*/ 23346 w 68"/>
              <a:gd name="T49" fmla="*/ 90026 h 196"/>
              <a:gd name="T50" fmla="*/ 21478 w 68"/>
              <a:gd name="T51" fmla="*/ 88973 h 196"/>
              <a:gd name="T52" fmla="*/ 20544 w 68"/>
              <a:gd name="T53" fmla="*/ 85815 h 196"/>
              <a:gd name="T54" fmla="*/ 20544 w 68"/>
              <a:gd name="T55" fmla="*/ 81603 h 1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8"/>
              <a:gd name="T85" fmla="*/ 0 h 196"/>
              <a:gd name="T86" fmla="*/ 68 w 68"/>
              <a:gd name="T87" fmla="*/ 196 h 1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8" h="196">
                <a:moveTo>
                  <a:pt x="44" y="155"/>
                </a:moveTo>
                <a:lnTo>
                  <a:pt x="44" y="62"/>
                </a:lnTo>
                <a:lnTo>
                  <a:pt x="68" y="62"/>
                </a:lnTo>
                <a:lnTo>
                  <a:pt x="68" y="42"/>
                </a:lnTo>
                <a:lnTo>
                  <a:pt x="44" y="42"/>
                </a:lnTo>
                <a:lnTo>
                  <a:pt x="44" y="0"/>
                </a:lnTo>
                <a:lnTo>
                  <a:pt x="20" y="0"/>
                </a:lnTo>
                <a:lnTo>
                  <a:pt x="20" y="42"/>
                </a:lnTo>
                <a:lnTo>
                  <a:pt x="0" y="42"/>
                </a:lnTo>
                <a:lnTo>
                  <a:pt x="0" y="62"/>
                </a:lnTo>
                <a:lnTo>
                  <a:pt x="20" y="62"/>
                </a:lnTo>
                <a:lnTo>
                  <a:pt x="20" y="164"/>
                </a:lnTo>
                <a:lnTo>
                  <a:pt x="20" y="172"/>
                </a:lnTo>
                <a:lnTo>
                  <a:pt x="21" y="178"/>
                </a:lnTo>
                <a:lnTo>
                  <a:pt x="24" y="184"/>
                </a:lnTo>
                <a:lnTo>
                  <a:pt x="27" y="189"/>
                </a:lnTo>
                <a:lnTo>
                  <a:pt x="31" y="192"/>
                </a:lnTo>
                <a:lnTo>
                  <a:pt x="36" y="194"/>
                </a:lnTo>
                <a:lnTo>
                  <a:pt x="43" y="196"/>
                </a:lnTo>
                <a:lnTo>
                  <a:pt x="50" y="196"/>
                </a:lnTo>
                <a:lnTo>
                  <a:pt x="58" y="194"/>
                </a:lnTo>
                <a:lnTo>
                  <a:pt x="68" y="193"/>
                </a:lnTo>
                <a:lnTo>
                  <a:pt x="68" y="171"/>
                </a:lnTo>
                <a:lnTo>
                  <a:pt x="56" y="172"/>
                </a:lnTo>
                <a:lnTo>
                  <a:pt x="50" y="171"/>
                </a:lnTo>
                <a:lnTo>
                  <a:pt x="46" y="169"/>
                </a:lnTo>
                <a:lnTo>
                  <a:pt x="44" y="163"/>
                </a:lnTo>
                <a:lnTo>
                  <a:pt x="44"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0" name="Freeform 106"/>
          <p:cNvSpPr>
            <a:spLocks noEditPoints="1"/>
          </p:cNvSpPr>
          <p:nvPr/>
        </p:nvSpPr>
        <p:spPr bwMode="auto">
          <a:xfrm>
            <a:off x="3668714" y="1947864"/>
            <a:ext cx="58737" cy="117475"/>
          </a:xfrm>
          <a:custGeom>
            <a:avLst/>
            <a:gdLst>
              <a:gd name="T0" fmla="*/ 46321 w 123"/>
              <a:gd name="T1" fmla="*/ 93351 h 224"/>
              <a:gd name="T2" fmla="*/ 42978 w 123"/>
              <a:gd name="T3" fmla="*/ 99120 h 224"/>
              <a:gd name="T4" fmla="*/ 39158 w 123"/>
              <a:gd name="T5" fmla="*/ 102791 h 224"/>
              <a:gd name="T6" fmla="*/ 33428 w 123"/>
              <a:gd name="T7" fmla="*/ 104888 h 224"/>
              <a:gd name="T8" fmla="*/ 25787 w 123"/>
              <a:gd name="T9" fmla="*/ 104364 h 224"/>
              <a:gd name="T10" fmla="*/ 19579 w 123"/>
              <a:gd name="T11" fmla="*/ 101217 h 224"/>
              <a:gd name="T12" fmla="*/ 14326 w 123"/>
              <a:gd name="T13" fmla="*/ 95448 h 224"/>
              <a:gd name="T14" fmla="*/ 11938 w 123"/>
              <a:gd name="T15" fmla="*/ 85484 h 224"/>
              <a:gd name="T16" fmla="*/ 58737 w 123"/>
              <a:gd name="T17" fmla="*/ 80240 h 224"/>
              <a:gd name="T18" fmla="*/ 58259 w 123"/>
              <a:gd name="T19" fmla="*/ 65555 h 224"/>
              <a:gd name="T20" fmla="*/ 53962 w 123"/>
              <a:gd name="T21" fmla="*/ 50346 h 224"/>
              <a:gd name="T22" fmla="*/ 46799 w 123"/>
              <a:gd name="T23" fmla="*/ 40382 h 224"/>
              <a:gd name="T24" fmla="*/ 35815 w 123"/>
              <a:gd name="T25" fmla="*/ 35138 h 224"/>
              <a:gd name="T26" fmla="*/ 22922 w 123"/>
              <a:gd name="T27" fmla="*/ 35138 h 224"/>
              <a:gd name="T28" fmla="*/ 11938 w 123"/>
              <a:gd name="T29" fmla="*/ 40382 h 224"/>
              <a:gd name="T30" fmla="*/ 4298 w 123"/>
              <a:gd name="T31" fmla="*/ 51395 h 224"/>
              <a:gd name="T32" fmla="*/ 478 w 123"/>
              <a:gd name="T33" fmla="*/ 67129 h 224"/>
              <a:gd name="T34" fmla="*/ 478 w 123"/>
              <a:gd name="T35" fmla="*/ 85484 h 224"/>
              <a:gd name="T36" fmla="*/ 4298 w 123"/>
              <a:gd name="T37" fmla="*/ 100693 h 224"/>
              <a:gd name="T38" fmla="*/ 11938 w 123"/>
              <a:gd name="T39" fmla="*/ 111182 h 224"/>
              <a:gd name="T40" fmla="*/ 22922 w 123"/>
              <a:gd name="T41" fmla="*/ 116951 h 224"/>
              <a:gd name="T42" fmla="*/ 34383 w 123"/>
              <a:gd name="T43" fmla="*/ 116951 h 224"/>
              <a:gd name="T44" fmla="*/ 44411 w 123"/>
              <a:gd name="T45" fmla="*/ 113279 h 224"/>
              <a:gd name="T46" fmla="*/ 51574 w 123"/>
              <a:gd name="T47" fmla="*/ 106462 h 224"/>
              <a:gd name="T48" fmla="*/ 56827 w 123"/>
              <a:gd name="T49" fmla="*/ 96497 h 224"/>
              <a:gd name="T50" fmla="*/ 47276 w 123"/>
              <a:gd name="T51" fmla="*/ 90728 h 224"/>
              <a:gd name="T52" fmla="*/ 11938 w 123"/>
              <a:gd name="T53" fmla="*/ 63457 h 224"/>
              <a:gd name="T54" fmla="*/ 14804 w 123"/>
              <a:gd name="T55" fmla="*/ 55066 h 224"/>
              <a:gd name="T56" fmla="*/ 19579 w 123"/>
              <a:gd name="T57" fmla="*/ 48773 h 224"/>
              <a:gd name="T58" fmla="*/ 25309 w 123"/>
              <a:gd name="T59" fmla="*/ 46675 h 224"/>
              <a:gd name="T60" fmla="*/ 33428 w 123"/>
              <a:gd name="T61" fmla="*/ 46675 h 224"/>
              <a:gd name="T62" fmla="*/ 40113 w 123"/>
              <a:gd name="T63" fmla="*/ 49298 h 224"/>
              <a:gd name="T64" fmla="*/ 44411 w 123"/>
              <a:gd name="T65" fmla="*/ 55066 h 224"/>
              <a:gd name="T66" fmla="*/ 46799 w 123"/>
              <a:gd name="T67" fmla="*/ 63457 h 224"/>
              <a:gd name="T68" fmla="*/ 11461 w 123"/>
              <a:gd name="T69" fmla="*/ 69226 h 224"/>
              <a:gd name="T70" fmla="*/ 28652 w 123"/>
              <a:gd name="T71" fmla="*/ 25698 h 224"/>
              <a:gd name="T72" fmla="*/ 33428 w 123"/>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3"/>
              <a:gd name="T112" fmla="*/ 0 h 224"/>
              <a:gd name="T113" fmla="*/ 123 w 123"/>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3" h="224">
                <a:moveTo>
                  <a:pt x="99" y="173"/>
                </a:moveTo>
                <a:lnTo>
                  <a:pt x="97" y="178"/>
                </a:lnTo>
                <a:lnTo>
                  <a:pt x="93" y="184"/>
                </a:lnTo>
                <a:lnTo>
                  <a:pt x="90" y="189"/>
                </a:lnTo>
                <a:lnTo>
                  <a:pt x="86" y="193"/>
                </a:lnTo>
                <a:lnTo>
                  <a:pt x="82" y="196"/>
                </a:lnTo>
                <a:lnTo>
                  <a:pt x="77" y="198"/>
                </a:lnTo>
                <a:lnTo>
                  <a:pt x="70" y="200"/>
                </a:lnTo>
                <a:lnTo>
                  <a:pt x="63" y="200"/>
                </a:lnTo>
                <a:lnTo>
                  <a:pt x="54" y="199"/>
                </a:lnTo>
                <a:lnTo>
                  <a:pt x="47" y="197"/>
                </a:lnTo>
                <a:lnTo>
                  <a:pt x="41" y="193"/>
                </a:lnTo>
                <a:lnTo>
                  <a:pt x="34" y="188"/>
                </a:lnTo>
                <a:lnTo>
                  <a:pt x="30" y="182"/>
                </a:lnTo>
                <a:lnTo>
                  <a:pt x="27" y="174"/>
                </a:lnTo>
                <a:lnTo>
                  <a:pt x="25" y="163"/>
                </a:lnTo>
                <a:lnTo>
                  <a:pt x="24" y="153"/>
                </a:lnTo>
                <a:lnTo>
                  <a:pt x="123" y="153"/>
                </a:lnTo>
                <a:lnTo>
                  <a:pt x="123" y="141"/>
                </a:lnTo>
                <a:lnTo>
                  <a:pt x="122" y="125"/>
                </a:lnTo>
                <a:lnTo>
                  <a:pt x="119" y="108"/>
                </a:lnTo>
                <a:lnTo>
                  <a:pt x="113" y="96"/>
                </a:lnTo>
                <a:lnTo>
                  <a:pt x="107" y="85"/>
                </a:lnTo>
                <a:lnTo>
                  <a:pt x="98" y="77"/>
                </a:lnTo>
                <a:lnTo>
                  <a:pt x="87" y="70"/>
                </a:lnTo>
                <a:lnTo>
                  <a:pt x="75" y="67"/>
                </a:lnTo>
                <a:lnTo>
                  <a:pt x="61" y="65"/>
                </a:lnTo>
                <a:lnTo>
                  <a:pt x="48" y="67"/>
                </a:lnTo>
                <a:lnTo>
                  <a:pt x="35" y="71"/>
                </a:lnTo>
                <a:lnTo>
                  <a:pt x="25" y="77"/>
                </a:lnTo>
                <a:lnTo>
                  <a:pt x="16" y="86"/>
                </a:lnTo>
                <a:lnTo>
                  <a:pt x="9" y="98"/>
                </a:lnTo>
                <a:lnTo>
                  <a:pt x="4" y="112"/>
                </a:lnTo>
                <a:lnTo>
                  <a:pt x="1" y="128"/>
                </a:lnTo>
                <a:lnTo>
                  <a:pt x="0" y="146"/>
                </a:lnTo>
                <a:lnTo>
                  <a:pt x="1" y="163"/>
                </a:lnTo>
                <a:lnTo>
                  <a:pt x="4" y="178"/>
                </a:lnTo>
                <a:lnTo>
                  <a:pt x="9" y="192"/>
                </a:lnTo>
                <a:lnTo>
                  <a:pt x="16" y="203"/>
                </a:lnTo>
                <a:lnTo>
                  <a:pt x="25" y="212"/>
                </a:lnTo>
                <a:lnTo>
                  <a:pt x="35" y="218"/>
                </a:lnTo>
                <a:lnTo>
                  <a:pt x="48" y="223"/>
                </a:lnTo>
                <a:lnTo>
                  <a:pt x="61" y="224"/>
                </a:lnTo>
                <a:lnTo>
                  <a:pt x="72" y="223"/>
                </a:lnTo>
                <a:lnTo>
                  <a:pt x="84" y="220"/>
                </a:lnTo>
                <a:lnTo>
                  <a:pt x="93" y="216"/>
                </a:lnTo>
                <a:lnTo>
                  <a:pt x="102" y="210"/>
                </a:lnTo>
                <a:lnTo>
                  <a:pt x="108" y="203"/>
                </a:lnTo>
                <a:lnTo>
                  <a:pt x="114" y="193"/>
                </a:lnTo>
                <a:lnTo>
                  <a:pt x="119" y="184"/>
                </a:lnTo>
                <a:lnTo>
                  <a:pt x="121" y="173"/>
                </a:lnTo>
                <a:lnTo>
                  <a:pt x="99" y="173"/>
                </a:lnTo>
                <a:close/>
                <a:moveTo>
                  <a:pt x="24" y="132"/>
                </a:moveTo>
                <a:lnTo>
                  <a:pt x="25" y="121"/>
                </a:lnTo>
                <a:lnTo>
                  <a:pt x="27" y="113"/>
                </a:lnTo>
                <a:lnTo>
                  <a:pt x="31" y="105"/>
                </a:lnTo>
                <a:lnTo>
                  <a:pt x="35" y="99"/>
                </a:lnTo>
                <a:lnTo>
                  <a:pt x="41" y="93"/>
                </a:lnTo>
                <a:lnTo>
                  <a:pt x="47" y="90"/>
                </a:lnTo>
                <a:lnTo>
                  <a:pt x="53" y="89"/>
                </a:lnTo>
                <a:lnTo>
                  <a:pt x="62" y="88"/>
                </a:lnTo>
                <a:lnTo>
                  <a:pt x="70" y="89"/>
                </a:lnTo>
                <a:lnTo>
                  <a:pt x="78" y="90"/>
                </a:lnTo>
                <a:lnTo>
                  <a:pt x="84" y="94"/>
                </a:lnTo>
                <a:lnTo>
                  <a:pt x="89" y="99"/>
                </a:lnTo>
                <a:lnTo>
                  <a:pt x="93" y="105"/>
                </a:lnTo>
                <a:lnTo>
                  <a:pt x="97" y="113"/>
                </a:lnTo>
                <a:lnTo>
                  <a:pt x="98" y="121"/>
                </a:lnTo>
                <a:lnTo>
                  <a:pt x="99" y="132"/>
                </a:lnTo>
                <a:lnTo>
                  <a:pt x="24" y="132"/>
                </a:lnTo>
                <a:close/>
                <a:moveTo>
                  <a:pt x="44" y="49"/>
                </a:moveTo>
                <a:lnTo>
                  <a:pt x="60" y="49"/>
                </a:lnTo>
                <a:lnTo>
                  <a:pt x="96" y="0"/>
                </a:lnTo>
                <a:lnTo>
                  <a:pt x="70" y="0"/>
                </a:lnTo>
                <a:lnTo>
                  <a:pt x="44" y="4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1" name="Freeform 107"/>
          <p:cNvSpPr>
            <a:spLocks noEditPoints="1"/>
          </p:cNvSpPr>
          <p:nvPr/>
        </p:nvSpPr>
        <p:spPr bwMode="auto">
          <a:xfrm>
            <a:off x="3740150" y="1981200"/>
            <a:ext cx="58738" cy="114300"/>
          </a:xfrm>
          <a:custGeom>
            <a:avLst/>
            <a:gdLst>
              <a:gd name="T0" fmla="*/ 10638 w 127"/>
              <a:gd name="T1" fmla="*/ 114300 h 216"/>
              <a:gd name="T2" fmla="*/ 14800 w 127"/>
              <a:gd name="T3" fmla="*/ 77258 h 216"/>
              <a:gd name="T4" fmla="*/ 24975 w 127"/>
              <a:gd name="T5" fmla="*/ 83608 h 216"/>
              <a:gd name="T6" fmla="*/ 36538 w 127"/>
              <a:gd name="T7" fmla="*/ 83608 h 216"/>
              <a:gd name="T8" fmla="*/ 47175 w 127"/>
              <a:gd name="T9" fmla="*/ 77788 h 216"/>
              <a:gd name="T10" fmla="*/ 54113 w 127"/>
              <a:gd name="T11" fmla="*/ 66675 h 216"/>
              <a:gd name="T12" fmla="*/ 58275 w 127"/>
              <a:gd name="T13" fmla="*/ 51329 h 216"/>
              <a:gd name="T14" fmla="*/ 58275 w 127"/>
              <a:gd name="T15" fmla="*/ 32808 h 216"/>
              <a:gd name="T16" fmla="*/ 54113 w 127"/>
              <a:gd name="T17" fmla="*/ 17463 h 216"/>
              <a:gd name="T18" fmla="*/ 47175 w 127"/>
              <a:gd name="T19" fmla="*/ 6350 h 216"/>
              <a:gd name="T20" fmla="*/ 37000 w 127"/>
              <a:gd name="T21" fmla="*/ 1058 h 216"/>
              <a:gd name="T22" fmla="*/ 27750 w 127"/>
              <a:gd name="T23" fmla="*/ 0 h 216"/>
              <a:gd name="T24" fmla="*/ 22200 w 127"/>
              <a:gd name="T25" fmla="*/ 2117 h 216"/>
              <a:gd name="T26" fmla="*/ 17113 w 127"/>
              <a:gd name="T27" fmla="*/ 5821 h 216"/>
              <a:gd name="T28" fmla="*/ 12950 w 127"/>
              <a:gd name="T29" fmla="*/ 10583 h 216"/>
              <a:gd name="T30" fmla="*/ 10638 w 127"/>
              <a:gd name="T31" fmla="*/ 2117 h 216"/>
              <a:gd name="T32" fmla="*/ 0 w 127"/>
              <a:gd name="T33" fmla="*/ 114300 h 216"/>
              <a:gd name="T34" fmla="*/ 10638 w 127"/>
              <a:gd name="T35" fmla="*/ 35983 h 216"/>
              <a:gd name="T36" fmla="*/ 13413 w 127"/>
              <a:gd name="T37" fmla="*/ 24871 h 216"/>
              <a:gd name="T38" fmla="*/ 17575 w 127"/>
              <a:gd name="T39" fmla="*/ 16933 h 216"/>
              <a:gd name="T40" fmla="*/ 24513 w 127"/>
              <a:gd name="T41" fmla="*/ 13229 h 216"/>
              <a:gd name="T42" fmla="*/ 32838 w 127"/>
              <a:gd name="T43" fmla="*/ 13229 h 216"/>
              <a:gd name="T44" fmla="*/ 39775 w 127"/>
              <a:gd name="T45" fmla="*/ 16933 h 216"/>
              <a:gd name="T46" fmla="*/ 44400 w 127"/>
              <a:gd name="T47" fmla="*/ 24342 h 216"/>
              <a:gd name="T48" fmla="*/ 47175 w 127"/>
              <a:gd name="T49" fmla="*/ 34925 h 216"/>
              <a:gd name="T50" fmla="*/ 47175 w 127"/>
              <a:gd name="T51" fmla="*/ 48154 h 216"/>
              <a:gd name="T52" fmla="*/ 44400 w 127"/>
              <a:gd name="T53" fmla="*/ 59796 h 216"/>
              <a:gd name="T54" fmla="*/ 39775 w 127"/>
              <a:gd name="T55" fmla="*/ 67733 h 216"/>
              <a:gd name="T56" fmla="*/ 32838 w 127"/>
              <a:gd name="T57" fmla="*/ 71438 h 216"/>
              <a:gd name="T58" fmla="*/ 24513 w 127"/>
              <a:gd name="T59" fmla="*/ 71438 h 216"/>
              <a:gd name="T60" fmla="*/ 17575 w 127"/>
              <a:gd name="T61" fmla="*/ 67733 h 216"/>
              <a:gd name="T62" fmla="*/ 12950 w 127"/>
              <a:gd name="T63" fmla="*/ 60854 h 216"/>
              <a:gd name="T64" fmla="*/ 10638 w 127"/>
              <a:gd name="T65" fmla="*/ 50271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216"/>
              <a:gd name="T101" fmla="*/ 127 w 127"/>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216">
                <a:moveTo>
                  <a:pt x="0" y="216"/>
                </a:moveTo>
                <a:lnTo>
                  <a:pt x="23" y="216"/>
                </a:lnTo>
                <a:lnTo>
                  <a:pt x="23" y="137"/>
                </a:lnTo>
                <a:lnTo>
                  <a:pt x="32" y="146"/>
                </a:lnTo>
                <a:lnTo>
                  <a:pt x="42" y="153"/>
                </a:lnTo>
                <a:lnTo>
                  <a:pt x="54" y="158"/>
                </a:lnTo>
                <a:lnTo>
                  <a:pt x="67" y="159"/>
                </a:lnTo>
                <a:lnTo>
                  <a:pt x="79" y="158"/>
                </a:lnTo>
                <a:lnTo>
                  <a:pt x="91" y="153"/>
                </a:lnTo>
                <a:lnTo>
                  <a:pt x="102" y="147"/>
                </a:lnTo>
                <a:lnTo>
                  <a:pt x="110" y="138"/>
                </a:lnTo>
                <a:lnTo>
                  <a:pt x="117" y="126"/>
                </a:lnTo>
                <a:lnTo>
                  <a:pt x="123" y="112"/>
                </a:lnTo>
                <a:lnTo>
                  <a:pt x="126" y="97"/>
                </a:lnTo>
                <a:lnTo>
                  <a:pt x="127" y="80"/>
                </a:lnTo>
                <a:lnTo>
                  <a:pt x="126" y="62"/>
                </a:lnTo>
                <a:lnTo>
                  <a:pt x="123" y="46"/>
                </a:lnTo>
                <a:lnTo>
                  <a:pt x="117" y="33"/>
                </a:lnTo>
                <a:lnTo>
                  <a:pt x="110" y="21"/>
                </a:lnTo>
                <a:lnTo>
                  <a:pt x="102" y="12"/>
                </a:lnTo>
                <a:lnTo>
                  <a:pt x="92" y="6"/>
                </a:lnTo>
                <a:lnTo>
                  <a:pt x="80" y="2"/>
                </a:lnTo>
                <a:lnTo>
                  <a:pt x="68" y="0"/>
                </a:lnTo>
                <a:lnTo>
                  <a:pt x="60" y="0"/>
                </a:lnTo>
                <a:lnTo>
                  <a:pt x="54" y="2"/>
                </a:lnTo>
                <a:lnTo>
                  <a:pt x="48" y="4"/>
                </a:lnTo>
                <a:lnTo>
                  <a:pt x="42" y="7"/>
                </a:lnTo>
                <a:lnTo>
                  <a:pt x="37" y="11"/>
                </a:lnTo>
                <a:lnTo>
                  <a:pt x="32" y="16"/>
                </a:lnTo>
                <a:lnTo>
                  <a:pt x="28" y="20"/>
                </a:lnTo>
                <a:lnTo>
                  <a:pt x="23" y="27"/>
                </a:lnTo>
                <a:lnTo>
                  <a:pt x="23" y="4"/>
                </a:lnTo>
                <a:lnTo>
                  <a:pt x="0" y="4"/>
                </a:lnTo>
                <a:lnTo>
                  <a:pt x="0" y="216"/>
                </a:lnTo>
                <a:close/>
                <a:moveTo>
                  <a:pt x="22" y="81"/>
                </a:moveTo>
                <a:lnTo>
                  <a:pt x="23" y="68"/>
                </a:lnTo>
                <a:lnTo>
                  <a:pt x="26" y="56"/>
                </a:lnTo>
                <a:lnTo>
                  <a:pt x="29" y="47"/>
                </a:lnTo>
                <a:lnTo>
                  <a:pt x="33" y="39"/>
                </a:lnTo>
                <a:lnTo>
                  <a:pt x="38" y="32"/>
                </a:lnTo>
                <a:lnTo>
                  <a:pt x="46" y="27"/>
                </a:lnTo>
                <a:lnTo>
                  <a:pt x="53" y="25"/>
                </a:lnTo>
                <a:lnTo>
                  <a:pt x="63" y="24"/>
                </a:lnTo>
                <a:lnTo>
                  <a:pt x="71" y="25"/>
                </a:lnTo>
                <a:lnTo>
                  <a:pt x="79" y="27"/>
                </a:lnTo>
                <a:lnTo>
                  <a:pt x="86" y="32"/>
                </a:lnTo>
                <a:lnTo>
                  <a:pt x="92" y="38"/>
                </a:lnTo>
                <a:lnTo>
                  <a:pt x="96" y="46"/>
                </a:lnTo>
                <a:lnTo>
                  <a:pt x="99" y="55"/>
                </a:lnTo>
                <a:lnTo>
                  <a:pt x="102" y="66"/>
                </a:lnTo>
                <a:lnTo>
                  <a:pt x="103" y="78"/>
                </a:lnTo>
                <a:lnTo>
                  <a:pt x="102" y="91"/>
                </a:lnTo>
                <a:lnTo>
                  <a:pt x="99" y="103"/>
                </a:lnTo>
                <a:lnTo>
                  <a:pt x="96" y="113"/>
                </a:lnTo>
                <a:lnTo>
                  <a:pt x="92" y="121"/>
                </a:lnTo>
                <a:lnTo>
                  <a:pt x="86" y="128"/>
                </a:lnTo>
                <a:lnTo>
                  <a:pt x="79" y="133"/>
                </a:lnTo>
                <a:lnTo>
                  <a:pt x="71" y="135"/>
                </a:lnTo>
                <a:lnTo>
                  <a:pt x="63" y="137"/>
                </a:lnTo>
                <a:lnTo>
                  <a:pt x="53" y="135"/>
                </a:lnTo>
                <a:lnTo>
                  <a:pt x="45" y="133"/>
                </a:lnTo>
                <a:lnTo>
                  <a:pt x="38" y="128"/>
                </a:lnTo>
                <a:lnTo>
                  <a:pt x="33" y="123"/>
                </a:lnTo>
                <a:lnTo>
                  <a:pt x="28" y="115"/>
                </a:lnTo>
                <a:lnTo>
                  <a:pt x="25" y="105"/>
                </a:lnTo>
                <a:lnTo>
                  <a:pt x="23" y="95"/>
                </a:lnTo>
                <a:lnTo>
                  <a:pt x="22" y="8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2" name="Freeform 108"/>
          <p:cNvSpPr>
            <a:spLocks/>
          </p:cNvSpPr>
          <p:nvPr/>
        </p:nvSpPr>
        <p:spPr bwMode="auto">
          <a:xfrm>
            <a:off x="3811589" y="1954214"/>
            <a:ext cx="53975" cy="109537"/>
          </a:xfrm>
          <a:custGeom>
            <a:avLst/>
            <a:gdLst>
              <a:gd name="T0" fmla="*/ 43085 w 114"/>
              <a:gd name="T1" fmla="*/ 109537 h 207"/>
              <a:gd name="T2" fmla="*/ 53975 w 114"/>
              <a:gd name="T3" fmla="*/ 109537 h 207"/>
              <a:gd name="T4" fmla="*/ 53975 w 114"/>
              <a:gd name="T5" fmla="*/ 61383 h 207"/>
              <a:gd name="T6" fmla="*/ 53975 w 114"/>
              <a:gd name="T7" fmla="*/ 57679 h 207"/>
              <a:gd name="T8" fmla="*/ 53975 w 114"/>
              <a:gd name="T9" fmla="*/ 52387 h 207"/>
              <a:gd name="T10" fmla="*/ 53502 w 114"/>
              <a:gd name="T11" fmla="*/ 47625 h 207"/>
              <a:gd name="T12" fmla="*/ 53028 w 114"/>
              <a:gd name="T13" fmla="*/ 42333 h 207"/>
              <a:gd name="T14" fmla="*/ 51134 w 114"/>
              <a:gd name="T15" fmla="*/ 38629 h 207"/>
              <a:gd name="T16" fmla="*/ 49714 w 114"/>
              <a:gd name="T17" fmla="*/ 35983 h 207"/>
              <a:gd name="T18" fmla="*/ 47820 w 114"/>
              <a:gd name="T19" fmla="*/ 33867 h 207"/>
              <a:gd name="T20" fmla="*/ 45926 w 114"/>
              <a:gd name="T21" fmla="*/ 32279 h 207"/>
              <a:gd name="T22" fmla="*/ 43559 w 114"/>
              <a:gd name="T23" fmla="*/ 30162 h 207"/>
              <a:gd name="T24" fmla="*/ 41191 w 114"/>
              <a:gd name="T25" fmla="*/ 29104 h 207"/>
              <a:gd name="T26" fmla="*/ 37877 w 114"/>
              <a:gd name="T27" fmla="*/ 28575 h 207"/>
              <a:gd name="T28" fmla="*/ 34563 w 114"/>
              <a:gd name="T29" fmla="*/ 27517 h 207"/>
              <a:gd name="T30" fmla="*/ 31249 w 114"/>
              <a:gd name="T31" fmla="*/ 27517 h 207"/>
              <a:gd name="T32" fmla="*/ 27934 w 114"/>
              <a:gd name="T33" fmla="*/ 27517 h 207"/>
              <a:gd name="T34" fmla="*/ 24620 w 114"/>
              <a:gd name="T35" fmla="*/ 28575 h 207"/>
              <a:gd name="T36" fmla="*/ 22253 w 114"/>
              <a:gd name="T37" fmla="*/ 29633 h 207"/>
              <a:gd name="T38" fmla="*/ 18939 w 114"/>
              <a:gd name="T39" fmla="*/ 30692 h 207"/>
              <a:gd name="T40" fmla="*/ 16571 w 114"/>
              <a:gd name="T41" fmla="*/ 32808 h 207"/>
              <a:gd name="T42" fmla="*/ 14677 w 114"/>
              <a:gd name="T43" fmla="*/ 34925 h 207"/>
              <a:gd name="T44" fmla="*/ 12784 w 114"/>
              <a:gd name="T45" fmla="*/ 37571 h 207"/>
              <a:gd name="T46" fmla="*/ 10890 w 114"/>
              <a:gd name="T47" fmla="*/ 40746 h 207"/>
              <a:gd name="T48" fmla="*/ 10890 w 114"/>
              <a:gd name="T49" fmla="*/ 0 h 207"/>
              <a:gd name="T50" fmla="*/ 0 w 114"/>
              <a:gd name="T51" fmla="*/ 0 h 207"/>
              <a:gd name="T52" fmla="*/ 0 w 114"/>
              <a:gd name="T53" fmla="*/ 109537 h 207"/>
              <a:gd name="T54" fmla="*/ 10890 w 114"/>
              <a:gd name="T55" fmla="*/ 109537 h 207"/>
              <a:gd name="T56" fmla="*/ 10890 w 114"/>
              <a:gd name="T57" fmla="*/ 62441 h 207"/>
              <a:gd name="T58" fmla="*/ 11837 w 114"/>
              <a:gd name="T59" fmla="*/ 57150 h 207"/>
              <a:gd name="T60" fmla="*/ 12784 w 114"/>
              <a:gd name="T61" fmla="*/ 52916 h 207"/>
              <a:gd name="T62" fmla="*/ 14204 w 114"/>
              <a:gd name="T63" fmla="*/ 48683 h 207"/>
              <a:gd name="T64" fmla="*/ 16098 w 114"/>
              <a:gd name="T65" fmla="*/ 45508 h 207"/>
              <a:gd name="T66" fmla="*/ 18939 w 114"/>
              <a:gd name="T67" fmla="*/ 42862 h 207"/>
              <a:gd name="T68" fmla="*/ 22253 w 114"/>
              <a:gd name="T69" fmla="*/ 41275 h 207"/>
              <a:gd name="T70" fmla="*/ 26041 w 114"/>
              <a:gd name="T71" fmla="*/ 40216 h 207"/>
              <a:gd name="T72" fmla="*/ 30302 w 114"/>
              <a:gd name="T73" fmla="*/ 39687 h 207"/>
              <a:gd name="T74" fmla="*/ 33616 w 114"/>
              <a:gd name="T75" fmla="*/ 40216 h 207"/>
              <a:gd name="T76" fmla="*/ 36457 w 114"/>
              <a:gd name="T77" fmla="*/ 40746 h 207"/>
              <a:gd name="T78" fmla="*/ 39298 w 114"/>
              <a:gd name="T79" fmla="*/ 42333 h 207"/>
              <a:gd name="T80" fmla="*/ 40718 w 114"/>
              <a:gd name="T81" fmla="*/ 44450 h 207"/>
              <a:gd name="T82" fmla="*/ 41665 w 114"/>
              <a:gd name="T83" fmla="*/ 47625 h 207"/>
              <a:gd name="T84" fmla="*/ 42612 w 114"/>
              <a:gd name="T85" fmla="*/ 51329 h 207"/>
              <a:gd name="T86" fmla="*/ 43085 w 114"/>
              <a:gd name="T87" fmla="*/ 55562 h 207"/>
              <a:gd name="T88" fmla="*/ 43085 w 114"/>
              <a:gd name="T89" fmla="*/ 60325 h 207"/>
              <a:gd name="T90" fmla="*/ 43085 w 114"/>
              <a:gd name="T91" fmla="*/ 109537 h 2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207"/>
              <a:gd name="T140" fmla="*/ 114 w 114"/>
              <a:gd name="T141" fmla="*/ 207 h 2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207">
                <a:moveTo>
                  <a:pt x="91" y="207"/>
                </a:moveTo>
                <a:lnTo>
                  <a:pt x="114" y="207"/>
                </a:lnTo>
                <a:lnTo>
                  <a:pt x="114" y="116"/>
                </a:lnTo>
                <a:lnTo>
                  <a:pt x="114" y="109"/>
                </a:lnTo>
                <a:lnTo>
                  <a:pt x="114" y="99"/>
                </a:lnTo>
                <a:lnTo>
                  <a:pt x="113" y="90"/>
                </a:lnTo>
                <a:lnTo>
                  <a:pt x="112" y="80"/>
                </a:lnTo>
                <a:lnTo>
                  <a:pt x="108" y="73"/>
                </a:lnTo>
                <a:lnTo>
                  <a:pt x="105" y="68"/>
                </a:lnTo>
                <a:lnTo>
                  <a:pt x="101" y="64"/>
                </a:lnTo>
                <a:lnTo>
                  <a:pt x="97" y="61"/>
                </a:lnTo>
                <a:lnTo>
                  <a:pt x="92" y="57"/>
                </a:lnTo>
                <a:lnTo>
                  <a:pt x="87" y="55"/>
                </a:lnTo>
                <a:lnTo>
                  <a:pt x="80" y="54"/>
                </a:lnTo>
                <a:lnTo>
                  <a:pt x="73" y="52"/>
                </a:lnTo>
                <a:lnTo>
                  <a:pt x="66" y="52"/>
                </a:lnTo>
                <a:lnTo>
                  <a:pt x="59" y="52"/>
                </a:lnTo>
                <a:lnTo>
                  <a:pt x="52" y="54"/>
                </a:lnTo>
                <a:lnTo>
                  <a:pt x="47" y="56"/>
                </a:lnTo>
                <a:lnTo>
                  <a:pt x="40" y="58"/>
                </a:lnTo>
                <a:lnTo>
                  <a:pt x="35" y="62"/>
                </a:lnTo>
                <a:lnTo>
                  <a:pt x="31" y="66"/>
                </a:lnTo>
                <a:lnTo>
                  <a:pt x="27" y="71"/>
                </a:lnTo>
                <a:lnTo>
                  <a:pt x="23" y="77"/>
                </a:lnTo>
                <a:lnTo>
                  <a:pt x="23" y="0"/>
                </a:lnTo>
                <a:lnTo>
                  <a:pt x="0" y="0"/>
                </a:lnTo>
                <a:lnTo>
                  <a:pt x="0" y="207"/>
                </a:lnTo>
                <a:lnTo>
                  <a:pt x="23" y="207"/>
                </a:lnTo>
                <a:lnTo>
                  <a:pt x="23" y="118"/>
                </a:lnTo>
                <a:lnTo>
                  <a:pt x="25" y="108"/>
                </a:lnTo>
                <a:lnTo>
                  <a:pt x="27" y="100"/>
                </a:lnTo>
                <a:lnTo>
                  <a:pt x="30" y="92"/>
                </a:lnTo>
                <a:lnTo>
                  <a:pt x="34" y="86"/>
                </a:lnTo>
                <a:lnTo>
                  <a:pt x="40" y="81"/>
                </a:lnTo>
                <a:lnTo>
                  <a:pt x="47" y="78"/>
                </a:lnTo>
                <a:lnTo>
                  <a:pt x="55" y="76"/>
                </a:lnTo>
                <a:lnTo>
                  <a:pt x="64" y="75"/>
                </a:lnTo>
                <a:lnTo>
                  <a:pt x="71" y="76"/>
                </a:lnTo>
                <a:lnTo>
                  <a:pt x="77" y="77"/>
                </a:lnTo>
                <a:lnTo>
                  <a:pt x="83" y="80"/>
                </a:lnTo>
                <a:lnTo>
                  <a:pt x="86" y="84"/>
                </a:lnTo>
                <a:lnTo>
                  <a:pt x="88" y="90"/>
                </a:lnTo>
                <a:lnTo>
                  <a:pt x="90" y="97"/>
                </a:lnTo>
                <a:lnTo>
                  <a:pt x="91" y="105"/>
                </a:lnTo>
                <a:lnTo>
                  <a:pt x="91" y="114"/>
                </a:lnTo>
                <a:lnTo>
                  <a:pt x="91"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3" name="Freeform 109"/>
          <p:cNvSpPr>
            <a:spLocks noEditPoints="1"/>
          </p:cNvSpPr>
          <p:nvPr/>
        </p:nvSpPr>
        <p:spPr bwMode="auto">
          <a:xfrm>
            <a:off x="3878264" y="1981200"/>
            <a:ext cx="60325" cy="84138"/>
          </a:xfrm>
          <a:custGeom>
            <a:avLst/>
            <a:gdLst>
              <a:gd name="T0" fmla="*/ 42555 w 129"/>
              <a:gd name="T1" fmla="*/ 52388 h 159"/>
              <a:gd name="T2" fmla="*/ 41152 w 129"/>
              <a:gd name="T3" fmla="*/ 60855 h 159"/>
              <a:gd name="T4" fmla="*/ 37411 w 129"/>
              <a:gd name="T5" fmla="*/ 66675 h 159"/>
              <a:gd name="T6" fmla="*/ 30864 w 129"/>
              <a:gd name="T7" fmla="*/ 70909 h 159"/>
              <a:gd name="T8" fmla="*/ 22914 w 129"/>
              <a:gd name="T9" fmla="*/ 72496 h 159"/>
              <a:gd name="T10" fmla="*/ 17770 w 129"/>
              <a:gd name="T11" fmla="*/ 71438 h 159"/>
              <a:gd name="T12" fmla="*/ 14497 w 129"/>
              <a:gd name="T13" fmla="*/ 69321 h 159"/>
              <a:gd name="T14" fmla="*/ 12626 w 129"/>
              <a:gd name="T15" fmla="*/ 65088 h 159"/>
              <a:gd name="T16" fmla="*/ 11691 w 129"/>
              <a:gd name="T17" fmla="*/ 59796 h 159"/>
              <a:gd name="T18" fmla="*/ 12159 w 129"/>
              <a:gd name="T19" fmla="*/ 54504 h 159"/>
              <a:gd name="T20" fmla="*/ 14029 w 129"/>
              <a:gd name="T21" fmla="*/ 50800 h 159"/>
              <a:gd name="T22" fmla="*/ 17303 w 129"/>
              <a:gd name="T23" fmla="*/ 47625 h 159"/>
              <a:gd name="T24" fmla="*/ 22447 w 129"/>
              <a:gd name="T25" fmla="*/ 46567 h 159"/>
              <a:gd name="T26" fmla="*/ 33202 w 129"/>
              <a:gd name="T27" fmla="*/ 44450 h 159"/>
              <a:gd name="T28" fmla="*/ 42555 w 129"/>
              <a:gd name="T29" fmla="*/ 40746 h 159"/>
              <a:gd name="T30" fmla="*/ 43490 w 129"/>
              <a:gd name="T31" fmla="*/ 74084 h 159"/>
              <a:gd name="T32" fmla="*/ 44893 w 129"/>
              <a:gd name="T33" fmla="*/ 78317 h 159"/>
              <a:gd name="T34" fmla="*/ 47699 w 129"/>
              <a:gd name="T35" fmla="*/ 81492 h 159"/>
              <a:gd name="T36" fmla="*/ 51440 w 129"/>
              <a:gd name="T37" fmla="*/ 83609 h 159"/>
              <a:gd name="T38" fmla="*/ 57052 w 129"/>
              <a:gd name="T39" fmla="*/ 82550 h 159"/>
              <a:gd name="T40" fmla="*/ 60325 w 129"/>
              <a:gd name="T41" fmla="*/ 71438 h 159"/>
              <a:gd name="T42" fmla="*/ 55649 w 129"/>
              <a:gd name="T43" fmla="*/ 71438 h 159"/>
              <a:gd name="T44" fmla="*/ 53310 w 129"/>
              <a:gd name="T45" fmla="*/ 67205 h 159"/>
              <a:gd name="T46" fmla="*/ 53310 w 129"/>
              <a:gd name="T47" fmla="*/ 24342 h 159"/>
              <a:gd name="T48" fmla="*/ 51908 w 129"/>
              <a:gd name="T49" fmla="*/ 13758 h 159"/>
              <a:gd name="T50" fmla="*/ 47699 w 129"/>
              <a:gd name="T51" fmla="*/ 5821 h 159"/>
              <a:gd name="T52" fmla="*/ 39749 w 129"/>
              <a:gd name="T53" fmla="*/ 1588 h 159"/>
              <a:gd name="T54" fmla="*/ 28993 w 129"/>
              <a:gd name="T55" fmla="*/ 0 h 159"/>
              <a:gd name="T56" fmla="*/ 17770 w 129"/>
              <a:gd name="T57" fmla="*/ 2117 h 159"/>
              <a:gd name="T58" fmla="*/ 10288 w 129"/>
              <a:gd name="T59" fmla="*/ 6879 h 159"/>
              <a:gd name="T60" fmla="*/ 5144 w 129"/>
              <a:gd name="T61" fmla="*/ 14817 h 159"/>
              <a:gd name="T62" fmla="*/ 3273 w 129"/>
              <a:gd name="T63" fmla="*/ 25400 h 159"/>
              <a:gd name="T64" fmla="*/ 13561 w 129"/>
              <a:gd name="T65" fmla="*/ 25929 h 159"/>
              <a:gd name="T66" fmla="*/ 14497 w 129"/>
              <a:gd name="T67" fmla="*/ 20108 h 159"/>
              <a:gd name="T68" fmla="*/ 17303 w 129"/>
              <a:gd name="T69" fmla="*/ 15346 h 159"/>
              <a:gd name="T70" fmla="*/ 21979 w 129"/>
              <a:gd name="T71" fmla="*/ 12700 h 159"/>
              <a:gd name="T72" fmla="*/ 28526 w 129"/>
              <a:gd name="T73" fmla="*/ 12171 h 159"/>
              <a:gd name="T74" fmla="*/ 34605 w 129"/>
              <a:gd name="T75" fmla="*/ 12700 h 159"/>
              <a:gd name="T76" fmla="*/ 39281 w 129"/>
              <a:gd name="T77" fmla="*/ 14817 h 159"/>
              <a:gd name="T78" fmla="*/ 41620 w 129"/>
              <a:gd name="T79" fmla="*/ 18521 h 159"/>
              <a:gd name="T80" fmla="*/ 42555 w 129"/>
              <a:gd name="T81" fmla="*/ 23813 h 159"/>
              <a:gd name="T82" fmla="*/ 42087 w 129"/>
              <a:gd name="T83" fmla="*/ 29104 h 159"/>
              <a:gd name="T84" fmla="*/ 39749 w 129"/>
              <a:gd name="T85" fmla="*/ 31750 h 159"/>
              <a:gd name="T86" fmla="*/ 33202 w 129"/>
              <a:gd name="T87" fmla="*/ 33338 h 159"/>
              <a:gd name="T88" fmla="*/ 22447 w 129"/>
              <a:gd name="T89" fmla="*/ 34925 h 159"/>
              <a:gd name="T90" fmla="*/ 12626 w 129"/>
              <a:gd name="T91" fmla="*/ 37571 h 159"/>
              <a:gd name="T92" fmla="*/ 5612 w 129"/>
              <a:gd name="T93" fmla="*/ 42863 h 159"/>
              <a:gd name="T94" fmla="*/ 1871 w 129"/>
              <a:gd name="T95" fmla="*/ 50271 h 159"/>
              <a:gd name="T96" fmla="*/ 0 w 129"/>
              <a:gd name="T97" fmla="*/ 59796 h 159"/>
              <a:gd name="T98" fmla="*/ 1871 w 129"/>
              <a:gd name="T99" fmla="*/ 69850 h 159"/>
              <a:gd name="T100" fmla="*/ 5612 w 129"/>
              <a:gd name="T101" fmla="*/ 77788 h 159"/>
              <a:gd name="T102" fmla="*/ 12159 w 129"/>
              <a:gd name="T103" fmla="*/ 82021 h 159"/>
              <a:gd name="T104" fmla="*/ 21044 w 129"/>
              <a:gd name="T105" fmla="*/ 84138 h 159"/>
              <a:gd name="T106" fmla="*/ 33202 w 129"/>
              <a:gd name="T107" fmla="*/ 80963 h 159"/>
              <a:gd name="T108" fmla="*/ 43490 w 129"/>
              <a:gd name="T109" fmla="*/ 70909 h 1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9"/>
              <a:gd name="T167" fmla="*/ 129 w 129"/>
              <a:gd name="T168" fmla="*/ 159 h 1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9">
                <a:moveTo>
                  <a:pt x="91" y="77"/>
                </a:moveTo>
                <a:lnTo>
                  <a:pt x="91" y="99"/>
                </a:lnTo>
                <a:lnTo>
                  <a:pt x="90" y="108"/>
                </a:lnTo>
                <a:lnTo>
                  <a:pt x="88" y="115"/>
                </a:lnTo>
                <a:lnTo>
                  <a:pt x="85" y="120"/>
                </a:lnTo>
                <a:lnTo>
                  <a:pt x="80" y="126"/>
                </a:lnTo>
                <a:lnTo>
                  <a:pt x="73" y="131"/>
                </a:lnTo>
                <a:lnTo>
                  <a:pt x="66" y="134"/>
                </a:lnTo>
                <a:lnTo>
                  <a:pt x="58" y="135"/>
                </a:lnTo>
                <a:lnTo>
                  <a:pt x="49" y="137"/>
                </a:lnTo>
                <a:lnTo>
                  <a:pt x="44" y="137"/>
                </a:lnTo>
                <a:lnTo>
                  <a:pt x="38" y="135"/>
                </a:lnTo>
                <a:lnTo>
                  <a:pt x="34" y="133"/>
                </a:lnTo>
                <a:lnTo>
                  <a:pt x="31" y="131"/>
                </a:lnTo>
                <a:lnTo>
                  <a:pt x="28" y="127"/>
                </a:lnTo>
                <a:lnTo>
                  <a:pt x="27" y="123"/>
                </a:lnTo>
                <a:lnTo>
                  <a:pt x="25" y="118"/>
                </a:lnTo>
                <a:lnTo>
                  <a:pt x="25" y="113"/>
                </a:lnTo>
                <a:lnTo>
                  <a:pt x="25" y="108"/>
                </a:lnTo>
                <a:lnTo>
                  <a:pt x="26" y="103"/>
                </a:lnTo>
                <a:lnTo>
                  <a:pt x="28" y="99"/>
                </a:lnTo>
                <a:lnTo>
                  <a:pt x="30" y="96"/>
                </a:lnTo>
                <a:lnTo>
                  <a:pt x="33" y="92"/>
                </a:lnTo>
                <a:lnTo>
                  <a:pt x="37" y="90"/>
                </a:lnTo>
                <a:lnTo>
                  <a:pt x="43" y="89"/>
                </a:lnTo>
                <a:lnTo>
                  <a:pt x="48" y="88"/>
                </a:lnTo>
                <a:lnTo>
                  <a:pt x="60" y="85"/>
                </a:lnTo>
                <a:lnTo>
                  <a:pt x="71" y="84"/>
                </a:lnTo>
                <a:lnTo>
                  <a:pt x="82" y="82"/>
                </a:lnTo>
                <a:lnTo>
                  <a:pt x="91" y="77"/>
                </a:lnTo>
                <a:close/>
                <a:moveTo>
                  <a:pt x="93" y="134"/>
                </a:moveTo>
                <a:lnTo>
                  <a:pt x="93" y="140"/>
                </a:lnTo>
                <a:lnTo>
                  <a:pt x="94" y="145"/>
                </a:lnTo>
                <a:lnTo>
                  <a:pt x="96" y="148"/>
                </a:lnTo>
                <a:lnTo>
                  <a:pt x="99" y="152"/>
                </a:lnTo>
                <a:lnTo>
                  <a:pt x="102" y="154"/>
                </a:lnTo>
                <a:lnTo>
                  <a:pt x="106" y="156"/>
                </a:lnTo>
                <a:lnTo>
                  <a:pt x="110" y="158"/>
                </a:lnTo>
                <a:lnTo>
                  <a:pt x="116" y="158"/>
                </a:lnTo>
                <a:lnTo>
                  <a:pt x="122" y="156"/>
                </a:lnTo>
                <a:lnTo>
                  <a:pt x="129" y="155"/>
                </a:lnTo>
                <a:lnTo>
                  <a:pt x="129" y="135"/>
                </a:lnTo>
                <a:lnTo>
                  <a:pt x="123" y="137"/>
                </a:lnTo>
                <a:lnTo>
                  <a:pt x="119" y="135"/>
                </a:lnTo>
                <a:lnTo>
                  <a:pt x="115" y="132"/>
                </a:lnTo>
                <a:lnTo>
                  <a:pt x="114" y="127"/>
                </a:lnTo>
                <a:lnTo>
                  <a:pt x="114" y="120"/>
                </a:lnTo>
                <a:lnTo>
                  <a:pt x="114" y="46"/>
                </a:lnTo>
                <a:lnTo>
                  <a:pt x="113" y="35"/>
                </a:lnTo>
                <a:lnTo>
                  <a:pt x="111" y="26"/>
                </a:lnTo>
                <a:lnTo>
                  <a:pt x="107" y="18"/>
                </a:lnTo>
                <a:lnTo>
                  <a:pt x="102" y="11"/>
                </a:lnTo>
                <a:lnTo>
                  <a:pt x="94" y="6"/>
                </a:lnTo>
                <a:lnTo>
                  <a:pt x="85" y="3"/>
                </a:lnTo>
                <a:lnTo>
                  <a:pt x="74" y="2"/>
                </a:lnTo>
                <a:lnTo>
                  <a:pt x="62" y="0"/>
                </a:lnTo>
                <a:lnTo>
                  <a:pt x="49" y="2"/>
                </a:lnTo>
                <a:lnTo>
                  <a:pt x="38" y="4"/>
                </a:lnTo>
                <a:lnTo>
                  <a:pt x="29" y="7"/>
                </a:lnTo>
                <a:lnTo>
                  <a:pt x="22" y="13"/>
                </a:lnTo>
                <a:lnTo>
                  <a:pt x="15" y="20"/>
                </a:lnTo>
                <a:lnTo>
                  <a:pt x="11" y="28"/>
                </a:lnTo>
                <a:lnTo>
                  <a:pt x="8" y="38"/>
                </a:lnTo>
                <a:lnTo>
                  <a:pt x="7" y="48"/>
                </a:lnTo>
                <a:lnTo>
                  <a:pt x="7" y="49"/>
                </a:lnTo>
                <a:lnTo>
                  <a:pt x="29" y="49"/>
                </a:lnTo>
                <a:lnTo>
                  <a:pt x="29" y="43"/>
                </a:lnTo>
                <a:lnTo>
                  <a:pt x="31" y="38"/>
                </a:lnTo>
                <a:lnTo>
                  <a:pt x="33" y="33"/>
                </a:lnTo>
                <a:lnTo>
                  <a:pt x="37" y="29"/>
                </a:lnTo>
                <a:lnTo>
                  <a:pt x="42" y="26"/>
                </a:lnTo>
                <a:lnTo>
                  <a:pt x="47" y="24"/>
                </a:lnTo>
                <a:lnTo>
                  <a:pt x="53" y="23"/>
                </a:lnTo>
                <a:lnTo>
                  <a:pt x="61" y="23"/>
                </a:lnTo>
                <a:lnTo>
                  <a:pt x="68" y="23"/>
                </a:lnTo>
                <a:lnTo>
                  <a:pt x="74" y="24"/>
                </a:lnTo>
                <a:lnTo>
                  <a:pt x="80" y="26"/>
                </a:lnTo>
                <a:lnTo>
                  <a:pt x="84" y="28"/>
                </a:lnTo>
                <a:lnTo>
                  <a:pt x="87" y="31"/>
                </a:lnTo>
                <a:lnTo>
                  <a:pt x="89" y="35"/>
                </a:lnTo>
                <a:lnTo>
                  <a:pt x="91" y="39"/>
                </a:lnTo>
                <a:lnTo>
                  <a:pt x="91" y="45"/>
                </a:lnTo>
                <a:lnTo>
                  <a:pt x="91" y="50"/>
                </a:lnTo>
                <a:lnTo>
                  <a:pt x="90" y="55"/>
                </a:lnTo>
                <a:lnTo>
                  <a:pt x="89" y="57"/>
                </a:lnTo>
                <a:lnTo>
                  <a:pt x="85" y="60"/>
                </a:lnTo>
                <a:lnTo>
                  <a:pt x="80" y="62"/>
                </a:lnTo>
                <a:lnTo>
                  <a:pt x="71" y="63"/>
                </a:lnTo>
                <a:lnTo>
                  <a:pt x="61" y="64"/>
                </a:lnTo>
                <a:lnTo>
                  <a:pt x="48" y="66"/>
                </a:lnTo>
                <a:lnTo>
                  <a:pt x="36" y="68"/>
                </a:lnTo>
                <a:lnTo>
                  <a:pt x="27" y="71"/>
                </a:lnTo>
                <a:lnTo>
                  <a:pt x="18" y="75"/>
                </a:lnTo>
                <a:lnTo>
                  <a:pt x="12" y="81"/>
                </a:lnTo>
                <a:lnTo>
                  <a:pt x="7" y="87"/>
                </a:lnTo>
                <a:lnTo>
                  <a:pt x="4" y="95"/>
                </a:lnTo>
                <a:lnTo>
                  <a:pt x="2" y="103"/>
                </a:lnTo>
                <a:lnTo>
                  <a:pt x="0" y="113"/>
                </a:lnTo>
                <a:lnTo>
                  <a:pt x="2" y="124"/>
                </a:lnTo>
                <a:lnTo>
                  <a:pt x="4" y="132"/>
                </a:lnTo>
                <a:lnTo>
                  <a:pt x="7" y="140"/>
                </a:lnTo>
                <a:lnTo>
                  <a:pt x="12" y="147"/>
                </a:lnTo>
                <a:lnTo>
                  <a:pt x="18" y="152"/>
                </a:lnTo>
                <a:lnTo>
                  <a:pt x="26" y="155"/>
                </a:lnTo>
                <a:lnTo>
                  <a:pt x="35" y="158"/>
                </a:lnTo>
                <a:lnTo>
                  <a:pt x="45" y="159"/>
                </a:lnTo>
                <a:lnTo>
                  <a:pt x="58" y="158"/>
                </a:lnTo>
                <a:lnTo>
                  <a:pt x="71" y="153"/>
                </a:lnTo>
                <a:lnTo>
                  <a:pt x="83" y="145"/>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4" name="Freeform 110"/>
          <p:cNvSpPr>
            <a:spLocks/>
          </p:cNvSpPr>
          <p:nvPr/>
        </p:nvSpPr>
        <p:spPr bwMode="auto">
          <a:xfrm>
            <a:off x="3948114" y="1981200"/>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5031 h 155"/>
              <a:gd name="T10" fmla="*/ 53502 w 114"/>
              <a:gd name="T11" fmla="*/ 20238 h 155"/>
              <a:gd name="T12" fmla="*/ 53028 w 114"/>
              <a:gd name="T13" fmla="*/ 14912 h 155"/>
              <a:gd name="T14" fmla="*/ 51134 w 114"/>
              <a:gd name="T15" fmla="*/ 11184 h 155"/>
              <a:gd name="T16" fmla="*/ 49714 w 114"/>
              <a:gd name="T17" fmla="*/ 8521 h 155"/>
              <a:gd name="T18" fmla="*/ 48293 w 114"/>
              <a:gd name="T19" fmla="*/ 6391 h 155"/>
              <a:gd name="T20" fmla="*/ 45926 w 114"/>
              <a:gd name="T21" fmla="*/ 4793 h 155"/>
              <a:gd name="T22" fmla="*/ 43559 w 114"/>
              <a:gd name="T23" fmla="*/ 2663 h 155"/>
              <a:gd name="T24" fmla="*/ 41191 w 114"/>
              <a:gd name="T25" fmla="*/ 1598 h 155"/>
              <a:gd name="T26" fmla="*/ 37877 w 114"/>
              <a:gd name="T27" fmla="*/ 1065 h 155"/>
              <a:gd name="T28" fmla="*/ 34563 w 114"/>
              <a:gd name="T29" fmla="*/ 0 h 155"/>
              <a:gd name="T30" fmla="*/ 31249 w 114"/>
              <a:gd name="T31" fmla="*/ 0 h 155"/>
              <a:gd name="T32" fmla="*/ 27934 w 114"/>
              <a:gd name="T33" fmla="*/ 0 h 155"/>
              <a:gd name="T34" fmla="*/ 25094 w 114"/>
              <a:gd name="T35" fmla="*/ 1065 h 155"/>
              <a:gd name="T36" fmla="*/ 22253 w 114"/>
              <a:gd name="T37" fmla="*/ 2130 h 155"/>
              <a:gd name="T38" fmla="*/ 19412 w 114"/>
              <a:gd name="T39" fmla="*/ 3195 h 155"/>
              <a:gd name="T40" fmla="*/ 17045 w 114"/>
              <a:gd name="T41" fmla="*/ 5326 h 155"/>
              <a:gd name="T42" fmla="*/ 14677 w 114"/>
              <a:gd name="T43" fmla="*/ 7456 h 155"/>
              <a:gd name="T44" fmla="*/ 12784 w 114"/>
              <a:gd name="T45" fmla="*/ 10652 h 155"/>
              <a:gd name="T46" fmla="*/ 10416 w 114"/>
              <a:gd name="T47" fmla="*/ 13847 h 155"/>
              <a:gd name="T48" fmla="*/ 10416 w 114"/>
              <a:gd name="T49" fmla="*/ 2130 h 155"/>
              <a:gd name="T50" fmla="*/ 0 w 114"/>
              <a:gd name="T51" fmla="*/ 2130 h 155"/>
              <a:gd name="T52" fmla="*/ 0 w 114"/>
              <a:gd name="T53" fmla="*/ 82550 h 155"/>
              <a:gd name="T54" fmla="*/ 10890 w 114"/>
              <a:gd name="T55" fmla="*/ 82550 h 155"/>
              <a:gd name="T56" fmla="*/ 10890 w 114"/>
              <a:gd name="T57" fmla="*/ 36748 h 155"/>
              <a:gd name="T58" fmla="*/ 11837 w 114"/>
              <a:gd name="T59" fmla="*/ 31422 h 155"/>
              <a:gd name="T60" fmla="*/ 12784 w 114"/>
              <a:gd name="T61" fmla="*/ 26096 h 155"/>
              <a:gd name="T62" fmla="*/ 14204 w 114"/>
              <a:gd name="T63" fmla="*/ 21836 h 155"/>
              <a:gd name="T64" fmla="*/ 16098 w 114"/>
              <a:gd name="T65" fmla="*/ 18108 h 155"/>
              <a:gd name="T66" fmla="*/ 18939 w 114"/>
              <a:gd name="T67" fmla="*/ 15445 h 155"/>
              <a:gd name="T68" fmla="*/ 22253 w 114"/>
              <a:gd name="T69" fmla="*/ 13847 h 155"/>
              <a:gd name="T70" fmla="*/ 26041 w 114"/>
              <a:gd name="T71" fmla="*/ 12782 h 155"/>
              <a:gd name="T72" fmla="*/ 30302 w 114"/>
              <a:gd name="T73" fmla="*/ 12249 h 155"/>
              <a:gd name="T74" fmla="*/ 33616 w 114"/>
              <a:gd name="T75" fmla="*/ 12782 h 155"/>
              <a:gd name="T76" fmla="*/ 36457 w 114"/>
              <a:gd name="T77" fmla="*/ 13315 h 155"/>
              <a:gd name="T78" fmla="*/ 38351 w 114"/>
              <a:gd name="T79" fmla="*/ 14912 h 155"/>
              <a:gd name="T80" fmla="*/ 40718 w 114"/>
              <a:gd name="T81" fmla="*/ 17043 h 155"/>
              <a:gd name="T82" fmla="*/ 41665 w 114"/>
              <a:gd name="T83" fmla="*/ 20238 h 155"/>
              <a:gd name="T84" fmla="*/ 42612 w 114"/>
              <a:gd name="T85" fmla="*/ 23966 h 155"/>
              <a:gd name="T86" fmla="*/ 43085 w 114"/>
              <a:gd name="T87" fmla="*/ 28227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8"/>
                </a:lnTo>
                <a:lnTo>
                  <a:pt x="112" y="28"/>
                </a:lnTo>
                <a:lnTo>
                  <a:pt x="108" y="21"/>
                </a:lnTo>
                <a:lnTo>
                  <a:pt x="105" y="16"/>
                </a:lnTo>
                <a:lnTo>
                  <a:pt x="102" y="12"/>
                </a:lnTo>
                <a:lnTo>
                  <a:pt x="97" y="9"/>
                </a:lnTo>
                <a:lnTo>
                  <a:pt x="92" y="5"/>
                </a:lnTo>
                <a:lnTo>
                  <a:pt x="87" y="3"/>
                </a:lnTo>
                <a:lnTo>
                  <a:pt x="80" y="2"/>
                </a:lnTo>
                <a:lnTo>
                  <a:pt x="73" y="0"/>
                </a:lnTo>
                <a:lnTo>
                  <a:pt x="66" y="0"/>
                </a:lnTo>
                <a:lnTo>
                  <a:pt x="59" y="0"/>
                </a:lnTo>
                <a:lnTo>
                  <a:pt x="53" y="2"/>
                </a:lnTo>
                <a:lnTo>
                  <a:pt x="47" y="4"/>
                </a:lnTo>
                <a:lnTo>
                  <a:pt x="41" y="6"/>
                </a:lnTo>
                <a:lnTo>
                  <a:pt x="36" y="10"/>
                </a:lnTo>
                <a:lnTo>
                  <a:pt x="31" y="14"/>
                </a:lnTo>
                <a:lnTo>
                  <a:pt x="27" y="20"/>
                </a:lnTo>
                <a:lnTo>
                  <a:pt x="22" y="26"/>
                </a:lnTo>
                <a:lnTo>
                  <a:pt x="22" y="4"/>
                </a:lnTo>
                <a:lnTo>
                  <a:pt x="0" y="4"/>
                </a:lnTo>
                <a:lnTo>
                  <a:pt x="0" y="155"/>
                </a:lnTo>
                <a:lnTo>
                  <a:pt x="23" y="155"/>
                </a:lnTo>
                <a:lnTo>
                  <a:pt x="23" y="69"/>
                </a:lnTo>
                <a:lnTo>
                  <a:pt x="25" y="59"/>
                </a:lnTo>
                <a:lnTo>
                  <a:pt x="27" y="49"/>
                </a:lnTo>
                <a:lnTo>
                  <a:pt x="30" y="41"/>
                </a:lnTo>
                <a:lnTo>
                  <a:pt x="34" y="34"/>
                </a:lnTo>
                <a:lnTo>
                  <a:pt x="40" y="29"/>
                </a:lnTo>
                <a:lnTo>
                  <a:pt x="47" y="26"/>
                </a:lnTo>
                <a:lnTo>
                  <a:pt x="55" y="24"/>
                </a:lnTo>
                <a:lnTo>
                  <a:pt x="64" y="23"/>
                </a:lnTo>
                <a:lnTo>
                  <a:pt x="71" y="24"/>
                </a:lnTo>
                <a:lnTo>
                  <a:pt x="77" y="25"/>
                </a:lnTo>
                <a:lnTo>
                  <a:pt x="81" y="28"/>
                </a:lnTo>
                <a:lnTo>
                  <a:pt x="86" y="32"/>
                </a:lnTo>
                <a:lnTo>
                  <a:pt x="88" y="38"/>
                </a:lnTo>
                <a:lnTo>
                  <a:pt x="90" y="45"/>
                </a:lnTo>
                <a:lnTo>
                  <a:pt x="91" y="53"/>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5" name="Freeform 111"/>
          <p:cNvSpPr>
            <a:spLocks noEditPoints="1"/>
          </p:cNvSpPr>
          <p:nvPr/>
        </p:nvSpPr>
        <p:spPr bwMode="auto">
          <a:xfrm>
            <a:off x="4014788" y="1981200"/>
            <a:ext cx="57150" cy="84138"/>
          </a:xfrm>
          <a:custGeom>
            <a:avLst/>
            <a:gdLst>
              <a:gd name="T0" fmla="*/ 45070 w 123"/>
              <a:gd name="T1" fmla="*/ 59796 h 159"/>
              <a:gd name="T2" fmla="*/ 41817 w 123"/>
              <a:gd name="T3" fmla="*/ 65617 h 159"/>
              <a:gd name="T4" fmla="*/ 38100 w 123"/>
              <a:gd name="T5" fmla="*/ 69321 h 159"/>
              <a:gd name="T6" fmla="*/ 32524 w 123"/>
              <a:gd name="T7" fmla="*/ 71438 h 159"/>
              <a:gd name="T8" fmla="*/ 25090 w 123"/>
              <a:gd name="T9" fmla="*/ 70909 h 159"/>
              <a:gd name="T10" fmla="*/ 19050 w 123"/>
              <a:gd name="T11" fmla="*/ 67734 h 159"/>
              <a:gd name="T12" fmla="*/ 13939 w 123"/>
              <a:gd name="T13" fmla="*/ 61913 h 159"/>
              <a:gd name="T14" fmla="*/ 11616 w 123"/>
              <a:gd name="T15" fmla="*/ 51859 h 159"/>
              <a:gd name="T16" fmla="*/ 57150 w 123"/>
              <a:gd name="T17" fmla="*/ 46567 h 159"/>
              <a:gd name="T18" fmla="*/ 56685 w 123"/>
              <a:gd name="T19" fmla="*/ 31750 h 159"/>
              <a:gd name="T20" fmla="*/ 52504 w 123"/>
              <a:gd name="T21" fmla="*/ 16404 h 159"/>
              <a:gd name="T22" fmla="*/ 45534 w 123"/>
              <a:gd name="T23" fmla="*/ 6350 h 159"/>
              <a:gd name="T24" fmla="*/ 35312 w 123"/>
              <a:gd name="T25" fmla="*/ 1058 h 159"/>
              <a:gd name="T26" fmla="*/ 22302 w 123"/>
              <a:gd name="T27" fmla="*/ 1058 h 159"/>
              <a:gd name="T28" fmla="*/ 11616 w 123"/>
              <a:gd name="T29" fmla="*/ 6350 h 159"/>
              <a:gd name="T30" fmla="*/ 4182 w 123"/>
              <a:gd name="T31" fmla="*/ 17463 h 159"/>
              <a:gd name="T32" fmla="*/ 465 w 123"/>
              <a:gd name="T33" fmla="*/ 33338 h 159"/>
              <a:gd name="T34" fmla="*/ 465 w 123"/>
              <a:gd name="T35" fmla="*/ 51859 h 159"/>
              <a:gd name="T36" fmla="*/ 4182 w 123"/>
              <a:gd name="T37" fmla="*/ 67205 h 159"/>
              <a:gd name="T38" fmla="*/ 11616 w 123"/>
              <a:gd name="T39" fmla="*/ 77788 h 159"/>
              <a:gd name="T40" fmla="*/ 22302 w 123"/>
              <a:gd name="T41" fmla="*/ 83609 h 159"/>
              <a:gd name="T42" fmla="*/ 33454 w 123"/>
              <a:gd name="T43" fmla="*/ 83609 h 159"/>
              <a:gd name="T44" fmla="*/ 43211 w 123"/>
              <a:gd name="T45" fmla="*/ 79905 h 159"/>
              <a:gd name="T46" fmla="*/ 50180 w 123"/>
              <a:gd name="T47" fmla="*/ 73025 h 159"/>
              <a:gd name="T48" fmla="*/ 55291 w 123"/>
              <a:gd name="T49" fmla="*/ 62971 h 159"/>
              <a:gd name="T50" fmla="*/ 45999 w 123"/>
              <a:gd name="T51" fmla="*/ 57150 h 159"/>
              <a:gd name="T52" fmla="*/ 11616 w 123"/>
              <a:gd name="T53" fmla="*/ 29634 h 159"/>
              <a:gd name="T54" fmla="*/ 14404 w 123"/>
              <a:gd name="T55" fmla="*/ 21167 h 159"/>
              <a:gd name="T56" fmla="*/ 19050 w 123"/>
              <a:gd name="T57" fmla="*/ 14817 h 159"/>
              <a:gd name="T58" fmla="*/ 24626 w 123"/>
              <a:gd name="T59" fmla="*/ 12700 h 159"/>
              <a:gd name="T60" fmla="*/ 32524 w 123"/>
              <a:gd name="T61" fmla="*/ 12700 h 159"/>
              <a:gd name="T62" fmla="*/ 39029 w 123"/>
              <a:gd name="T63" fmla="*/ 15346 h 159"/>
              <a:gd name="T64" fmla="*/ 43211 w 123"/>
              <a:gd name="T65" fmla="*/ 21167 h 159"/>
              <a:gd name="T66" fmla="*/ 45534 w 123"/>
              <a:gd name="T67" fmla="*/ 29634 h 159"/>
              <a:gd name="T68" fmla="*/ 11151 w 123"/>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9"/>
              <a:gd name="T107" fmla="*/ 123 w 123"/>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9">
                <a:moveTo>
                  <a:pt x="99" y="108"/>
                </a:moveTo>
                <a:lnTo>
                  <a:pt x="97" y="113"/>
                </a:lnTo>
                <a:lnTo>
                  <a:pt x="93" y="119"/>
                </a:lnTo>
                <a:lnTo>
                  <a:pt x="90" y="124"/>
                </a:lnTo>
                <a:lnTo>
                  <a:pt x="86" y="128"/>
                </a:lnTo>
                <a:lnTo>
                  <a:pt x="82" y="131"/>
                </a:lnTo>
                <a:lnTo>
                  <a:pt x="77" y="133"/>
                </a:lnTo>
                <a:lnTo>
                  <a:pt x="70" y="135"/>
                </a:lnTo>
                <a:lnTo>
                  <a:pt x="63" y="135"/>
                </a:lnTo>
                <a:lnTo>
                  <a:pt x="54" y="134"/>
                </a:lnTo>
                <a:lnTo>
                  <a:pt x="47" y="132"/>
                </a:lnTo>
                <a:lnTo>
                  <a:pt x="41" y="128"/>
                </a:lnTo>
                <a:lnTo>
                  <a:pt x="34" y="123"/>
                </a:lnTo>
                <a:lnTo>
                  <a:pt x="30" y="117"/>
                </a:lnTo>
                <a:lnTo>
                  <a:pt x="27" y="109"/>
                </a:lnTo>
                <a:lnTo>
                  <a:pt x="25" y="98"/>
                </a:lnTo>
                <a:lnTo>
                  <a:pt x="24" y="88"/>
                </a:lnTo>
                <a:lnTo>
                  <a:pt x="123" y="88"/>
                </a:lnTo>
                <a:lnTo>
                  <a:pt x="123" y="76"/>
                </a:lnTo>
                <a:lnTo>
                  <a:pt x="122" y="60"/>
                </a:lnTo>
                <a:lnTo>
                  <a:pt x="119" y="43"/>
                </a:lnTo>
                <a:lnTo>
                  <a:pt x="113" y="31"/>
                </a:lnTo>
                <a:lnTo>
                  <a:pt x="107" y="20"/>
                </a:lnTo>
                <a:lnTo>
                  <a:pt x="98" y="12"/>
                </a:lnTo>
                <a:lnTo>
                  <a:pt x="87" y="5"/>
                </a:lnTo>
                <a:lnTo>
                  <a:pt x="76" y="2"/>
                </a:lnTo>
                <a:lnTo>
                  <a:pt x="61" y="0"/>
                </a:lnTo>
                <a:lnTo>
                  <a:pt x="48" y="2"/>
                </a:lnTo>
                <a:lnTo>
                  <a:pt x="35" y="6"/>
                </a:lnTo>
                <a:lnTo>
                  <a:pt x="25" y="12"/>
                </a:lnTo>
                <a:lnTo>
                  <a:pt x="16" y="21"/>
                </a:lnTo>
                <a:lnTo>
                  <a:pt x="9" y="33"/>
                </a:lnTo>
                <a:lnTo>
                  <a:pt x="4" y="47"/>
                </a:lnTo>
                <a:lnTo>
                  <a:pt x="1" y="63"/>
                </a:lnTo>
                <a:lnTo>
                  <a:pt x="0" y="81"/>
                </a:lnTo>
                <a:lnTo>
                  <a:pt x="1" y="98"/>
                </a:lnTo>
                <a:lnTo>
                  <a:pt x="4" y="113"/>
                </a:lnTo>
                <a:lnTo>
                  <a:pt x="9" y="127"/>
                </a:lnTo>
                <a:lnTo>
                  <a:pt x="16" y="138"/>
                </a:lnTo>
                <a:lnTo>
                  <a:pt x="25" y="147"/>
                </a:lnTo>
                <a:lnTo>
                  <a:pt x="35" y="153"/>
                </a:lnTo>
                <a:lnTo>
                  <a:pt x="48" y="158"/>
                </a:lnTo>
                <a:lnTo>
                  <a:pt x="61" y="159"/>
                </a:lnTo>
                <a:lnTo>
                  <a:pt x="72" y="158"/>
                </a:lnTo>
                <a:lnTo>
                  <a:pt x="84" y="155"/>
                </a:lnTo>
                <a:lnTo>
                  <a:pt x="93" y="151"/>
                </a:lnTo>
                <a:lnTo>
                  <a:pt x="102" y="145"/>
                </a:lnTo>
                <a:lnTo>
                  <a:pt x="108" y="138"/>
                </a:lnTo>
                <a:lnTo>
                  <a:pt x="115" y="128"/>
                </a:lnTo>
                <a:lnTo>
                  <a:pt x="119" y="119"/>
                </a:lnTo>
                <a:lnTo>
                  <a:pt x="121" y="108"/>
                </a:lnTo>
                <a:lnTo>
                  <a:pt x="99" y="108"/>
                </a:lnTo>
                <a:close/>
                <a:moveTo>
                  <a:pt x="24" y="67"/>
                </a:moveTo>
                <a:lnTo>
                  <a:pt x="25" y="56"/>
                </a:lnTo>
                <a:lnTo>
                  <a:pt x="27" y="48"/>
                </a:lnTo>
                <a:lnTo>
                  <a:pt x="31" y="40"/>
                </a:lnTo>
                <a:lnTo>
                  <a:pt x="35" y="34"/>
                </a:lnTo>
                <a:lnTo>
                  <a:pt x="41" y="28"/>
                </a:lnTo>
                <a:lnTo>
                  <a:pt x="47" y="25"/>
                </a:lnTo>
                <a:lnTo>
                  <a:pt x="53" y="24"/>
                </a:lnTo>
                <a:lnTo>
                  <a:pt x="62" y="23"/>
                </a:lnTo>
                <a:lnTo>
                  <a:pt x="70" y="24"/>
                </a:lnTo>
                <a:lnTo>
                  <a:pt x="78" y="25"/>
                </a:lnTo>
                <a:lnTo>
                  <a:pt x="84" y="29"/>
                </a:lnTo>
                <a:lnTo>
                  <a:pt x="89" y="34"/>
                </a:lnTo>
                <a:lnTo>
                  <a:pt x="93" y="40"/>
                </a:lnTo>
                <a:lnTo>
                  <a:pt x="97" y="48"/>
                </a:lnTo>
                <a:lnTo>
                  <a:pt x="98" y="56"/>
                </a:lnTo>
                <a:lnTo>
                  <a:pt x="99" y="67"/>
                </a:lnTo>
                <a:lnTo>
                  <a:pt x="24"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6" name="Freeform 112"/>
          <p:cNvSpPr>
            <a:spLocks noEditPoints="1"/>
          </p:cNvSpPr>
          <p:nvPr/>
        </p:nvSpPr>
        <p:spPr bwMode="auto">
          <a:xfrm>
            <a:off x="4119564" y="1954214"/>
            <a:ext cx="66675" cy="109537"/>
          </a:xfrm>
          <a:custGeom>
            <a:avLst/>
            <a:gdLst>
              <a:gd name="T0" fmla="*/ 11656 w 143"/>
              <a:gd name="T1" fmla="*/ 58737 h 207"/>
              <a:gd name="T2" fmla="*/ 39166 w 143"/>
              <a:gd name="T3" fmla="*/ 58737 h 207"/>
              <a:gd name="T4" fmla="*/ 47092 w 143"/>
              <a:gd name="T5" fmla="*/ 60854 h 207"/>
              <a:gd name="T6" fmla="*/ 51755 w 143"/>
              <a:gd name="T7" fmla="*/ 65087 h 207"/>
              <a:gd name="T8" fmla="*/ 54086 w 143"/>
              <a:gd name="T9" fmla="*/ 71966 h 207"/>
              <a:gd name="T10" fmla="*/ 54086 w 143"/>
              <a:gd name="T11" fmla="*/ 81491 h 207"/>
              <a:gd name="T12" fmla="*/ 52221 w 143"/>
              <a:gd name="T13" fmla="*/ 88900 h 207"/>
              <a:gd name="T14" fmla="*/ 47092 w 143"/>
              <a:gd name="T15" fmla="*/ 93133 h 207"/>
              <a:gd name="T16" fmla="*/ 40565 w 143"/>
              <a:gd name="T17" fmla="*/ 95250 h 207"/>
              <a:gd name="T18" fmla="*/ 11656 w 143"/>
              <a:gd name="T19" fmla="*/ 96308 h 207"/>
              <a:gd name="T20" fmla="*/ 11656 w 143"/>
              <a:gd name="T21" fmla="*/ 12171 h 207"/>
              <a:gd name="T22" fmla="*/ 37767 w 143"/>
              <a:gd name="T23" fmla="*/ 12171 h 207"/>
              <a:gd name="T24" fmla="*/ 44761 w 143"/>
              <a:gd name="T25" fmla="*/ 14817 h 207"/>
              <a:gd name="T26" fmla="*/ 48491 w 143"/>
              <a:gd name="T27" fmla="*/ 18521 h 207"/>
              <a:gd name="T28" fmla="*/ 50822 w 143"/>
              <a:gd name="T29" fmla="*/ 24871 h 207"/>
              <a:gd name="T30" fmla="*/ 50822 w 143"/>
              <a:gd name="T31" fmla="*/ 33337 h 207"/>
              <a:gd name="T32" fmla="*/ 48491 w 143"/>
              <a:gd name="T33" fmla="*/ 39687 h 207"/>
              <a:gd name="T34" fmla="*/ 44295 w 143"/>
              <a:gd name="T35" fmla="*/ 43921 h 207"/>
              <a:gd name="T36" fmla="*/ 37301 w 143"/>
              <a:gd name="T37" fmla="*/ 46037 h 207"/>
              <a:gd name="T38" fmla="*/ 11656 w 143"/>
              <a:gd name="T39" fmla="*/ 46037 h 207"/>
              <a:gd name="T40" fmla="*/ 37301 w 143"/>
              <a:gd name="T41" fmla="*/ 109537 h 207"/>
              <a:gd name="T42" fmla="*/ 49890 w 143"/>
              <a:gd name="T43" fmla="*/ 107420 h 207"/>
              <a:gd name="T44" fmla="*/ 59215 w 143"/>
              <a:gd name="T45" fmla="*/ 100541 h 207"/>
              <a:gd name="T46" fmla="*/ 64810 w 143"/>
              <a:gd name="T47" fmla="*/ 90487 h 207"/>
              <a:gd name="T48" fmla="*/ 66675 w 143"/>
              <a:gd name="T49" fmla="*/ 77258 h 207"/>
              <a:gd name="T50" fmla="*/ 65742 w 143"/>
              <a:gd name="T51" fmla="*/ 67204 h 207"/>
              <a:gd name="T52" fmla="*/ 62479 w 143"/>
              <a:gd name="T53" fmla="*/ 59266 h 207"/>
              <a:gd name="T54" fmla="*/ 57350 w 143"/>
              <a:gd name="T55" fmla="*/ 53446 h 207"/>
              <a:gd name="T56" fmla="*/ 50822 w 143"/>
              <a:gd name="T57" fmla="*/ 50271 h 207"/>
              <a:gd name="T58" fmla="*/ 55951 w 143"/>
              <a:gd name="T59" fmla="*/ 46566 h 207"/>
              <a:gd name="T60" fmla="*/ 60147 w 143"/>
              <a:gd name="T61" fmla="*/ 41275 h 207"/>
              <a:gd name="T62" fmla="*/ 62012 w 143"/>
              <a:gd name="T63" fmla="*/ 34396 h 207"/>
              <a:gd name="T64" fmla="*/ 62945 w 143"/>
              <a:gd name="T65" fmla="*/ 26987 h 207"/>
              <a:gd name="T66" fmla="*/ 61546 w 143"/>
              <a:gd name="T67" fmla="*/ 14817 h 207"/>
              <a:gd name="T68" fmla="*/ 55951 w 143"/>
              <a:gd name="T69" fmla="*/ 6879 h 207"/>
              <a:gd name="T70" fmla="*/ 47558 w 143"/>
              <a:gd name="T71" fmla="*/ 1587 h 207"/>
              <a:gd name="T72" fmla="*/ 35436 w 143"/>
              <a:gd name="T73" fmla="*/ 0 h 207"/>
              <a:gd name="T74" fmla="*/ 0 w 143"/>
              <a:gd name="T75" fmla="*/ 109537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3"/>
              <a:gd name="T115" fmla="*/ 0 h 207"/>
              <a:gd name="T116" fmla="*/ 143 w 143"/>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3" h="207">
                <a:moveTo>
                  <a:pt x="25" y="182"/>
                </a:moveTo>
                <a:lnTo>
                  <a:pt x="25" y="111"/>
                </a:lnTo>
                <a:lnTo>
                  <a:pt x="75" y="111"/>
                </a:lnTo>
                <a:lnTo>
                  <a:pt x="84" y="111"/>
                </a:lnTo>
                <a:lnTo>
                  <a:pt x="94" y="113"/>
                </a:lnTo>
                <a:lnTo>
                  <a:pt x="101" y="115"/>
                </a:lnTo>
                <a:lnTo>
                  <a:pt x="107" y="119"/>
                </a:lnTo>
                <a:lnTo>
                  <a:pt x="111" y="123"/>
                </a:lnTo>
                <a:lnTo>
                  <a:pt x="115" y="129"/>
                </a:lnTo>
                <a:lnTo>
                  <a:pt x="116" y="136"/>
                </a:lnTo>
                <a:lnTo>
                  <a:pt x="117" y="146"/>
                </a:lnTo>
                <a:lnTo>
                  <a:pt x="116" y="154"/>
                </a:lnTo>
                <a:lnTo>
                  <a:pt x="115" y="161"/>
                </a:lnTo>
                <a:lnTo>
                  <a:pt x="112" y="168"/>
                </a:lnTo>
                <a:lnTo>
                  <a:pt x="108" y="172"/>
                </a:lnTo>
                <a:lnTo>
                  <a:pt x="101" y="176"/>
                </a:lnTo>
                <a:lnTo>
                  <a:pt x="95" y="179"/>
                </a:lnTo>
                <a:lnTo>
                  <a:pt x="87" y="180"/>
                </a:lnTo>
                <a:lnTo>
                  <a:pt x="78" y="182"/>
                </a:lnTo>
                <a:lnTo>
                  <a:pt x="25" y="182"/>
                </a:lnTo>
                <a:close/>
                <a:moveTo>
                  <a:pt x="25" y="87"/>
                </a:moveTo>
                <a:lnTo>
                  <a:pt x="25" y="23"/>
                </a:lnTo>
                <a:lnTo>
                  <a:pt x="73" y="23"/>
                </a:lnTo>
                <a:lnTo>
                  <a:pt x="81" y="23"/>
                </a:lnTo>
                <a:lnTo>
                  <a:pt x="89" y="26"/>
                </a:lnTo>
                <a:lnTo>
                  <a:pt x="96" y="28"/>
                </a:lnTo>
                <a:lnTo>
                  <a:pt x="100" y="31"/>
                </a:lnTo>
                <a:lnTo>
                  <a:pt x="104" y="35"/>
                </a:lnTo>
                <a:lnTo>
                  <a:pt x="108" y="41"/>
                </a:lnTo>
                <a:lnTo>
                  <a:pt x="109" y="47"/>
                </a:lnTo>
                <a:lnTo>
                  <a:pt x="110" y="55"/>
                </a:lnTo>
                <a:lnTo>
                  <a:pt x="109" y="63"/>
                </a:lnTo>
                <a:lnTo>
                  <a:pt x="108" y="70"/>
                </a:lnTo>
                <a:lnTo>
                  <a:pt x="104" y="75"/>
                </a:lnTo>
                <a:lnTo>
                  <a:pt x="100" y="79"/>
                </a:lnTo>
                <a:lnTo>
                  <a:pt x="95" y="83"/>
                </a:lnTo>
                <a:lnTo>
                  <a:pt x="88" y="85"/>
                </a:lnTo>
                <a:lnTo>
                  <a:pt x="80" y="87"/>
                </a:lnTo>
                <a:lnTo>
                  <a:pt x="71" y="87"/>
                </a:lnTo>
                <a:lnTo>
                  <a:pt x="25" y="87"/>
                </a:lnTo>
                <a:close/>
                <a:moveTo>
                  <a:pt x="0" y="207"/>
                </a:moveTo>
                <a:lnTo>
                  <a:pt x="80" y="207"/>
                </a:lnTo>
                <a:lnTo>
                  <a:pt x="95" y="206"/>
                </a:lnTo>
                <a:lnTo>
                  <a:pt x="107" y="203"/>
                </a:lnTo>
                <a:lnTo>
                  <a:pt x="118" y="198"/>
                </a:lnTo>
                <a:lnTo>
                  <a:pt x="127" y="190"/>
                </a:lnTo>
                <a:lnTo>
                  <a:pt x="134" y="182"/>
                </a:lnTo>
                <a:lnTo>
                  <a:pt x="139" y="171"/>
                </a:lnTo>
                <a:lnTo>
                  <a:pt x="142" y="158"/>
                </a:lnTo>
                <a:lnTo>
                  <a:pt x="143" y="146"/>
                </a:lnTo>
                <a:lnTo>
                  <a:pt x="142" y="136"/>
                </a:lnTo>
                <a:lnTo>
                  <a:pt x="141" y="127"/>
                </a:lnTo>
                <a:lnTo>
                  <a:pt x="138" y="119"/>
                </a:lnTo>
                <a:lnTo>
                  <a:pt x="134" y="112"/>
                </a:lnTo>
                <a:lnTo>
                  <a:pt x="129" y="106"/>
                </a:lnTo>
                <a:lnTo>
                  <a:pt x="123" y="101"/>
                </a:lnTo>
                <a:lnTo>
                  <a:pt x="116" y="98"/>
                </a:lnTo>
                <a:lnTo>
                  <a:pt x="109" y="95"/>
                </a:lnTo>
                <a:lnTo>
                  <a:pt x="115" y="92"/>
                </a:lnTo>
                <a:lnTo>
                  <a:pt x="120" y="88"/>
                </a:lnTo>
                <a:lnTo>
                  <a:pt x="124" y="84"/>
                </a:lnTo>
                <a:lnTo>
                  <a:pt x="129" y="78"/>
                </a:lnTo>
                <a:lnTo>
                  <a:pt x="131" y="72"/>
                </a:lnTo>
                <a:lnTo>
                  <a:pt x="133" y="65"/>
                </a:lnTo>
                <a:lnTo>
                  <a:pt x="135" y="58"/>
                </a:lnTo>
                <a:lnTo>
                  <a:pt x="135" y="51"/>
                </a:lnTo>
                <a:lnTo>
                  <a:pt x="134" y="38"/>
                </a:lnTo>
                <a:lnTo>
                  <a:pt x="132" y="28"/>
                </a:lnTo>
                <a:lnTo>
                  <a:pt x="127" y="20"/>
                </a:lnTo>
                <a:lnTo>
                  <a:pt x="120" y="13"/>
                </a:lnTo>
                <a:lnTo>
                  <a:pt x="112" y="7"/>
                </a:lnTo>
                <a:lnTo>
                  <a:pt x="102" y="3"/>
                </a:lnTo>
                <a:lnTo>
                  <a:pt x="90" y="1"/>
                </a:lnTo>
                <a:lnTo>
                  <a:pt x="76"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7" name="Rectangle 113"/>
          <p:cNvSpPr>
            <a:spLocks noChangeArrowheads="1"/>
          </p:cNvSpPr>
          <p:nvPr/>
        </p:nvSpPr>
        <p:spPr bwMode="auto">
          <a:xfrm>
            <a:off x="4202113" y="2047876"/>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78" name="Freeform 114"/>
          <p:cNvSpPr>
            <a:spLocks noEditPoints="1"/>
          </p:cNvSpPr>
          <p:nvPr/>
        </p:nvSpPr>
        <p:spPr bwMode="auto">
          <a:xfrm>
            <a:off x="2874964" y="2151063"/>
            <a:ext cx="60325" cy="107950"/>
          </a:xfrm>
          <a:custGeom>
            <a:avLst/>
            <a:gdLst>
              <a:gd name="T0" fmla="*/ 58911 w 128"/>
              <a:gd name="T1" fmla="*/ 21271 h 203"/>
              <a:gd name="T2" fmla="*/ 54670 w 128"/>
              <a:gd name="T3" fmla="*/ 11167 h 203"/>
              <a:gd name="T4" fmla="*/ 48071 w 128"/>
              <a:gd name="T5" fmla="*/ 4254 h 203"/>
              <a:gd name="T6" fmla="*/ 38174 w 128"/>
              <a:gd name="T7" fmla="*/ 532 h 203"/>
              <a:gd name="T8" fmla="*/ 28749 w 128"/>
              <a:gd name="T9" fmla="*/ 0 h 203"/>
              <a:gd name="T10" fmla="*/ 22151 w 128"/>
              <a:gd name="T11" fmla="*/ 2127 h 203"/>
              <a:gd name="T12" fmla="*/ 16024 w 128"/>
              <a:gd name="T13" fmla="*/ 5850 h 203"/>
              <a:gd name="T14" fmla="*/ 10840 w 128"/>
              <a:gd name="T15" fmla="*/ 11699 h 203"/>
              <a:gd name="T16" fmla="*/ 6598 w 128"/>
              <a:gd name="T17" fmla="*/ 19144 h 203"/>
              <a:gd name="T18" fmla="*/ 3770 w 128"/>
              <a:gd name="T19" fmla="*/ 28184 h 203"/>
              <a:gd name="T20" fmla="*/ 1414 w 128"/>
              <a:gd name="T21" fmla="*/ 38819 h 203"/>
              <a:gd name="T22" fmla="*/ 0 w 128"/>
              <a:gd name="T23" fmla="*/ 51582 h 203"/>
              <a:gd name="T24" fmla="*/ 0 w 128"/>
              <a:gd name="T25" fmla="*/ 64876 h 203"/>
              <a:gd name="T26" fmla="*/ 943 w 128"/>
              <a:gd name="T27" fmla="*/ 75512 h 203"/>
              <a:gd name="T28" fmla="*/ 3299 w 128"/>
              <a:gd name="T29" fmla="*/ 84552 h 203"/>
              <a:gd name="T30" fmla="*/ 6127 w 128"/>
              <a:gd name="T31" fmla="*/ 91997 h 203"/>
              <a:gd name="T32" fmla="*/ 9897 w 128"/>
              <a:gd name="T33" fmla="*/ 98378 h 203"/>
              <a:gd name="T34" fmla="*/ 15081 w 128"/>
              <a:gd name="T35" fmla="*/ 103164 h 203"/>
              <a:gd name="T36" fmla="*/ 21208 w 128"/>
              <a:gd name="T37" fmla="*/ 106355 h 203"/>
              <a:gd name="T38" fmla="*/ 27335 w 128"/>
              <a:gd name="T39" fmla="*/ 107950 h 203"/>
              <a:gd name="T40" fmla="*/ 37232 w 128"/>
              <a:gd name="T41" fmla="*/ 107418 h 203"/>
              <a:gd name="T42" fmla="*/ 48071 w 128"/>
              <a:gd name="T43" fmla="*/ 102632 h 203"/>
              <a:gd name="T44" fmla="*/ 55612 w 128"/>
              <a:gd name="T45" fmla="*/ 93060 h 203"/>
              <a:gd name="T46" fmla="*/ 59854 w 128"/>
              <a:gd name="T47" fmla="*/ 79766 h 203"/>
              <a:gd name="T48" fmla="*/ 59854 w 128"/>
              <a:gd name="T49" fmla="*/ 64876 h 203"/>
              <a:gd name="T50" fmla="*/ 55612 w 128"/>
              <a:gd name="T51" fmla="*/ 51582 h 203"/>
              <a:gd name="T52" fmla="*/ 49014 w 128"/>
              <a:gd name="T53" fmla="*/ 42542 h 203"/>
              <a:gd name="T54" fmla="*/ 39117 w 128"/>
              <a:gd name="T55" fmla="*/ 37756 h 203"/>
              <a:gd name="T56" fmla="*/ 26863 w 128"/>
              <a:gd name="T57" fmla="*/ 37756 h 203"/>
              <a:gd name="T58" fmla="*/ 16495 w 128"/>
              <a:gd name="T59" fmla="*/ 43605 h 203"/>
              <a:gd name="T60" fmla="*/ 13196 w 128"/>
              <a:gd name="T61" fmla="*/ 39883 h 203"/>
              <a:gd name="T62" fmla="*/ 16024 w 128"/>
              <a:gd name="T63" fmla="*/ 26589 h 203"/>
              <a:gd name="T64" fmla="*/ 21208 w 128"/>
              <a:gd name="T65" fmla="*/ 17017 h 203"/>
              <a:gd name="T66" fmla="*/ 28277 w 128"/>
              <a:gd name="T67" fmla="*/ 12763 h 203"/>
              <a:gd name="T68" fmla="*/ 35818 w 128"/>
              <a:gd name="T69" fmla="*/ 12231 h 203"/>
              <a:gd name="T70" fmla="*/ 41473 w 128"/>
              <a:gd name="T71" fmla="*/ 14890 h 203"/>
              <a:gd name="T72" fmla="*/ 45244 w 128"/>
              <a:gd name="T73" fmla="*/ 18612 h 203"/>
              <a:gd name="T74" fmla="*/ 48071 w 128"/>
              <a:gd name="T75" fmla="*/ 24462 h 203"/>
              <a:gd name="T76" fmla="*/ 59854 w 128"/>
              <a:gd name="T77" fmla="*/ 27652 h 203"/>
              <a:gd name="T78" fmla="*/ 48071 w 128"/>
              <a:gd name="T79" fmla="*/ 77107 h 203"/>
              <a:gd name="T80" fmla="*/ 45715 w 128"/>
              <a:gd name="T81" fmla="*/ 86147 h 203"/>
              <a:gd name="T82" fmla="*/ 41002 w 128"/>
              <a:gd name="T83" fmla="*/ 91997 h 203"/>
              <a:gd name="T84" fmla="*/ 34875 w 128"/>
              <a:gd name="T85" fmla="*/ 95187 h 203"/>
              <a:gd name="T86" fmla="*/ 27335 w 128"/>
              <a:gd name="T87" fmla="*/ 95187 h 203"/>
              <a:gd name="T88" fmla="*/ 21208 w 128"/>
              <a:gd name="T89" fmla="*/ 91997 h 203"/>
              <a:gd name="T90" fmla="*/ 16495 w 128"/>
              <a:gd name="T91" fmla="*/ 86147 h 203"/>
              <a:gd name="T92" fmla="*/ 14139 w 128"/>
              <a:gd name="T93" fmla="*/ 77639 h 203"/>
              <a:gd name="T94" fmla="*/ 14139 w 128"/>
              <a:gd name="T95" fmla="*/ 67535 h 203"/>
              <a:gd name="T96" fmla="*/ 16495 w 128"/>
              <a:gd name="T97" fmla="*/ 58495 h 203"/>
              <a:gd name="T98" fmla="*/ 21208 w 128"/>
              <a:gd name="T99" fmla="*/ 53177 h 203"/>
              <a:gd name="T100" fmla="*/ 27335 w 128"/>
              <a:gd name="T101" fmla="*/ 49987 h 203"/>
              <a:gd name="T102" fmla="*/ 34875 w 128"/>
              <a:gd name="T103" fmla="*/ 49987 h 203"/>
              <a:gd name="T104" fmla="*/ 41473 w 128"/>
              <a:gd name="T105" fmla="*/ 53177 h 203"/>
              <a:gd name="T106" fmla="*/ 45715 w 128"/>
              <a:gd name="T107" fmla="*/ 58495 h 203"/>
              <a:gd name="T108" fmla="*/ 48071 w 128"/>
              <a:gd name="T109" fmla="*/ 67535 h 20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203"/>
              <a:gd name="T167" fmla="*/ 128 w 128"/>
              <a:gd name="T168" fmla="*/ 203 h 20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203">
                <a:moveTo>
                  <a:pt x="127" y="52"/>
                </a:moveTo>
                <a:lnTo>
                  <a:pt x="125" y="40"/>
                </a:lnTo>
                <a:lnTo>
                  <a:pt x="122" y="30"/>
                </a:lnTo>
                <a:lnTo>
                  <a:pt x="116" y="21"/>
                </a:lnTo>
                <a:lnTo>
                  <a:pt x="110" y="14"/>
                </a:lnTo>
                <a:lnTo>
                  <a:pt x="102" y="8"/>
                </a:lnTo>
                <a:lnTo>
                  <a:pt x="92" y="3"/>
                </a:lnTo>
                <a:lnTo>
                  <a:pt x="81" y="1"/>
                </a:lnTo>
                <a:lnTo>
                  <a:pt x="69" y="0"/>
                </a:lnTo>
                <a:lnTo>
                  <a:pt x="61" y="0"/>
                </a:lnTo>
                <a:lnTo>
                  <a:pt x="54" y="2"/>
                </a:lnTo>
                <a:lnTo>
                  <a:pt x="47" y="4"/>
                </a:lnTo>
                <a:lnTo>
                  <a:pt x="40" y="7"/>
                </a:lnTo>
                <a:lnTo>
                  <a:pt x="34" y="11"/>
                </a:lnTo>
                <a:lnTo>
                  <a:pt x="29" y="16"/>
                </a:lnTo>
                <a:lnTo>
                  <a:pt x="23" y="22"/>
                </a:lnTo>
                <a:lnTo>
                  <a:pt x="18" y="28"/>
                </a:lnTo>
                <a:lnTo>
                  <a:pt x="14" y="36"/>
                </a:lnTo>
                <a:lnTo>
                  <a:pt x="11" y="44"/>
                </a:lnTo>
                <a:lnTo>
                  <a:pt x="8" y="53"/>
                </a:lnTo>
                <a:lnTo>
                  <a:pt x="5" y="63"/>
                </a:lnTo>
                <a:lnTo>
                  <a:pt x="3" y="73"/>
                </a:lnTo>
                <a:lnTo>
                  <a:pt x="1" y="85"/>
                </a:lnTo>
                <a:lnTo>
                  <a:pt x="0" y="97"/>
                </a:lnTo>
                <a:lnTo>
                  <a:pt x="0" y="110"/>
                </a:lnTo>
                <a:lnTo>
                  <a:pt x="0" y="122"/>
                </a:lnTo>
                <a:lnTo>
                  <a:pt x="1" y="132"/>
                </a:lnTo>
                <a:lnTo>
                  <a:pt x="2" y="142"/>
                </a:lnTo>
                <a:lnTo>
                  <a:pt x="5" y="151"/>
                </a:lnTo>
                <a:lnTo>
                  <a:pt x="7" y="159"/>
                </a:lnTo>
                <a:lnTo>
                  <a:pt x="10" y="166"/>
                </a:lnTo>
                <a:lnTo>
                  <a:pt x="13" y="173"/>
                </a:lnTo>
                <a:lnTo>
                  <a:pt x="17" y="180"/>
                </a:lnTo>
                <a:lnTo>
                  <a:pt x="21" y="185"/>
                </a:lnTo>
                <a:lnTo>
                  <a:pt x="27" y="189"/>
                </a:lnTo>
                <a:lnTo>
                  <a:pt x="32" y="194"/>
                </a:lnTo>
                <a:lnTo>
                  <a:pt x="38" y="198"/>
                </a:lnTo>
                <a:lnTo>
                  <a:pt x="45" y="200"/>
                </a:lnTo>
                <a:lnTo>
                  <a:pt x="51" y="202"/>
                </a:lnTo>
                <a:lnTo>
                  <a:pt x="58" y="203"/>
                </a:lnTo>
                <a:lnTo>
                  <a:pt x="66" y="203"/>
                </a:lnTo>
                <a:lnTo>
                  <a:pt x="79" y="202"/>
                </a:lnTo>
                <a:lnTo>
                  <a:pt x="91" y="199"/>
                </a:lnTo>
                <a:lnTo>
                  <a:pt x="102" y="193"/>
                </a:lnTo>
                <a:lnTo>
                  <a:pt x="111" y="185"/>
                </a:lnTo>
                <a:lnTo>
                  <a:pt x="118" y="175"/>
                </a:lnTo>
                <a:lnTo>
                  <a:pt x="124" y="164"/>
                </a:lnTo>
                <a:lnTo>
                  <a:pt x="127" y="150"/>
                </a:lnTo>
                <a:lnTo>
                  <a:pt x="128" y="136"/>
                </a:lnTo>
                <a:lnTo>
                  <a:pt x="127" y="122"/>
                </a:lnTo>
                <a:lnTo>
                  <a:pt x="124" y="109"/>
                </a:lnTo>
                <a:lnTo>
                  <a:pt x="118" y="97"/>
                </a:lnTo>
                <a:lnTo>
                  <a:pt x="112" y="88"/>
                </a:lnTo>
                <a:lnTo>
                  <a:pt x="104" y="80"/>
                </a:lnTo>
                <a:lnTo>
                  <a:pt x="93" y="74"/>
                </a:lnTo>
                <a:lnTo>
                  <a:pt x="83" y="71"/>
                </a:lnTo>
                <a:lnTo>
                  <a:pt x="70" y="70"/>
                </a:lnTo>
                <a:lnTo>
                  <a:pt x="57" y="71"/>
                </a:lnTo>
                <a:lnTo>
                  <a:pt x="46" y="75"/>
                </a:lnTo>
                <a:lnTo>
                  <a:pt x="35" y="82"/>
                </a:lnTo>
                <a:lnTo>
                  <a:pt x="27" y="92"/>
                </a:lnTo>
                <a:lnTo>
                  <a:pt x="28" y="75"/>
                </a:lnTo>
                <a:lnTo>
                  <a:pt x="31" y="61"/>
                </a:lnTo>
                <a:lnTo>
                  <a:pt x="34" y="50"/>
                </a:lnTo>
                <a:lnTo>
                  <a:pt x="39" y="40"/>
                </a:lnTo>
                <a:lnTo>
                  <a:pt x="45" y="32"/>
                </a:lnTo>
                <a:lnTo>
                  <a:pt x="52" y="28"/>
                </a:lnTo>
                <a:lnTo>
                  <a:pt x="60" y="24"/>
                </a:lnTo>
                <a:lnTo>
                  <a:pt x="70" y="23"/>
                </a:lnTo>
                <a:lnTo>
                  <a:pt x="76" y="23"/>
                </a:lnTo>
                <a:lnTo>
                  <a:pt x="83" y="25"/>
                </a:lnTo>
                <a:lnTo>
                  <a:pt x="88" y="28"/>
                </a:lnTo>
                <a:lnTo>
                  <a:pt x="93" y="30"/>
                </a:lnTo>
                <a:lnTo>
                  <a:pt x="96" y="35"/>
                </a:lnTo>
                <a:lnTo>
                  <a:pt x="99" y="39"/>
                </a:lnTo>
                <a:lnTo>
                  <a:pt x="102" y="46"/>
                </a:lnTo>
                <a:lnTo>
                  <a:pt x="103" y="52"/>
                </a:lnTo>
                <a:lnTo>
                  <a:pt x="127" y="52"/>
                </a:lnTo>
                <a:close/>
                <a:moveTo>
                  <a:pt x="103" y="136"/>
                </a:moveTo>
                <a:lnTo>
                  <a:pt x="102" y="145"/>
                </a:lnTo>
                <a:lnTo>
                  <a:pt x="100" y="155"/>
                </a:lnTo>
                <a:lnTo>
                  <a:pt x="97" y="162"/>
                </a:lnTo>
                <a:lnTo>
                  <a:pt x="92" y="169"/>
                </a:lnTo>
                <a:lnTo>
                  <a:pt x="87" y="173"/>
                </a:lnTo>
                <a:lnTo>
                  <a:pt x="81" y="177"/>
                </a:lnTo>
                <a:lnTo>
                  <a:pt x="74" y="179"/>
                </a:lnTo>
                <a:lnTo>
                  <a:pt x="66" y="180"/>
                </a:lnTo>
                <a:lnTo>
                  <a:pt x="58" y="179"/>
                </a:lnTo>
                <a:lnTo>
                  <a:pt x="51" y="177"/>
                </a:lnTo>
                <a:lnTo>
                  <a:pt x="45" y="173"/>
                </a:lnTo>
                <a:lnTo>
                  <a:pt x="39" y="169"/>
                </a:lnTo>
                <a:lnTo>
                  <a:pt x="35" y="162"/>
                </a:lnTo>
                <a:lnTo>
                  <a:pt x="32" y="155"/>
                </a:lnTo>
                <a:lnTo>
                  <a:pt x="30" y="146"/>
                </a:lnTo>
                <a:lnTo>
                  <a:pt x="29" y="136"/>
                </a:lnTo>
                <a:lnTo>
                  <a:pt x="30" y="127"/>
                </a:lnTo>
                <a:lnTo>
                  <a:pt x="31" y="118"/>
                </a:lnTo>
                <a:lnTo>
                  <a:pt x="35" y="110"/>
                </a:lnTo>
                <a:lnTo>
                  <a:pt x="39" y="104"/>
                </a:lnTo>
                <a:lnTo>
                  <a:pt x="45" y="100"/>
                </a:lnTo>
                <a:lnTo>
                  <a:pt x="51" y="96"/>
                </a:lnTo>
                <a:lnTo>
                  <a:pt x="58" y="94"/>
                </a:lnTo>
                <a:lnTo>
                  <a:pt x="67" y="93"/>
                </a:lnTo>
                <a:lnTo>
                  <a:pt x="74" y="94"/>
                </a:lnTo>
                <a:lnTo>
                  <a:pt x="81" y="96"/>
                </a:lnTo>
                <a:lnTo>
                  <a:pt x="88" y="100"/>
                </a:lnTo>
                <a:lnTo>
                  <a:pt x="93" y="104"/>
                </a:lnTo>
                <a:lnTo>
                  <a:pt x="97" y="110"/>
                </a:lnTo>
                <a:lnTo>
                  <a:pt x="100" y="118"/>
                </a:lnTo>
                <a:lnTo>
                  <a:pt x="102" y="127"/>
                </a:lnTo>
                <a:lnTo>
                  <a:pt x="103" y="13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9" name="Freeform 115"/>
          <p:cNvSpPr>
            <a:spLocks noEditPoints="1"/>
          </p:cNvSpPr>
          <p:nvPr/>
        </p:nvSpPr>
        <p:spPr bwMode="auto">
          <a:xfrm>
            <a:off x="3549651" y="2146301"/>
            <a:ext cx="79375" cy="111125"/>
          </a:xfrm>
          <a:custGeom>
            <a:avLst/>
            <a:gdLst>
              <a:gd name="T0" fmla="*/ 0 w 167"/>
              <a:gd name="T1" fmla="*/ 111125 h 208"/>
              <a:gd name="T2" fmla="*/ 12358 w 167"/>
              <a:gd name="T3" fmla="*/ 111125 h 208"/>
              <a:gd name="T4" fmla="*/ 21864 w 167"/>
              <a:gd name="T5" fmla="*/ 78001 h 208"/>
              <a:gd name="T6" fmla="*/ 57036 w 167"/>
              <a:gd name="T7" fmla="*/ 78001 h 208"/>
              <a:gd name="T8" fmla="*/ 66542 w 167"/>
              <a:gd name="T9" fmla="*/ 111125 h 208"/>
              <a:gd name="T10" fmla="*/ 79375 w 167"/>
              <a:gd name="T11" fmla="*/ 111125 h 208"/>
              <a:gd name="T12" fmla="*/ 46579 w 167"/>
              <a:gd name="T13" fmla="*/ 0 h 208"/>
              <a:gd name="T14" fmla="*/ 32796 w 167"/>
              <a:gd name="T15" fmla="*/ 0 h 208"/>
              <a:gd name="T16" fmla="*/ 0 w 167"/>
              <a:gd name="T17" fmla="*/ 111125 h 208"/>
              <a:gd name="T18" fmla="*/ 25666 w 167"/>
              <a:gd name="T19" fmla="*/ 65179 h 208"/>
              <a:gd name="T20" fmla="*/ 39925 w 167"/>
              <a:gd name="T21" fmla="*/ 16562 h 208"/>
              <a:gd name="T22" fmla="*/ 53234 w 167"/>
              <a:gd name="T23" fmla="*/ 65179 h 208"/>
              <a:gd name="T24" fmla="*/ 25666 w 167"/>
              <a:gd name="T25" fmla="*/ 65179 h 2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7"/>
              <a:gd name="T40" fmla="*/ 0 h 208"/>
              <a:gd name="T41" fmla="*/ 167 w 167"/>
              <a:gd name="T42" fmla="*/ 208 h 2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7" h="208">
                <a:moveTo>
                  <a:pt x="0" y="208"/>
                </a:moveTo>
                <a:lnTo>
                  <a:pt x="26" y="208"/>
                </a:lnTo>
                <a:lnTo>
                  <a:pt x="46" y="146"/>
                </a:lnTo>
                <a:lnTo>
                  <a:pt x="120" y="146"/>
                </a:lnTo>
                <a:lnTo>
                  <a:pt x="140" y="208"/>
                </a:lnTo>
                <a:lnTo>
                  <a:pt x="167" y="208"/>
                </a:lnTo>
                <a:lnTo>
                  <a:pt x="98" y="0"/>
                </a:lnTo>
                <a:lnTo>
                  <a:pt x="69" y="0"/>
                </a:lnTo>
                <a:lnTo>
                  <a:pt x="0" y="208"/>
                </a:lnTo>
                <a:close/>
                <a:moveTo>
                  <a:pt x="54" y="122"/>
                </a:moveTo>
                <a:lnTo>
                  <a:pt x="84" y="31"/>
                </a:lnTo>
                <a:lnTo>
                  <a:pt x="112" y="122"/>
                </a:lnTo>
                <a:lnTo>
                  <a:pt x="54" y="12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0" name="Rectangle 116"/>
          <p:cNvSpPr>
            <a:spLocks noChangeArrowheads="1"/>
          </p:cNvSpPr>
          <p:nvPr/>
        </p:nvSpPr>
        <p:spPr bwMode="auto">
          <a:xfrm>
            <a:off x="3636963" y="2146301"/>
            <a:ext cx="11112" cy="11112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81" name="Freeform 117"/>
          <p:cNvSpPr>
            <a:spLocks noEditPoints="1"/>
          </p:cNvSpPr>
          <p:nvPr/>
        </p:nvSpPr>
        <p:spPr bwMode="auto">
          <a:xfrm>
            <a:off x="3663951" y="2146301"/>
            <a:ext cx="60325" cy="112713"/>
          </a:xfrm>
          <a:custGeom>
            <a:avLst/>
            <a:gdLst>
              <a:gd name="T0" fmla="*/ 10925 w 127"/>
              <a:gd name="T1" fmla="*/ 111110 h 211"/>
              <a:gd name="T2" fmla="*/ 15200 w 127"/>
              <a:gd name="T3" fmla="*/ 105769 h 211"/>
              <a:gd name="T4" fmla="*/ 25650 w 127"/>
              <a:gd name="T5" fmla="*/ 112179 h 211"/>
              <a:gd name="T6" fmla="*/ 38000 w 127"/>
              <a:gd name="T7" fmla="*/ 112179 h 211"/>
              <a:gd name="T8" fmla="*/ 47975 w 127"/>
              <a:gd name="T9" fmla="*/ 106837 h 211"/>
              <a:gd name="T10" fmla="*/ 55575 w 127"/>
              <a:gd name="T11" fmla="*/ 95619 h 211"/>
              <a:gd name="T12" fmla="*/ 59850 w 127"/>
              <a:gd name="T13" fmla="*/ 80128 h 211"/>
              <a:gd name="T14" fmla="*/ 59850 w 127"/>
              <a:gd name="T15" fmla="*/ 61431 h 211"/>
              <a:gd name="T16" fmla="*/ 55575 w 127"/>
              <a:gd name="T17" fmla="*/ 45940 h 211"/>
              <a:gd name="T18" fmla="*/ 47975 w 127"/>
              <a:gd name="T19" fmla="*/ 34722 h 211"/>
              <a:gd name="T20" fmla="*/ 37525 w 127"/>
              <a:gd name="T21" fmla="*/ 28846 h 211"/>
              <a:gd name="T22" fmla="*/ 28500 w 127"/>
              <a:gd name="T23" fmla="*/ 28312 h 211"/>
              <a:gd name="T24" fmla="*/ 22800 w 127"/>
              <a:gd name="T25" fmla="*/ 29914 h 211"/>
              <a:gd name="T26" fmla="*/ 17575 w 127"/>
              <a:gd name="T27" fmla="*/ 33654 h 211"/>
              <a:gd name="T28" fmla="*/ 12825 w 127"/>
              <a:gd name="T29" fmla="*/ 38995 h 211"/>
              <a:gd name="T30" fmla="*/ 10925 w 127"/>
              <a:gd name="T31" fmla="*/ 0 h 211"/>
              <a:gd name="T32" fmla="*/ 0 w 127"/>
              <a:gd name="T33" fmla="*/ 111110 h 211"/>
              <a:gd name="T34" fmla="*/ 10925 w 127"/>
              <a:gd name="T35" fmla="*/ 63034 h 211"/>
              <a:gd name="T36" fmla="*/ 12825 w 127"/>
              <a:gd name="T37" fmla="*/ 52350 h 211"/>
              <a:gd name="T38" fmla="*/ 18050 w 127"/>
              <a:gd name="T39" fmla="*/ 44872 h 211"/>
              <a:gd name="T40" fmla="*/ 25175 w 127"/>
              <a:gd name="T41" fmla="*/ 41132 h 211"/>
              <a:gd name="T42" fmla="*/ 33725 w 127"/>
              <a:gd name="T43" fmla="*/ 41132 h 211"/>
              <a:gd name="T44" fmla="*/ 40375 w 127"/>
              <a:gd name="T45" fmla="*/ 44872 h 211"/>
              <a:gd name="T46" fmla="*/ 45600 w 127"/>
              <a:gd name="T47" fmla="*/ 52884 h 211"/>
              <a:gd name="T48" fmla="*/ 47975 w 127"/>
              <a:gd name="T49" fmla="*/ 65171 h 211"/>
              <a:gd name="T50" fmla="*/ 47975 w 127"/>
              <a:gd name="T51" fmla="*/ 78525 h 211"/>
              <a:gd name="T52" fmla="*/ 45600 w 127"/>
              <a:gd name="T53" fmla="*/ 89209 h 211"/>
              <a:gd name="T54" fmla="*/ 40375 w 127"/>
              <a:gd name="T55" fmla="*/ 96687 h 211"/>
              <a:gd name="T56" fmla="*/ 33725 w 127"/>
              <a:gd name="T57" fmla="*/ 100427 h 211"/>
              <a:gd name="T58" fmla="*/ 25175 w 127"/>
              <a:gd name="T59" fmla="*/ 100427 h 211"/>
              <a:gd name="T60" fmla="*/ 18050 w 127"/>
              <a:gd name="T61" fmla="*/ 96687 h 211"/>
              <a:gd name="T62" fmla="*/ 13775 w 127"/>
              <a:gd name="T63" fmla="*/ 88675 h 211"/>
              <a:gd name="T64" fmla="*/ 10925 w 127"/>
              <a:gd name="T65" fmla="*/ 77457 h 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211"/>
              <a:gd name="T101" fmla="*/ 127 w 127"/>
              <a:gd name="T102" fmla="*/ 211 h 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211">
                <a:moveTo>
                  <a:pt x="0" y="208"/>
                </a:moveTo>
                <a:lnTo>
                  <a:pt x="23" y="208"/>
                </a:lnTo>
                <a:lnTo>
                  <a:pt x="23" y="188"/>
                </a:lnTo>
                <a:lnTo>
                  <a:pt x="32" y="198"/>
                </a:lnTo>
                <a:lnTo>
                  <a:pt x="42" y="205"/>
                </a:lnTo>
                <a:lnTo>
                  <a:pt x="54" y="210"/>
                </a:lnTo>
                <a:lnTo>
                  <a:pt x="68" y="211"/>
                </a:lnTo>
                <a:lnTo>
                  <a:pt x="80" y="210"/>
                </a:lnTo>
                <a:lnTo>
                  <a:pt x="92" y="205"/>
                </a:lnTo>
                <a:lnTo>
                  <a:pt x="101" y="200"/>
                </a:lnTo>
                <a:lnTo>
                  <a:pt x="110" y="190"/>
                </a:lnTo>
                <a:lnTo>
                  <a:pt x="117" y="179"/>
                </a:lnTo>
                <a:lnTo>
                  <a:pt x="122" y="166"/>
                </a:lnTo>
                <a:lnTo>
                  <a:pt x="126" y="150"/>
                </a:lnTo>
                <a:lnTo>
                  <a:pt x="127" y="132"/>
                </a:lnTo>
                <a:lnTo>
                  <a:pt x="126" y="115"/>
                </a:lnTo>
                <a:lnTo>
                  <a:pt x="122" y="99"/>
                </a:lnTo>
                <a:lnTo>
                  <a:pt x="117" y="86"/>
                </a:lnTo>
                <a:lnTo>
                  <a:pt x="110" y="74"/>
                </a:lnTo>
                <a:lnTo>
                  <a:pt x="101" y="65"/>
                </a:lnTo>
                <a:lnTo>
                  <a:pt x="91" y="59"/>
                </a:lnTo>
                <a:lnTo>
                  <a:pt x="79" y="54"/>
                </a:lnTo>
                <a:lnTo>
                  <a:pt x="66" y="53"/>
                </a:lnTo>
                <a:lnTo>
                  <a:pt x="60" y="53"/>
                </a:lnTo>
                <a:lnTo>
                  <a:pt x="54" y="54"/>
                </a:lnTo>
                <a:lnTo>
                  <a:pt x="48" y="56"/>
                </a:lnTo>
                <a:lnTo>
                  <a:pt x="42" y="60"/>
                </a:lnTo>
                <a:lnTo>
                  <a:pt x="37" y="63"/>
                </a:lnTo>
                <a:lnTo>
                  <a:pt x="32" y="68"/>
                </a:lnTo>
                <a:lnTo>
                  <a:pt x="27" y="73"/>
                </a:lnTo>
                <a:lnTo>
                  <a:pt x="23" y="80"/>
                </a:lnTo>
                <a:lnTo>
                  <a:pt x="23" y="0"/>
                </a:lnTo>
                <a:lnTo>
                  <a:pt x="0" y="0"/>
                </a:lnTo>
                <a:lnTo>
                  <a:pt x="0" y="208"/>
                </a:lnTo>
                <a:close/>
                <a:moveTo>
                  <a:pt x="22" y="132"/>
                </a:moveTo>
                <a:lnTo>
                  <a:pt x="23" y="118"/>
                </a:lnTo>
                <a:lnTo>
                  <a:pt x="24" y="108"/>
                </a:lnTo>
                <a:lnTo>
                  <a:pt x="27" y="98"/>
                </a:lnTo>
                <a:lnTo>
                  <a:pt x="33" y="90"/>
                </a:lnTo>
                <a:lnTo>
                  <a:pt x="38" y="84"/>
                </a:lnTo>
                <a:lnTo>
                  <a:pt x="44" y="80"/>
                </a:lnTo>
                <a:lnTo>
                  <a:pt x="53" y="77"/>
                </a:lnTo>
                <a:lnTo>
                  <a:pt x="62" y="76"/>
                </a:lnTo>
                <a:lnTo>
                  <a:pt x="71" y="77"/>
                </a:lnTo>
                <a:lnTo>
                  <a:pt x="79" y="80"/>
                </a:lnTo>
                <a:lnTo>
                  <a:pt x="85" y="84"/>
                </a:lnTo>
                <a:lnTo>
                  <a:pt x="92" y="91"/>
                </a:lnTo>
                <a:lnTo>
                  <a:pt x="96" y="99"/>
                </a:lnTo>
                <a:lnTo>
                  <a:pt x="99" y="110"/>
                </a:lnTo>
                <a:lnTo>
                  <a:pt x="101" y="122"/>
                </a:lnTo>
                <a:lnTo>
                  <a:pt x="102" y="134"/>
                </a:lnTo>
                <a:lnTo>
                  <a:pt x="101" y="147"/>
                </a:lnTo>
                <a:lnTo>
                  <a:pt x="99" y="158"/>
                </a:lnTo>
                <a:lnTo>
                  <a:pt x="96" y="167"/>
                </a:lnTo>
                <a:lnTo>
                  <a:pt x="92" y="175"/>
                </a:lnTo>
                <a:lnTo>
                  <a:pt x="85" y="181"/>
                </a:lnTo>
                <a:lnTo>
                  <a:pt x="79" y="186"/>
                </a:lnTo>
                <a:lnTo>
                  <a:pt x="71" y="188"/>
                </a:lnTo>
                <a:lnTo>
                  <a:pt x="62" y="189"/>
                </a:lnTo>
                <a:lnTo>
                  <a:pt x="53" y="188"/>
                </a:lnTo>
                <a:lnTo>
                  <a:pt x="45" y="186"/>
                </a:lnTo>
                <a:lnTo>
                  <a:pt x="38" y="181"/>
                </a:lnTo>
                <a:lnTo>
                  <a:pt x="33" y="174"/>
                </a:lnTo>
                <a:lnTo>
                  <a:pt x="29" y="166"/>
                </a:lnTo>
                <a:lnTo>
                  <a:pt x="25" y="157"/>
                </a:lnTo>
                <a:lnTo>
                  <a:pt x="23" y="145"/>
                </a:lnTo>
                <a:lnTo>
                  <a:pt x="22" y="13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2" name="Freeform 118"/>
          <p:cNvSpPr>
            <a:spLocks noEditPoints="1"/>
          </p:cNvSpPr>
          <p:nvPr/>
        </p:nvSpPr>
        <p:spPr bwMode="auto">
          <a:xfrm>
            <a:off x="3733800" y="2174875"/>
            <a:ext cx="57150" cy="84138"/>
          </a:xfrm>
          <a:custGeom>
            <a:avLst/>
            <a:gdLst>
              <a:gd name="T0" fmla="*/ 45070 w 123"/>
              <a:gd name="T1" fmla="*/ 60175 h 158"/>
              <a:gd name="T2" fmla="*/ 41817 w 123"/>
              <a:gd name="T3" fmla="*/ 65500 h 158"/>
              <a:gd name="T4" fmla="*/ 38100 w 123"/>
              <a:gd name="T5" fmla="*/ 69227 h 158"/>
              <a:gd name="T6" fmla="*/ 32524 w 123"/>
              <a:gd name="T7" fmla="*/ 71890 h 158"/>
              <a:gd name="T8" fmla="*/ 25090 w 123"/>
              <a:gd name="T9" fmla="*/ 71358 h 158"/>
              <a:gd name="T10" fmla="*/ 19050 w 123"/>
              <a:gd name="T11" fmla="*/ 68162 h 158"/>
              <a:gd name="T12" fmla="*/ 13939 w 123"/>
              <a:gd name="T13" fmla="*/ 61772 h 158"/>
              <a:gd name="T14" fmla="*/ 11616 w 123"/>
              <a:gd name="T15" fmla="*/ 52187 h 158"/>
              <a:gd name="T16" fmla="*/ 57150 w 123"/>
              <a:gd name="T17" fmla="*/ 46329 h 158"/>
              <a:gd name="T18" fmla="*/ 56685 w 123"/>
              <a:gd name="T19" fmla="*/ 31419 h 158"/>
              <a:gd name="T20" fmla="*/ 52968 w 123"/>
              <a:gd name="T21" fmla="*/ 15976 h 158"/>
              <a:gd name="T22" fmla="*/ 45534 w 123"/>
              <a:gd name="T23" fmla="*/ 6390 h 158"/>
              <a:gd name="T24" fmla="*/ 35312 w 123"/>
              <a:gd name="T25" fmla="*/ 533 h 158"/>
              <a:gd name="T26" fmla="*/ 22302 w 123"/>
              <a:gd name="T27" fmla="*/ 533 h 158"/>
              <a:gd name="T28" fmla="*/ 11616 w 123"/>
              <a:gd name="T29" fmla="*/ 6390 h 158"/>
              <a:gd name="T30" fmla="*/ 4182 w 123"/>
              <a:gd name="T31" fmla="*/ 17573 h 158"/>
              <a:gd name="T32" fmla="*/ 465 w 123"/>
              <a:gd name="T33" fmla="*/ 33549 h 158"/>
              <a:gd name="T34" fmla="*/ 465 w 123"/>
              <a:gd name="T35" fmla="*/ 52187 h 158"/>
              <a:gd name="T36" fmla="*/ 4182 w 123"/>
              <a:gd name="T37" fmla="*/ 67630 h 158"/>
              <a:gd name="T38" fmla="*/ 11616 w 123"/>
              <a:gd name="T39" fmla="*/ 78280 h 158"/>
              <a:gd name="T40" fmla="*/ 22302 w 123"/>
              <a:gd name="T41" fmla="*/ 83605 h 158"/>
              <a:gd name="T42" fmla="*/ 33454 w 123"/>
              <a:gd name="T43" fmla="*/ 83605 h 158"/>
              <a:gd name="T44" fmla="*/ 43211 w 123"/>
              <a:gd name="T45" fmla="*/ 79878 h 158"/>
              <a:gd name="T46" fmla="*/ 50180 w 123"/>
              <a:gd name="T47" fmla="*/ 72955 h 158"/>
              <a:gd name="T48" fmla="*/ 55291 w 123"/>
              <a:gd name="T49" fmla="*/ 63370 h 158"/>
              <a:gd name="T50" fmla="*/ 45999 w 123"/>
              <a:gd name="T51" fmla="*/ 56980 h 158"/>
              <a:gd name="T52" fmla="*/ 11616 w 123"/>
              <a:gd name="T53" fmla="*/ 29821 h 158"/>
              <a:gd name="T54" fmla="*/ 14404 w 123"/>
              <a:gd name="T55" fmla="*/ 20768 h 158"/>
              <a:gd name="T56" fmla="*/ 19050 w 123"/>
              <a:gd name="T57" fmla="*/ 14911 h 158"/>
              <a:gd name="T58" fmla="*/ 24626 w 123"/>
              <a:gd name="T59" fmla="*/ 12248 h 158"/>
              <a:gd name="T60" fmla="*/ 32524 w 123"/>
              <a:gd name="T61" fmla="*/ 12248 h 158"/>
              <a:gd name="T62" fmla="*/ 39029 w 123"/>
              <a:gd name="T63" fmla="*/ 15443 h 158"/>
              <a:gd name="T64" fmla="*/ 43211 w 123"/>
              <a:gd name="T65" fmla="*/ 20768 h 158"/>
              <a:gd name="T66" fmla="*/ 45534 w 123"/>
              <a:gd name="T67" fmla="*/ 29821 h 158"/>
              <a:gd name="T68" fmla="*/ 11151 w 123"/>
              <a:gd name="T69" fmla="*/ 35146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3" y="119"/>
                </a:lnTo>
                <a:lnTo>
                  <a:pt x="90" y="123"/>
                </a:lnTo>
                <a:lnTo>
                  <a:pt x="86" y="128"/>
                </a:lnTo>
                <a:lnTo>
                  <a:pt x="82" y="130"/>
                </a:lnTo>
                <a:lnTo>
                  <a:pt x="77" y="133"/>
                </a:lnTo>
                <a:lnTo>
                  <a:pt x="70" y="135"/>
                </a:lnTo>
                <a:lnTo>
                  <a:pt x="63" y="135"/>
                </a:lnTo>
                <a:lnTo>
                  <a:pt x="54" y="134"/>
                </a:lnTo>
                <a:lnTo>
                  <a:pt x="47" y="131"/>
                </a:lnTo>
                <a:lnTo>
                  <a:pt x="41" y="128"/>
                </a:lnTo>
                <a:lnTo>
                  <a:pt x="34" y="122"/>
                </a:lnTo>
                <a:lnTo>
                  <a:pt x="30" y="116"/>
                </a:lnTo>
                <a:lnTo>
                  <a:pt x="27" y="108"/>
                </a:lnTo>
                <a:lnTo>
                  <a:pt x="25" y="98"/>
                </a:lnTo>
                <a:lnTo>
                  <a:pt x="24" y="87"/>
                </a:lnTo>
                <a:lnTo>
                  <a:pt x="123" y="87"/>
                </a:lnTo>
                <a:lnTo>
                  <a:pt x="123" y="76"/>
                </a:lnTo>
                <a:lnTo>
                  <a:pt x="122" y="59"/>
                </a:lnTo>
                <a:lnTo>
                  <a:pt x="119" y="43"/>
                </a:lnTo>
                <a:lnTo>
                  <a:pt x="114" y="30"/>
                </a:lnTo>
                <a:lnTo>
                  <a:pt x="107" y="20"/>
                </a:lnTo>
                <a:lnTo>
                  <a:pt x="98" y="12"/>
                </a:lnTo>
                <a:lnTo>
                  <a:pt x="87" y="5"/>
                </a:lnTo>
                <a:lnTo>
                  <a:pt x="76" y="1"/>
                </a:lnTo>
                <a:lnTo>
                  <a:pt x="61" y="0"/>
                </a:lnTo>
                <a:lnTo>
                  <a:pt x="48" y="1"/>
                </a:lnTo>
                <a:lnTo>
                  <a:pt x="35" y="6"/>
                </a:lnTo>
                <a:lnTo>
                  <a:pt x="25" y="12"/>
                </a:lnTo>
                <a:lnTo>
                  <a:pt x="17" y="21"/>
                </a:lnTo>
                <a:lnTo>
                  <a:pt x="9" y="33"/>
                </a:lnTo>
                <a:lnTo>
                  <a:pt x="4" y="46"/>
                </a:lnTo>
                <a:lnTo>
                  <a:pt x="1" y="63"/>
                </a:lnTo>
                <a:lnTo>
                  <a:pt x="0" y="80"/>
                </a:lnTo>
                <a:lnTo>
                  <a:pt x="1" y="98"/>
                </a:lnTo>
                <a:lnTo>
                  <a:pt x="4" y="113"/>
                </a:lnTo>
                <a:lnTo>
                  <a:pt x="9" y="127"/>
                </a:lnTo>
                <a:lnTo>
                  <a:pt x="17" y="137"/>
                </a:lnTo>
                <a:lnTo>
                  <a:pt x="25" y="147"/>
                </a:lnTo>
                <a:lnTo>
                  <a:pt x="35" y="152"/>
                </a:lnTo>
                <a:lnTo>
                  <a:pt x="48" y="157"/>
                </a:lnTo>
                <a:lnTo>
                  <a:pt x="61" y="158"/>
                </a:lnTo>
                <a:lnTo>
                  <a:pt x="72" y="157"/>
                </a:lnTo>
                <a:lnTo>
                  <a:pt x="84" y="155"/>
                </a:lnTo>
                <a:lnTo>
                  <a:pt x="93" y="150"/>
                </a:lnTo>
                <a:lnTo>
                  <a:pt x="102" y="144"/>
                </a:lnTo>
                <a:lnTo>
                  <a:pt x="108" y="137"/>
                </a:lnTo>
                <a:lnTo>
                  <a:pt x="115" y="128"/>
                </a:lnTo>
                <a:lnTo>
                  <a:pt x="119" y="119"/>
                </a:lnTo>
                <a:lnTo>
                  <a:pt x="121" y="107"/>
                </a:lnTo>
                <a:lnTo>
                  <a:pt x="99" y="107"/>
                </a:lnTo>
                <a:close/>
                <a:moveTo>
                  <a:pt x="24" y="66"/>
                </a:moveTo>
                <a:lnTo>
                  <a:pt x="25" y="56"/>
                </a:lnTo>
                <a:lnTo>
                  <a:pt x="27" y="48"/>
                </a:lnTo>
                <a:lnTo>
                  <a:pt x="31" y="39"/>
                </a:lnTo>
                <a:lnTo>
                  <a:pt x="35" y="34"/>
                </a:lnTo>
                <a:lnTo>
                  <a:pt x="41" y="28"/>
                </a:lnTo>
                <a:lnTo>
                  <a:pt x="47" y="24"/>
                </a:lnTo>
                <a:lnTo>
                  <a:pt x="53" y="23"/>
                </a:lnTo>
                <a:lnTo>
                  <a:pt x="62" y="22"/>
                </a:lnTo>
                <a:lnTo>
                  <a:pt x="70" y="23"/>
                </a:lnTo>
                <a:lnTo>
                  <a:pt x="78" y="24"/>
                </a:lnTo>
                <a:lnTo>
                  <a:pt x="84" y="29"/>
                </a:lnTo>
                <a:lnTo>
                  <a:pt x="89" y="34"/>
                </a:lnTo>
                <a:lnTo>
                  <a:pt x="93" y="39"/>
                </a:lnTo>
                <a:lnTo>
                  <a:pt x="97" y="48"/>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3" name="Freeform 119"/>
          <p:cNvSpPr>
            <a:spLocks/>
          </p:cNvSpPr>
          <p:nvPr/>
        </p:nvSpPr>
        <p:spPr bwMode="auto">
          <a:xfrm>
            <a:off x="3803650" y="2174875"/>
            <a:ext cx="31750" cy="82550"/>
          </a:xfrm>
          <a:custGeom>
            <a:avLst/>
            <a:gdLst>
              <a:gd name="T0" fmla="*/ 0 w 67"/>
              <a:gd name="T1" fmla="*/ 82550 h 155"/>
              <a:gd name="T2" fmla="*/ 11373 w 67"/>
              <a:gd name="T3" fmla="*/ 82550 h 155"/>
              <a:gd name="T4" fmla="*/ 11373 w 67"/>
              <a:gd name="T5" fmla="*/ 37281 h 155"/>
              <a:gd name="T6" fmla="*/ 11847 w 67"/>
              <a:gd name="T7" fmla="*/ 31955 h 155"/>
              <a:gd name="T8" fmla="*/ 12321 w 67"/>
              <a:gd name="T9" fmla="*/ 27162 h 155"/>
              <a:gd name="T10" fmla="*/ 13743 w 67"/>
              <a:gd name="T11" fmla="*/ 23434 h 155"/>
              <a:gd name="T12" fmla="*/ 15638 w 67"/>
              <a:gd name="T13" fmla="*/ 20238 h 155"/>
              <a:gd name="T14" fmla="*/ 18007 w 67"/>
              <a:gd name="T15" fmla="*/ 17575 h 155"/>
              <a:gd name="T16" fmla="*/ 21325 w 67"/>
              <a:gd name="T17" fmla="*/ 15445 h 155"/>
              <a:gd name="T18" fmla="*/ 25116 w 67"/>
              <a:gd name="T19" fmla="*/ 14912 h 155"/>
              <a:gd name="T20" fmla="*/ 29381 w 67"/>
              <a:gd name="T21" fmla="*/ 14380 h 155"/>
              <a:gd name="T22" fmla="*/ 31750 w 67"/>
              <a:gd name="T23" fmla="*/ 14380 h 155"/>
              <a:gd name="T24" fmla="*/ 31750 w 67"/>
              <a:gd name="T25" fmla="*/ 0 h 155"/>
              <a:gd name="T26" fmla="*/ 28433 w 67"/>
              <a:gd name="T27" fmla="*/ 0 h 155"/>
              <a:gd name="T28" fmla="*/ 25590 w 67"/>
              <a:gd name="T29" fmla="*/ 0 h 155"/>
              <a:gd name="T30" fmla="*/ 22746 w 67"/>
              <a:gd name="T31" fmla="*/ 1065 h 155"/>
              <a:gd name="T32" fmla="*/ 20377 w 67"/>
              <a:gd name="T33" fmla="*/ 2663 h 155"/>
              <a:gd name="T34" fmla="*/ 17534 w 67"/>
              <a:gd name="T35" fmla="*/ 3728 h 155"/>
              <a:gd name="T36" fmla="*/ 15638 w 67"/>
              <a:gd name="T37" fmla="*/ 6391 h 155"/>
              <a:gd name="T38" fmla="*/ 13743 w 67"/>
              <a:gd name="T39" fmla="*/ 9054 h 155"/>
              <a:gd name="T40" fmla="*/ 12321 w 67"/>
              <a:gd name="T41" fmla="*/ 12249 h 155"/>
              <a:gd name="T42" fmla="*/ 10899 w 67"/>
              <a:gd name="T43" fmla="*/ 15977 h 155"/>
              <a:gd name="T44" fmla="*/ 10899 w 67"/>
              <a:gd name="T45" fmla="*/ 1598 h 155"/>
              <a:gd name="T46" fmla="*/ 0 w 67"/>
              <a:gd name="T47" fmla="*/ 1598 h 155"/>
              <a:gd name="T48" fmla="*/ 0 w 67"/>
              <a:gd name="T49" fmla="*/ 8255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
              <a:gd name="T76" fmla="*/ 0 h 155"/>
              <a:gd name="T77" fmla="*/ 67 w 67"/>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 h="155">
                <a:moveTo>
                  <a:pt x="0" y="155"/>
                </a:moveTo>
                <a:lnTo>
                  <a:pt x="24" y="155"/>
                </a:lnTo>
                <a:lnTo>
                  <a:pt x="24" y="70"/>
                </a:lnTo>
                <a:lnTo>
                  <a:pt x="25" y="60"/>
                </a:lnTo>
                <a:lnTo>
                  <a:pt x="26" y="51"/>
                </a:lnTo>
                <a:lnTo>
                  <a:pt x="29" y="44"/>
                </a:lnTo>
                <a:lnTo>
                  <a:pt x="33" y="38"/>
                </a:lnTo>
                <a:lnTo>
                  <a:pt x="38" y="33"/>
                </a:lnTo>
                <a:lnTo>
                  <a:pt x="45" y="29"/>
                </a:lnTo>
                <a:lnTo>
                  <a:pt x="53" y="28"/>
                </a:lnTo>
                <a:lnTo>
                  <a:pt x="62" y="27"/>
                </a:lnTo>
                <a:lnTo>
                  <a:pt x="67" y="27"/>
                </a:lnTo>
                <a:lnTo>
                  <a:pt x="67" y="0"/>
                </a:lnTo>
                <a:lnTo>
                  <a:pt x="60" y="0"/>
                </a:lnTo>
                <a:lnTo>
                  <a:pt x="54" y="0"/>
                </a:lnTo>
                <a:lnTo>
                  <a:pt x="48" y="2"/>
                </a:lnTo>
                <a:lnTo>
                  <a:pt x="43" y="5"/>
                </a:lnTo>
                <a:lnTo>
                  <a:pt x="37" y="7"/>
                </a:lnTo>
                <a:lnTo>
                  <a:pt x="33" y="12"/>
                </a:lnTo>
                <a:lnTo>
                  <a:pt x="29" y="17"/>
                </a:lnTo>
                <a:lnTo>
                  <a:pt x="26" y="23"/>
                </a:lnTo>
                <a:lnTo>
                  <a:pt x="23" y="30"/>
                </a:lnTo>
                <a:lnTo>
                  <a:pt x="23" y="3"/>
                </a:lnTo>
                <a:lnTo>
                  <a:pt x="0" y="3"/>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4" name="Freeform 120"/>
          <p:cNvSpPr>
            <a:spLocks/>
          </p:cNvSpPr>
          <p:nvPr/>
        </p:nvSpPr>
        <p:spPr bwMode="auto">
          <a:xfrm>
            <a:off x="3836988" y="2154239"/>
            <a:ext cx="30162" cy="103187"/>
          </a:xfrm>
          <a:custGeom>
            <a:avLst/>
            <a:gdLst>
              <a:gd name="T0" fmla="*/ 19358 w 67"/>
              <a:gd name="T1" fmla="*/ 81602 h 196"/>
              <a:gd name="T2" fmla="*/ 19358 w 67"/>
              <a:gd name="T3" fmla="*/ 32641 h 196"/>
              <a:gd name="T4" fmla="*/ 30162 w 67"/>
              <a:gd name="T5" fmla="*/ 32641 h 196"/>
              <a:gd name="T6" fmla="*/ 30162 w 67"/>
              <a:gd name="T7" fmla="*/ 22112 h 196"/>
              <a:gd name="T8" fmla="*/ 19358 w 67"/>
              <a:gd name="T9" fmla="*/ 22112 h 196"/>
              <a:gd name="T10" fmla="*/ 19358 w 67"/>
              <a:gd name="T11" fmla="*/ 0 h 196"/>
              <a:gd name="T12" fmla="*/ 9004 w 67"/>
              <a:gd name="T13" fmla="*/ 0 h 196"/>
              <a:gd name="T14" fmla="*/ 9004 w 67"/>
              <a:gd name="T15" fmla="*/ 22112 h 196"/>
              <a:gd name="T16" fmla="*/ 0 w 67"/>
              <a:gd name="T17" fmla="*/ 22112 h 196"/>
              <a:gd name="T18" fmla="*/ 0 w 67"/>
              <a:gd name="T19" fmla="*/ 32641 h 196"/>
              <a:gd name="T20" fmla="*/ 9004 w 67"/>
              <a:gd name="T21" fmla="*/ 32641 h 196"/>
              <a:gd name="T22" fmla="*/ 9004 w 67"/>
              <a:gd name="T23" fmla="*/ 86867 h 196"/>
              <a:gd name="T24" fmla="*/ 9004 w 67"/>
              <a:gd name="T25" fmla="*/ 91078 h 196"/>
              <a:gd name="T26" fmla="*/ 9454 w 67"/>
              <a:gd name="T27" fmla="*/ 94237 h 196"/>
              <a:gd name="T28" fmla="*/ 10354 w 67"/>
              <a:gd name="T29" fmla="*/ 96869 h 196"/>
              <a:gd name="T30" fmla="*/ 11705 w 67"/>
              <a:gd name="T31" fmla="*/ 99502 h 196"/>
              <a:gd name="T32" fmla="*/ 13956 w 67"/>
              <a:gd name="T33" fmla="*/ 101608 h 196"/>
              <a:gd name="T34" fmla="*/ 16206 w 67"/>
              <a:gd name="T35" fmla="*/ 102661 h 196"/>
              <a:gd name="T36" fmla="*/ 18908 w 67"/>
              <a:gd name="T37" fmla="*/ 103187 h 196"/>
              <a:gd name="T38" fmla="*/ 22509 w 67"/>
              <a:gd name="T39" fmla="*/ 103187 h 196"/>
              <a:gd name="T40" fmla="*/ 26110 w 67"/>
              <a:gd name="T41" fmla="*/ 102661 h 196"/>
              <a:gd name="T42" fmla="*/ 30162 w 67"/>
              <a:gd name="T43" fmla="*/ 102134 h 196"/>
              <a:gd name="T44" fmla="*/ 30162 w 67"/>
              <a:gd name="T45" fmla="*/ 90552 h 196"/>
              <a:gd name="T46" fmla="*/ 25210 w 67"/>
              <a:gd name="T47" fmla="*/ 91078 h 196"/>
              <a:gd name="T48" fmla="*/ 22509 w 67"/>
              <a:gd name="T49" fmla="*/ 90552 h 196"/>
              <a:gd name="T50" fmla="*/ 20258 w 67"/>
              <a:gd name="T51" fmla="*/ 88972 h 196"/>
              <a:gd name="T52" fmla="*/ 19358 w 67"/>
              <a:gd name="T53" fmla="*/ 86340 h 196"/>
              <a:gd name="T54" fmla="*/ 19358 w 67"/>
              <a:gd name="T55" fmla="*/ 81602 h 1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7"/>
              <a:gd name="T85" fmla="*/ 0 h 196"/>
              <a:gd name="T86" fmla="*/ 67 w 67"/>
              <a:gd name="T87" fmla="*/ 196 h 1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7" h="196">
                <a:moveTo>
                  <a:pt x="43" y="155"/>
                </a:moveTo>
                <a:lnTo>
                  <a:pt x="43" y="62"/>
                </a:lnTo>
                <a:lnTo>
                  <a:pt x="67" y="62"/>
                </a:lnTo>
                <a:lnTo>
                  <a:pt x="67" y="42"/>
                </a:lnTo>
                <a:lnTo>
                  <a:pt x="43" y="42"/>
                </a:lnTo>
                <a:lnTo>
                  <a:pt x="43" y="0"/>
                </a:lnTo>
                <a:lnTo>
                  <a:pt x="20" y="0"/>
                </a:lnTo>
                <a:lnTo>
                  <a:pt x="20" y="42"/>
                </a:lnTo>
                <a:lnTo>
                  <a:pt x="0" y="42"/>
                </a:lnTo>
                <a:lnTo>
                  <a:pt x="0" y="62"/>
                </a:lnTo>
                <a:lnTo>
                  <a:pt x="20" y="62"/>
                </a:lnTo>
                <a:lnTo>
                  <a:pt x="20" y="165"/>
                </a:lnTo>
                <a:lnTo>
                  <a:pt x="20" y="173"/>
                </a:lnTo>
                <a:lnTo>
                  <a:pt x="21" y="179"/>
                </a:lnTo>
                <a:lnTo>
                  <a:pt x="23" y="184"/>
                </a:lnTo>
                <a:lnTo>
                  <a:pt x="26" y="189"/>
                </a:lnTo>
                <a:lnTo>
                  <a:pt x="31" y="193"/>
                </a:lnTo>
                <a:lnTo>
                  <a:pt x="36" y="195"/>
                </a:lnTo>
                <a:lnTo>
                  <a:pt x="42" y="196"/>
                </a:lnTo>
                <a:lnTo>
                  <a:pt x="50" y="196"/>
                </a:lnTo>
                <a:lnTo>
                  <a:pt x="58" y="195"/>
                </a:lnTo>
                <a:lnTo>
                  <a:pt x="67" y="194"/>
                </a:lnTo>
                <a:lnTo>
                  <a:pt x="67" y="172"/>
                </a:lnTo>
                <a:lnTo>
                  <a:pt x="56" y="173"/>
                </a:lnTo>
                <a:lnTo>
                  <a:pt x="50" y="172"/>
                </a:lnTo>
                <a:lnTo>
                  <a:pt x="45" y="169"/>
                </a:lnTo>
                <a:lnTo>
                  <a:pt x="43" y="164"/>
                </a:lnTo>
                <a:lnTo>
                  <a:pt x="43"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5" name="Freeform 121"/>
          <p:cNvSpPr>
            <a:spLocks/>
          </p:cNvSpPr>
          <p:nvPr/>
        </p:nvSpPr>
        <p:spPr bwMode="auto">
          <a:xfrm>
            <a:off x="3903664" y="2146301"/>
            <a:ext cx="66675" cy="111125"/>
          </a:xfrm>
          <a:custGeom>
            <a:avLst/>
            <a:gdLst>
              <a:gd name="T0" fmla="*/ 27318 w 144"/>
              <a:gd name="T1" fmla="*/ 111125 h 208"/>
              <a:gd name="T2" fmla="*/ 39357 w 144"/>
              <a:gd name="T3" fmla="*/ 111125 h 208"/>
              <a:gd name="T4" fmla="*/ 39357 w 144"/>
              <a:gd name="T5" fmla="*/ 13891 h 208"/>
              <a:gd name="T6" fmla="*/ 66675 w 144"/>
              <a:gd name="T7" fmla="*/ 13891 h 208"/>
              <a:gd name="T8" fmla="*/ 66675 w 144"/>
              <a:gd name="T9" fmla="*/ 0 h 208"/>
              <a:gd name="T10" fmla="*/ 0 w 144"/>
              <a:gd name="T11" fmla="*/ 0 h 208"/>
              <a:gd name="T12" fmla="*/ 0 w 144"/>
              <a:gd name="T13" fmla="*/ 13891 h 208"/>
              <a:gd name="T14" fmla="*/ 27318 w 144"/>
              <a:gd name="T15" fmla="*/ 13891 h 208"/>
              <a:gd name="T16" fmla="*/ 27318 w 144"/>
              <a:gd name="T17" fmla="*/ 111125 h 2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
              <a:gd name="T28" fmla="*/ 0 h 208"/>
              <a:gd name="T29" fmla="*/ 144 w 144"/>
              <a:gd name="T30" fmla="*/ 208 h 2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 h="208">
                <a:moveTo>
                  <a:pt x="59" y="208"/>
                </a:moveTo>
                <a:lnTo>
                  <a:pt x="85" y="208"/>
                </a:lnTo>
                <a:lnTo>
                  <a:pt x="85" y="26"/>
                </a:lnTo>
                <a:lnTo>
                  <a:pt x="144" y="26"/>
                </a:lnTo>
                <a:lnTo>
                  <a:pt x="144" y="0"/>
                </a:lnTo>
                <a:lnTo>
                  <a:pt x="0" y="0"/>
                </a:lnTo>
                <a:lnTo>
                  <a:pt x="0" y="26"/>
                </a:lnTo>
                <a:lnTo>
                  <a:pt x="59" y="26"/>
                </a:lnTo>
                <a:lnTo>
                  <a:pt x="59" y="20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6" name="Rectangle 122"/>
          <p:cNvSpPr>
            <a:spLocks noChangeArrowheads="1"/>
          </p:cNvSpPr>
          <p:nvPr/>
        </p:nvSpPr>
        <p:spPr bwMode="auto">
          <a:xfrm>
            <a:off x="3967163" y="2239963"/>
            <a:ext cx="12700" cy="1746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87" name="Freeform 123"/>
          <p:cNvSpPr>
            <a:spLocks/>
          </p:cNvSpPr>
          <p:nvPr/>
        </p:nvSpPr>
        <p:spPr bwMode="auto">
          <a:xfrm>
            <a:off x="2876550" y="2346325"/>
            <a:ext cx="57150" cy="103188"/>
          </a:xfrm>
          <a:custGeom>
            <a:avLst/>
            <a:gdLst>
              <a:gd name="T0" fmla="*/ 11887 w 125"/>
              <a:gd name="T1" fmla="*/ 103188 h 195"/>
              <a:gd name="T2" fmla="*/ 23774 w 125"/>
              <a:gd name="T3" fmla="*/ 103188 h 195"/>
              <a:gd name="T4" fmla="*/ 25146 w 125"/>
              <a:gd name="T5" fmla="*/ 90488 h 195"/>
              <a:gd name="T6" fmla="*/ 27889 w 125"/>
              <a:gd name="T7" fmla="*/ 78317 h 195"/>
              <a:gd name="T8" fmla="*/ 31090 w 125"/>
              <a:gd name="T9" fmla="*/ 66146 h 195"/>
              <a:gd name="T10" fmla="*/ 34290 w 125"/>
              <a:gd name="T11" fmla="*/ 54504 h 195"/>
              <a:gd name="T12" fmla="*/ 39319 w 125"/>
              <a:gd name="T13" fmla="*/ 43392 h 195"/>
              <a:gd name="T14" fmla="*/ 44348 w 125"/>
              <a:gd name="T15" fmla="*/ 33338 h 195"/>
              <a:gd name="T16" fmla="*/ 50292 w 125"/>
              <a:gd name="T17" fmla="*/ 22754 h 195"/>
              <a:gd name="T18" fmla="*/ 57150 w 125"/>
              <a:gd name="T19" fmla="*/ 12700 h 195"/>
              <a:gd name="T20" fmla="*/ 57150 w 125"/>
              <a:gd name="T21" fmla="*/ 0 h 195"/>
              <a:gd name="T22" fmla="*/ 0 w 125"/>
              <a:gd name="T23" fmla="*/ 0 h 195"/>
              <a:gd name="T24" fmla="*/ 0 w 125"/>
              <a:gd name="T25" fmla="*/ 13758 h 195"/>
              <a:gd name="T26" fmla="*/ 45720 w 125"/>
              <a:gd name="T27" fmla="*/ 13758 h 195"/>
              <a:gd name="T28" fmla="*/ 38862 w 125"/>
              <a:gd name="T29" fmla="*/ 23813 h 195"/>
              <a:gd name="T30" fmla="*/ 32461 w 125"/>
              <a:gd name="T31" fmla="*/ 34396 h 195"/>
              <a:gd name="T32" fmla="*/ 26975 w 125"/>
              <a:gd name="T33" fmla="*/ 44979 h 195"/>
              <a:gd name="T34" fmla="*/ 22403 w 125"/>
              <a:gd name="T35" fmla="*/ 56092 h 195"/>
              <a:gd name="T36" fmla="*/ 18288 w 125"/>
              <a:gd name="T37" fmla="*/ 67204 h 195"/>
              <a:gd name="T38" fmla="*/ 15545 w 125"/>
              <a:gd name="T39" fmla="*/ 78846 h 195"/>
              <a:gd name="T40" fmla="*/ 13259 w 125"/>
              <a:gd name="T41" fmla="*/ 91017 h 195"/>
              <a:gd name="T42" fmla="*/ 11887 w 125"/>
              <a:gd name="T43" fmla="*/ 103188 h 1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5"/>
              <a:gd name="T67" fmla="*/ 0 h 195"/>
              <a:gd name="T68" fmla="*/ 125 w 125"/>
              <a:gd name="T69" fmla="*/ 195 h 1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5" h="195">
                <a:moveTo>
                  <a:pt x="26" y="195"/>
                </a:moveTo>
                <a:lnTo>
                  <a:pt x="52" y="195"/>
                </a:lnTo>
                <a:lnTo>
                  <a:pt x="55" y="171"/>
                </a:lnTo>
                <a:lnTo>
                  <a:pt x="61" y="148"/>
                </a:lnTo>
                <a:lnTo>
                  <a:pt x="68" y="125"/>
                </a:lnTo>
                <a:lnTo>
                  <a:pt x="75" y="103"/>
                </a:lnTo>
                <a:lnTo>
                  <a:pt x="86" y="82"/>
                </a:lnTo>
                <a:lnTo>
                  <a:pt x="97" y="63"/>
                </a:lnTo>
                <a:lnTo>
                  <a:pt x="110" y="43"/>
                </a:lnTo>
                <a:lnTo>
                  <a:pt x="125" y="24"/>
                </a:lnTo>
                <a:lnTo>
                  <a:pt x="125" y="0"/>
                </a:lnTo>
                <a:lnTo>
                  <a:pt x="0" y="0"/>
                </a:lnTo>
                <a:lnTo>
                  <a:pt x="0" y="26"/>
                </a:lnTo>
                <a:lnTo>
                  <a:pt x="100" y="26"/>
                </a:lnTo>
                <a:lnTo>
                  <a:pt x="85" y="45"/>
                </a:lnTo>
                <a:lnTo>
                  <a:pt x="71" y="65"/>
                </a:lnTo>
                <a:lnTo>
                  <a:pt x="59" y="85"/>
                </a:lnTo>
                <a:lnTo>
                  <a:pt x="49" y="106"/>
                </a:lnTo>
                <a:lnTo>
                  <a:pt x="40" y="127"/>
                </a:lnTo>
                <a:lnTo>
                  <a:pt x="34" y="149"/>
                </a:lnTo>
                <a:lnTo>
                  <a:pt x="29" y="172"/>
                </a:lnTo>
                <a:lnTo>
                  <a:pt x="26" y="19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8" name="Freeform 124"/>
          <p:cNvSpPr>
            <a:spLocks/>
          </p:cNvSpPr>
          <p:nvPr/>
        </p:nvSpPr>
        <p:spPr bwMode="auto">
          <a:xfrm>
            <a:off x="3552825" y="2339976"/>
            <a:ext cx="50800" cy="112713"/>
          </a:xfrm>
          <a:custGeom>
            <a:avLst/>
            <a:gdLst>
              <a:gd name="T0" fmla="*/ 0 w 108"/>
              <a:gd name="T1" fmla="*/ 74433 h 212"/>
              <a:gd name="T2" fmla="*/ 0 w 108"/>
              <a:gd name="T3" fmla="*/ 79218 h 212"/>
              <a:gd name="T4" fmla="*/ 470 w 108"/>
              <a:gd name="T5" fmla="*/ 86661 h 212"/>
              <a:gd name="T6" fmla="*/ 1411 w 108"/>
              <a:gd name="T7" fmla="*/ 94105 h 212"/>
              <a:gd name="T8" fmla="*/ 3293 w 108"/>
              <a:gd name="T9" fmla="*/ 99421 h 212"/>
              <a:gd name="T10" fmla="*/ 6585 w 108"/>
              <a:gd name="T11" fmla="*/ 104206 h 212"/>
              <a:gd name="T12" fmla="*/ 9878 w 108"/>
              <a:gd name="T13" fmla="*/ 107928 h 212"/>
              <a:gd name="T14" fmla="*/ 14111 w 108"/>
              <a:gd name="T15" fmla="*/ 110586 h 212"/>
              <a:gd name="T16" fmla="*/ 19756 w 108"/>
              <a:gd name="T17" fmla="*/ 112181 h 212"/>
              <a:gd name="T18" fmla="*/ 25870 w 108"/>
              <a:gd name="T19" fmla="*/ 112713 h 212"/>
              <a:gd name="T20" fmla="*/ 31515 w 108"/>
              <a:gd name="T21" fmla="*/ 112181 h 212"/>
              <a:gd name="T22" fmla="*/ 37159 w 108"/>
              <a:gd name="T23" fmla="*/ 110586 h 212"/>
              <a:gd name="T24" fmla="*/ 40922 w 108"/>
              <a:gd name="T25" fmla="*/ 108460 h 212"/>
              <a:gd name="T26" fmla="*/ 45156 w 108"/>
              <a:gd name="T27" fmla="*/ 104738 h 212"/>
              <a:gd name="T28" fmla="*/ 47507 w 108"/>
              <a:gd name="T29" fmla="*/ 99421 h 212"/>
              <a:gd name="T30" fmla="*/ 49389 w 108"/>
              <a:gd name="T31" fmla="*/ 94105 h 212"/>
              <a:gd name="T32" fmla="*/ 50330 w 108"/>
              <a:gd name="T33" fmla="*/ 87193 h 212"/>
              <a:gd name="T34" fmla="*/ 50800 w 108"/>
              <a:gd name="T35" fmla="*/ 79218 h 212"/>
              <a:gd name="T36" fmla="*/ 50800 w 108"/>
              <a:gd name="T37" fmla="*/ 0 h 212"/>
              <a:gd name="T38" fmla="*/ 39041 w 108"/>
              <a:gd name="T39" fmla="*/ 0 h 212"/>
              <a:gd name="T40" fmla="*/ 39041 w 108"/>
              <a:gd name="T41" fmla="*/ 73901 h 212"/>
              <a:gd name="T42" fmla="*/ 39041 w 108"/>
              <a:gd name="T43" fmla="*/ 79218 h 212"/>
              <a:gd name="T44" fmla="*/ 39041 w 108"/>
              <a:gd name="T45" fmla="*/ 84003 h 212"/>
              <a:gd name="T46" fmla="*/ 38570 w 108"/>
              <a:gd name="T47" fmla="*/ 87725 h 212"/>
              <a:gd name="T48" fmla="*/ 37630 w 108"/>
              <a:gd name="T49" fmla="*/ 90915 h 212"/>
              <a:gd name="T50" fmla="*/ 35748 w 108"/>
              <a:gd name="T51" fmla="*/ 94636 h 212"/>
              <a:gd name="T52" fmla="*/ 32456 w 108"/>
              <a:gd name="T53" fmla="*/ 97295 h 212"/>
              <a:gd name="T54" fmla="*/ 29633 w 108"/>
              <a:gd name="T55" fmla="*/ 98358 h 212"/>
              <a:gd name="T56" fmla="*/ 25400 w 108"/>
              <a:gd name="T57" fmla="*/ 98890 h 212"/>
              <a:gd name="T58" fmla="*/ 21637 w 108"/>
              <a:gd name="T59" fmla="*/ 98890 h 212"/>
              <a:gd name="T60" fmla="*/ 18815 w 108"/>
              <a:gd name="T61" fmla="*/ 97826 h 212"/>
              <a:gd name="T62" fmla="*/ 16463 w 108"/>
              <a:gd name="T63" fmla="*/ 96763 h 212"/>
              <a:gd name="T64" fmla="*/ 14581 w 108"/>
              <a:gd name="T65" fmla="*/ 94105 h 212"/>
              <a:gd name="T66" fmla="*/ 13170 w 108"/>
              <a:gd name="T67" fmla="*/ 91446 h 212"/>
              <a:gd name="T68" fmla="*/ 12230 w 108"/>
              <a:gd name="T69" fmla="*/ 87725 h 212"/>
              <a:gd name="T70" fmla="*/ 11289 w 108"/>
              <a:gd name="T71" fmla="*/ 83471 h 212"/>
              <a:gd name="T72" fmla="*/ 11289 w 108"/>
              <a:gd name="T73" fmla="*/ 78686 h 212"/>
              <a:gd name="T74" fmla="*/ 11289 w 108"/>
              <a:gd name="T75" fmla="*/ 74433 h 212"/>
              <a:gd name="T76" fmla="*/ 0 w 108"/>
              <a:gd name="T77" fmla="*/ 74433 h 2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8"/>
              <a:gd name="T118" fmla="*/ 0 h 212"/>
              <a:gd name="T119" fmla="*/ 108 w 108"/>
              <a:gd name="T120" fmla="*/ 212 h 2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8" h="212">
                <a:moveTo>
                  <a:pt x="0" y="140"/>
                </a:moveTo>
                <a:lnTo>
                  <a:pt x="0" y="149"/>
                </a:lnTo>
                <a:lnTo>
                  <a:pt x="1" y="163"/>
                </a:lnTo>
                <a:lnTo>
                  <a:pt x="3" y="177"/>
                </a:lnTo>
                <a:lnTo>
                  <a:pt x="7" y="187"/>
                </a:lnTo>
                <a:lnTo>
                  <a:pt x="14" y="196"/>
                </a:lnTo>
                <a:lnTo>
                  <a:pt x="21" y="203"/>
                </a:lnTo>
                <a:lnTo>
                  <a:pt x="30" y="208"/>
                </a:lnTo>
                <a:lnTo>
                  <a:pt x="42" y="211"/>
                </a:lnTo>
                <a:lnTo>
                  <a:pt x="55" y="212"/>
                </a:lnTo>
                <a:lnTo>
                  <a:pt x="67" y="211"/>
                </a:lnTo>
                <a:lnTo>
                  <a:pt x="79" y="208"/>
                </a:lnTo>
                <a:lnTo>
                  <a:pt x="87" y="204"/>
                </a:lnTo>
                <a:lnTo>
                  <a:pt x="96" y="197"/>
                </a:lnTo>
                <a:lnTo>
                  <a:pt x="101" y="187"/>
                </a:lnTo>
                <a:lnTo>
                  <a:pt x="105" y="177"/>
                </a:lnTo>
                <a:lnTo>
                  <a:pt x="107" y="164"/>
                </a:lnTo>
                <a:lnTo>
                  <a:pt x="108" y="149"/>
                </a:lnTo>
                <a:lnTo>
                  <a:pt x="108" y="0"/>
                </a:lnTo>
                <a:lnTo>
                  <a:pt x="83" y="0"/>
                </a:lnTo>
                <a:lnTo>
                  <a:pt x="83" y="139"/>
                </a:lnTo>
                <a:lnTo>
                  <a:pt x="83" y="149"/>
                </a:lnTo>
                <a:lnTo>
                  <a:pt x="83" y="158"/>
                </a:lnTo>
                <a:lnTo>
                  <a:pt x="82" y="165"/>
                </a:lnTo>
                <a:lnTo>
                  <a:pt x="80" y="171"/>
                </a:lnTo>
                <a:lnTo>
                  <a:pt x="76" y="178"/>
                </a:lnTo>
                <a:lnTo>
                  <a:pt x="69" y="183"/>
                </a:lnTo>
                <a:lnTo>
                  <a:pt x="63" y="185"/>
                </a:lnTo>
                <a:lnTo>
                  <a:pt x="54" y="186"/>
                </a:lnTo>
                <a:lnTo>
                  <a:pt x="46" y="186"/>
                </a:lnTo>
                <a:lnTo>
                  <a:pt x="40" y="184"/>
                </a:lnTo>
                <a:lnTo>
                  <a:pt x="35" y="182"/>
                </a:lnTo>
                <a:lnTo>
                  <a:pt x="31" y="177"/>
                </a:lnTo>
                <a:lnTo>
                  <a:pt x="28" y="172"/>
                </a:lnTo>
                <a:lnTo>
                  <a:pt x="26" y="165"/>
                </a:lnTo>
                <a:lnTo>
                  <a:pt x="24" y="157"/>
                </a:lnTo>
                <a:lnTo>
                  <a:pt x="24" y="148"/>
                </a:lnTo>
                <a:lnTo>
                  <a:pt x="24" y="140"/>
                </a:lnTo>
                <a:lnTo>
                  <a:pt x="0" y="14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9" name="Freeform 125"/>
          <p:cNvSpPr>
            <a:spLocks noEditPoints="1"/>
          </p:cNvSpPr>
          <p:nvPr/>
        </p:nvSpPr>
        <p:spPr bwMode="auto">
          <a:xfrm>
            <a:off x="3617914" y="2366964"/>
            <a:ext cx="58737" cy="84137"/>
          </a:xfrm>
          <a:custGeom>
            <a:avLst/>
            <a:gdLst>
              <a:gd name="T0" fmla="*/ 46321 w 123"/>
              <a:gd name="T1" fmla="*/ 59795 h 159"/>
              <a:gd name="T2" fmla="*/ 43456 w 123"/>
              <a:gd name="T3" fmla="*/ 65616 h 159"/>
              <a:gd name="T4" fmla="*/ 39158 w 123"/>
              <a:gd name="T5" fmla="*/ 69320 h 159"/>
              <a:gd name="T6" fmla="*/ 33905 w 123"/>
              <a:gd name="T7" fmla="*/ 71437 h 159"/>
              <a:gd name="T8" fmla="*/ 26265 w 123"/>
              <a:gd name="T9" fmla="*/ 70908 h 159"/>
              <a:gd name="T10" fmla="*/ 19579 w 123"/>
              <a:gd name="T11" fmla="*/ 68262 h 159"/>
              <a:gd name="T12" fmla="*/ 14804 w 123"/>
              <a:gd name="T13" fmla="*/ 61912 h 159"/>
              <a:gd name="T14" fmla="*/ 11938 w 123"/>
              <a:gd name="T15" fmla="*/ 51858 h 159"/>
              <a:gd name="T16" fmla="*/ 58737 w 123"/>
              <a:gd name="T17" fmla="*/ 46566 h 159"/>
              <a:gd name="T18" fmla="*/ 58259 w 123"/>
              <a:gd name="T19" fmla="*/ 31750 h 159"/>
              <a:gd name="T20" fmla="*/ 54439 w 123"/>
              <a:gd name="T21" fmla="*/ 16404 h 159"/>
              <a:gd name="T22" fmla="*/ 46799 w 123"/>
              <a:gd name="T23" fmla="*/ 6350 h 159"/>
              <a:gd name="T24" fmla="*/ 36293 w 123"/>
              <a:gd name="T25" fmla="*/ 1058 h 159"/>
              <a:gd name="T26" fmla="*/ 22922 w 123"/>
              <a:gd name="T27" fmla="*/ 1058 h 159"/>
              <a:gd name="T28" fmla="*/ 11938 w 123"/>
              <a:gd name="T29" fmla="*/ 6350 h 159"/>
              <a:gd name="T30" fmla="*/ 4298 w 123"/>
              <a:gd name="T31" fmla="*/ 17462 h 159"/>
              <a:gd name="T32" fmla="*/ 478 w 123"/>
              <a:gd name="T33" fmla="*/ 33337 h 159"/>
              <a:gd name="T34" fmla="*/ 478 w 123"/>
              <a:gd name="T35" fmla="*/ 51858 h 159"/>
              <a:gd name="T36" fmla="*/ 4298 w 123"/>
              <a:gd name="T37" fmla="*/ 67204 h 159"/>
              <a:gd name="T38" fmla="*/ 11938 w 123"/>
              <a:gd name="T39" fmla="*/ 77787 h 159"/>
              <a:gd name="T40" fmla="*/ 22922 w 123"/>
              <a:gd name="T41" fmla="*/ 83608 h 159"/>
              <a:gd name="T42" fmla="*/ 34860 w 123"/>
              <a:gd name="T43" fmla="*/ 83608 h 159"/>
              <a:gd name="T44" fmla="*/ 44888 w 123"/>
              <a:gd name="T45" fmla="*/ 79904 h 159"/>
              <a:gd name="T46" fmla="*/ 52051 w 123"/>
              <a:gd name="T47" fmla="*/ 73025 h 159"/>
              <a:gd name="T48" fmla="*/ 56827 w 123"/>
              <a:gd name="T49" fmla="*/ 62970 h 159"/>
              <a:gd name="T50" fmla="*/ 47276 w 123"/>
              <a:gd name="T51" fmla="*/ 57150 h 159"/>
              <a:gd name="T52" fmla="*/ 11938 w 123"/>
              <a:gd name="T53" fmla="*/ 29633 h 159"/>
              <a:gd name="T54" fmla="*/ 15281 w 123"/>
              <a:gd name="T55" fmla="*/ 21167 h 159"/>
              <a:gd name="T56" fmla="*/ 19579 w 123"/>
              <a:gd name="T57" fmla="*/ 14817 h 159"/>
              <a:gd name="T58" fmla="*/ 25787 w 123"/>
              <a:gd name="T59" fmla="*/ 12700 h 159"/>
              <a:gd name="T60" fmla="*/ 33905 w 123"/>
              <a:gd name="T61" fmla="*/ 12700 h 159"/>
              <a:gd name="T62" fmla="*/ 40113 w 123"/>
              <a:gd name="T63" fmla="*/ 15875 h 159"/>
              <a:gd name="T64" fmla="*/ 44888 w 123"/>
              <a:gd name="T65" fmla="*/ 21167 h 159"/>
              <a:gd name="T66" fmla="*/ 46799 w 123"/>
              <a:gd name="T67" fmla="*/ 29633 h 159"/>
              <a:gd name="T68" fmla="*/ 11461 w 123"/>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9"/>
              <a:gd name="T107" fmla="*/ 123 w 123"/>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9">
                <a:moveTo>
                  <a:pt x="99" y="108"/>
                </a:moveTo>
                <a:lnTo>
                  <a:pt x="97" y="113"/>
                </a:lnTo>
                <a:lnTo>
                  <a:pt x="94" y="119"/>
                </a:lnTo>
                <a:lnTo>
                  <a:pt x="91" y="124"/>
                </a:lnTo>
                <a:lnTo>
                  <a:pt x="86" y="129"/>
                </a:lnTo>
                <a:lnTo>
                  <a:pt x="82" y="131"/>
                </a:lnTo>
                <a:lnTo>
                  <a:pt x="77" y="133"/>
                </a:lnTo>
                <a:lnTo>
                  <a:pt x="71" y="135"/>
                </a:lnTo>
                <a:lnTo>
                  <a:pt x="63" y="135"/>
                </a:lnTo>
                <a:lnTo>
                  <a:pt x="55" y="134"/>
                </a:lnTo>
                <a:lnTo>
                  <a:pt x="47" y="132"/>
                </a:lnTo>
                <a:lnTo>
                  <a:pt x="41" y="129"/>
                </a:lnTo>
                <a:lnTo>
                  <a:pt x="35" y="123"/>
                </a:lnTo>
                <a:lnTo>
                  <a:pt x="31" y="117"/>
                </a:lnTo>
                <a:lnTo>
                  <a:pt x="27" y="109"/>
                </a:lnTo>
                <a:lnTo>
                  <a:pt x="25" y="98"/>
                </a:lnTo>
                <a:lnTo>
                  <a:pt x="24" y="88"/>
                </a:lnTo>
                <a:lnTo>
                  <a:pt x="123" y="88"/>
                </a:lnTo>
                <a:lnTo>
                  <a:pt x="123" y="76"/>
                </a:lnTo>
                <a:lnTo>
                  <a:pt x="122" y="60"/>
                </a:lnTo>
                <a:lnTo>
                  <a:pt x="119" y="43"/>
                </a:lnTo>
                <a:lnTo>
                  <a:pt x="114" y="31"/>
                </a:lnTo>
                <a:lnTo>
                  <a:pt x="107" y="20"/>
                </a:lnTo>
                <a:lnTo>
                  <a:pt x="98" y="12"/>
                </a:lnTo>
                <a:lnTo>
                  <a:pt x="87" y="5"/>
                </a:lnTo>
                <a:lnTo>
                  <a:pt x="76" y="2"/>
                </a:lnTo>
                <a:lnTo>
                  <a:pt x="61" y="0"/>
                </a:lnTo>
                <a:lnTo>
                  <a:pt x="48" y="2"/>
                </a:lnTo>
                <a:lnTo>
                  <a:pt x="36" y="6"/>
                </a:lnTo>
                <a:lnTo>
                  <a:pt x="25" y="12"/>
                </a:lnTo>
                <a:lnTo>
                  <a:pt x="17" y="21"/>
                </a:lnTo>
                <a:lnTo>
                  <a:pt x="9" y="33"/>
                </a:lnTo>
                <a:lnTo>
                  <a:pt x="4" y="47"/>
                </a:lnTo>
                <a:lnTo>
                  <a:pt x="1" y="63"/>
                </a:lnTo>
                <a:lnTo>
                  <a:pt x="0" y="81"/>
                </a:lnTo>
                <a:lnTo>
                  <a:pt x="1" y="98"/>
                </a:lnTo>
                <a:lnTo>
                  <a:pt x="4" y="113"/>
                </a:lnTo>
                <a:lnTo>
                  <a:pt x="9" y="127"/>
                </a:lnTo>
                <a:lnTo>
                  <a:pt x="17" y="138"/>
                </a:lnTo>
                <a:lnTo>
                  <a:pt x="25" y="147"/>
                </a:lnTo>
                <a:lnTo>
                  <a:pt x="36" y="153"/>
                </a:lnTo>
                <a:lnTo>
                  <a:pt x="48" y="158"/>
                </a:lnTo>
                <a:lnTo>
                  <a:pt x="61" y="159"/>
                </a:lnTo>
                <a:lnTo>
                  <a:pt x="73" y="158"/>
                </a:lnTo>
                <a:lnTo>
                  <a:pt x="84" y="155"/>
                </a:lnTo>
                <a:lnTo>
                  <a:pt x="94" y="151"/>
                </a:lnTo>
                <a:lnTo>
                  <a:pt x="102" y="145"/>
                </a:lnTo>
                <a:lnTo>
                  <a:pt x="109" y="138"/>
                </a:lnTo>
                <a:lnTo>
                  <a:pt x="115" y="129"/>
                </a:lnTo>
                <a:lnTo>
                  <a:pt x="119" y="119"/>
                </a:lnTo>
                <a:lnTo>
                  <a:pt x="121" y="108"/>
                </a:lnTo>
                <a:lnTo>
                  <a:pt x="99" y="108"/>
                </a:lnTo>
                <a:close/>
                <a:moveTo>
                  <a:pt x="24" y="67"/>
                </a:moveTo>
                <a:lnTo>
                  <a:pt x="25" y="56"/>
                </a:lnTo>
                <a:lnTo>
                  <a:pt x="27" y="48"/>
                </a:lnTo>
                <a:lnTo>
                  <a:pt x="32" y="40"/>
                </a:lnTo>
                <a:lnTo>
                  <a:pt x="36" y="34"/>
                </a:lnTo>
                <a:lnTo>
                  <a:pt x="41" y="28"/>
                </a:lnTo>
                <a:lnTo>
                  <a:pt x="47" y="25"/>
                </a:lnTo>
                <a:lnTo>
                  <a:pt x="54" y="24"/>
                </a:lnTo>
                <a:lnTo>
                  <a:pt x="62" y="23"/>
                </a:lnTo>
                <a:lnTo>
                  <a:pt x="71" y="24"/>
                </a:lnTo>
                <a:lnTo>
                  <a:pt x="78" y="25"/>
                </a:lnTo>
                <a:lnTo>
                  <a:pt x="84" y="30"/>
                </a:lnTo>
                <a:lnTo>
                  <a:pt x="90" y="34"/>
                </a:lnTo>
                <a:lnTo>
                  <a:pt x="94" y="40"/>
                </a:lnTo>
                <a:lnTo>
                  <a:pt x="97" y="48"/>
                </a:lnTo>
                <a:lnTo>
                  <a:pt x="98" y="56"/>
                </a:lnTo>
                <a:lnTo>
                  <a:pt x="99" y="67"/>
                </a:lnTo>
                <a:lnTo>
                  <a:pt x="24"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0" name="Freeform 126"/>
          <p:cNvSpPr>
            <a:spLocks noEditPoints="1"/>
          </p:cNvSpPr>
          <p:nvPr/>
        </p:nvSpPr>
        <p:spPr bwMode="auto">
          <a:xfrm>
            <a:off x="3684589" y="2366964"/>
            <a:ext cx="60325" cy="84137"/>
          </a:xfrm>
          <a:custGeom>
            <a:avLst/>
            <a:gdLst>
              <a:gd name="T0" fmla="*/ 42555 w 129"/>
              <a:gd name="T1" fmla="*/ 52387 h 159"/>
              <a:gd name="T2" fmla="*/ 41152 w 129"/>
              <a:gd name="T3" fmla="*/ 60854 h 159"/>
              <a:gd name="T4" fmla="*/ 36943 w 129"/>
              <a:gd name="T5" fmla="*/ 66675 h 159"/>
              <a:gd name="T6" fmla="*/ 30864 w 129"/>
              <a:gd name="T7" fmla="*/ 70908 h 159"/>
              <a:gd name="T8" fmla="*/ 22914 w 129"/>
              <a:gd name="T9" fmla="*/ 72495 h 159"/>
              <a:gd name="T10" fmla="*/ 17770 w 129"/>
              <a:gd name="T11" fmla="*/ 71437 h 159"/>
              <a:gd name="T12" fmla="*/ 14497 w 129"/>
              <a:gd name="T13" fmla="*/ 69320 h 159"/>
              <a:gd name="T14" fmla="*/ 12626 w 129"/>
              <a:gd name="T15" fmla="*/ 65087 h 159"/>
              <a:gd name="T16" fmla="*/ 11223 w 129"/>
              <a:gd name="T17" fmla="*/ 59795 h 159"/>
              <a:gd name="T18" fmla="*/ 12159 w 129"/>
              <a:gd name="T19" fmla="*/ 54504 h 159"/>
              <a:gd name="T20" fmla="*/ 14029 w 129"/>
              <a:gd name="T21" fmla="*/ 50800 h 159"/>
              <a:gd name="T22" fmla="*/ 17303 w 129"/>
              <a:gd name="T23" fmla="*/ 47625 h 159"/>
              <a:gd name="T24" fmla="*/ 22447 w 129"/>
              <a:gd name="T25" fmla="*/ 46566 h 159"/>
              <a:gd name="T26" fmla="*/ 33202 w 129"/>
              <a:gd name="T27" fmla="*/ 44450 h 159"/>
              <a:gd name="T28" fmla="*/ 42555 w 129"/>
              <a:gd name="T29" fmla="*/ 40746 h 159"/>
              <a:gd name="T30" fmla="*/ 43490 w 129"/>
              <a:gd name="T31" fmla="*/ 74083 h 159"/>
              <a:gd name="T32" fmla="*/ 44893 w 129"/>
              <a:gd name="T33" fmla="*/ 78316 h 159"/>
              <a:gd name="T34" fmla="*/ 47231 w 129"/>
              <a:gd name="T35" fmla="*/ 81491 h 159"/>
              <a:gd name="T36" fmla="*/ 51440 w 129"/>
              <a:gd name="T37" fmla="*/ 83608 h 159"/>
              <a:gd name="T38" fmla="*/ 57052 w 129"/>
              <a:gd name="T39" fmla="*/ 82550 h 159"/>
              <a:gd name="T40" fmla="*/ 60325 w 129"/>
              <a:gd name="T41" fmla="*/ 71437 h 159"/>
              <a:gd name="T42" fmla="*/ 55181 w 129"/>
              <a:gd name="T43" fmla="*/ 71437 h 159"/>
              <a:gd name="T44" fmla="*/ 53310 w 129"/>
              <a:gd name="T45" fmla="*/ 67204 h 159"/>
              <a:gd name="T46" fmla="*/ 53310 w 129"/>
              <a:gd name="T47" fmla="*/ 24342 h 159"/>
              <a:gd name="T48" fmla="*/ 51908 w 129"/>
              <a:gd name="T49" fmla="*/ 13758 h 159"/>
              <a:gd name="T50" fmla="*/ 47231 w 129"/>
              <a:gd name="T51" fmla="*/ 5821 h 159"/>
              <a:gd name="T52" fmla="*/ 39749 w 129"/>
              <a:gd name="T53" fmla="*/ 1587 h 159"/>
              <a:gd name="T54" fmla="*/ 28526 w 129"/>
              <a:gd name="T55" fmla="*/ 0 h 159"/>
              <a:gd name="T56" fmla="*/ 17770 w 129"/>
              <a:gd name="T57" fmla="*/ 2117 h 159"/>
              <a:gd name="T58" fmla="*/ 9820 w 129"/>
              <a:gd name="T59" fmla="*/ 6879 h 159"/>
              <a:gd name="T60" fmla="*/ 5144 w 129"/>
              <a:gd name="T61" fmla="*/ 14817 h 159"/>
              <a:gd name="T62" fmla="*/ 3273 w 129"/>
              <a:gd name="T63" fmla="*/ 25400 h 159"/>
              <a:gd name="T64" fmla="*/ 13561 w 129"/>
              <a:gd name="T65" fmla="*/ 25929 h 159"/>
              <a:gd name="T66" fmla="*/ 14497 w 129"/>
              <a:gd name="T67" fmla="*/ 20108 h 159"/>
              <a:gd name="T68" fmla="*/ 17303 w 129"/>
              <a:gd name="T69" fmla="*/ 15875 h 159"/>
              <a:gd name="T70" fmla="*/ 21979 w 129"/>
              <a:gd name="T71" fmla="*/ 12700 h 159"/>
              <a:gd name="T72" fmla="*/ 28058 w 129"/>
              <a:gd name="T73" fmla="*/ 12171 h 159"/>
              <a:gd name="T74" fmla="*/ 34605 w 129"/>
              <a:gd name="T75" fmla="*/ 12700 h 159"/>
              <a:gd name="T76" fmla="*/ 39281 w 129"/>
              <a:gd name="T77" fmla="*/ 14817 h 159"/>
              <a:gd name="T78" fmla="*/ 41620 w 129"/>
              <a:gd name="T79" fmla="*/ 18521 h 159"/>
              <a:gd name="T80" fmla="*/ 42555 w 129"/>
              <a:gd name="T81" fmla="*/ 23812 h 159"/>
              <a:gd name="T82" fmla="*/ 42087 w 129"/>
              <a:gd name="T83" fmla="*/ 29104 h 159"/>
              <a:gd name="T84" fmla="*/ 39749 w 129"/>
              <a:gd name="T85" fmla="*/ 31750 h 159"/>
              <a:gd name="T86" fmla="*/ 33202 w 129"/>
              <a:gd name="T87" fmla="*/ 33337 h 159"/>
              <a:gd name="T88" fmla="*/ 22447 w 129"/>
              <a:gd name="T89" fmla="*/ 34925 h 159"/>
              <a:gd name="T90" fmla="*/ 12626 w 129"/>
              <a:gd name="T91" fmla="*/ 37571 h 159"/>
              <a:gd name="T92" fmla="*/ 5612 w 129"/>
              <a:gd name="T93" fmla="*/ 42862 h 159"/>
              <a:gd name="T94" fmla="*/ 1403 w 129"/>
              <a:gd name="T95" fmla="*/ 50271 h 159"/>
              <a:gd name="T96" fmla="*/ 0 w 129"/>
              <a:gd name="T97" fmla="*/ 59795 h 159"/>
              <a:gd name="T98" fmla="*/ 1403 w 129"/>
              <a:gd name="T99" fmla="*/ 69850 h 159"/>
              <a:gd name="T100" fmla="*/ 5612 w 129"/>
              <a:gd name="T101" fmla="*/ 77787 h 159"/>
              <a:gd name="T102" fmla="*/ 12159 w 129"/>
              <a:gd name="T103" fmla="*/ 82020 h 159"/>
              <a:gd name="T104" fmla="*/ 21044 w 129"/>
              <a:gd name="T105" fmla="*/ 84137 h 159"/>
              <a:gd name="T106" fmla="*/ 33202 w 129"/>
              <a:gd name="T107" fmla="*/ 80962 h 159"/>
              <a:gd name="T108" fmla="*/ 43490 w 129"/>
              <a:gd name="T109" fmla="*/ 70908 h 1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9"/>
              <a:gd name="T167" fmla="*/ 129 w 129"/>
              <a:gd name="T168" fmla="*/ 159 h 1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9">
                <a:moveTo>
                  <a:pt x="91" y="77"/>
                </a:moveTo>
                <a:lnTo>
                  <a:pt x="91" y="99"/>
                </a:lnTo>
                <a:lnTo>
                  <a:pt x="90" y="108"/>
                </a:lnTo>
                <a:lnTo>
                  <a:pt x="88" y="115"/>
                </a:lnTo>
                <a:lnTo>
                  <a:pt x="85" y="120"/>
                </a:lnTo>
                <a:lnTo>
                  <a:pt x="79" y="126"/>
                </a:lnTo>
                <a:lnTo>
                  <a:pt x="73" y="131"/>
                </a:lnTo>
                <a:lnTo>
                  <a:pt x="66" y="134"/>
                </a:lnTo>
                <a:lnTo>
                  <a:pt x="58" y="135"/>
                </a:lnTo>
                <a:lnTo>
                  <a:pt x="49" y="137"/>
                </a:lnTo>
                <a:lnTo>
                  <a:pt x="43" y="137"/>
                </a:lnTo>
                <a:lnTo>
                  <a:pt x="38" y="135"/>
                </a:lnTo>
                <a:lnTo>
                  <a:pt x="34" y="133"/>
                </a:lnTo>
                <a:lnTo>
                  <a:pt x="31" y="131"/>
                </a:lnTo>
                <a:lnTo>
                  <a:pt x="28" y="127"/>
                </a:lnTo>
                <a:lnTo>
                  <a:pt x="27" y="123"/>
                </a:lnTo>
                <a:lnTo>
                  <a:pt x="24" y="118"/>
                </a:lnTo>
                <a:lnTo>
                  <a:pt x="24" y="113"/>
                </a:lnTo>
                <a:lnTo>
                  <a:pt x="24" y="108"/>
                </a:lnTo>
                <a:lnTo>
                  <a:pt x="26" y="103"/>
                </a:lnTo>
                <a:lnTo>
                  <a:pt x="28" y="99"/>
                </a:lnTo>
                <a:lnTo>
                  <a:pt x="30" y="96"/>
                </a:lnTo>
                <a:lnTo>
                  <a:pt x="33" y="92"/>
                </a:lnTo>
                <a:lnTo>
                  <a:pt x="37" y="90"/>
                </a:lnTo>
                <a:lnTo>
                  <a:pt x="42" y="89"/>
                </a:lnTo>
                <a:lnTo>
                  <a:pt x="48" y="88"/>
                </a:lnTo>
                <a:lnTo>
                  <a:pt x="59" y="85"/>
                </a:lnTo>
                <a:lnTo>
                  <a:pt x="71" y="84"/>
                </a:lnTo>
                <a:lnTo>
                  <a:pt x="81" y="82"/>
                </a:lnTo>
                <a:lnTo>
                  <a:pt x="91" y="77"/>
                </a:lnTo>
                <a:close/>
                <a:moveTo>
                  <a:pt x="93" y="134"/>
                </a:moveTo>
                <a:lnTo>
                  <a:pt x="93" y="140"/>
                </a:lnTo>
                <a:lnTo>
                  <a:pt x="94" y="145"/>
                </a:lnTo>
                <a:lnTo>
                  <a:pt x="96" y="148"/>
                </a:lnTo>
                <a:lnTo>
                  <a:pt x="98" y="152"/>
                </a:lnTo>
                <a:lnTo>
                  <a:pt x="101" y="154"/>
                </a:lnTo>
                <a:lnTo>
                  <a:pt x="106" y="156"/>
                </a:lnTo>
                <a:lnTo>
                  <a:pt x="110" y="158"/>
                </a:lnTo>
                <a:lnTo>
                  <a:pt x="116" y="158"/>
                </a:lnTo>
                <a:lnTo>
                  <a:pt x="122" y="156"/>
                </a:lnTo>
                <a:lnTo>
                  <a:pt x="129" y="155"/>
                </a:lnTo>
                <a:lnTo>
                  <a:pt x="129" y="135"/>
                </a:lnTo>
                <a:lnTo>
                  <a:pt x="123" y="137"/>
                </a:lnTo>
                <a:lnTo>
                  <a:pt x="118" y="135"/>
                </a:lnTo>
                <a:lnTo>
                  <a:pt x="115" y="132"/>
                </a:lnTo>
                <a:lnTo>
                  <a:pt x="114" y="127"/>
                </a:lnTo>
                <a:lnTo>
                  <a:pt x="114" y="120"/>
                </a:lnTo>
                <a:lnTo>
                  <a:pt x="114" y="46"/>
                </a:lnTo>
                <a:lnTo>
                  <a:pt x="113" y="35"/>
                </a:lnTo>
                <a:lnTo>
                  <a:pt x="111" y="26"/>
                </a:lnTo>
                <a:lnTo>
                  <a:pt x="107" y="18"/>
                </a:lnTo>
                <a:lnTo>
                  <a:pt x="101" y="11"/>
                </a:lnTo>
                <a:lnTo>
                  <a:pt x="94" y="6"/>
                </a:lnTo>
                <a:lnTo>
                  <a:pt x="85" y="3"/>
                </a:lnTo>
                <a:lnTo>
                  <a:pt x="74" y="2"/>
                </a:lnTo>
                <a:lnTo>
                  <a:pt x="61" y="0"/>
                </a:lnTo>
                <a:lnTo>
                  <a:pt x="49" y="2"/>
                </a:lnTo>
                <a:lnTo>
                  <a:pt x="38" y="4"/>
                </a:lnTo>
                <a:lnTo>
                  <a:pt x="29" y="7"/>
                </a:lnTo>
                <a:lnTo>
                  <a:pt x="21" y="13"/>
                </a:lnTo>
                <a:lnTo>
                  <a:pt x="15" y="20"/>
                </a:lnTo>
                <a:lnTo>
                  <a:pt x="11" y="28"/>
                </a:lnTo>
                <a:lnTo>
                  <a:pt x="8" y="38"/>
                </a:lnTo>
                <a:lnTo>
                  <a:pt x="7" y="48"/>
                </a:lnTo>
                <a:lnTo>
                  <a:pt x="7" y="49"/>
                </a:lnTo>
                <a:lnTo>
                  <a:pt x="29" y="49"/>
                </a:lnTo>
                <a:lnTo>
                  <a:pt x="29" y="43"/>
                </a:lnTo>
                <a:lnTo>
                  <a:pt x="31" y="38"/>
                </a:lnTo>
                <a:lnTo>
                  <a:pt x="33" y="33"/>
                </a:lnTo>
                <a:lnTo>
                  <a:pt x="37" y="30"/>
                </a:lnTo>
                <a:lnTo>
                  <a:pt x="41" y="26"/>
                </a:lnTo>
                <a:lnTo>
                  <a:pt x="47" y="24"/>
                </a:lnTo>
                <a:lnTo>
                  <a:pt x="53" y="23"/>
                </a:lnTo>
                <a:lnTo>
                  <a:pt x="60" y="23"/>
                </a:lnTo>
                <a:lnTo>
                  <a:pt x="68" y="23"/>
                </a:lnTo>
                <a:lnTo>
                  <a:pt x="74" y="24"/>
                </a:lnTo>
                <a:lnTo>
                  <a:pt x="79" y="26"/>
                </a:lnTo>
                <a:lnTo>
                  <a:pt x="84" y="28"/>
                </a:lnTo>
                <a:lnTo>
                  <a:pt x="87" y="31"/>
                </a:lnTo>
                <a:lnTo>
                  <a:pt x="89" y="35"/>
                </a:lnTo>
                <a:lnTo>
                  <a:pt x="91" y="39"/>
                </a:lnTo>
                <a:lnTo>
                  <a:pt x="91" y="45"/>
                </a:lnTo>
                <a:lnTo>
                  <a:pt x="91" y="50"/>
                </a:lnTo>
                <a:lnTo>
                  <a:pt x="90" y="55"/>
                </a:lnTo>
                <a:lnTo>
                  <a:pt x="89" y="57"/>
                </a:lnTo>
                <a:lnTo>
                  <a:pt x="85" y="60"/>
                </a:lnTo>
                <a:lnTo>
                  <a:pt x="79" y="62"/>
                </a:lnTo>
                <a:lnTo>
                  <a:pt x="71" y="63"/>
                </a:lnTo>
                <a:lnTo>
                  <a:pt x="60" y="64"/>
                </a:lnTo>
                <a:lnTo>
                  <a:pt x="48" y="66"/>
                </a:lnTo>
                <a:lnTo>
                  <a:pt x="36" y="68"/>
                </a:lnTo>
                <a:lnTo>
                  <a:pt x="27" y="71"/>
                </a:lnTo>
                <a:lnTo>
                  <a:pt x="18" y="75"/>
                </a:lnTo>
                <a:lnTo>
                  <a:pt x="12" y="81"/>
                </a:lnTo>
                <a:lnTo>
                  <a:pt x="7" y="87"/>
                </a:lnTo>
                <a:lnTo>
                  <a:pt x="3" y="95"/>
                </a:lnTo>
                <a:lnTo>
                  <a:pt x="1" y="103"/>
                </a:lnTo>
                <a:lnTo>
                  <a:pt x="0" y="113"/>
                </a:lnTo>
                <a:lnTo>
                  <a:pt x="1" y="124"/>
                </a:lnTo>
                <a:lnTo>
                  <a:pt x="3" y="132"/>
                </a:lnTo>
                <a:lnTo>
                  <a:pt x="7" y="140"/>
                </a:lnTo>
                <a:lnTo>
                  <a:pt x="12" y="147"/>
                </a:lnTo>
                <a:lnTo>
                  <a:pt x="18" y="152"/>
                </a:lnTo>
                <a:lnTo>
                  <a:pt x="26" y="155"/>
                </a:lnTo>
                <a:lnTo>
                  <a:pt x="35" y="158"/>
                </a:lnTo>
                <a:lnTo>
                  <a:pt x="45" y="159"/>
                </a:lnTo>
                <a:lnTo>
                  <a:pt x="58" y="158"/>
                </a:lnTo>
                <a:lnTo>
                  <a:pt x="71" y="153"/>
                </a:lnTo>
                <a:lnTo>
                  <a:pt x="82" y="145"/>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1" name="Freeform 127"/>
          <p:cNvSpPr>
            <a:spLocks/>
          </p:cNvSpPr>
          <p:nvPr/>
        </p:nvSpPr>
        <p:spPr bwMode="auto">
          <a:xfrm>
            <a:off x="3754439" y="2366963"/>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5031 h 155"/>
              <a:gd name="T10" fmla="*/ 53502 w 114"/>
              <a:gd name="T11" fmla="*/ 20238 h 155"/>
              <a:gd name="T12" fmla="*/ 53028 w 114"/>
              <a:gd name="T13" fmla="*/ 14912 h 155"/>
              <a:gd name="T14" fmla="*/ 51134 w 114"/>
              <a:gd name="T15" fmla="*/ 11184 h 155"/>
              <a:gd name="T16" fmla="*/ 49240 w 114"/>
              <a:gd name="T17" fmla="*/ 8521 h 155"/>
              <a:gd name="T18" fmla="*/ 47820 w 114"/>
              <a:gd name="T19" fmla="*/ 6391 h 155"/>
              <a:gd name="T20" fmla="*/ 45926 w 114"/>
              <a:gd name="T21" fmla="*/ 4793 h 155"/>
              <a:gd name="T22" fmla="*/ 43559 w 114"/>
              <a:gd name="T23" fmla="*/ 2663 h 155"/>
              <a:gd name="T24" fmla="*/ 41191 w 114"/>
              <a:gd name="T25" fmla="*/ 1598 h 155"/>
              <a:gd name="T26" fmla="*/ 37877 w 114"/>
              <a:gd name="T27" fmla="*/ 1065 h 155"/>
              <a:gd name="T28" fmla="*/ 34563 w 114"/>
              <a:gd name="T29" fmla="*/ 0 h 155"/>
              <a:gd name="T30" fmla="*/ 30775 w 114"/>
              <a:gd name="T31" fmla="*/ 0 h 155"/>
              <a:gd name="T32" fmla="*/ 27934 w 114"/>
              <a:gd name="T33" fmla="*/ 0 h 155"/>
              <a:gd name="T34" fmla="*/ 25094 w 114"/>
              <a:gd name="T35" fmla="*/ 1065 h 155"/>
              <a:gd name="T36" fmla="*/ 21779 w 114"/>
              <a:gd name="T37" fmla="*/ 2130 h 155"/>
              <a:gd name="T38" fmla="*/ 19412 w 114"/>
              <a:gd name="T39" fmla="*/ 3195 h 155"/>
              <a:gd name="T40" fmla="*/ 17045 w 114"/>
              <a:gd name="T41" fmla="*/ 5326 h 155"/>
              <a:gd name="T42" fmla="*/ 14677 w 114"/>
              <a:gd name="T43" fmla="*/ 7456 h 155"/>
              <a:gd name="T44" fmla="*/ 12310 w 114"/>
              <a:gd name="T45" fmla="*/ 10652 h 155"/>
              <a:gd name="T46" fmla="*/ 10416 w 114"/>
              <a:gd name="T47" fmla="*/ 13847 h 155"/>
              <a:gd name="T48" fmla="*/ 10416 w 114"/>
              <a:gd name="T49" fmla="*/ 2130 h 155"/>
              <a:gd name="T50" fmla="*/ 0 w 114"/>
              <a:gd name="T51" fmla="*/ 2130 h 155"/>
              <a:gd name="T52" fmla="*/ 0 w 114"/>
              <a:gd name="T53" fmla="*/ 82550 h 155"/>
              <a:gd name="T54" fmla="*/ 10890 w 114"/>
              <a:gd name="T55" fmla="*/ 82550 h 155"/>
              <a:gd name="T56" fmla="*/ 10890 w 114"/>
              <a:gd name="T57" fmla="*/ 36748 h 155"/>
              <a:gd name="T58" fmla="*/ 11363 w 114"/>
              <a:gd name="T59" fmla="*/ 31422 h 155"/>
              <a:gd name="T60" fmla="*/ 12310 w 114"/>
              <a:gd name="T61" fmla="*/ 26096 h 155"/>
              <a:gd name="T62" fmla="*/ 14204 w 114"/>
              <a:gd name="T63" fmla="*/ 21836 h 155"/>
              <a:gd name="T64" fmla="*/ 16098 w 114"/>
              <a:gd name="T65" fmla="*/ 18108 h 155"/>
              <a:gd name="T66" fmla="*/ 18939 w 114"/>
              <a:gd name="T67" fmla="*/ 15977 h 155"/>
              <a:gd name="T68" fmla="*/ 21779 w 114"/>
              <a:gd name="T69" fmla="*/ 13847 h 155"/>
              <a:gd name="T70" fmla="*/ 26041 w 114"/>
              <a:gd name="T71" fmla="*/ 12782 h 155"/>
              <a:gd name="T72" fmla="*/ 29828 w 114"/>
              <a:gd name="T73" fmla="*/ 12249 h 155"/>
              <a:gd name="T74" fmla="*/ 33616 w 114"/>
              <a:gd name="T75" fmla="*/ 12782 h 155"/>
              <a:gd name="T76" fmla="*/ 36457 w 114"/>
              <a:gd name="T77" fmla="*/ 13315 h 155"/>
              <a:gd name="T78" fmla="*/ 38351 w 114"/>
              <a:gd name="T79" fmla="*/ 14912 h 155"/>
              <a:gd name="T80" fmla="*/ 40245 w 114"/>
              <a:gd name="T81" fmla="*/ 17043 h 155"/>
              <a:gd name="T82" fmla="*/ 41665 w 114"/>
              <a:gd name="T83" fmla="*/ 20238 h 155"/>
              <a:gd name="T84" fmla="*/ 42612 w 114"/>
              <a:gd name="T85" fmla="*/ 23966 h 155"/>
              <a:gd name="T86" fmla="*/ 43085 w 114"/>
              <a:gd name="T87" fmla="*/ 28227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8"/>
                </a:lnTo>
                <a:lnTo>
                  <a:pt x="112" y="28"/>
                </a:lnTo>
                <a:lnTo>
                  <a:pt x="108" y="21"/>
                </a:lnTo>
                <a:lnTo>
                  <a:pt x="104" y="16"/>
                </a:lnTo>
                <a:lnTo>
                  <a:pt x="101" y="12"/>
                </a:lnTo>
                <a:lnTo>
                  <a:pt x="97" y="9"/>
                </a:lnTo>
                <a:lnTo>
                  <a:pt x="92" y="5"/>
                </a:lnTo>
                <a:lnTo>
                  <a:pt x="87" y="3"/>
                </a:lnTo>
                <a:lnTo>
                  <a:pt x="80" y="2"/>
                </a:lnTo>
                <a:lnTo>
                  <a:pt x="73" y="0"/>
                </a:lnTo>
                <a:lnTo>
                  <a:pt x="65" y="0"/>
                </a:lnTo>
                <a:lnTo>
                  <a:pt x="59" y="0"/>
                </a:lnTo>
                <a:lnTo>
                  <a:pt x="53" y="2"/>
                </a:lnTo>
                <a:lnTo>
                  <a:pt x="46" y="4"/>
                </a:lnTo>
                <a:lnTo>
                  <a:pt x="41" y="6"/>
                </a:lnTo>
                <a:lnTo>
                  <a:pt x="36" y="10"/>
                </a:lnTo>
                <a:lnTo>
                  <a:pt x="31" y="14"/>
                </a:lnTo>
                <a:lnTo>
                  <a:pt x="26" y="20"/>
                </a:lnTo>
                <a:lnTo>
                  <a:pt x="22" y="26"/>
                </a:lnTo>
                <a:lnTo>
                  <a:pt x="22" y="4"/>
                </a:lnTo>
                <a:lnTo>
                  <a:pt x="0" y="4"/>
                </a:lnTo>
                <a:lnTo>
                  <a:pt x="0" y="155"/>
                </a:lnTo>
                <a:lnTo>
                  <a:pt x="23" y="155"/>
                </a:lnTo>
                <a:lnTo>
                  <a:pt x="23" y="69"/>
                </a:lnTo>
                <a:lnTo>
                  <a:pt x="24" y="59"/>
                </a:lnTo>
                <a:lnTo>
                  <a:pt x="26" y="49"/>
                </a:lnTo>
                <a:lnTo>
                  <a:pt x="30" y="41"/>
                </a:lnTo>
                <a:lnTo>
                  <a:pt x="34" y="34"/>
                </a:lnTo>
                <a:lnTo>
                  <a:pt x="40" y="30"/>
                </a:lnTo>
                <a:lnTo>
                  <a:pt x="46" y="26"/>
                </a:lnTo>
                <a:lnTo>
                  <a:pt x="55" y="24"/>
                </a:lnTo>
                <a:lnTo>
                  <a:pt x="63" y="23"/>
                </a:lnTo>
                <a:lnTo>
                  <a:pt x="71" y="24"/>
                </a:lnTo>
                <a:lnTo>
                  <a:pt x="77" y="25"/>
                </a:lnTo>
                <a:lnTo>
                  <a:pt x="81" y="28"/>
                </a:lnTo>
                <a:lnTo>
                  <a:pt x="85" y="32"/>
                </a:lnTo>
                <a:lnTo>
                  <a:pt x="88" y="38"/>
                </a:lnTo>
                <a:lnTo>
                  <a:pt x="90" y="45"/>
                </a:lnTo>
                <a:lnTo>
                  <a:pt x="91" y="53"/>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2" name="Freeform 128"/>
          <p:cNvSpPr>
            <a:spLocks/>
          </p:cNvSpPr>
          <p:nvPr/>
        </p:nvSpPr>
        <p:spPr bwMode="auto">
          <a:xfrm>
            <a:off x="3851275" y="2339975"/>
            <a:ext cx="107950" cy="109538"/>
          </a:xfrm>
          <a:custGeom>
            <a:avLst/>
            <a:gdLst>
              <a:gd name="T0" fmla="*/ 22239 w 233"/>
              <a:gd name="T1" fmla="*/ 109538 h 207"/>
              <a:gd name="T2" fmla="*/ 34285 w 233"/>
              <a:gd name="T3" fmla="*/ 109538 h 207"/>
              <a:gd name="T4" fmla="*/ 53280 w 233"/>
              <a:gd name="T5" fmla="*/ 19050 h 207"/>
              <a:gd name="T6" fmla="*/ 73202 w 233"/>
              <a:gd name="T7" fmla="*/ 109538 h 207"/>
              <a:gd name="T8" fmla="*/ 84785 w 233"/>
              <a:gd name="T9" fmla="*/ 109538 h 207"/>
              <a:gd name="T10" fmla="*/ 107950 w 233"/>
              <a:gd name="T11" fmla="*/ 0 h 207"/>
              <a:gd name="T12" fmla="*/ 96367 w 233"/>
              <a:gd name="T13" fmla="*/ 0 h 207"/>
              <a:gd name="T14" fmla="*/ 78299 w 233"/>
              <a:gd name="T15" fmla="*/ 86784 h 207"/>
              <a:gd name="T16" fmla="*/ 59303 w 233"/>
              <a:gd name="T17" fmla="*/ 0 h 207"/>
              <a:gd name="T18" fmla="*/ 47257 w 233"/>
              <a:gd name="T19" fmla="*/ 0 h 207"/>
              <a:gd name="T20" fmla="*/ 29188 w 233"/>
              <a:gd name="T21" fmla="*/ 87313 h 207"/>
              <a:gd name="T22" fmla="*/ 11119 w 233"/>
              <a:gd name="T23" fmla="*/ 0 h 207"/>
              <a:gd name="T24" fmla="*/ 0 w 233"/>
              <a:gd name="T25" fmla="*/ 0 h 207"/>
              <a:gd name="T26" fmla="*/ 22239 w 233"/>
              <a:gd name="T27" fmla="*/ 109538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3"/>
              <a:gd name="T43" fmla="*/ 0 h 207"/>
              <a:gd name="T44" fmla="*/ 233 w 233"/>
              <a:gd name="T45" fmla="*/ 207 h 2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3" h="207">
                <a:moveTo>
                  <a:pt x="48" y="207"/>
                </a:moveTo>
                <a:lnTo>
                  <a:pt x="74" y="207"/>
                </a:lnTo>
                <a:lnTo>
                  <a:pt x="115" y="36"/>
                </a:lnTo>
                <a:lnTo>
                  <a:pt x="158" y="207"/>
                </a:lnTo>
                <a:lnTo>
                  <a:pt x="183" y="207"/>
                </a:lnTo>
                <a:lnTo>
                  <a:pt x="233" y="0"/>
                </a:lnTo>
                <a:lnTo>
                  <a:pt x="208" y="0"/>
                </a:lnTo>
                <a:lnTo>
                  <a:pt x="169" y="164"/>
                </a:lnTo>
                <a:lnTo>
                  <a:pt x="128" y="0"/>
                </a:lnTo>
                <a:lnTo>
                  <a:pt x="102" y="0"/>
                </a:lnTo>
                <a:lnTo>
                  <a:pt x="63" y="165"/>
                </a:lnTo>
                <a:lnTo>
                  <a:pt x="24" y="0"/>
                </a:lnTo>
                <a:lnTo>
                  <a:pt x="0" y="0"/>
                </a:lnTo>
                <a:lnTo>
                  <a:pt x="48"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3" name="Freeform 129"/>
          <p:cNvSpPr>
            <a:spLocks noEditPoints="1"/>
          </p:cNvSpPr>
          <p:nvPr/>
        </p:nvSpPr>
        <p:spPr bwMode="auto">
          <a:xfrm>
            <a:off x="3968750" y="2339975"/>
            <a:ext cx="12700" cy="109538"/>
          </a:xfrm>
          <a:custGeom>
            <a:avLst/>
            <a:gdLst>
              <a:gd name="T0" fmla="*/ 0 w 23"/>
              <a:gd name="T1" fmla="*/ 109538 h 207"/>
              <a:gd name="T2" fmla="*/ 12700 w 23"/>
              <a:gd name="T3" fmla="*/ 109538 h 207"/>
              <a:gd name="T4" fmla="*/ 12700 w 23"/>
              <a:gd name="T5" fmla="*/ 29633 h 207"/>
              <a:gd name="T6" fmla="*/ 0 w 23"/>
              <a:gd name="T7" fmla="*/ 29633 h 207"/>
              <a:gd name="T8" fmla="*/ 0 w 23"/>
              <a:gd name="T9" fmla="*/ 109538 h 207"/>
              <a:gd name="T10" fmla="*/ 0 w 23"/>
              <a:gd name="T11" fmla="*/ 14817 h 207"/>
              <a:gd name="T12" fmla="*/ 12700 w 23"/>
              <a:gd name="T13" fmla="*/ 14817 h 207"/>
              <a:gd name="T14" fmla="*/ 12700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4" name="Rectangle 130"/>
          <p:cNvSpPr>
            <a:spLocks noChangeArrowheads="1"/>
          </p:cNvSpPr>
          <p:nvPr/>
        </p:nvSpPr>
        <p:spPr bwMode="auto">
          <a:xfrm>
            <a:off x="3997326" y="2339975"/>
            <a:ext cx="9525" cy="10953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95" name="Rectangle 131"/>
          <p:cNvSpPr>
            <a:spLocks noChangeArrowheads="1"/>
          </p:cNvSpPr>
          <p:nvPr/>
        </p:nvSpPr>
        <p:spPr bwMode="auto">
          <a:xfrm>
            <a:off x="4024313" y="2339975"/>
            <a:ext cx="11112" cy="10953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96" name="Freeform 132"/>
          <p:cNvSpPr>
            <a:spLocks noEditPoints="1"/>
          </p:cNvSpPr>
          <p:nvPr/>
        </p:nvSpPr>
        <p:spPr bwMode="auto">
          <a:xfrm>
            <a:off x="4051301" y="2339975"/>
            <a:ext cx="11113" cy="109538"/>
          </a:xfrm>
          <a:custGeom>
            <a:avLst/>
            <a:gdLst>
              <a:gd name="T0" fmla="*/ 0 w 23"/>
              <a:gd name="T1" fmla="*/ 109538 h 207"/>
              <a:gd name="T2" fmla="*/ 11113 w 23"/>
              <a:gd name="T3" fmla="*/ 109538 h 207"/>
              <a:gd name="T4" fmla="*/ 11113 w 23"/>
              <a:gd name="T5" fmla="*/ 29633 h 207"/>
              <a:gd name="T6" fmla="*/ 0 w 23"/>
              <a:gd name="T7" fmla="*/ 29633 h 207"/>
              <a:gd name="T8" fmla="*/ 0 w 23"/>
              <a:gd name="T9" fmla="*/ 109538 h 207"/>
              <a:gd name="T10" fmla="*/ 0 w 23"/>
              <a:gd name="T11" fmla="*/ 14817 h 207"/>
              <a:gd name="T12" fmla="*/ 11113 w 23"/>
              <a:gd name="T13" fmla="*/ 14817 h 207"/>
              <a:gd name="T14" fmla="*/ 11113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7" name="Freeform 133"/>
          <p:cNvSpPr>
            <a:spLocks noEditPoints="1"/>
          </p:cNvSpPr>
          <p:nvPr/>
        </p:nvSpPr>
        <p:spPr bwMode="auto">
          <a:xfrm>
            <a:off x="4075114" y="2366964"/>
            <a:ext cx="60325" cy="84137"/>
          </a:xfrm>
          <a:custGeom>
            <a:avLst/>
            <a:gdLst>
              <a:gd name="T0" fmla="*/ 42555 w 129"/>
              <a:gd name="T1" fmla="*/ 52387 h 159"/>
              <a:gd name="T2" fmla="*/ 41152 w 129"/>
              <a:gd name="T3" fmla="*/ 60854 h 159"/>
              <a:gd name="T4" fmla="*/ 36943 w 129"/>
              <a:gd name="T5" fmla="*/ 66675 h 159"/>
              <a:gd name="T6" fmla="*/ 30864 w 129"/>
              <a:gd name="T7" fmla="*/ 70908 h 159"/>
              <a:gd name="T8" fmla="*/ 22914 w 129"/>
              <a:gd name="T9" fmla="*/ 72495 h 159"/>
              <a:gd name="T10" fmla="*/ 17770 w 129"/>
              <a:gd name="T11" fmla="*/ 71437 h 159"/>
              <a:gd name="T12" fmla="*/ 14497 w 129"/>
              <a:gd name="T13" fmla="*/ 69320 h 159"/>
              <a:gd name="T14" fmla="*/ 12626 w 129"/>
              <a:gd name="T15" fmla="*/ 65087 h 159"/>
              <a:gd name="T16" fmla="*/ 11223 w 129"/>
              <a:gd name="T17" fmla="*/ 59795 h 159"/>
              <a:gd name="T18" fmla="*/ 11691 w 129"/>
              <a:gd name="T19" fmla="*/ 54504 h 159"/>
              <a:gd name="T20" fmla="*/ 14029 w 129"/>
              <a:gd name="T21" fmla="*/ 50800 h 159"/>
              <a:gd name="T22" fmla="*/ 17303 w 129"/>
              <a:gd name="T23" fmla="*/ 47625 h 159"/>
              <a:gd name="T24" fmla="*/ 22447 w 129"/>
              <a:gd name="T25" fmla="*/ 46566 h 159"/>
              <a:gd name="T26" fmla="*/ 33202 w 129"/>
              <a:gd name="T27" fmla="*/ 44450 h 159"/>
              <a:gd name="T28" fmla="*/ 42555 w 129"/>
              <a:gd name="T29" fmla="*/ 40746 h 159"/>
              <a:gd name="T30" fmla="*/ 43490 w 129"/>
              <a:gd name="T31" fmla="*/ 74083 h 159"/>
              <a:gd name="T32" fmla="*/ 44893 w 129"/>
              <a:gd name="T33" fmla="*/ 78316 h 159"/>
              <a:gd name="T34" fmla="*/ 47231 w 129"/>
              <a:gd name="T35" fmla="*/ 81491 h 159"/>
              <a:gd name="T36" fmla="*/ 51440 w 129"/>
              <a:gd name="T37" fmla="*/ 83608 h 159"/>
              <a:gd name="T38" fmla="*/ 56584 w 129"/>
              <a:gd name="T39" fmla="*/ 82550 h 159"/>
              <a:gd name="T40" fmla="*/ 60325 w 129"/>
              <a:gd name="T41" fmla="*/ 71437 h 159"/>
              <a:gd name="T42" fmla="*/ 55181 w 129"/>
              <a:gd name="T43" fmla="*/ 71437 h 159"/>
              <a:gd name="T44" fmla="*/ 53310 w 129"/>
              <a:gd name="T45" fmla="*/ 67204 h 159"/>
              <a:gd name="T46" fmla="*/ 53310 w 129"/>
              <a:gd name="T47" fmla="*/ 24342 h 159"/>
              <a:gd name="T48" fmla="*/ 51908 w 129"/>
              <a:gd name="T49" fmla="*/ 13758 h 159"/>
              <a:gd name="T50" fmla="*/ 47231 w 129"/>
              <a:gd name="T51" fmla="*/ 5821 h 159"/>
              <a:gd name="T52" fmla="*/ 39749 w 129"/>
              <a:gd name="T53" fmla="*/ 1587 h 159"/>
              <a:gd name="T54" fmla="*/ 28526 w 129"/>
              <a:gd name="T55" fmla="*/ 0 h 159"/>
              <a:gd name="T56" fmla="*/ 17770 w 129"/>
              <a:gd name="T57" fmla="*/ 2117 h 159"/>
              <a:gd name="T58" fmla="*/ 9820 w 129"/>
              <a:gd name="T59" fmla="*/ 6879 h 159"/>
              <a:gd name="T60" fmla="*/ 5144 w 129"/>
              <a:gd name="T61" fmla="*/ 14817 h 159"/>
              <a:gd name="T62" fmla="*/ 3273 w 129"/>
              <a:gd name="T63" fmla="*/ 25400 h 159"/>
              <a:gd name="T64" fmla="*/ 13561 w 129"/>
              <a:gd name="T65" fmla="*/ 25929 h 159"/>
              <a:gd name="T66" fmla="*/ 14497 w 129"/>
              <a:gd name="T67" fmla="*/ 20108 h 159"/>
              <a:gd name="T68" fmla="*/ 17303 w 129"/>
              <a:gd name="T69" fmla="*/ 15875 h 159"/>
              <a:gd name="T70" fmla="*/ 21979 w 129"/>
              <a:gd name="T71" fmla="*/ 12700 h 159"/>
              <a:gd name="T72" fmla="*/ 28058 w 129"/>
              <a:gd name="T73" fmla="*/ 12171 h 159"/>
              <a:gd name="T74" fmla="*/ 34605 w 129"/>
              <a:gd name="T75" fmla="*/ 12700 h 159"/>
              <a:gd name="T76" fmla="*/ 38814 w 129"/>
              <a:gd name="T77" fmla="*/ 14817 h 159"/>
              <a:gd name="T78" fmla="*/ 41620 w 129"/>
              <a:gd name="T79" fmla="*/ 18521 h 159"/>
              <a:gd name="T80" fmla="*/ 42555 w 129"/>
              <a:gd name="T81" fmla="*/ 23812 h 159"/>
              <a:gd name="T82" fmla="*/ 42087 w 129"/>
              <a:gd name="T83" fmla="*/ 29104 h 159"/>
              <a:gd name="T84" fmla="*/ 39749 w 129"/>
              <a:gd name="T85" fmla="*/ 31750 h 159"/>
              <a:gd name="T86" fmla="*/ 33202 w 129"/>
              <a:gd name="T87" fmla="*/ 33337 h 159"/>
              <a:gd name="T88" fmla="*/ 22447 w 129"/>
              <a:gd name="T89" fmla="*/ 34925 h 159"/>
              <a:gd name="T90" fmla="*/ 12626 w 129"/>
              <a:gd name="T91" fmla="*/ 37571 h 159"/>
              <a:gd name="T92" fmla="*/ 5612 w 129"/>
              <a:gd name="T93" fmla="*/ 42862 h 159"/>
              <a:gd name="T94" fmla="*/ 1403 w 129"/>
              <a:gd name="T95" fmla="*/ 50271 h 159"/>
              <a:gd name="T96" fmla="*/ 0 w 129"/>
              <a:gd name="T97" fmla="*/ 59795 h 159"/>
              <a:gd name="T98" fmla="*/ 1403 w 129"/>
              <a:gd name="T99" fmla="*/ 69850 h 159"/>
              <a:gd name="T100" fmla="*/ 5612 w 129"/>
              <a:gd name="T101" fmla="*/ 77787 h 159"/>
              <a:gd name="T102" fmla="*/ 11691 w 129"/>
              <a:gd name="T103" fmla="*/ 82020 h 159"/>
              <a:gd name="T104" fmla="*/ 20576 w 129"/>
              <a:gd name="T105" fmla="*/ 84137 h 159"/>
              <a:gd name="T106" fmla="*/ 33202 w 129"/>
              <a:gd name="T107" fmla="*/ 80962 h 159"/>
              <a:gd name="T108" fmla="*/ 43490 w 129"/>
              <a:gd name="T109" fmla="*/ 70908 h 1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9"/>
              <a:gd name="T167" fmla="*/ 129 w 129"/>
              <a:gd name="T168" fmla="*/ 159 h 1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9">
                <a:moveTo>
                  <a:pt x="91" y="77"/>
                </a:moveTo>
                <a:lnTo>
                  <a:pt x="91" y="99"/>
                </a:lnTo>
                <a:lnTo>
                  <a:pt x="90" y="108"/>
                </a:lnTo>
                <a:lnTo>
                  <a:pt x="88" y="115"/>
                </a:lnTo>
                <a:lnTo>
                  <a:pt x="85" y="120"/>
                </a:lnTo>
                <a:lnTo>
                  <a:pt x="79" y="126"/>
                </a:lnTo>
                <a:lnTo>
                  <a:pt x="73" y="131"/>
                </a:lnTo>
                <a:lnTo>
                  <a:pt x="66" y="134"/>
                </a:lnTo>
                <a:lnTo>
                  <a:pt x="58" y="135"/>
                </a:lnTo>
                <a:lnTo>
                  <a:pt x="49" y="137"/>
                </a:lnTo>
                <a:lnTo>
                  <a:pt x="43" y="137"/>
                </a:lnTo>
                <a:lnTo>
                  <a:pt x="38" y="135"/>
                </a:lnTo>
                <a:lnTo>
                  <a:pt x="34" y="133"/>
                </a:lnTo>
                <a:lnTo>
                  <a:pt x="31" y="131"/>
                </a:lnTo>
                <a:lnTo>
                  <a:pt x="28" y="127"/>
                </a:lnTo>
                <a:lnTo>
                  <a:pt x="27" y="123"/>
                </a:lnTo>
                <a:lnTo>
                  <a:pt x="24" y="118"/>
                </a:lnTo>
                <a:lnTo>
                  <a:pt x="24" y="113"/>
                </a:lnTo>
                <a:lnTo>
                  <a:pt x="24" y="108"/>
                </a:lnTo>
                <a:lnTo>
                  <a:pt x="25" y="103"/>
                </a:lnTo>
                <a:lnTo>
                  <a:pt x="28" y="99"/>
                </a:lnTo>
                <a:lnTo>
                  <a:pt x="30" y="96"/>
                </a:lnTo>
                <a:lnTo>
                  <a:pt x="33" y="92"/>
                </a:lnTo>
                <a:lnTo>
                  <a:pt x="37" y="90"/>
                </a:lnTo>
                <a:lnTo>
                  <a:pt x="42" y="89"/>
                </a:lnTo>
                <a:lnTo>
                  <a:pt x="48" y="88"/>
                </a:lnTo>
                <a:lnTo>
                  <a:pt x="59" y="85"/>
                </a:lnTo>
                <a:lnTo>
                  <a:pt x="71" y="84"/>
                </a:lnTo>
                <a:lnTo>
                  <a:pt x="81" y="82"/>
                </a:lnTo>
                <a:lnTo>
                  <a:pt x="91" y="77"/>
                </a:lnTo>
                <a:close/>
                <a:moveTo>
                  <a:pt x="93" y="134"/>
                </a:moveTo>
                <a:lnTo>
                  <a:pt x="93" y="140"/>
                </a:lnTo>
                <a:lnTo>
                  <a:pt x="94" y="145"/>
                </a:lnTo>
                <a:lnTo>
                  <a:pt x="96" y="148"/>
                </a:lnTo>
                <a:lnTo>
                  <a:pt x="98" y="152"/>
                </a:lnTo>
                <a:lnTo>
                  <a:pt x="101" y="154"/>
                </a:lnTo>
                <a:lnTo>
                  <a:pt x="106" y="156"/>
                </a:lnTo>
                <a:lnTo>
                  <a:pt x="110" y="158"/>
                </a:lnTo>
                <a:lnTo>
                  <a:pt x="116" y="158"/>
                </a:lnTo>
                <a:lnTo>
                  <a:pt x="121" y="156"/>
                </a:lnTo>
                <a:lnTo>
                  <a:pt x="129" y="155"/>
                </a:lnTo>
                <a:lnTo>
                  <a:pt x="129" y="135"/>
                </a:lnTo>
                <a:lnTo>
                  <a:pt x="123" y="137"/>
                </a:lnTo>
                <a:lnTo>
                  <a:pt x="118" y="135"/>
                </a:lnTo>
                <a:lnTo>
                  <a:pt x="115" y="132"/>
                </a:lnTo>
                <a:lnTo>
                  <a:pt x="114" y="127"/>
                </a:lnTo>
                <a:lnTo>
                  <a:pt x="114" y="120"/>
                </a:lnTo>
                <a:lnTo>
                  <a:pt x="114" y="46"/>
                </a:lnTo>
                <a:lnTo>
                  <a:pt x="113" y="35"/>
                </a:lnTo>
                <a:lnTo>
                  <a:pt x="111" y="26"/>
                </a:lnTo>
                <a:lnTo>
                  <a:pt x="107" y="18"/>
                </a:lnTo>
                <a:lnTo>
                  <a:pt x="101" y="11"/>
                </a:lnTo>
                <a:lnTo>
                  <a:pt x="94" y="6"/>
                </a:lnTo>
                <a:lnTo>
                  <a:pt x="85" y="3"/>
                </a:lnTo>
                <a:lnTo>
                  <a:pt x="74" y="2"/>
                </a:lnTo>
                <a:lnTo>
                  <a:pt x="61" y="0"/>
                </a:lnTo>
                <a:lnTo>
                  <a:pt x="49" y="2"/>
                </a:lnTo>
                <a:lnTo>
                  <a:pt x="38" y="4"/>
                </a:lnTo>
                <a:lnTo>
                  <a:pt x="29" y="7"/>
                </a:lnTo>
                <a:lnTo>
                  <a:pt x="21" y="13"/>
                </a:lnTo>
                <a:lnTo>
                  <a:pt x="15" y="20"/>
                </a:lnTo>
                <a:lnTo>
                  <a:pt x="11" y="28"/>
                </a:lnTo>
                <a:lnTo>
                  <a:pt x="8" y="38"/>
                </a:lnTo>
                <a:lnTo>
                  <a:pt x="7" y="48"/>
                </a:lnTo>
                <a:lnTo>
                  <a:pt x="7" y="49"/>
                </a:lnTo>
                <a:lnTo>
                  <a:pt x="29" y="49"/>
                </a:lnTo>
                <a:lnTo>
                  <a:pt x="29" y="43"/>
                </a:lnTo>
                <a:lnTo>
                  <a:pt x="31" y="38"/>
                </a:lnTo>
                <a:lnTo>
                  <a:pt x="33" y="33"/>
                </a:lnTo>
                <a:lnTo>
                  <a:pt x="37" y="30"/>
                </a:lnTo>
                <a:lnTo>
                  <a:pt x="41" y="26"/>
                </a:lnTo>
                <a:lnTo>
                  <a:pt x="47" y="24"/>
                </a:lnTo>
                <a:lnTo>
                  <a:pt x="53" y="23"/>
                </a:lnTo>
                <a:lnTo>
                  <a:pt x="60" y="23"/>
                </a:lnTo>
                <a:lnTo>
                  <a:pt x="68" y="23"/>
                </a:lnTo>
                <a:lnTo>
                  <a:pt x="74" y="24"/>
                </a:lnTo>
                <a:lnTo>
                  <a:pt x="79" y="26"/>
                </a:lnTo>
                <a:lnTo>
                  <a:pt x="83" y="28"/>
                </a:lnTo>
                <a:lnTo>
                  <a:pt x="87" y="31"/>
                </a:lnTo>
                <a:lnTo>
                  <a:pt x="89" y="35"/>
                </a:lnTo>
                <a:lnTo>
                  <a:pt x="91" y="39"/>
                </a:lnTo>
                <a:lnTo>
                  <a:pt x="91" y="45"/>
                </a:lnTo>
                <a:lnTo>
                  <a:pt x="91" y="50"/>
                </a:lnTo>
                <a:lnTo>
                  <a:pt x="90" y="55"/>
                </a:lnTo>
                <a:lnTo>
                  <a:pt x="89" y="57"/>
                </a:lnTo>
                <a:lnTo>
                  <a:pt x="85" y="60"/>
                </a:lnTo>
                <a:lnTo>
                  <a:pt x="79" y="62"/>
                </a:lnTo>
                <a:lnTo>
                  <a:pt x="71" y="63"/>
                </a:lnTo>
                <a:lnTo>
                  <a:pt x="60" y="64"/>
                </a:lnTo>
                <a:lnTo>
                  <a:pt x="48" y="66"/>
                </a:lnTo>
                <a:lnTo>
                  <a:pt x="36" y="68"/>
                </a:lnTo>
                <a:lnTo>
                  <a:pt x="27" y="71"/>
                </a:lnTo>
                <a:lnTo>
                  <a:pt x="18" y="75"/>
                </a:lnTo>
                <a:lnTo>
                  <a:pt x="12" y="81"/>
                </a:lnTo>
                <a:lnTo>
                  <a:pt x="7" y="87"/>
                </a:lnTo>
                <a:lnTo>
                  <a:pt x="3" y="95"/>
                </a:lnTo>
                <a:lnTo>
                  <a:pt x="1" y="103"/>
                </a:lnTo>
                <a:lnTo>
                  <a:pt x="0" y="113"/>
                </a:lnTo>
                <a:lnTo>
                  <a:pt x="1" y="124"/>
                </a:lnTo>
                <a:lnTo>
                  <a:pt x="3" y="132"/>
                </a:lnTo>
                <a:lnTo>
                  <a:pt x="7" y="140"/>
                </a:lnTo>
                <a:lnTo>
                  <a:pt x="12" y="147"/>
                </a:lnTo>
                <a:lnTo>
                  <a:pt x="18" y="152"/>
                </a:lnTo>
                <a:lnTo>
                  <a:pt x="25" y="155"/>
                </a:lnTo>
                <a:lnTo>
                  <a:pt x="35" y="158"/>
                </a:lnTo>
                <a:lnTo>
                  <a:pt x="44" y="159"/>
                </a:lnTo>
                <a:lnTo>
                  <a:pt x="58" y="158"/>
                </a:lnTo>
                <a:lnTo>
                  <a:pt x="71" y="153"/>
                </a:lnTo>
                <a:lnTo>
                  <a:pt x="82" y="145"/>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8" name="Freeform 134"/>
          <p:cNvSpPr>
            <a:spLocks/>
          </p:cNvSpPr>
          <p:nvPr/>
        </p:nvSpPr>
        <p:spPr bwMode="auto">
          <a:xfrm>
            <a:off x="4146550" y="2366963"/>
            <a:ext cx="88900" cy="82550"/>
          </a:xfrm>
          <a:custGeom>
            <a:avLst/>
            <a:gdLst>
              <a:gd name="T0" fmla="*/ 88900 w 190"/>
              <a:gd name="T1" fmla="*/ 82550 h 155"/>
              <a:gd name="T2" fmla="*/ 88900 w 190"/>
              <a:gd name="T3" fmla="*/ 31955 h 155"/>
              <a:gd name="T4" fmla="*/ 88432 w 190"/>
              <a:gd name="T5" fmla="*/ 20771 h 155"/>
              <a:gd name="T6" fmla="*/ 86561 w 190"/>
              <a:gd name="T7" fmla="*/ 11184 h 155"/>
              <a:gd name="T8" fmla="*/ 79542 w 190"/>
              <a:gd name="T9" fmla="*/ 3195 h 155"/>
              <a:gd name="T10" fmla="*/ 68781 w 190"/>
              <a:gd name="T11" fmla="*/ 0 h 155"/>
              <a:gd name="T12" fmla="*/ 56615 w 190"/>
              <a:gd name="T13" fmla="*/ 3195 h 155"/>
              <a:gd name="T14" fmla="*/ 47725 w 190"/>
              <a:gd name="T15" fmla="*/ 12782 h 155"/>
              <a:gd name="T16" fmla="*/ 44450 w 190"/>
              <a:gd name="T17" fmla="*/ 6924 h 155"/>
              <a:gd name="T18" fmla="*/ 40239 w 190"/>
              <a:gd name="T19" fmla="*/ 3195 h 155"/>
              <a:gd name="T20" fmla="*/ 36028 w 190"/>
              <a:gd name="T21" fmla="*/ 1065 h 155"/>
              <a:gd name="T22" fmla="*/ 29945 w 190"/>
              <a:gd name="T23" fmla="*/ 0 h 155"/>
              <a:gd name="T24" fmla="*/ 24331 w 190"/>
              <a:gd name="T25" fmla="*/ 1065 h 155"/>
              <a:gd name="T26" fmla="*/ 18716 w 190"/>
              <a:gd name="T27" fmla="*/ 3195 h 155"/>
              <a:gd name="T28" fmla="*/ 14505 w 190"/>
              <a:gd name="T29" fmla="*/ 7456 h 155"/>
              <a:gd name="T30" fmla="*/ 10294 w 190"/>
              <a:gd name="T31" fmla="*/ 13315 h 155"/>
              <a:gd name="T32" fmla="*/ 0 w 190"/>
              <a:gd name="T33" fmla="*/ 2130 h 155"/>
              <a:gd name="T34" fmla="*/ 10762 w 190"/>
              <a:gd name="T35" fmla="*/ 82550 h 155"/>
              <a:gd name="T36" fmla="*/ 11229 w 190"/>
              <a:gd name="T37" fmla="*/ 29825 h 155"/>
              <a:gd name="T38" fmla="*/ 13101 w 190"/>
              <a:gd name="T39" fmla="*/ 21303 h 155"/>
              <a:gd name="T40" fmla="*/ 17780 w 190"/>
              <a:gd name="T41" fmla="*/ 15977 h 155"/>
              <a:gd name="T42" fmla="*/ 23863 w 190"/>
              <a:gd name="T43" fmla="*/ 12782 h 155"/>
              <a:gd name="T44" fmla="*/ 30413 w 190"/>
              <a:gd name="T45" fmla="*/ 12782 h 155"/>
              <a:gd name="T46" fmla="*/ 35092 w 190"/>
              <a:gd name="T47" fmla="*/ 14912 h 155"/>
              <a:gd name="T48" fmla="*/ 37899 w 190"/>
              <a:gd name="T49" fmla="*/ 20238 h 155"/>
              <a:gd name="T50" fmla="*/ 38835 w 190"/>
              <a:gd name="T51" fmla="*/ 28227 h 155"/>
              <a:gd name="T52" fmla="*/ 38835 w 190"/>
              <a:gd name="T53" fmla="*/ 82550 h 155"/>
              <a:gd name="T54" fmla="*/ 49597 w 190"/>
              <a:gd name="T55" fmla="*/ 35150 h 155"/>
              <a:gd name="T56" fmla="*/ 51001 w 190"/>
              <a:gd name="T57" fmla="*/ 25031 h 155"/>
              <a:gd name="T58" fmla="*/ 54276 w 190"/>
              <a:gd name="T59" fmla="*/ 18108 h 155"/>
              <a:gd name="T60" fmla="*/ 59423 w 190"/>
              <a:gd name="T61" fmla="*/ 13315 h 155"/>
              <a:gd name="T62" fmla="*/ 65973 w 190"/>
              <a:gd name="T63" fmla="*/ 12249 h 155"/>
              <a:gd name="T64" fmla="*/ 72056 w 190"/>
              <a:gd name="T65" fmla="*/ 13315 h 155"/>
              <a:gd name="T66" fmla="*/ 75331 w 190"/>
              <a:gd name="T67" fmla="*/ 17043 h 155"/>
              <a:gd name="T68" fmla="*/ 77671 w 190"/>
              <a:gd name="T69" fmla="*/ 23966 h 155"/>
              <a:gd name="T70" fmla="*/ 78138 w 190"/>
              <a:gd name="T71" fmla="*/ 33020 h 1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0"/>
              <a:gd name="T109" fmla="*/ 0 h 155"/>
              <a:gd name="T110" fmla="*/ 190 w 190"/>
              <a:gd name="T111" fmla="*/ 155 h 1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0" h="155">
                <a:moveTo>
                  <a:pt x="167" y="155"/>
                </a:moveTo>
                <a:lnTo>
                  <a:pt x="190" y="155"/>
                </a:lnTo>
                <a:lnTo>
                  <a:pt x="190" y="64"/>
                </a:lnTo>
                <a:lnTo>
                  <a:pt x="190" y="60"/>
                </a:lnTo>
                <a:lnTo>
                  <a:pt x="190" y="48"/>
                </a:lnTo>
                <a:lnTo>
                  <a:pt x="189" y="39"/>
                </a:lnTo>
                <a:lnTo>
                  <a:pt x="188" y="30"/>
                </a:lnTo>
                <a:lnTo>
                  <a:pt x="185" y="21"/>
                </a:lnTo>
                <a:lnTo>
                  <a:pt x="178" y="12"/>
                </a:lnTo>
                <a:lnTo>
                  <a:pt x="170" y="6"/>
                </a:lnTo>
                <a:lnTo>
                  <a:pt x="159" y="2"/>
                </a:lnTo>
                <a:lnTo>
                  <a:pt x="147" y="0"/>
                </a:lnTo>
                <a:lnTo>
                  <a:pt x="133" y="2"/>
                </a:lnTo>
                <a:lnTo>
                  <a:pt x="121" y="6"/>
                </a:lnTo>
                <a:lnTo>
                  <a:pt x="112" y="13"/>
                </a:lnTo>
                <a:lnTo>
                  <a:pt x="102" y="24"/>
                </a:lnTo>
                <a:lnTo>
                  <a:pt x="99" y="18"/>
                </a:lnTo>
                <a:lnTo>
                  <a:pt x="95" y="13"/>
                </a:lnTo>
                <a:lnTo>
                  <a:pt x="91" y="10"/>
                </a:lnTo>
                <a:lnTo>
                  <a:pt x="86" y="6"/>
                </a:lnTo>
                <a:lnTo>
                  <a:pt x="82" y="4"/>
                </a:lnTo>
                <a:lnTo>
                  <a:pt x="77" y="2"/>
                </a:lnTo>
                <a:lnTo>
                  <a:pt x="71" y="0"/>
                </a:lnTo>
                <a:lnTo>
                  <a:pt x="64" y="0"/>
                </a:lnTo>
                <a:lnTo>
                  <a:pt x="58" y="0"/>
                </a:lnTo>
                <a:lnTo>
                  <a:pt x="52" y="2"/>
                </a:lnTo>
                <a:lnTo>
                  <a:pt x="45" y="4"/>
                </a:lnTo>
                <a:lnTo>
                  <a:pt x="40" y="6"/>
                </a:lnTo>
                <a:lnTo>
                  <a:pt x="35" y="10"/>
                </a:lnTo>
                <a:lnTo>
                  <a:pt x="31" y="14"/>
                </a:lnTo>
                <a:lnTo>
                  <a:pt x="26" y="19"/>
                </a:lnTo>
                <a:lnTo>
                  <a:pt x="22" y="25"/>
                </a:lnTo>
                <a:lnTo>
                  <a:pt x="22" y="4"/>
                </a:lnTo>
                <a:lnTo>
                  <a:pt x="0" y="4"/>
                </a:lnTo>
                <a:lnTo>
                  <a:pt x="0" y="155"/>
                </a:lnTo>
                <a:lnTo>
                  <a:pt x="23" y="155"/>
                </a:lnTo>
                <a:lnTo>
                  <a:pt x="23" y="66"/>
                </a:lnTo>
                <a:lnTo>
                  <a:pt x="24" y="56"/>
                </a:lnTo>
                <a:lnTo>
                  <a:pt x="25" y="47"/>
                </a:lnTo>
                <a:lnTo>
                  <a:pt x="28" y="40"/>
                </a:lnTo>
                <a:lnTo>
                  <a:pt x="33" y="34"/>
                </a:lnTo>
                <a:lnTo>
                  <a:pt x="38" y="30"/>
                </a:lnTo>
                <a:lnTo>
                  <a:pt x="43" y="26"/>
                </a:lnTo>
                <a:lnTo>
                  <a:pt x="51" y="24"/>
                </a:lnTo>
                <a:lnTo>
                  <a:pt x="58" y="23"/>
                </a:lnTo>
                <a:lnTo>
                  <a:pt x="65" y="24"/>
                </a:lnTo>
                <a:lnTo>
                  <a:pt x="71" y="25"/>
                </a:lnTo>
                <a:lnTo>
                  <a:pt x="75" y="28"/>
                </a:lnTo>
                <a:lnTo>
                  <a:pt x="78" y="32"/>
                </a:lnTo>
                <a:lnTo>
                  <a:pt x="81" y="38"/>
                </a:lnTo>
                <a:lnTo>
                  <a:pt x="82" y="45"/>
                </a:lnTo>
                <a:lnTo>
                  <a:pt x="83" y="53"/>
                </a:lnTo>
                <a:lnTo>
                  <a:pt x="83" y="62"/>
                </a:lnTo>
                <a:lnTo>
                  <a:pt x="83" y="155"/>
                </a:lnTo>
                <a:lnTo>
                  <a:pt x="106" y="155"/>
                </a:lnTo>
                <a:lnTo>
                  <a:pt x="106" y="66"/>
                </a:lnTo>
                <a:lnTo>
                  <a:pt x="108" y="56"/>
                </a:lnTo>
                <a:lnTo>
                  <a:pt x="109" y="47"/>
                </a:lnTo>
                <a:lnTo>
                  <a:pt x="112" y="40"/>
                </a:lnTo>
                <a:lnTo>
                  <a:pt x="116" y="34"/>
                </a:lnTo>
                <a:lnTo>
                  <a:pt x="121" y="30"/>
                </a:lnTo>
                <a:lnTo>
                  <a:pt x="127" y="25"/>
                </a:lnTo>
                <a:lnTo>
                  <a:pt x="134" y="24"/>
                </a:lnTo>
                <a:lnTo>
                  <a:pt x="141" y="23"/>
                </a:lnTo>
                <a:lnTo>
                  <a:pt x="149" y="24"/>
                </a:lnTo>
                <a:lnTo>
                  <a:pt x="154" y="25"/>
                </a:lnTo>
                <a:lnTo>
                  <a:pt x="158" y="28"/>
                </a:lnTo>
                <a:lnTo>
                  <a:pt x="161" y="32"/>
                </a:lnTo>
                <a:lnTo>
                  <a:pt x="164" y="38"/>
                </a:lnTo>
                <a:lnTo>
                  <a:pt x="166" y="45"/>
                </a:lnTo>
                <a:lnTo>
                  <a:pt x="167" y="53"/>
                </a:lnTo>
                <a:lnTo>
                  <a:pt x="167" y="62"/>
                </a:lnTo>
                <a:lnTo>
                  <a:pt x="167"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9" name="Freeform 135"/>
          <p:cNvSpPr>
            <a:spLocks/>
          </p:cNvSpPr>
          <p:nvPr/>
        </p:nvSpPr>
        <p:spPr bwMode="auto">
          <a:xfrm>
            <a:off x="4275138" y="2339975"/>
            <a:ext cx="74612" cy="109538"/>
          </a:xfrm>
          <a:custGeom>
            <a:avLst/>
            <a:gdLst>
              <a:gd name="T0" fmla="*/ 31710 w 160"/>
              <a:gd name="T1" fmla="*/ 109538 h 207"/>
              <a:gd name="T2" fmla="*/ 43835 w 160"/>
              <a:gd name="T3" fmla="*/ 109538 h 207"/>
              <a:gd name="T4" fmla="*/ 74612 w 160"/>
              <a:gd name="T5" fmla="*/ 0 h 207"/>
              <a:gd name="T6" fmla="*/ 62488 w 160"/>
              <a:gd name="T7" fmla="*/ 0 h 207"/>
              <a:gd name="T8" fmla="*/ 37772 w 160"/>
              <a:gd name="T9" fmla="*/ 92075 h 207"/>
              <a:gd name="T10" fmla="*/ 12591 w 160"/>
              <a:gd name="T11" fmla="*/ 0 h 207"/>
              <a:gd name="T12" fmla="*/ 0 w 160"/>
              <a:gd name="T13" fmla="*/ 0 h 207"/>
              <a:gd name="T14" fmla="*/ 31710 w 160"/>
              <a:gd name="T15" fmla="*/ 109538 h 207"/>
              <a:gd name="T16" fmla="*/ 0 60000 65536"/>
              <a:gd name="T17" fmla="*/ 0 60000 65536"/>
              <a:gd name="T18" fmla="*/ 0 60000 65536"/>
              <a:gd name="T19" fmla="*/ 0 60000 65536"/>
              <a:gd name="T20" fmla="*/ 0 60000 65536"/>
              <a:gd name="T21" fmla="*/ 0 60000 65536"/>
              <a:gd name="T22" fmla="*/ 0 60000 65536"/>
              <a:gd name="T23" fmla="*/ 0 60000 65536"/>
              <a:gd name="T24" fmla="*/ 0 w 160"/>
              <a:gd name="T25" fmla="*/ 0 h 207"/>
              <a:gd name="T26" fmla="*/ 160 w 16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 h="207">
                <a:moveTo>
                  <a:pt x="68" y="207"/>
                </a:moveTo>
                <a:lnTo>
                  <a:pt x="94" y="207"/>
                </a:lnTo>
                <a:lnTo>
                  <a:pt x="160" y="0"/>
                </a:lnTo>
                <a:lnTo>
                  <a:pt x="134" y="0"/>
                </a:lnTo>
                <a:lnTo>
                  <a:pt x="81" y="174"/>
                </a:lnTo>
                <a:lnTo>
                  <a:pt x="27" y="0"/>
                </a:lnTo>
                <a:lnTo>
                  <a:pt x="0" y="0"/>
                </a:lnTo>
                <a:lnTo>
                  <a:pt x="68"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0" name="Rectangle 136"/>
          <p:cNvSpPr>
            <a:spLocks noChangeArrowheads="1"/>
          </p:cNvSpPr>
          <p:nvPr/>
        </p:nvSpPr>
        <p:spPr bwMode="auto">
          <a:xfrm>
            <a:off x="4346576" y="2433639"/>
            <a:ext cx="11113"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001" name="Freeform 137"/>
          <p:cNvSpPr>
            <a:spLocks noEditPoints="1"/>
          </p:cNvSpPr>
          <p:nvPr/>
        </p:nvSpPr>
        <p:spPr bwMode="auto">
          <a:xfrm>
            <a:off x="2874964" y="2536825"/>
            <a:ext cx="58737" cy="107950"/>
          </a:xfrm>
          <a:custGeom>
            <a:avLst/>
            <a:gdLst>
              <a:gd name="T0" fmla="*/ 7925 w 126"/>
              <a:gd name="T1" fmla="*/ 51582 h 203"/>
              <a:gd name="T2" fmla="*/ 2331 w 126"/>
              <a:gd name="T3" fmla="*/ 61154 h 203"/>
              <a:gd name="T4" fmla="*/ 0 w 126"/>
              <a:gd name="T5" fmla="*/ 73917 h 203"/>
              <a:gd name="T6" fmla="*/ 4662 w 126"/>
              <a:gd name="T7" fmla="*/ 94124 h 203"/>
              <a:gd name="T8" fmla="*/ 16782 w 126"/>
              <a:gd name="T9" fmla="*/ 105823 h 203"/>
              <a:gd name="T10" fmla="*/ 35895 w 126"/>
              <a:gd name="T11" fmla="*/ 107418 h 203"/>
              <a:gd name="T12" fmla="*/ 50812 w 126"/>
              <a:gd name="T13" fmla="*/ 98910 h 203"/>
              <a:gd name="T14" fmla="*/ 58271 w 126"/>
              <a:gd name="T15" fmla="*/ 81361 h 203"/>
              <a:gd name="T16" fmla="*/ 57805 w 126"/>
              <a:gd name="T17" fmla="*/ 65408 h 203"/>
              <a:gd name="T18" fmla="*/ 52677 w 126"/>
              <a:gd name="T19" fmla="*/ 54241 h 203"/>
              <a:gd name="T20" fmla="*/ 44286 w 126"/>
              <a:gd name="T21" fmla="*/ 47328 h 203"/>
              <a:gd name="T22" fmla="*/ 51278 w 126"/>
              <a:gd name="T23" fmla="*/ 41478 h 203"/>
              <a:gd name="T24" fmla="*/ 55008 w 126"/>
              <a:gd name="T25" fmla="*/ 33502 h 203"/>
              <a:gd name="T26" fmla="*/ 55008 w 126"/>
              <a:gd name="T27" fmla="*/ 20207 h 203"/>
              <a:gd name="T28" fmla="*/ 48481 w 126"/>
              <a:gd name="T29" fmla="*/ 7445 h 203"/>
              <a:gd name="T30" fmla="*/ 34963 w 126"/>
              <a:gd name="T31" fmla="*/ 532 h 203"/>
              <a:gd name="T32" fmla="*/ 18181 w 126"/>
              <a:gd name="T33" fmla="*/ 1595 h 203"/>
              <a:gd name="T34" fmla="*/ 6993 w 126"/>
              <a:gd name="T35" fmla="*/ 11167 h 203"/>
              <a:gd name="T36" fmla="*/ 3263 w 126"/>
              <a:gd name="T37" fmla="*/ 26057 h 203"/>
              <a:gd name="T38" fmla="*/ 4662 w 126"/>
              <a:gd name="T39" fmla="*/ 36161 h 203"/>
              <a:gd name="T40" fmla="*/ 9323 w 126"/>
              <a:gd name="T41" fmla="*/ 43605 h 203"/>
              <a:gd name="T42" fmla="*/ 14451 w 126"/>
              <a:gd name="T43" fmla="*/ 27652 h 203"/>
              <a:gd name="T44" fmla="*/ 16782 w 126"/>
              <a:gd name="T45" fmla="*/ 18612 h 203"/>
              <a:gd name="T46" fmla="*/ 22842 w 126"/>
              <a:gd name="T47" fmla="*/ 13294 h 203"/>
              <a:gd name="T48" fmla="*/ 32632 w 126"/>
              <a:gd name="T49" fmla="*/ 12231 h 203"/>
              <a:gd name="T50" fmla="*/ 40090 w 126"/>
              <a:gd name="T51" fmla="*/ 16485 h 203"/>
              <a:gd name="T52" fmla="*/ 43354 w 126"/>
              <a:gd name="T53" fmla="*/ 23930 h 203"/>
              <a:gd name="T54" fmla="*/ 42887 w 126"/>
              <a:gd name="T55" fmla="*/ 34034 h 203"/>
              <a:gd name="T56" fmla="*/ 38226 w 126"/>
              <a:gd name="T57" fmla="*/ 40947 h 203"/>
              <a:gd name="T58" fmla="*/ 29369 w 126"/>
              <a:gd name="T59" fmla="*/ 43074 h 203"/>
              <a:gd name="T60" fmla="*/ 20511 w 126"/>
              <a:gd name="T61" fmla="*/ 40947 h 203"/>
              <a:gd name="T62" fmla="*/ 15384 w 126"/>
              <a:gd name="T63" fmla="*/ 34034 h 203"/>
              <a:gd name="T64" fmla="*/ 12120 w 126"/>
              <a:gd name="T65" fmla="*/ 73917 h 203"/>
              <a:gd name="T66" fmla="*/ 14451 w 126"/>
              <a:gd name="T67" fmla="*/ 62217 h 203"/>
              <a:gd name="T68" fmla="*/ 22376 w 126"/>
              <a:gd name="T69" fmla="*/ 55304 h 203"/>
              <a:gd name="T70" fmla="*/ 33098 w 126"/>
              <a:gd name="T71" fmla="*/ 54773 h 203"/>
              <a:gd name="T72" fmla="*/ 42421 w 126"/>
              <a:gd name="T73" fmla="*/ 60090 h 203"/>
              <a:gd name="T74" fmla="*/ 46151 w 126"/>
              <a:gd name="T75" fmla="*/ 69662 h 203"/>
              <a:gd name="T76" fmla="*/ 45684 w 126"/>
              <a:gd name="T77" fmla="*/ 82957 h 203"/>
              <a:gd name="T78" fmla="*/ 39624 w 126"/>
              <a:gd name="T79" fmla="*/ 91997 h 203"/>
              <a:gd name="T80" fmla="*/ 29369 w 126"/>
              <a:gd name="T81" fmla="*/ 95187 h 203"/>
              <a:gd name="T82" fmla="*/ 18647 w 126"/>
              <a:gd name="T83" fmla="*/ 91997 h 203"/>
              <a:gd name="T84" fmla="*/ 13053 w 126"/>
              <a:gd name="T85" fmla="*/ 82957 h 2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6"/>
              <a:gd name="T130" fmla="*/ 0 h 203"/>
              <a:gd name="T131" fmla="*/ 126 w 126"/>
              <a:gd name="T132" fmla="*/ 203 h 2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6" h="203">
                <a:moveTo>
                  <a:pt x="31" y="89"/>
                </a:moveTo>
                <a:lnTo>
                  <a:pt x="24" y="93"/>
                </a:lnTo>
                <a:lnTo>
                  <a:pt x="17" y="97"/>
                </a:lnTo>
                <a:lnTo>
                  <a:pt x="12" y="102"/>
                </a:lnTo>
                <a:lnTo>
                  <a:pt x="8" y="108"/>
                </a:lnTo>
                <a:lnTo>
                  <a:pt x="5" y="115"/>
                </a:lnTo>
                <a:lnTo>
                  <a:pt x="2" y="123"/>
                </a:lnTo>
                <a:lnTo>
                  <a:pt x="0" y="131"/>
                </a:lnTo>
                <a:lnTo>
                  <a:pt x="0" y="139"/>
                </a:lnTo>
                <a:lnTo>
                  <a:pt x="1" y="153"/>
                </a:lnTo>
                <a:lnTo>
                  <a:pt x="5" y="166"/>
                </a:lnTo>
                <a:lnTo>
                  <a:pt x="10" y="177"/>
                </a:lnTo>
                <a:lnTo>
                  <a:pt x="17" y="186"/>
                </a:lnTo>
                <a:lnTo>
                  <a:pt x="26" y="193"/>
                </a:lnTo>
                <a:lnTo>
                  <a:pt x="36" y="199"/>
                </a:lnTo>
                <a:lnTo>
                  <a:pt x="49" y="202"/>
                </a:lnTo>
                <a:lnTo>
                  <a:pt x="63" y="203"/>
                </a:lnTo>
                <a:lnTo>
                  <a:pt x="77" y="202"/>
                </a:lnTo>
                <a:lnTo>
                  <a:pt x="89" y="199"/>
                </a:lnTo>
                <a:lnTo>
                  <a:pt x="101" y="193"/>
                </a:lnTo>
                <a:lnTo>
                  <a:pt x="109" y="186"/>
                </a:lnTo>
                <a:lnTo>
                  <a:pt x="116" y="177"/>
                </a:lnTo>
                <a:lnTo>
                  <a:pt x="122" y="166"/>
                </a:lnTo>
                <a:lnTo>
                  <a:pt x="125" y="153"/>
                </a:lnTo>
                <a:lnTo>
                  <a:pt x="126" y="139"/>
                </a:lnTo>
                <a:lnTo>
                  <a:pt x="126" y="131"/>
                </a:lnTo>
                <a:lnTo>
                  <a:pt x="124" y="123"/>
                </a:lnTo>
                <a:lnTo>
                  <a:pt x="122" y="115"/>
                </a:lnTo>
                <a:lnTo>
                  <a:pt x="118" y="108"/>
                </a:lnTo>
                <a:lnTo>
                  <a:pt x="113" y="102"/>
                </a:lnTo>
                <a:lnTo>
                  <a:pt x="108" y="97"/>
                </a:lnTo>
                <a:lnTo>
                  <a:pt x="103" y="93"/>
                </a:lnTo>
                <a:lnTo>
                  <a:pt x="95" y="89"/>
                </a:lnTo>
                <a:lnTo>
                  <a:pt x="101" y="86"/>
                </a:lnTo>
                <a:lnTo>
                  <a:pt x="106" y="82"/>
                </a:lnTo>
                <a:lnTo>
                  <a:pt x="110" y="78"/>
                </a:lnTo>
                <a:lnTo>
                  <a:pt x="113" y="73"/>
                </a:lnTo>
                <a:lnTo>
                  <a:pt x="116" y="68"/>
                </a:lnTo>
                <a:lnTo>
                  <a:pt x="118" y="63"/>
                </a:lnTo>
                <a:lnTo>
                  <a:pt x="120" y="56"/>
                </a:lnTo>
                <a:lnTo>
                  <a:pt x="120" y="49"/>
                </a:lnTo>
                <a:lnTo>
                  <a:pt x="118" y="38"/>
                </a:lnTo>
                <a:lnTo>
                  <a:pt x="115" y="29"/>
                </a:lnTo>
                <a:lnTo>
                  <a:pt x="111" y="21"/>
                </a:lnTo>
                <a:lnTo>
                  <a:pt x="104" y="14"/>
                </a:lnTo>
                <a:lnTo>
                  <a:pt x="96" y="8"/>
                </a:lnTo>
                <a:lnTo>
                  <a:pt x="87" y="3"/>
                </a:lnTo>
                <a:lnTo>
                  <a:pt x="75" y="1"/>
                </a:lnTo>
                <a:lnTo>
                  <a:pt x="63" y="0"/>
                </a:lnTo>
                <a:lnTo>
                  <a:pt x="51" y="1"/>
                </a:lnTo>
                <a:lnTo>
                  <a:pt x="39" y="3"/>
                </a:lnTo>
                <a:lnTo>
                  <a:pt x="30" y="8"/>
                </a:lnTo>
                <a:lnTo>
                  <a:pt x="21" y="14"/>
                </a:lnTo>
                <a:lnTo>
                  <a:pt x="15" y="21"/>
                </a:lnTo>
                <a:lnTo>
                  <a:pt x="11" y="29"/>
                </a:lnTo>
                <a:lnTo>
                  <a:pt x="8" y="38"/>
                </a:lnTo>
                <a:lnTo>
                  <a:pt x="7" y="49"/>
                </a:lnTo>
                <a:lnTo>
                  <a:pt x="7" y="56"/>
                </a:lnTo>
                <a:lnTo>
                  <a:pt x="8" y="63"/>
                </a:lnTo>
                <a:lnTo>
                  <a:pt x="10" y="68"/>
                </a:lnTo>
                <a:lnTo>
                  <a:pt x="13" y="73"/>
                </a:lnTo>
                <a:lnTo>
                  <a:pt x="16" y="78"/>
                </a:lnTo>
                <a:lnTo>
                  <a:pt x="20" y="82"/>
                </a:lnTo>
                <a:lnTo>
                  <a:pt x="25" y="86"/>
                </a:lnTo>
                <a:lnTo>
                  <a:pt x="31" y="89"/>
                </a:lnTo>
                <a:close/>
                <a:moveTo>
                  <a:pt x="31" y="52"/>
                </a:moveTo>
                <a:lnTo>
                  <a:pt x="32" y="45"/>
                </a:lnTo>
                <a:lnTo>
                  <a:pt x="33" y="39"/>
                </a:lnTo>
                <a:lnTo>
                  <a:pt x="36" y="35"/>
                </a:lnTo>
                <a:lnTo>
                  <a:pt x="39" y="31"/>
                </a:lnTo>
                <a:lnTo>
                  <a:pt x="44" y="28"/>
                </a:lnTo>
                <a:lnTo>
                  <a:pt x="49" y="25"/>
                </a:lnTo>
                <a:lnTo>
                  <a:pt x="55" y="23"/>
                </a:lnTo>
                <a:lnTo>
                  <a:pt x="63" y="23"/>
                </a:lnTo>
                <a:lnTo>
                  <a:pt x="70" y="23"/>
                </a:lnTo>
                <a:lnTo>
                  <a:pt x="76" y="25"/>
                </a:lnTo>
                <a:lnTo>
                  <a:pt x="82" y="28"/>
                </a:lnTo>
                <a:lnTo>
                  <a:pt x="86" y="31"/>
                </a:lnTo>
                <a:lnTo>
                  <a:pt x="89" y="35"/>
                </a:lnTo>
                <a:lnTo>
                  <a:pt x="92" y="39"/>
                </a:lnTo>
                <a:lnTo>
                  <a:pt x="93" y="45"/>
                </a:lnTo>
                <a:lnTo>
                  <a:pt x="94" y="52"/>
                </a:lnTo>
                <a:lnTo>
                  <a:pt x="93" y="58"/>
                </a:lnTo>
                <a:lnTo>
                  <a:pt x="92" y="64"/>
                </a:lnTo>
                <a:lnTo>
                  <a:pt x="89" y="68"/>
                </a:lnTo>
                <a:lnTo>
                  <a:pt x="86" y="73"/>
                </a:lnTo>
                <a:lnTo>
                  <a:pt x="82" y="77"/>
                </a:lnTo>
                <a:lnTo>
                  <a:pt x="75" y="79"/>
                </a:lnTo>
                <a:lnTo>
                  <a:pt x="70" y="81"/>
                </a:lnTo>
                <a:lnTo>
                  <a:pt x="63" y="81"/>
                </a:lnTo>
                <a:lnTo>
                  <a:pt x="55" y="81"/>
                </a:lnTo>
                <a:lnTo>
                  <a:pt x="50" y="79"/>
                </a:lnTo>
                <a:lnTo>
                  <a:pt x="44" y="77"/>
                </a:lnTo>
                <a:lnTo>
                  <a:pt x="39" y="73"/>
                </a:lnTo>
                <a:lnTo>
                  <a:pt x="36" y="68"/>
                </a:lnTo>
                <a:lnTo>
                  <a:pt x="33" y="64"/>
                </a:lnTo>
                <a:lnTo>
                  <a:pt x="32" y="58"/>
                </a:lnTo>
                <a:lnTo>
                  <a:pt x="31" y="52"/>
                </a:lnTo>
                <a:close/>
                <a:moveTo>
                  <a:pt x="26" y="139"/>
                </a:moveTo>
                <a:lnTo>
                  <a:pt x="27" y="131"/>
                </a:lnTo>
                <a:lnTo>
                  <a:pt x="28" y="124"/>
                </a:lnTo>
                <a:lnTo>
                  <a:pt x="31" y="117"/>
                </a:lnTo>
                <a:lnTo>
                  <a:pt x="35" y="113"/>
                </a:lnTo>
                <a:lnTo>
                  <a:pt x="40" y="108"/>
                </a:lnTo>
                <a:lnTo>
                  <a:pt x="48" y="104"/>
                </a:lnTo>
                <a:lnTo>
                  <a:pt x="55" y="103"/>
                </a:lnTo>
                <a:lnTo>
                  <a:pt x="63" y="102"/>
                </a:lnTo>
                <a:lnTo>
                  <a:pt x="71" y="103"/>
                </a:lnTo>
                <a:lnTo>
                  <a:pt x="78" y="104"/>
                </a:lnTo>
                <a:lnTo>
                  <a:pt x="85" y="108"/>
                </a:lnTo>
                <a:lnTo>
                  <a:pt x="91" y="113"/>
                </a:lnTo>
                <a:lnTo>
                  <a:pt x="95" y="117"/>
                </a:lnTo>
                <a:lnTo>
                  <a:pt x="98" y="124"/>
                </a:lnTo>
                <a:lnTo>
                  <a:pt x="99" y="131"/>
                </a:lnTo>
                <a:lnTo>
                  <a:pt x="101" y="139"/>
                </a:lnTo>
                <a:lnTo>
                  <a:pt x="99" y="148"/>
                </a:lnTo>
                <a:lnTo>
                  <a:pt x="98" y="156"/>
                </a:lnTo>
                <a:lnTo>
                  <a:pt x="95" y="163"/>
                </a:lnTo>
                <a:lnTo>
                  <a:pt x="91" y="169"/>
                </a:lnTo>
                <a:lnTo>
                  <a:pt x="85" y="173"/>
                </a:lnTo>
                <a:lnTo>
                  <a:pt x="78" y="177"/>
                </a:lnTo>
                <a:lnTo>
                  <a:pt x="71" y="178"/>
                </a:lnTo>
                <a:lnTo>
                  <a:pt x="63" y="179"/>
                </a:lnTo>
                <a:lnTo>
                  <a:pt x="55" y="178"/>
                </a:lnTo>
                <a:lnTo>
                  <a:pt x="48" y="177"/>
                </a:lnTo>
                <a:lnTo>
                  <a:pt x="40" y="173"/>
                </a:lnTo>
                <a:lnTo>
                  <a:pt x="35" y="169"/>
                </a:lnTo>
                <a:lnTo>
                  <a:pt x="31" y="163"/>
                </a:lnTo>
                <a:lnTo>
                  <a:pt x="28" y="156"/>
                </a:lnTo>
                <a:lnTo>
                  <a:pt x="27" y="148"/>
                </a:lnTo>
                <a:lnTo>
                  <a:pt x="26" y="13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2" name="Freeform 138"/>
          <p:cNvSpPr>
            <a:spLocks noEditPoints="1"/>
          </p:cNvSpPr>
          <p:nvPr/>
        </p:nvSpPr>
        <p:spPr bwMode="auto">
          <a:xfrm>
            <a:off x="3549651" y="2533650"/>
            <a:ext cx="79375" cy="109538"/>
          </a:xfrm>
          <a:custGeom>
            <a:avLst/>
            <a:gdLst>
              <a:gd name="T0" fmla="*/ 0 w 167"/>
              <a:gd name="T1" fmla="*/ 109538 h 207"/>
              <a:gd name="T2" fmla="*/ 12358 w 167"/>
              <a:gd name="T3" fmla="*/ 109538 h 207"/>
              <a:gd name="T4" fmla="*/ 21864 w 167"/>
              <a:gd name="T5" fmla="*/ 76730 h 207"/>
              <a:gd name="T6" fmla="*/ 57036 w 167"/>
              <a:gd name="T7" fmla="*/ 76730 h 207"/>
              <a:gd name="T8" fmla="*/ 66542 w 167"/>
              <a:gd name="T9" fmla="*/ 109538 h 207"/>
              <a:gd name="T10" fmla="*/ 79375 w 167"/>
              <a:gd name="T11" fmla="*/ 109538 h 207"/>
              <a:gd name="T12" fmla="*/ 46579 w 167"/>
              <a:gd name="T13" fmla="*/ 0 h 207"/>
              <a:gd name="T14" fmla="*/ 32796 w 167"/>
              <a:gd name="T15" fmla="*/ 0 h 207"/>
              <a:gd name="T16" fmla="*/ 0 w 167"/>
              <a:gd name="T17" fmla="*/ 109538 h 207"/>
              <a:gd name="T18" fmla="*/ 25666 w 167"/>
              <a:gd name="T19" fmla="*/ 64029 h 207"/>
              <a:gd name="T20" fmla="*/ 39925 w 167"/>
              <a:gd name="T21" fmla="*/ 15875 h 207"/>
              <a:gd name="T22" fmla="*/ 53234 w 167"/>
              <a:gd name="T23" fmla="*/ 64029 h 207"/>
              <a:gd name="T24" fmla="*/ 25666 w 167"/>
              <a:gd name="T25" fmla="*/ 6402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7"/>
              <a:gd name="T40" fmla="*/ 0 h 207"/>
              <a:gd name="T41" fmla="*/ 167 w 167"/>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7" h="207">
                <a:moveTo>
                  <a:pt x="0" y="207"/>
                </a:moveTo>
                <a:lnTo>
                  <a:pt x="26" y="207"/>
                </a:lnTo>
                <a:lnTo>
                  <a:pt x="46" y="145"/>
                </a:lnTo>
                <a:lnTo>
                  <a:pt x="120" y="145"/>
                </a:lnTo>
                <a:lnTo>
                  <a:pt x="140" y="207"/>
                </a:lnTo>
                <a:lnTo>
                  <a:pt x="167" y="207"/>
                </a:lnTo>
                <a:lnTo>
                  <a:pt x="98" y="0"/>
                </a:lnTo>
                <a:lnTo>
                  <a:pt x="69" y="0"/>
                </a:lnTo>
                <a:lnTo>
                  <a:pt x="0" y="207"/>
                </a:lnTo>
                <a:close/>
                <a:moveTo>
                  <a:pt x="54" y="121"/>
                </a:moveTo>
                <a:lnTo>
                  <a:pt x="84" y="30"/>
                </a:lnTo>
                <a:lnTo>
                  <a:pt x="112" y="121"/>
                </a:lnTo>
                <a:lnTo>
                  <a:pt x="54" y="12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3" name="Freeform 139"/>
          <p:cNvSpPr>
            <a:spLocks/>
          </p:cNvSpPr>
          <p:nvPr/>
        </p:nvSpPr>
        <p:spPr bwMode="auto">
          <a:xfrm>
            <a:off x="3636964" y="2560638"/>
            <a:ext cx="52387" cy="82550"/>
          </a:xfrm>
          <a:custGeom>
            <a:avLst/>
            <a:gdLst>
              <a:gd name="T0" fmla="*/ 41818 w 114"/>
              <a:gd name="T1" fmla="*/ 82550 h 155"/>
              <a:gd name="T2" fmla="*/ 52387 w 114"/>
              <a:gd name="T3" fmla="*/ 82550 h 155"/>
              <a:gd name="T4" fmla="*/ 52387 w 114"/>
              <a:gd name="T5" fmla="*/ 34085 h 155"/>
              <a:gd name="T6" fmla="*/ 52387 w 114"/>
              <a:gd name="T7" fmla="*/ 30357 h 155"/>
              <a:gd name="T8" fmla="*/ 52387 w 114"/>
              <a:gd name="T9" fmla="*/ 24499 h 155"/>
              <a:gd name="T10" fmla="*/ 51927 w 114"/>
              <a:gd name="T11" fmla="*/ 19705 h 155"/>
              <a:gd name="T12" fmla="*/ 51468 w 114"/>
              <a:gd name="T13" fmla="*/ 14912 h 155"/>
              <a:gd name="T14" fmla="*/ 49630 w 114"/>
              <a:gd name="T15" fmla="*/ 11184 h 155"/>
              <a:gd name="T16" fmla="*/ 47792 w 114"/>
              <a:gd name="T17" fmla="*/ 7989 h 155"/>
              <a:gd name="T18" fmla="*/ 46413 w 114"/>
              <a:gd name="T19" fmla="*/ 6391 h 155"/>
              <a:gd name="T20" fmla="*/ 44575 w 114"/>
              <a:gd name="T21" fmla="*/ 4261 h 155"/>
              <a:gd name="T22" fmla="*/ 42277 w 114"/>
              <a:gd name="T23" fmla="*/ 2663 h 155"/>
              <a:gd name="T24" fmla="*/ 39980 w 114"/>
              <a:gd name="T25" fmla="*/ 1065 h 155"/>
              <a:gd name="T26" fmla="*/ 36763 w 114"/>
              <a:gd name="T27" fmla="*/ 533 h 155"/>
              <a:gd name="T28" fmla="*/ 33546 w 114"/>
              <a:gd name="T29" fmla="*/ 0 h 155"/>
              <a:gd name="T30" fmla="*/ 29870 w 114"/>
              <a:gd name="T31" fmla="*/ 0 h 155"/>
              <a:gd name="T32" fmla="*/ 27113 w 114"/>
              <a:gd name="T33" fmla="*/ 0 h 155"/>
              <a:gd name="T34" fmla="*/ 24355 w 114"/>
              <a:gd name="T35" fmla="*/ 533 h 155"/>
              <a:gd name="T36" fmla="*/ 21139 w 114"/>
              <a:gd name="T37" fmla="*/ 1598 h 155"/>
              <a:gd name="T38" fmla="*/ 18841 w 114"/>
              <a:gd name="T39" fmla="*/ 3195 h 155"/>
              <a:gd name="T40" fmla="*/ 16543 w 114"/>
              <a:gd name="T41" fmla="*/ 4793 h 155"/>
              <a:gd name="T42" fmla="*/ 14246 w 114"/>
              <a:gd name="T43" fmla="*/ 7456 h 155"/>
              <a:gd name="T44" fmla="*/ 11948 w 114"/>
              <a:gd name="T45" fmla="*/ 10652 h 155"/>
              <a:gd name="T46" fmla="*/ 10110 w 114"/>
              <a:gd name="T47" fmla="*/ 13847 h 155"/>
              <a:gd name="T48" fmla="*/ 10110 w 114"/>
              <a:gd name="T49" fmla="*/ 1598 h 155"/>
              <a:gd name="T50" fmla="*/ 0 w 114"/>
              <a:gd name="T51" fmla="*/ 1598 h 155"/>
              <a:gd name="T52" fmla="*/ 0 w 114"/>
              <a:gd name="T53" fmla="*/ 82550 h 155"/>
              <a:gd name="T54" fmla="*/ 10569 w 114"/>
              <a:gd name="T55" fmla="*/ 82550 h 155"/>
              <a:gd name="T56" fmla="*/ 10569 w 114"/>
              <a:gd name="T57" fmla="*/ 36748 h 155"/>
              <a:gd name="T58" fmla="*/ 11029 w 114"/>
              <a:gd name="T59" fmla="*/ 30890 h 155"/>
              <a:gd name="T60" fmla="*/ 11948 w 114"/>
              <a:gd name="T61" fmla="*/ 26096 h 155"/>
              <a:gd name="T62" fmla="*/ 13786 w 114"/>
              <a:gd name="T63" fmla="*/ 21836 h 155"/>
              <a:gd name="T64" fmla="*/ 15624 w 114"/>
              <a:gd name="T65" fmla="*/ 18108 h 155"/>
              <a:gd name="T66" fmla="*/ 18381 w 114"/>
              <a:gd name="T67" fmla="*/ 15445 h 155"/>
              <a:gd name="T68" fmla="*/ 21139 w 114"/>
              <a:gd name="T69" fmla="*/ 13847 h 155"/>
              <a:gd name="T70" fmla="*/ 25274 w 114"/>
              <a:gd name="T71" fmla="*/ 12249 h 155"/>
              <a:gd name="T72" fmla="*/ 28951 w 114"/>
              <a:gd name="T73" fmla="*/ 11717 h 155"/>
              <a:gd name="T74" fmla="*/ 32627 w 114"/>
              <a:gd name="T75" fmla="*/ 12249 h 155"/>
              <a:gd name="T76" fmla="*/ 35384 w 114"/>
              <a:gd name="T77" fmla="*/ 12782 h 155"/>
              <a:gd name="T78" fmla="*/ 37222 w 114"/>
              <a:gd name="T79" fmla="*/ 14912 h 155"/>
              <a:gd name="T80" fmla="*/ 39060 w 114"/>
              <a:gd name="T81" fmla="*/ 16510 h 155"/>
              <a:gd name="T82" fmla="*/ 40439 w 114"/>
              <a:gd name="T83" fmla="*/ 19705 h 155"/>
              <a:gd name="T84" fmla="*/ 41358 w 114"/>
              <a:gd name="T85" fmla="*/ 23434 h 155"/>
              <a:gd name="T86" fmla="*/ 41818 w 114"/>
              <a:gd name="T87" fmla="*/ 27694 h 155"/>
              <a:gd name="T88" fmla="*/ 41818 w 114"/>
              <a:gd name="T89" fmla="*/ 33020 h 155"/>
              <a:gd name="T90" fmla="*/ 41818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6"/>
                </a:lnTo>
                <a:lnTo>
                  <a:pt x="113" y="37"/>
                </a:lnTo>
                <a:lnTo>
                  <a:pt x="112" y="28"/>
                </a:lnTo>
                <a:lnTo>
                  <a:pt x="108" y="21"/>
                </a:lnTo>
                <a:lnTo>
                  <a:pt x="104" y="15"/>
                </a:lnTo>
                <a:lnTo>
                  <a:pt x="101" y="12"/>
                </a:lnTo>
                <a:lnTo>
                  <a:pt x="97" y="8"/>
                </a:lnTo>
                <a:lnTo>
                  <a:pt x="92" y="5"/>
                </a:lnTo>
                <a:lnTo>
                  <a:pt x="87" y="2"/>
                </a:lnTo>
                <a:lnTo>
                  <a:pt x="80" y="1"/>
                </a:lnTo>
                <a:lnTo>
                  <a:pt x="73" y="0"/>
                </a:lnTo>
                <a:lnTo>
                  <a:pt x="65" y="0"/>
                </a:lnTo>
                <a:lnTo>
                  <a:pt x="59" y="0"/>
                </a:lnTo>
                <a:lnTo>
                  <a:pt x="53" y="1"/>
                </a:lnTo>
                <a:lnTo>
                  <a:pt x="46" y="3"/>
                </a:lnTo>
                <a:lnTo>
                  <a:pt x="41" y="6"/>
                </a:lnTo>
                <a:lnTo>
                  <a:pt x="36" y="9"/>
                </a:lnTo>
                <a:lnTo>
                  <a:pt x="31" y="14"/>
                </a:lnTo>
                <a:lnTo>
                  <a:pt x="26" y="20"/>
                </a:lnTo>
                <a:lnTo>
                  <a:pt x="22" y="26"/>
                </a:lnTo>
                <a:lnTo>
                  <a:pt x="22" y="3"/>
                </a:lnTo>
                <a:lnTo>
                  <a:pt x="0" y="3"/>
                </a:lnTo>
                <a:lnTo>
                  <a:pt x="0" y="155"/>
                </a:lnTo>
                <a:lnTo>
                  <a:pt x="23" y="155"/>
                </a:lnTo>
                <a:lnTo>
                  <a:pt x="23" y="69"/>
                </a:lnTo>
                <a:lnTo>
                  <a:pt x="24" y="58"/>
                </a:lnTo>
                <a:lnTo>
                  <a:pt x="26" y="49"/>
                </a:lnTo>
                <a:lnTo>
                  <a:pt x="30" y="41"/>
                </a:lnTo>
                <a:lnTo>
                  <a:pt x="34" y="34"/>
                </a:lnTo>
                <a:lnTo>
                  <a:pt x="40" y="29"/>
                </a:lnTo>
                <a:lnTo>
                  <a:pt x="46" y="26"/>
                </a:lnTo>
                <a:lnTo>
                  <a:pt x="55" y="23"/>
                </a:lnTo>
                <a:lnTo>
                  <a:pt x="63" y="22"/>
                </a:lnTo>
                <a:lnTo>
                  <a:pt x="71" y="23"/>
                </a:lnTo>
                <a:lnTo>
                  <a:pt x="77" y="24"/>
                </a:lnTo>
                <a:lnTo>
                  <a:pt x="81" y="28"/>
                </a:lnTo>
                <a:lnTo>
                  <a:pt x="85" y="31"/>
                </a:lnTo>
                <a:lnTo>
                  <a:pt x="88" y="37"/>
                </a:lnTo>
                <a:lnTo>
                  <a:pt x="90" y="44"/>
                </a:lnTo>
                <a:lnTo>
                  <a:pt x="91" y="52"/>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4" name="Freeform 140"/>
          <p:cNvSpPr>
            <a:spLocks noEditPoints="1"/>
          </p:cNvSpPr>
          <p:nvPr/>
        </p:nvSpPr>
        <p:spPr bwMode="auto">
          <a:xfrm>
            <a:off x="3702051" y="2533651"/>
            <a:ext cx="61913" cy="111125"/>
          </a:xfrm>
          <a:custGeom>
            <a:avLst/>
            <a:gdLst>
              <a:gd name="T0" fmla="*/ 61913 w 127"/>
              <a:gd name="T1" fmla="*/ 0 h 210"/>
              <a:gd name="T2" fmla="*/ 51188 w 127"/>
              <a:gd name="T3" fmla="*/ 0 h 210"/>
              <a:gd name="T4" fmla="*/ 51188 w 127"/>
              <a:gd name="T5" fmla="*/ 39688 h 210"/>
              <a:gd name="T6" fmla="*/ 46800 w 127"/>
              <a:gd name="T7" fmla="*/ 34396 h 210"/>
              <a:gd name="T8" fmla="*/ 41925 w 127"/>
              <a:gd name="T9" fmla="*/ 30692 h 210"/>
              <a:gd name="T10" fmla="*/ 36075 w 127"/>
              <a:gd name="T11" fmla="*/ 28046 h 210"/>
              <a:gd name="T12" fmla="*/ 29250 w 127"/>
              <a:gd name="T13" fmla="*/ 27517 h 210"/>
              <a:gd name="T14" fmla="*/ 23400 w 127"/>
              <a:gd name="T15" fmla="*/ 28046 h 210"/>
              <a:gd name="T16" fmla="*/ 17550 w 127"/>
              <a:gd name="T17" fmla="*/ 30692 h 210"/>
              <a:gd name="T18" fmla="*/ 12675 w 127"/>
              <a:gd name="T19" fmla="*/ 33867 h 210"/>
              <a:gd name="T20" fmla="*/ 8288 w 127"/>
              <a:gd name="T21" fmla="*/ 38629 h 210"/>
              <a:gd name="T22" fmla="*/ 4875 w 127"/>
              <a:gd name="T23" fmla="*/ 44979 h 210"/>
              <a:gd name="T24" fmla="*/ 2438 w 127"/>
              <a:gd name="T25" fmla="*/ 51858 h 210"/>
              <a:gd name="T26" fmla="*/ 488 w 127"/>
              <a:gd name="T27" fmla="*/ 60325 h 210"/>
              <a:gd name="T28" fmla="*/ 0 w 127"/>
              <a:gd name="T29" fmla="*/ 69321 h 210"/>
              <a:gd name="T30" fmla="*/ 488 w 127"/>
              <a:gd name="T31" fmla="*/ 78846 h 210"/>
              <a:gd name="T32" fmla="*/ 2438 w 127"/>
              <a:gd name="T33" fmla="*/ 87313 h 210"/>
              <a:gd name="T34" fmla="*/ 4875 w 127"/>
              <a:gd name="T35" fmla="*/ 94192 h 210"/>
              <a:gd name="T36" fmla="*/ 8288 w 127"/>
              <a:gd name="T37" fmla="*/ 100013 h 210"/>
              <a:gd name="T38" fmla="*/ 12675 w 127"/>
              <a:gd name="T39" fmla="*/ 105304 h 210"/>
              <a:gd name="T40" fmla="*/ 17550 w 127"/>
              <a:gd name="T41" fmla="*/ 107950 h 210"/>
              <a:gd name="T42" fmla="*/ 23400 w 127"/>
              <a:gd name="T43" fmla="*/ 110596 h 210"/>
              <a:gd name="T44" fmla="*/ 29250 w 127"/>
              <a:gd name="T45" fmla="*/ 111125 h 210"/>
              <a:gd name="T46" fmla="*/ 35588 w 127"/>
              <a:gd name="T47" fmla="*/ 110596 h 210"/>
              <a:gd name="T48" fmla="*/ 41438 w 127"/>
              <a:gd name="T49" fmla="*/ 107950 h 210"/>
              <a:gd name="T50" fmla="*/ 46313 w 127"/>
              <a:gd name="T51" fmla="*/ 104246 h 210"/>
              <a:gd name="T52" fmla="*/ 51188 w 127"/>
              <a:gd name="T53" fmla="*/ 98954 h 210"/>
              <a:gd name="T54" fmla="*/ 51188 w 127"/>
              <a:gd name="T55" fmla="*/ 109538 h 210"/>
              <a:gd name="T56" fmla="*/ 61913 w 127"/>
              <a:gd name="T57" fmla="*/ 109538 h 210"/>
              <a:gd name="T58" fmla="*/ 61913 w 127"/>
              <a:gd name="T59" fmla="*/ 0 h 210"/>
              <a:gd name="T60" fmla="*/ 51675 w 127"/>
              <a:gd name="T61" fmla="*/ 69321 h 210"/>
              <a:gd name="T62" fmla="*/ 51188 w 127"/>
              <a:gd name="T63" fmla="*/ 76200 h 210"/>
              <a:gd name="T64" fmla="*/ 50213 w 127"/>
              <a:gd name="T65" fmla="*/ 82550 h 210"/>
              <a:gd name="T66" fmla="*/ 48263 w 127"/>
              <a:gd name="T67" fmla="*/ 87313 h 210"/>
              <a:gd name="T68" fmla="*/ 46313 w 127"/>
              <a:gd name="T69" fmla="*/ 91546 h 210"/>
              <a:gd name="T70" fmla="*/ 43388 w 127"/>
              <a:gd name="T71" fmla="*/ 95250 h 210"/>
              <a:gd name="T72" fmla="*/ 40463 w 127"/>
              <a:gd name="T73" fmla="*/ 97896 h 210"/>
              <a:gd name="T74" fmla="*/ 36075 w 127"/>
              <a:gd name="T75" fmla="*/ 98954 h 210"/>
              <a:gd name="T76" fmla="*/ 32175 w 127"/>
              <a:gd name="T77" fmla="*/ 99483 h 210"/>
              <a:gd name="T78" fmla="*/ 27300 w 127"/>
              <a:gd name="T79" fmla="*/ 98954 h 210"/>
              <a:gd name="T80" fmla="*/ 23888 w 127"/>
              <a:gd name="T81" fmla="*/ 97896 h 210"/>
              <a:gd name="T82" fmla="*/ 19988 w 127"/>
              <a:gd name="T83" fmla="*/ 95250 h 210"/>
              <a:gd name="T84" fmla="*/ 17063 w 127"/>
              <a:gd name="T85" fmla="*/ 92075 h 210"/>
              <a:gd name="T86" fmla="*/ 15113 w 127"/>
              <a:gd name="T87" fmla="*/ 87842 h 210"/>
              <a:gd name="T88" fmla="*/ 13650 w 127"/>
              <a:gd name="T89" fmla="*/ 83079 h 210"/>
              <a:gd name="T90" fmla="*/ 12675 w 127"/>
              <a:gd name="T91" fmla="*/ 77258 h 210"/>
              <a:gd name="T92" fmla="*/ 12188 w 127"/>
              <a:gd name="T93" fmla="*/ 70379 h 210"/>
              <a:gd name="T94" fmla="*/ 12675 w 127"/>
              <a:gd name="T95" fmla="*/ 64029 h 210"/>
              <a:gd name="T96" fmla="*/ 13650 w 127"/>
              <a:gd name="T97" fmla="*/ 57679 h 210"/>
              <a:gd name="T98" fmla="*/ 15113 w 127"/>
              <a:gd name="T99" fmla="*/ 51858 h 210"/>
              <a:gd name="T100" fmla="*/ 17063 w 127"/>
              <a:gd name="T101" fmla="*/ 47625 h 210"/>
              <a:gd name="T102" fmla="*/ 19988 w 127"/>
              <a:gd name="T103" fmla="*/ 43921 h 210"/>
              <a:gd name="T104" fmla="*/ 23400 w 127"/>
              <a:gd name="T105" fmla="*/ 41804 h 210"/>
              <a:gd name="T106" fmla="*/ 27300 w 127"/>
              <a:gd name="T107" fmla="*/ 40217 h 210"/>
              <a:gd name="T108" fmla="*/ 31688 w 127"/>
              <a:gd name="T109" fmla="*/ 39688 h 210"/>
              <a:gd name="T110" fmla="*/ 36075 w 127"/>
              <a:gd name="T111" fmla="*/ 40217 h 210"/>
              <a:gd name="T112" fmla="*/ 40463 w 127"/>
              <a:gd name="T113" fmla="*/ 41804 h 210"/>
              <a:gd name="T114" fmla="*/ 43875 w 127"/>
              <a:gd name="T115" fmla="*/ 43921 h 210"/>
              <a:gd name="T116" fmla="*/ 46313 w 127"/>
              <a:gd name="T117" fmla="*/ 47096 h 210"/>
              <a:gd name="T118" fmla="*/ 49238 w 127"/>
              <a:gd name="T119" fmla="*/ 51329 h 210"/>
              <a:gd name="T120" fmla="*/ 50700 w 127"/>
              <a:gd name="T121" fmla="*/ 56621 h 210"/>
              <a:gd name="T122" fmla="*/ 51188 w 127"/>
              <a:gd name="T123" fmla="*/ 62442 h 210"/>
              <a:gd name="T124" fmla="*/ 51675 w 127"/>
              <a:gd name="T125" fmla="*/ 69321 h 2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7"/>
              <a:gd name="T190" fmla="*/ 0 h 210"/>
              <a:gd name="T191" fmla="*/ 127 w 127"/>
              <a:gd name="T192" fmla="*/ 210 h 21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7" h="210">
                <a:moveTo>
                  <a:pt x="127" y="0"/>
                </a:moveTo>
                <a:lnTo>
                  <a:pt x="105" y="0"/>
                </a:lnTo>
                <a:lnTo>
                  <a:pt x="105" y="75"/>
                </a:lnTo>
                <a:lnTo>
                  <a:pt x="96" y="65"/>
                </a:lnTo>
                <a:lnTo>
                  <a:pt x="86" y="58"/>
                </a:lnTo>
                <a:lnTo>
                  <a:pt x="74" y="53"/>
                </a:lnTo>
                <a:lnTo>
                  <a:pt x="60" y="52"/>
                </a:lnTo>
                <a:lnTo>
                  <a:pt x="48" y="53"/>
                </a:lnTo>
                <a:lnTo>
                  <a:pt x="36" y="58"/>
                </a:lnTo>
                <a:lnTo>
                  <a:pt x="26" y="64"/>
                </a:lnTo>
                <a:lnTo>
                  <a:pt x="17" y="73"/>
                </a:lnTo>
                <a:lnTo>
                  <a:pt x="10" y="85"/>
                </a:lnTo>
                <a:lnTo>
                  <a:pt x="5" y="98"/>
                </a:lnTo>
                <a:lnTo>
                  <a:pt x="1" y="114"/>
                </a:lnTo>
                <a:lnTo>
                  <a:pt x="0" y="131"/>
                </a:lnTo>
                <a:lnTo>
                  <a:pt x="1" y="149"/>
                </a:lnTo>
                <a:lnTo>
                  <a:pt x="5" y="165"/>
                </a:lnTo>
                <a:lnTo>
                  <a:pt x="10" y="178"/>
                </a:lnTo>
                <a:lnTo>
                  <a:pt x="17" y="189"/>
                </a:lnTo>
                <a:lnTo>
                  <a:pt x="26" y="199"/>
                </a:lnTo>
                <a:lnTo>
                  <a:pt x="36" y="204"/>
                </a:lnTo>
                <a:lnTo>
                  <a:pt x="48" y="209"/>
                </a:lnTo>
                <a:lnTo>
                  <a:pt x="60" y="210"/>
                </a:lnTo>
                <a:lnTo>
                  <a:pt x="73" y="209"/>
                </a:lnTo>
                <a:lnTo>
                  <a:pt x="85" y="204"/>
                </a:lnTo>
                <a:lnTo>
                  <a:pt x="95" y="197"/>
                </a:lnTo>
                <a:lnTo>
                  <a:pt x="105" y="187"/>
                </a:lnTo>
                <a:lnTo>
                  <a:pt x="105" y="207"/>
                </a:lnTo>
                <a:lnTo>
                  <a:pt x="127" y="207"/>
                </a:lnTo>
                <a:lnTo>
                  <a:pt x="127" y="0"/>
                </a:lnTo>
                <a:close/>
                <a:moveTo>
                  <a:pt x="106" y="131"/>
                </a:moveTo>
                <a:lnTo>
                  <a:pt x="105" y="144"/>
                </a:lnTo>
                <a:lnTo>
                  <a:pt x="103" y="156"/>
                </a:lnTo>
                <a:lnTo>
                  <a:pt x="99" y="165"/>
                </a:lnTo>
                <a:lnTo>
                  <a:pt x="95" y="173"/>
                </a:lnTo>
                <a:lnTo>
                  <a:pt x="89" y="180"/>
                </a:lnTo>
                <a:lnTo>
                  <a:pt x="83" y="185"/>
                </a:lnTo>
                <a:lnTo>
                  <a:pt x="74" y="187"/>
                </a:lnTo>
                <a:lnTo>
                  <a:pt x="66" y="188"/>
                </a:lnTo>
                <a:lnTo>
                  <a:pt x="56" y="187"/>
                </a:lnTo>
                <a:lnTo>
                  <a:pt x="49" y="185"/>
                </a:lnTo>
                <a:lnTo>
                  <a:pt x="41" y="180"/>
                </a:lnTo>
                <a:lnTo>
                  <a:pt x="35" y="174"/>
                </a:lnTo>
                <a:lnTo>
                  <a:pt x="31" y="166"/>
                </a:lnTo>
                <a:lnTo>
                  <a:pt x="28" y="157"/>
                </a:lnTo>
                <a:lnTo>
                  <a:pt x="26" y="146"/>
                </a:lnTo>
                <a:lnTo>
                  <a:pt x="25" y="133"/>
                </a:lnTo>
                <a:lnTo>
                  <a:pt x="26" y="121"/>
                </a:lnTo>
                <a:lnTo>
                  <a:pt x="28" y="109"/>
                </a:lnTo>
                <a:lnTo>
                  <a:pt x="31" y="98"/>
                </a:lnTo>
                <a:lnTo>
                  <a:pt x="35" y="90"/>
                </a:lnTo>
                <a:lnTo>
                  <a:pt x="41" y="83"/>
                </a:lnTo>
                <a:lnTo>
                  <a:pt x="48" y="79"/>
                </a:lnTo>
                <a:lnTo>
                  <a:pt x="56" y="76"/>
                </a:lnTo>
                <a:lnTo>
                  <a:pt x="65" y="75"/>
                </a:lnTo>
                <a:lnTo>
                  <a:pt x="74" y="76"/>
                </a:lnTo>
                <a:lnTo>
                  <a:pt x="83" y="79"/>
                </a:lnTo>
                <a:lnTo>
                  <a:pt x="90" y="83"/>
                </a:lnTo>
                <a:lnTo>
                  <a:pt x="95" y="89"/>
                </a:lnTo>
                <a:lnTo>
                  <a:pt x="101" y="97"/>
                </a:lnTo>
                <a:lnTo>
                  <a:pt x="104" y="107"/>
                </a:lnTo>
                <a:lnTo>
                  <a:pt x="105" y="118"/>
                </a:lnTo>
                <a:lnTo>
                  <a:pt x="106" y="13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5" name="Freeform 141"/>
          <p:cNvSpPr>
            <a:spLocks/>
          </p:cNvSpPr>
          <p:nvPr/>
        </p:nvSpPr>
        <p:spPr bwMode="auto">
          <a:xfrm>
            <a:off x="3778250" y="2560638"/>
            <a:ext cx="31750" cy="82550"/>
          </a:xfrm>
          <a:custGeom>
            <a:avLst/>
            <a:gdLst>
              <a:gd name="T0" fmla="*/ 0 w 66"/>
              <a:gd name="T1" fmla="*/ 82550 h 155"/>
              <a:gd name="T2" fmla="*/ 11064 w 66"/>
              <a:gd name="T3" fmla="*/ 82550 h 155"/>
              <a:gd name="T4" fmla="*/ 11064 w 66"/>
              <a:gd name="T5" fmla="*/ 37281 h 155"/>
              <a:gd name="T6" fmla="*/ 11545 w 66"/>
              <a:gd name="T7" fmla="*/ 31955 h 155"/>
              <a:gd name="T8" fmla="*/ 12027 w 66"/>
              <a:gd name="T9" fmla="*/ 27162 h 155"/>
              <a:gd name="T10" fmla="*/ 13470 w 66"/>
              <a:gd name="T11" fmla="*/ 23434 h 155"/>
              <a:gd name="T12" fmla="*/ 15394 w 66"/>
              <a:gd name="T13" fmla="*/ 20238 h 155"/>
              <a:gd name="T14" fmla="*/ 18280 w 66"/>
              <a:gd name="T15" fmla="*/ 17575 h 155"/>
              <a:gd name="T16" fmla="*/ 21167 w 66"/>
              <a:gd name="T17" fmla="*/ 15445 h 155"/>
              <a:gd name="T18" fmla="*/ 25015 w 66"/>
              <a:gd name="T19" fmla="*/ 14912 h 155"/>
              <a:gd name="T20" fmla="*/ 29345 w 66"/>
              <a:gd name="T21" fmla="*/ 14380 h 155"/>
              <a:gd name="T22" fmla="*/ 31750 w 66"/>
              <a:gd name="T23" fmla="*/ 14380 h 155"/>
              <a:gd name="T24" fmla="*/ 31750 w 66"/>
              <a:gd name="T25" fmla="*/ 0 h 155"/>
              <a:gd name="T26" fmla="*/ 28864 w 66"/>
              <a:gd name="T27" fmla="*/ 0 h 155"/>
              <a:gd name="T28" fmla="*/ 25496 w 66"/>
              <a:gd name="T29" fmla="*/ 0 h 155"/>
              <a:gd name="T30" fmla="*/ 22610 w 66"/>
              <a:gd name="T31" fmla="*/ 1065 h 155"/>
              <a:gd name="T32" fmla="*/ 20205 w 66"/>
              <a:gd name="T33" fmla="*/ 2663 h 155"/>
              <a:gd name="T34" fmla="*/ 17799 w 66"/>
              <a:gd name="T35" fmla="*/ 3728 h 155"/>
              <a:gd name="T36" fmla="*/ 15394 w 66"/>
              <a:gd name="T37" fmla="*/ 6391 h 155"/>
              <a:gd name="T38" fmla="*/ 13470 w 66"/>
              <a:gd name="T39" fmla="*/ 9054 h 155"/>
              <a:gd name="T40" fmla="*/ 12027 w 66"/>
              <a:gd name="T41" fmla="*/ 12249 h 155"/>
              <a:gd name="T42" fmla="*/ 10583 w 66"/>
              <a:gd name="T43" fmla="*/ 15977 h 155"/>
              <a:gd name="T44" fmla="*/ 10583 w 66"/>
              <a:gd name="T45" fmla="*/ 1598 h 155"/>
              <a:gd name="T46" fmla="*/ 0 w 66"/>
              <a:gd name="T47" fmla="*/ 1598 h 155"/>
              <a:gd name="T48" fmla="*/ 0 w 66"/>
              <a:gd name="T49" fmla="*/ 8255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155"/>
              <a:gd name="T77" fmla="*/ 66 w 66"/>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155">
                <a:moveTo>
                  <a:pt x="0" y="155"/>
                </a:moveTo>
                <a:lnTo>
                  <a:pt x="23" y="155"/>
                </a:lnTo>
                <a:lnTo>
                  <a:pt x="23" y="70"/>
                </a:lnTo>
                <a:lnTo>
                  <a:pt x="24" y="60"/>
                </a:lnTo>
                <a:lnTo>
                  <a:pt x="25" y="51"/>
                </a:lnTo>
                <a:lnTo>
                  <a:pt x="28" y="44"/>
                </a:lnTo>
                <a:lnTo>
                  <a:pt x="32" y="38"/>
                </a:lnTo>
                <a:lnTo>
                  <a:pt x="38" y="33"/>
                </a:lnTo>
                <a:lnTo>
                  <a:pt x="44" y="29"/>
                </a:lnTo>
                <a:lnTo>
                  <a:pt x="52" y="28"/>
                </a:lnTo>
                <a:lnTo>
                  <a:pt x="61" y="27"/>
                </a:lnTo>
                <a:lnTo>
                  <a:pt x="66" y="27"/>
                </a:lnTo>
                <a:lnTo>
                  <a:pt x="66" y="0"/>
                </a:lnTo>
                <a:lnTo>
                  <a:pt x="60" y="0"/>
                </a:lnTo>
                <a:lnTo>
                  <a:pt x="53" y="0"/>
                </a:lnTo>
                <a:lnTo>
                  <a:pt x="47" y="2"/>
                </a:lnTo>
                <a:lnTo>
                  <a:pt x="42" y="5"/>
                </a:lnTo>
                <a:lnTo>
                  <a:pt x="37" y="7"/>
                </a:lnTo>
                <a:lnTo>
                  <a:pt x="32" y="12"/>
                </a:lnTo>
                <a:lnTo>
                  <a:pt x="28" y="17"/>
                </a:lnTo>
                <a:lnTo>
                  <a:pt x="25" y="23"/>
                </a:lnTo>
                <a:lnTo>
                  <a:pt x="22" y="30"/>
                </a:lnTo>
                <a:lnTo>
                  <a:pt x="22" y="3"/>
                </a:lnTo>
                <a:lnTo>
                  <a:pt x="0" y="3"/>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6" name="Freeform 142"/>
          <p:cNvSpPr>
            <a:spLocks noEditPoints="1"/>
          </p:cNvSpPr>
          <p:nvPr/>
        </p:nvSpPr>
        <p:spPr bwMode="auto">
          <a:xfrm>
            <a:off x="3816350" y="2525713"/>
            <a:ext cx="58738" cy="119062"/>
          </a:xfrm>
          <a:custGeom>
            <a:avLst/>
            <a:gdLst>
              <a:gd name="T0" fmla="*/ 46322 w 123"/>
              <a:gd name="T1" fmla="*/ 95036 h 223"/>
              <a:gd name="T2" fmla="*/ 42979 w 123"/>
              <a:gd name="T3" fmla="*/ 100375 h 223"/>
              <a:gd name="T4" fmla="*/ 39159 w 123"/>
              <a:gd name="T5" fmla="*/ 104113 h 223"/>
              <a:gd name="T6" fmla="*/ 33428 w 123"/>
              <a:gd name="T7" fmla="*/ 106782 h 223"/>
              <a:gd name="T8" fmla="*/ 26265 w 123"/>
              <a:gd name="T9" fmla="*/ 106248 h 223"/>
              <a:gd name="T10" fmla="*/ 19579 w 123"/>
              <a:gd name="T11" fmla="*/ 103045 h 223"/>
              <a:gd name="T12" fmla="*/ 14326 w 123"/>
              <a:gd name="T13" fmla="*/ 96638 h 223"/>
              <a:gd name="T14" fmla="*/ 11939 w 123"/>
              <a:gd name="T15" fmla="*/ 87027 h 223"/>
              <a:gd name="T16" fmla="*/ 58738 w 123"/>
              <a:gd name="T17" fmla="*/ 81154 h 223"/>
              <a:gd name="T18" fmla="*/ 58260 w 123"/>
              <a:gd name="T19" fmla="*/ 66205 h 223"/>
              <a:gd name="T20" fmla="*/ 54440 w 123"/>
              <a:gd name="T21" fmla="*/ 50721 h 223"/>
              <a:gd name="T22" fmla="*/ 46799 w 123"/>
              <a:gd name="T23" fmla="*/ 41111 h 223"/>
              <a:gd name="T24" fmla="*/ 36293 w 123"/>
              <a:gd name="T25" fmla="*/ 35238 h 223"/>
              <a:gd name="T26" fmla="*/ 22922 w 123"/>
              <a:gd name="T27" fmla="*/ 35238 h 223"/>
              <a:gd name="T28" fmla="*/ 11939 w 123"/>
              <a:gd name="T29" fmla="*/ 41111 h 223"/>
              <a:gd name="T30" fmla="*/ 4298 w 123"/>
              <a:gd name="T31" fmla="*/ 52323 h 223"/>
              <a:gd name="T32" fmla="*/ 478 w 123"/>
              <a:gd name="T33" fmla="*/ 68341 h 223"/>
              <a:gd name="T34" fmla="*/ 478 w 123"/>
              <a:gd name="T35" fmla="*/ 87027 h 223"/>
              <a:gd name="T36" fmla="*/ 4298 w 123"/>
              <a:gd name="T37" fmla="*/ 102511 h 223"/>
              <a:gd name="T38" fmla="*/ 11939 w 123"/>
              <a:gd name="T39" fmla="*/ 113189 h 223"/>
              <a:gd name="T40" fmla="*/ 22922 w 123"/>
              <a:gd name="T41" fmla="*/ 118528 h 223"/>
              <a:gd name="T42" fmla="*/ 34861 w 123"/>
              <a:gd name="T43" fmla="*/ 118528 h 223"/>
              <a:gd name="T44" fmla="*/ 44889 w 123"/>
              <a:gd name="T45" fmla="*/ 114791 h 223"/>
              <a:gd name="T46" fmla="*/ 51575 w 123"/>
              <a:gd name="T47" fmla="*/ 107850 h 223"/>
              <a:gd name="T48" fmla="*/ 56828 w 123"/>
              <a:gd name="T49" fmla="*/ 98240 h 223"/>
              <a:gd name="T50" fmla="*/ 47277 w 123"/>
              <a:gd name="T51" fmla="*/ 91833 h 223"/>
              <a:gd name="T52" fmla="*/ 11939 w 123"/>
              <a:gd name="T53" fmla="*/ 64603 h 223"/>
              <a:gd name="T54" fmla="*/ 14804 w 123"/>
              <a:gd name="T55" fmla="*/ 56061 h 223"/>
              <a:gd name="T56" fmla="*/ 19579 w 123"/>
              <a:gd name="T57" fmla="*/ 49654 h 223"/>
              <a:gd name="T58" fmla="*/ 25787 w 123"/>
              <a:gd name="T59" fmla="*/ 46984 h 223"/>
              <a:gd name="T60" fmla="*/ 33428 w 123"/>
              <a:gd name="T61" fmla="*/ 46984 h 223"/>
              <a:gd name="T62" fmla="*/ 40114 w 123"/>
              <a:gd name="T63" fmla="*/ 50188 h 223"/>
              <a:gd name="T64" fmla="*/ 44889 w 123"/>
              <a:gd name="T65" fmla="*/ 56061 h 223"/>
              <a:gd name="T66" fmla="*/ 46799 w 123"/>
              <a:gd name="T67" fmla="*/ 64603 h 223"/>
              <a:gd name="T68" fmla="*/ 11461 w 123"/>
              <a:gd name="T69" fmla="*/ 69942 h 223"/>
              <a:gd name="T70" fmla="*/ 28653 w 123"/>
              <a:gd name="T71" fmla="*/ 26162 h 223"/>
              <a:gd name="T72" fmla="*/ 33428 w 123"/>
              <a:gd name="T73" fmla="*/ 0 h 2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3"/>
              <a:gd name="T112" fmla="*/ 0 h 223"/>
              <a:gd name="T113" fmla="*/ 123 w 123"/>
              <a:gd name="T114" fmla="*/ 223 h 2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3" h="223">
                <a:moveTo>
                  <a:pt x="99" y="172"/>
                </a:moveTo>
                <a:lnTo>
                  <a:pt x="97" y="178"/>
                </a:lnTo>
                <a:lnTo>
                  <a:pt x="94" y="184"/>
                </a:lnTo>
                <a:lnTo>
                  <a:pt x="90" y="188"/>
                </a:lnTo>
                <a:lnTo>
                  <a:pt x="86" y="193"/>
                </a:lnTo>
                <a:lnTo>
                  <a:pt x="82" y="195"/>
                </a:lnTo>
                <a:lnTo>
                  <a:pt x="77" y="198"/>
                </a:lnTo>
                <a:lnTo>
                  <a:pt x="70" y="200"/>
                </a:lnTo>
                <a:lnTo>
                  <a:pt x="63" y="200"/>
                </a:lnTo>
                <a:lnTo>
                  <a:pt x="55" y="199"/>
                </a:lnTo>
                <a:lnTo>
                  <a:pt x="47" y="197"/>
                </a:lnTo>
                <a:lnTo>
                  <a:pt x="41" y="193"/>
                </a:lnTo>
                <a:lnTo>
                  <a:pt x="35" y="187"/>
                </a:lnTo>
                <a:lnTo>
                  <a:pt x="30" y="181"/>
                </a:lnTo>
                <a:lnTo>
                  <a:pt x="27" y="173"/>
                </a:lnTo>
                <a:lnTo>
                  <a:pt x="25" y="163"/>
                </a:lnTo>
                <a:lnTo>
                  <a:pt x="24" y="152"/>
                </a:lnTo>
                <a:lnTo>
                  <a:pt x="123" y="152"/>
                </a:lnTo>
                <a:lnTo>
                  <a:pt x="123" y="141"/>
                </a:lnTo>
                <a:lnTo>
                  <a:pt x="122" y="124"/>
                </a:lnTo>
                <a:lnTo>
                  <a:pt x="119" y="108"/>
                </a:lnTo>
                <a:lnTo>
                  <a:pt x="114" y="95"/>
                </a:lnTo>
                <a:lnTo>
                  <a:pt x="107" y="85"/>
                </a:lnTo>
                <a:lnTo>
                  <a:pt x="98" y="77"/>
                </a:lnTo>
                <a:lnTo>
                  <a:pt x="87" y="70"/>
                </a:lnTo>
                <a:lnTo>
                  <a:pt x="76" y="66"/>
                </a:lnTo>
                <a:lnTo>
                  <a:pt x="61" y="65"/>
                </a:lnTo>
                <a:lnTo>
                  <a:pt x="48" y="66"/>
                </a:lnTo>
                <a:lnTo>
                  <a:pt x="36" y="71"/>
                </a:lnTo>
                <a:lnTo>
                  <a:pt x="25" y="77"/>
                </a:lnTo>
                <a:lnTo>
                  <a:pt x="17" y="86"/>
                </a:lnTo>
                <a:lnTo>
                  <a:pt x="9" y="98"/>
                </a:lnTo>
                <a:lnTo>
                  <a:pt x="4" y="111"/>
                </a:lnTo>
                <a:lnTo>
                  <a:pt x="1" y="128"/>
                </a:lnTo>
                <a:lnTo>
                  <a:pt x="0" y="145"/>
                </a:lnTo>
                <a:lnTo>
                  <a:pt x="1" y="163"/>
                </a:lnTo>
                <a:lnTo>
                  <a:pt x="4" y="178"/>
                </a:lnTo>
                <a:lnTo>
                  <a:pt x="9" y="192"/>
                </a:lnTo>
                <a:lnTo>
                  <a:pt x="17" y="202"/>
                </a:lnTo>
                <a:lnTo>
                  <a:pt x="25" y="212"/>
                </a:lnTo>
                <a:lnTo>
                  <a:pt x="36" y="217"/>
                </a:lnTo>
                <a:lnTo>
                  <a:pt x="48" y="222"/>
                </a:lnTo>
                <a:lnTo>
                  <a:pt x="61" y="223"/>
                </a:lnTo>
                <a:lnTo>
                  <a:pt x="73" y="222"/>
                </a:lnTo>
                <a:lnTo>
                  <a:pt x="84" y="220"/>
                </a:lnTo>
                <a:lnTo>
                  <a:pt x="94" y="215"/>
                </a:lnTo>
                <a:lnTo>
                  <a:pt x="102" y="209"/>
                </a:lnTo>
                <a:lnTo>
                  <a:pt x="108" y="202"/>
                </a:lnTo>
                <a:lnTo>
                  <a:pt x="115" y="193"/>
                </a:lnTo>
                <a:lnTo>
                  <a:pt x="119" y="184"/>
                </a:lnTo>
                <a:lnTo>
                  <a:pt x="121" y="172"/>
                </a:lnTo>
                <a:lnTo>
                  <a:pt x="99" y="172"/>
                </a:lnTo>
                <a:close/>
                <a:moveTo>
                  <a:pt x="24" y="131"/>
                </a:moveTo>
                <a:lnTo>
                  <a:pt x="25" y="121"/>
                </a:lnTo>
                <a:lnTo>
                  <a:pt x="27" y="113"/>
                </a:lnTo>
                <a:lnTo>
                  <a:pt x="31" y="105"/>
                </a:lnTo>
                <a:lnTo>
                  <a:pt x="36" y="99"/>
                </a:lnTo>
                <a:lnTo>
                  <a:pt x="41" y="93"/>
                </a:lnTo>
                <a:lnTo>
                  <a:pt x="47" y="89"/>
                </a:lnTo>
                <a:lnTo>
                  <a:pt x="54" y="88"/>
                </a:lnTo>
                <a:lnTo>
                  <a:pt x="62" y="87"/>
                </a:lnTo>
                <a:lnTo>
                  <a:pt x="70" y="88"/>
                </a:lnTo>
                <a:lnTo>
                  <a:pt x="78" y="89"/>
                </a:lnTo>
                <a:lnTo>
                  <a:pt x="84" y="94"/>
                </a:lnTo>
                <a:lnTo>
                  <a:pt x="89" y="99"/>
                </a:lnTo>
                <a:lnTo>
                  <a:pt x="94" y="105"/>
                </a:lnTo>
                <a:lnTo>
                  <a:pt x="97" y="113"/>
                </a:lnTo>
                <a:lnTo>
                  <a:pt x="98" y="121"/>
                </a:lnTo>
                <a:lnTo>
                  <a:pt x="99" y="131"/>
                </a:lnTo>
                <a:lnTo>
                  <a:pt x="24" y="131"/>
                </a:lnTo>
                <a:close/>
                <a:moveTo>
                  <a:pt x="44" y="49"/>
                </a:moveTo>
                <a:lnTo>
                  <a:pt x="60" y="49"/>
                </a:lnTo>
                <a:lnTo>
                  <a:pt x="96" y="0"/>
                </a:lnTo>
                <a:lnTo>
                  <a:pt x="70" y="0"/>
                </a:lnTo>
                <a:lnTo>
                  <a:pt x="44" y="4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7" name="Freeform 143"/>
          <p:cNvSpPr>
            <a:spLocks noEditPoints="1"/>
          </p:cNvSpPr>
          <p:nvPr/>
        </p:nvSpPr>
        <p:spPr bwMode="auto">
          <a:xfrm>
            <a:off x="3919539" y="2533650"/>
            <a:ext cx="73025" cy="109538"/>
          </a:xfrm>
          <a:custGeom>
            <a:avLst/>
            <a:gdLst>
              <a:gd name="T0" fmla="*/ 0 w 153"/>
              <a:gd name="T1" fmla="*/ 109538 h 207"/>
              <a:gd name="T2" fmla="*/ 33887 w 153"/>
              <a:gd name="T3" fmla="*/ 109538 h 207"/>
              <a:gd name="T4" fmla="*/ 38183 w 153"/>
              <a:gd name="T5" fmla="*/ 109538 h 207"/>
              <a:gd name="T6" fmla="*/ 42479 w 153"/>
              <a:gd name="T7" fmla="*/ 107950 h 207"/>
              <a:gd name="T8" fmla="*/ 46297 w 153"/>
              <a:gd name="T9" fmla="*/ 107421 h 207"/>
              <a:gd name="T10" fmla="*/ 50592 w 153"/>
              <a:gd name="T11" fmla="*/ 105834 h 207"/>
              <a:gd name="T12" fmla="*/ 53933 w 153"/>
              <a:gd name="T13" fmla="*/ 103717 h 207"/>
              <a:gd name="T14" fmla="*/ 56797 w 153"/>
              <a:gd name="T15" fmla="*/ 100542 h 207"/>
              <a:gd name="T16" fmla="*/ 60138 w 153"/>
              <a:gd name="T17" fmla="*/ 98425 h 207"/>
              <a:gd name="T18" fmla="*/ 62525 w 153"/>
              <a:gd name="T19" fmla="*/ 94721 h 207"/>
              <a:gd name="T20" fmla="*/ 64911 w 153"/>
              <a:gd name="T21" fmla="*/ 91017 h 207"/>
              <a:gd name="T22" fmla="*/ 66820 w 153"/>
              <a:gd name="T23" fmla="*/ 86784 h 207"/>
              <a:gd name="T24" fmla="*/ 69207 w 153"/>
              <a:gd name="T25" fmla="*/ 82550 h 207"/>
              <a:gd name="T26" fmla="*/ 70639 w 153"/>
              <a:gd name="T27" fmla="*/ 76730 h 207"/>
              <a:gd name="T28" fmla="*/ 71593 w 153"/>
              <a:gd name="T29" fmla="*/ 71967 h 207"/>
              <a:gd name="T30" fmla="*/ 72548 w 153"/>
              <a:gd name="T31" fmla="*/ 65617 h 207"/>
              <a:gd name="T32" fmla="*/ 73025 w 153"/>
              <a:gd name="T33" fmla="*/ 59267 h 207"/>
              <a:gd name="T34" fmla="*/ 73025 w 153"/>
              <a:gd name="T35" fmla="*/ 52917 h 207"/>
              <a:gd name="T36" fmla="*/ 73025 w 153"/>
              <a:gd name="T37" fmla="*/ 46567 h 207"/>
              <a:gd name="T38" fmla="*/ 72548 w 153"/>
              <a:gd name="T39" fmla="*/ 41275 h 207"/>
              <a:gd name="T40" fmla="*/ 71593 w 153"/>
              <a:gd name="T41" fmla="*/ 35454 h 207"/>
              <a:gd name="T42" fmla="*/ 70639 w 153"/>
              <a:gd name="T43" fmla="*/ 30163 h 207"/>
              <a:gd name="T44" fmla="*/ 69207 w 153"/>
              <a:gd name="T45" fmla="*/ 25400 h 207"/>
              <a:gd name="T46" fmla="*/ 67775 w 153"/>
              <a:gd name="T47" fmla="*/ 20638 h 207"/>
              <a:gd name="T48" fmla="*/ 65388 w 153"/>
              <a:gd name="T49" fmla="*/ 16933 h 207"/>
              <a:gd name="T50" fmla="*/ 63002 w 153"/>
              <a:gd name="T51" fmla="*/ 13229 h 207"/>
              <a:gd name="T52" fmla="*/ 60616 w 153"/>
              <a:gd name="T53" fmla="*/ 10054 h 207"/>
              <a:gd name="T54" fmla="*/ 57275 w 153"/>
              <a:gd name="T55" fmla="*/ 7938 h 207"/>
              <a:gd name="T56" fmla="*/ 54411 w 153"/>
              <a:gd name="T57" fmla="*/ 5292 h 207"/>
              <a:gd name="T58" fmla="*/ 51070 w 153"/>
              <a:gd name="T59" fmla="*/ 3175 h 207"/>
              <a:gd name="T60" fmla="*/ 47251 w 153"/>
              <a:gd name="T61" fmla="*/ 1588 h 207"/>
              <a:gd name="T62" fmla="*/ 43433 w 153"/>
              <a:gd name="T63" fmla="*/ 529 h 207"/>
              <a:gd name="T64" fmla="*/ 38660 w 153"/>
              <a:gd name="T65" fmla="*/ 0 h 207"/>
              <a:gd name="T66" fmla="*/ 34365 w 153"/>
              <a:gd name="T67" fmla="*/ 0 h 207"/>
              <a:gd name="T68" fmla="*/ 0 w 153"/>
              <a:gd name="T69" fmla="*/ 0 h 207"/>
              <a:gd name="T70" fmla="*/ 0 w 153"/>
              <a:gd name="T71" fmla="*/ 109538 h 207"/>
              <a:gd name="T72" fmla="*/ 33410 w 153"/>
              <a:gd name="T73" fmla="*/ 12700 h 207"/>
              <a:gd name="T74" fmla="*/ 39138 w 153"/>
              <a:gd name="T75" fmla="*/ 13229 h 207"/>
              <a:gd name="T76" fmla="*/ 44865 w 153"/>
              <a:gd name="T77" fmla="*/ 15346 h 207"/>
              <a:gd name="T78" fmla="*/ 49638 w 153"/>
              <a:gd name="T79" fmla="*/ 19050 h 207"/>
              <a:gd name="T80" fmla="*/ 53456 w 153"/>
              <a:gd name="T81" fmla="*/ 23283 h 207"/>
              <a:gd name="T82" fmla="*/ 56320 w 153"/>
              <a:gd name="T83" fmla="*/ 29104 h 207"/>
              <a:gd name="T84" fmla="*/ 58706 w 153"/>
              <a:gd name="T85" fmla="*/ 35984 h 207"/>
              <a:gd name="T86" fmla="*/ 60138 w 153"/>
              <a:gd name="T87" fmla="*/ 43921 h 207"/>
              <a:gd name="T88" fmla="*/ 60616 w 153"/>
              <a:gd name="T89" fmla="*/ 53975 h 207"/>
              <a:gd name="T90" fmla="*/ 60138 w 153"/>
              <a:gd name="T91" fmla="*/ 64029 h 207"/>
              <a:gd name="T92" fmla="*/ 59184 w 153"/>
              <a:gd name="T93" fmla="*/ 71967 h 207"/>
              <a:gd name="T94" fmla="*/ 56320 w 153"/>
              <a:gd name="T95" fmla="*/ 79375 h 207"/>
              <a:gd name="T96" fmla="*/ 53456 w 153"/>
              <a:gd name="T97" fmla="*/ 85196 h 207"/>
              <a:gd name="T98" fmla="*/ 50115 w 153"/>
              <a:gd name="T99" fmla="*/ 89959 h 207"/>
              <a:gd name="T100" fmla="*/ 44865 w 153"/>
              <a:gd name="T101" fmla="*/ 93663 h 207"/>
              <a:gd name="T102" fmla="*/ 39138 w 153"/>
              <a:gd name="T103" fmla="*/ 95250 h 207"/>
              <a:gd name="T104" fmla="*/ 33410 w 153"/>
              <a:gd name="T105" fmla="*/ 95780 h 207"/>
              <a:gd name="T106" fmla="*/ 12409 w 153"/>
              <a:gd name="T107" fmla="*/ 95780 h 207"/>
              <a:gd name="T108" fmla="*/ 12409 w 153"/>
              <a:gd name="T109" fmla="*/ 12700 h 207"/>
              <a:gd name="T110" fmla="*/ 33410 w 153"/>
              <a:gd name="T111" fmla="*/ 12700 h 20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3"/>
              <a:gd name="T169" fmla="*/ 0 h 207"/>
              <a:gd name="T170" fmla="*/ 153 w 153"/>
              <a:gd name="T171" fmla="*/ 207 h 20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3" h="207">
                <a:moveTo>
                  <a:pt x="0" y="207"/>
                </a:moveTo>
                <a:lnTo>
                  <a:pt x="71" y="207"/>
                </a:lnTo>
                <a:lnTo>
                  <a:pt x="80" y="207"/>
                </a:lnTo>
                <a:lnTo>
                  <a:pt x="89" y="204"/>
                </a:lnTo>
                <a:lnTo>
                  <a:pt x="97" y="203"/>
                </a:lnTo>
                <a:lnTo>
                  <a:pt x="106" y="200"/>
                </a:lnTo>
                <a:lnTo>
                  <a:pt x="113" y="196"/>
                </a:lnTo>
                <a:lnTo>
                  <a:pt x="119" y="190"/>
                </a:lnTo>
                <a:lnTo>
                  <a:pt x="126" y="186"/>
                </a:lnTo>
                <a:lnTo>
                  <a:pt x="131" y="179"/>
                </a:lnTo>
                <a:lnTo>
                  <a:pt x="136" y="172"/>
                </a:lnTo>
                <a:lnTo>
                  <a:pt x="140" y="164"/>
                </a:lnTo>
                <a:lnTo>
                  <a:pt x="145" y="156"/>
                </a:lnTo>
                <a:lnTo>
                  <a:pt x="148" y="145"/>
                </a:lnTo>
                <a:lnTo>
                  <a:pt x="150" y="136"/>
                </a:lnTo>
                <a:lnTo>
                  <a:pt x="152" y="124"/>
                </a:lnTo>
                <a:lnTo>
                  <a:pt x="153" y="112"/>
                </a:lnTo>
                <a:lnTo>
                  <a:pt x="153" y="100"/>
                </a:lnTo>
                <a:lnTo>
                  <a:pt x="153" y="88"/>
                </a:lnTo>
                <a:lnTo>
                  <a:pt x="152" y="78"/>
                </a:lnTo>
                <a:lnTo>
                  <a:pt x="150" y="67"/>
                </a:lnTo>
                <a:lnTo>
                  <a:pt x="148" y="57"/>
                </a:lnTo>
                <a:lnTo>
                  <a:pt x="145" y="48"/>
                </a:lnTo>
                <a:lnTo>
                  <a:pt x="142" y="39"/>
                </a:lnTo>
                <a:lnTo>
                  <a:pt x="137" y="32"/>
                </a:lnTo>
                <a:lnTo>
                  <a:pt x="132" y="25"/>
                </a:lnTo>
                <a:lnTo>
                  <a:pt x="127" y="19"/>
                </a:lnTo>
                <a:lnTo>
                  <a:pt x="120" y="15"/>
                </a:lnTo>
                <a:lnTo>
                  <a:pt x="114" y="10"/>
                </a:lnTo>
                <a:lnTo>
                  <a:pt x="107" y="6"/>
                </a:lnTo>
                <a:lnTo>
                  <a:pt x="99" y="3"/>
                </a:lnTo>
                <a:lnTo>
                  <a:pt x="91" y="1"/>
                </a:lnTo>
                <a:lnTo>
                  <a:pt x="81" y="0"/>
                </a:lnTo>
                <a:lnTo>
                  <a:pt x="72" y="0"/>
                </a:lnTo>
                <a:lnTo>
                  <a:pt x="0" y="0"/>
                </a:lnTo>
                <a:lnTo>
                  <a:pt x="0" y="207"/>
                </a:lnTo>
                <a:close/>
                <a:moveTo>
                  <a:pt x="70" y="24"/>
                </a:moveTo>
                <a:lnTo>
                  <a:pt x="82" y="25"/>
                </a:lnTo>
                <a:lnTo>
                  <a:pt x="94" y="29"/>
                </a:lnTo>
                <a:lnTo>
                  <a:pt x="104" y="36"/>
                </a:lnTo>
                <a:lnTo>
                  <a:pt x="112" y="44"/>
                </a:lnTo>
                <a:lnTo>
                  <a:pt x="118" y="55"/>
                </a:lnTo>
                <a:lnTo>
                  <a:pt x="123" y="68"/>
                </a:lnTo>
                <a:lnTo>
                  <a:pt x="126" y="83"/>
                </a:lnTo>
                <a:lnTo>
                  <a:pt x="127" y="102"/>
                </a:lnTo>
                <a:lnTo>
                  <a:pt x="126" y="121"/>
                </a:lnTo>
                <a:lnTo>
                  <a:pt x="124" y="136"/>
                </a:lnTo>
                <a:lnTo>
                  <a:pt x="118" y="150"/>
                </a:lnTo>
                <a:lnTo>
                  <a:pt x="112" y="161"/>
                </a:lnTo>
                <a:lnTo>
                  <a:pt x="105" y="170"/>
                </a:lnTo>
                <a:lnTo>
                  <a:pt x="94" y="177"/>
                </a:lnTo>
                <a:lnTo>
                  <a:pt x="82" y="180"/>
                </a:lnTo>
                <a:lnTo>
                  <a:pt x="70" y="181"/>
                </a:lnTo>
                <a:lnTo>
                  <a:pt x="26" y="181"/>
                </a:lnTo>
                <a:lnTo>
                  <a:pt x="26" y="24"/>
                </a:lnTo>
                <a:lnTo>
                  <a:pt x="70" y="2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8" name="Rectangle 144"/>
          <p:cNvSpPr>
            <a:spLocks noChangeArrowheads="1"/>
          </p:cNvSpPr>
          <p:nvPr/>
        </p:nvSpPr>
        <p:spPr bwMode="auto">
          <a:xfrm>
            <a:off x="4006850" y="2625726"/>
            <a:ext cx="12700" cy="174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009" name="Freeform 145"/>
          <p:cNvSpPr>
            <a:spLocks noEditPoints="1"/>
          </p:cNvSpPr>
          <p:nvPr/>
        </p:nvSpPr>
        <p:spPr bwMode="auto">
          <a:xfrm>
            <a:off x="2874964" y="2730500"/>
            <a:ext cx="58737" cy="107950"/>
          </a:xfrm>
          <a:custGeom>
            <a:avLst/>
            <a:gdLst>
              <a:gd name="T0" fmla="*/ 1377 w 128"/>
              <a:gd name="T1" fmla="*/ 86254 h 204"/>
              <a:gd name="T2" fmla="*/ 5048 w 128"/>
              <a:gd name="T3" fmla="*/ 96308 h 204"/>
              <a:gd name="T4" fmla="*/ 11931 w 128"/>
              <a:gd name="T5" fmla="*/ 103717 h 204"/>
              <a:gd name="T6" fmla="*/ 21109 w 128"/>
              <a:gd name="T7" fmla="*/ 107421 h 204"/>
              <a:gd name="T8" fmla="*/ 30745 w 128"/>
              <a:gd name="T9" fmla="*/ 107950 h 204"/>
              <a:gd name="T10" fmla="*/ 37170 w 128"/>
              <a:gd name="T11" fmla="*/ 105833 h 204"/>
              <a:gd name="T12" fmla="*/ 43135 w 128"/>
              <a:gd name="T13" fmla="*/ 101600 h 204"/>
              <a:gd name="T14" fmla="*/ 48183 w 128"/>
              <a:gd name="T15" fmla="*/ 96308 h 204"/>
              <a:gd name="T16" fmla="*/ 52313 w 128"/>
              <a:gd name="T17" fmla="*/ 88900 h 204"/>
              <a:gd name="T18" fmla="*/ 55066 w 128"/>
              <a:gd name="T19" fmla="*/ 79375 h 204"/>
              <a:gd name="T20" fmla="*/ 57819 w 128"/>
              <a:gd name="T21" fmla="*/ 69321 h 204"/>
              <a:gd name="T22" fmla="*/ 58737 w 128"/>
              <a:gd name="T23" fmla="*/ 56092 h 204"/>
              <a:gd name="T24" fmla="*/ 58737 w 128"/>
              <a:gd name="T25" fmla="*/ 43392 h 204"/>
              <a:gd name="T26" fmla="*/ 57819 w 128"/>
              <a:gd name="T27" fmla="*/ 32808 h 204"/>
              <a:gd name="T28" fmla="*/ 55984 w 128"/>
              <a:gd name="T29" fmla="*/ 23283 h 204"/>
              <a:gd name="T30" fmla="*/ 52313 w 128"/>
              <a:gd name="T31" fmla="*/ 15875 h 204"/>
              <a:gd name="T32" fmla="*/ 48642 w 128"/>
              <a:gd name="T33" fmla="*/ 10054 h 204"/>
              <a:gd name="T34" fmla="*/ 44053 w 128"/>
              <a:gd name="T35" fmla="*/ 4763 h 204"/>
              <a:gd name="T36" fmla="*/ 38546 w 128"/>
              <a:gd name="T37" fmla="*/ 2117 h 204"/>
              <a:gd name="T38" fmla="*/ 32122 w 128"/>
              <a:gd name="T39" fmla="*/ 0 h 204"/>
              <a:gd name="T40" fmla="*/ 22485 w 128"/>
              <a:gd name="T41" fmla="*/ 529 h 204"/>
              <a:gd name="T42" fmla="*/ 11931 w 128"/>
              <a:gd name="T43" fmla="*/ 5821 h 204"/>
              <a:gd name="T44" fmla="*/ 4589 w 128"/>
              <a:gd name="T45" fmla="*/ 15346 h 204"/>
              <a:gd name="T46" fmla="*/ 459 w 128"/>
              <a:gd name="T47" fmla="*/ 28575 h 204"/>
              <a:gd name="T48" fmla="*/ 459 w 128"/>
              <a:gd name="T49" fmla="*/ 43392 h 204"/>
              <a:gd name="T50" fmla="*/ 4589 w 128"/>
              <a:gd name="T51" fmla="*/ 56092 h 204"/>
              <a:gd name="T52" fmla="*/ 11013 w 128"/>
              <a:gd name="T53" fmla="*/ 65617 h 204"/>
              <a:gd name="T54" fmla="*/ 21109 w 128"/>
              <a:gd name="T55" fmla="*/ 70379 h 204"/>
              <a:gd name="T56" fmla="*/ 32581 w 128"/>
              <a:gd name="T57" fmla="*/ 70379 h 204"/>
              <a:gd name="T58" fmla="*/ 42676 w 128"/>
              <a:gd name="T59" fmla="*/ 64029 h 204"/>
              <a:gd name="T60" fmla="*/ 45888 w 128"/>
              <a:gd name="T61" fmla="*/ 67733 h 204"/>
              <a:gd name="T62" fmla="*/ 43135 w 128"/>
              <a:gd name="T63" fmla="*/ 81492 h 204"/>
              <a:gd name="T64" fmla="*/ 38546 w 128"/>
              <a:gd name="T65" fmla="*/ 90488 h 204"/>
              <a:gd name="T66" fmla="*/ 31204 w 128"/>
              <a:gd name="T67" fmla="*/ 95250 h 204"/>
              <a:gd name="T68" fmla="*/ 23862 w 128"/>
              <a:gd name="T69" fmla="*/ 95779 h 204"/>
              <a:gd name="T70" fmla="*/ 17896 w 128"/>
              <a:gd name="T71" fmla="*/ 93133 h 204"/>
              <a:gd name="T72" fmla="*/ 14225 w 128"/>
              <a:gd name="T73" fmla="*/ 89429 h 204"/>
              <a:gd name="T74" fmla="*/ 12390 w 128"/>
              <a:gd name="T75" fmla="*/ 83079 h 204"/>
              <a:gd name="T76" fmla="*/ 918 w 128"/>
              <a:gd name="T77" fmla="*/ 80433 h 204"/>
              <a:gd name="T78" fmla="*/ 12390 w 128"/>
              <a:gd name="T79" fmla="*/ 30162 h 204"/>
              <a:gd name="T80" fmla="*/ 14684 w 128"/>
              <a:gd name="T81" fmla="*/ 22225 h 204"/>
              <a:gd name="T82" fmla="*/ 18814 w 128"/>
              <a:gd name="T83" fmla="*/ 15875 h 204"/>
              <a:gd name="T84" fmla="*/ 24780 w 128"/>
              <a:gd name="T85" fmla="*/ 13229 h 204"/>
              <a:gd name="T86" fmla="*/ 32122 w 128"/>
              <a:gd name="T87" fmla="*/ 13229 h 204"/>
              <a:gd name="T88" fmla="*/ 38546 w 128"/>
              <a:gd name="T89" fmla="*/ 15875 h 204"/>
              <a:gd name="T90" fmla="*/ 42676 w 128"/>
              <a:gd name="T91" fmla="*/ 22225 h 204"/>
              <a:gd name="T92" fmla="*/ 44971 w 128"/>
              <a:gd name="T93" fmla="*/ 30162 h 204"/>
              <a:gd name="T94" fmla="*/ 44971 w 128"/>
              <a:gd name="T95" fmla="*/ 40746 h 204"/>
              <a:gd name="T96" fmla="*/ 42676 w 128"/>
              <a:gd name="T97" fmla="*/ 48683 h 204"/>
              <a:gd name="T98" fmla="*/ 38546 w 128"/>
              <a:gd name="T99" fmla="*/ 54504 h 204"/>
              <a:gd name="T100" fmla="*/ 32122 w 128"/>
              <a:gd name="T101" fmla="*/ 57150 h 204"/>
              <a:gd name="T102" fmla="*/ 24321 w 128"/>
              <a:gd name="T103" fmla="*/ 57150 h 204"/>
              <a:gd name="T104" fmla="*/ 18355 w 128"/>
              <a:gd name="T105" fmla="*/ 54504 h 204"/>
              <a:gd name="T106" fmla="*/ 14225 w 128"/>
              <a:gd name="T107" fmla="*/ 48683 h 204"/>
              <a:gd name="T108" fmla="*/ 12390 w 128"/>
              <a:gd name="T109" fmla="*/ 40746 h 2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204"/>
              <a:gd name="T167" fmla="*/ 128 w 128"/>
              <a:gd name="T168" fmla="*/ 204 h 2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204">
                <a:moveTo>
                  <a:pt x="2" y="152"/>
                </a:moveTo>
                <a:lnTo>
                  <a:pt x="3" y="163"/>
                </a:lnTo>
                <a:lnTo>
                  <a:pt x="6" y="173"/>
                </a:lnTo>
                <a:lnTo>
                  <a:pt x="11" y="182"/>
                </a:lnTo>
                <a:lnTo>
                  <a:pt x="17" y="190"/>
                </a:lnTo>
                <a:lnTo>
                  <a:pt x="26" y="196"/>
                </a:lnTo>
                <a:lnTo>
                  <a:pt x="35" y="200"/>
                </a:lnTo>
                <a:lnTo>
                  <a:pt x="46" y="203"/>
                </a:lnTo>
                <a:lnTo>
                  <a:pt x="58" y="204"/>
                </a:lnTo>
                <a:lnTo>
                  <a:pt x="67" y="204"/>
                </a:lnTo>
                <a:lnTo>
                  <a:pt x="74" y="202"/>
                </a:lnTo>
                <a:lnTo>
                  <a:pt x="81" y="200"/>
                </a:lnTo>
                <a:lnTo>
                  <a:pt x="88" y="197"/>
                </a:lnTo>
                <a:lnTo>
                  <a:pt x="94" y="192"/>
                </a:lnTo>
                <a:lnTo>
                  <a:pt x="99" y="188"/>
                </a:lnTo>
                <a:lnTo>
                  <a:pt x="105" y="182"/>
                </a:lnTo>
                <a:lnTo>
                  <a:pt x="110" y="176"/>
                </a:lnTo>
                <a:lnTo>
                  <a:pt x="114" y="168"/>
                </a:lnTo>
                <a:lnTo>
                  <a:pt x="117" y="160"/>
                </a:lnTo>
                <a:lnTo>
                  <a:pt x="120" y="150"/>
                </a:lnTo>
                <a:lnTo>
                  <a:pt x="124" y="141"/>
                </a:lnTo>
                <a:lnTo>
                  <a:pt x="126" y="131"/>
                </a:lnTo>
                <a:lnTo>
                  <a:pt x="127" y="119"/>
                </a:lnTo>
                <a:lnTo>
                  <a:pt x="128" y="106"/>
                </a:lnTo>
                <a:lnTo>
                  <a:pt x="128" y="93"/>
                </a:lnTo>
                <a:lnTo>
                  <a:pt x="128" y="82"/>
                </a:lnTo>
                <a:lnTo>
                  <a:pt x="127" y="71"/>
                </a:lnTo>
                <a:lnTo>
                  <a:pt x="126" y="62"/>
                </a:lnTo>
                <a:lnTo>
                  <a:pt x="124" y="53"/>
                </a:lnTo>
                <a:lnTo>
                  <a:pt x="122" y="44"/>
                </a:lnTo>
                <a:lnTo>
                  <a:pt x="118" y="37"/>
                </a:lnTo>
                <a:lnTo>
                  <a:pt x="114" y="30"/>
                </a:lnTo>
                <a:lnTo>
                  <a:pt x="111" y="23"/>
                </a:lnTo>
                <a:lnTo>
                  <a:pt x="106" y="19"/>
                </a:lnTo>
                <a:lnTo>
                  <a:pt x="101" y="14"/>
                </a:lnTo>
                <a:lnTo>
                  <a:pt x="96" y="9"/>
                </a:lnTo>
                <a:lnTo>
                  <a:pt x="90" y="6"/>
                </a:lnTo>
                <a:lnTo>
                  <a:pt x="84" y="4"/>
                </a:lnTo>
                <a:lnTo>
                  <a:pt x="77" y="1"/>
                </a:lnTo>
                <a:lnTo>
                  <a:pt x="70" y="0"/>
                </a:lnTo>
                <a:lnTo>
                  <a:pt x="61" y="0"/>
                </a:lnTo>
                <a:lnTo>
                  <a:pt x="49" y="1"/>
                </a:lnTo>
                <a:lnTo>
                  <a:pt x="36" y="5"/>
                </a:lnTo>
                <a:lnTo>
                  <a:pt x="26" y="11"/>
                </a:lnTo>
                <a:lnTo>
                  <a:pt x="17" y="19"/>
                </a:lnTo>
                <a:lnTo>
                  <a:pt x="10" y="29"/>
                </a:lnTo>
                <a:lnTo>
                  <a:pt x="4" y="40"/>
                </a:lnTo>
                <a:lnTo>
                  <a:pt x="1" y="54"/>
                </a:lnTo>
                <a:lnTo>
                  <a:pt x="0" y="68"/>
                </a:lnTo>
                <a:lnTo>
                  <a:pt x="1" y="82"/>
                </a:lnTo>
                <a:lnTo>
                  <a:pt x="4" y="95"/>
                </a:lnTo>
                <a:lnTo>
                  <a:pt x="10" y="106"/>
                </a:lnTo>
                <a:lnTo>
                  <a:pt x="16" y="115"/>
                </a:lnTo>
                <a:lnTo>
                  <a:pt x="24" y="124"/>
                </a:lnTo>
                <a:lnTo>
                  <a:pt x="35" y="129"/>
                </a:lnTo>
                <a:lnTo>
                  <a:pt x="46" y="133"/>
                </a:lnTo>
                <a:lnTo>
                  <a:pt x="58" y="134"/>
                </a:lnTo>
                <a:lnTo>
                  <a:pt x="71" y="133"/>
                </a:lnTo>
                <a:lnTo>
                  <a:pt x="82" y="128"/>
                </a:lnTo>
                <a:lnTo>
                  <a:pt x="93" y="121"/>
                </a:lnTo>
                <a:lnTo>
                  <a:pt x="101" y="112"/>
                </a:lnTo>
                <a:lnTo>
                  <a:pt x="100" y="128"/>
                </a:lnTo>
                <a:lnTo>
                  <a:pt x="97" y="142"/>
                </a:lnTo>
                <a:lnTo>
                  <a:pt x="94" y="154"/>
                </a:lnTo>
                <a:lnTo>
                  <a:pt x="89" y="163"/>
                </a:lnTo>
                <a:lnTo>
                  <a:pt x="84" y="171"/>
                </a:lnTo>
                <a:lnTo>
                  <a:pt x="76" y="176"/>
                </a:lnTo>
                <a:lnTo>
                  <a:pt x="68" y="180"/>
                </a:lnTo>
                <a:lnTo>
                  <a:pt x="58" y="181"/>
                </a:lnTo>
                <a:lnTo>
                  <a:pt x="52" y="181"/>
                </a:lnTo>
                <a:lnTo>
                  <a:pt x="46" y="178"/>
                </a:lnTo>
                <a:lnTo>
                  <a:pt x="39" y="176"/>
                </a:lnTo>
                <a:lnTo>
                  <a:pt x="35" y="173"/>
                </a:lnTo>
                <a:lnTo>
                  <a:pt x="31" y="169"/>
                </a:lnTo>
                <a:lnTo>
                  <a:pt x="29" y="163"/>
                </a:lnTo>
                <a:lnTo>
                  <a:pt x="27" y="157"/>
                </a:lnTo>
                <a:lnTo>
                  <a:pt x="26" y="152"/>
                </a:lnTo>
                <a:lnTo>
                  <a:pt x="2" y="152"/>
                </a:lnTo>
                <a:close/>
                <a:moveTo>
                  <a:pt x="26" y="68"/>
                </a:moveTo>
                <a:lnTo>
                  <a:pt x="27" y="57"/>
                </a:lnTo>
                <a:lnTo>
                  <a:pt x="29" y="49"/>
                </a:lnTo>
                <a:lnTo>
                  <a:pt x="32" y="42"/>
                </a:lnTo>
                <a:lnTo>
                  <a:pt x="36" y="35"/>
                </a:lnTo>
                <a:lnTo>
                  <a:pt x="41" y="30"/>
                </a:lnTo>
                <a:lnTo>
                  <a:pt x="47" y="27"/>
                </a:lnTo>
                <a:lnTo>
                  <a:pt x="54" y="25"/>
                </a:lnTo>
                <a:lnTo>
                  <a:pt x="62" y="23"/>
                </a:lnTo>
                <a:lnTo>
                  <a:pt x="70" y="25"/>
                </a:lnTo>
                <a:lnTo>
                  <a:pt x="77" y="27"/>
                </a:lnTo>
                <a:lnTo>
                  <a:pt x="84" y="30"/>
                </a:lnTo>
                <a:lnTo>
                  <a:pt x="89" y="35"/>
                </a:lnTo>
                <a:lnTo>
                  <a:pt x="93" y="42"/>
                </a:lnTo>
                <a:lnTo>
                  <a:pt x="96" y="49"/>
                </a:lnTo>
                <a:lnTo>
                  <a:pt x="98" y="57"/>
                </a:lnTo>
                <a:lnTo>
                  <a:pt x="99" y="67"/>
                </a:lnTo>
                <a:lnTo>
                  <a:pt x="98" y="77"/>
                </a:lnTo>
                <a:lnTo>
                  <a:pt x="96" y="85"/>
                </a:lnTo>
                <a:lnTo>
                  <a:pt x="93" y="92"/>
                </a:lnTo>
                <a:lnTo>
                  <a:pt x="89" y="98"/>
                </a:lnTo>
                <a:lnTo>
                  <a:pt x="84" y="103"/>
                </a:lnTo>
                <a:lnTo>
                  <a:pt x="77" y="107"/>
                </a:lnTo>
                <a:lnTo>
                  <a:pt x="70" y="108"/>
                </a:lnTo>
                <a:lnTo>
                  <a:pt x="61" y="110"/>
                </a:lnTo>
                <a:lnTo>
                  <a:pt x="53" y="108"/>
                </a:lnTo>
                <a:lnTo>
                  <a:pt x="47" y="107"/>
                </a:lnTo>
                <a:lnTo>
                  <a:pt x="40" y="103"/>
                </a:lnTo>
                <a:lnTo>
                  <a:pt x="35" y="98"/>
                </a:lnTo>
                <a:lnTo>
                  <a:pt x="31" y="92"/>
                </a:lnTo>
                <a:lnTo>
                  <a:pt x="28" y="85"/>
                </a:lnTo>
                <a:lnTo>
                  <a:pt x="27" y="77"/>
                </a:lnTo>
                <a:lnTo>
                  <a:pt x="26" y="68"/>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0" name="Freeform 146"/>
          <p:cNvSpPr>
            <a:spLocks/>
          </p:cNvSpPr>
          <p:nvPr/>
        </p:nvSpPr>
        <p:spPr bwMode="auto">
          <a:xfrm>
            <a:off x="3552825" y="2725738"/>
            <a:ext cx="50800" cy="112712"/>
          </a:xfrm>
          <a:custGeom>
            <a:avLst/>
            <a:gdLst>
              <a:gd name="T0" fmla="*/ 0 w 108"/>
              <a:gd name="T1" fmla="*/ 74432 h 212"/>
              <a:gd name="T2" fmla="*/ 0 w 108"/>
              <a:gd name="T3" fmla="*/ 79217 h 212"/>
              <a:gd name="T4" fmla="*/ 470 w 108"/>
              <a:gd name="T5" fmla="*/ 86661 h 212"/>
              <a:gd name="T6" fmla="*/ 1411 w 108"/>
              <a:gd name="T7" fmla="*/ 94104 h 212"/>
              <a:gd name="T8" fmla="*/ 3293 w 108"/>
              <a:gd name="T9" fmla="*/ 99952 h 212"/>
              <a:gd name="T10" fmla="*/ 6585 w 108"/>
              <a:gd name="T11" fmla="*/ 104205 h 212"/>
              <a:gd name="T12" fmla="*/ 9878 w 108"/>
              <a:gd name="T13" fmla="*/ 107927 h 212"/>
              <a:gd name="T14" fmla="*/ 14111 w 108"/>
              <a:gd name="T15" fmla="*/ 110585 h 212"/>
              <a:gd name="T16" fmla="*/ 19756 w 108"/>
              <a:gd name="T17" fmla="*/ 112180 h 212"/>
              <a:gd name="T18" fmla="*/ 25870 w 108"/>
              <a:gd name="T19" fmla="*/ 112712 h 212"/>
              <a:gd name="T20" fmla="*/ 31515 w 108"/>
              <a:gd name="T21" fmla="*/ 112180 h 212"/>
              <a:gd name="T22" fmla="*/ 37159 w 108"/>
              <a:gd name="T23" fmla="*/ 110585 h 212"/>
              <a:gd name="T24" fmla="*/ 40922 w 108"/>
              <a:gd name="T25" fmla="*/ 108459 h 212"/>
              <a:gd name="T26" fmla="*/ 45156 w 108"/>
              <a:gd name="T27" fmla="*/ 104737 h 212"/>
              <a:gd name="T28" fmla="*/ 47507 w 108"/>
              <a:gd name="T29" fmla="*/ 99952 h 212"/>
              <a:gd name="T30" fmla="*/ 49389 w 108"/>
              <a:gd name="T31" fmla="*/ 94104 h 212"/>
              <a:gd name="T32" fmla="*/ 50330 w 108"/>
              <a:gd name="T33" fmla="*/ 87192 h 212"/>
              <a:gd name="T34" fmla="*/ 50800 w 108"/>
              <a:gd name="T35" fmla="*/ 79217 h 212"/>
              <a:gd name="T36" fmla="*/ 50800 w 108"/>
              <a:gd name="T37" fmla="*/ 0 h 212"/>
              <a:gd name="T38" fmla="*/ 39041 w 108"/>
              <a:gd name="T39" fmla="*/ 0 h 212"/>
              <a:gd name="T40" fmla="*/ 39041 w 108"/>
              <a:gd name="T41" fmla="*/ 73901 h 212"/>
              <a:gd name="T42" fmla="*/ 39041 w 108"/>
              <a:gd name="T43" fmla="*/ 79217 h 212"/>
              <a:gd name="T44" fmla="*/ 39041 w 108"/>
              <a:gd name="T45" fmla="*/ 84002 h 212"/>
              <a:gd name="T46" fmla="*/ 38570 w 108"/>
              <a:gd name="T47" fmla="*/ 87724 h 212"/>
              <a:gd name="T48" fmla="*/ 37630 w 108"/>
              <a:gd name="T49" fmla="*/ 90914 h 212"/>
              <a:gd name="T50" fmla="*/ 35748 w 108"/>
              <a:gd name="T51" fmla="*/ 94636 h 212"/>
              <a:gd name="T52" fmla="*/ 32456 w 108"/>
              <a:gd name="T53" fmla="*/ 97294 h 212"/>
              <a:gd name="T54" fmla="*/ 29633 w 108"/>
              <a:gd name="T55" fmla="*/ 98357 h 212"/>
              <a:gd name="T56" fmla="*/ 25400 w 108"/>
              <a:gd name="T57" fmla="*/ 98889 h 212"/>
              <a:gd name="T58" fmla="*/ 21637 w 108"/>
              <a:gd name="T59" fmla="*/ 98889 h 212"/>
              <a:gd name="T60" fmla="*/ 18815 w 108"/>
              <a:gd name="T61" fmla="*/ 97826 h 212"/>
              <a:gd name="T62" fmla="*/ 16463 w 108"/>
              <a:gd name="T63" fmla="*/ 96762 h 212"/>
              <a:gd name="T64" fmla="*/ 14581 w 108"/>
              <a:gd name="T65" fmla="*/ 94104 h 212"/>
              <a:gd name="T66" fmla="*/ 13170 w 108"/>
              <a:gd name="T67" fmla="*/ 91446 h 212"/>
              <a:gd name="T68" fmla="*/ 12230 w 108"/>
              <a:gd name="T69" fmla="*/ 87724 h 212"/>
              <a:gd name="T70" fmla="*/ 11289 w 108"/>
              <a:gd name="T71" fmla="*/ 83471 h 212"/>
              <a:gd name="T72" fmla="*/ 11289 w 108"/>
              <a:gd name="T73" fmla="*/ 78686 h 212"/>
              <a:gd name="T74" fmla="*/ 11289 w 108"/>
              <a:gd name="T75" fmla="*/ 74432 h 212"/>
              <a:gd name="T76" fmla="*/ 0 w 108"/>
              <a:gd name="T77" fmla="*/ 74432 h 2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8"/>
              <a:gd name="T118" fmla="*/ 0 h 212"/>
              <a:gd name="T119" fmla="*/ 108 w 108"/>
              <a:gd name="T120" fmla="*/ 212 h 2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8" h="212">
                <a:moveTo>
                  <a:pt x="0" y="140"/>
                </a:moveTo>
                <a:lnTo>
                  <a:pt x="0" y="149"/>
                </a:lnTo>
                <a:lnTo>
                  <a:pt x="1" y="163"/>
                </a:lnTo>
                <a:lnTo>
                  <a:pt x="3" y="177"/>
                </a:lnTo>
                <a:lnTo>
                  <a:pt x="7" y="188"/>
                </a:lnTo>
                <a:lnTo>
                  <a:pt x="14" y="196"/>
                </a:lnTo>
                <a:lnTo>
                  <a:pt x="21" y="203"/>
                </a:lnTo>
                <a:lnTo>
                  <a:pt x="30" y="208"/>
                </a:lnTo>
                <a:lnTo>
                  <a:pt x="42" y="211"/>
                </a:lnTo>
                <a:lnTo>
                  <a:pt x="55" y="212"/>
                </a:lnTo>
                <a:lnTo>
                  <a:pt x="67" y="211"/>
                </a:lnTo>
                <a:lnTo>
                  <a:pt x="79" y="208"/>
                </a:lnTo>
                <a:lnTo>
                  <a:pt x="87" y="204"/>
                </a:lnTo>
                <a:lnTo>
                  <a:pt x="96" y="197"/>
                </a:lnTo>
                <a:lnTo>
                  <a:pt x="101" y="188"/>
                </a:lnTo>
                <a:lnTo>
                  <a:pt x="105" y="177"/>
                </a:lnTo>
                <a:lnTo>
                  <a:pt x="107" y="164"/>
                </a:lnTo>
                <a:lnTo>
                  <a:pt x="108" y="149"/>
                </a:lnTo>
                <a:lnTo>
                  <a:pt x="108" y="0"/>
                </a:lnTo>
                <a:lnTo>
                  <a:pt x="83" y="0"/>
                </a:lnTo>
                <a:lnTo>
                  <a:pt x="83" y="139"/>
                </a:lnTo>
                <a:lnTo>
                  <a:pt x="83" y="149"/>
                </a:lnTo>
                <a:lnTo>
                  <a:pt x="83" y="158"/>
                </a:lnTo>
                <a:lnTo>
                  <a:pt x="82" y="165"/>
                </a:lnTo>
                <a:lnTo>
                  <a:pt x="80" y="171"/>
                </a:lnTo>
                <a:lnTo>
                  <a:pt x="76" y="178"/>
                </a:lnTo>
                <a:lnTo>
                  <a:pt x="69" y="183"/>
                </a:lnTo>
                <a:lnTo>
                  <a:pt x="63" y="185"/>
                </a:lnTo>
                <a:lnTo>
                  <a:pt x="54" y="186"/>
                </a:lnTo>
                <a:lnTo>
                  <a:pt x="46" y="186"/>
                </a:lnTo>
                <a:lnTo>
                  <a:pt x="40" y="184"/>
                </a:lnTo>
                <a:lnTo>
                  <a:pt x="35" y="182"/>
                </a:lnTo>
                <a:lnTo>
                  <a:pt x="31" y="177"/>
                </a:lnTo>
                <a:lnTo>
                  <a:pt x="28" y="172"/>
                </a:lnTo>
                <a:lnTo>
                  <a:pt x="26" y="165"/>
                </a:lnTo>
                <a:lnTo>
                  <a:pt x="24" y="157"/>
                </a:lnTo>
                <a:lnTo>
                  <a:pt x="24" y="148"/>
                </a:lnTo>
                <a:lnTo>
                  <a:pt x="24" y="140"/>
                </a:lnTo>
                <a:lnTo>
                  <a:pt x="0" y="140"/>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1" name="Freeform 147"/>
          <p:cNvSpPr>
            <a:spLocks noEditPoints="1"/>
          </p:cNvSpPr>
          <p:nvPr/>
        </p:nvSpPr>
        <p:spPr bwMode="auto">
          <a:xfrm>
            <a:off x="3617914" y="2752725"/>
            <a:ext cx="58737" cy="84138"/>
          </a:xfrm>
          <a:custGeom>
            <a:avLst/>
            <a:gdLst>
              <a:gd name="T0" fmla="*/ 46321 w 123"/>
              <a:gd name="T1" fmla="*/ 59796 h 159"/>
              <a:gd name="T2" fmla="*/ 43456 w 123"/>
              <a:gd name="T3" fmla="*/ 65617 h 159"/>
              <a:gd name="T4" fmla="*/ 39158 w 123"/>
              <a:gd name="T5" fmla="*/ 69321 h 159"/>
              <a:gd name="T6" fmla="*/ 33905 w 123"/>
              <a:gd name="T7" fmla="*/ 71967 h 159"/>
              <a:gd name="T8" fmla="*/ 26265 w 123"/>
              <a:gd name="T9" fmla="*/ 70909 h 159"/>
              <a:gd name="T10" fmla="*/ 19579 w 123"/>
              <a:gd name="T11" fmla="*/ 68263 h 159"/>
              <a:gd name="T12" fmla="*/ 14804 w 123"/>
              <a:gd name="T13" fmla="*/ 61913 h 159"/>
              <a:gd name="T14" fmla="*/ 11938 w 123"/>
              <a:gd name="T15" fmla="*/ 51859 h 159"/>
              <a:gd name="T16" fmla="*/ 58737 w 123"/>
              <a:gd name="T17" fmla="*/ 46567 h 159"/>
              <a:gd name="T18" fmla="*/ 58259 w 123"/>
              <a:gd name="T19" fmla="*/ 31750 h 159"/>
              <a:gd name="T20" fmla="*/ 54439 w 123"/>
              <a:gd name="T21" fmla="*/ 16404 h 159"/>
              <a:gd name="T22" fmla="*/ 46799 w 123"/>
              <a:gd name="T23" fmla="*/ 6350 h 159"/>
              <a:gd name="T24" fmla="*/ 36293 w 123"/>
              <a:gd name="T25" fmla="*/ 1058 h 159"/>
              <a:gd name="T26" fmla="*/ 22922 w 123"/>
              <a:gd name="T27" fmla="*/ 1058 h 159"/>
              <a:gd name="T28" fmla="*/ 11938 w 123"/>
              <a:gd name="T29" fmla="*/ 6350 h 159"/>
              <a:gd name="T30" fmla="*/ 4298 w 123"/>
              <a:gd name="T31" fmla="*/ 17463 h 159"/>
              <a:gd name="T32" fmla="*/ 478 w 123"/>
              <a:gd name="T33" fmla="*/ 33338 h 159"/>
              <a:gd name="T34" fmla="*/ 478 w 123"/>
              <a:gd name="T35" fmla="*/ 51859 h 159"/>
              <a:gd name="T36" fmla="*/ 4298 w 123"/>
              <a:gd name="T37" fmla="*/ 67205 h 159"/>
              <a:gd name="T38" fmla="*/ 11938 w 123"/>
              <a:gd name="T39" fmla="*/ 77788 h 159"/>
              <a:gd name="T40" fmla="*/ 22922 w 123"/>
              <a:gd name="T41" fmla="*/ 83609 h 159"/>
              <a:gd name="T42" fmla="*/ 34860 w 123"/>
              <a:gd name="T43" fmla="*/ 83609 h 159"/>
              <a:gd name="T44" fmla="*/ 44888 w 123"/>
              <a:gd name="T45" fmla="*/ 79905 h 159"/>
              <a:gd name="T46" fmla="*/ 52051 w 123"/>
              <a:gd name="T47" fmla="*/ 73025 h 159"/>
              <a:gd name="T48" fmla="*/ 56827 w 123"/>
              <a:gd name="T49" fmla="*/ 62971 h 159"/>
              <a:gd name="T50" fmla="*/ 47276 w 123"/>
              <a:gd name="T51" fmla="*/ 57150 h 159"/>
              <a:gd name="T52" fmla="*/ 11938 w 123"/>
              <a:gd name="T53" fmla="*/ 29634 h 159"/>
              <a:gd name="T54" fmla="*/ 15281 w 123"/>
              <a:gd name="T55" fmla="*/ 21167 h 159"/>
              <a:gd name="T56" fmla="*/ 19579 w 123"/>
              <a:gd name="T57" fmla="*/ 14817 h 159"/>
              <a:gd name="T58" fmla="*/ 25787 w 123"/>
              <a:gd name="T59" fmla="*/ 12700 h 159"/>
              <a:gd name="T60" fmla="*/ 33905 w 123"/>
              <a:gd name="T61" fmla="*/ 12700 h 159"/>
              <a:gd name="T62" fmla="*/ 40113 w 123"/>
              <a:gd name="T63" fmla="*/ 15875 h 159"/>
              <a:gd name="T64" fmla="*/ 44888 w 123"/>
              <a:gd name="T65" fmla="*/ 21167 h 159"/>
              <a:gd name="T66" fmla="*/ 46799 w 123"/>
              <a:gd name="T67" fmla="*/ 29634 h 159"/>
              <a:gd name="T68" fmla="*/ 11461 w 123"/>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9"/>
              <a:gd name="T107" fmla="*/ 123 w 123"/>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9">
                <a:moveTo>
                  <a:pt x="99" y="108"/>
                </a:moveTo>
                <a:lnTo>
                  <a:pt x="97" y="113"/>
                </a:lnTo>
                <a:lnTo>
                  <a:pt x="94" y="119"/>
                </a:lnTo>
                <a:lnTo>
                  <a:pt x="91" y="124"/>
                </a:lnTo>
                <a:lnTo>
                  <a:pt x="86" y="129"/>
                </a:lnTo>
                <a:lnTo>
                  <a:pt x="82" y="131"/>
                </a:lnTo>
                <a:lnTo>
                  <a:pt x="77" y="133"/>
                </a:lnTo>
                <a:lnTo>
                  <a:pt x="71" y="136"/>
                </a:lnTo>
                <a:lnTo>
                  <a:pt x="63" y="136"/>
                </a:lnTo>
                <a:lnTo>
                  <a:pt x="55" y="134"/>
                </a:lnTo>
                <a:lnTo>
                  <a:pt x="47" y="132"/>
                </a:lnTo>
                <a:lnTo>
                  <a:pt x="41" y="129"/>
                </a:lnTo>
                <a:lnTo>
                  <a:pt x="35" y="123"/>
                </a:lnTo>
                <a:lnTo>
                  <a:pt x="31" y="117"/>
                </a:lnTo>
                <a:lnTo>
                  <a:pt x="27" y="109"/>
                </a:lnTo>
                <a:lnTo>
                  <a:pt x="25" y="98"/>
                </a:lnTo>
                <a:lnTo>
                  <a:pt x="24" y="88"/>
                </a:lnTo>
                <a:lnTo>
                  <a:pt x="123" y="88"/>
                </a:lnTo>
                <a:lnTo>
                  <a:pt x="123" y="76"/>
                </a:lnTo>
                <a:lnTo>
                  <a:pt x="122" y="60"/>
                </a:lnTo>
                <a:lnTo>
                  <a:pt x="119" y="44"/>
                </a:lnTo>
                <a:lnTo>
                  <a:pt x="114" y="31"/>
                </a:lnTo>
                <a:lnTo>
                  <a:pt x="107" y="20"/>
                </a:lnTo>
                <a:lnTo>
                  <a:pt x="98" y="12"/>
                </a:lnTo>
                <a:lnTo>
                  <a:pt x="87" y="5"/>
                </a:lnTo>
                <a:lnTo>
                  <a:pt x="76" y="2"/>
                </a:lnTo>
                <a:lnTo>
                  <a:pt x="61" y="0"/>
                </a:lnTo>
                <a:lnTo>
                  <a:pt x="48" y="2"/>
                </a:lnTo>
                <a:lnTo>
                  <a:pt x="36" y="6"/>
                </a:lnTo>
                <a:lnTo>
                  <a:pt x="25" y="12"/>
                </a:lnTo>
                <a:lnTo>
                  <a:pt x="17" y="21"/>
                </a:lnTo>
                <a:lnTo>
                  <a:pt x="9" y="33"/>
                </a:lnTo>
                <a:lnTo>
                  <a:pt x="4" y="47"/>
                </a:lnTo>
                <a:lnTo>
                  <a:pt x="1" y="63"/>
                </a:lnTo>
                <a:lnTo>
                  <a:pt x="0" y="81"/>
                </a:lnTo>
                <a:lnTo>
                  <a:pt x="1" y="98"/>
                </a:lnTo>
                <a:lnTo>
                  <a:pt x="4" y="113"/>
                </a:lnTo>
                <a:lnTo>
                  <a:pt x="9" y="127"/>
                </a:lnTo>
                <a:lnTo>
                  <a:pt x="17" y="138"/>
                </a:lnTo>
                <a:lnTo>
                  <a:pt x="25" y="147"/>
                </a:lnTo>
                <a:lnTo>
                  <a:pt x="36" y="153"/>
                </a:lnTo>
                <a:lnTo>
                  <a:pt x="48" y="158"/>
                </a:lnTo>
                <a:lnTo>
                  <a:pt x="61" y="159"/>
                </a:lnTo>
                <a:lnTo>
                  <a:pt x="73" y="158"/>
                </a:lnTo>
                <a:lnTo>
                  <a:pt x="84" y="155"/>
                </a:lnTo>
                <a:lnTo>
                  <a:pt x="94" y="151"/>
                </a:lnTo>
                <a:lnTo>
                  <a:pt x="102" y="145"/>
                </a:lnTo>
                <a:lnTo>
                  <a:pt x="109" y="138"/>
                </a:lnTo>
                <a:lnTo>
                  <a:pt x="115" y="129"/>
                </a:lnTo>
                <a:lnTo>
                  <a:pt x="119" y="119"/>
                </a:lnTo>
                <a:lnTo>
                  <a:pt x="121" y="108"/>
                </a:lnTo>
                <a:lnTo>
                  <a:pt x="99" y="108"/>
                </a:lnTo>
                <a:close/>
                <a:moveTo>
                  <a:pt x="24" y="67"/>
                </a:moveTo>
                <a:lnTo>
                  <a:pt x="25" y="56"/>
                </a:lnTo>
                <a:lnTo>
                  <a:pt x="27" y="48"/>
                </a:lnTo>
                <a:lnTo>
                  <a:pt x="32" y="40"/>
                </a:lnTo>
                <a:lnTo>
                  <a:pt x="36" y="34"/>
                </a:lnTo>
                <a:lnTo>
                  <a:pt x="41" y="28"/>
                </a:lnTo>
                <a:lnTo>
                  <a:pt x="47" y="25"/>
                </a:lnTo>
                <a:lnTo>
                  <a:pt x="54" y="24"/>
                </a:lnTo>
                <a:lnTo>
                  <a:pt x="62" y="23"/>
                </a:lnTo>
                <a:lnTo>
                  <a:pt x="71" y="24"/>
                </a:lnTo>
                <a:lnTo>
                  <a:pt x="78" y="25"/>
                </a:lnTo>
                <a:lnTo>
                  <a:pt x="84" y="30"/>
                </a:lnTo>
                <a:lnTo>
                  <a:pt x="90" y="34"/>
                </a:lnTo>
                <a:lnTo>
                  <a:pt x="94" y="40"/>
                </a:lnTo>
                <a:lnTo>
                  <a:pt x="97" y="48"/>
                </a:lnTo>
                <a:lnTo>
                  <a:pt x="98" y="56"/>
                </a:lnTo>
                <a:lnTo>
                  <a:pt x="99" y="67"/>
                </a:lnTo>
                <a:lnTo>
                  <a:pt x="24" y="67"/>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2" name="Freeform 148"/>
          <p:cNvSpPr>
            <a:spLocks/>
          </p:cNvSpPr>
          <p:nvPr/>
        </p:nvSpPr>
        <p:spPr bwMode="auto">
          <a:xfrm>
            <a:off x="3689351" y="2752725"/>
            <a:ext cx="30163" cy="82550"/>
          </a:xfrm>
          <a:custGeom>
            <a:avLst/>
            <a:gdLst>
              <a:gd name="T0" fmla="*/ 0 w 66"/>
              <a:gd name="T1" fmla="*/ 82550 h 155"/>
              <a:gd name="T2" fmla="*/ 10511 w 66"/>
              <a:gd name="T3" fmla="*/ 82550 h 155"/>
              <a:gd name="T4" fmla="*/ 10511 w 66"/>
              <a:gd name="T5" fmla="*/ 37281 h 155"/>
              <a:gd name="T6" fmla="*/ 10968 w 66"/>
              <a:gd name="T7" fmla="*/ 32487 h 155"/>
              <a:gd name="T8" fmla="*/ 11425 w 66"/>
              <a:gd name="T9" fmla="*/ 27694 h 155"/>
              <a:gd name="T10" fmla="*/ 12796 w 66"/>
              <a:gd name="T11" fmla="*/ 23966 h 155"/>
              <a:gd name="T12" fmla="*/ 14624 w 66"/>
              <a:gd name="T13" fmla="*/ 20771 h 155"/>
              <a:gd name="T14" fmla="*/ 17367 w 66"/>
              <a:gd name="T15" fmla="*/ 17575 h 155"/>
              <a:gd name="T16" fmla="*/ 20109 w 66"/>
              <a:gd name="T17" fmla="*/ 15977 h 155"/>
              <a:gd name="T18" fmla="*/ 23765 w 66"/>
              <a:gd name="T19" fmla="*/ 14912 h 155"/>
              <a:gd name="T20" fmla="*/ 27878 w 66"/>
              <a:gd name="T21" fmla="*/ 14380 h 155"/>
              <a:gd name="T22" fmla="*/ 30163 w 66"/>
              <a:gd name="T23" fmla="*/ 14380 h 155"/>
              <a:gd name="T24" fmla="*/ 30163 w 66"/>
              <a:gd name="T25" fmla="*/ 0 h 155"/>
              <a:gd name="T26" fmla="*/ 27421 w 66"/>
              <a:gd name="T27" fmla="*/ 0 h 155"/>
              <a:gd name="T28" fmla="*/ 24222 w 66"/>
              <a:gd name="T29" fmla="*/ 0 h 155"/>
              <a:gd name="T30" fmla="*/ 21480 w 66"/>
              <a:gd name="T31" fmla="*/ 1598 h 155"/>
              <a:gd name="T32" fmla="*/ 19195 w 66"/>
              <a:gd name="T33" fmla="*/ 2663 h 155"/>
              <a:gd name="T34" fmla="*/ 16910 w 66"/>
              <a:gd name="T35" fmla="*/ 3728 h 155"/>
              <a:gd name="T36" fmla="*/ 14624 w 66"/>
              <a:gd name="T37" fmla="*/ 6391 h 155"/>
              <a:gd name="T38" fmla="*/ 12796 w 66"/>
              <a:gd name="T39" fmla="*/ 9586 h 155"/>
              <a:gd name="T40" fmla="*/ 11425 w 66"/>
              <a:gd name="T41" fmla="*/ 12782 h 155"/>
              <a:gd name="T42" fmla="*/ 10054 w 66"/>
              <a:gd name="T43" fmla="*/ 16510 h 155"/>
              <a:gd name="T44" fmla="*/ 10054 w 66"/>
              <a:gd name="T45" fmla="*/ 2130 h 155"/>
              <a:gd name="T46" fmla="*/ 0 w 66"/>
              <a:gd name="T47" fmla="*/ 2130 h 155"/>
              <a:gd name="T48" fmla="*/ 0 w 66"/>
              <a:gd name="T49" fmla="*/ 8255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155"/>
              <a:gd name="T77" fmla="*/ 66 w 66"/>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155">
                <a:moveTo>
                  <a:pt x="0" y="155"/>
                </a:moveTo>
                <a:lnTo>
                  <a:pt x="23" y="155"/>
                </a:lnTo>
                <a:lnTo>
                  <a:pt x="23" y="70"/>
                </a:lnTo>
                <a:lnTo>
                  <a:pt x="24" y="61"/>
                </a:lnTo>
                <a:lnTo>
                  <a:pt x="25" y="52"/>
                </a:lnTo>
                <a:lnTo>
                  <a:pt x="28" y="45"/>
                </a:lnTo>
                <a:lnTo>
                  <a:pt x="32" y="39"/>
                </a:lnTo>
                <a:lnTo>
                  <a:pt x="38" y="33"/>
                </a:lnTo>
                <a:lnTo>
                  <a:pt x="44" y="30"/>
                </a:lnTo>
                <a:lnTo>
                  <a:pt x="52" y="28"/>
                </a:lnTo>
                <a:lnTo>
                  <a:pt x="61" y="27"/>
                </a:lnTo>
                <a:lnTo>
                  <a:pt x="66" y="27"/>
                </a:lnTo>
                <a:lnTo>
                  <a:pt x="66" y="0"/>
                </a:lnTo>
                <a:lnTo>
                  <a:pt x="60" y="0"/>
                </a:lnTo>
                <a:lnTo>
                  <a:pt x="53" y="0"/>
                </a:lnTo>
                <a:lnTo>
                  <a:pt x="47" y="3"/>
                </a:lnTo>
                <a:lnTo>
                  <a:pt x="42" y="5"/>
                </a:lnTo>
                <a:lnTo>
                  <a:pt x="37" y="7"/>
                </a:lnTo>
                <a:lnTo>
                  <a:pt x="32" y="12"/>
                </a:lnTo>
                <a:lnTo>
                  <a:pt x="28" y="18"/>
                </a:lnTo>
                <a:lnTo>
                  <a:pt x="25" y="24"/>
                </a:lnTo>
                <a:lnTo>
                  <a:pt x="22" y="31"/>
                </a:lnTo>
                <a:lnTo>
                  <a:pt x="22" y="4"/>
                </a:lnTo>
                <a:lnTo>
                  <a:pt x="0" y="4"/>
                </a:lnTo>
                <a:lnTo>
                  <a:pt x="0" y="155"/>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3" name="Freeform 149"/>
          <p:cNvSpPr>
            <a:spLocks noEditPoints="1"/>
          </p:cNvSpPr>
          <p:nvPr/>
        </p:nvSpPr>
        <p:spPr bwMode="auto">
          <a:xfrm>
            <a:off x="3725863" y="2752725"/>
            <a:ext cx="57150" cy="84138"/>
          </a:xfrm>
          <a:custGeom>
            <a:avLst/>
            <a:gdLst>
              <a:gd name="T0" fmla="*/ 45070 w 123"/>
              <a:gd name="T1" fmla="*/ 59796 h 159"/>
              <a:gd name="T2" fmla="*/ 41817 w 123"/>
              <a:gd name="T3" fmla="*/ 65617 h 159"/>
              <a:gd name="T4" fmla="*/ 38100 w 123"/>
              <a:gd name="T5" fmla="*/ 69321 h 159"/>
              <a:gd name="T6" fmla="*/ 32524 w 123"/>
              <a:gd name="T7" fmla="*/ 71967 h 159"/>
              <a:gd name="T8" fmla="*/ 25555 w 123"/>
              <a:gd name="T9" fmla="*/ 70909 h 159"/>
              <a:gd name="T10" fmla="*/ 19050 w 123"/>
              <a:gd name="T11" fmla="*/ 68263 h 159"/>
              <a:gd name="T12" fmla="*/ 13939 w 123"/>
              <a:gd name="T13" fmla="*/ 61913 h 159"/>
              <a:gd name="T14" fmla="*/ 11616 w 123"/>
              <a:gd name="T15" fmla="*/ 51859 h 159"/>
              <a:gd name="T16" fmla="*/ 57150 w 123"/>
              <a:gd name="T17" fmla="*/ 46567 h 159"/>
              <a:gd name="T18" fmla="*/ 56685 w 123"/>
              <a:gd name="T19" fmla="*/ 31750 h 159"/>
              <a:gd name="T20" fmla="*/ 52968 w 123"/>
              <a:gd name="T21" fmla="*/ 16404 h 159"/>
              <a:gd name="T22" fmla="*/ 45534 w 123"/>
              <a:gd name="T23" fmla="*/ 6350 h 159"/>
              <a:gd name="T24" fmla="*/ 35312 w 123"/>
              <a:gd name="T25" fmla="*/ 1058 h 159"/>
              <a:gd name="T26" fmla="*/ 22302 w 123"/>
              <a:gd name="T27" fmla="*/ 1058 h 159"/>
              <a:gd name="T28" fmla="*/ 11616 w 123"/>
              <a:gd name="T29" fmla="*/ 6350 h 159"/>
              <a:gd name="T30" fmla="*/ 4182 w 123"/>
              <a:gd name="T31" fmla="*/ 17463 h 159"/>
              <a:gd name="T32" fmla="*/ 465 w 123"/>
              <a:gd name="T33" fmla="*/ 33338 h 159"/>
              <a:gd name="T34" fmla="*/ 465 w 123"/>
              <a:gd name="T35" fmla="*/ 51859 h 159"/>
              <a:gd name="T36" fmla="*/ 4182 w 123"/>
              <a:gd name="T37" fmla="*/ 67205 h 159"/>
              <a:gd name="T38" fmla="*/ 11616 w 123"/>
              <a:gd name="T39" fmla="*/ 77788 h 159"/>
              <a:gd name="T40" fmla="*/ 22302 w 123"/>
              <a:gd name="T41" fmla="*/ 83609 h 159"/>
              <a:gd name="T42" fmla="*/ 33918 w 123"/>
              <a:gd name="T43" fmla="*/ 83609 h 159"/>
              <a:gd name="T44" fmla="*/ 43676 w 123"/>
              <a:gd name="T45" fmla="*/ 79905 h 159"/>
              <a:gd name="T46" fmla="*/ 50180 w 123"/>
              <a:gd name="T47" fmla="*/ 73025 h 159"/>
              <a:gd name="T48" fmla="*/ 55291 w 123"/>
              <a:gd name="T49" fmla="*/ 62971 h 159"/>
              <a:gd name="T50" fmla="*/ 45999 w 123"/>
              <a:gd name="T51" fmla="*/ 57150 h 159"/>
              <a:gd name="T52" fmla="*/ 11616 w 123"/>
              <a:gd name="T53" fmla="*/ 29634 h 159"/>
              <a:gd name="T54" fmla="*/ 14404 w 123"/>
              <a:gd name="T55" fmla="*/ 21167 h 159"/>
              <a:gd name="T56" fmla="*/ 19050 w 123"/>
              <a:gd name="T57" fmla="*/ 14817 h 159"/>
              <a:gd name="T58" fmla="*/ 25090 w 123"/>
              <a:gd name="T59" fmla="*/ 12700 h 159"/>
              <a:gd name="T60" fmla="*/ 32524 w 123"/>
              <a:gd name="T61" fmla="*/ 12700 h 159"/>
              <a:gd name="T62" fmla="*/ 39029 w 123"/>
              <a:gd name="T63" fmla="*/ 15875 h 159"/>
              <a:gd name="T64" fmla="*/ 43676 w 123"/>
              <a:gd name="T65" fmla="*/ 21167 h 159"/>
              <a:gd name="T66" fmla="*/ 45534 w 123"/>
              <a:gd name="T67" fmla="*/ 29634 h 159"/>
              <a:gd name="T68" fmla="*/ 11151 w 123"/>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9"/>
              <a:gd name="T107" fmla="*/ 123 w 123"/>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9">
                <a:moveTo>
                  <a:pt x="99" y="108"/>
                </a:moveTo>
                <a:lnTo>
                  <a:pt x="97" y="113"/>
                </a:lnTo>
                <a:lnTo>
                  <a:pt x="94" y="119"/>
                </a:lnTo>
                <a:lnTo>
                  <a:pt x="90" y="124"/>
                </a:lnTo>
                <a:lnTo>
                  <a:pt x="86" y="129"/>
                </a:lnTo>
                <a:lnTo>
                  <a:pt x="82" y="131"/>
                </a:lnTo>
                <a:lnTo>
                  <a:pt x="77" y="133"/>
                </a:lnTo>
                <a:lnTo>
                  <a:pt x="70" y="136"/>
                </a:lnTo>
                <a:lnTo>
                  <a:pt x="63" y="136"/>
                </a:lnTo>
                <a:lnTo>
                  <a:pt x="55" y="134"/>
                </a:lnTo>
                <a:lnTo>
                  <a:pt x="47" y="132"/>
                </a:lnTo>
                <a:lnTo>
                  <a:pt x="41" y="129"/>
                </a:lnTo>
                <a:lnTo>
                  <a:pt x="35" y="123"/>
                </a:lnTo>
                <a:lnTo>
                  <a:pt x="30" y="117"/>
                </a:lnTo>
                <a:lnTo>
                  <a:pt x="27" y="109"/>
                </a:lnTo>
                <a:lnTo>
                  <a:pt x="25" y="98"/>
                </a:lnTo>
                <a:lnTo>
                  <a:pt x="24" y="88"/>
                </a:lnTo>
                <a:lnTo>
                  <a:pt x="123" y="88"/>
                </a:lnTo>
                <a:lnTo>
                  <a:pt x="123" y="76"/>
                </a:lnTo>
                <a:lnTo>
                  <a:pt x="122" y="60"/>
                </a:lnTo>
                <a:lnTo>
                  <a:pt x="119" y="44"/>
                </a:lnTo>
                <a:lnTo>
                  <a:pt x="114" y="31"/>
                </a:lnTo>
                <a:lnTo>
                  <a:pt x="107" y="20"/>
                </a:lnTo>
                <a:lnTo>
                  <a:pt x="98" y="12"/>
                </a:lnTo>
                <a:lnTo>
                  <a:pt x="87" y="5"/>
                </a:lnTo>
                <a:lnTo>
                  <a:pt x="76" y="2"/>
                </a:lnTo>
                <a:lnTo>
                  <a:pt x="61" y="0"/>
                </a:lnTo>
                <a:lnTo>
                  <a:pt x="48" y="2"/>
                </a:lnTo>
                <a:lnTo>
                  <a:pt x="36" y="6"/>
                </a:lnTo>
                <a:lnTo>
                  <a:pt x="25" y="12"/>
                </a:lnTo>
                <a:lnTo>
                  <a:pt x="17" y="21"/>
                </a:lnTo>
                <a:lnTo>
                  <a:pt x="9" y="33"/>
                </a:lnTo>
                <a:lnTo>
                  <a:pt x="4" y="47"/>
                </a:lnTo>
                <a:lnTo>
                  <a:pt x="1" y="63"/>
                </a:lnTo>
                <a:lnTo>
                  <a:pt x="0" y="81"/>
                </a:lnTo>
                <a:lnTo>
                  <a:pt x="1" y="98"/>
                </a:lnTo>
                <a:lnTo>
                  <a:pt x="4" y="113"/>
                </a:lnTo>
                <a:lnTo>
                  <a:pt x="9" y="127"/>
                </a:lnTo>
                <a:lnTo>
                  <a:pt x="17" y="138"/>
                </a:lnTo>
                <a:lnTo>
                  <a:pt x="25" y="147"/>
                </a:lnTo>
                <a:lnTo>
                  <a:pt x="36" y="153"/>
                </a:lnTo>
                <a:lnTo>
                  <a:pt x="48" y="158"/>
                </a:lnTo>
                <a:lnTo>
                  <a:pt x="61" y="159"/>
                </a:lnTo>
                <a:lnTo>
                  <a:pt x="73" y="158"/>
                </a:lnTo>
                <a:lnTo>
                  <a:pt x="84" y="155"/>
                </a:lnTo>
                <a:lnTo>
                  <a:pt x="94" y="151"/>
                </a:lnTo>
                <a:lnTo>
                  <a:pt x="102" y="145"/>
                </a:lnTo>
                <a:lnTo>
                  <a:pt x="108" y="138"/>
                </a:lnTo>
                <a:lnTo>
                  <a:pt x="115" y="129"/>
                </a:lnTo>
                <a:lnTo>
                  <a:pt x="119" y="119"/>
                </a:lnTo>
                <a:lnTo>
                  <a:pt x="121" y="108"/>
                </a:lnTo>
                <a:lnTo>
                  <a:pt x="99" y="108"/>
                </a:lnTo>
                <a:close/>
                <a:moveTo>
                  <a:pt x="24" y="67"/>
                </a:moveTo>
                <a:lnTo>
                  <a:pt x="25" y="56"/>
                </a:lnTo>
                <a:lnTo>
                  <a:pt x="27" y="48"/>
                </a:lnTo>
                <a:lnTo>
                  <a:pt x="31" y="40"/>
                </a:lnTo>
                <a:lnTo>
                  <a:pt x="36" y="34"/>
                </a:lnTo>
                <a:lnTo>
                  <a:pt x="41" y="28"/>
                </a:lnTo>
                <a:lnTo>
                  <a:pt x="47" y="25"/>
                </a:lnTo>
                <a:lnTo>
                  <a:pt x="54" y="24"/>
                </a:lnTo>
                <a:lnTo>
                  <a:pt x="62" y="23"/>
                </a:lnTo>
                <a:lnTo>
                  <a:pt x="70" y="24"/>
                </a:lnTo>
                <a:lnTo>
                  <a:pt x="78" y="25"/>
                </a:lnTo>
                <a:lnTo>
                  <a:pt x="84" y="30"/>
                </a:lnTo>
                <a:lnTo>
                  <a:pt x="89" y="34"/>
                </a:lnTo>
                <a:lnTo>
                  <a:pt x="94" y="40"/>
                </a:lnTo>
                <a:lnTo>
                  <a:pt x="97" y="48"/>
                </a:lnTo>
                <a:lnTo>
                  <a:pt x="98" y="56"/>
                </a:lnTo>
                <a:lnTo>
                  <a:pt x="99" y="67"/>
                </a:lnTo>
                <a:lnTo>
                  <a:pt x="24" y="67"/>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4" name="Freeform 150"/>
          <p:cNvSpPr>
            <a:spLocks/>
          </p:cNvSpPr>
          <p:nvPr/>
        </p:nvSpPr>
        <p:spPr bwMode="auto">
          <a:xfrm>
            <a:off x="3795713" y="2752725"/>
            <a:ext cx="88900" cy="82550"/>
          </a:xfrm>
          <a:custGeom>
            <a:avLst/>
            <a:gdLst>
              <a:gd name="T0" fmla="*/ 88900 w 189"/>
              <a:gd name="T1" fmla="*/ 82550 h 155"/>
              <a:gd name="T2" fmla="*/ 88900 w 189"/>
              <a:gd name="T3" fmla="*/ 31955 h 155"/>
              <a:gd name="T4" fmla="*/ 88430 w 189"/>
              <a:gd name="T5" fmla="*/ 20771 h 155"/>
              <a:gd name="T6" fmla="*/ 86548 w 189"/>
              <a:gd name="T7" fmla="*/ 11184 h 155"/>
              <a:gd name="T8" fmla="*/ 79493 w 189"/>
              <a:gd name="T9" fmla="*/ 3195 h 155"/>
              <a:gd name="T10" fmla="*/ 68674 w 189"/>
              <a:gd name="T11" fmla="*/ 0 h 155"/>
              <a:gd name="T12" fmla="*/ 56915 w 189"/>
              <a:gd name="T13" fmla="*/ 3195 h 155"/>
              <a:gd name="T14" fmla="*/ 47978 w 189"/>
              <a:gd name="T15" fmla="*/ 12782 h 155"/>
              <a:gd name="T16" fmla="*/ 44215 w 189"/>
              <a:gd name="T17" fmla="*/ 6924 h 155"/>
              <a:gd name="T18" fmla="*/ 40452 w 189"/>
              <a:gd name="T19" fmla="*/ 3195 h 155"/>
              <a:gd name="T20" fmla="*/ 35748 w 189"/>
              <a:gd name="T21" fmla="*/ 1065 h 155"/>
              <a:gd name="T22" fmla="*/ 30104 w 189"/>
              <a:gd name="T23" fmla="*/ 0 h 155"/>
              <a:gd name="T24" fmla="*/ 23989 w 189"/>
              <a:gd name="T25" fmla="*/ 1065 h 155"/>
              <a:gd name="T26" fmla="*/ 18815 w 189"/>
              <a:gd name="T27" fmla="*/ 3195 h 155"/>
              <a:gd name="T28" fmla="*/ 14111 w 189"/>
              <a:gd name="T29" fmla="*/ 7456 h 155"/>
              <a:gd name="T30" fmla="*/ 10348 w 189"/>
              <a:gd name="T31" fmla="*/ 13315 h 155"/>
              <a:gd name="T32" fmla="*/ 0 w 189"/>
              <a:gd name="T33" fmla="*/ 2130 h 155"/>
              <a:gd name="T34" fmla="*/ 10819 w 189"/>
              <a:gd name="T35" fmla="*/ 82550 h 155"/>
              <a:gd name="T36" fmla="*/ 11289 w 189"/>
              <a:gd name="T37" fmla="*/ 29825 h 155"/>
              <a:gd name="T38" fmla="*/ 13170 w 189"/>
              <a:gd name="T39" fmla="*/ 21303 h 155"/>
              <a:gd name="T40" fmla="*/ 17404 w 189"/>
              <a:gd name="T41" fmla="*/ 15977 h 155"/>
              <a:gd name="T42" fmla="*/ 23519 w 189"/>
              <a:gd name="T43" fmla="*/ 12782 h 155"/>
              <a:gd name="T44" fmla="*/ 30574 w 189"/>
              <a:gd name="T45" fmla="*/ 12782 h 155"/>
              <a:gd name="T46" fmla="*/ 34807 w 189"/>
              <a:gd name="T47" fmla="*/ 14912 h 155"/>
              <a:gd name="T48" fmla="*/ 38100 w 189"/>
              <a:gd name="T49" fmla="*/ 20238 h 155"/>
              <a:gd name="T50" fmla="*/ 39041 w 189"/>
              <a:gd name="T51" fmla="*/ 28227 h 155"/>
              <a:gd name="T52" fmla="*/ 39041 w 189"/>
              <a:gd name="T53" fmla="*/ 82550 h 155"/>
              <a:gd name="T54" fmla="*/ 49859 w 189"/>
              <a:gd name="T55" fmla="*/ 35150 h 155"/>
              <a:gd name="T56" fmla="*/ 50800 w 189"/>
              <a:gd name="T57" fmla="*/ 25031 h 155"/>
              <a:gd name="T58" fmla="*/ 54563 w 189"/>
              <a:gd name="T59" fmla="*/ 18108 h 155"/>
              <a:gd name="T60" fmla="*/ 59267 w 189"/>
              <a:gd name="T61" fmla="*/ 13315 h 155"/>
              <a:gd name="T62" fmla="*/ 66322 w 189"/>
              <a:gd name="T63" fmla="*/ 12249 h 155"/>
              <a:gd name="T64" fmla="*/ 71967 w 189"/>
              <a:gd name="T65" fmla="*/ 13315 h 155"/>
              <a:gd name="T66" fmla="*/ 75730 w 189"/>
              <a:gd name="T67" fmla="*/ 17043 h 155"/>
              <a:gd name="T68" fmla="*/ 77611 w 189"/>
              <a:gd name="T69" fmla="*/ 23966 h 155"/>
              <a:gd name="T70" fmla="*/ 78081 w 189"/>
              <a:gd name="T71" fmla="*/ 33020 h 1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9"/>
              <a:gd name="T109" fmla="*/ 0 h 155"/>
              <a:gd name="T110" fmla="*/ 189 w 189"/>
              <a:gd name="T111" fmla="*/ 155 h 1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9" h="155">
                <a:moveTo>
                  <a:pt x="166" y="155"/>
                </a:moveTo>
                <a:lnTo>
                  <a:pt x="189" y="155"/>
                </a:lnTo>
                <a:lnTo>
                  <a:pt x="189" y="64"/>
                </a:lnTo>
                <a:lnTo>
                  <a:pt x="189" y="60"/>
                </a:lnTo>
                <a:lnTo>
                  <a:pt x="189" y="48"/>
                </a:lnTo>
                <a:lnTo>
                  <a:pt x="188" y="39"/>
                </a:lnTo>
                <a:lnTo>
                  <a:pt x="187" y="30"/>
                </a:lnTo>
                <a:lnTo>
                  <a:pt x="184" y="21"/>
                </a:lnTo>
                <a:lnTo>
                  <a:pt x="178" y="12"/>
                </a:lnTo>
                <a:lnTo>
                  <a:pt x="169" y="6"/>
                </a:lnTo>
                <a:lnTo>
                  <a:pt x="159" y="2"/>
                </a:lnTo>
                <a:lnTo>
                  <a:pt x="146" y="0"/>
                </a:lnTo>
                <a:lnTo>
                  <a:pt x="132" y="2"/>
                </a:lnTo>
                <a:lnTo>
                  <a:pt x="121" y="6"/>
                </a:lnTo>
                <a:lnTo>
                  <a:pt x="111" y="13"/>
                </a:lnTo>
                <a:lnTo>
                  <a:pt x="102" y="24"/>
                </a:lnTo>
                <a:lnTo>
                  <a:pt x="99" y="18"/>
                </a:lnTo>
                <a:lnTo>
                  <a:pt x="94" y="13"/>
                </a:lnTo>
                <a:lnTo>
                  <a:pt x="90" y="10"/>
                </a:lnTo>
                <a:lnTo>
                  <a:pt x="86" y="6"/>
                </a:lnTo>
                <a:lnTo>
                  <a:pt x="82" y="4"/>
                </a:lnTo>
                <a:lnTo>
                  <a:pt x="76" y="2"/>
                </a:lnTo>
                <a:lnTo>
                  <a:pt x="70" y="0"/>
                </a:lnTo>
                <a:lnTo>
                  <a:pt x="64" y="0"/>
                </a:lnTo>
                <a:lnTo>
                  <a:pt x="58" y="0"/>
                </a:lnTo>
                <a:lnTo>
                  <a:pt x="51" y="2"/>
                </a:lnTo>
                <a:lnTo>
                  <a:pt x="45" y="4"/>
                </a:lnTo>
                <a:lnTo>
                  <a:pt x="40" y="6"/>
                </a:lnTo>
                <a:lnTo>
                  <a:pt x="34" y="10"/>
                </a:lnTo>
                <a:lnTo>
                  <a:pt x="30" y="14"/>
                </a:lnTo>
                <a:lnTo>
                  <a:pt x="26" y="19"/>
                </a:lnTo>
                <a:lnTo>
                  <a:pt x="22" y="25"/>
                </a:lnTo>
                <a:lnTo>
                  <a:pt x="22" y="4"/>
                </a:lnTo>
                <a:lnTo>
                  <a:pt x="0" y="4"/>
                </a:lnTo>
                <a:lnTo>
                  <a:pt x="0" y="155"/>
                </a:lnTo>
                <a:lnTo>
                  <a:pt x="23" y="155"/>
                </a:lnTo>
                <a:lnTo>
                  <a:pt x="23" y="66"/>
                </a:lnTo>
                <a:lnTo>
                  <a:pt x="24" y="56"/>
                </a:lnTo>
                <a:lnTo>
                  <a:pt x="25" y="47"/>
                </a:lnTo>
                <a:lnTo>
                  <a:pt x="28" y="40"/>
                </a:lnTo>
                <a:lnTo>
                  <a:pt x="32" y="34"/>
                </a:lnTo>
                <a:lnTo>
                  <a:pt x="37" y="30"/>
                </a:lnTo>
                <a:lnTo>
                  <a:pt x="43" y="26"/>
                </a:lnTo>
                <a:lnTo>
                  <a:pt x="50" y="24"/>
                </a:lnTo>
                <a:lnTo>
                  <a:pt x="58" y="23"/>
                </a:lnTo>
                <a:lnTo>
                  <a:pt x="65" y="24"/>
                </a:lnTo>
                <a:lnTo>
                  <a:pt x="70" y="25"/>
                </a:lnTo>
                <a:lnTo>
                  <a:pt x="74" y="28"/>
                </a:lnTo>
                <a:lnTo>
                  <a:pt x="78" y="32"/>
                </a:lnTo>
                <a:lnTo>
                  <a:pt x="81" y="38"/>
                </a:lnTo>
                <a:lnTo>
                  <a:pt x="82" y="45"/>
                </a:lnTo>
                <a:lnTo>
                  <a:pt x="83" y="53"/>
                </a:lnTo>
                <a:lnTo>
                  <a:pt x="83" y="62"/>
                </a:lnTo>
                <a:lnTo>
                  <a:pt x="83" y="155"/>
                </a:lnTo>
                <a:lnTo>
                  <a:pt x="106" y="155"/>
                </a:lnTo>
                <a:lnTo>
                  <a:pt x="106" y="66"/>
                </a:lnTo>
                <a:lnTo>
                  <a:pt x="107" y="56"/>
                </a:lnTo>
                <a:lnTo>
                  <a:pt x="108" y="47"/>
                </a:lnTo>
                <a:lnTo>
                  <a:pt x="111" y="40"/>
                </a:lnTo>
                <a:lnTo>
                  <a:pt x="116" y="34"/>
                </a:lnTo>
                <a:lnTo>
                  <a:pt x="121" y="30"/>
                </a:lnTo>
                <a:lnTo>
                  <a:pt x="126" y="25"/>
                </a:lnTo>
                <a:lnTo>
                  <a:pt x="133" y="24"/>
                </a:lnTo>
                <a:lnTo>
                  <a:pt x="141" y="23"/>
                </a:lnTo>
                <a:lnTo>
                  <a:pt x="148" y="24"/>
                </a:lnTo>
                <a:lnTo>
                  <a:pt x="153" y="25"/>
                </a:lnTo>
                <a:lnTo>
                  <a:pt x="158" y="28"/>
                </a:lnTo>
                <a:lnTo>
                  <a:pt x="161" y="32"/>
                </a:lnTo>
                <a:lnTo>
                  <a:pt x="164" y="38"/>
                </a:lnTo>
                <a:lnTo>
                  <a:pt x="165" y="45"/>
                </a:lnTo>
                <a:lnTo>
                  <a:pt x="166" y="53"/>
                </a:lnTo>
                <a:lnTo>
                  <a:pt x="166" y="62"/>
                </a:lnTo>
                <a:lnTo>
                  <a:pt x="166" y="155"/>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5" name="Freeform 151"/>
          <p:cNvSpPr>
            <a:spLocks/>
          </p:cNvSpPr>
          <p:nvPr/>
        </p:nvSpPr>
        <p:spPr bwMode="auto">
          <a:xfrm>
            <a:off x="3892551" y="2755901"/>
            <a:ext cx="61913" cy="112713"/>
          </a:xfrm>
          <a:custGeom>
            <a:avLst/>
            <a:gdLst>
              <a:gd name="T0" fmla="*/ 49821 w 128"/>
              <a:gd name="T1" fmla="*/ 0 h 214"/>
              <a:gd name="T2" fmla="*/ 31440 w 128"/>
              <a:gd name="T3" fmla="*/ 64257 h 214"/>
              <a:gd name="T4" fmla="*/ 12576 w 128"/>
              <a:gd name="T5" fmla="*/ 0 h 214"/>
              <a:gd name="T6" fmla="*/ 0 w 128"/>
              <a:gd name="T7" fmla="*/ 0 h 214"/>
              <a:gd name="T8" fmla="*/ 25152 w 128"/>
              <a:gd name="T9" fmla="*/ 83745 h 214"/>
              <a:gd name="T10" fmla="*/ 22734 w 128"/>
              <a:gd name="T11" fmla="*/ 93225 h 214"/>
              <a:gd name="T12" fmla="*/ 20799 w 128"/>
              <a:gd name="T13" fmla="*/ 96385 h 214"/>
              <a:gd name="T14" fmla="*/ 19348 w 128"/>
              <a:gd name="T15" fmla="*/ 98492 h 214"/>
              <a:gd name="T16" fmla="*/ 16929 w 128"/>
              <a:gd name="T17" fmla="*/ 99546 h 214"/>
              <a:gd name="T18" fmla="*/ 14027 w 128"/>
              <a:gd name="T19" fmla="*/ 100072 h 214"/>
              <a:gd name="T20" fmla="*/ 10641 w 128"/>
              <a:gd name="T21" fmla="*/ 99546 h 214"/>
              <a:gd name="T22" fmla="*/ 7739 w 128"/>
              <a:gd name="T23" fmla="*/ 98492 h 214"/>
              <a:gd name="T24" fmla="*/ 7739 w 128"/>
              <a:gd name="T25" fmla="*/ 111660 h 214"/>
              <a:gd name="T26" fmla="*/ 10641 w 128"/>
              <a:gd name="T27" fmla="*/ 112186 h 214"/>
              <a:gd name="T28" fmla="*/ 14511 w 128"/>
              <a:gd name="T29" fmla="*/ 112713 h 214"/>
              <a:gd name="T30" fmla="*/ 18380 w 128"/>
              <a:gd name="T31" fmla="*/ 112713 h 214"/>
              <a:gd name="T32" fmla="*/ 21766 w 128"/>
              <a:gd name="T33" fmla="*/ 111660 h 214"/>
              <a:gd name="T34" fmla="*/ 24668 w 128"/>
              <a:gd name="T35" fmla="*/ 110606 h 214"/>
              <a:gd name="T36" fmla="*/ 26603 w 128"/>
              <a:gd name="T37" fmla="*/ 107973 h 214"/>
              <a:gd name="T38" fmla="*/ 28538 w 128"/>
              <a:gd name="T39" fmla="*/ 104813 h 214"/>
              <a:gd name="T40" fmla="*/ 30957 w 128"/>
              <a:gd name="T41" fmla="*/ 101126 h 214"/>
              <a:gd name="T42" fmla="*/ 32408 w 128"/>
              <a:gd name="T43" fmla="*/ 96912 h 214"/>
              <a:gd name="T44" fmla="*/ 33859 w 128"/>
              <a:gd name="T45" fmla="*/ 92172 h 214"/>
              <a:gd name="T46" fmla="*/ 61913 w 128"/>
              <a:gd name="T47" fmla="*/ 0 h 214"/>
              <a:gd name="T48" fmla="*/ 49821 w 128"/>
              <a:gd name="T49" fmla="*/ 0 h 2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14"/>
              <a:gd name="T77" fmla="*/ 128 w 128"/>
              <a:gd name="T78" fmla="*/ 214 h 2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14">
                <a:moveTo>
                  <a:pt x="103" y="0"/>
                </a:moveTo>
                <a:lnTo>
                  <a:pt x="65" y="122"/>
                </a:lnTo>
                <a:lnTo>
                  <a:pt x="26" y="0"/>
                </a:lnTo>
                <a:lnTo>
                  <a:pt x="0" y="0"/>
                </a:lnTo>
                <a:lnTo>
                  <a:pt x="52" y="159"/>
                </a:lnTo>
                <a:lnTo>
                  <a:pt x="47" y="177"/>
                </a:lnTo>
                <a:lnTo>
                  <a:pt x="43" y="183"/>
                </a:lnTo>
                <a:lnTo>
                  <a:pt x="40" y="187"/>
                </a:lnTo>
                <a:lnTo>
                  <a:pt x="35" y="189"/>
                </a:lnTo>
                <a:lnTo>
                  <a:pt x="29" y="190"/>
                </a:lnTo>
                <a:lnTo>
                  <a:pt x="22" y="189"/>
                </a:lnTo>
                <a:lnTo>
                  <a:pt x="16" y="187"/>
                </a:lnTo>
                <a:lnTo>
                  <a:pt x="16" y="212"/>
                </a:lnTo>
                <a:lnTo>
                  <a:pt x="22" y="213"/>
                </a:lnTo>
                <a:lnTo>
                  <a:pt x="30" y="214"/>
                </a:lnTo>
                <a:lnTo>
                  <a:pt x="38" y="214"/>
                </a:lnTo>
                <a:lnTo>
                  <a:pt x="45" y="212"/>
                </a:lnTo>
                <a:lnTo>
                  <a:pt x="51" y="210"/>
                </a:lnTo>
                <a:lnTo>
                  <a:pt x="55" y="205"/>
                </a:lnTo>
                <a:lnTo>
                  <a:pt x="59" y="199"/>
                </a:lnTo>
                <a:lnTo>
                  <a:pt x="64" y="192"/>
                </a:lnTo>
                <a:lnTo>
                  <a:pt x="67" y="184"/>
                </a:lnTo>
                <a:lnTo>
                  <a:pt x="70" y="175"/>
                </a:lnTo>
                <a:lnTo>
                  <a:pt x="128" y="0"/>
                </a:lnTo>
                <a:lnTo>
                  <a:pt x="103" y="0"/>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6" name="Freeform 152"/>
          <p:cNvSpPr>
            <a:spLocks/>
          </p:cNvSpPr>
          <p:nvPr/>
        </p:nvSpPr>
        <p:spPr bwMode="auto">
          <a:xfrm>
            <a:off x="3987800" y="2725739"/>
            <a:ext cx="109538" cy="109537"/>
          </a:xfrm>
          <a:custGeom>
            <a:avLst/>
            <a:gdLst>
              <a:gd name="T0" fmla="*/ 22566 w 233"/>
              <a:gd name="T1" fmla="*/ 109537 h 207"/>
              <a:gd name="T2" fmla="*/ 35259 w 233"/>
              <a:gd name="T3" fmla="*/ 109537 h 207"/>
              <a:gd name="T4" fmla="*/ 54534 w 233"/>
              <a:gd name="T5" fmla="*/ 19050 h 207"/>
              <a:gd name="T6" fmla="*/ 74279 w 233"/>
              <a:gd name="T7" fmla="*/ 109537 h 207"/>
              <a:gd name="T8" fmla="*/ 86032 w 233"/>
              <a:gd name="T9" fmla="*/ 109537 h 207"/>
              <a:gd name="T10" fmla="*/ 109538 w 233"/>
              <a:gd name="T11" fmla="*/ 0 h 207"/>
              <a:gd name="T12" fmla="*/ 97785 w 233"/>
              <a:gd name="T13" fmla="*/ 0 h 207"/>
              <a:gd name="T14" fmla="*/ 79450 w 233"/>
              <a:gd name="T15" fmla="*/ 86783 h 207"/>
              <a:gd name="T16" fmla="*/ 60175 w 233"/>
              <a:gd name="T17" fmla="*/ 0 h 207"/>
              <a:gd name="T18" fmla="*/ 47952 w 233"/>
              <a:gd name="T19" fmla="*/ 0 h 207"/>
              <a:gd name="T20" fmla="*/ 29618 w 233"/>
              <a:gd name="T21" fmla="*/ 87312 h 207"/>
              <a:gd name="T22" fmla="*/ 11283 w 233"/>
              <a:gd name="T23" fmla="*/ 0 h 207"/>
              <a:gd name="T24" fmla="*/ 0 w 233"/>
              <a:gd name="T25" fmla="*/ 0 h 207"/>
              <a:gd name="T26" fmla="*/ 22566 w 233"/>
              <a:gd name="T27" fmla="*/ 109537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3"/>
              <a:gd name="T43" fmla="*/ 0 h 207"/>
              <a:gd name="T44" fmla="*/ 233 w 233"/>
              <a:gd name="T45" fmla="*/ 207 h 2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3" h="207">
                <a:moveTo>
                  <a:pt x="48" y="207"/>
                </a:moveTo>
                <a:lnTo>
                  <a:pt x="75" y="207"/>
                </a:lnTo>
                <a:lnTo>
                  <a:pt x="116" y="36"/>
                </a:lnTo>
                <a:lnTo>
                  <a:pt x="158" y="207"/>
                </a:lnTo>
                <a:lnTo>
                  <a:pt x="183" y="207"/>
                </a:lnTo>
                <a:lnTo>
                  <a:pt x="233" y="0"/>
                </a:lnTo>
                <a:lnTo>
                  <a:pt x="208" y="0"/>
                </a:lnTo>
                <a:lnTo>
                  <a:pt x="169" y="164"/>
                </a:lnTo>
                <a:lnTo>
                  <a:pt x="128" y="0"/>
                </a:lnTo>
                <a:lnTo>
                  <a:pt x="102" y="0"/>
                </a:lnTo>
                <a:lnTo>
                  <a:pt x="63" y="165"/>
                </a:lnTo>
                <a:lnTo>
                  <a:pt x="24" y="0"/>
                </a:lnTo>
                <a:lnTo>
                  <a:pt x="0" y="0"/>
                </a:lnTo>
                <a:lnTo>
                  <a:pt x="48" y="207"/>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7" name="Rectangle 153"/>
          <p:cNvSpPr>
            <a:spLocks noChangeArrowheads="1"/>
          </p:cNvSpPr>
          <p:nvPr/>
        </p:nvSpPr>
        <p:spPr bwMode="auto">
          <a:xfrm>
            <a:off x="4100513" y="2819401"/>
            <a:ext cx="12700" cy="15875"/>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018" name="Freeform 154"/>
          <p:cNvSpPr>
            <a:spLocks/>
          </p:cNvSpPr>
          <p:nvPr/>
        </p:nvSpPr>
        <p:spPr bwMode="auto">
          <a:xfrm>
            <a:off x="2881314" y="2922588"/>
            <a:ext cx="33337" cy="106362"/>
          </a:xfrm>
          <a:custGeom>
            <a:avLst/>
            <a:gdLst>
              <a:gd name="T0" fmla="*/ 20898 w 67"/>
              <a:gd name="T1" fmla="*/ 106362 h 199"/>
              <a:gd name="T2" fmla="*/ 33337 w 67"/>
              <a:gd name="T3" fmla="*/ 106362 h 199"/>
              <a:gd name="T4" fmla="*/ 33337 w 67"/>
              <a:gd name="T5" fmla="*/ 0 h 199"/>
              <a:gd name="T6" fmla="*/ 24381 w 67"/>
              <a:gd name="T7" fmla="*/ 0 h 199"/>
              <a:gd name="T8" fmla="*/ 23386 w 67"/>
              <a:gd name="T9" fmla="*/ 4810 h 199"/>
              <a:gd name="T10" fmla="*/ 21893 w 67"/>
              <a:gd name="T11" fmla="*/ 9086 h 199"/>
              <a:gd name="T12" fmla="*/ 19903 w 67"/>
              <a:gd name="T13" fmla="*/ 12293 h 199"/>
              <a:gd name="T14" fmla="*/ 17415 w 67"/>
              <a:gd name="T15" fmla="*/ 15500 h 199"/>
              <a:gd name="T16" fmla="*/ 13932 w 67"/>
              <a:gd name="T17" fmla="*/ 17638 h 199"/>
              <a:gd name="T18" fmla="*/ 9951 w 67"/>
              <a:gd name="T19" fmla="*/ 19241 h 199"/>
              <a:gd name="T20" fmla="*/ 5473 w 67"/>
              <a:gd name="T21" fmla="*/ 19776 h 199"/>
              <a:gd name="T22" fmla="*/ 0 w 67"/>
              <a:gd name="T23" fmla="*/ 20310 h 199"/>
              <a:gd name="T24" fmla="*/ 0 w 67"/>
              <a:gd name="T25" fmla="*/ 31534 h 199"/>
              <a:gd name="T26" fmla="*/ 20898 w 67"/>
              <a:gd name="T27" fmla="*/ 31534 h 199"/>
              <a:gd name="T28" fmla="*/ 20898 w 67"/>
              <a:gd name="T29" fmla="*/ 106362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199"/>
              <a:gd name="T47" fmla="*/ 67 w 67"/>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199">
                <a:moveTo>
                  <a:pt x="42" y="199"/>
                </a:moveTo>
                <a:lnTo>
                  <a:pt x="67" y="199"/>
                </a:lnTo>
                <a:lnTo>
                  <a:pt x="67" y="0"/>
                </a:lnTo>
                <a:lnTo>
                  <a:pt x="49" y="0"/>
                </a:lnTo>
                <a:lnTo>
                  <a:pt x="47" y="9"/>
                </a:lnTo>
                <a:lnTo>
                  <a:pt x="44" y="17"/>
                </a:lnTo>
                <a:lnTo>
                  <a:pt x="40" y="23"/>
                </a:lnTo>
                <a:lnTo>
                  <a:pt x="35" y="29"/>
                </a:lnTo>
                <a:lnTo>
                  <a:pt x="28" y="33"/>
                </a:lnTo>
                <a:lnTo>
                  <a:pt x="20" y="36"/>
                </a:lnTo>
                <a:lnTo>
                  <a:pt x="11" y="37"/>
                </a:lnTo>
                <a:lnTo>
                  <a:pt x="0" y="38"/>
                </a:lnTo>
                <a:lnTo>
                  <a:pt x="0" y="59"/>
                </a:lnTo>
                <a:lnTo>
                  <a:pt x="42" y="59"/>
                </a:lnTo>
                <a:lnTo>
                  <a:pt x="42"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9" name="Freeform 155"/>
          <p:cNvSpPr>
            <a:spLocks noEditPoints="1"/>
          </p:cNvSpPr>
          <p:nvPr/>
        </p:nvSpPr>
        <p:spPr bwMode="auto">
          <a:xfrm>
            <a:off x="2941639" y="2922588"/>
            <a:ext cx="58737" cy="107950"/>
          </a:xfrm>
          <a:custGeom>
            <a:avLst/>
            <a:gdLst>
              <a:gd name="T0" fmla="*/ 0 w 125"/>
              <a:gd name="T1" fmla="*/ 60622 h 203"/>
              <a:gd name="T2" fmla="*/ 940 w 125"/>
              <a:gd name="T3" fmla="*/ 72321 h 203"/>
              <a:gd name="T4" fmla="*/ 2819 w 125"/>
              <a:gd name="T5" fmla="*/ 82425 h 203"/>
              <a:gd name="T6" fmla="*/ 5639 w 125"/>
              <a:gd name="T7" fmla="*/ 90933 h 203"/>
              <a:gd name="T8" fmla="*/ 9398 w 125"/>
              <a:gd name="T9" fmla="*/ 97846 h 203"/>
              <a:gd name="T10" fmla="*/ 14097 w 125"/>
              <a:gd name="T11" fmla="*/ 102632 h 203"/>
              <a:gd name="T12" fmla="*/ 19736 w 125"/>
              <a:gd name="T13" fmla="*/ 106355 h 203"/>
              <a:gd name="T14" fmla="*/ 25374 w 125"/>
              <a:gd name="T15" fmla="*/ 107950 h 203"/>
              <a:gd name="T16" fmla="*/ 32423 w 125"/>
              <a:gd name="T17" fmla="*/ 107950 h 203"/>
              <a:gd name="T18" fmla="*/ 39001 w 125"/>
              <a:gd name="T19" fmla="*/ 106355 h 203"/>
              <a:gd name="T20" fmla="*/ 44640 w 125"/>
              <a:gd name="T21" fmla="*/ 102632 h 203"/>
              <a:gd name="T22" fmla="*/ 49339 w 125"/>
              <a:gd name="T23" fmla="*/ 97846 h 203"/>
              <a:gd name="T24" fmla="*/ 52628 w 125"/>
              <a:gd name="T25" fmla="*/ 90933 h 203"/>
              <a:gd name="T26" fmla="*/ 55918 w 125"/>
              <a:gd name="T27" fmla="*/ 82425 h 203"/>
              <a:gd name="T28" fmla="*/ 57797 w 125"/>
              <a:gd name="T29" fmla="*/ 72321 h 203"/>
              <a:gd name="T30" fmla="*/ 58737 w 125"/>
              <a:gd name="T31" fmla="*/ 60622 h 203"/>
              <a:gd name="T32" fmla="*/ 58737 w 125"/>
              <a:gd name="T33" fmla="*/ 47328 h 203"/>
              <a:gd name="T34" fmla="*/ 57797 w 125"/>
              <a:gd name="T35" fmla="*/ 35629 h 203"/>
              <a:gd name="T36" fmla="*/ 55918 w 125"/>
              <a:gd name="T37" fmla="*/ 26057 h 203"/>
              <a:gd name="T38" fmla="*/ 52628 w 125"/>
              <a:gd name="T39" fmla="*/ 17017 h 203"/>
              <a:gd name="T40" fmla="*/ 49339 w 125"/>
              <a:gd name="T41" fmla="*/ 10104 h 203"/>
              <a:gd name="T42" fmla="*/ 44640 w 125"/>
              <a:gd name="T43" fmla="*/ 5318 h 203"/>
              <a:gd name="T44" fmla="*/ 39001 w 125"/>
              <a:gd name="T45" fmla="*/ 1595 h 203"/>
              <a:gd name="T46" fmla="*/ 32423 w 125"/>
              <a:gd name="T47" fmla="*/ 0 h 203"/>
              <a:gd name="T48" fmla="*/ 25374 w 125"/>
              <a:gd name="T49" fmla="*/ 0 h 203"/>
              <a:gd name="T50" fmla="*/ 19736 w 125"/>
              <a:gd name="T51" fmla="*/ 1595 h 203"/>
              <a:gd name="T52" fmla="*/ 14097 w 125"/>
              <a:gd name="T53" fmla="*/ 5318 h 203"/>
              <a:gd name="T54" fmla="*/ 9398 w 125"/>
              <a:gd name="T55" fmla="*/ 10104 h 203"/>
              <a:gd name="T56" fmla="*/ 5639 w 125"/>
              <a:gd name="T57" fmla="*/ 17017 h 203"/>
              <a:gd name="T58" fmla="*/ 2819 w 125"/>
              <a:gd name="T59" fmla="*/ 26057 h 203"/>
              <a:gd name="T60" fmla="*/ 940 w 125"/>
              <a:gd name="T61" fmla="*/ 35629 h 203"/>
              <a:gd name="T62" fmla="*/ 0 w 125"/>
              <a:gd name="T63" fmla="*/ 47328 h 203"/>
              <a:gd name="T64" fmla="*/ 11747 w 125"/>
              <a:gd name="T65" fmla="*/ 54241 h 203"/>
              <a:gd name="T66" fmla="*/ 12687 w 125"/>
              <a:gd name="T67" fmla="*/ 35629 h 203"/>
              <a:gd name="T68" fmla="*/ 15507 w 125"/>
              <a:gd name="T69" fmla="*/ 22866 h 203"/>
              <a:gd name="T70" fmla="*/ 21145 w 125"/>
              <a:gd name="T71" fmla="*/ 14890 h 203"/>
              <a:gd name="T72" fmla="*/ 29603 w 125"/>
              <a:gd name="T73" fmla="*/ 12231 h 203"/>
              <a:gd name="T74" fmla="*/ 37592 w 125"/>
              <a:gd name="T75" fmla="*/ 14890 h 203"/>
              <a:gd name="T76" fmla="*/ 42761 w 125"/>
              <a:gd name="T77" fmla="*/ 22866 h 203"/>
              <a:gd name="T78" fmla="*/ 46050 w 125"/>
              <a:gd name="T79" fmla="*/ 35629 h 203"/>
              <a:gd name="T80" fmla="*/ 46990 w 125"/>
              <a:gd name="T81" fmla="*/ 54241 h 203"/>
              <a:gd name="T82" fmla="*/ 46050 w 125"/>
              <a:gd name="T83" fmla="*/ 72321 h 203"/>
              <a:gd name="T84" fmla="*/ 42761 w 125"/>
              <a:gd name="T85" fmla="*/ 85084 h 203"/>
              <a:gd name="T86" fmla="*/ 37592 w 125"/>
              <a:gd name="T87" fmla="*/ 93592 h 203"/>
              <a:gd name="T88" fmla="*/ 29603 w 125"/>
              <a:gd name="T89" fmla="*/ 95719 h 203"/>
              <a:gd name="T90" fmla="*/ 21145 w 125"/>
              <a:gd name="T91" fmla="*/ 93592 h 203"/>
              <a:gd name="T92" fmla="*/ 15507 w 125"/>
              <a:gd name="T93" fmla="*/ 85084 h 203"/>
              <a:gd name="T94" fmla="*/ 12687 w 125"/>
              <a:gd name="T95" fmla="*/ 72321 h 203"/>
              <a:gd name="T96" fmla="*/ 11747 w 125"/>
              <a:gd name="T97" fmla="*/ 54241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5"/>
              <a:gd name="T148" fmla="*/ 0 h 203"/>
              <a:gd name="T149" fmla="*/ 125 w 125"/>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5" h="203">
                <a:moveTo>
                  <a:pt x="0" y="102"/>
                </a:moveTo>
                <a:lnTo>
                  <a:pt x="0" y="114"/>
                </a:lnTo>
                <a:lnTo>
                  <a:pt x="1" y="125"/>
                </a:lnTo>
                <a:lnTo>
                  <a:pt x="2" y="136"/>
                </a:lnTo>
                <a:lnTo>
                  <a:pt x="4" y="146"/>
                </a:lnTo>
                <a:lnTo>
                  <a:pt x="6" y="155"/>
                </a:lnTo>
                <a:lnTo>
                  <a:pt x="9" y="164"/>
                </a:lnTo>
                <a:lnTo>
                  <a:pt x="12" y="171"/>
                </a:lnTo>
                <a:lnTo>
                  <a:pt x="15" y="178"/>
                </a:lnTo>
                <a:lnTo>
                  <a:pt x="20" y="184"/>
                </a:lnTo>
                <a:lnTo>
                  <a:pt x="25" y="190"/>
                </a:lnTo>
                <a:lnTo>
                  <a:pt x="30" y="193"/>
                </a:lnTo>
                <a:lnTo>
                  <a:pt x="36" y="196"/>
                </a:lnTo>
                <a:lnTo>
                  <a:pt x="42" y="200"/>
                </a:lnTo>
                <a:lnTo>
                  <a:pt x="48" y="202"/>
                </a:lnTo>
                <a:lnTo>
                  <a:pt x="54" y="203"/>
                </a:lnTo>
                <a:lnTo>
                  <a:pt x="62" y="203"/>
                </a:lnTo>
                <a:lnTo>
                  <a:pt x="69" y="203"/>
                </a:lnTo>
                <a:lnTo>
                  <a:pt x="77" y="202"/>
                </a:lnTo>
                <a:lnTo>
                  <a:pt x="83" y="200"/>
                </a:lnTo>
                <a:lnTo>
                  <a:pt x="89" y="196"/>
                </a:lnTo>
                <a:lnTo>
                  <a:pt x="95" y="193"/>
                </a:lnTo>
                <a:lnTo>
                  <a:pt x="100" y="190"/>
                </a:lnTo>
                <a:lnTo>
                  <a:pt x="105" y="184"/>
                </a:lnTo>
                <a:lnTo>
                  <a:pt x="109" y="178"/>
                </a:lnTo>
                <a:lnTo>
                  <a:pt x="112" y="171"/>
                </a:lnTo>
                <a:lnTo>
                  <a:pt x="116" y="164"/>
                </a:lnTo>
                <a:lnTo>
                  <a:pt x="119" y="155"/>
                </a:lnTo>
                <a:lnTo>
                  <a:pt x="121" y="146"/>
                </a:lnTo>
                <a:lnTo>
                  <a:pt x="123" y="136"/>
                </a:lnTo>
                <a:lnTo>
                  <a:pt x="124" y="125"/>
                </a:lnTo>
                <a:lnTo>
                  <a:pt x="125" y="114"/>
                </a:lnTo>
                <a:lnTo>
                  <a:pt x="125" y="102"/>
                </a:lnTo>
                <a:lnTo>
                  <a:pt x="125" y="89"/>
                </a:lnTo>
                <a:lnTo>
                  <a:pt x="124" y="78"/>
                </a:lnTo>
                <a:lnTo>
                  <a:pt x="123" y="67"/>
                </a:lnTo>
                <a:lnTo>
                  <a:pt x="121" y="58"/>
                </a:lnTo>
                <a:lnTo>
                  <a:pt x="119" y="49"/>
                </a:lnTo>
                <a:lnTo>
                  <a:pt x="116" y="40"/>
                </a:lnTo>
                <a:lnTo>
                  <a:pt x="112" y="32"/>
                </a:lnTo>
                <a:lnTo>
                  <a:pt x="109" y="25"/>
                </a:lnTo>
                <a:lnTo>
                  <a:pt x="105" y="19"/>
                </a:lnTo>
                <a:lnTo>
                  <a:pt x="100" y="15"/>
                </a:lnTo>
                <a:lnTo>
                  <a:pt x="95" y="10"/>
                </a:lnTo>
                <a:lnTo>
                  <a:pt x="89" y="7"/>
                </a:lnTo>
                <a:lnTo>
                  <a:pt x="83" y="3"/>
                </a:lnTo>
                <a:lnTo>
                  <a:pt x="77" y="1"/>
                </a:lnTo>
                <a:lnTo>
                  <a:pt x="69" y="0"/>
                </a:lnTo>
                <a:lnTo>
                  <a:pt x="62" y="0"/>
                </a:lnTo>
                <a:lnTo>
                  <a:pt x="54" y="0"/>
                </a:lnTo>
                <a:lnTo>
                  <a:pt x="48" y="1"/>
                </a:lnTo>
                <a:lnTo>
                  <a:pt x="42" y="3"/>
                </a:lnTo>
                <a:lnTo>
                  <a:pt x="36" y="7"/>
                </a:lnTo>
                <a:lnTo>
                  <a:pt x="30" y="10"/>
                </a:lnTo>
                <a:lnTo>
                  <a:pt x="25" y="15"/>
                </a:lnTo>
                <a:lnTo>
                  <a:pt x="20" y="19"/>
                </a:lnTo>
                <a:lnTo>
                  <a:pt x="15" y="25"/>
                </a:lnTo>
                <a:lnTo>
                  <a:pt x="12" y="32"/>
                </a:lnTo>
                <a:lnTo>
                  <a:pt x="9" y="40"/>
                </a:lnTo>
                <a:lnTo>
                  <a:pt x="6" y="49"/>
                </a:lnTo>
                <a:lnTo>
                  <a:pt x="4" y="58"/>
                </a:lnTo>
                <a:lnTo>
                  <a:pt x="2" y="67"/>
                </a:lnTo>
                <a:lnTo>
                  <a:pt x="1" y="78"/>
                </a:lnTo>
                <a:lnTo>
                  <a:pt x="0" y="89"/>
                </a:lnTo>
                <a:lnTo>
                  <a:pt x="0" y="102"/>
                </a:lnTo>
                <a:close/>
                <a:moveTo>
                  <a:pt x="25" y="102"/>
                </a:moveTo>
                <a:lnTo>
                  <a:pt x="25" y="84"/>
                </a:lnTo>
                <a:lnTo>
                  <a:pt x="27" y="67"/>
                </a:lnTo>
                <a:lnTo>
                  <a:pt x="30" y="53"/>
                </a:lnTo>
                <a:lnTo>
                  <a:pt x="33" y="43"/>
                </a:lnTo>
                <a:lnTo>
                  <a:pt x="39" y="33"/>
                </a:lnTo>
                <a:lnTo>
                  <a:pt x="45" y="28"/>
                </a:lnTo>
                <a:lnTo>
                  <a:pt x="53" y="24"/>
                </a:lnTo>
                <a:lnTo>
                  <a:pt x="63" y="23"/>
                </a:lnTo>
                <a:lnTo>
                  <a:pt x="71" y="24"/>
                </a:lnTo>
                <a:lnTo>
                  <a:pt x="80" y="28"/>
                </a:lnTo>
                <a:lnTo>
                  <a:pt x="86" y="33"/>
                </a:lnTo>
                <a:lnTo>
                  <a:pt x="91" y="43"/>
                </a:lnTo>
                <a:lnTo>
                  <a:pt x="96" y="53"/>
                </a:lnTo>
                <a:lnTo>
                  <a:pt x="98" y="67"/>
                </a:lnTo>
                <a:lnTo>
                  <a:pt x="100" y="84"/>
                </a:lnTo>
                <a:lnTo>
                  <a:pt x="100" y="102"/>
                </a:lnTo>
                <a:lnTo>
                  <a:pt x="100" y="121"/>
                </a:lnTo>
                <a:lnTo>
                  <a:pt x="98" y="136"/>
                </a:lnTo>
                <a:lnTo>
                  <a:pt x="96" y="150"/>
                </a:lnTo>
                <a:lnTo>
                  <a:pt x="91" y="160"/>
                </a:lnTo>
                <a:lnTo>
                  <a:pt x="86" y="170"/>
                </a:lnTo>
                <a:lnTo>
                  <a:pt x="80" y="176"/>
                </a:lnTo>
                <a:lnTo>
                  <a:pt x="71" y="179"/>
                </a:lnTo>
                <a:lnTo>
                  <a:pt x="63" y="180"/>
                </a:lnTo>
                <a:lnTo>
                  <a:pt x="53" y="179"/>
                </a:lnTo>
                <a:lnTo>
                  <a:pt x="45" y="176"/>
                </a:lnTo>
                <a:lnTo>
                  <a:pt x="39" y="170"/>
                </a:lnTo>
                <a:lnTo>
                  <a:pt x="33" y="160"/>
                </a:lnTo>
                <a:lnTo>
                  <a:pt x="30" y="150"/>
                </a:lnTo>
                <a:lnTo>
                  <a:pt x="27" y="136"/>
                </a:lnTo>
                <a:lnTo>
                  <a:pt x="25" y="121"/>
                </a:lnTo>
                <a:lnTo>
                  <a:pt x="25" y="10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0" name="Freeform 156"/>
          <p:cNvSpPr>
            <a:spLocks noEditPoints="1"/>
          </p:cNvSpPr>
          <p:nvPr/>
        </p:nvSpPr>
        <p:spPr bwMode="auto">
          <a:xfrm>
            <a:off x="3549651" y="2919414"/>
            <a:ext cx="79375" cy="109537"/>
          </a:xfrm>
          <a:custGeom>
            <a:avLst/>
            <a:gdLst>
              <a:gd name="T0" fmla="*/ 0 w 167"/>
              <a:gd name="T1" fmla="*/ 109537 h 207"/>
              <a:gd name="T2" fmla="*/ 12358 w 167"/>
              <a:gd name="T3" fmla="*/ 109537 h 207"/>
              <a:gd name="T4" fmla="*/ 21864 w 167"/>
              <a:gd name="T5" fmla="*/ 76729 h 207"/>
              <a:gd name="T6" fmla="*/ 57036 w 167"/>
              <a:gd name="T7" fmla="*/ 76729 h 207"/>
              <a:gd name="T8" fmla="*/ 66542 w 167"/>
              <a:gd name="T9" fmla="*/ 109537 h 207"/>
              <a:gd name="T10" fmla="*/ 79375 w 167"/>
              <a:gd name="T11" fmla="*/ 109537 h 207"/>
              <a:gd name="T12" fmla="*/ 46579 w 167"/>
              <a:gd name="T13" fmla="*/ 0 h 207"/>
              <a:gd name="T14" fmla="*/ 32796 w 167"/>
              <a:gd name="T15" fmla="*/ 0 h 207"/>
              <a:gd name="T16" fmla="*/ 0 w 167"/>
              <a:gd name="T17" fmla="*/ 109537 h 207"/>
              <a:gd name="T18" fmla="*/ 25666 w 167"/>
              <a:gd name="T19" fmla="*/ 64029 h 207"/>
              <a:gd name="T20" fmla="*/ 39925 w 167"/>
              <a:gd name="T21" fmla="*/ 15875 h 207"/>
              <a:gd name="T22" fmla="*/ 53234 w 167"/>
              <a:gd name="T23" fmla="*/ 64029 h 207"/>
              <a:gd name="T24" fmla="*/ 25666 w 167"/>
              <a:gd name="T25" fmla="*/ 6402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7"/>
              <a:gd name="T40" fmla="*/ 0 h 207"/>
              <a:gd name="T41" fmla="*/ 167 w 167"/>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7" h="207">
                <a:moveTo>
                  <a:pt x="0" y="207"/>
                </a:moveTo>
                <a:lnTo>
                  <a:pt x="26" y="207"/>
                </a:lnTo>
                <a:lnTo>
                  <a:pt x="46" y="145"/>
                </a:lnTo>
                <a:lnTo>
                  <a:pt x="120" y="145"/>
                </a:lnTo>
                <a:lnTo>
                  <a:pt x="140" y="207"/>
                </a:lnTo>
                <a:lnTo>
                  <a:pt x="167" y="207"/>
                </a:lnTo>
                <a:lnTo>
                  <a:pt x="98" y="0"/>
                </a:lnTo>
                <a:lnTo>
                  <a:pt x="69" y="0"/>
                </a:lnTo>
                <a:lnTo>
                  <a:pt x="0" y="207"/>
                </a:lnTo>
                <a:close/>
                <a:moveTo>
                  <a:pt x="54" y="121"/>
                </a:moveTo>
                <a:lnTo>
                  <a:pt x="84" y="30"/>
                </a:lnTo>
                <a:lnTo>
                  <a:pt x="112" y="121"/>
                </a:lnTo>
                <a:lnTo>
                  <a:pt x="54" y="12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1" name="Freeform 157"/>
          <p:cNvSpPr>
            <a:spLocks/>
          </p:cNvSpPr>
          <p:nvPr/>
        </p:nvSpPr>
        <p:spPr bwMode="auto">
          <a:xfrm>
            <a:off x="3636964" y="2946400"/>
            <a:ext cx="52387" cy="82550"/>
          </a:xfrm>
          <a:custGeom>
            <a:avLst/>
            <a:gdLst>
              <a:gd name="T0" fmla="*/ 41818 w 114"/>
              <a:gd name="T1" fmla="*/ 82550 h 155"/>
              <a:gd name="T2" fmla="*/ 52387 w 114"/>
              <a:gd name="T3" fmla="*/ 82550 h 155"/>
              <a:gd name="T4" fmla="*/ 52387 w 114"/>
              <a:gd name="T5" fmla="*/ 34085 h 155"/>
              <a:gd name="T6" fmla="*/ 52387 w 114"/>
              <a:gd name="T7" fmla="*/ 30357 h 155"/>
              <a:gd name="T8" fmla="*/ 52387 w 114"/>
              <a:gd name="T9" fmla="*/ 25031 h 155"/>
              <a:gd name="T10" fmla="*/ 51927 w 114"/>
              <a:gd name="T11" fmla="*/ 19705 h 155"/>
              <a:gd name="T12" fmla="*/ 51468 w 114"/>
              <a:gd name="T13" fmla="*/ 14912 h 155"/>
              <a:gd name="T14" fmla="*/ 49630 w 114"/>
              <a:gd name="T15" fmla="*/ 11184 h 155"/>
              <a:gd name="T16" fmla="*/ 47792 w 114"/>
              <a:gd name="T17" fmla="*/ 7989 h 155"/>
              <a:gd name="T18" fmla="*/ 46413 w 114"/>
              <a:gd name="T19" fmla="*/ 6391 h 155"/>
              <a:gd name="T20" fmla="*/ 44575 w 114"/>
              <a:gd name="T21" fmla="*/ 4261 h 155"/>
              <a:gd name="T22" fmla="*/ 42277 w 114"/>
              <a:gd name="T23" fmla="*/ 2663 h 155"/>
              <a:gd name="T24" fmla="*/ 39980 w 114"/>
              <a:gd name="T25" fmla="*/ 1065 h 155"/>
              <a:gd name="T26" fmla="*/ 36763 w 114"/>
              <a:gd name="T27" fmla="*/ 533 h 155"/>
              <a:gd name="T28" fmla="*/ 33546 w 114"/>
              <a:gd name="T29" fmla="*/ 0 h 155"/>
              <a:gd name="T30" fmla="*/ 29870 w 114"/>
              <a:gd name="T31" fmla="*/ 0 h 155"/>
              <a:gd name="T32" fmla="*/ 27113 w 114"/>
              <a:gd name="T33" fmla="*/ 0 h 155"/>
              <a:gd name="T34" fmla="*/ 24355 w 114"/>
              <a:gd name="T35" fmla="*/ 533 h 155"/>
              <a:gd name="T36" fmla="*/ 21139 w 114"/>
              <a:gd name="T37" fmla="*/ 1598 h 155"/>
              <a:gd name="T38" fmla="*/ 18841 w 114"/>
              <a:gd name="T39" fmla="*/ 3195 h 155"/>
              <a:gd name="T40" fmla="*/ 16543 w 114"/>
              <a:gd name="T41" fmla="*/ 4793 h 155"/>
              <a:gd name="T42" fmla="*/ 14246 w 114"/>
              <a:gd name="T43" fmla="*/ 7456 h 155"/>
              <a:gd name="T44" fmla="*/ 11948 w 114"/>
              <a:gd name="T45" fmla="*/ 10652 h 155"/>
              <a:gd name="T46" fmla="*/ 10110 w 114"/>
              <a:gd name="T47" fmla="*/ 13847 h 155"/>
              <a:gd name="T48" fmla="*/ 10110 w 114"/>
              <a:gd name="T49" fmla="*/ 1598 h 155"/>
              <a:gd name="T50" fmla="*/ 0 w 114"/>
              <a:gd name="T51" fmla="*/ 1598 h 155"/>
              <a:gd name="T52" fmla="*/ 0 w 114"/>
              <a:gd name="T53" fmla="*/ 82550 h 155"/>
              <a:gd name="T54" fmla="*/ 10569 w 114"/>
              <a:gd name="T55" fmla="*/ 82550 h 155"/>
              <a:gd name="T56" fmla="*/ 10569 w 114"/>
              <a:gd name="T57" fmla="*/ 36748 h 155"/>
              <a:gd name="T58" fmla="*/ 11029 w 114"/>
              <a:gd name="T59" fmla="*/ 30890 h 155"/>
              <a:gd name="T60" fmla="*/ 11948 w 114"/>
              <a:gd name="T61" fmla="*/ 26096 h 155"/>
              <a:gd name="T62" fmla="*/ 13786 w 114"/>
              <a:gd name="T63" fmla="*/ 21836 h 155"/>
              <a:gd name="T64" fmla="*/ 15624 w 114"/>
              <a:gd name="T65" fmla="*/ 18108 h 155"/>
              <a:gd name="T66" fmla="*/ 18381 w 114"/>
              <a:gd name="T67" fmla="*/ 15445 h 155"/>
              <a:gd name="T68" fmla="*/ 21139 w 114"/>
              <a:gd name="T69" fmla="*/ 13847 h 155"/>
              <a:gd name="T70" fmla="*/ 25274 w 114"/>
              <a:gd name="T71" fmla="*/ 12249 h 155"/>
              <a:gd name="T72" fmla="*/ 28951 w 114"/>
              <a:gd name="T73" fmla="*/ 11717 h 155"/>
              <a:gd name="T74" fmla="*/ 32627 w 114"/>
              <a:gd name="T75" fmla="*/ 12249 h 155"/>
              <a:gd name="T76" fmla="*/ 35384 w 114"/>
              <a:gd name="T77" fmla="*/ 12782 h 155"/>
              <a:gd name="T78" fmla="*/ 37222 w 114"/>
              <a:gd name="T79" fmla="*/ 14912 h 155"/>
              <a:gd name="T80" fmla="*/ 39060 w 114"/>
              <a:gd name="T81" fmla="*/ 16510 h 155"/>
              <a:gd name="T82" fmla="*/ 40439 w 114"/>
              <a:gd name="T83" fmla="*/ 19705 h 155"/>
              <a:gd name="T84" fmla="*/ 41358 w 114"/>
              <a:gd name="T85" fmla="*/ 23434 h 155"/>
              <a:gd name="T86" fmla="*/ 41818 w 114"/>
              <a:gd name="T87" fmla="*/ 27694 h 155"/>
              <a:gd name="T88" fmla="*/ 41818 w 114"/>
              <a:gd name="T89" fmla="*/ 33020 h 155"/>
              <a:gd name="T90" fmla="*/ 41818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7"/>
                </a:lnTo>
                <a:lnTo>
                  <a:pt x="112" y="28"/>
                </a:lnTo>
                <a:lnTo>
                  <a:pt x="108" y="21"/>
                </a:lnTo>
                <a:lnTo>
                  <a:pt x="104" y="15"/>
                </a:lnTo>
                <a:lnTo>
                  <a:pt x="101" y="12"/>
                </a:lnTo>
                <a:lnTo>
                  <a:pt x="97" y="8"/>
                </a:lnTo>
                <a:lnTo>
                  <a:pt x="92" y="5"/>
                </a:lnTo>
                <a:lnTo>
                  <a:pt x="87" y="2"/>
                </a:lnTo>
                <a:lnTo>
                  <a:pt x="80" y="1"/>
                </a:lnTo>
                <a:lnTo>
                  <a:pt x="73" y="0"/>
                </a:lnTo>
                <a:lnTo>
                  <a:pt x="65" y="0"/>
                </a:lnTo>
                <a:lnTo>
                  <a:pt x="59" y="0"/>
                </a:lnTo>
                <a:lnTo>
                  <a:pt x="53" y="1"/>
                </a:lnTo>
                <a:lnTo>
                  <a:pt x="46" y="3"/>
                </a:lnTo>
                <a:lnTo>
                  <a:pt x="41" y="6"/>
                </a:lnTo>
                <a:lnTo>
                  <a:pt x="36" y="9"/>
                </a:lnTo>
                <a:lnTo>
                  <a:pt x="31" y="14"/>
                </a:lnTo>
                <a:lnTo>
                  <a:pt x="26" y="20"/>
                </a:lnTo>
                <a:lnTo>
                  <a:pt x="22" y="26"/>
                </a:lnTo>
                <a:lnTo>
                  <a:pt x="22" y="3"/>
                </a:lnTo>
                <a:lnTo>
                  <a:pt x="0" y="3"/>
                </a:lnTo>
                <a:lnTo>
                  <a:pt x="0" y="155"/>
                </a:lnTo>
                <a:lnTo>
                  <a:pt x="23" y="155"/>
                </a:lnTo>
                <a:lnTo>
                  <a:pt x="23" y="69"/>
                </a:lnTo>
                <a:lnTo>
                  <a:pt x="24" y="58"/>
                </a:lnTo>
                <a:lnTo>
                  <a:pt x="26" y="49"/>
                </a:lnTo>
                <a:lnTo>
                  <a:pt x="30" y="41"/>
                </a:lnTo>
                <a:lnTo>
                  <a:pt x="34" y="34"/>
                </a:lnTo>
                <a:lnTo>
                  <a:pt x="40" y="29"/>
                </a:lnTo>
                <a:lnTo>
                  <a:pt x="46" y="26"/>
                </a:lnTo>
                <a:lnTo>
                  <a:pt x="55" y="23"/>
                </a:lnTo>
                <a:lnTo>
                  <a:pt x="63" y="22"/>
                </a:lnTo>
                <a:lnTo>
                  <a:pt x="71" y="23"/>
                </a:lnTo>
                <a:lnTo>
                  <a:pt x="77" y="24"/>
                </a:lnTo>
                <a:lnTo>
                  <a:pt x="81" y="28"/>
                </a:lnTo>
                <a:lnTo>
                  <a:pt x="85" y="31"/>
                </a:lnTo>
                <a:lnTo>
                  <a:pt x="88" y="37"/>
                </a:lnTo>
                <a:lnTo>
                  <a:pt x="90" y="44"/>
                </a:lnTo>
                <a:lnTo>
                  <a:pt x="91" y="52"/>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2" name="Freeform 158"/>
          <p:cNvSpPr>
            <a:spLocks/>
          </p:cNvSpPr>
          <p:nvPr/>
        </p:nvSpPr>
        <p:spPr bwMode="auto">
          <a:xfrm>
            <a:off x="3698875" y="2925764"/>
            <a:ext cx="31750" cy="103187"/>
          </a:xfrm>
          <a:custGeom>
            <a:avLst/>
            <a:gdLst>
              <a:gd name="T0" fmla="*/ 20377 w 67"/>
              <a:gd name="T1" fmla="*/ 81491 h 195"/>
              <a:gd name="T2" fmla="*/ 20377 w 67"/>
              <a:gd name="T3" fmla="*/ 32279 h 195"/>
              <a:gd name="T4" fmla="*/ 31750 w 67"/>
              <a:gd name="T5" fmla="*/ 32279 h 195"/>
              <a:gd name="T6" fmla="*/ 31750 w 67"/>
              <a:gd name="T7" fmla="*/ 21696 h 195"/>
              <a:gd name="T8" fmla="*/ 20377 w 67"/>
              <a:gd name="T9" fmla="*/ 21696 h 195"/>
              <a:gd name="T10" fmla="*/ 20377 w 67"/>
              <a:gd name="T11" fmla="*/ 0 h 195"/>
              <a:gd name="T12" fmla="*/ 9478 w 67"/>
              <a:gd name="T13" fmla="*/ 0 h 195"/>
              <a:gd name="T14" fmla="*/ 9478 w 67"/>
              <a:gd name="T15" fmla="*/ 21696 h 195"/>
              <a:gd name="T16" fmla="*/ 0 w 67"/>
              <a:gd name="T17" fmla="*/ 21696 h 195"/>
              <a:gd name="T18" fmla="*/ 0 w 67"/>
              <a:gd name="T19" fmla="*/ 32279 h 195"/>
              <a:gd name="T20" fmla="*/ 9478 w 67"/>
              <a:gd name="T21" fmla="*/ 32279 h 195"/>
              <a:gd name="T22" fmla="*/ 9478 w 67"/>
              <a:gd name="T23" fmla="*/ 86783 h 195"/>
              <a:gd name="T24" fmla="*/ 9478 w 67"/>
              <a:gd name="T25" fmla="*/ 91016 h 195"/>
              <a:gd name="T26" fmla="*/ 9951 w 67"/>
              <a:gd name="T27" fmla="*/ 94191 h 195"/>
              <a:gd name="T28" fmla="*/ 10899 w 67"/>
              <a:gd name="T29" fmla="*/ 97366 h 195"/>
              <a:gd name="T30" fmla="*/ 12321 w 67"/>
              <a:gd name="T31" fmla="*/ 99483 h 195"/>
              <a:gd name="T32" fmla="*/ 14216 w 67"/>
              <a:gd name="T33" fmla="*/ 101600 h 195"/>
              <a:gd name="T34" fmla="*/ 17060 w 67"/>
              <a:gd name="T35" fmla="*/ 102658 h 195"/>
              <a:gd name="T36" fmla="*/ 19903 w 67"/>
              <a:gd name="T37" fmla="*/ 103187 h 195"/>
              <a:gd name="T38" fmla="*/ 23220 w 67"/>
              <a:gd name="T39" fmla="*/ 103187 h 195"/>
              <a:gd name="T40" fmla="*/ 27485 w 67"/>
              <a:gd name="T41" fmla="*/ 102658 h 195"/>
              <a:gd name="T42" fmla="*/ 31750 w 67"/>
              <a:gd name="T43" fmla="*/ 102129 h 195"/>
              <a:gd name="T44" fmla="*/ 31750 w 67"/>
              <a:gd name="T45" fmla="*/ 90487 h 195"/>
              <a:gd name="T46" fmla="*/ 26537 w 67"/>
              <a:gd name="T47" fmla="*/ 91016 h 195"/>
              <a:gd name="T48" fmla="*/ 23220 w 67"/>
              <a:gd name="T49" fmla="*/ 90487 h 195"/>
              <a:gd name="T50" fmla="*/ 21325 w 67"/>
              <a:gd name="T51" fmla="*/ 88900 h 195"/>
              <a:gd name="T52" fmla="*/ 20377 w 67"/>
              <a:gd name="T53" fmla="*/ 86254 h 195"/>
              <a:gd name="T54" fmla="*/ 20377 w 67"/>
              <a:gd name="T55" fmla="*/ 81491 h 1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7"/>
              <a:gd name="T85" fmla="*/ 0 h 195"/>
              <a:gd name="T86" fmla="*/ 67 w 67"/>
              <a:gd name="T87" fmla="*/ 195 h 1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7" h="195">
                <a:moveTo>
                  <a:pt x="43" y="154"/>
                </a:moveTo>
                <a:lnTo>
                  <a:pt x="43" y="61"/>
                </a:lnTo>
                <a:lnTo>
                  <a:pt x="67" y="61"/>
                </a:lnTo>
                <a:lnTo>
                  <a:pt x="67" y="41"/>
                </a:lnTo>
                <a:lnTo>
                  <a:pt x="43" y="41"/>
                </a:lnTo>
                <a:lnTo>
                  <a:pt x="43" y="0"/>
                </a:lnTo>
                <a:lnTo>
                  <a:pt x="20" y="0"/>
                </a:lnTo>
                <a:lnTo>
                  <a:pt x="20" y="41"/>
                </a:lnTo>
                <a:lnTo>
                  <a:pt x="0" y="41"/>
                </a:lnTo>
                <a:lnTo>
                  <a:pt x="0" y="61"/>
                </a:lnTo>
                <a:lnTo>
                  <a:pt x="20" y="61"/>
                </a:lnTo>
                <a:lnTo>
                  <a:pt x="20" y="164"/>
                </a:lnTo>
                <a:lnTo>
                  <a:pt x="20" y="172"/>
                </a:lnTo>
                <a:lnTo>
                  <a:pt x="21" y="178"/>
                </a:lnTo>
                <a:lnTo>
                  <a:pt x="23" y="184"/>
                </a:lnTo>
                <a:lnTo>
                  <a:pt x="26" y="188"/>
                </a:lnTo>
                <a:lnTo>
                  <a:pt x="30" y="192"/>
                </a:lnTo>
                <a:lnTo>
                  <a:pt x="36" y="194"/>
                </a:lnTo>
                <a:lnTo>
                  <a:pt x="42" y="195"/>
                </a:lnTo>
                <a:lnTo>
                  <a:pt x="49" y="195"/>
                </a:lnTo>
                <a:lnTo>
                  <a:pt x="58" y="194"/>
                </a:lnTo>
                <a:lnTo>
                  <a:pt x="67" y="193"/>
                </a:lnTo>
                <a:lnTo>
                  <a:pt x="67" y="171"/>
                </a:lnTo>
                <a:lnTo>
                  <a:pt x="56" y="172"/>
                </a:lnTo>
                <a:lnTo>
                  <a:pt x="49" y="171"/>
                </a:lnTo>
                <a:lnTo>
                  <a:pt x="45" y="168"/>
                </a:lnTo>
                <a:lnTo>
                  <a:pt x="43" y="163"/>
                </a:lnTo>
                <a:lnTo>
                  <a:pt x="43" y="15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3" name="Freeform 159"/>
          <p:cNvSpPr>
            <a:spLocks/>
          </p:cNvSpPr>
          <p:nvPr/>
        </p:nvSpPr>
        <p:spPr bwMode="auto">
          <a:xfrm>
            <a:off x="3740151" y="2919414"/>
            <a:ext cx="53975" cy="109537"/>
          </a:xfrm>
          <a:custGeom>
            <a:avLst/>
            <a:gdLst>
              <a:gd name="T0" fmla="*/ 43085 w 114"/>
              <a:gd name="T1" fmla="*/ 109537 h 207"/>
              <a:gd name="T2" fmla="*/ 53975 w 114"/>
              <a:gd name="T3" fmla="*/ 109537 h 207"/>
              <a:gd name="T4" fmla="*/ 53975 w 114"/>
              <a:gd name="T5" fmla="*/ 61383 h 207"/>
              <a:gd name="T6" fmla="*/ 53975 w 114"/>
              <a:gd name="T7" fmla="*/ 57679 h 207"/>
              <a:gd name="T8" fmla="*/ 53975 w 114"/>
              <a:gd name="T9" fmla="*/ 52387 h 207"/>
              <a:gd name="T10" fmla="*/ 53502 w 114"/>
              <a:gd name="T11" fmla="*/ 47096 h 207"/>
              <a:gd name="T12" fmla="*/ 53028 w 114"/>
              <a:gd name="T13" fmla="*/ 42333 h 207"/>
              <a:gd name="T14" fmla="*/ 51134 w 114"/>
              <a:gd name="T15" fmla="*/ 38629 h 207"/>
              <a:gd name="T16" fmla="*/ 49714 w 114"/>
              <a:gd name="T17" fmla="*/ 35454 h 207"/>
              <a:gd name="T18" fmla="*/ 48293 w 114"/>
              <a:gd name="T19" fmla="*/ 33867 h 207"/>
              <a:gd name="T20" fmla="*/ 45926 w 114"/>
              <a:gd name="T21" fmla="*/ 31750 h 207"/>
              <a:gd name="T22" fmla="*/ 43559 w 114"/>
              <a:gd name="T23" fmla="*/ 30162 h 207"/>
              <a:gd name="T24" fmla="*/ 41191 w 114"/>
              <a:gd name="T25" fmla="*/ 28575 h 207"/>
              <a:gd name="T26" fmla="*/ 38351 w 114"/>
              <a:gd name="T27" fmla="*/ 28046 h 207"/>
              <a:gd name="T28" fmla="*/ 34563 w 114"/>
              <a:gd name="T29" fmla="*/ 27517 h 207"/>
              <a:gd name="T30" fmla="*/ 31249 w 114"/>
              <a:gd name="T31" fmla="*/ 27517 h 207"/>
              <a:gd name="T32" fmla="*/ 28408 w 114"/>
              <a:gd name="T33" fmla="*/ 27517 h 207"/>
              <a:gd name="T34" fmla="*/ 24620 w 114"/>
              <a:gd name="T35" fmla="*/ 28046 h 207"/>
              <a:gd name="T36" fmla="*/ 22253 w 114"/>
              <a:gd name="T37" fmla="*/ 29104 h 207"/>
              <a:gd name="T38" fmla="*/ 19412 w 114"/>
              <a:gd name="T39" fmla="*/ 30692 h 207"/>
              <a:gd name="T40" fmla="*/ 16571 w 114"/>
              <a:gd name="T41" fmla="*/ 32279 h 207"/>
              <a:gd name="T42" fmla="*/ 14677 w 114"/>
              <a:gd name="T43" fmla="*/ 34925 h 207"/>
              <a:gd name="T44" fmla="*/ 12784 w 114"/>
              <a:gd name="T45" fmla="*/ 37571 h 207"/>
              <a:gd name="T46" fmla="*/ 11363 w 114"/>
              <a:gd name="T47" fmla="*/ 40216 h 207"/>
              <a:gd name="T48" fmla="*/ 11363 w 114"/>
              <a:gd name="T49" fmla="*/ 0 h 207"/>
              <a:gd name="T50" fmla="*/ 0 w 114"/>
              <a:gd name="T51" fmla="*/ 0 h 207"/>
              <a:gd name="T52" fmla="*/ 0 w 114"/>
              <a:gd name="T53" fmla="*/ 109537 h 207"/>
              <a:gd name="T54" fmla="*/ 11363 w 114"/>
              <a:gd name="T55" fmla="*/ 109537 h 207"/>
              <a:gd name="T56" fmla="*/ 11363 w 114"/>
              <a:gd name="T57" fmla="*/ 61912 h 207"/>
              <a:gd name="T58" fmla="*/ 11837 w 114"/>
              <a:gd name="T59" fmla="*/ 57150 h 207"/>
              <a:gd name="T60" fmla="*/ 12784 w 114"/>
              <a:gd name="T61" fmla="*/ 52916 h 207"/>
              <a:gd name="T62" fmla="*/ 14204 w 114"/>
              <a:gd name="T63" fmla="*/ 48683 h 207"/>
              <a:gd name="T64" fmla="*/ 16098 w 114"/>
              <a:gd name="T65" fmla="*/ 45508 h 207"/>
              <a:gd name="T66" fmla="*/ 19412 w 114"/>
              <a:gd name="T67" fmla="*/ 42862 h 207"/>
              <a:gd name="T68" fmla="*/ 22253 w 114"/>
              <a:gd name="T69" fmla="*/ 41275 h 207"/>
              <a:gd name="T70" fmla="*/ 26041 w 114"/>
              <a:gd name="T71" fmla="*/ 39687 h 207"/>
              <a:gd name="T72" fmla="*/ 30302 w 114"/>
              <a:gd name="T73" fmla="*/ 39158 h 207"/>
              <a:gd name="T74" fmla="*/ 33616 w 114"/>
              <a:gd name="T75" fmla="*/ 39687 h 207"/>
              <a:gd name="T76" fmla="*/ 36457 w 114"/>
              <a:gd name="T77" fmla="*/ 40216 h 207"/>
              <a:gd name="T78" fmla="*/ 39298 w 114"/>
              <a:gd name="T79" fmla="*/ 42333 h 207"/>
              <a:gd name="T80" fmla="*/ 40718 w 114"/>
              <a:gd name="T81" fmla="*/ 43921 h 207"/>
              <a:gd name="T82" fmla="*/ 41665 w 114"/>
              <a:gd name="T83" fmla="*/ 47096 h 207"/>
              <a:gd name="T84" fmla="*/ 42612 w 114"/>
              <a:gd name="T85" fmla="*/ 50800 h 207"/>
              <a:gd name="T86" fmla="*/ 43085 w 114"/>
              <a:gd name="T87" fmla="*/ 55033 h 207"/>
              <a:gd name="T88" fmla="*/ 43085 w 114"/>
              <a:gd name="T89" fmla="*/ 60325 h 207"/>
              <a:gd name="T90" fmla="*/ 43085 w 114"/>
              <a:gd name="T91" fmla="*/ 109537 h 2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207"/>
              <a:gd name="T140" fmla="*/ 114 w 114"/>
              <a:gd name="T141" fmla="*/ 207 h 2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207">
                <a:moveTo>
                  <a:pt x="91" y="207"/>
                </a:moveTo>
                <a:lnTo>
                  <a:pt x="114" y="207"/>
                </a:lnTo>
                <a:lnTo>
                  <a:pt x="114" y="116"/>
                </a:lnTo>
                <a:lnTo>
                  <a:pt x="114" y="109"/>
                </a:lnTo>
                <a:lnTo>
                  <a:pt x="114" y="99"/>
                </a:lnTo>
                <a:lnTo>
                  <a:pt x="113" y="89"/>
                </a:lnTo>
                <a:lnTo>
                  <a:pt x="112" y="80"/>
                </a:lnTo>
                <a:lnTo>
                  <a:pt x="108" y="73"/>
                </a:lnTo>
                <a:lnTo>
                  <a:pt x="105" y="67"/>
                </a:lnTo>
                <a:lnTo>
                  <a:pt x="102" y="64"/>
                </a:lnTo>
                <a:lnTo>
                  <a:pt x="97" y="60"/>
                </a:lnTo>
                <a:lnTo>
                  <a:pt x="92" y="57"/>
                </a:lnTo>
                <a:lnTo>
                  <a:pt x="87" y="54"/>
                </a:lnTo>
                <a:lnTo>
                  <a:pt x="81" y="53"/>
                </a:lnTo>
                <a:lnTo>
                  <a:pt x="73" y="52"/>
                </a:lnTo>
                <a:lnTo>
                  <a:pt x="66" y="52"/>
                </a:lnTo>
                <a:lnTo>
                  <a:pt x="60" y="52"/>
                </a:lnTo>
                <a:lnTo>
                  <a:pt x="52" y="53"/>
                </a:lnTo>
                <a:lnTo>
                  <a:pt x="47" y="55"/>
                </a:lnTo>
                <a:lnTo>
                  <a:pt x="41" y="58"/>
                </a:lnTo>
                <a:lnTo>
                  <a:pt x="35" y="61"/>
                </a:lnTo>
                <a:lnTo>
                  <a:pt x="31" y="66"/>
                </a:lnTo>
                <a:lnTo>
                  <a:pt x="27" y="71"/>
                </a:lnTo>
                <a:lnTo>
                  <a:pt x="24" y="76"/>
                </a:lnTo>
                <a:lnTo>
                  <a:pt x="24" y="0"/>
                </a:lnTo>
                <a:lnTo>
                  <a:pt x="0" y="0"/>
                </a:lnTo>
                <a:lnTo>
                  <a:pt x="0" y="207"/>
                </a:lnTo>
                <a:lnTo>
                  <a:pt x="24" y="207"/>
                </a:lnTo>
                <a:lnTo>
                  <a:pt x="24" y="117"/>
                </a:lnTo>
                <a:lnTo>
                  <a:pt x="25" y="108"/>
                </a:lnTo>
                <a:lnTo>
                  <a:pt x="27" y="100"/>
                </a:lnTo>
                <a:lnTo>
                  <a:pt x="30" y="92"/>
                </a:lnTo>
                <a:lnTo>
                  <a:pt x="34" y="86"/>
                </a:lnTo>
                <a:lnTo>
                  <a:pt x="41" y="81"/>
                </a:lnTo>
                <a:lnTo>
                  <a:pt x="47" y="78"/>
                </a:lnTo>
                <a:lnTo>
                  <a:pt x="55" y="75"/>
                </a:lnTo>
                <a:lnTo>
                  <a:pt x="64" y="74"/>
                </a:lnTo>
                <a:lnTo>
                  <a:pt x="71" y="75"/>
                </a:lnTo>
                <a:lnTo>
                  <a:pt x="77" y="76"/>
                </a:lnTo>
                <a:lnTo>
                  <a:pt x="83" y="80"/>
                </a:lnTo>
                <a:lnTo>
                  <a:pt x="86" y="83"/>
                </a:lnTo>
                <a:lnTo>
                  <a:pt x="88" y="89"/>
                </a:lnTo>
                <a:lnTo>
                  <a:pt x="90" y="96"/>
                </a:lnTo>
                <a:lnTo>
                  <a:pt x="91" y="104"/>
                </a:lnTo>
                <a:lnTo>
                  <a:pt x="91" y="114"/>
                </a:lnTo>
                <a:lnTo>
                  <a:pt x="91"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4" name="Freeform 160"/>
          <p:cNvSpPr>
            <a:spLocks noEditPoints="1"/>
          </p:cNvSpPr>
          <p:nvPr/>
        </p:nvSpPr>
        <p:spPr bwMode="auto">
          <a:xfrm>
            <a:off x="3806826" y="2946400"/>
            <a:ext cx="61913" cy="84138"/>
          </a:xfrm>
          <a:custGeom>
            <a:avLst/>
            <a:gdLst>
              <a:gd name="T0" fmla="*/ 473 w 131"/>
              <a:gd name="T1" fmla="*/ 51654 h 158"/>
              <a:gd name="T2" fmla="*/ 4254 w 131"/>
              <a:gd name="T3" fmla="*/ 67630 h 158"/>
              <a:gd name="T4" fmla="*/ 12288 w 131"/>
              <a:gd name="T5" fmla="*/ 78280 h 158"/>
              <a:gd name="T6" fmla="*/ 23631 w 131"/>
              <a:gd name="T7" fmla="*/ 83605 h 158"/>
              <a:gd name="T8" fmla="*/ 37809 w 131"/>
              <a:gd name="T9" fmla="*/ 83605 h 158"/>
              <a:gd name="T10" fmla="*/ 49152 w 131"/>
              <a:gd name="T11" fmla="*/ 78280 h 158"/>
              <a:gd name="T12" fmla="*/ 57187 w 131"/>
              <a:gd name="T13" fmla="*/ 67630 h 158"/>
              <a:gd name="T14" fmla="*/ 60968 w 131"/>
              <a:gd name="T15" fmla="*/ 51654 h 158"/>
              <a:gd name="T16" fmla="*/ 60968 w 131"/>
              <a:gd name="T17" fmla="*/ 33016 h 158"/>
              <a:gd name="T18" fmla="*/ 57187 w 131"/>
              <a:gd name="T19" fmla="*/ 16508 h 158"/>
              <a:gd name="T20" fmla="*/ 49152 w 131"/>
              <a:gd name="T21" fmla="*/ 6390 h 158"/>
              <a:gd name="T22" fmla="*/ 37809 w 131"/>
              <a:gd name="T23" fmla="*/ 533 h 158"/>
              <a:gd name="T24" fmla="*/ 23631 w 131"/>
              <a:gd name="T25" fmla="*/ 533 h 158"/>
              <a:gd name="T26" fmla="*/ 12288 w 131"/>
              <a:gd name="T27" fmla="*/ 6390 h 158"/>
              <a:gd name="T28" fmla="*/ 4254 w 131"/>
              <a:gd name="T29" fmla="*/ 16508 h 158"/>
              <a:gd name="T30" fmla="*/ 473 w 131"/>
              <a:gd name="T31" fmla="*/ 33016 h 158"/>
              <a:gd name="T32" fmla="*/ 10870 w 131"/>
              <a:gd name="T33" fmla="*/ 42069 h 158"/>
              <a:gd name="T34" fmla="*/ 12288 w 131"/>
              <a:gd name="T35" fmla="*/ 29289 h 158"/>
              <a:gd name="T36" fmla="*/ 16069 w 131"/>
              <a:gd name="T37" fmla="*/ 19703 h 158"/>
              <a:gd name="T38" fmla="*/ 22213 w 131"/>
              <a:gd name="T39" fmla="*/ 13845 h 158"/>
              <a:gd name="T40" fmla="*/ 30720 w 131"/>
              <a:gd name="T41" fmla="*/ 11715 h 158"/>
              <a:gd name="T42" fmla="*/ 39227 w 131"/>
              <a:gd name="T43" fmla="*/ 13845 h 158"/>
              <a:gd name="T44" fmla="*/ 45371 w 131"/>
              <a:gd name="T45" fmla="*/ 19703 h 158"/>
              <a:gd name="T46" fmla="*/ 48680 w 131"/>
              <a:gd name="T47" fmla="*/ 29289 h 158"/>
              <a:gd name="T48" fmla="*/ 50098 w 131"/>
              <a:gd name="T49" fmla="*/ 42069 h 158"/>
              <a:gd name="T50" fmla="*/ 48680 w 131"/>
              <a:gd name="T51" fmla="*/ 55382 h 158"/>
              <a:gd name="T52" fmla="*/ 45371 w 131"/>
              <a:gd name="T53" fmla="*/ 64435 h 158"/>
              <a:gd name="T54" fmla="*/ 39227 w 131"/>
              <a:gd name="T55" fmla="*/ 70825 h 158"/>
              <a:gd name="T56" fmla="*/ 30720 w 131"/>
              <a:gd name="T57" fmla="*/ 72423 h 158"/>
              <a:gd name="T58" fmla="*/ 22213 w 131"/>
              <a:gd name="T59" fmla="*/ 70825 h 158"/>
              <a:gd name="T60" fmla="*/ 16069 w 131"/>
              <a:gd name="T61" fmla="*/ 64435 h 158"/>
              <a:gd name="T62" fmla="*/ 12288 w 131"/>
              <a:gd name="T63" fmla="*/ 55382 h 158"/>
              <a:gd name="T64" fmla="*/ 10870 w 131"/>
              <a:gd name="T65" fmla="*/ 42069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58"/>
              <a:gd name="T101" fmla="*/ 131 w 131"/>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58">
                <a:moveTo>
                  <a:pt x="0" y="79"/>
                </a:moveTo>
                <a:lnTo>
                  <a:pt x="1" y="97"/>
                </a:lnTo>
                <a:lnTo>
                  <a:pt x="4" y="113"/>
                </a:lnTo>
                <a:lnTo>
                  <a:pt x="9" y="127"/>
                </a:lnTo>
                <a:lnTo>
                  <a:pt x="17" y="137"/>
                </a:lnTo>
                <a:lnTo>
                  <a:pt x="26" y="147"/>
                </a:lnTo>
                <a:lnTo>
                  <a:pt x="38" y="152"/>
                </a:lnTo>
                <a:lnTo>
                  <a:pt x="50" y="157"/>
                </a:lnTo>
                <a:lnTo>
                  <a:pt x="65" y="158"/>
                </a:lnTo>
                <a:lnTo>
                  <a:pt x="80" y="157"/>
                </a:lnTo>
                <a:lnTo>
                  <a:pt x="93" y="152"/>
                </a:lnTo>
                <a:lnTo>
                  <a:pt x="104" y="147"/>
                </a:lnTo>
                <a:lnTo>
                  <a:pt x="114" y="137"/>
                </a:lnTo>
                <a:lnTo>
                  <a:pt x="121" y="127"/>
                </a:lnTo>
                <a:lnTo>
                  <a:pt x="126" y="113"/>
                </a:lnTo>
                <a:lnTo>
                  <a:pt x="129" y="97"/>
                </a:lnTo>
                <a:lnTo>
                  <a:pt x="131" y="79"/>
                </a:lnTo>
                <a:lnTo>
                  <a:pt x="129" y="62"/>
                </a:lnTo>
                <a:lnTo>
                  <a:pt x="126" y="45"/>
                </a:lnTo>
                <a:lnTo>
                  <a:pt x="121" y="31"/>
                </a:lnTo>
                <a:lnTo>
                  <a:pt x="114" y="21"/>
                </a:lnTo>
                <a:lnTo>
                  <a:pt x="104" y="12"/>
                </a:lnTo>
                <a:lnTo>
                  <a:pt x="93" y="6"/>
                </a:lnTo>
                <a:lnTo>
                  <a:pt x="80" y="1"/>
                </a:lnTo>
                <a:lnTo>
                  <a:pt x="65" y="0"/>
                </a:lnTo>
                <a:lnTo>
                  <a:pt x="50" y="1"/>
                </a:lnTo>
                <a:lnTo>
                  <a:pt x="38" y="6"/>
                </a:lnTo>
                <a:lnTo>
                  <a:pt x="26" y="12"/>
                </a:lnTo>
                <a:lnTo>
                  <a:pt x="17" y="21"/>
                </a:lnTo>
                <a:lnTo>
                  <a:pt x="9" y="31"/>
                </a:lnTo>
                <a:lnTo>
                  <a:pt x="4" y="45"/>
                </a:lnTo>
                <a:lnTo>
                  <a:pt x="1" y="62"/>
                </a:lnTo>
                <a:lnTo>
                  <a:pt x="0" y="79"/>
                </a:lnTo>
                <a:close/>
                <a:moveTo>
                  <a:pt x="23" y="79"/>
                </a:moveTo>
                <a:lnTo>
                  <a:pt x="24" y="66"/>
                </a:lnTo>
                <a:lnTo>
                  <a:pt x="26" y="55"/>
                </a:lnTo>
                <a:lnTo>
                  <a:pt x="29" y="45"/>
                </a:lnTo>
                <a:lnTo>
                  <a:pt x="34" y="37"/>
                </a:lnTo>
                <a:lnTo>
                  <a:pt x="40" y="30"/>
                </a:lnTo>
                <a:lnTo>
                  <a:pt x="47" y="26"/>
                </a:lnTo>
                <a:lnTo>
                  <a:pt x="56" y="23"/>
                </a:lnTo>
                <a:lnTo>
                  <a:pt x="65" y="22"/>
                </a:lnTo>
                <a:lnTo>
                  <a:pt x="75" y="23"/>
                </a:lnTo>
                <a:lnTo>
                  <a:pt x="83" y="26"/>
                </a:lnTo>
                <a:lnTo>
                  <a:pt x="89" y="30"/>
                </a:lnTo>
                <a:lnTo>
                  <a:pt x="96" y="37"/>
                </a:lnTo>
                <a:lnTo>
                  <a:pt x="100" y="45"/>
                </a:lnTo>
                <a:lnTo>
                  <a:pt x="103" y="55"/>
                </a:lnTo>
                <a:lnTo>
                  <a:pt x="105" y="66"/>
                </a:lnTo>
                <a:lnTo>
                  <a:pt x="106" y="79"/>
                </a:lnTo>
                <a:lnTo>
                  <a:pt x="105" y="92"/>
                </a:lnTo>
                <a:lnTo>
                  <a:pt x="103" y="104"/>
                </a:lnTo>
                <a:lnTo>
                  <a:pt x="100" y="114"/>
                </a:lnTo>
                <a:lnTo>
                  <a:pt x="96" y="121"/>
                </a:lnTo>
                <a:lnTo>
                  <a:pt x="89" y="128"/>
                </a:lnTo>
                <a:lnTo>
                  <a:pt x="83" y="133"/>
                </a:lnTo>
                <a:lnTo>
                  <a:pt x="75" y="135"/>
                </a:lnTo>
                <a:lnTo>
                  <a:pt x="65" y="136"/>
                </a:lnTo>
                <a:lnTo>
                  <a:pt x="56" y="135"/>
                </a:lnTo>
                <a:lnTo>
                  <a:pt x="47" y="133"/>
                </a:lnTo>
                <a:lnTo>
                  <a:pt x="40" y="128"/>
                </a:lnTo>
                <a:lnTo>
                  <a:pt x="34" y="121"/>
                </a:lnTo>
                <a:lnTo>
                  <a:pt x="29" y="114"/>
                </a:lnTo>
                <a:lnTo>
                  <a:pt x="26" y="104"/>
                </a:lnTo>
                <a:lnTo>
                  <a:pt x="24" y="92"/>
                </a:lnTo>
                <a:lnTo>
                  <a:pt x="23" y="7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5" name="Freeform 161"/>
          <p:cNvSpPr>
            <a:spLocks/>
          </p:cNvSpPr>
          <p:nvPr/>
        </p:nvSpPr>
        <p:spPr bwMode="auto">
          <a:xfrm>
            <a:off x="3881439" y="2946400"/>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5031 h 155"/>
              <a:gd name="T10" fmla="*/ 53502 w 114"/>
              <a:gd name="T11" fmla="*/ 19705 h 155"/>
              <a:gd name="T12" fmla="*/ 53028 w 114"/>
              <a:gd name="T13" fmla="*/ 14912 h 155"/>
              <a:gd name="T14" fmla="*/ 51134 w 114"/>
              <a:gd name="T15" fmla="*/ 11184 h 155"/>
              <a:gd name="T16" fmla="*/ 49240 w 114"/>
              <a:gd name="T17" fmla="*/ 7989 h 155"/>
              <a:gd name="T18" fmla="*/ 47820 w 114"/>
              <a:gd name="T19" fmla="*/ 6391 h 155"/>
              <a:gd name="T20" fmla="*/ 45926 w 114"/>
              <a:gd name="T21" fmla="*/ 4261 h 155"/>
              <a:gd name="T22" fmla="*/ 43559 w 114"/>
              <a:gd name="T23" fmla="*/ 2663 h 155"/>
              <a:gd name="T24" fmla="*/ 40718 w 114"/>
              <a:gd name="T25" fmla="*/ 1065 h 155"/>
              <a:gd name="T26" fmla="*/ 37877 w 114"/>
              <a:gd name="T27" fmla="*/ 533 h 155"/>
              <a:gd name="T28" fmla="*/ 34563 w 114"/>
              <a:gd name="T29" fmla="*/ 0 h 155"/>
              <a:gd name="T30" fmla="*/ 30775 w 114"/>
              <a:gd name="T31" fmla="*/ 0 h 155"/>
              <a:gd name="T32" fmla="*/ 27934 w 114"/>
              <a:gd name="T33" fmla="*/ 0 h 155"/>
              <a:gd name="T34" fmla="*/ 25094 w 114"/>
              <a:gd name="T35" fmla="*/ 533 h 155"/>
              <a:gd name="T36" fmla="*/ 21779 w 114"/>
              <a:gd name="T37" fmla="*/ 1598 h 155"/>
              <a:gd name="T38" fmla="*/ 19412 w 114"/>
              <a:gd name="T39" fmla="*/ 3195 h 155"/>
              <a:gd name="T40" fmla="*/ 17045 w 114"/>
              <a:gd name="T41" fmla="*/ 4793 h 155"/>
              <a:gd name="T42" fmla="*/ 14677 w 114"/>
              <a:gd name="T43" fmla="*/ 7456 h 155"/>
              <a:gd name="T44" fmla="*/ 12310 w 114"/>
              <a:gd name="T45" fmla="*/ 10652 h 155"/>
              <a:gd name="T46" fmla="*/ 10416 w 114"/>
              <a:gd name="T47" fmla="*/ 13847 h 155"/>
              <a:gd name="T48" fmla="*/ 10416 w 114"/>
              <a:gd name="T49" fmla="*/ 1598 h 155"/>
              <a:gd name="T50" fmla="*/ 0 w 114"/>
              <a:gd name="T51" fmla="*/ 1598 h 155"/>
              <a:gd name="T52" fmla="*/ 0 w 114"/>
              <a:gd name="T53" fmla="*/ 82550 h 155"/>
              <a:gd name="T54" fmla="*/ 10890 w 114"/>
              <a:gd name="T55" fmla="*/ 82550 h 155"/>
              <a:gd name="T56" fmla="*/ 10890 w 114"/>
              <a:gd name="T57" fmla="*/ 36748 h 155"/>
              <a:gd name="T58" fmla="*/ 11363 w 114"/>
              <a:gd name="T59" fmla="*/ 30890 h 155"/>
              <a:gd name="T60" fmla="*/ 12310 w 114"/>
              <a:gd name="T61" fmla="*/ 26096 h 155"/>
              <a:gd name="T62" fmla="*/ 14204 w 114"/>
              <a:gd name="T63" fmla="*/ 21836 h 155"/>
              <a:gd name="T64" fmla="*/ 16098 w 114"/>
              <a:gd name="T65" fmla="*/ 18108 h 155"/>
              <a:gd name="T66" fmla="*/ 18939 w 114"/>
              <a:gd name="T67" fmla="*/ 15445 h 155"/>
              <a:gd name="T68" fmla="*/ 21779 w 114"/>
              <a:gd name="T69" fmla="*/ 13847 h 155"/>
              <a:gd name="T70" fmla="*/ 26041 w 114"/>
              <a:gd name="T71" fmla="*/ 12249 h 155"/>
              <a:gd name="T72" fmla="*/ 29828 w 114"/>
              <a:gd name="T73" fmla="*/ 11717 h 155"/>
              <a:gd name="T74" fmla="*/ 33616 w 114"/>
              <a:gd name="T75" fmla="*/ 12249 h 155"/>
              <a:gd name="T76" fmla="*/ 36457 w 114"/>
              <a:gd name="T77" fmla="*/ 12782 h 155"/>
              <a:gd name="T78" fmla="*/ 38351 w 114"/>
              <a:gd name="T79" fmla="*/ 14912 h 155"/>
              <a:gd name="T80" fmla="*/ 40245 w 114"/>
              <a:gd name="T81" fmla="*/ 16510 h 155"/>
              <a:gd name="T82" fmla="*/ 41665 w 114"/>
              <a:gd name="T83" fmla="*/ 19705 h 155"/>
              <a:gd name="T84" fmla="*/ 42612 w 114"/>
              <a:gd name="T85" fmla="*/ 23434 h 155"/>
              <a:gd name="T86" fmla="*/ 43085 w 114"/>
              <a:gd name="T87" fmla="*/ 27694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7"/>
                </a:lnTo>
                <a:lnTo>
                  <a:pt x="112" y="28"/>
                </a:lnTo>
                <a:lnTo>
                  <a:pt x="108" y="21"/>
                </a:lnTo>
                <a:lnTo>
                  <a:pt x="104" y="15"/>
                </a:lnTo>
                <a:lnTo>
                  <a:pt x="101" y="12"/>
                </a:lnTo>
                <a:lnTo>
                  <a:pt x="97" y="8"/>
                </a:lnTo>
                <a:lnTo>
                  <a:pt x="92" y="5"/>
                </a:lnTo>
                <a:lnTo>
                  <a:pt x="86" y="2"/>
                </a:lnTo>
                <a:lnTo>
                  <a:pt x="80" y="1"/>
                </a:lnTo>
                <a:lnTo>
                  <a:pt x="73" y="0"/>
                </a:lnTo>
                <a:lnTo>
                  <a:pt x="65" y="0"/>
                </a:lnTo>
                <a:lnTo>
                  <a:pt x="59" y="0"/>
                </a:lnTo>
                <a:lnTo>
                  <a:pt x="53" y="1"/>
                </a:lnTo>
                <a:lnTo>
                  <a:pt x="46" y="3"/>
                </a:lnTo>
                <a:lnTo>
                  <a:pt x="41" y="6"/>
                </a:lnTo>
                <a:lnTo>
                  <a:pt x="36" y="9"/>
                </a:lnTo>
                <a:lnTo>
                  <a:pt x="31" y="14"/>
                </a:lnTo>
                <a:lnTo>
                  <a:pt x="26" y="20"/>
                </a:lnTo>
                <a:lnTo>
                  <a:pt x="22" y="26"/>
                </a:lnTo>
                <a:lnTo>
                  <a:pt x="22" y="3"/>
                </a:lnTo>
                <a:lnTo>
                  <a:pt x="0" y="3"/>
                </a:lnTo>
                <a:lnTo>
                  <a:pt x="0" y="155"/>
                </a:lnTo>
                <a:lnTo>
                  <a:pt x="23" y="155"/>
                </a:lnTo>
                <a:lnTo>
                  <a:pt x="23" y="69"/>
                </a:lnTo>
                <a:lnTo>
                  <a:pt x="24" y="58"/>
                </a:lnTo>
                <a:lnTo>
                  <a:pt x="26" y="49"/>
                </a:lnTo>
                <a:lnTo>
                  <a:pt x="30" y="41"/>
                </a:lnTo>
                <a:lnTo>
                  <a:pt x="34" y="34"/>
                </a:lnTo>
                <a:lnTo>
                  <a:pt x="40" y="29"/>
                </a:lnTo>
                <a:lnTo>
                  <a:pt x="46" y="26"/>
                </a:lnTo>
                <a:lnTo>
                  <a:pt x="55" y="23"/>
                </a:lnTo>
                <a:lnTo>
                  <a:pt x="63" y="22"/>
                </a:lnTo>
                <a:lnTo>
                  <a:pt x="71" y="23"/>
                </a:lnTo>
                <a:lnTo>
                  <a:pt x="77" y="24"/>
                </a:lnTo>
                <a:lnTo>
                  <a:pt x="81" y="28"/>
                </a:lnTo>
                <a:lnTo>
                  <a:pt x="85" y="31"/>
                </a:lnTo>
                <a:lnTo>
                  <a:pt x="88" y="37"/>
                </a:lnTo>
                <a:lnTo>
                  <a:pt x="90" y="44"/>
                </a:lnTo>
                <a:lnTo>
                  <a:pt x="91" y="52"/>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6" name="Freeform 162"/>
          <p:cNvSpPr>
            <a:spLocks/>
          </p:cNvSpPr>
          <p:nvPr/>
        </p:nvSpPr>
        <p:spPr bwMode="auto">
          <a:xfrm>
            <a:off x="3943351" y="2947988"/>
            <a:ext cx="61913" cy="114300"/>
          </a:xfrm>
          <a:custGeom>
            <a:avLst/>
            <a:gdLst>
              <a:gd name="T0" fmla="*/ 49725 w 127"/>
              <a:gd name="T1" fmla="*/ 0 h 215"/>
              <a:gd name="T2" fmla="*/ 31200 w 127"/>
              <a:gd name="T3" fmla="*/ 65390 h 215"/>
              <a:gd name="T4" fmla="*/ 12188 w 127"/>
              <a:gd name="T5" fmla="*/ 0 h 215"/>
              <a:gd name="T6" fmla="*/ 0 w 127"/>
              <a:gd name="T7" fmla="*/ 0 h 215"/>
              <a:gd name="T8" fmla="*/ 25350 w 127"/>
              <a:gd name="T9" fmla="*/ 85060 h 215"/>
              <a:gd name="T10" fmla="*/ 22425 w 127"/>
              <a:gd name="T11" fmla="*/ 94098 h 215"/>
              <a:gd name="T12" fmla="*/ 20963 w 127"/>
              <a:gd name="T13" fmla="*/ 97288 h 215"/>
              <a:gd name="T14" fmla="*/ 19500 w 127"/>
              <a:gd name="T15" fmla="*/ 99946 h 215"/>
              <a:gd name="T16" fmla="*/ 17063 w 127"/>
              <a:gd name="T17" fmla="*/ 100478 h 215"/>
              <a:gd name="T18" fmla="*/ 13650 w 127"/>
              <a:gd name="T19" fmla="*/ 101009 h 215"/>
              <a:gd name="T20" fmla="*/ 10725 w 127"/>
              <a:gd name="T21" fmla="*/ 100478 h 215"/>
              <a:gd name="T22" fmla="*/ 7800 w 127"/>
              <a:gd name="T23" fmla="*/ 99946 h 215"/>
              <a:gd name="T24" fmla="*/ 7800 w 127"/>
              <a:gd name="T25" fmla="*/ 112705 h 215"/>
              <a:gd name="T26" fmla="*/ 10725 w 127"/>
              <a:gd name="T27" fmla="*/ 113768 h 215"/>
              <a:gd name="T28" fmla="*/ 14138 w 127"/>
              <a:gd name="T29" fmla="*/ 114300 h 215"/>
              <a:gd name="T30" fmla="*/ 18525 w 127"/>
              <a:gd name="T31" fmla="*/ 114300 h 215"/>
              <a:gd name="T32" fmla="*/ 21450 w 127"/>
              <a:gd name="T33" fmla="*/ 112705 h 215"/>
              <a:gd name="T34" fmla="*/ 24375 w 127"/>
              <a:gd name="T35" fmla="*/ 111642 h 215"/>
              <a:gd name="T36" fmla="*/ 26813 w 127"/>
              <a:gd name="T37" fmla="*/ 108984 h 215"/>
              <a:gd name="T38" fmla="*/ 28763 w 127"/>
              <a:gd name="T39" fmla="*/ 106326 h 215"/>
              <a:gd name="T40" fmla="*/ 30713 w 127"/>
              <a:gd name="T41" fmla="*/ 102604 h 215"/>
              <a:gd name="T42" fmla="*/ 32175 w 127"/>
              <a:gd name="T43" fmla="*/ 97820 h 215"/>
              <a:gd name="T44" fmla="*/ 33638 w 127"/>
              <a:gd name="T45" fmla="*/ 93035 h 215"/>
              <a:gd name="T46" fmla="*/ 61913 w 127"/>
              <a:gd name="T47" fmla="*/ 0 h 215"/>
              <a:gd name="T48" fmla="*/ 49725 w 127"/>
              <a:gd name="T49" fmla="*/ 0 h 21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215"/>
              <a:gd name="T77" fmla="*/ 127 w 127"/>
              <a:gd name="T78" fmla="*/ 215 h 21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215">
                <a:moveTo>
                  <a:pt x="102" y="0"/>
                </a:moveTo>
                <a:lnTo>
                  <a:pt x="64" y="123"/>
                </a:lnTo>
                <a:lnTo>
                  <a:pt x="25" y="0"/>
                </a:lnTo>
                <a:lnTo>
                  <a:pt x="0" y="0"/>
                </a:lnTo>
                <a:lnTo>
                  <a:pt x="52" y="160"/>
                </a:lnTo>
                <a:lnTo>
                  <a:pt x="46" y="177"/>
                </a:lnTo>
                <a:lnTo>
                  <a:pt x="43" y="183"/>
                </a:lnTo>
                <a:lnTo>
                  <a:pt x="40" y="188"/>
                </a:lnTo>
                <a:lnTo>
                  <a:pt x="35" y="189"/>
                </a:lnTo>
                <a:lnTo>
                  <a:pt x="28" y="190"/>
                </a:lnTo>
                <a:lnTo>
                  <a:pt x="22" y="189"/>
                </a:lnTo>
                <a:lnTo>
                  <a:pt x="16" y="188"/>
                </a:lnTo>
                <a:lnTo>
                  <a:pt x="16" y="212"/>
                </a:lnTo>
                <a:lnTo>
                  <a:pt x="22" y="214"/>
                </a:lnTo>
                <a:lnTo>
                  <a:pt x="29" y="215"/>
                </a:lnTo>
                <a:lnTo>
                  <a:pt x="38" y="215"/>
                </a:lnTo>
                <a:lnTo>
                  <a:pt x="44" y="212"/>
                </a:lnTo>
                <a:lnTo>
                  <a:pt x="50" y="210"/>
                </a:lnTo>
                <a:lnTo>
                  <a:pt x="55" y="205"/>
                </a:lnTo>
                <a:lnTo>
                  <a:pt x="59" y="200"/>
                </a:lnTo>
                <a:lnTo>
                  <a:pt x="63" y="193"/>
                </a:lnTo>
                <a:lnTo>
                  <a:pt x="66" y="184"/>
                </a:lnTo>
                <a:lnTo>
                  <a:pt x="69" y="175"/>
                </a:lnTo>
                <a:lnTo>
                  <a:pt x="127"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7" name="Freeform 163"/>
          <p:cNvSpPr>
            <a:spLocks noEditPoints="1"/>
          </p:cNvSpPr>
          <p:nvPr/>
        </p:nvSpPr>
        <p:spPr bwMode="auto">
          <a:xfrm>
            <a:off x="4044950" y="2916238"/>
            <a:ext cx="82550" cy="120650"/>
          </a:xfrm>
          <a:custGeom>
            <a:avLst/>
            <a:gdLst>
              <a:gd name="T0" fmla="*/ 75594 w 178"/>
              <a:gd name="T1" fmla="*/ 120650 h 226"/>
              <a:gd name="T2" fmla="*/ 71420 w 178"/>
              <a:gd name="T3" fmla="*/ 100364 h 226"/>
              <a:gd name="T4" fmla="*/ 76057 w 178"/>
              <a:gd name="T5" fmla="*/ 91288 h 226"/>
              <a:gd name="T6" fmla="*/ 79767 w 178"/>
              <a:gd name="T7" fmla="*/ 80611 h 226"/>
              <a:gd name="T8" fmla="*/ 82086 w 178"/>
              <a:gd name="T9" fmla="*/ 69400 h 226"/>
              <a:gd name="T10" fmla="*/ 82550 w 178"/>
              <a:gd name="T11" fmla="*/ 57122 h 226"/>
              <a:gd name="T12" fmla="*/ 82086 w 178"/>
              <a:gd name="T13" fmla="*/ 44843 h 226"/>
              <a:gd name="T14" fmla="*/ 79767 w 178"/>
              <a:gd name="T15" fmla="*/ 33099 h 226"/>
              <a:gd name="T16" fmla="*/ 76057 w 178"/>
              <a:gd name="T17" fmla="*/ 23489 h 226"/>
              <a:gd name="T18" fmla="*/ 71420 w 178"/>
              <a:gd name="T19" fmla="*/ 14948 h 226"/>
              <a:gd name="T20" fmla="*/ 65391 w 178"/>
              <a:gd name="T21" fmla="*/ 8542 h 226"/>
              <a:gd name="T22" fmla="*/ 58434 w 178"/>
              <a:gd name="T23" fmla="*/ 3737 h 226"/>
              <a:gd name="T24" fmla="*/ 50087 w 178"/>
              <a:gd name="T25" fmla="*/ 1068 h 226"/>
              <a:gd name="T26" fmla="*/ 41275 w 178"/>
              <a:gd name="T27" fmla="*/ 0 h 226"/>
              <a:gd name="T28" fmla="*/ 32000 w 178"/>
              <a:gd name="T29" fmla="*/ 1068 h 226"/>
              <a:gd name="T30" fmla="*/ 23652 w 178"/>
              <a:gd name="T31" fmla="*/ 3737 h 226"/>
              <a:gd name="T32" fmla="*/ 17159 w 178"/>
              <a:gd name="T33" fmla="*/ 8542 h 226"/>
              <a:gd name="T34" fmla="*/ 11130 w 178"/>
              <a:gd name="T35" fmla="*/ 14948 h 226"/>
              <a:gd name="T36" fmla="*/ 6029 w 178"/>
              <a:gd name="T37" fmla="*/ 23489 h 226"/>
              <a:gd name="T38" fmla="*/ 2783 w 178"/>
              <a:gd name="T39" fmla="*/ 33099 h 226"/>
              <a:gd name="T40" fmla="*/ 464 w 178"/>
              <a:gd name="T41" fmla="*/ 44843 h 226"/>
              <a:gd name="T42" fmla="*/ 0 w 178"/>
              <a:gd name="T43" fmla="*/ 57656 h 226"/>
              <a:gd name="T44" fmla="*/ 464 w 178"/>
              <a:gd name="T45" fmla="*/ 70468 h 226"/>
              <a:gd name="T46" fmla="*/ 2783 w 178"/>
              <a:gd name="T47" fmla="*/ 82213 h 226"/>
              <a:gd name="T48" fmla="*/ 6029 w 178"/>
              <a:gd name="T49" fmla="*/ 91822 h 226"/>
              <a:gd name="T50" fmla="*/ 11130 w 178"/>
              <a:gd name="T51" fmla="*/ 100364 h 226"/>
              <a:gd name="T52" fmla="*/ 17159 w 178"/>
              <a:gd name="T53" fmla="*/ 106236 h 226"/>
              <a:gd name="T54" fmla="*/ 23652 w 178"/>
              <a:gd name="T55" fmla="*/ 111041 h 226"/>
              <a:gd name="T56" fmla="*/ 32000 w 178"/>
              <a:gd name="T57" fmla="*/ 113710 h 226"/>
              <a:gd name="T58" fmla="*/ 41275 w 178"/>
              <a:gd name="T59" fmla="*/ 114778 h 226"/>
              <a:gd name="T60" fmla="*/ 53333 w 178"/>
              <a:gd name="T61" fmla="*/ 113176 h 226"/>
              <a:gd name="T62" fmla="*/ 63536 w 178"/>
              <a:gd name="T63" fmla="*/ 108371 h 226"/>
              <a:gd name="T64" fmla="*/ 51014 w 178"/>
              <a:gd name="T65" fmla="*/ 100364 h 226"/>
              <a:gd name="T66" fmla="*/ 44985 w 178"/>
              <a:gd name="T67" fmla="*/ 101965 h 226"/>
              <a:gd name="T68" fmla="*/ 35246 w 178"/>
              <a:gd name="T69" fmla="*/ 101431 h 226"/>
              <a:gd name="T70" fmla="*/ 24116 w 178"/>
              <a:gd name="T71" fmla="*/ 95025 h 226"/>
              <a:gd name="T72" fmla="*/ 16696 w 178"/>
              <a:gd name="T73" fmla="*/ 83814 h 226"/>
              <a:gd name="T74" fmla="*/ 12522 w 178"/>
              <a:gd name="T75" fmla="*/ 67799 h 226"/>
              <a:gd name="T76" fmla="*/ 12522 w 178"/>
              <a:gd name="T77" fmla="*/ 47513 h 226"/>
              <a:gd name="T78" fmla="*/ 16696 w 178"/>
              <a:gd name="T79" fmla="*/ 30963 h 226"/>
              <a:gd name="T80" fmla="*/ 24116 w 178"/>
              <a:gd name="T81" fmla="*/ 19752 h 226"/>
              <a:gd name="T82" fmla="*/ 35246 w 178"/>
              <a:gd name="T83" fmla="*/ 13880 h 226"/>
              <a:gd name="T84" fmla="*/ 47768 w 178"/>
              <a:gd name="T85" fmla="*/ 13880 h 226"/>
              <a:gd name="T86" fmla="*/ 58434 w 178"/>
              <a:gd name="T87" fmla="*/ 19752 h 226"/>
              <a:gd name="T88" fmla="*/ 65855 w 178"/>
              <a:gd name="T89" fmla="*/ 30963 h 226"/>
              <a:gd name="T90" fmla="*/ 70028 w 178"/>
              <a:gd name="T91" fmla="*/ 47513 h 226"/>
              <a:gd name="T92" fmla="*/ 70492 w 178"/>
              <a:gd name="T93" fmla="*/ 62994 h 226"/>
              <a:gd name="T94" fmla="*/ 68637 w 178"/>
              <a:gd name="T95" fmla="*/ 72604 h 226"/>
              <a:gd name="T96" fmla="*/ 66782 w 178"/>
              <a:gd name="T97" fmla="*/ 81679 h 226"/>
              <a:gd name="T98" fmla="*/ 63999 w 178"/>
              <a:gd name="T99" fmla="*/ 88085 h 226"/>
              <a:gd name="T100" fmla="*/ 50087 w 178"/>
              <a:gd name="T101" fmla="*/ 79544 h 226"/>
              <a:gd name="T102" fmla="*/ 54260 w 178"/>
              <a:gd name="T103" fmla="*/ 98228 h 22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8"/>
              <a:gd name="T157" fmla="*/ 0 h 226"/>
              <a:gd name="T158" fmla="*/ 178 w 178"/>
              <a:gd name="T159" fmla="*/ 226 h 22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8" h="226">
                <a:moveTo>
                  <a:pt x="137" y="203"/>
                </a:moveTo>
                <a:lnTo>
                  <a:pt x="163" y="226"/>
                </a:lnTo>
                <a:lnTo>
                  <a:pt x="176" y="210"/>
                </a:lnTo>
                <a:lnTo>
                  <a:pt x="154" y="188"/>
                </a:lnTo>
                <a:lnTo>
                  <a:pt x="160" y="179"/>
                </a:lnTo>
                <a:lnTo>
                  <a:pt x="164" y="171"/>
                </a:lnTo>
                <a:lnTo>
                  <a:pt x="168" y="162"/>
                </a:lnTo>
                <a:lnTo>
                  <a:pt x="172" y="151"/>
                </a:lnTo>
                <a:lnTo>
                  <a:pt x="175" y="142"/>
                </a:lnTo>
                <a:lnTo>
                  <a:pt x="177" y="130"/>
                </a:lnTo>
                <a:lnTo>
                  <a:pt x="178" y="120"/>
                </a:lnTo>
                <a:lnTo>
                  <a:pt x="178" y="107"/>
                </a:lnTo>
                <a:lnTo>
                  <a:pt x="178" y="96"/>
                </a:lnTo>
                <a:lnTo>
                  <a:pt x="177" y="84"/>
                </a:lnTo>
                <a:lnTo>
                  <a:pt x="175" y="72"/>
                </a:lnTo>
                <a:lnTo>
                  <a:pt x="172" y="62"/>
                </a:lnTo>
                <a:lnTo>
                  <a:pt x="168" y="52"/>
                </a:lnTo>
                <a:lnTo>
                  <a:pt x="164" y="44"/>
                </a:lnTo>
                <a:lnTo>
                  <a:pt x="160" y="36"/>
                </a:lnTo>
                <a:lnTo>
                  <a:pt x="154" y="28"/>
                </a:lnTo>
                <a:lnTo>
                  <a:pt x="148" y="22"/>
                </a:lnTo>
                <a:lnTo>
                  <a:pt x="141" y="16"/>
                </a:lnTo>
                <a:lnTo>
                  <a:pt x="134" y="12"/>
                </a:lnTo>
                <a:lnTo>
                  <a:pt x="126" y="7"/>
                </a:lnTo>
                <a:lnTo>
                  <a:pt x="118" y="5"/>
                </a:lnTo>
                <a:lnTo>
                  <a:pt x="108" y="2"/>
                </a:lnTo>
                <a:lnTo>
                  <a:pt x="99" y="0"/>
                </a:lnTo>
                <a:lnTo>
                  <a:pt x="89" y="0"/>
                </a:lnTo>
                <a:lnTo>
                  <a:pt x="79" y="0"/>
                </a:lnTo>
                <a:lnTo>
                  <a:pt x="69" y="2"/>
                </a:lnTo>
                <a:lnTo>
                  <a:pt x="60" y="5"/>
                </a:lnTo>
                <a:lnTo>
                  <a:pt x="51" y="7"/>
                </a:lnTo>
                <a:lnTo>
                  <a:pt x="44" y="12"/>
                </a:lnTo>
                <a:lnTo>
                  <a:pt x="37" y="16"/>
                </a:lnTo>
                <a:lnTo>
                  <a:pt x="29" y="22"/>
                </a:lnTo>
                <a:lnTo>
                  <a:pt x="24" y="28"/>
                </a:lnTo>
                <a:lnTo>
                  <a:pt x="19" y="36"/>
                </a:lnTo>
                <a:lnTo>
                  <a:pt x="13" y="44"/>
                </a:lnTo>
                <a:lnTo>
                  <a:pt x="9" y="52"/>
                </a:lnTo>
                <a:lnTo>
                  <a:pt x="6" y="62"/>
                </a:lnTo>
                <a:lnTo>
                  <a:pt x="3" y="72"/>
                </a:lnTo>
                <a:lnTo>
                  <a:pt x="1" y="84"/>
                </a:lnTo>
                <a:lnTo>
                  <a:pt x="0" y="96"/>
                </a:lnTo>
                <a:lnTo>
                  <a:pt x="0" y="108"/>
                </a:lnTo>
                <a:lnTo>
                  <a:pt x="0" y="120"/>
                </a:lnTo>
                <a:lnTo>
                  <a:pt x="1" y="132"/>
                </a:lnTo>
                <a:lnTo>
                  <a:pt x="3" y="143"/>
                </a:lnTo>
                <a:lnTo>
                  <a:pt x="6" y="154"/>
                </a:lnTo>
                <a:lnTo>
                  <a:pt x="9" y="163"/>
                </a:lnTo>
                <a:lnTo>
                  <a:pt x="13" y="172"/>
                </a:lnTo>
                <a:lnTo>
                  <a:pt x="19" y="179"/>
                </a:lnTo>
                <a:lnTo>
                  <a:pt x="24" y="188"/>
                </a:lnTo>
                <a:lnTo>
                  <a:pt x="29" y="193"/>
                </a:lnTo>
                <a:lnTo>
                  <a:pt x="37" y="199"/>
                </a:lnTo>
                <a:lnTo>
                  <a:pt x="44" y="204"/>
                </a:lnTo>
                <a:lnTo>
                  <a:pt x="51" y="208"/>
                </a:lnTo>
                <a:lnTo>
                  <a:pt x="60" y="211"/>
                </a:lnTo>
                <a:lnTo>
                  <a:pt x="69" y="213"/>
                </a:lnTo>
                <a:lnTo>
                  <a:pt x="79" y="215"/>
                </a:lnTo>
                <a:lnTo>
                  <a:pt x="89" y="215"/>
                </a:lnTo>
                <a:lnTo>
                  <a:pt x="102" y="214"/>
                </a:lnTo>
                <a:lnTo>
                  <a:pt x="115" y="212"/>
                </a:lnTo>
                <a:lnTo>
                  <a:pt x="126" y="208"/>
                </a:lnTo>
                <a:lnTo>
                  <a:pt x="137" y="203"/>
                </a:lnTo>
                <a:close/>
                <a:moveTo>
                  <a:pt x="117" y="184"/>
                </a:moveTo>
                <a:lnTo>
                  <a:pt x="110" y="188"/>
                </a:lnTo>
                <a:lnTo>
                  <a:pt x="103" y="190"/>
                </a:lnTo>
                <a:lnTo>
                  <a:pt x="97" y="191"/>
                </a:lnTo>
                <a:lnTo>
                  <a:pt x="89" y="191"/>
                </a:lnTo>
                <a:lnTo>
                  <a:pt x="76" y="190"/>
                </a:lnTo>
                <a:lnTo>
                  <a:pt x="63" y="185"/>
                </a:lnTo>
                <a:lnTo>
                  <a:pt x="52" y="178"/>
                </a:lnTo>
                <a:lnTo>
                  <a:pt x="43" y="169"/>
                </a:lnTo>
                <a:lnTo>
                  <a:pt x="36" y="157"/>
                </a:lnTo>
                <a:lnTo>
                  <a:pt x="30" y="143"/>
                </a:lnTo>
                <a:lnTo>
                  <a:pt x="27" y="127"/>
                </a:lnTo>
                <a:lnTo>
                  <a:pt x="26" y="108"/>
                </a:lnTo>
                <a:lnTo>
                  <a:pt x="27" y="89"/>
                </a:lnTo>
                <a:lnTo>
                  <a:pt x="30" y="72"/>
                </a:lnTo>
                <a:lnTo>
                  <a:pt x="36" y="58"/>
                </a:lnTo>
                <a:lnTo>
                  <a:pt x="43" y="47"/>
                </a:lnTo>
                <a:lnTo>
                  <a:pt x="52" y="37"/>
                </a:lnTo>
                <a:lnTo>
                  <a:pt x="63" y="30"/>
                </a:lnTo>
                <a:lnTo>
                  <a:pt x="76" y="26"/>
                </a:lnTo>
                <a:lnTo>
                  <a:pt x="89" y="24"/>
                </a:lnTo>
                <a:lnTo>
                  <a:pt x="103" y="26"/>
                </a:lnTo>
                <a:lnTo>
                  <a:pt x="115" y="30"/>
                </a:lnTo>
                <a:lnTo>
                  <a:pt x="126" y="37"/>
                </a:lnTo>
                <a:lnTo>
                  <a:pt x="135" y="47"/>
                </a:lnTo>
                <a:lnTo>
                  <a:pt x="142" y="58"/>
                </a:lnTo>
                <a:lnTo>
                  <a:pt x="147" y="72"/>
                </a:lnTo>
                <a:lnTo>
                  <a:pt x="151" y="89"/>
                </a:lnTo>
                <a:lnTo>
                  <a:pt x="152" y="108"/>
                </a:lnTo>
                <a:lnTo>
                  <a:pt x="152" y="118"/>
                </a:lnTo>
                <a:lnTo>
                  <a:pt x="151" y="127"/>
                </a:lnTo>
                <a:lnTo>
                  <a:pt x="148" y="136"/>
                </a:lnTo>
                <a:lnTo>
                  <a:pt x="147" y="144"/>
                </a:lnTo>
                <a:lnTo>
                  <a:pt x="144" y="153"/>
                </a:lnTo>
                <a:lnTo>
                  <a:pt x="141" y="160"/>
                </a:lnTo>
                <a:lnTo>
                  <a:pt x="138" y="165"/>
                </a:lnTo>
                <a:lnTo>
                  <a:pt x="134" y="171"/>
                </a:lnTo>
                <a:lnTo>
                  <a:pt x="108" y="149"/>
                </a:lnTo>
                <a:lnTo>
                  <a:pt x="96" y="165"/>
                </a:lnTo>
                <a:lnTo>
                  <a:pt x="117" y="18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8" name="Rectangle 164"/>
          <p:cNvSpPr>
            <a:spLocks noChangeArrowheads="1"/>
          </p:cNvSpPr>
          <p:nvPr/>
        </p:nvSpPr>
        <p:spPr bwMode="auto">
          <a:xfrm>
            <a:off x="4143376" y="3011488"/>
            <a:ext cx="11113" cy="1746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029" name="Freeform 165"/>
          <p:cNvSpPr>
            <a:spLocks/>
          </p:cNvSpPr>
          <p:nvPr/>
        </p:nvSpPr>
        <p:spPr bwMode="auto">
          <a:xfrm>
            <a:off x="2881314" y="3116264"/>
            <a:ext cx="33337" cy="104775"/>
          </a:xfrm>
          <a:custGeom>
            <a:avLst/>
            <a:gdLst>
              <a:gd name="T0" fmla="*/ 20898 w 67"/>
              <a:gd name="T1" fmla="*/ 104775 h 199"/>
              <a:gd name="T2" fmla="*/ 33337 w 67"/>
              <a:gd name="T3" fmla="*/ 104775 h 199"/>
              <a:gd name="T4" fmla="*/ 33337 w 67"/>
              <a:gd name="T5" fmla="*/ 0 h 199"/>
              <a:gd name="T6" fmla="*/ 24381 w 67"/>
              <a:gd name="T7" fmla="*/ 0 h 199"/>
              <a:gd name="T8" fmla="*/ 23386 w 67"/>
              <a:gd name="T9" fmla="*/ 5265 h 199"/>
              <a:gd name="T10" fmla="*/ 21893 w 67"/>
              <a:gd name="T11" fmla="*/ 9477 h 199"/>
              <a:gd name="T12" fmla="*/ 19903 w 67"/>
              <a:gd name="T13" fmla="*/ 12110 h 199"/>
              <a:gd name="T14" fmla="*/ 17415 w 67"/>
              <a:gd name="T15" fmla="*/ 15269 h 199"/>
              <a:gd name="T16" fmla="*/ 13932 w 67"/>
              <a:gd name="T17" fmla="*/ 17901 h 199"/>
              <a:gd name="T18" fmla="*/ 9951 w 67"/>
              <a:gd name="T19" fmla="*/ 18954 h 199"/>
              <a:gd name="T20" fmla="*/ 5473 w 67"/>
              <a:gd name="T21" fmla="*/ 19481 h 199"/>
              <a:gd name="T22" fmla="*/ 0 w 67"/>
              <a:gd name="T23" fmla="*/ 20534 h 199"/>
              <a:gd name="T24" fmla="*/ 0 w 67"/>
              <a:gd name="T25" fmla="*/ 31590 h 199"/>
              <a:gd name="T26" fmla="*/ 20898 w 67"/>
              <a:gd name="T27" fmla="*/ 31590 h 199"/>
              <a:gd name="T28" fmla="*/ 20898 w 67"/>
              <a:gd name="T29" fmla="*/ 104775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199"/>
              <a:gd name="T47" fmla="*/ 67 w 67"/>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199">
                <a:moveTo>
                  <a:pt x="42" y="199"/>
                </a:moveTo>
                <a:lnTo>
                  <a:pt x="67" y="199"/>
                </a:lnTo>
                <a:lnTo>
                  <a:pt x="67" y="0"/>
                </a:lnTo>
                <a:lnTo>
                  <a:pt x="49" y="0"/>
                </a:lnTo>
                <a:lnTo>
                  <a:pt x="47" y="10"/>
                </a:lnTo>
                <a:lnTo>
                  <a:pt x="44" y="18"/>
                </a:lnTo>
                <a:lnTo>
                  <a:pt x="40" y="23"/>
                </a:lnTo>
                <a:lnTo>
                  <a:pt x="35" y="29"/>
                </a:lnTo>
                <a:lnTo>
                  <a:pt x="28" y="34"/>
                </a:lnTo>
                <a:lnTo>
                  <a:pt x="20" y="36"/>
                </a:lnTo>
                <a:lnTo>
                  <a:pt x="11" y="37"/>
                </a:lnTo>
                <a:lnTo>
                  <a:pt x="0" y="39"/>
                </a:lnTo>
                <a:lnTo>
                  <a:pt x="0" y="60"/>
                </a:lnTo>
                <a:lnTo>
                  <a:pt x="42" y="60"/>
                </a:lnTo>
                <a:lnTo>
                  <a:pt x="42"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0" name="Freeform 166"/>
          <p:cNvSpPr>
            <a:spLocks/>
          </p:cNvSpPr>
          <p:nvPr/>
        </p:nvSpPr>
        <p:spPr bwMode="auto">
          <a:xfrm>
            <a:off x="2949576" y="3116264"/>
            <a:ext cx="30163" cy="104775"/>
          </a:xfrm>
          <a:custGeom>
            <a:avLst/>
            <a:gdLst>
              <a:gd name="T0" fmla="*/ 19358 w 67"/>
              <a:gd name="T1" fmla="*/ 104775 h 199"/>
              <a:gd name="T2" fmla="*/ 30163 w 67"/>
              <a:gd name="T3" fmla="*/ 104775 h 199"/>
              <a:gd name="T4" fmla="*/ 30163 w 67"/>
              <a:gd name="T5" fmla="*/ 0 h 199"/>
              <a:gd name="T6" fmla="*/ 22060 w 67"/>
              <a:gd name="T7" fmla="*/ 0 h 199"/>
              <a:gd name="T8" fmla="*/ 21159 w 67"/>
              <a:gd name="T9" fmla="*/ 5265 h 199"/>
              <a:gd name="T10" fmla="*/ 20259 w 67"/>
              <a:gd name="T11" fmla="*/ 9477 h 199"/>
              <a:gd name="T12" fmla="*/ 18458 w 67"/>
              <a:gd name="T13" fmla="*/ 12110 h 199"/>
              <a:gd name="T14" fmla="*/ 15757 w 67"/>
              <a:gd name="T15" fmla="*/ 15269 h 199"/>
              <a:gd name="T16" fmla="*/ 12605 w 67"/>
              <a:gd name="T17" fmla="*/ 17901 h 199"/>
              <a:gd name="T18" fmla="*/ 9454 w 67"/>
              <a:gd name="T19" fmla="*/ 18954 h 199"/>
              <a:gd name="T20" fmla="*/ 4952 w 67"/>
              <a:gd name="T21" fmla="*/ 19481 h 199"/>
              <a:gd name="T22" fmla="*/ 0 w 67"/>
              <a:gd name="T23" fmla="*/ 20534 h 199"/>
              <a:gd name="T24" fmla="*/ 0 w 67"/>
              <a:gd name="T25" fmla="*/ 31590 h 199"/>
              <a:gd name="T26" fmla="*/ 19358 w 67"/>
              <a:gd name="T27" fmla="*/ 31590 h 199"/>
              <a:gd name="T28" fmla="*/ 19358 w 67"/>
              <a:gd name="T29" fmla="*/ 104775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199"/>
              <a:gd name="T47" fmla="*/ 67 w 67"/>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199">
                <a:moveTo>
                  <a:pt x="43" y="199"/>
                </a:moveTo>
                <a:lnTo>
                  <a:pt x="67" y="199"/>
                </a:lnTo>
                <a:lnTo>
                  <a:pt x="67" y="0"/>
                </a:lnTo>
                <a:lnTo>
                  <a:pt x="49" y="0"/>
                </a:lnTo>
                <a:lnTo>
                  <a:pt x="47" y="10"/>
                </a:lnTo>
                <a:lnTo>
                  <a:pt x="45" y="18"/>
                </a:lnTo>
                <a:lnTo>
                  <a:pt x="41" y="23"/>
                </a:lnTo>
                <a:lnTo>
                  <a:pt x="35" y="29"/>
                </a:lnTo>
                <a:lnTo>
                  <a:pt x="28" y="34"/>
                </a:lnTo>
                <a:lnTo>
                  <a:pt x="21" y="36"/>
                </a:lnTo>
                <a:lnTo>
                  <a:pt x="11" y="37"/>
                </a:lnTo>
                <a:lnTo>
                  <a:pt x="0" y="39"/>
                </a:lnTo>
                <a:lnTo>
                  <a:pt x="0" y="60"/>
                </a:lnTo>
                <a:lnTo>
                  <a:pt x="43" y="60"/>
                </a:lnTo>
                <a:lnTo>
                  <a:pt x="43"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1" name="Freeform 167"/>
          <p:cNvSpPr>
            <a:spLocks/>
          </p:cNvSpPr>
          <p:nvPr/>
        </p:nvSpPr>
        <p:spPr bwMode="auto">
          <a:xfrm>
            <a:off x="3552825" y="3111501"/>
            <a:ext cx="50800" cy="112713"/>
          </a:xfrm>
          <a:custGeom>
            <a:avLst/>
            <a:gdLst>
              <a:gd name="T0" fmla="*/ 0 w 108"/>
              <a:gd name="T1" fmla="*/ 74433 h 212"/>
              <a:gd name="T2" fmla="*/ 0 w 108"/>
              <a:gd name="T3" fmla="*/ 79218 h 212"/>
              <a:gd name="T4" fmla="*/ 470 w 108"/>
              <a:gd name="T5" fmla="*/ 86661 h 212"/>
              <a:gd name="T6" fmla="*/ 1411 w 108"/>
              <a:gd name="T7" fmla="*/ 94105 h 212"/>
              <a:gd name="T8" fmla="*/ 3293 w 108"/>
              <a:gd name="T9" fmla="*/ 99953 h 212"/>
              <a:gd name="T10" fmla="*/ 6585 w 108"/>
              <a:gd name="T11" fmla="*/ 104206 h 212"/>
              <a:gd name="T12" fmla="*/ 9878 w 108"/>
              <a:gd name="T13" fmla="*/ 107928 h 212"/>
              <a:gd name="T14" fmla="*/ 14111 w 108"/>
              <a:gd name="T15" fmla="*/ 110586 h 212"/>
              <a:gd name="T16" fmla="*/ 19756 w 108"/>
              <a:gd name="T17" fmla="*/ 112181 h 212"/>
              <a:gd name="T18" fmla="*/ 25870 w 108"/>
              <a:gd name="T19" fmla="*/ 112713 h 212"/>
              <a:gd name="T20" fmla="*/ 31515 w 108"/>
              <a:gd name="T21" fmla="*/ 112181 h 212"/>
              <a:gd name="T22" fmla="*/ 37159 w 108"/>
              <a:gd name="T23" fmla="*/ 110586 h 212"/>
              <a:gd name="T24" fmla="*/ 40922 w 108"/>
              <a:gd name="T25" fmla="*/ 108460 h 212"/>
              <a:gd name="T26" fmla="*/ 45156 w 108"/>
              <a:gd name="T27" fmla="*/ 104738 h 212"/>
              <a:gd name="T28" fmla="*/ 47507 w 108"/>
              <a:gd name="T29" fmla="*/ 99953 h 212"/>
              <a:gd name="T30" fmla="*/ 49389 w 108"/>
              <a:gd name="T31" fmla="*/ 94105 h 212"/>
              <a:gd name="T32" fmla="*/ 50330 w 108"/>
              <a:gd name="T33" fmla="*/ 87193 h 212"/>
              <a:gd name="T34" fmla="*/ 50800 w 108"/>
              <a:gd name="T35" fmla="*/ 79218 h 212"/>
              <a:gd name="T36" fmla="*/ 50800 w 108"/>
              <a:gd name="T37" fmla="*/ 0 h 212"/>
              <a:gd name="T38" fmla="*/ 39041 w 108"/>
              <a:gd name="T39" fmla="*/ 0 h 212"/>
              <a:gd name="T40" fmla="*/ 39041 w 108"/>
              <a:gd name="T41" fmla="*/ 73901 h 212"/>
              <a:gd name="T42" fmla="*/ 39041 w 108"/>
              <a:gd name="T43" fmla="*/ 79218 h 212"/>
              <a:gd name="T44" fmla="*/ 39041 w 108"/>
              <a:gd name="T45" fmla="*/ 84003 h 212"/>
              <a:gd name="T46" fmla="*/ 38570 w 108"/>
              <a:gd name="T47" fmla="*/ 87725 h 212"/>
              <a:gd name="T48" fmla="*/ 37630 w 108"/>
              <a:gd name="T49" fmla="*/ 90915 h 212"/>
              <a:gd name="T50" fmla="*/ 35748 w 108"/>
              <a:gd name="T51" fmla="*/ 94636 h 212"/>
              <a:gd name="T52" fmla="*/ 32456 w 108"/>
              <a:gd name="T53" fmla="*/ 97295 h 212"/>
              <a:gd name="T54" fmla="*/ 29633 w 108"/>
              <a:gd name="T55" fmla="*/ 98358 h 212"/>
              <a:gd name="T56" fmla="*/ 25400 w 108"/>
              <a:gd name="T57" fmla="*/ 98890 h 212"/>
              <a:gd name="T58" fmla="*/ 21637 w 108"/>
              <a:gd name="T59" fmla="*/ 98890 h 212"/>
              <a:gd name="T60" fmla="*/ 18815 w 108"/>
              <a:gd name="T61" fmla="*/ 97826 h 212"/>
              <a:gd name="T62" fmla="*/ 16463 w 108"/>
              <a:gd name="T63" fmla="*/ 96763 h 212"/>
              <a:gd name="T64" fmla="*/ 14581 w 108"/>
              <a:gd name="T65" fmla="*/ 94105 h 212"/>
              <a:gd name="T66" fmla="*/ 13170 w 108"/>
              <a:gd name="T67" fmla="*/ 91446 h 212"/>
              <a:gd name="T68" fmla="*/ 12230 w 108"/>
              <a:gd name="T69" fmla="*/ 87725 h 212"/>
              <a:gd name="T70" fmla="*/ 11289 w 108"/>
              <a:gd name="T71" fmla="*/ 83471 h 212"/>
              <a:gd name="T72" fmla="*/ 11289 w 108"/>
              <a:gd name="T73" fmla="*/ 78686 h 212"/>
              <a:gd name="T74" fmla="*/ 11289 w 108"/>
              <a:gd name="T75" fmla="*/ 74433 h 212"/>
              <a:gd name="T76" fmla="*/ 0 w 108"/>
              <a:gd name="T77" fmla="*/ 74433 h 2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8"/>
              <a:gd name="T118" fmla="*/ 0 h 212"/>
              <a:gd name="T119" fmla="*/ 108 w 108"/>
              <a:gd name="T120" fmla="*/ 212 h 2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8" h="212">
                <a:moveTo>
                  <a:pt x="0" y="140"/>
                </a:moveTo>
                <a:lnTo>
                  <a:pt x="0" y="149"/>
                </a:lnTo>
                <a:lnTo>
                  <a:pt x="1" y="163"/>
                </a:lnTo>
                <a:lnTo>
                  <a:pt x="3" y="177"/>
                </a:lnTo>
                <a:lnTo>
                  <a:pt x="7" y="188"/>
                </a:lnTo>
                <a:lnTo>
                  <a:pt x="14" y="196"/>
                </a:lnTo>
                <a:lnTo>
                  <a:pt x="21" y="203"/>
                </a:lnTo>
                <a:lnTo>
                  <a:pt x="30" y="208"/>
                </a:lnTo>
                <a:lnTo>
                  <a:pt x="42" y="211"/>
                </a:lnTo>
                <a:lnTo>
                  <a:pt x="55" y="212"/>
                </a:lnTo>
                <a:lnTo>
                  <a:pt x="67" y="211"/>
                </a:lnTo>
                <a:lnTo>
                  <a:pt x="79" y="208"/>
                </a:lnTo>
                <a:lnTo>
                  <a:pt x="87" y="204"/>
                </a:lnTo>
                <a:lnTo>
                  <a:pt x="96" y="197"/>
                </a:lnTo>
                <a:lnTo>
                  <a:pt x="101" y="188"/>
                </a:lnTo>
                <a:lnTo>
                  <a:pt x="105" y="177"/>
                </a:lnTo>
                <a:lnTo>
                  <a:pt x="107" y="164"/>
                </a:lnTo>
                <a:lnTo>
                  <a:pt x="108" y="149"/>
                </a:lnTo>
                <a:lnTo>
                  <a:pt x="108" y="0"/>
                </a:lnTo>
                <a:lnTo>
                  <a:pt x="83" y="0"/>
                </a:lnTo>
                <a:lnTo>
                  <a:pt x="83" y="139"/>
                </a:lnTo>
                <a:lnTo>
                  <a:pt x="83" y="149"/>
                </a:lnTo>
                <a:lnTo>
                  <a:pt x="83" y="158"/>
                </a:lnTo>
                <a:lnTo>
                  <a:pt x="82" y="165"/>
                </a:lnTo>
                <a:lnTo>
                  <a:pt x="80" y="171"/>
                </a:lnTo>
                <a:lnTo>
                  <a:pt x="76" y="178"/>
                </a:lnTo>
                <a:lnTo>
                  <a:pt x="69" y="183"/>
                </a:lnTo>
                <a:lnTo>
                  <a:pt x="63" y="185"/>
                </a:lnTo>
                <a:lnTo>
                  <a:pt x="54" y="186"/>
                </a:lnTo>
                <a:lnTo>
                  <a:pt x="46" y="186"/>
                </a:lnTo>
                <a:lnTo>
                  <a:pt x="40" y="184"/>
                </a:lnTo>
                <a:lnTo>
                  <a:pt x="35" y="182"/>
                </a:lnTo>
                <a:lnTo>
                  <a:pt x="31" y="177"/>
                </a:lnTo>
                <a:lnTo>
                  <a:pt x="28" y="172"/>
                </a:lnTo>
                <a:lnTo>
                  <a:pt x="26" y="165"/>
                </a:lnTo>
                <a:lnTo>
                  <a:pt x="24" y="157"/>
                </a:lnTo>
                <a:lnTo>
                  <a:pt x="24" y="148"/>
                </a:lnTo>
                <a:lnTo>
                  <a:pt x="24" y="140"/>
                </a:lnTo>
                <a:lnTo>
                  <a:pt x="0" y="14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2" name="Freeform 168"/>
          <p:cNvSpPr>
            <a:spLocks noEditPoints="1"/>
          </p:cNvSpPr>
          <p:nvPr/>
        </p:nvSpPr>
        <p:spPr bwMode="auto">
          <a:xfrm>
            <a:off x="3616326" y="3138489"/>
            <a:ext cx="60325" cy="84137"/>
          </a:xfrm>
          <a:custGeom>
            <a:avLst/>
            <a:gdLst>
              <a:gd name="T0" fmla="*/ 42555 w 129"/>
              <a:gd name="T1" fmla="*/ 52387 h 159"/>
              <a:gd name="T2" fmla="*/ 40684 w 129"/>
              <a:gd name="T3" fmla="*/ 60854 h 159"/>
              <a:gd name="T4" fmla="*/ 36943 w 129"/>
              <a:gd name="T5" fmla="*/ 66675 h 159"/>
              <a:gd name="T6" fmla="*/ 30396 w 129"/>
              <a:gd name="T7" fmla="*/ 70908 h 159"/>
              <a:gd name="T8" fmla="*/ 22447 w 129"/>
              <a:gd name="T9" fmla="*/ 72495 h 159"/>
              <a:gd name="T10" fmla="*/ 17770 w 129"/>
              <a:gd name="T11" fmla="*/ 71966 h 159"/>
              <a:gd name="T12" fmla="*/ 14029 w 129"/>
              <a:gd name="T13" fmla="*/ 69320 h 159"/>
              <a:gd name="T14" fmla="*/ 12159 w 129"/>
              <a:gd name="T15" fmla="*/ 65087 h 159"/>
              <a:gd name="T16" fmla="*/ 11223 w 129"/>
              <a:gd name="T17" fmla="*/ 59795 h 159"/>
              <a:gd name="T18" fmla="*/ 11691 w 129"/>
              <a:gd name="T19" fmla="*/ 54504 h 159"/>
              <a:gd name="T20" fmla="*/ 13561 w 129"/>
              <a:gd name="T21" fmla="*/ 50800 h 159"/>
              <a:gd name="T22" fmla="*/ 17303 w 129"/>
              <a:gd name="T23" fmla="*/ 47625 h 159"/>
              <a:gd name="T24" fmla="*/ 21979 w 129"/>
              <a:gd name="T25" fmla="*/ 46566 h 159"/>
              <a:gd name="T26" fmla="*/ 33202 w 129"/>
              <a:gd name="T27" fmla="*/ 44450 h 159"/>
              <a:gd name="T28" fmla="*/ 42555 w 129"/>
              <a:gd name="T29" fmla="*/ 40746 h 159"/>
              <a:gd name="T30" fmla="*/ 43490 w 129"/>
              <a:gd name="T31" fmla="*/ 74083 h 159"/>
              <a:gd name="T32" fmla="*/ 44893 w 129"/>
              <a:gd name="T33" fmla="*/ 78316 h 159"/>
              <a:gd name="T34" fmla="*/ 47231 w 129"/>
              <a:gd name="T35" fmla="*/ 81491 h 159"/>
              <a:gd name="T36" fmla="*/ 51440 w 129"/>
              <a:gd name="T37" fmla="*/ 83608 h 159"/>
              <a:gd name="T38" fmla="*/ 56584 w 129"/>
              <a:gd name="T39" fmla="*/ 82550 h 159"/>
              <a:gd name="T40" fmla="*/ 60325 w 129"/>
              <a:gd name="T41" fmla="*/ 71966 h 159"/>
              <a:gd name="T42" fmla="*/ 55181 w 129"/>
              <a:gd name="T43" fmla="*/ 71966 h 159"/>
              <a:gd name="T44" fmla="*/ 53310 w 129"/>
              <a:gd name="T45" fmla="*/ 67204 h 159"/>
              <a:gd name="T46" fmla="*/ 53310 w 129"/>
              <a:gd name="T47" fmla="*/ 24342 h 159"/>
              <a:gd name="T48" fmla="*/ 51908 w 129"/>
              <a:gd name="T49" fmla="*/ 13758 h 159"/>
              <a:gd name="T50" fmla="*/ 47231 w 129"/>
              <a:gd name="T51" fmla="*/ 5821 h 159"/>
              <a:gd name="T52" fmla="*/ 39281 w 129"/>
              <a:gd name="T53" fmla="*/ 1587 h 159"/>
              <a:gd name="T54" fmla="*/ 28526 w 129"/>
              <a:gd name="T55" fmla="*/ 0 h 159"/>
              <a:gd name="T56" fmla="*/ 17770 w 129"/>
              <a:gd name="T57" fmla="*/ 2117 h 159"/>
              <a:gd name="T58" fmla="*/ 9820 w 129"/>
              <a:gd name="T59" fmla="*/ 6879 h 159"/>
              <a:gd name="T60" fmla="*/ 4676 w 129"/>
              <a:gd name="T61" fmla="*/ 14817 h 159"/>
              <a:gd name="T62" fmla="*/ 2806 w 129"/>
              <a:gd name="T63" fmla="*/ 25400 h 159"/>
              <a:gd name="T64" fmla="*/ 13094 w 129"/>
              <a:gd name="T65" fmla="*/ 25929 h 159"/>
              <a:gd name="T66" fmla="*/ 14029 w 129"/>
              <a:gd name="T67" fmla="*/ 20108 h 159"/>
              <a:gd name="T68" fmla="*/ 17303 w 129"/>
              <a:gd name="T69" fmla="*/ 15875 h 159"/>
              <a:gd name="T70" fmla="*/ 21511 w 129"/>
              <a:gd name="T71" fmla="*/ 12700 h 159"/>
              <a:gd name="T72" fmla="*/ 28058 w 129"/>
              <a:gd name="T73" fmla="*/ 12171 h 159"/>
              <a:gd name="T74" fmla="*/ 34605 w 129"/>
              <a:gd name="T75" fmla="*/ 12700 h 159"/>
              <a:gd name="T76" fmla="*/ 38814 w 129"/>
              <a:gd name="T77" fmla="*/ 14817 h 159"/>
              <a:gd name="T78" fmla="*/ 41152 w 129"/>
              <a:gd name="T79" fmla="*/ 18521 h 159"/>
              <a:gd name="T80" fmla="*/ 42555 w 129"/>
              <a:gd name="T81" fmla="*/ 23812 h 159"/>
              <a:gd name="T82" fmla="*/ 42087 w 129"/>
              <a:gd name="T83" fmla="*/ 29104 h 159"/>
              <a:gd name="T84" fmla="*/ 39281 w 129"/>
              <a:gd name="T85" fmla="*/ 31750 h 159"/>
              <a:gd name="T86" fmla="*/ 33202 w 129"/>
              <a:gd name="T87" fmla="*/ 33337 h 159"/>
              <a:gd name="T88" fmla="*/ 21979 w 129"/>
              <a:gd name="T89" fmla="*/ 34925 h 159"/>
              <a:gd name="T90" fmla="*/ 12159 w 129"/>
              <a:gd name="T91" fmla="*/ 37571 h 159"/>
              <a:gd name="T92" fmla="*/ 5144 w 129"/>
              <a:gd name="T93" fmla="*/ 42862 h 159"/>
              <a:gd name="T94" fmla="*/ 1403 w 129"/>
              <a:gd name="T95" fmla="*/ 50271 h 159"/>
              <a:gd name="T96" fmla="*/ 0 w 129"/>
              <a:gd name="T97" fmla="*/ 59795 h 159"/>
              <a:gd name="T98" fmla="*/ 1403 w 129"/>
              <a:gd name="T99" fmla="*/ 69850 h 159"/>
              <a:gd name="T100" fmla="*/ 5144 w 129"/>
              <a:gd name="T101" fmla="*/ 77787 h 159"/>
              <a:gd name="T102" fmla="*/ 11691 w 129"/>
              <a:gd name="T103" fmla="*/ 82020 h 159"/>
              <a:gd name="T104" fmla="*/ 20576 w 129"/>
              <a:gd name="T105" fmla="*/ 84137 h 159"/>
              <a:gd name="T106" fmla="*/ 33202 w 129"/>
              <a:gd name="T107" fmla="*/ 80962 h 159"/>
              <a:gd name="T108" fmla="*/ 43490 w 129"/>
              <a:gd name="T109" fmla="*/ 70908 h 1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9"/>
              <a:gd name="T167" fmla="*/ 129 w 129"/>
              <a:gd name="T168" fmla="*/ 159 h 1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9">
                <a:moveTo>
                  <a:pt x="91" y="77"/>
                </a:moveTo>
                <a:lnTo>
                  <a:pt x="91" y="99"/>
                </a:lnTo>
                <a:lnTo>
                  <a:pt x="90" y="108"/>
                </a:lnTo>
                <a:lnTo>
                  <a:pt x="87" y="115"/>
                </a:lnTo>
                <a:lnTo>
                  <a:pt x="84" y="120"/>
                </a:lnTo>
                <a:lnTo>
                  <a:pt x="79" y="126"/>
                </a:lnTo>
                <a:lnTo>
                  <a:pt x="73" y="131"/>
                </a:lnTo>
                <a:lnTo>
                  <a:pt x="65" y="134"/>
                </a:lnTo>
                <a:lnTo>
                  <a:pt x="58" y="136"/>
                </a:lnTo>
                <a:lnTo>
                  <a:pt x="48" y="137"/>
                </a:lnTo>
                <a:lnTo>
                  <a:pt x="43" y="137"/>
                </a:lnTo>
                <a:lnTo>
                  <a:pt x="38" y="136"/>
                </a:lnTo>
                <a:lnTo>
                  <a:pt x="34" y="133"/>
                </a:lnTo>
                <a:lnTo>
                  <a:pt x="30" y="131"/>
                </a:lnTo>
                <a:lnTo>
                  <a:pt x="27" y="127"/>
                </a:lnTo>
                <a:lnTo>
                  <a:pt x="26" y="123"/>
                </a:lnTo>
                <a:lnTo>
                  <a:pt x="24" y="118"/>
                </a:lnTo>
                <a:lnTo>
                  <a:pt x="24" y="113"/>
                </a:lnTo>
                <a:lnTo>
                  <a:pt x="24" y="108"/>
                </a:lnTo>
                <a:lnTo>
                  <a:pt x="25" y="103"/>
                </a:lnTo>
                <a:lnTo>
                  <a:pt x="27" y="99"/>
                </a:lnTo>
                <a:lnTo>
                  <a:pt x="29" y="96"/>
                </a:lnTo>
                <a:lnTo>
                  <a:pt x="33" y="92"/>
                </a:lnTo>
                <a:lnTo>
                  <a:pt x="37" y="90"/>
                </a:lnTo>
                <a:lnTo>
                  <a:pt x="42" y="89"/>
                </a:lnTo>
                <a:lnTo>
                  <a:pt x="47" y="88"/>
                </a:lnTo>
                <a:lnTo>
                  <a:pt x="59" y="85"/>
                </a:lnTo>
                <a:lnTo>
                  <a:pt x="71" y="84"/>
                </a:lnTo>
                <a:lnTo>
                  <a:pt x="81" y="82"/>
                </a:lnTo>
                <a:lnTo>
                  <a:pt x="91" y="77"/>
                </a:lnTo>
                <a:close/>
                <a:moveTo>
                  <a:pt x="93" y="134"/>
                </a:moveTo>
                <a:lnTo>
                  <a:pt x="93" y="140"/>
                </a:lnTo>
                <a:lnTo>
                  <a:pt x="94" y="145"/>
                </a:lnTo>
                <a:lnTo>
                  <a:pt x="96" y="148"/>
                </a:lnTo>
                <a:lnTo>
                  <a:pt x="98" y="152"/>
                </a:lnTo>
                <a:lnTo>
                  <a:pt x="101" y="154"/>
                </a:lnTo>
                <a:lnTo>
                  <a:pt x="105" y="156"/>
                </a:lnTo>
                <a:lnTo>
                  <a:pt x="110" y="158"/>
                </a:lnTo>
                <a:lnTo>
                  <a:pt x="116" y="158"/>
                </a:lnTo>
                <a:lnTo>
                  <a:pt x="121" y="156"/>
                </a:lnTo>
                <a:lnTo>
                  <a:pt x="129" y="155"/>
                </a:lnTo>
                <a:lnTo>
                  <a:pt x="129" y="136"/>
                </a:lnTo>
                <a:lnTo>
                  <a:pt x="122" y="137"/>
                </a:lnTo>
                <a:lnTo>
                  <a:pt x="118" y="136"/>
                </a:lnTo>
                <a:lnTo>
                  <a:pt x="115" y="132"/>
                </a:lnTo>
                <a:lnTo>
                  <a:pt x="114" y="127"/>
                </a:lnTo>
                <a:lnTo>
                  <a:pt x="114" y="120"/>
                </a:lnTo>
                <a:lnTo>
                  <a:pt x="114" y="46"/>
                </a:lnTo>
                <a:lnTo>
                  <a:pt x="113" y="35"/>
                </a:lnTo>
                <a:lnTo>
                  <a:pt x="111" y="26"/>
                </a:lnTo>
                <a:lnTo>
                  <a:pt x="106" y="18"/>
                </a:lnTo>
                <a:lnTo>
                  <a:pt x="101" y="11"/>
                </a:lnTo>
                <a:lnTo>
                  <a:pt x="94" y="6"/>
                </a:lnTo>
                <a:lnTo>
                  <a:pt x="84" y="3"/>
                </a:lnTo>
                <a:lnTo>
                  <a:pt x="74" y="2"/>
                </a:lnTo>
                <a:lnTo>
                  <a:pt x="61" y="0"/>
                </a:lnTo>
                <a:lnTo>
                  <a:pt x="48" y="2"/>
                </a:lnTo>
                <a:lnTo>
                  <a:pt x="38" y="4"/>
                </a:lnTo>
                <a:lnTo>
                  <a:pt x="28" y="7"/>
                </a:lnTo>
                <a:lnTo>
                  <a:pt x="21" y="13"/>
                </a:lnTo>
                <a:lnTo>
                  <a:pt x="15" y="20"/>
                </a:lnTo>
                <a:lnTo>
                  <a:pt x="10" y="28"/>
                </a:lnTo>
                <a:lnTo>
                  <a:pt x="7" y="38"/>
                </a:lnTo>
                <a:lnTo>
                  <a:pt x="6" y="48"/>
                </a:lnTo>
                <a:lnTo>
                  <a:pt x="6" y="49"/>
                </a:lnTo>
                <a:lnTo>
                  <a:pt x="28" y="49"/>
                </a:lnTo>
                <a:lnTo>
                  <a:pt x="28" y="44"/>
                </a:lnTo>
                <a:lnTo>
                  <a:pt x="30" y="38"/>
                </a:lnTo>
                <a:lnTo>
                  <a:pt x="33" y="33"/>
                </a:lnTo>
                <a:lnTo>
                  <a:pt x="37" y="30"/>
                </a:lnTo>
                <a:lnTo>
                  <a:pt x="41" y="26"/>
                </a:lnTo>
                <a:lnTo>
                  <a:pt x="46" y="24"/>
                </a:lnTo>
                <a:lnTo>
                  <a:pt x="53" y="23"/>
                </a:lnTo>
                <a:lnTo>
                  <a:pt x="60" y="23"/>
                </a:lnTo>
                <a:lnTo>
                  <a:pt x="67" y="23"/>
                </a:lnTo>
                <a:lnTo>
                  <a:pt x="74" y="24"/>
                </a:lnTo>
                <a:lnTo>
                  <a:pt x="79" y="26"/>
                </a:lnTo>
                <a:lnTo>
                  <a:pt x="83" y="28"/>
                </a:lnTo>
                <a:lnTo>
                  <a:pt x="86" y="31"/>
                </a:lnTo>
                <a:lnTo>
                  <a:pt x="88" y="35"/>
                </a:lnTo>
                <a:lnTo>
                  <a:pt x="91" y="39"/>
                </a:lnTo>
                <a:lnTo>
                  <a:pt x="91" y="45"/>
                </a:lnTo>
                <a:lnTo>
                  <a:pt x="91" y="51"/>
                </a:lnTo>
                <a:lnTo>
                  <a:pt x="90" y="55"/>
                </a:lnTo>
                <a:lnTo>
                  <a:pt x="88" y="58"/>
                </a:lnTo>
                <a:lnTo>
                  <a:pt x="84" y="60"/>
                </a:lnTo>
                <a:lnTo>
                  <a:pt x="79" y="62"/>
                </a:lnTo>
                <a:lnTo>
                  <a:pt x="71" y="63"/>
                </a:lnTo>
                <a:lnTo>
                  <a:pt x="60" y="64"/>
                </a:lnTo>
                <a:lnTo>
                  <a:pt x="47" y="66"/>
                </a:lnTo>
                <a:lnTo>
                  <a:pt x="36" y="68"/>
                </a:lnTo>
                <a:lnTo>
                  <a:pt x="26" y="71"/>
                </a:lnTo>
                <a:lnTo>
                  <a:pt x="18" y="75"/>
                </a:lnTo>
                <a:lnTo>
                  <a:pt x="11" y="81"/>
                </a:lnTo>
                <a:lnTo>
                  <a:pt x="6" y="87"/>
                </a:lnTo>
                <a:lnTo>
                  <a:pt x="3" y="95"/>
                </a:lnTo>
                <a:lnTo>
                  <a:pt x="1" y="103"/>
                </a:lnTo>
                <a:lnTo>
                  <a:pt x="0" y="113"/>
                </a:lnTo>
                <a:lnTo>
                  <a:pt x="1" y="124"/>
                </a:lnTo>
                <a:lnTo>
                  <a:pt x="3" y="132"/>
                </a:lnTo>
                <a:lnTo>
                  <a:pt x="6" y="140"/>
                </a:lnTo>
                <a:lnTo>
                  <a:pt x="11" y="147"/>
                </a:lnTo>
                <a:lnTo>
                  <a:pt x="18" y="152"/>
                </a:lnTo>
                <a:lnTo>
                  <a:pt x="25" y="155"/>
                </a:lnTo>
                <a:lnTo>
                  <a:pt x="35" y="158"/>
                </a:lnTo>
                <a:lnTo>
                  <a:pt x="44" y="159"/>
                </a:lnTo>
                <a:lnTo>
                  <a:pt x="58" y="158"/>
                </a:lnTo>
                <a:lnTo>
                  <a:pt x="71" y="153"/>
                </a:lnTo>
                <a:lnTo>
                  <a:pt x="82" y="145"/>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3" name="Freeform 169"/>
          <p:cNvSpPr>
            <a:spLocks/>
          </p:cNvSpPr>
          <p:nvPr/>
        </p:nvSpPr>
        <p:spPr bwMode="auto">
          <a:xfrm>
            <a:off x="3689350" y="3138488"/>
            <a:ext cx="88900" cy="82550"/>
          </a:xfrm>
          <a:custGeom>
            <a:avLst/>
            <a:gdLst>
              <a:gd name="T0" fmla="*/ 88900 w 189"/>
              <a:gd name="T1" fmla="*/ 82550 h 155"/>
              <a:gd name="T2" fmla="*/ 88900 w 189"/>
              <a:gd name="T3" fmla="*/ 31955 h 155"/>
              <a:gd name="T4" fmla="*/ 88430 w 189"/>
              <a:gd name="T5" fmla="*/ 20771 h 155"/>
              <a:gd name="T6" fmla="*/ 86548 w 189"/>
              <a:gd name="T7" fmla="*/ 11184 h 155"/>
              <a:gd name="T8" fmla="*/ 79493 w 189"/>
              <a:gd name="T9" fmla="*/ 3195 h 155"/>
              <a:gd name="T10" fmla="*/ 68674 w 189"/>
              <a:gd name="T11" fmla="*/ 0 h 155"/>
              <a:gd name="T12" fmla="*/ 56915 w 189"/>
              <a:gd name="T13" fmla="*/ 3195 h 155"/>
              <a:gd name="T14" fmla="*/ 47978 w 189"/>
              <a:gd name="T15" fmla="*/ 12782 h 155"/>
              <a:gd name="T16" fmla="*/ 44685 w 189"/>
              <a:gd name="T17" fmla="*/ 6924 h 155"/>
              <a:gd name="T18" fmla="*/ 40452 w 189"/>
              <a:gd name="T19" fmla="*/ 3195 h 155"/>
              <a:gd name="T20" fmla="*/ 36219 w 189"/>
              <a:gd name="T21" fmla="*/ 1065 h 155"/>
              <a:gd name="T22" fmla="*/ 30104 w 189"/>
              <a:gd name="T23" fmla="*/ 0 h 155"/>
              <a:gd name="T24" fmla="*/ 23989 w 189"/>
              <a:gd name="T25" fmla="*/ 1065 h 155"/>
              <a:gd name="T26" fmla="*/ 18815 w 189"/>
              <a:gd name="T27" fmla="*/ 3195 h 155"/>
              <a:gd name="T28" fmla="*/ 14111 w 189"/>
              <a:gd name="T29" fmla="*/ 7456 h 155"/>
              <a:gd name="T30" fmla="*/ 10348 w 189"/>
              <a:gd name="T31" fmla="*/ 13315 h 155"/>
              <a:gd name="T32" fmla="*/ 0 w 189"/>
              <a:gd name="T33" fmla="*/ 2130 h 155"/>
              <a:gd name="T34" fmla="*/ 10819 w 189"/>
              <a:gd name="T35" fmla="*/ 82550 h 155"/>
              <a:gd name="T36" fmla="*/ 11289 w 189"/>
              <a:gd name="T37" fmla="*/ 29825 h 155"/>
              <a:gd name="T38" fmla="*/ 13170 w 189"/>
              <a:gd name="T39" fmla="*/ 21303 h 155"/>
              <a:gd name="T40" fmla="*/ 17874 w 189"/>
              <a:gd name="T41" fmla="*/ 15977 h 155"/>
              <a:gd name="T42" fmla="*/ 23519 w 189"/>
              <a:gd name="T43" fmla="*/ 12782 h 155"/>
              <a:gd name="T44" fmla="*/ 30574 w 189"/>
              <a:gd name="T45" fmla="*/ 12782 h 155"/>
              <a:gd name="T46" fmla="*/ 35278 w 189"/>
              <a:gd name="T47" fmla="*/ 14912 h 155"/>
              <a:gd name="T48" fmla="*/ 38100 w 189"/>
              <a:gd name="T49" fmla="*/ 20238 h 155"/>
              <a:gd name="T50" fmla="*/ 39041 w 189"/>
              <a:gd name="T51" fmla="*/ 28227 h 155"/>
              <a:gd name="T52" fmla="*/ 39041 w 189"/>
              <a:gd name="T53" fmla="*/ 82550 h 155"/>
              <a:gd name="T54" fmla="*/ 49859 w 189"/>
              <a:gd name="T55" fmla="*/ 35150 h 155"/>
              <a:gd name="T56" fmla="*/ 50800 w 189"/>
              <a:gd name="T57" fmla="*/ 25031 h 155"/>
              <a:gd name="T58" fmla="*/ 54563 w 189"/>
              <a:gd name="T59" fmla="*/ 18108 h 155"/>
              <a:gd name="T60" fmla="*/ 59267 w 189"/>
              <a:gd name="T61" fmla="*/ 13315 h 155"/>
              <a:gd name="T62" fmla="*/ 66322 w 189"/>
              <a:gd name="T63" fmla="*/ 12249 h 155"/>
              <a:gd name="T64" fmla="*/ 72437 w 189"/>
              <a:gd name="T65" fmla="*/ 13315 h 155"/>
              <a:gd name="T66" fmla="*/ 75730 w 189"/>
              <a:gd name="T67" fmla="*/ 17043 h 155"/>
              <a:gd name="T68" fmla="*/ 77611 w 189"/>
              <a:gd name="T69" fmla="*/ 23966 h 155"/>
              <a:gd name="T70" fmla="*/ 78081 w 189"/>
              <a:gd name="T71" fmla="*/ 33020 h 1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9"/>
              <a:gd name="T109" fmla="*/ 0 h 155"/>
              <a:gd name="T110" fmla="*/ 189 w 189"/>
              <a:gd name="T111" fmla="*/ 155 h 1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9" h="155">
                <a:moveTo>
                  <a:pt x="166" y="155"/>
                </a:moveTo>
                <a:lnTo>
                  <a:pt x="189" y="155"/>
                </a:lnTo>
                <a:lnTo>
                  <a:pt x="189" y="64"/>
                </a:lnTo>
                <a:lnTo>
                  <a:pt x="189" y="60"/>
                </a:lnTo>
                <a:lnTo>
                  <a:pt x="189" y="48"/>
                </a:lnTo>
                <a:lnTo>
                  <a:pt x="188" y="39"/>
                </a:lnTo>
                <a:lnTo>
                  <a:pt x="187" y="30"/>
                </a:lnTo>
                <a:lnTo>
                  <a:pt x="184" y="21"/>
                </a:lnTo>
                <a:lnTo>
                  <a:pt x="178" y="12"/>
                </a:lnTo>
                <a:lnTo>
                  <a:pt x="169" y="6"/>
                </a:lnTo>
                <a:lnTo>
                  <a:pt x="159" y="2"/>
                </a:lnTo>
                <a:lnTo>
                  <a:pt x="146" y="0"/>
                </a:lnTo>
                <a:lnTo>
                  <a:pt x="133" y="2"/>
                </a:lnTo>
                <a:lnTo>
                  <a:pt x="121" y="6"/>
                </a:lnTo>
                <a:lnTo>
                  <a:pt x="111" y="13"/>
                </a:lnTo>
                <a:lnTo>
                  <a:pt x="102" y="24"/>
                </a:lnTo>
                <a:lnTo>
                  <a:pt x="99" y="18"/>
                </a:lnTo>
                <a:lnTo>
                  <a:pt x="95" y="13"/>
                </a:lnTo>
                <a:lnTo>
                  <a:pt x="90" y="10"/>
                </a:lnTo>
                <a:lnTo>
                  <a:pt x="86" y="6"/>
                </a:lnTo>
                <a:lnTo>
                  <a:pt x="82" y="4"/>
                </a:lnTo>
                <a:lnTo>
                  <a:pt x="77" y="2"/>
                </a:lnTo>
                <a:lnTo>
                  <a:pt x="70" y="0"/>
                </a:lnTo>
                <a:lnTo>
                  <a:pt x="64" y="0"/>
                </a:lnTo>
                <a:lnTo>
                  <a:pt x="58" y="0"/>
                </a:lnTo>
                <a:lnTo>
                  <a:pt x="51" y="2"/>
                </a:lnTo>
                <a:lnTo>
                  <a:pt x="45" y="4"/>
                </a:lnTo>
                <a:lnTo>
                  <a:pt x="40" y="6"/>
                </a:lnTo>
                <a:lnTo>
                  <a:pt x="34" y="10"/>
                </a:lnTo>
                <a:lnTo>
                  <a:pt x="30" y="14"/>
                </a:lnTo>
                <a:lnTo>
                  <a:pt x="26" y="19"/>
                </a:lnTo>
                <a:lnTo>
                  <a:pt x="22" y="25"/>
                </a:lnTo>
                <a:lnTo>
                  <a:pt x="22" y="4"/>
                </a:lnTo>
                <a:lnTo>
                  <a:pt x="0" y="4"/>
                </a:lnTo>
                <a:lnTo>
                  <a:pt x="0" y="155"/>
                </a:lnTo>
                <a:lnTo>
                  <a:pt x="23" y="155"/>
                </a:lnTo>
                <a:lnTo>
                  <a:pt x="23" y="66"/>
                </a:lnTo>
                <a:lnTo>
                  <a:pt x="24" y="56"/>
                </a:lnTo>
                <a:lnTo>
                  <a:pt x="25" y="47"/>
                </a:lnTo>
                <a:lnTo>
                  <a:pt x="28" y="40"/>
                </a:lnTo>
                <a:lnTo>
                  <a:pt x="32" y="34"/>
                </a:lnTo>
                <a:lnTo>
                  <a:pt x="38" y="30"/>
                </a:lnTo>
                <a:lnTo>
                  <a:pt x="43" y="26"/>
                </a:lnTo>
                <a:lnTo>
                  <a:pt x="50" y="24"/>
                </a:lnTo>
                <a:lnTo>
                  <a:pt x="58" y="23"/>
                </a:lnTo>
                <a:lnTo>
                  <a:pt x="65" y="24"/>
                </a:lnTo>
                <a:lnTo>
                  <a:pt x="70" y="25"/>
                </a:lnTo>
                <a:lnTo>
                  <a:pt x="75" y="28"/>
                </a:lnTo>
                <a:lnTo>
                  <a:pt x="78" y="32"/>
                </a:lnTo>
                <a:lnTo>
                  <a:pt x="81" y="38"/>
                </a:lnTo>
                <a:lnTo>
                  <a:pt x="82" y="45"/>
                </a:lnTo>
                <a:lnTo>
                  <a:pt x="83" y="53"/>
                </a:lnTo>
                <a:lnTo>
                  <a:pt x="83" y="62"/>
                </a:lnTo>
                <a:lnTo>
                  <a:pt x="83" y="155"/>
                </a:lnTo>
                <a:lnTo>
                  <a:pt x="106" y="155"/>
                </a:lnTo>
                <a:lnTo>
                  <a:pt x="106" y="66"/>
                </a:lnTo>
                <a:lnTo>
                  <a:pt x="107" y="56"/>
                </a:lnTo>
                <a:lnTo>
                  <a:pt x="108" y="47"/>
                </a:lnTo>
                <a:lnTo>
                  <a:pt x="111" y="40"/>
                </a:lnTo>
                <a:lnTo>
                  <a:pt x="116" y="34"/>
                </a:lnTo>
                <a:lnTo>
                  <a:pt x="121" y="30"/>
                </a:lnTo>
                <a:lnTo>
                  <a:pt x="126" y="25"/>
                </a:lnTo>
                <a:lnTo>
                  <a:pt x="134" y="24"/>
                </a:lnTo>
                <a:lnTo>
                  <a:pt x="141" y="23"/>
                </a:lnTo>
                <a:lnTo>
                  <a:pt x="148" y="24"/>
                </a:lnTo>
                <a:lnTo>
                  <a:pt x="154" y="25"/>
                </a:lnTo>
                <a:lnTo>
                  <a:pt x="158" y="28"/>
                </a:lnTo>
                <a:lnTo>
                  <a:pt x="161" y="32"/>
                </a:lnTo>
                <a:lnTo>
                  <a:pt x="164" y="38"/>
                </a:lnTo>
                <a:lnTo>
                  <a:pt x="165" y="45"/>
                </a:lnTo>
                <a:lnTo>
                  <a:pt x="166" y="53"/>
                </a:lnTo>
                <a:lnTo>
                  <a:pt x="166" y="62"/>
                </a:lnTo>
                <a:lnTo>
                  <a:pt x="166"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4" name="Freeform 170"/>
          <p:cNvSpPr>
            <a:spLocks noEditPoints="1"/>
          </p:cNvSpPr>
          <p:nvPr/>
        </p:nvSpPr>
        <p:spPr bwMode="auto">
          <a:xfrm>
            <a:off x="3790950" y="3138489"/>
            <a:ext cx="57150" cy="84137"/>
          </a:xfrm>
          <a:custGeom>
            <a:avLst/>
            <a:gdLst>
              <a:gd name="T0" fmla="*/ 45070 w 123"/>
              <a:gd name="T1" fmla="*/ 59795 h 159"/>
              <a:gd name="T2" fmla="*/ 42282 w 123"/>
              <a:gd name="T3" fmla="*/ 65616 h 159"/>
              <a:gd name="T4" fmla="*/ 38100 w 123"/>
              <a:gd name="T5" fmla="*/ 69320 h 159"/>
              <a:gd name="T6" fmla="*/ 32989 w 123"/>
              <a:gd name="T7" fmla="*/ 71966 h 159"/>
              <a:gd name="T8" fmla="*/ 25555 w 123"/>
              <a:gd name="T9" fmla="*/ 70908 h 159"/>
              <a:gd name="T10" fmla="*/ 19050 w 123"/>
              <a:gd name="T11" fmla="*/ 68262 h 159"/>
              <a:gd name="T12" fmla="*/ 13939 w 123"/>
              <a:gd name="T13" fmla="*/ 61912 h 159"/>
              <a:gd name="T14" fmla="*/ 11616 w 123"/>
              <a:gd name="T15" fmla="*/ 51858 h 159"/>
              <a:gd name="T16" fmla="*/ 57150 w 123"/>
              <a:gd name="T17" fmla="*/ 46566 h 159"/>
              <a:gd name="T18" fmla="*/ 56685 w 123"/>
              <a:gd name="T19" fmla="*/ 31750 h 159"/>
              <a:gd name="T20" fmla="*/ 52968 w 123"/>
              <a:gd name="T21" fmla="*/ 16404 h 159"/>
              <a:gd name="T22" fmla="*/ 45534 w 123"/>
              <a:gd name="T23" fmla="*/ 6350 h 159"/>
              <a:gd name="T24" fmla="*/ 35312 w 123"/>
              <a:gd name="T25" fmla="*/ 1058 h 159"/>
              <a:gd name="T26" fmla="*/ 22302 w 123"/>
              <a:gd name="T27" fmla="*/ 1058 h 159"/>
              <a:gd name="T28" fmla="*/ 11616 w 123"/>
              <a:gd name="T29" fmla="*/ 6350 h 159"/>
              <a:gd name="T30" fmla="*/ 4182 w 123"/>
              <a:gd name="T31" fmla="*/ 17462 h 159"/>
              <a:gd name="T32" fmla="*/ 465 w 123"/>
              <a:gd name="T33" fmla="*/ 33337 h 159"/>
              <a:gd name="T34" fmla="*/ 465 w 123"/>
              <a:gd name="T35" fmla="*/ 51858 h 159"/>
              <a:gd name="T36" fmla="*/ 4182 w 123"/>
              <a:gd name="T37" fmla="*/ 67204 h 159"/>
              <a:gd name="T38" fmla="*/ 11616 w 123"/>
              <a:gd name="T39" fmla="*/ 77787 h 159"/>
              <a:gd name="T40" fmla="*/ 22302 w 123"/>
              <a:gd name="T41" fmla="*/ 83608 h 159"/>
              <a:gd name="T42" fmla="*/ 33918 w 123"/>
              <a:gd name="T43" fmla="*/ 83608 h 159"/>
              <a:gd name="T44" fmla="*/ 43676 w 123"/>
              <a:gd name="T45" fmla="*/ 79904 h 159"/>
              <a:gd name="T46" fmla="*/ 50180 w 123"/>
              <a:gd name="T47" fmla="*/ 73025 h 159"/>
              <a:gd name="T48" fmla="*/ 55291 w 123"/>
              <a:gd name="T49" fmla="*/ 62970 h 159"/>
              <a:gd name="T50" fmla="*/ 45999 w 123"/>
              <a:gd name="T51" fmla="*/ 57150 h 159"/>
              <a:gd name="T52" fmla="*/ 11616 w 123"/>
              <a:gd name="T53" fmla="*/ 29633 h 159"/>
              <a:gd name="T54" fmla="*/ 14404 w 123"/>
              <a:gd name="T55" fmla="*/ 21167 h 159"/>
              <a:gd name="T56" fmla="*/ 19050 w 123"/>
              <a:gd name="T57" fmla="*/ 14817 h 159"/>
              <a:gd name="T58" fmla="*/ 25090 w 123"/>
              <a:gd name="T59" fmla="*/ 12700 h 159"/>
              <a:gd name="T60" fmla="*/ 32989 w 123"/>
              <a:gd name="T61" fmla="*/ 12700 h 159"/>
              <a:gd name="T62" fmla="*/ 39029 w 123"/>
              <a:gd name="T63" fmla="*/ 15875 h 159"/>
              <a:gd name="T64" fmla="*/ 43676 w 123"/>
              <a:gd name="T65" fmla="*/ 21167 h 159"/>
              <a:gd name="T66" fmla="*/ 45534 w 123"/>
              <a:gd name="T67" fmla="*/ 29633 h 159"/>
              <a:gd name="T68" fmla="*/ 11151 w 123"/>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9"/>
              <a:gd name="T107" fmla="*/ 123 w 123"/>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9">
                <a:moveTo>
                  <a:pt x="99" y="108"/>
                </a:moveTo>
                <a:lnTo>
                  <a:pt x="97" y="113"/>
                </a:lnTo>
                <a:lnTo>
                  <a:pt x="94" y="119"/>
                </a:lnTo>
                <a:lnTo>
                  <a:pt x="91" y="124"/>
                </a:lnTo>
                <a:lnTo>
                  <a:pt x="86" y="129"/>
                </a:lnTo>
                <a:lnTo>
                  <a:pt x="82" y="131"/>
                </a:lnTo>
                <a:lnTo>
                  <a:pt x="77" y="133"/>
                </a:lnTo>
                <a:lnTo>
                  <a:pt x="71" y="136"/>
                </a:lnTo>
                <a:lnTo>
                  <a:pt x="63" y="136"/>
                </a:lnTo>
                <a:lnTo>
                  <a:pt x="55" y="134"/>
                </a:lnTo>
                <a:lnTo>
                  <a:pt x="47" y="132"/>
                </a:lnTo>
                <a:lnTo>
                  <a:pt x="41" y="129"/>
                </a:lnTo>
                <a:lnTo>
                  <a:pt x="35" y="123"/>
                </a:lnTo>
                <a:lnTo>
                  <a:pt x="30" y="117"/>
                </a:lnTo>
                <a:lnTo>
                  <a:pt x="27" y="109"/>
                </a:lnTo>
                <a:lnTo>
                  <a:pt x="25" y="98"/>
                </a:lnTo>
                <a:lnTo>
                  <a:pt x="24" y="88"/>
                </a:lnTo>
                <a:lnTo>
                  <a:pt x="123" y="88"/>
                </a:lnTo>
                <a:lnTo>
                  <a:pt x="123" y="76"/>
                </a:lnTo>
                <a:lnTo>
                  <a:pt x="122" y="60"/>
                </a:lnTo>
                <a:lnTo>
                  <a:pt x="119" y="44"/>
                </a:lnTo>
                <a:lnTo>
                  <a:pt x="114" y="31"/>
                </a:lnTo>
                <a:lnTo>
                  <a:pt x="107" y="20"/>
                </a:lnTo>
                <a:lnTo>
                  <a:pt x="98" y="12"/>
                </a:lnTo>
                <a:lnTo>
                  <a:pt x="87" y="5"/>
                </a:lnTo>
                <a:lnTo>
                  <a:pt x="76" y="2"/>
                </a:lnTo>
                <a:lnTo>
                  <a:pt x="61" y="0"/>
                </a:lnTo>
                <a:lnTo>
                  <a:pt x="48" y="2"/>
                </a:lnTo>
                <a:lnTo>
                  <a:pt x="36" y="6"/>
                </a:lnTo>
                <a:lnTo>
                  <a:pt x="25" y="12"/>
                </a:lnTo>
                <a:lnTo>
                  <a:pt x="17" y="21"/>
                </a:lnTo>
                <a:lnTo>
                  <a:pt x="9" y="33"/>
                </a:lnTo>
                <a:lnTo>
                  <a:pt x="4" y="47"/>
                </a:lnTo>
                <a:lnTo>
                  <a:pt x="1" y="63"/>
                </a:lnTo>
                <a:lnTo>
                  <a:pt x="0" y="81"/>
                </a:lnTo>
                <a:lnTo>
                  <a:pt x="1" y="98"/>
                </a:lnTo>
                <a:lnTo>
                  <a:pt x="4" y="113"/>
                </a:lnTo>
                <a:lnTo>
                  <a:pt x="9" y="127"/>
                </a:lnTo>
                <a:lnTo>
                  <a:pt x="17" y="138"/>
                </a:lnTo>
                <a:lnTo>
                  <a:pt x="25" y="147"/>
                </a:lnTo>
                <a:lnTo>
                  <a:pt x="36" y="153"/>
                </a:lnTo>
                <a:lnTo>
                  <a:pt x="48" y="158"/>
                </a:lnTo>
                <a:lnTo>
                  <a:pt x="61" y="159"/>
                </a:lnTo>
                <a:lnTo>
                  <a:pt x="73" y="158"/>
                </a:lnTo>
                <a:lnTo>
                  <a:pt x="84" y="155"/>
                </a:lnTo>
                <a:lnTo>
                  <a:pt x="94" y="151"/>
                </a:lnTo>
                <a:lnTo>
                  <a:pt x="102" y="145"/>
                </a:lnTo>
                <a:lnTo>
                  <a:pt x="108" y="138"/>
                </a:lnTo>
                <a:lnTo>
                  <a:pt x="115" y="129"/>
                </a:lnTo>
                <a:lnTo>
                  <a:pt x="119" y="119"/>
                </a:lnTo>
                <a:lnTo>
                  <a:pt x="121" y="108"/>
                </a:lnTo>
                <a:lnTo>
                  <a:pt x="99" y="108"/>
                </a:lnTo>
                <a:close/>
                <a:moveTo>
                  <a:pt x="24" y="67"/>
                </a:moveTo>
                <a:lnTo>
                  <a:pt x="25" y="56"/>
                </a:lnTo>
                <a:lnTo>
                  <a:pt x="27" y="48"/>
                </a:lnTo>
                <a:lnTo>
                  <a:pt x="31" y="40"/>
                </a:lnTo>
                <a:lnTo>
                  <a:pt x="36" y="34"/>
                </a:lnTo>
                <a:lnTo>
                  <a:pt x="41" y="28"/>
                </a:lnTo>
                <a:lnTo>
                  <a:pt x="47" y="25"/>
                </a:lnTo>
                <a:lnTo>
                  <a:pt x="54" y="24"/>
                </a:lnTo>
                <a:lnTo>
                  <a:pt x="62" y="23"/>
                </a:lnTo>
                <a:lnTo>
                  <a:pt x="71" y="24"/>
                </a:lnTo>
                <a:lnTo>
                  <a:pt x="78" y="25"/>
                </a:lnTo>
                <a:lnTo>
                  <a:pt x="84" y="30"/>
                </a:lnTo>
                <a:lnTo>
                  <a:pt x="89" y="34"/>
                </a:lnTo>
                <a:lnTo>
                  <a:pt x="94" y="40"/>
                </a:lnTo>
                <a:lnTo>
                  <a:pt x="97" y="48"/>
                </a:lnTo>
                <a:lnTo>
                  <a:pt x="98" y="56"/>
                </a:lnTo>
                <a:lnTo>
                  <a:pt x="99" y="67"/>
                </a:lnTo>
                <a:lnTo>
                  <a:pt x="24"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5" name="Freeform 171"/>
          <p:cNvSpPr>
            <a:spLocks/>
          </p:cNvSpPr>
          <p:nvPr/>
        </p:nvSpPr>
        <p:spPr bwMode="auto">
          <a:xfrm>
            <a:off x="3854451" y="3138489"/>
            <a:ext cx="53975" cy="84137"/>
          </a:xfrm>
          <a:custGeom>
            <a:avLst/>
            <a:gdLst>
              <a:gd name="T0" fmla="*/ 482 w 112"/>
              <a:gd name="T1" fmla="*/ 62441 h 159"/>
              <a:gd name="T2" fmla="*/ 4337 w 112"/>
              <a:gd name="T3" fmla="*/ 73025 h 159"/>
              <a:gd name="T4" fmla="*/ 10602 w 112"/>
              <a:gd name="T5" fmla="*/ 79904 h 159"/>
              <a:gd name="T6" fmla="*/ 20241 w 112"/>
              <a:gd name="T7" fmla="*/ 83608 h 159"/>
              <a:gd name="T8" fmla="*/ 32771 w 112"/>
              <a:gd name="T9" fmla="*/ 83608 h 159"/>
              <a:gd name="T10" fmla="*/ 42891 w 112"/>
              <a:gd name="T11" fmla="*/ 80433 h 159"/>
              <a:gd name="T12" fmla="*/ 49638 w 112"/>
              <a:gd name="T13" fmla="*/ 73554 h 159"/>
              <a:gd name="T14" fmla="*/ 53493 w 112"/>
              <a:gd name="T15" fmla="*/ 63500 h 159"/>
              <a:gd name="T16" fmla="*/ 53493 w 112"/>
              <a:gd name="T17" fmla="*/ 53446 h 159"/>
              <a:gd name="T18" fmla="*/ 51565 w 112"/>
              <a:gd name="T19" fmla="*/ 46037 h 159"/>
              <a:gd name="T20" fmla="*/ 46264 w 112"/>
              <a:gd name="T21" fmla="*/ 40746 h 159"/>
              <a:gd name="T22" fmla="*/ 38554 w 112"/>
              <a:gd name="T23" fmla="*/ 37041 h 159"/>
              <a:gd name="T24" fmla="*/ 23132 w 112"/>
              <a:gd name="T25" fmla="*/ 32808 h 159"/>
              <a:gd name="T26" fmla="*/ 18313 w 112"/>
              <a:gd name="T27" fmla="*/ 31221 h 159"/>
              <a:gd name="T28" fmla="*/ 14940 w 112"/>
              <a:gd name="T29" fmla="*/ 29104 h 159"/>
              <a:gd name="T30" fmla="*/ 12530 w 112"/>
              <a:gd name="T31" fmla="*/ 26987 h 159"/>
              <a:gd name="T32" fmla="*/ 12048 w 112"/>
              <a:gd name="T33" fmla="*/ 23283 h 159"/>
              <a:gd name="T34" fmla="*/ 13494 w 112"/>
              <a:gd name="T35" fmla="*/ 17992 h 159"/>
              <a:gd name="T36" fmla="*/ 15903 w 112"/>
              <a:gd name="T37" fmla="*/ 14817 h 159"/>
              <a:gd name="T38" fmla="*/ 20241 w 112"/>
              <a:gd name="T39" fmla="*/ 12700 h 159"/>
              <a:gd name="T40" fmla="*/ 26506 w 112"/>
              <a:gd name="T41" fmla="*/ 12171 h 159"/>
              <a:gd name="T42" fmla="*/ 32771 w 112"/>
              <a:gd name="T43" fmla="*/ 12700 h 159"/>
              <a:gd name="T44" fmla="*/ 37108 w 112"/>
              <a:gd name="T45" fmla="*/ 15875 h 159"/>
              <a:gd name="T46" fmla="*/ 39999 w 112"/>
              <a:gd name="T47" fmla="*/ 19579 h 159"/>
              <a:gd name="T48" fmla="*/ 41927 w 112"/>
              <a:gd name="T49" fmla="*/ 24871 h 159"/>
              <a:gd name="T50" fmla="*/ 52047 w 112"/>
              <a:gd name="T51" fmla="*/ 19579 h 159"/>
              <a:gd name="T52" fmla="*/ 48192 w 112"/>
              <a:gd name="T53" fmla="*/ 10054 h 159"/>
              <a:gd name="T54" fmla="*/ 41927 w 112"/>
              <a:gd name="T55" fmla="*/ 3704 h 159"/>
              <a:gd name="T56" fmla="*/ 32289 w 112"/>
              <a:gd name="T57" fmla="*/ 1058 h 159"/>
              <a:gd name="T58" fmla="*/ 20723 w 112"/>
              <a:gd name="T59" fmla="*/ 1058 h 159"/>
              <a:gd name="T60" fmla="*/ 11566 w 112"/>
              <a:gd name="T61" fmla="*/ 3704 h 159"/>
              <a:gd name="T62" fmla="*/ 5301 w 112"/>
              <a:gd name="T63" fmla="*/ 10054 h 159"/>
              <a:gd name="T64" fmla="*/ 1928 w 112"/>
              <a:gd name="T65" fmla="*/ 17992 h 159"/>
              <a:gd name="T66" fmla="*/ 1928 w 112"/>
              <a:gd name="T67" fmla="*/ 28046 h 159"/>
              <a:gd name="T68" fmla="*/ 4337 w 112"/>
              <a:gd name="T69" fmla="*/ 35454 h 159"/>
              <a:gd name="T70" fmla="*/ 8675 w 112"/>
              <a:gd name="T71" fmla="*/ 40216 h 159"/>
              <a:gd name="T72" fmla="*/ 15903 w 112"/>
              <a:gd name="T73" fmla="*/ 43921 h 159"/>
              <a:gd name="T74" fmla="*/ 33252 w 112"/>
              <a:gd name="T75" fmla="*/ 49741 h 159"/>
              <a:gd name="T76" fmla="*/ 37590 w 112"/>
              <a:gd name="T77" fmla="*/ 50800 h 159"/>
              <a:gd name="T78" fmla="*/ 40481 w 112"/>
              <a:gd name="T79" fmla="*/ 52387 h 159"/>
              <a:gd name="T80" fmla="*/ 42891 w 112"/>
              <a:gd name="T81" fmla="*/ 55562 h 159"/>
              <a:gd name="T82" fmla="*/ 43373 w 112"/>
              <a:gd name="T83" fmla="*/ 59795 h 159"/>
              <a:gd name="T84" fmla="*/ 42409 w 112"/>
              <a:gd name="T85" fmla="*/ 65087 h 159"/>
              <a:gd name="T86" fmla="*/ 39035 w 112"/>
              <a:gd name="T87" fmla="*/ 68791 h 159"/>
              <a:gd name="T88" fmla="*/ 34216 w 112"/>
              <a:gd name="T89" fmla="*/ 71966 h 159"/>
              <a:gd name="T90" fmla="*/ 27469 w 112"/>
              <a:gd name="T91" fmla="*/ 72495 h 159"/>
              <a:gd name="T92" fmla="*/ 20241 w 112"/>
              <a:gd name="T93" fmla="*/ 70908 h 159"/>
              <a:gd name="T94" fmla="*/ 15421 w 112"/>
              <a:gd name="T95" fmla="*/ 68262 h 159"/>
              <a:gd name="T96" fmla="*/ 11566 w 112"/>
              <a:gd name="T97" fmla="*/ 62970 h 159"/>
              <a:gd name="T98" fmla="*/ 10120 w 112"/>
              <a:gd name="T99" fmla="*/ 56091 h 15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2"/>
              <a:gd name="T151" fmla="*/ 0 h 159"/>
              <a:gd name="T152" fmla="*/ 112 w 112"/>
              <a:gd name="T153" fmla="*/ 159 h 15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2" h="159">
                <a:moveTo>
                  <a:pt x="0" y="106"/>
                </a:moveTo>
                <a:lnTo>
                  <a:pt x="1" y="118"/>
                </a:lnTo>
                <a:lnTo>
                  <a:pt x="3" y="129"/>
                </a:lnTo>
                <a:lnTo>
                  <a:pt x="9" y="138"/>
                </a:lnTo>
                <a:lnTo>
                  <a:pt x="14" y="145"/>
                </a:lnTo>
                <a:lnTo>
                  <a:pt x="22" y="151"/>
                </a:lnTo>
                <a:lnTo>
                  <a:pt x="32" y="155"/>
                </a:lnTo>
                <a:lnTo>
                  <a:pt x="42" y="158"/>
                </a:lnTo>
                <a:lnTo>
                  <a:pt x="55" y="159"/>
                </a:lnTo>
                <a:lnTo>
                  <a:pt x="68" y="158"/>
                </a:lnTo>
                <a:lnTo>
                  <a:pt x="79" y="155"/>
                </a:lnTo>
                <a:lnTo>
                  <a:pt x="89" y="152"/>
                </a:lnTo>
                <a:lnTo>
                  <a:pt x="97" y="146"/>
                </a:lnTo>
                <a:lnTo>
                  <a:pt x="103" y="139"/>
                </a:lnTo>
                <a:lnTo>
                  <a:pt x="108" y="131"/>
                </a:lnTo>
                <a:lnTo>
                  <a:pt x="111" y="120"/>
                </a:lnTo>
                <a:lnTo>
                  <a:pt x="112" y="110"/>
                </a:lnTo>
                <a:lnTo>
                  <a:pt x="111" y="101"/>
                </a:lnTo>
                <a:lnTo>
                  <a:pt x="110" y="94"/>
                </a:lnTo>
                <a:lnTo>
                  <a:pt x="107" y="87"/>
                </a:lnTo>
                <a:lnTo>
                  <a:pt x="101" y="82"/>
                </a:lnTo>
                <a:lnTo>
                  <a:pt x="96" y="77"/>
                </a:lnTo>
                <a:lnTo>
                  <a:pt x="89" y="74"/>
                </a:lnTo>
                <a:lnTo>
                  <a:pt x="80" y="70"/>
                </a:lnTo>
                <a:lnTo>
                  <a:pt x="71" y="68"/>
                </a:lnTo>
                <a:lnTo>
                  <a:pt x="48" y="62"/>
                </a:lnTo>
                <a:lnTo>
                  <a:pt x="42" y="60"/>
                </a:lnTo>
                <a:lnTo>
                  <a:pt x="38" y="59"/>
                </a:lnTo>
                <a:lnTo>
                  <a:pt x="34" y="58"/>
                </a:lnTo>
                <a:lnTo>
                  <a:pt x="31" y="55"/>
                </a:lnTo>
                <a:lnTo>
                  <a:pt x="29" y="53"/>
                </a:lnTo>
                <a:lnTo>
                  <a:pt x="26" y="51"/>
                </a:lnTo>
                <a:lnTo>
                  <a:pt x="25" y="47"/>
                </a:lnTo>
                <a:lnTo>
                  <a:pt x="25" y="44"/>
                </a:lnTo>
                <a:lnTo>
                  <a:pt x="25" y="39"/>
                </a:lnTo>
                <a:lnTo>
                  <a:pt x="28" y="34"/>
                </a:lnTo>
                <a:lnTo>
                  <a:pt x="30" y="31"/>
                </a:lnTo>
                <a:lnTo>
                  <a:pt x="33" y="28"/>
                </a:lnTo>
                <a:lnTo>
                  <a:pt x="37" y="26"/>
                </a:lnTo>
                <a:lnTo>
                  <a:pt x="42" y="24"/>
                </a:lnTo>
                <a:lnTo>
                  <a:pt x="48" y="23"/>
                </a:lnTo>
                <a:lnTo>
                  <a:pt x="55" y="23"/>
                </a:lnTo>
                <a:lnTo>
                  <a:pt x="61" y="23"/>
                </a:lnTo>
                <a:lnTo>
                  <a:pt x="68" y="24"/>
                </a:lnTo>
                <a:lnTo>
                  <a:pt x="73" y="26"/>
                </a:lnTo>
                <a:lnTo>
                  <a:pt x="77" y="30"/>
                </a:lnTo>
                <a:lnTo>
                  <a:pt x="81" y="33"/>
                </a:lnTo>
                <a:lnTo>
                  <a:pt x="83" y="37"/>
                </a:lnTo>
                <a:lnTo>
                  <a:pt x="86" y="41"/>
                </a:lnTo>
                <a:lnTo>
                  <a:pt x="87" y="47"/>
                </a:lnTo>
                <a:lnTo>
                  <a:pt x="109" y="47"/>
                </a:lnTo>
                <a:lnTo>
                  <a:pt x="108" y="37"/>
                </a:lnTo>
                <a:lnTo>
                  <a:pt x="104" y="27"/>
                </a:lnTo>
                <a:lnTo>
                  <a:pt x="100" y="19"/>
                </a:lnTo>
                <a:lnTo>
                  <a:pt x="94" y="13"/>
                </a:lnTo>
                <a:lnTo>
                  <a:pt x="87" y="7"/>
                </a:lnTo>
                <a:lnTo>
                  <a:pt x="77" y="4"/>
                </a:lnTo>
                <a:lnTo>
                  <a:pt x="67" y="2"/>
                </a:lnTo>
                <a:lnTo>
                  <a:pt x="55" y="0"/>
                </a:lnTo>
                <a:lnTo>
                  <a:pt x="43" y="2"/>
                </a:lnTo>
                <a:lnTo>
                  <a:pt x="33" y="4"/>
                </a:lnTo>
                <a:lnTo>
                  <a:pt x="24" y="7"/>
                </a:lnTo>
                <a:lnTo>
                  <a:pt x="17" y="12"/>
                </a:lnTo>
                <a:lnTo>
                  <a:pt x="11" y="19"/>
                </a:lnTo>
                <a:lnTo>
                  <a:pt x="6" y="26"/>
                </a:lnTo>
                <a:lnTo>
                  <a:pt x="4" y="34"/>
                </a:lnTo>
                <a:lnTo>
                  <a:pt x="3" y="44"/>
                </a:lnTo>
                <a:lnTo>
                  <a:pt x="4" y="53"/>
                </a:lnTo>
                <a:lnTo>
                  <a:pt x="5" y="60"/>
                </a:lnTo>
                <a:lnTo>
                  <a:pt x="9" y="67"/>
                </a:lnTo>
                <a:lnTo>
                  <a:pt x="13" y="71"/>
                </a:lnTo>
                <a:lnTo>
                  <a:pt x="18" y="76"/>
                </a:lnTo>
                <a:lnTo>
                  <a:pt x="24" y="80"/>
                </a:lnTo>
                <a:lnTo>
                  <a:pt x="33" y="83"/>
                </a:lnTo>
                <a:lnTo>
                  <a:pt x="41" y="85"/>
                </a:lnTo>
                <a:lnTo>
                  <a:pt x="69" y="94"/>
                </a:lnTo>
                <a:lnTo>
                  <a:pt x="73" y="95"/>
                </a:lnTo>
                <a:lnTo>
                  <a:pt x="78" y="96"/>
                </a:lnTo>
                <a:lnTo>
                  <a:pt x="81" y="98"/>
                </a:lnTo>
                <a:lnTo>
                  <a:pt x="84" y="99"/>
                </a:lnTo>
                <a:lnTo>
                  <a:pt x="87" y="103"/>
                </a:lnTo>
                <a:lnTo>
                  <a:pt x="89" y="105"/>
                </a:lnTo>
                <a:lnTo>
                  <a:pt x="90" y="109"/>
                </a:lnTo>
                <a:lnTo>
                  <a:pt x="90" y="113"/>
                </a:lnTo>
                <a:lnTo>
                  <a:pt x="89" y="118"/>
                </a:lnTo>
                <a:lnTo>
                  <a:pt x="88" y="123"/>
                </a:lnTo>
                <a:lnTo>
                  <a:pt x="84" y="127"/>
                </a:lnTo>
                <a:lnTo>
                  <a:pt x="81" y="130"/>
                </a:lnTo>
                <a:lnTo>
                  <a:pt x="76" y="133"/>
                </a:lnTo>
                <a:lnTo>
                  <a:pt x="71" y="136"/>
                </a:lnTo>
                <a:lnTo>
                  <a:pt x="64" y="137"/>
                </a:lnTo>
                <a:lnTo>
                  <a:pt x="57" y="137"/>
                </a:lnTo>
                <a:lnTo>
                  <a:pt x="50" y="137"/>
                </a:lnTo>
                <a:lnTo>
                  <a:pt x="42" y="134"/>
                </a:lnTo>
                <a:lnTo>
                  <a:pt x="36" y="132"/>
                </a:lnTo>
                <a:lnTo>
                  <a:pt x="32" y="129"/>
                </a:lnTo>
                <a:lnTo>
                  <a:pt x="28" y="125"/>
                </a:lnTo>
                <a:lnTo>
                  <a:pt x="24" y="119"/>
                </a:lnTo>
                <a:lnTo>
                  <a:pt x="22" y="113"/>
                </a:lnTo>
                <a:lnTo>
                  <a:pt x="21" y="106"/>
                </a:lnTo>
                <a:lnTo>
                  <a:pt x="0" y="10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6" name="Freeform 172"/>
          <p:cNvSpPr>
            <a:spLocks noEditPoints="1"/>
          </p:cNvSpPr>
          <p:nvPr/>
        </p:nvSpPr>
        <p:spPr bwMode="auto">
          <a:xfrm>
            <a:off x="3956050" y="3111500"/>
            <a:ext cx="65088" cy="109538"/>
          </a:xfrm>
          <a:custGeom>
            <a:avLst/>
            <a:gdLst>
              <a:gd name="T0" fmla="*/ 11379 w 143"/>
              <a:gd name="T1" fmla="*/ 58738 h 207"/>
              <a:gd name="T2" fmla="*/ 38234 w 143"/>
              <a:gd name="T3" fmla="*/ 58738 h 207"/>
              <a:gd name="T4" fmla="*/ 45971 w 143"/>
              <a:gd name="T5" fmla="*/ 60854 h 207"/>
              <a:gd name="T6" fmla="*/ 50523 w 143"/>
              <a:gd name="T7" fmla="*/ 65088 h 207"/>
              <a:gd name="T8" fmla="*/ 52799 w 143"/>
              <a:gd name="T9" fmla="*/ 71967 h 207"/>
              <a:gd name="T10" fmla="*/ 52799 w 143"/>
              <a:gd name="T11" fmla="*/ 81492 h 207"/>
              <a:gd name="T12" fmla="*/ 50978 w 143"/>
              <a:gd name="T13" fmla="*/ 88900 h 207"/>
              <a:gd name="T14" fmla="*/ 45971 w 143"/>
              <a:gd name="T15" fmla="*/ 93134 h 207"/>
              <a:gd name="T16" fmla="*/ 39144 w 143"/>
              <a:gd name="T17" fmla="*/ 95780 h 207"/>
              <a:gd name="T18" fmla="*/ 11379 w 143"/>
              <a:gd name="T19" fmla="*/ 96309 h 207"/>
              <a:gd name="T20" fmla="*/ 11379 w 143"/>
              <a:gd name="T21" fmla="*/ 12171 h 207"/>
              <a:gd name="T22" fmla="*/ 36868 w 143"/>
              <a:gd name="T23" fmla="*/ 12171 h 207"/>
              <a:gd name="T24" fmla="*/ 43695 w 143"/>
              <a:gd name="T25" fmla="*/ 14817 h 207"/>
              <a:gd name="T26" fmla="*/ 47337 w 143"/>
              <a:gd name="T27" fmla="*/ 18521 h 207"/>
              <a:gd name="T28" fmla="*/ 49613 w 143"/>
              <a:gd name="T29" fmla="*/ 24871 h 207"/>
              <a:gd name="T30" fmla="*/ 49613 w 143"/>
              <a:gd name="T31" fmla="*/ 33338 h 207"/>
              <a:gd name="T32" fmla="*/ 47337 w 143"/>
              <a:gd name="T33" fmla="*/ 39688 h 207"/>
              <a:gd name="T34" fmla="*/ 43240 w 143"/>
              <a:gd name="T35" fmla="*/ 43921 h 207"/>
              <a:gd name="T36" fmla="*/ 36413 w 143"/>
              <a:gd name="T37" fmla="*/ 46038 h 207"/>
              <a:gd name="T38" fmla="*/ 11379 w 143"/>
              <a:gd name="T39" fmla="*/ 46038 h 207"/>
              <a:gd name="T40" fmla="*/ 36413 w 143"/>
              <a:gd name="T41" fmla="*/ 109538 h 207"/>
              <a:gd name="T42" fmla="*/ 48702 w 143"/>
              <a:gd name="T43" fmla="*/ 107421 h 207"/>
              <a:gd name="T44" fmla="*/ 57805 w 143"/>
              <a:gd name="T45" fmla="*/ 100542 h 207"/>
              <a:gd name="T46" fmla="*/ 63267 w 143"/>
              <a:gd name="T47" fmla="*/ 90488 h 207"/>
              <a:gd name="T48" fmla="*/ 65088 w 143"/>
              <a:gd name="T49" fmla="*/ 77259 h 207"/>
              <a:gd name="T50" fmla="*/ 64178 w 143"/>
              <a:gd name="T51" fmla="*/ 67204 h 207"/>
              <a:gd name="T52" fmla="*/ 60992 w 143"/>
              <a:gd name="T53" fmla="*/ 59267 h 207"/>
              <a:gd name="T54" fmla="*/ 55985 w 143"/>
              <a:gd name="T55" fmla="*/ 53446 h 207"/>
              <a:gd name="T56" fmla="*/ 49613 w 143"/>
              <a:gd name="T57" fmla="*/ 50800 h 207"/>
              <a:gd name="T58" fmla="*/ 54619 w 143"/>
              <a:gd name="T59" fmla="*/ 47096 h 207"/>
              <a:gd name="T60" fmla="*/ 58716 w 143"/>
              <a:gd name="T61" fmla="*/ 41275 h 207"/>
              <a:gd name="T62" fmla="*/ 60536 w 143"/>
              <a:gd name="T63" fmla="*/ 34396 h 207"/>
              <a:gd name="T64" fmla="*/ 61447 w 143"/>
              <a:gd name="T65" fmla="*/ 26988 h 207"/>
              <a:gd name="T66" fmla="*/ 60081 w 143"/>
              <a:gd name="T67" fmla="*/ 14817 h 207"/>
              <a:gd name="T68" fmla="*/ 54619 w 143"/>
              <a:gd name="T69" fmla="*/ 6879 h 207"/>
              <a:gd name="T70" fmla="*/ 46426 w 143"/>
              <a:gd name="T71" fmla="*/ 2117 h 207"/>
              <a:gd name="T72" fmla="*/ 34592 w 143"/>
              <a:gd name="T73" fmla="*/ 0 h 207"/>
              <a:gd name="T74" fmla="*/ 0 w 143"/>
              <a:gd name="T75" fmla="*/ 109538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3"/>
              <a:gd name="T115" fmla="*/ 0 h 207"/>
              <a:gd name="T116" fmla="*/ 143 w 143"/>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3" h="207">
                <a:moveTo>
                  <a:pt x="25" y="182"/>
                </a:moveTo>
                <a:lnTo>
                  <a:pt x="25" y="111"/>
                </a:lnTo>
                <a:lnTo>
                  <a:pt x="75" y="111"/>
                </a:lnTo>
                <a:lnTo>
                  <a:pt x="84" y="111"/>
                </a:lnTo>
                <a:lnTo>
                  <a:pt x="94" y="113"/>
                </a:lnTo>
                <a:lnTo>
                  <a:pt x="101" y="115"/>
                </a:lnTo>
                <a:lnTo>
                  <a:pt x="107" y="119"/>
                </a:lnTo>
                <a:lnTo>
                  <a:pt x="111" y="123"/>
                </a:lnTo>
                <a:lnTo>
                  <a:pt x="115" y="129"/>
                </a:lnTo>
                <a:lnTo>
                  <a:pt x="116" y="136"/>
                </a:lnTo>
                <a:lnTo>
                  <a:pt x="117" y="146"/>
                </a:lnTo>
                <a:lnTo>
                  <a:pt x="116" y="154"/>
                </a:lnTo>
                <a:lnTo>
                  <a:pt x="115" y="161"/>
                </a:lnTo>
                <a:lnTo>
                  <a:pt x="112" y="168"/>
                </a:lnTo>
                <a:lnTo>
                  <a:pt x="108" y="172"/>
                </a:lnTo>
                <a:lnTo>
                  <a:pt x="101" y="176"/>
                </a:lnTo>
                <a:lnTo>
                  <a:pt x="95" y="179"/>
                </a:lnTo>
                <a:lnTo>
                  <a:pt x="86" y="181"/>
                </a:lnTo>
                <a:lnTo>
                  <a:pt x="78" y="182"/>
                </a:lnTo>
                <a:lnTo>
                  <a:pt x="25" y="182"/>
                </a:lnTo>
                <a:close/>
                <a:moveTo>
                  <a:pt x="25" y="87"/>
                </a:moveTo>
                <a:lnTo>
                  <a:pt x="25" y="23"/>
                </a:lnTo>
                <a:lnTo>
                  <a:pt x="73" y="23"/>
                </a:lnTo>
                <a:lnTo>
                  <a:pt x="81" y="23"/>
                </a:lnTo>
                <a:lnTo>
                  <a:pt x="89" y="26"/>
                </a:lnTo>
                <a:lnTo>
                  <a:pt x="96" y="28"/>
                </a:lnTo>
                <a:lnTo>
                  <a:pt x="100" y="31"/>
                </a:lnTo>
                <a:lnTo>
                  <a:pt x="104" y="35"/>
                </a:lnTo>
                <a:lnTo>
                  <a:pt x="108" y="41"/>
                </a:lnTo>
                <a:lnTo>
                  <a:pt x="109" y="47"/>
                </a:lnTo>
                <a:lnTo>
                  <a:pt x="110" y="55"/>
                </a:lnTo>
                <a:lnTo>
                  <a:pt x="109" y="63"/>
                </a:lnTo>
                <a:lnTo>
                  <a:pt x="108" y="70"/>
                </a:lnTo>
                <a:lnTo>
                  <a:pt x="104" y="75"/>
                </a:lnTo>
                <a:lnTo>
                  <a:pt x="100" y="79"/>
                </a:lnTo>
                <a:lnTo>
                  <a:pt x="95" y="83"/>
                </a:lnTo>
                <a:lnTo>
                  <a:pt x="88" y="85"/>
                </a:lnTo>
                <a:lnTo>
                  <a:pt x="80" y="87"/>
                </a:lnTo>
                <a:lnTo>
                  <a:pt x="71" y="87"/>
                </a:lnTo>
                <a:lnTo>
                  <a:pt x="25" y="87"/>
                </a:lnTo>
                <a:close/>
                <a:moveTo>
                  <a:pt x="0" y="207"/>
                </a:moveTo>
                <a:lnTo>
                  <a:pt x="80" y="207"/>
                </a:lnTo>
                <a:lnTo>
                  <a:pt x="95" y="206"/>
                </a:lnTo>
                <a:lnTo>
                  <a:pt x="107" y="203"/>
                </a:lnTo>
                <a:lnTo>
                  <a:pt x="118" y="198"/>
                </a:lnTo>
                <a:lnTo>
                  <a:pt x="127" y="190"/>
                </a:lnTo>
                <a:lnTo>
                  <a:pt x="134" y="182"/>
                </a:lnTo>
                <a:lnTo>
                  <a:pt x="139" y="171"/>
                </a:lnTo>
                <a:lnTo>
                  <a:pt x="142" y="158"/>
                </a:lnTo>
                <a:lnTo>
                  <a:pt x="143" y="146"/>
                </a:lnTo>
                <a:lnTo>
                  <a:pt x="142" y="136"/>
                </a:lnTo>
                <a:lnTo>
                  <a:pt x="141" y="127"/>
                </a:lnTo>
                <a:lnTo>
                  <a:pt x="138" y="119"/>
                </a:lnTo>
                <a:lnTo>
                  <a:pt x="134" y="112"/>
                </a:lnTo>
                <a:lnTo>
                  <a:pt x="129" y="106"/>
                </a:lnTo>
                <a:lnTo>
                  <a:pt x="123" y="101"/>
                </a:lnTo>
                <a:lnTo>
                  <a:pt x="116" y="98"/>
                </a:lnTo>
                <a:lnTo>
                  <a:pt x="109" y="96"/>
                </a:lnTo>
                <a:lnTo>
                  <a:pt x="115" y="92"/>
                </a:lnTo>
                <a:lnTo>
                  <a:pt x="120" y="89"/>
                </a:lnTo>
                <a:lnTo>
                  <a:pt x="124" y="84"/>
                </a:lnTo>
                <a:lnTo>
                  <a:pt x="129" y="78"/>
                </a:lnTo>
                <a:lnTo>
                  <a:pt x="131" y="72"/>
                </a:lnTo>
                <a:lnTo>
                  <a:pt x="133" y="65"/>
                </a:lnTo>
                <a:lnTo>
                  <a:pt x="135" y="58"/>
                </a:lnTo>
                <a:lnTo>
                  <a:pt x="135" y="51"/>
                </a:lnTo>
                <a:lnTo>
                  <a:pt x="134" y="38"/>
                </a:lnTo>
                <a:lnTo>
                  <a:pt x="132" y="28"/>
                </a:lnTo>
                <a:lnTo>
                  <a:pt x="127" y="20"/>
                </a:lnTo>
                <a:lnTo>
                  <a:pt x="120" y="13"/>
                </a:lnTo>
                <a:lnTo>
                  <a:pt x="112" y="7"/>
                </a:lnTo>
                <a:lnTo>
                  <a:pt x="102" y="4"/>
                </a:lnTo>
                <a:lnTo>
                  <a:pt x="90" y="1"/>
                </a:lnTo>
                <a:lnTo>
                  <a:pt x="76"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7" name="Rectangle 173"/>
          <p:cNvSpPr>
            <a:spLocks noChangeArrowheads="1"/>
          </p:cNvSpPr>
          <p:nvPr/>
        </p:nvSpPr>
        <p:spPr bwMode="auto">
          <a:xfrm>
            <a:off x="4037013" y="3205164"/>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038" name="Freeform 174"/>
          <p:cNvSpPr>
            <a:spLocks/>
          </p:cNvSpPr>
          <p:nvPr/>
        </p:nvSpPr>
        <p:spPr bwMode="auto">
          <a:xfrm>
            <a:off x="2881314" y="3308351"/>
            <a:ext cx="33337" cy="106363"/>
          </a:xfrm>
          <a:custGeom>
            <a:avLst/>
            <a:gdLst>
              <a:gd name="T0" fmla="*/ 20898 w 67"/>
              <a:gd name="T1" fmla="*/ 106363 h 199"/>
              <a:gd name="T2" fmla="*/ 33337 w 67"/>
              <a:gd name="T3" fmla="*/ 106363 h 199"/>
              <a:gd name="T4" fmla="*/ 33337 w 67"/>
              <a:gd name="T5" fmla="*/ 0 h 199"/>
              <a:gd name="T6" fmla="*/ 24381 w 67"/>
              <a:gd name="T7" fmla="*/ 0 h 199"/>
              <a:gd name="T8" fmla="*/ 23386 w 67"/>
              <a:gd name="T9" fmla="*/ 4810 h 199"/>
              <a:gd name="T10" fmla="*/ 21893 w 67"/>
              <a:gd name="T11" fmla="*/ 9086 h 199"/>
              <a:gd name="T12" fmla="*/ 19903 w 67"/>
              <a:gd name="T13" fmla="*/ 12293 h 199"/>
              <a:gd name="T14" fmla="*/ 17415 w 67"/>
              <a:gd name="T15" fmla="*/ 15500 h 199"/>
              <a:gd name="T16" fmla="*/ 13932 w 67"/>
              <a:gd name="T17" fmla="*/ 17638 h 199"/>
              <a:gd name="T18" fmla="*/ 9951 w 67"/>
              <a:gd name="T19" fmla="*/ 19242 h 199"/>
              <a:gd name="T20" fmla="*/ 5473 w 67"/>
              <a:gd name="T21" fmla="*/ 19776 h 199"/>
              <a:gd name="T22" fmla="*/ 0 w 67"/>
              <a:gd name="T23" fmla="*/ 20311 h 199"/>
              <a:gd name="T24" fmla="*/ 0 w 67"/>
              <a:gd name="T25" fmla="*/ 31535 h 199"/>
              <a:gd name="T26" fmla="*/ 20898 w 67"/>
              <a:gd name="T27" fmla="*/ 31535 h 199"/>
              <a:gd name="T28" fmla="*/ 20898 w 67"/>
              <a:gd name="T29" fmla="*/ 106363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199"/>
              <a:gd name="T47" fmla="*/ 67 w 67"/>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199">
                <a:moveTo>
                  <a:pt x="42" y="199"/>
                </a:moveTo>
                <a:lnTo>
                  <a:pt x="67" y="199"/>
                </a:lnTo>
                <a:lnTo>
                  <a:pt x="67" y="0"/>
                </a:lnTo>
                <a:lnTo>
                  <a:pt x="49" y="0"/>
                </a:lnTo>
                <a:lnTo>
                  <a:pt x="47" y="9"/>
                </a:lnTo>
                <a:lnTo>
                  <a:pt x="44" y="17"/>
                </a:lnTo>
                <a:lnTo>
                  <a:pt x="40" y="23"/>
                </a:lnTo>
                <a:lnTo>
                  <a:pt x="35" y="29"/>
                </a:lnTo>
                <a:lnTo>
                  <a:pt x="28" y="33"/>
                </a:lnTo>
                <a:lnTo>
                  <a:pt x="20" y="36"/>
                </a:lnTo>
                <a:lnTo>
                  <a:pt x="11" y="37"/>
                </a:lnTo>
                <a:lnTo>
                  <a:pt x="0" y="38"/>
                </a:lnTo>
                <a:lnTo>
                  <a:pt x="0" y="59"/>
                </a:lnTo>
                <a:lnTo>
                  <a:pt x="42" y="59"/>
                </a:lnTo>
                <a:lnTo>
                  <a:pt x="42"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9" name="Freeform 175"/>
          <p:cNvSpPr>
            <a:spLocks/>
          </p:cNvSpPr>
          <p:nvPr/>
        </p:nvSpPr>
        <p:spPr bwMode="auto">
          <a:xfrm>
            <a:off x="2940051" y="3308351"/>
            <a:ext cx="60325" cy="106363"/>
          </a:xfrm>
          <a:custGeom>
            <a:avLst/>
            <a:gdLst>
              <a:gd name="T0" fmla="*/ 60325 w 124"/>
              <a:gd name="T1" fmla="*/ 106363 h 199"/>
              <a:gd name="T2" fmla="*/ 12649 w 124"/>
              <a:gd name="T3" fmla="*/ 93001 h 199"/>
              <a:gd name="T4" fmla="*/ 15568 w 124"/>
              <a:gd name="T5" fmla="*/ 86587 h 199"/>
              <a:gd name="T6" fmla="*/ 19946 w 124"/>
              <a:gd name="T7" fmla="*/ 80173 h 199"/>
              <a:gd name="T8" fmla="*/ 25784 w 124"/>
              <a:gd name="T9" fmla="*/ 74294 h 199"/>
              <a:gd name="T10" fmla="*/ 33568 w 124"/>
              <a:gd name="T11" fmla="*/ 69483 h 199"/>
              <a:gd name="T12" fmla="*/ 46217 w 124"/>
              <a:gd name="T13" fmla="*/ 61466 h 199"/>
              <a:gd name="T14" fmla="*/ 53028 w 124"/>
              <a:gd name="T15" fmla="*/ 54518 h 199"/>
              <a:gd name="T16" fmla="*/ 57893 w 124"/>
              <a:gd name="T17" fmla="*/ 46500 h 199"/>
              <a:gd name="T18" fmla="*/ 59839 w 124"/>
              <a:gd name="T19" fmla="*/ 36345 h 199"/>
              <a:gd name="T20" fmla="*/ 59839 w 124"/>
              <a:gd name="T21" fmla="*/ 24586 h 199"/>
              <a:gd name="T22" fmla="*/ 55947 w 124"/>
              <a:gd name="T23" fmla="*/ 12828 h 199"/>
              <a:gd name="T24" fmla="*/ 48163 w 124"/>
              <a:gd name="T25" fmla="*/ 4810 h 199"/>
              <a:gd name="T26" fmla="*/ 37946 w 124"/>
              <a:gd name="T27" fmla="*/ 534 h 199"/>
              <a:gd name="T28" fmla="*/ 24811 w 124"/>
              <a:gd name="T29" fmla="*/ 534 h 199"/>
              <a:gd name="T30" fmla="*/ 14108 w 124"/>
              <a:gd name="T31" fmla="*/ 5345 h 199"/>
              <a:gd name="T32" fmla="*/ 6324 w 124"/>
              <a:gd name="T33" fmla="*/ 14966 h 199"/>
              <a:gd name="T34" fmla="*/ 2432 w 124"/>
              <a:gd name="T35" fmla="*/ 28328 h 199"/>
              <a:gd name="T36" fmla="*/ 1946 w 124"/>
              <a:gd name="T37" fmla="*/ 38483 h 199"/>
              <a:gd name="T38" fmla="*/ 13622 w 124"/>
              <a:gd name="T39" fmla="*/ 37414 h 199"/>
              <a:gd name="T40" fmla="*/ 14595 w 124"/>
              <a:gd name="T41" fmla="*/ 27259 h 199"/>
              <a:gd name="T42" fmla="*/ 18487 w 124"/>
              <a:gd name="T43" fmla="*/ 19242 h 199"/>
              <a:gd name="T44" fmla="*/ 23838 w 124"/>
              <a:gd name="T45" fmla="*/ 14966 h 199"/>
              <a:gd name="T46" fmla="*/ 30649 w 124"/>
              <a:gd name="T47" fmla="*/ 12828 h 199"/>
              <a:gd name="T48" fmla="*/ 37946 w 124"/>
              <a:gd name="T49" fmla="*/ 13897 h 199"/>
              <a:gd name="T50" fmla="*/ 43298 w 124"/>
              <a:gd name="T51" fmla="*/ 17638 h 199"/>
              <a:gd name="T52" fmla="*/ 47190 w 124"/>
              <a:gd name="T53" fmla="*/ 24052 h 199"/>
              <a:gd name="T54" fmla="*/ 48163 w 124"/>
              <a:gd name="T55" fmla="*/ 31535 h 199"/>
              <a:gd name="T56" fmla="*/ 47190 w 124"/>
              <a:gd name="T57" fmla="*/ 38483 h 199"/>
              <a:gd name="T58" fmla="*/ 44757 w 124"/>
              <a:gd name="T59" fmla="*/ 43828 h 199"/>
              <a:gd name="T60" fmla="*/ 40865 w 124"/>
              <a:gd name="T61" fmla="*/ 49707 h 199"/>
              <a:gd name="T62" fmla="*/ 35027 w 124"/>
              <a:gd name="T63" fmla="*/ 53983 h 199"/>
              <a:gd name="T64" fmla="*/ 21406 w 124"/>
              <a:gd name="T65" fmla="*/ 63070 h 199"/>
              <a:gd name="T66" fmla="*/ 10703 w 124"/>
              <a:gd name="T67" fmla="*/ 73225 h 199"/>
              <a:gd name="T68" fmla="*/ 3892 w 124"/>
              <a:gd name="T69" fmla="*/ 84449 h 199"/>
              <a:gd name="T70" fmla="*/ 486 w 124"/>
              <a:gd name="T71" fmla="*/ 97811 h 199"/>
              <a:gd name="T72" fmla="*/ 0 w 124"/>
              <a:gd name="T73" fmla="*/ 106363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
              <a:gd name="T112" fmla="*/ 0 h 199"/>
              <a:gd name="T113" fmla="*/ 124 w 124"/>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 h="199">
                <a:moveTo>
                  <a:pt x="0" y="199"/>
                </a:moveTo>
                <a:lnTo>
                  <a:pt x="124" y="199"/>
                </a:lnTo>
                <a:lnTo>
                  <a:pt x="124" y="174"/>
                </a:lnTo>
                <a:lnTo>
                  <a:pt x="26" y="174"/>
                </a:lnTo>
                <a:lnTo>
                  <a:pt x="29" y="167"/>
                </a:lnTo>
                <a:lnTo>
                  <a:pt x="32" y="162"/>
                </a:lnTo>
                <a:lnTo>
                  <a:pt x="35" y="156"/>
                </a:lnTo>
                <a:lnTo>
                  <a:pt x="41" y="150"/>
                </a:lnTo>
                <a:lnTo>
                  <a:pt x="47" y="145"/>
                </a:lnTo>
                <a:lnTo>
                  <a:pt x="53" y="139"/>
                </a:lnTo>
                <a:lnTo>
                  <a:pt x="61" y="135"/>
                </a:lnTo>
                <a:lnTo>
                  <a:pt x="69" y="130"/>
                </a:lnTo>
                <a:lnTo>
                  <a:pt x="85" y="122"/>
                </a:lnTo>
                <a:lnTo>
                  <a:pt x="95" y="115"/>
                </a:lnTo>
                <a:lnTo>
                  <a:pt x="102" y="109"/>
                </a:lnTo>
                <a:lnTo>
                  <a:pt x="109" y="102"/>
                </a:lnTo>
                <a:lnTo>
                  <a:pt x="115" y="95"/>
                </a:lnTo>
                <a:lnTo>
                  <a:pt x="119" y="87"/>
                </a:lnTo>
                <a:lnTo>
                  <a:pt x="122" y="78"/>
                </a:lnTo>
                <a:lnTo>
                  <a:pt x="123" y="68"/>
                </a:lnTo>
                <a:lnTo>
                  <a:pt x="124" y="59"/>
                </a:lnTo>
                <a:lnTo>
                  <a:pt x="123" y="46"/>
                </a:lnTo>
                <a:lnTo>
                  <a:pt x="120" y="35"/>
                </a:lnTo>
                <a:lnTo>
                  <a:pt x="115" y="24"/>
                </a:lnTo>
                <a:lnTo>
                  <a:pt x="107" y="16"/>
                </a:lnTo>
                <a:lnTo>
                  <a:pt x="99" y="9"/>
                </a:lnTo>
                <a:lnTo>
                  <a:pt x="89" y="4"/>
                </a:lnTo>
                <a:lnTo>
                  <a:pt x="78" y="1"/>
                </a:lnTo>
                <a:lnTo>
                  <a:pt x="64" y="0"/>
                </a:lnTo>
                <a:lnTo>
                  <a:pt x="51" y="1"/>
                </a:lnTo>
                <a:lnTo>
                  <a:pt x="40" y="4"/>
                </a:lnTo>
                <a:lnTo>
                  <a:pt x="29" y="10"/>
                </a:lnTo>
                <a:lnTo>
                  <a:pt x="21" y="18"/>
                </a:lnTo>
                <a:lnTo>
                  <a:pt x="13" y="28"/>
                </a:lnTo>
                <a:lnTo>
                  <a:pt x="8" y="39"/>
                </a:lnTo>
                <a:lnTo>
                  <a:pt x="5" y="53"/>
                </a:lnTo>
                <a:lnTo>
                  <a:pt x="4" y="68"/>
                </a:lnTo>
                <a:lnTo>
                  <a:pt x="4" y="72"/>
                </a:lnTo>
                <a:lnTo>
                  <a:pt x="28" y="72"/>
                </a:lnTo>
                <a:lnTo>
                  <a:pt x="28" y="70"/>
                </a:lnTo>
                <a:lnTo>
                  <a:pt x="29" y="59"/>
                </a:lnTo>
                <a:lnTo>
                  <a:pt x="30" y="51"/>
                </a:lnTo>
                <a:lnTo>
                  <a:pt x="33" y="43"/>
                </a:lnTo>
                <a:lnTo>
                  <a:pt x="38" y="36"/>
                </a:lnTo>
                <a:lnTo>
                  <a:pt x="43" y="31"/>
                </a:lnTo>
                <a:lnTo>
                  <a:pt x="49" y="28"/>
                </a:lnTo>
                <a:lnTo>
                  <a:pt x="55" y="25"/>
                </a:lnTo>
                <a:lnTo>
                  <a:pt x="63" y="24"/>
                </a:lnTo>
                <a:lnTo>
                  <a:pt x="71" y="25"/>
                </a:lnTo>
                <a:lnTo>
                  <a:pt x="78" y="26"/>
                </a:lnTo>
                <a:lnTo>
                  <a:pt x="84" y="30"/>
                </a:lnTo>
                <a:lnTo>
                  <a:pt x="89" y="33"/>
                </a:lnTo>
                <a:lnTo>
                  <a:pt x="93" y="39"/>
                </a:lnTo>
                <a:lnTo>
                  <a:pt x="97" y="45"/>
                </a:lnTo>
                <a:lnTo>
                  <a:pt x="98" y="52"/>
                </a:lnTo>
                <a:lnTo>
                  <a:pt x="99" y="59"/>
                </a:lnTo>
                <a:lnTo>
                  <a:pt x="99" y="66"/>
                </a:lnTo>
                <a:lnTo>
                  <a:pt x="97" y="72"/>
                </a:lnTo>
                <a:lnTo>
                  <a:pt x="96" y="78"/>
                </a:lnTo>
                <a:lnTo>
                  <a:pt x="92" y="82"/>
                </a:lnTo>
                <a:lnTo>
                  <a:pt x="88" y="88"/>
                </a:lnTo>
                <a:lnTo>
                  <a:pt x="84" y="93"/>
                </a:lnTo>
                <a:lnTo>
                  <a:pt x="79" y="98"/>
                </a:lnTo>
                <a:lnTo>
                  <a:pt x="72" y="101"/>
                </a:lnTo>
                <a:lnTo>
                  <a:pt x="58" y="110"/>
                </a:lnTo>
                <a:lnTo>
                  <a:pt x="44" y="118"/>
                </a:lnTo>
                <a:lnTo>
                  <a:pt x="32" y="128"/>
                </a:lnTo>
                <a:lnTo>
                  <a:pt x="22" y="137"/>
                </a:lnTo>
                <a:lnTo>
                  <a:pt x="14" y="148"/>
                </a:lnTo>
                <a:lnTo>
                  <a:pt x="8" y="158"/>
                </a:lnTo>
                <a:lnTo>
                  <a:pt x="4" y="170"/>
                </a:lnTo>
                <a:lnTo>
                  <a:pt x="1" y="183"/>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0" name="Freeform 176"/>
          <p:cNvSpPr>
            <a:spLocks noEditPoints="1"/>
          </p:cNvSpPr>
          <p:nvPr/>
        </p:nvSpPr>
        <p:spPr bwMode="auto">
          <a:xfrm>
            <a:off x="3560764" y="3305175"/>
            <a:ext cx="71437" cy="109538"/>
          </a:xfrm>
          <a:custGeom>
            <a:avLst/>
            <a:gdLst>
              <a:gd name="T0" fmla="*/ 0 w 153"/>
              <a:gd name="T1" fmla="*/ 109538 h 207"/>
              <a:gd name="T2" fmla="*/ 32684 w 153"/>
              <a:gd name="T3" fmla="*/ 109538 h 207"/>
              <a:gd name="T4" fmla="*/ 37353 w 153"/>
              <a:gd name="T5" fmla="*/ 109538 h 207"/>
              <a:gd name="T6" fmla="*/ 41088 w 153"/>
              <a:gd name="T7" fmla="*/ 108480 h 207"/>
              <a:gd name="T8" fmla="*/ 45290 w 153"/>
              <a:gd name="T9" fmla="*/ 107421 h 207"/>
              <a:gd name="T10" fmla="*/ 49025 w 153"/>
              <a:gd name="T11" fmla="*/ 105834 h 207"/>
              <a:gd name="T12" fmla="*/ 52294 w 153"/>
              <a:gd name="T13" fmla="*/ 103717 h 207"/>
              <a:gd name="T14" fmla="*/ 55562 w 153"/>
              <a:gd name="T15" fmla="*/ 101071 h 207"/>
              <a:gd name="T16" fmla="*/ 58364 w 153"/>
              <a:gd name="T17" fmla="*/ 98425 h 207"/>
              <a:gd name="T18" fmla="*/ 60698 w 153"/>
              <a:gd name="T19" fmla="*/ 94721 h 207"/>
              <a:gd name="T20" fmla="*/ 63500 w 153"/>
              <a:gd name="T21" fmla="*/ 91017 h 207"/>
              <a:gd name="T22" fmla="*/ 65367 w 153"/>
              <a:gd name="T23" fmla="*/ 86784 h 207"/>
              <a:gd name="T24" fmla="*/ 67235 w 153"/>
              <a:gd name="T25" fmla="*/ 82550 h 207"/>
              <a:gd name="T26" fmla="*/ 68636 w 153"/>
              <a:gd name="T27" fmla="*/ 76730 h 207"/>
              <a:gd name="T28" fmla="*/ 69569 w 153"/>
              <a:gd name="T29" fmla="*/ 71967 h 207"/>
              <a:gd name="T30" fmla="*/ 70503 w 153"/>
              <a:gd name="T31" fmla="*/ 65617 h 207"/>
              <a:gd name="T32" fmla="*/ 71437 w 153"/>
              <a:gd name="T33" fmla="*/ 59796 h 207"/>
              <a:gd name="T34" fmla="*/ 71437 w 153"/>
              <a:gd name="T35" fmla="*/ 52917 h 207"/>
              <a:gd name="T36" fmla="*/ 71437 w 153"/>
              <a:gd name="T37" fmla="*/ 46567 h 207"/>
              <a:gd name="T38" fmla="*/ 70503 w 153"/>
              <a:gd name="T39" fmla="*/ 41275 h 207"/>
              <a:gd name="T40" fmla="*/ 69569 w 153"/>
              <a:gd name="T41" fmla="*/ 35454 h 207"/>
              <a:gd name="T42" fmla="*/ 68636 w 153"/>
              <a:gd name="T43" fmla="*/ 30163 h 207"/>
              <a:gd name="T44" fmla="*/ 67235 w 153"/>
              <a:gd name="T45" fmla="*/ 25400 h 207"/>
              <a:gd name="T46" fmla="*/ 65834 w 153"/>
              <a:gd name="T47" fmla="*/ 20638 h 207"/>
              <a:gd name="T48" fmla="*/ 63966 w 153"/>
              <a:gd name="T49" fmla="*/ 16933 h 207"/>
              <a:gd name="T50" fmla="*/ 61165 w 153"/>
              <a:gd name="T51" fmla="*/ 13229 h 207"/>
              <a:gd name="T52" fmla="*/ 58830 w 153"/>
              <a:gd name="T53" fmla="*/ 10054 h 207"/>
              <a:gd name="T54" fmla="*/ 56029 w 153"/>
              <a:gd name="T55" fmla="*/ 7938 h 207"/>
              <a:gd name="T56" fmla="*/ 53228 w 153"/>
              <a:gd name="T57" fmla="*/ 5292 h 207"/>
              <a:gd name="T58" fmla="*/ 49492 w 153"/>
              <a:gd name="T59" fmla="*/ 3704 h 207"/>
              <a:gd name="T60" fmla="*/ 46224 w 153"/>
              <a:gd name="T61" fmla="*/ 1588 h 207"/>
              <a:gd name="T62" fmla="*/ 42022 w 153"/>
              <a:gd name="T63" fmla="*/ 529 h 207"/>
              <a:gd name="T64" fmla="*/ 37820 w 153"/>
              <a:gd name="T65" fmla="*/ 0 h 207"/>
              <a:gd name="T66" fmla="*/ 33151 w 153"/>
              <a:gd name="T67" fmla="*/ 0 h 207"/>
              <a:gd name="T68" fmla="*/ 0 w 153"/>
              <a:gd name="T69" fmla="*/ 0 h 207"/>
              <a:gd name="T70" fmla="*/ 0 w 153"/>
              <a:gd name="T71" fmla="*/ 109538 h 207"/>
              <a:gd name="T72" fmla="*/ 32217 w 153"/>
              <a:gd name="T73" fmla="*/ 12700 h 207"/>
              <a:gd name="T74" fmla="*/ 38286 w 153"/>
              <a:gd name="T75" fmla="*/ 13229 h 207"/>
              <a:gd name="T76" fmla="*/ 43422 w 153"/>
              <a:gd name="T77" fmla="*/ 15346 h 207"/>
              <a:gd name="T78" fmla="*/ 48092 w 153"/>
              <a:gd name="T79" fmla="*/ 19050 h 207"/>
              <a:gd name="T80" fmla="*/ 51827 w 153"/>
              <a:gd name="T81" fmla="*/ 23283 h 207"/>
              <a:gd name="T82" fmla="*/ 55095 w 153"/>
              <a:gd name="T83" fmla="*/ 29104 h 207"/>
              <a:gd name="T84" fmla="*/ 56963 w 153"/>
              <a:gd name="T85" fmla="*/ 35984 h 207"/>
              <a:gd name="T86" fmla="*/ 58364 w 153"/>
              <a:gd name="T87" fmla="*/ 43921 h 207"/>
              <a:gd name="T88" fmla="*/ 58830 w 153"/>
              <a:gd name="T89" fmla="*/ 53975 h 207"/>
              <a:gd name="T90" fmla="*/ 58364 w 153"/>
              <a:gd name="T91" fmla="*/ 64029 h 207"/>
              <a:gd name="T92" fmla="*/ 57430 w 153"/>
              <a:gd name="T93" fmla="*/ 71967 h 207"/>
              <a:gd name="T94" fmla="*/ 55095 w 153"/>
              <a:gd name="T95" fmla="*/ 79375 h 207"/>
              <a:gd name="T96" fmla="*/ 51827 w 153"/>
              <a:gd name="T97" fmla="*/ 85196 h 207"/>
              <a:gd name="T98" fmla="*/ 48558 w 153"/>
              <a:gd name="T99" fmla="*/ 89959 h 207"/>
              <a:gd name="T100" fmla="*/ 43422 w 153"/>
              <a:gd name="T101" fmla="*/ 93663 h 207"/>
              <a:gd name="T102" fmla="*/ 38286 w 153"/>
              <a:gd name="T103" fmla="*/ 95250 h 207"/>
              <a:gd name="T104" fmla="*/ 32217 w 153"/>
              <a:gd name="T105" fmla="*/ 95780 h 207"/>
              <a:gd name="T106" fmla="*/ 11673 w 153"/>
              <a:gd name="T107" fmla="*/ 95780 h 207"/>
              <a:gd name="T108" fmla="*/ 11673 w 153"/>
              <a:gd name="T109" fmla="*/ 12700 h 207"/>
              <a:gd name="T110" fmla="*/ 32217 w 153"/>
              <a:gd name="T111" fmla="*/ 12700 h 20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3"/>
              <a:gd name="T169" fmla="*/ 0 h 207"/>
              <a:gd name="T170" fmla="*/ 153 w 153"/>
              <a:gd name="T171" fmla="*/ 207 h 20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3" h="207">
                <a:moveTo>
                  <a:pt x="0" y="207"/>
                </a:moveTo>
                <a:lnTo>
                  <a:pt x="70" y="207"/>
                </a:lnTo>
                <a:lnTo>
                  <a:pt x="80" y="207"/>
                </a:lnTo>
                <a:lnTo>
                  <a:pt x="88" y="205"/>
                </a:lnTo>
                <a:lnTo>
                  <a:pt x="97" y="203"/>
                </a:lnTo>
                <a:lnTo>
                  <a:pt x="105" y="200"/>
                </a:lnTo>
                <a:lnTo>
                  <a:pt x="112" y="196"/>
                </a:lnTo>
                <a:lnTo>
                  <a:pt x="119" y="191"/>
                </a:lnTo>
                <a:lnTo>
                  <a:pt x="125" y="186"/>
                </a:lnTo>
                <a:lnTo>
                  <a:pt x="130" y="179"/>
                </a:lnTo>
                <a:lnTo>
                  <a:pt x="136" y="172"/>
                </a:lnTo>
                <a:lnTo>
                  <a:pt x="140" y="164"/>
                </a:lnTo>
                <a:lnTo>
                  <a:pt x="144" y="156"/>
                </a:lnTo>
                <a:lnTo>
                  <a:pt x="147" y="145"/>
                </a:lnTo>
                <a:lnTo>
                  <a:pt x="149" y="136"/>
                </a:lnTo>
                <a:lnTo>
                  <a:pt x="151" y="124"/>
                </a:lnTo>
                <a:lnTo>
                  <a:pt x="153" y="113"/>
                </a:lnTo>
                <a:lnTo>
                  <a:pt x="153" y="100"/>
                </a:lnTo>
                <a:lnTo>
                  <a:pt x="153" y="88"/>
                </a:lnTo>
                <a:lnTo>
                  <a:pt x="151" y="78"/>
                </a:lnTo>
                <a:lnTo>
                  <a:pt x="149" y="67"/>
                </a:lnTo>
                <a:lnTo>
                  <a:pt x="147" y="57"/>
                </a:lnTo>
                <a:lnTo>
                  <a:pt x="144" y="48"/>
                </a:lnTo>
                <a:lnTo>
                  <a:pt x="141" y="39"/>
                </a:lnTo>
                <a:lnTo>
                  <a:pt x="137" y="32"/>
                </a:lnTo>
                <a:lnTo>
                  <a:pt x="131" y="25"/>
                </a:lnTo>
                <a:lnTo>
                  <a:pt x="126" y="19"/>
                </a:lnTo>
                <a:lnTo>
                  <a:pt x="120" y="15"/>
                </a:lnTo>
                <a:lnTo>
                  <a:pt x="114" y="10"/>
                </a:lnTo>
                <a:lnTo>
                  <a:pt x="106" y="7"/>
                </a:lnTo>
                <a:lnTo>
                  <a:pt x="99" y="3"/>
                </a:lnTo>
                <a:lnTo>
                  <a:pt x="90" y="1"/>
                </a:lnTo>
                <a:lnTo>
                  <a:pt x="81" y="0"/>
                </a:lnTo>
                <a:lnTo>
                  <a:pt x="71" y="0"/>
                </a:lnTo>
                <a:lnTo>
                  <a:pt x="0" y="0"/>
                </a:lnTo>
                <a:lnTo>
                  <a:pt x="0" y="207"/>
                </a:lnTo>
                <a:close/>
                <a:moveTo>
                  <a:pt x="69" y="24"/>
                </a:moveTo>
                <a:lnTo>
                  <a:pt x="82" y="25"/>
                </a:lnTo>
                <a:lnTo>
                  <a:pt x="93" y="29"/>
                </a:lnTo>
                <a:lnTo>
                  <a:pt x="103" y="36"/>
                </a:lnTo>
                <a:lnTo>
                  <a:pt x="111" y="44"/>
                </a:lnTo>
                <a:lnTo>
                  <a:pt x="118" y="55"/>
                </a:lnTo>
                <a:lnTo>
                  <a:pt x="122" y="68"/>
                </a:lnTo>
                <a:lnTo>
                  <a:pt x="125" y="83"/>
                </a:lnTo>
                <a:lnTo>
                  <a:pt x="126" y="102"/>
                </a:lnTo>
                <a:lnTo>
                  <a:pt x="125" y="121"/>
                </a:lnTo>
                <a:lnTo>
                  <a:pt x="123" y="136"/>
                </a:lnTo>
                <a:lnTo>
                  <a:pt x="118" y="150"/>
                </a:lnTo>
                <a:lnTo>
                  <a:pt x="111" y="161"/>
                </a:lnTo>
                <a:lnTo>
                  <a:pt x="104" y="170"/>
                </a:lnTo>
                <a:lnTo>
                  <a:pt x="93" y="177"/>
                </a:lnTo>
                <a:lnTo>
                  <a:pt x="82" y="180"/>
                </a:lnTo>
                <a:lnTo>
                  <a:pt x="69" y="181"/>
                </a:lnTo>
                <a:lnTo>
                  <a:pt x="25" y="181"/>
                </a:lnTo>
                <a:lnTo>
                  <a:pt x="25" y="24"/>
                </a:lnTo>
                <a:lnTo>
                  <a:pt x="69" y="2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1" name="Freeform 177"/>
          <p:cNvSpPr>
            <a:spLocks noEditPoints="1"/>
          </p:cNvSpPr>
          <p:nvPr/>
        </p:nvSpPr>
        <p:spPr bwMode="auto">
          <a:xfrm>
            <a:off x="3643314" y="3332164"/>
            <a:ext cx="58737" cy="84137"/>
          </a:xfrm>
          <a:custGeom>
            <a:avLst/>
            <a:gdLst>
              <a:gd name="T0" fmla="*/ 46321 w 123"/>
              <a:gd name="T1" fmla="*/ 60174 h 158"/>
              <a:gd name="T2" fmla="*/ 42978 w 123"/>
              <a:gd name="T3" fmla="*/ 65499 h 158"/>
              <a:gd name="T4" fmla="*/ 39158 w 123"/>
              <a:gd name="T5" fmla="*/ 69227 h 158"/>
              <a:gd name="T6" fmla="*/ 33428 w 123"/>
              <a:gd name="T7" fmla="*/ 71889 h 158"/>
              <a:gd name="T8" fmla="*/ 26265 w 123"/>
              <a:gd name="T9" fmla="*/ 71357 h 158"/>
              <a:gd name="T10" fmla="*/ 19579 w 123"/>
              <a:gd name="T11" fmla="*/ 68162 h 158"/>
              <a:gd name="T12" fmla="*/ 14326 w 123"/>
              <a:gd name="T13" fmla="*/ 61771 h 158"/>
              <a:gd name="T14" fmla="*/ 11938 w 123"/>
              <a:gd name="T15" fmla="*/ 52186 h 158"/>
              <a:gd name="T16" fmla="*/ 58737 w 123"/>
              <a:gd name="T17" fmla="*/ 46329 h 158"/>
              <a:gd name="T18" fmla="*/ 58259 w 123"/>
              <a:gd name="T19" fmla="*/ 31418 h 158"/>
              <a:gd name="T20" fmla="*/ 54439 w 123"/>
              <a:gd name="T21" fmla="*/ 15975 h 158"/>
              <a:gd name="T22" fmla="*/ 46799 w 123"/>
              <a:gd name="T23" fmla="*/ 6390 h 158"/>
              <a:gd name="T24" fmla="*/ 36293 w 123"/>
              <a:gd name="T25" fmla="*/ 533 h 158"/>
              <a:gd name="T26" fmla="*/ 22922 w 123"/>
              <a:gd name="T27" fmla="*/ 533 h 158"/>
              <a:gd name="T28" fmla="*/ 11938 w 123"/>
              <a:gd name="T29" fmla="*/ 6390 h 158"/>
              <a:gd name="T30" fmla="*/ 4298 w 123"/>
              <a:gd name="T31" fmla="*/ 17573 h 158"/>
              <a:gd name="T32" fmla="*/ 478 w 123"/>
              <a:gd name="T33" fmla="*/ 33548 h 158"/>
              <a:gd name="T34" fmla="*/ 478 w 123"/>
              <a:gd name="T35" fmla="*/ 52186 h 158"/>
              <a:gd name="T36" fmla="*/ 4298 w 123"/>
              <a:gd name="T37" fmla="*/ 67629 h 158"/>
              <a:gd name="T38" fmla="*/ 11938 w 123"/>
              <a:gd name="T39" fmla="*/ 78279 h 158"/>
              <a:gd name="T40" fmla="*/ 22922 w 123"/>
              <a:gd name="T41" fmla="*/ 83604 h 158"/>
              <a:gd name="T42" fmla="*/ 34383 w 123"/>
              <a:gd name="T43" fmla="*/ 83604 h 158"/>
              <a:gd name="T44" fmla="*/ 44888 w 123"/>
              <a:gd name="T45" fmla="*/ 79877 h 158"/>
              <a:gd name="T46" fmla="*/ 51574 w 123"/>
              <a:gd name="T47" fmla="*/ 72954 h 158"/>
              <a:gd name="T48" fmla="*/ 56827 w 123"/>
              <a:gd name="T49" fmla="*/ 63369 h 158"/>
              <a:gd name="T50" fmla="*/ 47276 w 123"/>
              <a:gd name="T51" fmla="*/ 56979 h 158"/>
              <a:gd name="T52" fmla="*/ 11938 w 123"/>
              <a:gd name="T53" fmla="*/ 29821 h 158"/>
              <a:gd name="T54" fmla="*/ 14804 w 123"/>
              <a:gd name="T55" fmla="*/ 21301 h 158"/>
              <a:gd name="T56" fmla="*/ 19579 w 123"/>
              <a:gd name="T57" fmla="*/ 14910 h 158"/>
              <a:gd name="T58" fmla="*/ 25309 w 123"/>
              <a:gd name="T59" fmla="*/ 12248 h 158"/>
              <a:gd name="T60" fmla="*/ 33428 w 123"/>
              <a:gd name="T61" fmla="*/ 12248 h 158"/>
              <a:gd name="T62" fmla="*/ 40113 w 123"/>
              <a:gd name="T63" fmla="*/ 15443 h 158"/>
              <a:gd name="T64" fmla="*/ 44888 w 123"/>
              <a:gd name="T65" fmla="*/ 21301 h 158"/>
              <a:gd name="T66" fmla="*/ 46799 w 123"/>
              <a:gd name="T67" fmla="*/ 29821 h 158"/>
              <a:gd name="T68" fmla="*/ 11461 w 123"/>
              <a:gd name="T69" fmla="*/ 35146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9"/>
                </a:lnTo>
                <a:lnTo>
                  <a:pt x="90" y="123"/>
                </a:lnTo>
                <a:lnTo>
                  <a:pt x="86" y="128"/>
                </a:lnTo>
                <a:lnTo>
                  <a:pt x="82" y="130"/>
                </a:lnTo>
                <a:lnTo>
                  <a:pt x="77" y="133"/>
                </a:lnTo>
                <a:lnTo>
                  <a:pt x="70" y="135"/>
                </a:lnTo>
                <a:lnTo>
                  <a:pt x="63" y="135"/>
                </a:lnTo>
                <a:lnTo>
                  <a:pt x="55" y="134"/>
                </a:lnTo>
                <a:lnTo>
                  <a:pt x="47" y="132"/>
                </a:lnTo>
                <a:lnTo>
                  <a:pt x="41" y="128"/>
                </a:lnTo>
                <a:lnTo>
                  <a:pt x="35" y="122"/>
                </a:lnTo>
                <a:lnTo>
                  <a:pt x="30" y="116"/>
                </a:lnTo>
                <a:lnTo>
                  <a:pt x="27" y="108"/>
                </a:lnTo>
                <a:lnTo>
                  <a:pt x="25" y="98"/>
                </a:lnTo>
                <a:lnTo>
                  <a:pt x="24" y="87"/>
                </a:lnTo>
                <a:lnTo>
                  <a:pt x="123" y="87"/>
                </a:lnTo>
                <a:lnTo>
                  <a:pt x="123" y="76"/>
                </a:lnTo>
                <a:lnTo>
                  <a:pt x="122" y="59"/>
                </a:lnTo>
                <a:lnTo>
                  <a:pt x="119" y="43"/>
                </a:lnTo>
                <a:lnTo>
                  <a:pt x="114" y="30"/>
                </a:lnTo>
                <a:lnTo>
                  <a:pt x="107" y="20"/>
                </a:lnTo>
                <a:lnTo>
                  <a:pt x="98" y="12"/>
                </a:lnTo>
                <a:lnTo>
                  <a:pt x="87" y="5"/>
                </a:lnTo>
                <a:lnTo>
                  <a:pt x="76" y="1"/>
                </a:lnTo>
                <a:lnTo>
                  <a:pt x="61" y="0"/>
                </a:lnTo>
                <a:lnTo>
                  <a:pt x="48" y="1"/>
                </a:lnTo>
                <a:lnTo>
                  <a:pt x="36" y="6"/>
                </a:lnTo>
                <a:lnTo>
                  <a:pt x="25" y="12"/>
                </a:lnTo>
                <a:lnTo>
                  <a:pt x="17" y="21"/>
                </a:lnTo>
                <a:lnTo>
                  <a:pt x="9" y="33"/>
                </a:lnTo>
                <a:lnTo>
                  <a:pt x="4" y="47"/>
                </a:lnTo>
                <a:lnTo>
                  <a:pt x="1" y="63"/>
                </a:lnTo>
                <a:lnTo>
                  <a:pt x="0" y="80"/>
                </a:lnTo>
                <a:lnTo>
                  <a:pt x="1" y="98"/>
                </a:lnTo>
                <a:lnTo>
                  <a:pt x="4" y="113"/>
                </a:lnTo>
                <a:lnTo>
                  <a:pt x="9" y="127"/>
                </a:lnTo>
                <a:lnTo>
                  <a:pt x="17" y="137"/>
                </a:lnTo>
                <a:lnTo>
                  <a:pt x="25" y="147"/>
                </a:lnTo>
                <a:lnTo>
                  <a:pt x="36" y="153"/>
                </a:lnTo>
                <a:lnTo>
                  <a:pt x="48" y="157"/>
                </a:lnTo>
                <a:lnTo>
                  <a:pt x="61" y="158"/>
                </a:lnTo>
                <a:lnTo>
                  <a:pt x="72" y="157"/>
                </a:lnTo>
                <a:lnTo>
                  <a:pt x="84" y="155"/>
                </a:lnTo>
                <a:lnTo>
                  <a:pt x="94" y="150"/>
                </a:lnTo>
                <a:lnTo>
                  <a:pt x="102" y="144"/>
                </a:lnTo>
                <a:lnTo>
                  <a:pt x="108" y="137"/>
                </a:lnTo>
                <a:lnTo>
                  <a:pt x="115" y="128"/>
                </a:lnTo>
                <a:lnTo>
                  <a:pt x="119" y="119"/>
                </a:lnTo>
                <a:lnTo>
                  <a:pt x="121" y="107"/>
                </a:lnTo>
                <a:lnTo>
                  <a:pt x="99" y="107"/>
                </a:lnTo>
                <a:close/>
                <a:moveTo>
                  <a:pt x="24" y="66"/>
                </a:moveTo>
                <a:lnTo>
                  <a:pt x="25" y="56"/>
                </a:lnTo>
                <a:lnTo>
                  <a:pt x="27" y="48"/>
                </a:lnTo>
                <a:lnTo>
                  <a:pt x="31" y="40"/>
                </a:lnTo>
                <a:lnTo>
                  <a:pt x="36" y="34"/>
                </a:lnTo>
                <a:lnTo>
                  <a:pt x="41" y="28"/>
                </a:lnTo>
                <a:lnTo>
                  <a:pt x="47" y="24"/>
                </a:lnTo>
                <a:lnTo>
                  <a:pt x="53" y="23"/>
                </a:lnTo>
                <a:lnTo>
                  <a:pt x="62" y="22"/>
                </a:lnTo>
                <a:lnTo>
                  <a:pt x="70" y="23"/>
                </a:lnTo>
                <a:lnTo>
                  <a:pt x="78" y="24"/>
                </a:lnTo>
                <a:lnTo>
                  <a:pt x="84" y="29"/>
                </a:lnTo>
                <a:lnTo>
                  <a:pt x="89" y="34"/>
                </a:lnTo>
                <a:lnTo>
                  <a:pt x="94" y="40"/>
                </a:lnTo>
                <a:lnTo>
                  <a:pt x="97" y="48"/>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2" name="Freeform 178"/>
          <p:cNvSpPr>
            <a:spLocks/>
          </p:cNvSpPr>
          <p:nvPr/>
        </p:nvSpPr>
        <p:spPr bwMode="auto">
          <a:xfrm>
            <a:off x="3713164" y="3332163"/>
            <a:ext cx="52387" cy="82550"/>
          </a:xfrm>
          <a:custGeom>
            <a:avLst/>
            <a:gdLst>
              <a:gd name="T0" fmla="*/ 41818 w 114"/>
              <a:gd name="T1" fmla="*/ 82550 h 155"/>
              <a:gd name="T2" fmla="*/ 52387 w 114"/>
              <a:gd name="T3" fmla="*/ 82550 h 155"/>
              <a:gd name="T4" fmla="*/ 52387 w 114"/>
              <a:gd name="T5" fmla="*/ 34085 h 155"/>
              <a:gd name="T6" fmla="*/ 52387 w 114"/>
              <a:gd name="T7" fmla="*/ 30357 h 155"/>
              <a:gd name="T8" fmla="*/ 52387 w 114"/>
              <a:gd name="T9" fmla="*/ 25031 h 155"/>
              <a:gd name="T10" fmla="*/ 51927 w 114"/>
              <a:gd name="T11" fmla="*/ 19705 h 155"/>
              <a:gd name="T12" fmla="*/ 51468 w 114"/>
              <a:gd name="T13" fmla="*/ 14912 h 155"/>
              <a:gd name="T14" fmla="*/ 49630 w 114"/>
              <a:gd name="T15" fmla="*/ 11184 h 155"/>
              <a:gd name="T16" fmla="*/ 48251 w 114"/>
              <a:gd name="T17" fmla="*/ 7989 h 155"/>
              <a:gd name="T18" fmla="*/ 46873 w 114"/>
              <a:gd name="T19" fmla="*/ 6391 h 155"/>
              <a:gd name="T20" fmla="*/ 44575 w 114"/>
              <a:gd name="T21" fmla="*/ 4261 h 155"/>
              <a:gd name="T22" fmla="*/ 42277 w 114"/>
              <a:gd name="T23" fmla="*/ 2663 h 155"/>
              <a:gd name="T24" fmla="*/ 39980 w 114"/>
              <a:gd name="T25" fmla="*/ 1065 h 155"/>
              <a:gd name="T26" fmla="*/ 37222 w 114"/>
              <a:gd name="T27" fmla="*/ 533 h 155"/>
              <a:gd name="T28" fmla="*/ 33546 w 114"/>
              <a:gd name="T29" fmla="*/ 0 h 155"/>
              <a:gd name="T30" fmla="*/ 30329 w 114"/>
              <a:gd name="T31" fmla="*/ 0 h 155"/>
              <a:gd name="T32" fmla="*/ 27572 w 114"/>
              <a:gd name="T33" fmla="*/ 0 h 155"/>
              <a:gd name="T34" fmla="*/ 24355 w 114"/>
              <a:gd name="T35" fmla="*/ 533 h 155"/>
              <a:gd name="T36" fmla="*/ 21598 w 114"/>
              <a:gd name="T37" fmla="*/ 1598 h 155"/>
              <a:gd name="T38" fmla="*/ 19300 w 114"/>
              <a:gd name="T39" fmla="*/ 3195 h 155"/>
              <a:gd name="T40" fmla="*/ 16543 w 114"/>
              <a:gd name="T41" fmla="*/ 4793 h 155"/>
              <a:gd name="T42" fmla="*/ 14246 w 114"/>
              <a:gd name="T43" fmla="*/ 7456 h 155"/>
              <a:gd name="T44" fmla="*/ 12407 w 114"/>
              <a:gd name="T45" fmla="*/ 10652 h 155"/>
              <a:gd name="T46" fmla="*/ 10569 w 114"/>
              <a:gd name="T47" fmla="*/ 13847 h 155"/>
              <a:gd name="T48" fmla="*/ 10569 w 114"/>
              <a:gd name="T49" fmla="*/ 1598 h 155"/>
              <a:gd name="T50" fmla="*/ 0 w 114"/>
              <a:gd name="T51" fmla="*/ 1598 h 155"/>
              <a:gd name="T52" fmla="*/ 0 w 114"/>
              <a:gd name="T53" fmla="*/ 82550 h 155"/>
              <a:gd name="T54" fmla="*/ 11029 w 114"/>
              <a:gd name="T55" fmla="*/ 82550 h 155"/>
              <a:gd name="T56" fmla="*/ 11029 w 114"/>
              <a:gd name="T57" fmla="*/ 36748 h 155"/>
              <a:gd name="T58" fmla="*/ 11488 w 114"/>
              <a:gd name="T59" fmla="*/ 30890 h 155"/>
              <a:gd name="T60" fmla="*/ 12407 w 114"/>
              <a:gd name="T61" fmla="*/ 26096 h 155"/>
              <a:gd name="T62" fmla="*/ 13786 w 114"/>
              <a:gd name="T63" fmla="*/ 21836 h 155"/>
              <a:gd name="T64" fmla="*/ 15624 w 114"/>
              <a:gd name="T65" fmla="*/ 18108 h 155"/>
              <a:gd name="T66" fmla="*/ 18841 w 114"/>
              <a:gd name="T67" fmla="*/ 15445 h 155"/>
              <a:gd name="T68" fmla="*/ 21598 w 114"/>
              <a:gd name="T69" fmla="*/ 13847 h 155"/>
              <a:gd name="T70" fmla="*/ 25274 w 114"/>
              <a:gd name="T71" fmla="*/ 12249 h 155"/>
              <a:gd name="T72" fmla="*/ 29410 w 114"/>
              <a:gd name="T73" fmla="*/ 11717 h 155"/>
              <a:gd name="T74" fmla="*/ 32627 w 114"/>
              <a:gd name="T75" fmla="*/ 12249 h 155"/>
              <a:gd name="T76" fmla="*/ 35384 w 114"/>
              <a:gd name="T77" fmla="*/ 12782 h 155"/>
              <a:gd name="T78" fmla="*/ 37682 w 114"/>
              <a:gd name="T79" fmla="*/ 14912 h 155"/>
              <a:gd name="T80" fmla="*/ 39520 w 114"/>
              <a:gd name="T81" fmla="*/ 16510 h 155"/>
              <a:gd name="T82" fmla="*/ 40439 w 114"/>
              <a:gd name="T83" fmla="*/ 19705 h 155"/>
              <a:gd name="T84" fmla="*/ 41358 w 114"/>
              <a:gd name="T85" fmla="*/ 23434 h 155"/>
              <a:gd name="T86" fmla="*/ 41818 w 114"/>
              <a:gd name="T87" fmla="*/ 27694 h 155"/>
              <a:gd name="T88" fmla="*/ 41818 w 114"/>
              <a:gd name="T89" fmla="*/ 33020 h 155"/>
              <a:gd name="T90" fmla="*/ 41818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7"/>
                </a:lnTo>
                <a:lnTo>
                  <a:pt x="112" y="28"/>
                </a:lnTo>
                <a:lnTo>
                  <a:pt x="108" y="21"/>
                </a:lnTo>
                <a:lnTo>
                  <a:pt x="105" y="15"/>
                </a:lnTo>
                <a:lnTo>
                  <a:pt x="102" y="12"/>
                </a:lnTo>
                <a:lnTo>
                  <a:pt x="97" y="8"/>
                </a:lnTo>
                <a:lnTo>
                  <a:pt x="92" y="5"/>
                </a:lnTo>
                <a:lnTo>
                  <a:pt x="87" y="2"/>
                </a:lnTo>
                <a:lnTo>
                  <a:pt x="81" y="1"/>
                </a:lnTo>
                <a:lnTo>
                  <a:pt x="73" y="0"/>
                </a:lnTo>
                <a:lnTo>
                  <a:pt x="66" y="0"/>
                </a:lnTo>
                <a:lnTo>
                  <a:pt x="60" y="0"/>
                </a:lnTo>
                <a:lnTo>
                  <a:pt x="53" y="1"/>
                </a:lnTo>
                <a:lnTo>
                  <a:pt x="47" y="3"/>
                </a:lnTo>
                <a:lnTo>
                  <a:pt x="42" y="6"/>
                </a:lnTo>
                <a:lnTo>
                  <a:pt x="36" y="9"/>
                </a:lnTo>
                <a:lnTo>
                  <a:pt x="31" y="14"/>
                </a:lnTo>
                <a:lnTo>
                  <a:pt x="27" y="20"/>
                </a:lnTo>
                <a:lnTo>
                  <a:pt x="23" y="26"/>
                </a:lnTo>
                <a:lnTo>
                  <a:pt x="23" y="3"/>
                </a:lnTo>
                <a:lnTo>
                  <a:pt x="0" y="3"/>
                </a:lnTo>
                <a:lnTo>
                  <a:pt x="0" y="155"/>
                </a:lnTo>
                <a:lnTo>
                  <a:pt x="24" y="155"/>
                </a:lnTo>
                <a:lnTo>
                  <a:pt x="24" y="69"/>
                </a:lnTo>
                <a:lnTo>
                  <a:pt x="25" y="58"/>
                </a:lnTo>
                <a:lnTo>
                  <a:pt x="27" y="49"/>
                </a:lnTo>
                <a:lnTo>
                  <a:pt x="30" y="41"/>
                </a:lnTo>
                <a:lnTo>
                  <a:pt x="34" y="34"/>
                </a:lnTo>
                <a:lnTo>
                  <a:pt x="41" y="29"/>
                </a:lnTo>
                <a:lnTo>
                  <a:pt x="47" y="26"/>
                </a:lnTo>
                <a:lnTo>
                  <a:pt x="55" y="23"/>
                </a:lnTo>
                <a:lnTo>
                  <a:pt x="64" y="22"/>
                </a:lnTo>
                <a:lnTo>
                  <a:pt x="71" y="23"/>
                </a:lnTo>
                <a:lnTo>
                  <a:pt x="77" y="24"/>
                </a:lnTo>
                <a:lnTo>
                  <a:pt x="82" y="28"/>
                </a:lnTo>
                <a:lnTo>
                  <a:pt x="86" y="31"/>
                </a:lnTo>
                <a:lnTo>
                  <a:pt x="88" y="37"/>
                </a:lnTo>
                <a:lnTo>
                  <a:pt x="90" y="44"/>
                </a:lnTo>
                <a:lnTo>
                  <a:pt x="91" y="52"/>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3" name="Freeform 179"/>
          <p:cNvSpPr>
            <a:spLocks noEditPoints="1"/>
          </p:cNvSpPr>
          <p:nvPr/>
        </p:nvSpPr>
        <p:spPr bwMode="auto">
          <a:xfrm>
            <a:off x="3783013" y="3305175"/>
            <a:ext cx="11112" cy="109538"/>
          </a:xfrm>
          <a:custGeom>
            <a:avLst/>
            <a:gdLst>
              <a:gd name="T0" fmla="*/ 0 w 23"/>
              <a:gd name="T1" fmla="*/ 109538 h 207"/>
              <a:gd name="T2" fmla="*/ 11112 w 23"/>
              <a:gd name="T3" fmla="*/ 109538 h 207"/>
              <a:gd name="T4" fmla="*/ 11112 w 23"/>
              <a:gd name="T5" fmla="*/ 29104 h 207"/>
              <a:gd name="T6" fmla="*/ 0 w 23"/>
              <a:gd name="T7" fmla="*/ 29104 h 207"/>
              <a:gd name="T8" fmla="*/ 0 w 23"/>
              <a:gd name="T9" fmla="*/ 109538 h 207"/>
              <a:gd name="T10" fmla="*/ 0 w 23"/>
              <a:gd name="T11" fmla="*/ 14288 h 207"/>
              <a:gd name="T12" fmla="*/ 11112 w 23"/>
              <a:gd name="T13" fmla="*/ 14288 h 207"/>
              <a:gd name="T14" fmla="*/ 11112 w 23"/>
              <a:gd name="T15" fmla="*/ 0 h 207"/>
              <a:gd name="T16" fmla="*/ 0 w 23"/>
              <a:gd name="T17" fmla="*/ 0 h 207"/>
              <a:gd name="T18" fmla="*/ 0 w 23"/>
              <a:gd name="T19" fmla="*/ 14288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5"/>
                </a:lnTo>
                <a:lnTo>
                  <a:pt x="0" y="55"/>
                </a:lnTo>
                <a:lnTo>
                  <a:pt x="0" y="207"/>
                </a:lnTo>
                <a:close/>
                <a:moveTo>
                  <a:pt x="0" y="27"/>
                </a:moveTo>
                <a:lnTo>
                  <a:pt x="23" y="27"/>
                </a:lnTo>
                <a:lnTo>
                  <a:pt x="23" y="0"/>
                </a:lnTo>
                <a:lnTo>
                  <a:pt x="0" y="0"/>
                </a:lnTo>
                <a:lnTo>
                  <a:pt x="0" y="2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4" name="Freeform 180"/>
          <p:cNvSpPr>
            <a:spLocks/>
          </p:cNvSpPr>
          <p:nvPr/>
        </p:nvSpPr>
        <p:spPr bwMode="auto">
          <a:xfrm>
            <a:off x="3805239" y="3332164"/>
            <a:ext cx="52387" cy="84137"/>
          </a:xfrm>
          <a:custGeom>
            <a:avLst/>
            <a:gdLst>
              <a:gd name="T0" fmla="*/ 472 w 111"/>
              <a:gd name="T1" fmla="*/ 62836 h 158"/>
              <a:gd name="T2" fmla="*/ 3776 w 111"/>
              <a:gd name="T3" fmla="*/ 72954 h 158"/>
              <a:gd name="T4" fmla="*/ 10383 w 111"/>
              <a:gd name="T5" fmla="*/ 79877 h 158"/>
              <a:gd name="T6" fmla="*/ 19822 w 111"/>
              <a:gd name="T7" fmla="*/ 83604 h 158"/>
              <a:gd name="T8" fmla="*/ 31621 w 111"/>
              <a:gd name="T9" fmla="*/ 83604 h 158"/>
              <a:gd name="T10" fmla="*/ 41532 w 111"/>
              <a:gd name="T11" fmla="*/ 80409 h 158"/>
              <a:gd name="T12" fmla="*/ 48611 w 111"/>
              <a:gd name="T13" fmla="*/ 74019 h 158"/>
              <a:gd name="T14" fmla="*/ 51915 w 111"/>
              <a:gd name="T15" fmla="*/ 63902 h 158"/>
              <a:gd name="T16" fmla="*/ 51915 w 111"/>
              <a:gd name="T17" fmla="*/ 53251 h 158"/>
              <a:gd name="T18" fmla="*/ 50027 w 111"/>
              <a:gd name="T19" fmla="*/ 45796 h 158"/>
              <a:gd name="T20" fmla="*/ 45308 w 111"/>
              <a:gd name="T21" fmla="*/ 41003 h 158"/>
              <a:gd name="T22" fmla="*/ 37756 w 111"/>
              <a:gd name="T23" fmla="*/ 37276 h 158"/>
              <a:gd name="T24" fmla="*/ 22182 w 111"/>
              <a:gd name="T25" fmla="*/ 33016 h 158"/>
              <a:gd name="T26" fmla="*/ 17934 w 111"/>
              <a:gd name="T27" fmla="*/ 30886 h 158"/>
              <a:gd name="T28" fmla="*/ 14159 w 111"/>
              <a:gd name="T29" fmla="*/ 29288 h 158"/>
              <a:gd name="T30" fmla="*/ 12271 w 111"/>
              <a:gd name="T31" fmla="*/ 26626 h 158"/>
              <a:gd name="T32" fmla="*/ 11799 w 111"/>
              <a:gd name="T33" fmla="*/ 22898 h 158"/>
              <a:gd name="T34" fmla="*/ 12743 w 111"/>
              <a:gd name="T35" fmla="*/ 18105 h 158"/>
              <a:gd name="T36" fmla="*/ 15103 w 111"/>
              <a:gd name="T37" fmla="*/ 14910 h 158"/>
              <a:gd name="T38" fmla="*/ 19822 w 111"/>
              <a:gd name="T39" fmla="*/ 12248 h 158"/>
              <a:gd name="T40" fmla="*/ 25486 w 111"/>
              <a:gd name="T41" fmla="*/ 11715 h 158"/>
              <a:gd name="T42" fmla="*/ 31621 w 111"/>
              <a:gd name="T43" fmla="*/ 12248 h 158"/>
              <a:gd name="T44" fmla="*/ 36341 w 111"/>
              <a:gd name="T45" fmla="*/ 15443 h 158"/>
              <a:gd name="T46" fmla="*/ 39172 w 111"/>
              <a:gd name="T47" fmla="*/ 19170 h 158"/>
              <a:gd name="T48" fmla="*/ 40588 w 111"/>
              <a:gd name="T49" fmla="*/ 25028 h 158"/>
              <a:gd name="T50" fmla="*/ 50499 w 111"/>
              <a:gd name="T51" fmla="*/ 19170 h 158"/>
              <a:gd name="T52" fmla="*/ 47195 w 111"/>
              <a:gd name="T53" fmla="*/ 10118 h 158"/>
              <a:gd name="T54" fmla="*/ 40588 w 111"/>
              <a:gd name="T55" fmla="*/ 3728 h 158"/>
              <a:gd name="T56" fmla="*/ 31149 w 111"/>
              <a:gd name="T57" fmla="*/ 533 h 158"/>
              <a:gd name="T58" fmla="*/ 20294 w 111"/>
              <a:gd name="T59" fmla="*/ 533 h 158"/>
              <a:gd name="T60" fmla="*/ 11327 w 111"/>
              <a:gd name="T61" fmla="*/ 3728 h 158"/>
              <a:gd name="T62" fmla="*/ 4720 w 111"/>
              <a:gd name="T63" fmla="*/ 10118 h 158"/>
              <a:gd name="T64" fmla="*/ 1888 w 111"/>
              <a:gd name="T65" fmla="*/ 18105 h 158"/>
              <a:gd name="T66" fmla="*/ 1888 w 111"/>
              <a:gd name="T67" fmla="*/ 27691 h 158"/>
              <a:gd name="T68" fmla="*/ 3776 w 111"/>
              <a:gd name="T69" fmla="*/ 35146 h 158"/>
              <a:gd name="T70" fmla="*/ 8495 w 111"/>
              <a:gd name="T71" fmla="*/ 40471 h 158"/>
              <a:gd name="T72" fmla="*/ 15103 w 111"/>
              <a:gd name="T73" fmla="*/ 44199 h 158"/>
              <a:gd name="T74" fmla="*/ 32093 w 111"/>
              <a:gd name="T75" fmla="*/ 49524 h 158"/>
              <a:gd name="T76" fmla="*/ 36812 w 111"/>
              <a:gd name="T77" fmla="*/ 50589 h 158"/>
              <a:gd name="T78" fmla="*/ 39644 w 111"/>
              <a:gd name="T79" fmla="*/ 52719 h 158"/>
              <a:gd name="T80" fmla="*/ 41532 w 111"/>
              <a:gd name="T81" fmla="*/ 55914 h 158"/>
              <a:gd name="T82" fmla="*/ 42004 w 111"/>
              <a:gd name="T83" fmla="*/ 60174 h 158"/>
              <a:gd name="T84" fmla="*/ 41060 w 111"/>
              <a:gd name="T85" fmla="*/ 64967 h 158"/>
              <a:gd name="T86" fmla="*/ 38228 w 111"/>
              <a:gd name="T87" fmla="*/ 68694 h 158"/>
              <a:gd name="T88" fmla="*/ 33037 w 111"/>
              <a:gd name="T89" fmla="*/ 71889 h 158"/>
              <a:gd name="T90" fmla="*/ 26901 w 111"/>
              <a:gd name="T91" fmla="*/ 72422 h 158"/>
              <a:gd name="T92" fmla="*/ 19822 w 111"/>
              <a:gd name="T93" fmla="*/ 71357 h 158"/>
              <a:gd name="T94" fmla="*/ 14631 w 111"/>
              <a:gd name="T95" fmla="*/ 68162 h 158"/>
              <a:gd name="T96" fmla="*/ 11327 w 111"/>
              <a:gd name="T97" fmla="*/ 63369 h 158"/>
              <a:gd name="T98" fmla="*/ 9911 w 111"/>
              <a:gd name="T99" fmla="*/ 56446 h 1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1"/>
              <a:gd name="T151" fmla="*/ 0 h 158"/>
              <a:gd name="T152" fmla="*/ 111 w 111"/>
              <a:gd name="T153" fmla="*/ 158 h 1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1" h="158">
                <a:moveTo>
                  <a:pt x="0" y="106"/>
                </a:moveTo>
                <a:lnTo>
                  <a:pt x="1" y="118"/>
                </a:lnTo>
                <a:lnTo>
                  <a:pt x="3" y="128"/>
                </a:lnTo>
                <a:lnTo>
                  <a:pt x="8" y="137"/>
                </a:lnTo>
                <a:lnTo>
                  <a:pt x="13" y="144"/>
                </a:lnTo>
                <a:lnTo>
                  <a:pt x="22" y="150"/>
                </a:lnTo>
                <a:lnTo>
                  <a:pt x="31" y="155"/>
                </a:lnTo>
                <a:lnTo>
                  <a:pt x="42" y="157"/>
                </a:lnTo>
                <a:lnTo>
                  <a:pt x="54" y="158"/>
                </a:lnTo>
                <a:lnTo>
                  <a:pt x="67" y="157"/>
                </a:lnTo>
                <a:lnTo>
                  <a:pt x="79" y="155"/>
                </a:lnTo>
                <a:lnTo>
                  <a:pt x="88" y="151"/>
                </a:lnTo>
                <a:lnTo>
                  <a:pt x="97" y="146"/>
                </a:lnTo>
                <a:lnTo>
                  <a:pt x="103" y="139"/>
                </a:lnTo>
                <a:lnTo>
                  <a:pt x="107" y="130"/>
                </a:lnTo>
                <a:lnTo>
                  <a:pt x="110" y="120"/>
                </a:lnTo>
                <a:lnTo>
                  <a:pt x="111" y="109"/>
                </a:lnTo>
                <a:lnTo>
                  <a:pt x="110" y="100"/>
                </a:lnTo>
                <a:lnTo>
                  <a:pt x="109" y="93"/>
                </a:lnTo>
                <a:lnTo>
                  <a:pt x="106" y="86"/>
                </a:lnTo>
                <a:lnTo>
                  <a:pt x="101" y="81"/>
                </a:lnTo>
                <a:lnTo>
                  <a:pt x="96" y="77"/>
                </a:lnTo>
                <a:lnTo>
                  <a:pt x="88" y="73"/>
                </a:lnTo>
                <a:lnTo>
                  <a:pt x="80" y="70"/>
                </a:lnTo>
                <a:lnTo>
                  <a:pt x="70" y="67"/>
                </a:lnTo>
                <a:lnTo>
                  <a:pt x="47" y="62"/>
                </a:lnTo>
                <a:lnTo>
                  <a:pt x="42" y="59"/>
                </a:lnTo>
                <a:lnTo>
                  <a:pt x="38" y="58"/>
                </a:lnTo>
                <a:lnTo>
                  <a:pt x="33" y="57"/>
                </a:lnTo>
                <a:lnTo>
                  <a:pt x="30" y="55"/>
                </a:lnTo>
                <a:lnTo>
                  <a:pt x="28" y="52"/>
                </a:lnTo>
                <a:lnTo>
                  <a:pt x="26" y="50"/>
                </a:lnTo>
                <a:lnTo>
                  <a:pt x="25" y="47"/>
                </a:lnTo>
                <a:lnTo>
                  <a:pt x="25" y="43"/>
                </a:lnTo>
                <a:lnTo>
                  <a:pt x="25" y="38"/>
                </a:lnTo>
                <a:lnTo>
                  <a:pt x="27" y="34"/>
                </a:lnTo>
                <a:lnTo>
                  <a:pt x="29" y="30"/>
                </a:lnTo>
                <a:lnTo>
                  <a:pt x="32" y="28"/>
                </a:lnTo>
                <a:lnTo>
                  <a:pt x="37" y="26"/>
                </a:lnTo>
                <a:lnTo>
                  <a:pt x="42" y="23"/>
                </a:lnTo>
                <a:lnTo>
                  <a:pt x="47" y="22"/>
                </a:lnTo>
                <a:lnTo>
                  <a:pt x="54" y="22"/>
                </a:lnTo>
                <a:lnTo>
                  <a:pt x="61" y="22"/>
                </a:lnTo>
                <a:lnTo>
                  <a:pt x="67" y="23"/>
                </a:lnTo>
                <a:lnTo>
                  <a:pt x="72" y="26"/>
                </a:lnTo>
                <a:lnTo>
                  <a:pt x="77" y="29"/>
                </a:lnTo>
                <a:lnTo>
                  <a:pt x="81" y="33"/>
                </a:lnTo>
                <a:lnTo>
                  <a:pt x="83" y="36"/>
                </a:lnTo>
                <a:lnTo>
                  <a:pt x="85" y="41"/>
                </a:lnTo>
                <a:lnTo>
                  <a:pt x="86" y="47"/>
                </a:lnTo>
                <a:lnTo>
                  <a:pt x="108" y="47"/>
                </a:lnTo>
                <a:lnTo>
                  <a:pt x="107" y="36"/>
                </a:lnTo>
                <a:lnTo>
                  <a:pt x="104" y="27"/>
                </a:lnTo>
                <a:lnTo>
                  <a:pt x="100" y="19"/>
                </a:lnTo>
                <a:lnTo>
                  <a:pt x="94" y="13"/>
                </a:lnTo>
                <a:lnTo>
                  <a:pt x="86" y="7"/>
                </a:lnTo>
                <a:lnTo>
                  <a:pt x="77" y="3"/>
                </a:lnTo>
                <a:lnTo>
                  <a:pt x="66" y="1"/>
                </a:lnTo>
                <a:lnTo>
                  <a:pt x="54" y="0"/>
                </a:lnTo>
                <a:lnTo>
                  <a:pt x="43" y="1"/>
                </a:lnTo>
                <a:lnTo>
                  <a:pt x="32" y="3"/>
                </a:lnTo>
                <a:lnTo>
                  <a:pt x="24" y="7"/>
                </a:lnTo>
                <a:lnTo>
                  <a:pt x="17" y="12"/>
                </a:lnTo>
                <a:lnTo>
                  <a:pt x="10" y="19"/>
                </a:lnTo>
                <a:lnTo>
                  <a:pt x="6" y="26"/>
                </a:lnTo>
                <a:lnTo>
                  <a:pt x="4" y="34"/>
                </a:lnTo>
                <a:lnTo>
                  <a:pt x="3" y="43"/>
                </a:lnTo>
                <a:lnTo>
                  <a:pt x="4" y="52"/>
                </a:lnTo>
                <a:lnTo>
                  <a:pt x="5" y="59"/>
                </a:lnTo>
                <a:lnTo>
                  <a:pt x="8" y="66"/>
                </a:lnTo>
                <a:lnTo>
                  <a:pt x="12" y="71"/>
                </a:lnTo>
                <a:lnTo>
                  <a:pt x="18" y="76"/>
                </a:lnTo>
                <a:lnTo>
                  <a:pt x="24" y="79"/>
                </a:lnTo>
                <a:lnTo>
                  <a:pt x="32" y="83"/>
                </a:lnTo>
                <a:lnTo>
                  <a:pt x="41" y="85"/>
                </a:lnTo>
                <a:lnTo>
                  <a:pt x="68" y="93"/>
                </a:lnTo>
                <a:lnTo>
                  <a:pt x="72" y="94"/>
                </a:lnTo>
                <a:lnTo>
                  <a:pt x="78" y="95"/>
                </a:lnTo>
                <a:lnTo>
                  <a:pt x="81" y="98"/>
                </a:lnTo>
                <a:lnTo>
                  <a:pt x="84" y="99"/>
                </a:lnTo>
                <a:lnTo>
                  <a:pt x="86" y="102"/>
                </a:lnTo>
                <a:lnTo>
                  <a:pt x="88" y="105"/>
                </a:lnTo>
                <a:lnTo>
                  <a:pt x="89" y="108"/>
                </a:lnTo>
                <a:lnTo>
                  <a:pt x="89" y="113"/>
                </a:lnTo>
                <a:lnTo>
                  <a:pt x="88" y="118"/>
                </a:lnTo>
                <a:lnTo>
                  <a:pt x="87" y="122"/>
                </a:lnTo>
                <a:lnTo>
                  <a:pt x="84" y="127"/>
                </a:lnTo>
                <a:lnTo>
                  <a:pt x="81" y="129"/>
                </a:lnTo>
                <a:lnTo>
                  <a:pt x="76" y="133"/>
                </a:lnTo>
                <a:lnTo>
                  <a:pt x="70" y="135"/>
                </a:lnTo>
                <a:lnTo>
                  <a:pt x="64" y="136"/>
                </a:lnTo>
                <a:lnTo>
                  <a:pt x="57" y="136"/>
                </a:lnTo>
                <a:lnTo>
                  <a:pt x="49" y="136"/>
                </a:lnTo>
                <a:lnTo>
                  <a:pt x="42" y="134"/>
                </a:lnTo>
                <a:lnTo>
                  <a:pt x="36" y="132"/>
                </a:lnTo>
                <a:lnTo>
                  <a:pt x="31" y="128"/>
                </a:lnTo>
                <a:lnTo>
                  <a:pt x="27" y="125"/>
                </a:lnTo>
                <a:lnTo>
                  <a:pt x="24" y="119"/>
                </a:lnTo>
                <a:lnTo>
                  <a:pt x="22" y="113"/>
                </a:lnTo>
                <a:lnTo>
                  <a:pt x="21" y="106"/>
                </a:lnTo>
                <a:lnTo>
                  <a:pt x="0" y="10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5" name="Freeform 181"/>
          <p:cNvSpPr>
            <a:spLocks/>
          </p:cNvSpPr>
          <p:nvPr/>
        </p:nvSpPr>
        <p:spPr bwMode="auto">
          <a:xfrm>
            <a:off x="3902076" y="3302000"/>
            <a:ext cx="79375" cy="114300"/>
          </a:xfrm>
          <a:custGeom>
            <a:avLst/>
            <a:gdLst>
              <a:gd name="T0" fmla="*/ 71484 w 171"/>
              <a:gd name="T1" fmla="*/ 112173 h 215"/>
              <a:gd name="T2" fmla="*/ 79375 w 171"/>
              <a:gd name="T3" fmla="*/ 52631 h 215"/>
              <a:gd name="T4" fmla="*/ 41312 w 171"/>
              <a:gd name="T5" fmla="*/ 64859 h 215"/>
              <a:gd name="T6" fmla="*/ 68699 w 171"/>
              <a:gd name="T7" fmla="*/ 66453 h 215"/>
              <a:gd name="T8" fmla="*/ 66842 w 171"/>
              <a:gd name="T9" fmla="*/ 81339 h 215"/>
              <a:gd name="T10" fmla="*/ 61272 w 171"/>
              <a:gd name="T11" fmla="*/ 91440 h 215"/>
              <a:gd name="T12" fmla="*/ 52452 w 171"/>
              <a:gd name="T13" fmla="*/ 98351 h 215"/>
              <a:gd name="T14" fmla="*/ 41776 w 171"/>
              <a:gd name="T15" fmla="*/ 101009 h 215"/>
              <a:gd name="T16" fmla="*/ 29243 w 171"/>
              <a:gd name="T17" fmla="*/ 97820 h 215"/>
              <a:gd name="T18" fmla="*/ 19960 w 171"/>
              <a:gd name="T19" fmla="*/ 89313 h 215"/>
              <a:gd name="T20" fmla="*/ 14390 w 171"/>
              <a:gd name="T21" fmla="*/ 75491 h 215"/>
              <a:gd name="T22" fmla="*/ 12069 w 171"/>
              <a:gd name="T23" fmla="*/ 56884 h 215"/>
              <a:gd name="T24" fmla="*/ 14390 w 171"/>
              <a:gd name="T25" fmla="*/ 38277 h 215"/>
              <a:gd name="T26" fmla="*/ 19960 w 171"/>
              <a:gd name="T27" fmla="*/ 24987 h 215"/>
              <a:gd name="T28" fmla="*/ 29243 w 171"/>
              <a:gd name="T29" fmla="*/ 15949 h 215"/>
              <a:gd name="T30" fmla="*/ 42240 w 171"/>
              <a:gd name="T31" fmla="*/ 13291 h 215"/>
              <a:gd name="T32" fmla="*/ 51060 w 171"/>
              <a:gd name="T33" fmla="*/ 14354 h 215"/>
              <a:gd name="T34" fmla="*/ 58487 w 171"/>
              <a:gd name="T35" fmla="*/ 18607 h 215"/>
              <a:gd name="T36" fmla="*/ 63129 w 171"/>
              <a:gd name="T37" fmla="*/ 26050 h 215"/>
              <a:gd name="T38" fmla="*/ 65914 w 171"/>
              <a:gd name="T39" fmla="*/ 35087 h 215"/>
              <a:gd name="T40" fmla="*/ 76590 w 171"/>
              <a:gd name="T41" fmla="*/ 27113 h 215"/>
              <a:gd name="T42" fmla="*/ 70556 w 171"/>
              <a:gd name="T43" fmla="*/ 14354 h 215"/>
              <a:gd name="T44" fmla="*/ 61736 w 171"/>
              <a:gd name="T45" fmla="*/ 5848 h 215"/>
              <a:gd name="T46" fmla="*/ 49667 w 171"/>
              <a:gd name="T47" fmla="*/ 532 h 215"/>
              <a:gd name="T48" fmla="*/ 37135 w 171"/>
              <a:gd name="T49" fmla="*/ 0 h 215"/>
              <a:gd name="T50" fmla="*/ 28779 w 171"/>
              <a:gd name="T51" fmla="*/ 2658 h 215"/>
              <a:gd name="T52" fmla="*/ 20888 w 171"/>
              <a:gd name="T53" fmla="*/ 6380 h 215"/>
              <a:gd name="T54" fmla="*/ 14390 w 171"/>
              <a:gd name="T55" fmla="*/ 11696 h 215"/>
              <a:gd name="T56" fmla="*/ 8819 w 171"/>
              <a:gd name="T57" fmla="*/ 19139 h 215"/>
              <a:gd name="T58" fmla="*/ 4642 w 171"/>
              <a:gd name="T59" fmla="*/ 28708 h 215"/>
              <a:gd name="T60" fmla="*/ 1393 w 171"/>
              <a:gd name="T61" fmla="*/ 38809 h 215"/>
              <a:gd name="T62" fmla="*/ 0 w 171"/>
              <a:gd name="T63" fmla="*/ 51036 h 215"/>
              <a:gd name="T64" fmla="*/ 0 w 171"/>
              <a:gd name="T65" fmla="*/ 63795 h 215"/>
              <a:gd name="T66" fmla="*/ 1393 w 171"/>
              <a:gd name="T67" fmla="*/ 75491 h 215"/>
              <a:gd name="T68" fmla="*/ 4642 w 171"/>
              <a:gd name="T69" fmla="*/ 86124 h 215"/>
              <a:gd name="T70" fmla="*/ 8819 w 171"/>
              <a:gd name="T71" fmla="*/ 95161 h 215"/>
              <a:gd name="T72" fmla="*/ 14390 w 171"/>
              <a:gd name="T73" fmla="*/ 102604 h 215"/>
              <a:gd name="T74" fmla="*/ 19960 w 171"/>
              <a:gd name="T75" fmla="*/ 108452 h 215"/>
              <a:gd name="T76" fmla="*/ 27387 w 171"/>
              <a:gd name="T77" fmla="*/ 112173 h 215"/>
              <a:gd name="T78" fmla="*/ 35278 w 171"/>
              <a:gd name="T79" fmla="*/ 114300 h 215"/>
              <a:gd name="T80" fmla="*/ 44097 w 171"/>
              <a:gd name="T81" fmla="*/ 114300 h 215"/>
              <a:gd name="T82" fmla="*/ 52917 w 171"/>
              <a:gd name="T83" fmla="*/ 112173 h 215"/>
              <a:gd name="T84" fmla="*/ 60344 w 171"/>
              <a:gd name="T85" fmla="*/ 107920 h 215"/>
              <a:gd name="T86" fmla="*/ 66842 w 171"/>
              <a:gd name="T87" fmla="*/ 101009 h 2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1"/>
              <a:gd name="T133" fmla="*/ 0 h 215"/>
              <a:gd name="T134" fmla="*/ 171 w 171"/>
              <a:gd name="T135" fmla="*/ 215 h 2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1" h="215">
                <a:moveTo>
                  <a:pt x="149" y="182"/>
                </a:moveTo>
                <a:lnTo>
                  <a:pt x="154" y="211"/>
                </a:lnTo>
                <a:lnTo>
                  <a:pt x="171" y="211"/>
                </a:lnTo>
                <a:lnTo>
                  <a:pt x="171" y="99"/>
                </a:lnTo>
                <a:lnTo>
                  <a:pt x="89" y="99"/>
                </a:lnTo>
                <a:lnTo>
                  <a:pt x="89" y="122"/>
                </a:lnTo>
                <a:lnTo>
                  <a:pt x="148" y="122"/>
                </a:lnTo>
                <a:lnTo>
                  <a:pt x="148" y="125"/>
                </a:lnTo>
                <a:lnTo>
                  <a:pt x="147" y="140"/>
                </a:lnTo>
                <a:lnTo>
                  <a:pt x="144" y="153"/>
                </a:lnTo>
                <a:lnTo>
                  <a:pt x="138" y="163"/>
                </a:lnTo>
                <a:lnTo>
                  <a:pt x="132" y="172"/>
                </a:lnTo>
                <a:lnTo>
                  <a:pt x="123" y="179"/>
                </a:lnTo>
                <a:lnTo>
                  <a:pt x="113" y="185"/>
                </a:lnTo>
                <a:lnTo>
                  <a:pt x="102" y="189"/>
                </a:lnTo>
                <a:lnTo>
                  <a:pt x="90" y="190"/>
                </a:lnTo>
                <a:lnTo>
                  <a:pt x="76" y="189"/>
                </a:lnTo>
                <a:lnTo>
                  <a:pt x="63" y="184"/>
                </a:lnTo>
                <a:lnTo>
                  <a:pt x="53" y="177"/>
                </a:lnTo>
                <a:lnTo>
                  <a:pt x="43" y="168"/>
                </a:lnTo>
                <a:lnTo>
                  <a:pt x="36" y="156"/>
                </a:lnTo>
                <a:lnTo>
                  <a:pt x="31" y="142"/>
                </a:lnTo>
                <a:lnTo>
                  <a:pt x="28" y="126"/>
                </a:lnTo>
                <a:lnTo>
                  <a:pt x="26" y="107"/>
                </a:lnTo>
                <a:lnTo>
                  <a:pt x="28" y="89"/>
                </a:lnTo>
                <a:lnTo>
                  <a:pt x="31" y="72"/>
                </a:lnTo>
                <a:lnTo>
                  <a:pt x="36" y="58"/>
                </a:lnTo>
                <a:lnTo>
                  <a:pt x="43" y="47"/>
                </a:lnTo>
                <a:lnTo>
                  <a:pt x="53" y="37"/>
                </a:lnTo>
                <a:lnTo>
                  <a:pt x="63" y="30"/>
                </a:lnTo>
                <a:lnTo>
                  <a:pt x="76" y="26"/>
                </a:lnTo>
                <a:lnTo>
                  <a:pt x="91" y="25"/>
                </a:lnTo>
                <a:lnTo>
                  <a:pt x="101" y="26"/>
                </a:lnTo>
                <a:lnTo>
                  <a:pt x="110" y="27"/>
                </a:lnTo>
                <a:lnTo>
                  <a:pt x="118" y="30"/>
                </a:lnTo>
                <a:lnTo>
                  <a:pt x="126" y="35"/>
                </a:lnTo>
                <a:lnTo>
                  <a:pt x="132" y="42"/>
                </a:lnTo>
                <a:lnTo>
                  <a:pt x="136" y="49"/>
                </a:lnTo>
                <a:lnTo>
                  <a:pt x="140" y="57"/>
                </a:lnTo>
                <a:lnTo>
                  <a:pt x="142" y="66"/>
                </a:lnTo>
                <a:lnTo>
                  <a:pt x="168" y="66"/>
                </a:lnTo>
                <a:lnTo>
                  <a:pt x="165" y="51"/>
                </a:lnTo>
                <a:lnTo>
                  <a:pt x="159" y="38"/>
                </a:lnTo>
                <a:lnTo>
                  <a:pt x="152" y="27"/>
                </a:lnTo>
                <a:lnTo>
                  <a:pt x="144" y="18"/>
                </a:lnTo>
                <a:lnTo>
                  <a:pt x="133" y="11"/>
                </a:lnTo>
                <a:lnTo>
                  <a:pt x="120" y="5"/>
                </a:lnTo>
                <a:lnTo>
                  <a:pt x="107" y="1"/>
                </a:lnTo>
                <a:lnTo>
                  <a:pt x="91" y="0"/>
                </a:lnTo>
                <a:lnTo>
                  <a:pt x="80" y="0"/>
                </a:lnTo>
                <a:lnTo>
                  <a:pt x="71" y="2"/>
                </a:lnTo>
                <a:lnTo>
                  <a:pt x="62" y="5"/>
                </a:lnTo>
                <a:lnTo>
                  <a:pt x="53" y="7"/>
                </a:lnTo>
                <a:lnTo>
                  <a:pt x="45" y="12"/>
                </a:lnTo>
                <a:lnTo>
                  <a:pt x="38" y="16"/>
                </a:lnTo>
                <a:lnTo>
                  <a:pt x="31" y="22"/>
                </a:lnTo>
                <a:lnTo>
                  <a:pt x="24" y="29"/>
                </a:lnTo>
                <a:lnTo>
                  <a:pt x="19" y="36"/>
                </a:lnTo>
                <a:lnTo>
                  <a:pt x="14" y="44"/>
                </a:lnTo>
                <a:lnTo>
                  <a:pt x="10" y="54"/>
                </a:lnTo>
                <a:lnTo>
                  <a:pt x="6" y="63"/>
                </a:lnTo>
                <a:lnTo>
                  <a:pt x="3" y="73"/>
                </a:lnTo>
                <a:lnTo>
                  <a:pt x="2" y="84"/>
                </a:lnTo>
                <a:lnTo>
                  <a:pt x="0" y="96"/>
                </a:lnTo>
                <a:lnTo>
                  <a:pt x="0" y="108"/>
                </a:lnTo>
                <a:lnTo>
                  <a:pt x="0" y="120"/>
                </a:lnTo>
                <a:lnTo>
                  <a:pt x="2" y="132"/>
                </a:lnTo>
                <a:lnTo>
                  <a:pt x="3" y="142"/>
                </a:lnTo>
                <a:lnTo>
                  <a:pt x="6" y="153"/>
                </a:lnTo>
                <a:lnTo>
                  <a:pt x="10" y="162"/>
                </a:lnTo>
                <a:lnTo>
                  <a:pt x="14" y="171"/>
                </a:lnTo>
                <a:lnTo>
                  <a:pt x="19" y="179"/>
                </a:lnTo>
                <a:lnTo>
                  <a:pt x="24" y="186"/>
                </a:lnTo>
                <a:lnTo>
                  <a:pt x="31" y="193"/>
                </a:lnTo>
                <a:lnTo>
                  <a:pt x="37" y="199"/>
                </a:lnTo>
                <a:lnTo>
                  <a:pt x="43" y="204"/>
                </a:lnTo>
                <a:lnTo>
                  <a:pt x="52" y="209"/>
                </a:lnTo>
                <a:lnTo>
                  <a:pt x="59" y="211"/>
                </a:lnTo>
                <a:lnTo>
                  <a:pt x="68" y="213"/>
                </a:lnTo>
                <a:lnTo>
                  <a:pt x="76" y="215"/>
                </a:lnTo>
                <a:lnTo>
                  <a:pt x="86" y="215"/>
                </a:lnTo>
                <a:lnTo>
                  <a:pt x="95" y="215"/>
                </a:lnTo>
                <a:lnTo>
                  <a:pt x="105" y="213"/>
                </a:lnTo>
                <a:lnTo>
                  <a:pt x="114" y="211"/>
                </a:lnTo>
                <a:lnTo>
                  <a:pt x="121" y="207"/>
                </a:lnTo>
                <a:lnTo>
                  <a:pt x="130" y="203"/>
                </a:lnTo>
                <a:lnTo>
                  <a:pt x="136" y="197"/>
                </a:lnTo>
                <a:lnTo>
                  <a:pt x="144" y="190"/>
                </a:lnTo>
                <a:lnTo>
                  <a:pt x="149" y="18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6" name="Rectangle 182"/>
          <p:cNvSpPr>
            <a:spLocks noChangeArrowheads="1"/>
          </p:cNvSpPr>
          <p:nvPr/>
        </p:nvSpPr>
        <p:spPr bwMode="auto">
          <a:xfrm>
            <a:off x="4000500" y="3397251"/>
            <a:ext cx="12700" cy="174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047" name="Freeform 183"/>
          <p:cNvSpPr>
            <a:spLocks/>
          </p:cNvSpPr>
          <p:nvPr/>
        </p:nvSpPr>
        <p:spPr bwMode="auto">
          <a:xfrm>
            <a:off x="2881314" y="3502026"/>
            <a:ext cx="33337" cy="104775"/>
          </a:xfrm>
          <a:custGeom>
            <a:avLst/>
            <a:gdLst>
              <a:gd name="T0" fmla="*/ 20898 w 67"/>
              <a:gd name="T1" fmla="*/ 104775 h 199"/>
              <a:gd name="T2" fmla="*/ 33337 w 67"/>
              <a:gd name="T3" fmla="*/ 104775 h 199"/>
              <a:gd name="T4" fmla="*/ 33337 w 67"/>
              <a:gd name="T5" fmla="*/ 0 h 199"/>
              <a:gd name="T6" fmla="*/ 24381 w 67"/>
              <a:gd name="T7" fmla="*/ 0 h 199"/>
              <a:gd name="T8" fmla="*/ 23386 w 67"/>
              <a:gd name="T9" fmla="*/ 5265 h 199"/>
              <a:gd name="T10" fmla="*/ 21893 w 67"/>
              <a:gd name="T11" fmla="*/ 9477 h 199"/>
              <a:gd name="T12" fmla="*/ 19903 w 67"/>
              <a:gd name="T13" fmla="*/ 12636 h 199"/>
              <a:gd name="T14" fmla="*/ 17415 w 67"/>
              <a:gd name="T15" fmla="*/ 15269 h 199"/>
              <a:gd name="T16" fmla="*/ 13932 w 67"/>
              <a:gd name="T17" fmla="*/ 17901 h 199"/>
              <a:gd name="T18" fmla="*/ 9951 w 67"/>
              <a:gd name="T19" fmla="*/ 18954 h 199"/>
              <a:gd name="T20" fmla="*/ 5473 w 67"/>
              <a:gd name="T21" fmla="*/ 19481 h 199"/>
              <a:gd name="T22" fmla="*/ 0 w 67"/>
              <a:gd name="T23" fmla="*/ 20534 h 199"/>
              <a:gd name="T24" fmla="*/ 0 w 67"/>
              <a:gd name="T25" fmla="*/ 31590 h 199"/>
              <a:gd name="T26" fmla="*/ 20898 w 67"/>
              <a:gd name="T27" fmla="*/ 31590 h 199"/>
              <a:gd name="T28" fmla="*/ 20898 w 67"/>
              <a:gd name="T29" fmla="*/ 104775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199"/>
              <a:gd name="T47" fmla="*/ 67 w 67"/>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199">
                <a:moveTo>
                  <a:pt x="42" y="199"/>
                </a:moveTo>
                <a:lnTo>
                  <a:pt x="67" y="199"/>
                </a:lnTo>
                <a:lnTo>
                  <a:pt x="67" y="0"/>
                </a:lnTo>
                <a:lnTo>
                  <a:pt x="49" y="0"/>
                </a:lnTo>
                <a:lnTo>
                  <a:pt x="47" y="10"/>
                </a:lnTo>
                <a:lnTo>
                  <a:pt x="44" y="18"/>
                </a:lnTo>
                <a:lnTo>
                  <a:pt x="40" y="24"/>
                </a:lnTo>
                <a:lnTo>
                  <a:pt x="35" y="29"/>
                </a:lnTo>
                <a:lnTo>
                  <a:pt x="28" y="34"/>
                </a:lnTo>
                <a:lnTo>
                  <a:pt x="20" y="36"/>
                </a:lnTo>
                <a:lnTo>
                  <a:pt x="11" y="37"/>
                </a:lnTo>
                <a:lnTo>
                  <a:pt x="0" y="39"/>
                </a:lnTo>
                <a:lnTo>
                  <a:pt x="0" y="60"/>
                </a:lnTo>
                <a:lnTo>
                  <a:pt x="42" y="60"/>
                </a:lnTo>
                <a:lnTo>
                  <a:pt x="42"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8" name="Freeform 184"/>
          <p:cNvSpPr>
            <a:spLocks/>
          </p:cNvSpPr>
          <p:nvPr/>
        </p:nvSpPr>
        <p:spPr bwMode="auto">
          <a:xfrm>
            <a:off x="2940051" y="3502025"/>
            <a:ext cx="60325" cy="107950"/>
          </a:xfrm>
          <a:custGeom>
            <a:avLst/>
            <a:gdLst>
              <a:gd name="T0" fmla="*/ 0 w 126"/>
              <a:gd name="T1" fmla="*/ 71967 h 204"/>
              <a:gd name="T2" fmla="*/ 1915 w 126"/>
              <a:gd name="T3" fmla="*/ 86783 h 204"/>
              <a:gd name="T4" fmla="*/ 7660 w 126"/>
              <a:gd name="T5" fmla="*/ 97896 h 204"/>
              <a:gd name="T6" fmla="*/ 16757 w 126"/>
              <a:gd name="T7" fmla="*/ 105304 h 204"/>
              <a:gd name="T8" fmla="*/ 29205 w 126"/>
              <a:gd name="T9" fmla="*/ 107950 h 204"/>
              <a:gd name="T10" fmla="*/ 42132 w 126"/>
              <a:gd name="T11" fmla="*/ 105304 h 204"/>
              <a:gd name="T12" fmla="*/ 51707 w 126"/>
              <a:gd name="T13" fmla="*/ 98954 h 204"/>
              <a:gd name="T14" fmla="*/ 58410 w 126"/>
              <a:gd name="T15" fmla="*/ 88371 h 204"/>
              <a:gd name="T16" fmla="*/ 60325 w 126"/>
              <a:gd name="T17" fmla="*/ 74613 h 204"/>
              <a:gd name="T18" fmla="*/ 59367 w 126"/>
              <a:gd name="T19" fmla="*/ 65617 h 204"/>
              <a:gd name="T20" fmla="*/ 56974 w 126"/>
              <a:gd name="T21" fmla="*/ 58737 h 204"/>
              <a:gd name="T22" fmla="*/ 52186 w 126"/>
              <a:gd name="T23" fmla="*/ 52388 h 204"/>
              <a:gd name="T24" fmla="*/ 46441 w 126"/>
              <a:gd name="T25" fmla="*/ 48683 h 204"/>
              <a:gd name="T26" fmla="*/ 51228 w 126"/>
              <a:gd name="T27" fmla="*/ 44979 h 204"/>
              <a:gd name="T28" fmla="*/ 54580 w 126"/>
              <a:gd name="T29" fmla="*/ 40746 h 204"/>
              <a:gd name="T30" fmla="*/ 56974 w 126"/>
              <a:gd name="T31" fmla="*/ 34396 h 204"/>
              <a:gd name="T32" fmla="*/ 57452 w 126"/>
              <a:gd name="T33" fmla="*/ 28046 h 204"/>
              <a:gd name="T34" fmla="*/ 55537 w 126"/>
              <a:gd name="T35" fmla="*/ 15875 h 204"/>
              <a:gd name="T36" fmla="*/ 50271 w 126"/>
              <a:gd name="T37" fmla="*/ 7408 h 204"/>
              <a:gd name="T38" fmla="*/ 41174 w 126"/>
              <a:gd name="T39" fmla="*/ 2117 h 204"/>
              <a:gd name="T40" fmla="*/ 29205 w 126"/>
              <a:gd name="T41" fmla="*/ 0 h 204"/>
              <a:gd name="T42" fmla="*/ 18193 w 126"/>
              <a:gd name="T43" fmla="*/ 2646 h 204"/>
              <a:gd name="T44" fmla="*/ 9575 w 126"/>
              <a:gd name="T45" fmla="*/ 9525 h 204"/>
              <a:gd name="T46" fmla="*/ 3830 w 126"/>
              <a:gd name="T47" fmla="*/ 20638 h 204"/>
              <a:gd name="T48" fmla="*/ 1915 w 126"/>
              <a:gd name="T49" fmla="*/ 34396 h 204"/>
              <a:gd name="T50" fmla="*/ 12927 w 126"/>
              <a:gd name="T51" fmla="*/ 35454 h 204"/>
              <a:gd name="T52" fmla="*/ 14363 w 126"/>
              <a:gd name="T53" fmla="*/ 25400 h 204"/>
              <a:gd name="T54" fmla="*/ 17236 w 126"/>
              <a:gd name="T55" fmla="*/ 17992 h 204"/>
              <a:gd name="T56" fmla="*/ 22502 w 126"/>
              <a:gd name="T57" fmla="*/ 13758 h 204"/>
              <a:gd name="T58" fmla="*/ 30163 w 126"/>
              <a:gd name="T59" fmla="*/ 12700 h 204"/>
              <a:gd name="T60" fmla="*/ 36865 w 126"/>
              <a:gd name="T61" fmla="*/ 13758 h 204"/>
              <a:gd name="T62" fmla="*/ 41174 w 126"/>
              <a:gd name="T63" fmla="*/ 16933 h 204"/>
              <a:gd name="T64" fmla="*/ 44047 w 126"/>
              <a:gd name="T65" fmla="*/ 21696 h 204"/>
              <a:gd name="T66" fmla="*/ 45004 w 126"/>
              <a:gd name="T67" fmla="*/ 28575 h 204"/>
              <a:gd name="T68" fmla="*/ 44047 w 126"/>
              <a:gd name="T69" fmla="*/ 35983 h 204"/>
              <a:gd name="T70" fmla="*/ 40695 w 126"/>
              <a:gd name="T71" fmla="*/ 40746 h 204"/>
              <a:gd name="T72" fmla="*/ 34950 w 126"/>
              <a:gd name="T73" fmla="*/ 43921 h 204"/>
              <a:gd name="T74" fmla="*/ 27769 w 126"/>
              <a:gd name="T75" fmla="*/ 44450 h 204"/>
              <a:gd name="T76" fmla="*/ 23460 w 126"/>
              <a:gd name="T77" fmla="*/ 56092 h 204"/>
              <a:gd name="T78" fmla="*/ 33993 w 126"/>
              <a:gd name="T79" fmla="*/ 56621 h 204"/>
              <a:gd name="T80" fmla="*/ 41174 w 126"/>
              <a:gd name="T81" fmla="*/ 59267 h 204"/>
              <a:gd name="T82" fmla="*/ 45962 w 126"/>
              <a:gd name="T83" fmla="*/ 63500 h 204"/>
              <a:gd name="T84" fmla="*/ 47877 w 126"/>
              <a:gd name="T85" fmla="*/ 70379 h 204"/>
              <a:gd name="T86" fmla="*/ 47877 w 126"/>
              <a:gd name="T87" fmla="*/ 78846 h 204"/>
              <a:gd name="T88" fmla="*/ 45962 w 126"/>
              <a:gd name="T89" fmla="*/ 86254 h 204"/>
              <a:gd name="T90" fmla="*/ 40695 w 126"/>
              <a:gd name="T91" fmla="*/ 92075 h 204"/>
              <a:gd name="T92" fmla="*/ 33993 w 126"/>
              <a:gd name="T93" fmla="*/ 94192 h 204"/>
              <a:gd name="T94" fmla="*/ 25854 w 126"/>
              <a:gd name="T95" fmla="*/ 94192 h 204"/>
              <a:gd name="T96" fmla="*/ 19151 w 126"/>
              <a:gd name="T97" fmla="*/ 91546 h 204"/>
              <a:gd name="T98" fmla="*/ 14363 w 126"/>
              <a:gd name="T99" fmla="*/ 85725 h 204"/>
              <a:gd name="T100" fmla="*/ 11969 w 126"/>
              <a:gd name="T101" fmla="*/ 77258 h 204"/>
              <a:gd name="T102" fmla="*/ 0 w 126"/>
              <a:gd name="T103" fmla="*/ 71438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6"/>
              <a:gd name="T157" fmla="*/ 0 h 204"/>
              <a:gd name="T158" fmla="*/ 126 w 126"/>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6" h="204">
                <a:moveTo>
                  <a:pt x="0" y="135"/>
                </a:moveTo>
                <a:lnTo>
                  <a:pt x="0" y="136"/>
                </a:lnTo>
                <a:lnTo>
                  <a:pt x="1" y="152"/>
                </a:lnTo>
                <a:lnTo>
                  <a:pt x="4" y="164"/>
                </a:lnTo>
                <a:lnTo>
                  <a:pt x="9" y="176"/>
                </a:lnTo>
                <a:lnTo>
                  <a:pt x="16" y="185"/>
                </a:lnTo>
                <a:lnTo>
                  <a:pt x="25" y="194"/>
                </a:lnTo>
                <a:lnTo>
                  <a:pt x="35" y="199"/>
                </a:lnTo>
                <a:lnTo>
                  <a:pt x="47" y="203"/>
                </a:lnTo>
                <a:lnTo>
                  <a:pt x="61" y="204"/>
                </a:lnTo>
                <a:lnTo>
                  <a:pt x="75" y="203"/>
                </a:lnTo>
                <a:lnTo>
                  <a:pt x="88" y="199"/>
                </a:lnTo>
                <a:lnTo>
                  <a:pt x="99" y="194"/>
                </a:lnTo>
                <a:lnTo>
                  <a:pt x="108" y="187"/>
                </a:lnTo>
                <a:lnTo>
                  <a:pt x="116" y="177"/>
                </a:lnTo>
                <a:lnTo>
                  <a:pt x="122" y="167"/>
                </a:lnTo>
                <a:lnTo>
                  <a:pt x="125" y="154"/>
                </a:lnTo>
                <a:lnTo>
                  <a:pt x="126" y="141"/>
                </a:lnTo>
                <a:lnTo>
                  <a:pt x="126" y="132"/>
                </a:lnTo>
                <a:lnTo>
                  <a:pt x="124" y="124"/>
                </a:lnTo>
                <a:lnTo>
                  <a:pt x="122" y="117"/>
                </a:lnTo>
                <a:lnTo>
                  <a:pt x="119" y="111"/>
                </a:lnTo>
                <a:lnTo>
                  <a:pt x="114" y="105"/>
                </a:lnTo>
                <a:lnTo>
                  <a:pt x="109" y="99"/>
                </a:lnTo>
                <a:lnTo>
                  <a:pt x="104" y="96"/>
                </a:lnTo>
                <a:lnTo>
                  <a:pt x="97" y="92"/>
                </a:lnTo>
                <a:lnTo>
                  <a:pt x="102" y="89"/>
                </a:lnTo>
                <a:lnTo>
                  <a:pt x="107" y="85"/>
                </a:lnTo>
                <a:lnTo>
                  <a:pt x="110" y="82"/>
                </a:lnTo>
                <a:lnTo>
                  <a:pt x="114" y="77"/>
                </a:lnTo>
                <a:lnTo>
                  <a:pt x="117" y="71"/>
                </a:lnTo>
                <a:lnTo>
                  <a:pt x="119" y="65"/>
                </a:lnTo>
                <a:lnTo>
                  <a:pt x="120" y="60"/>
                </a:lnTo>
                <a:lnTo>
                  <a:pt x="120" y="53"/>
                </a:lnTo>
                <a:lnTo>
                  <a:pt x="119" y="41"/>
                </a:lnTo>
                <a:lnTo>
                  <a:pt x="116" y="30"/>
                </a:lnTo>
                <a:lnTo>
                  <a:pt x="111" y="22"/>
                </a:lnTo>
                <a:lnTo>
                  <a:pt x="105" y="14"/>
                </a:lnTo>
                <a:lnTo>
                  <a:pt x="97" y="8"/>
                </a:lnTo>
                <a:lnTo>
                  <a:pt x="86" y="4"/>
                </a:lnTo>
                <a:lnTo>
                  <a:pt x="74" y="1"/>
                </a:lnTo>
                <a:lnTo>
                  <a:pt x="61" y="0"/>
                </a:lnTo>
                <a:lnTo>
                  <a:pt x="49" y="1"/>
                </a:lnTo>
                <a:lnTo>
                  <a:pt x="38" y="5"/>
                </a:lnTo>
                <a:lnTo>
                  <a:pt x="28" y="11"/>
                </a:lnTo>
                <a:lnTo>
                  <a:pt x="20" y="18"/>
                </a:lnTo>
                <a:lnTo>
                  <a:pt x="13" y="27"/>
                </a:lnTo>
                <a:lnTo>
                  <a:pt x="8" y="39"/>
                </a:lnTo>
                <a:lnTo>
                  <a:pt x="5" y="50"/>
                </a:lnTo>
                <a:lnTo>
                  <a:pt x="4" y="65"/>
                </a:lnTo>
                <a:lnTo>
                  <a:pt x="4" y="67"/>
                </a:lnTo>
                <a:lnTo>
                  <a:pt x="27" y="67"/>
                </a:lnTo>
                <a:lnTo>
                  <a:pt x="28" y="56"/>
                </a:lnTo>
                <a:lnTo>
                  <a:pt x="30" y="48"/>
                </a:lnTo>
                <a:lnTo>
                  <a:pt x="32" y="41"/>
                </a:lnTo>
                <a:lnTo>
                  <a:pt x="36" y="34"/>
                </a:lnTo>
                <a:lnTo>
                  <a:pt x="41" y="29"/>
                </a:lnTo>
                <a:lnTo>
                  <a:pt x="47" y="26"/>
                </a:lnTo>
                <a:lnTo>
                  <a:pt x="54" y="25"/>
                </a:lnTo>
                <a:lnTo>
                  <a:pt x="63" y="24"/>
                </a:lnTo>
                <a:lnTo>
                  <a:pt x="70" y="24"/>
                </a:lnTo>
                <a:lnTo>
                  <a:pt x="77" y="26"/>
                </a:lnTo>
                <a:lnTo>
                  <a:pt x="82" y="28"/>
                </a:lnTo>
                <a:lnTo>
                  <a:pt x="86" y="32"/>
                </a:lnTo>
                <a:lnTo>
                  <a:pt x="90" y="35"/>
                </a:lnTo>
                <a:lnTo>
                  <a:pt x="92" y="41"/>
                </a:lnTo>
                <a:lnTo>
                  <a:pt x="94" y="47"/>
                </a:lnTo>
                <a:lnTo>
                  <a:pt x="94" y="54"/>
                </a:lnTo>
                <a:lnTo>
                  <a:pt x="93" y="62"/>
                </a:lnTo>
                <a:lnTo>
                  <a:pt x="92" y="68"/>
                </a:lnTo>
                <a:lnTo>
                  <a:pt x="89" y="74"/>
                </a:lnTo>
                <a:lnTo>
                  <a:pt x="85" y="77"/>
                </a:lnTo>
                <a:lnTo>
                  <a:pt x="80" y="81"/>
                </a:lnTo>
                <a:lnTo>
                  <a:pt x="73" y="83"/>
                </a:lnTo>
                <a:lnTo>
                  <a:pt x="66" y="84"/>
                </a:lnTo>
                <a:lnTo>
                  <a:pt x="58" y="84"/>
                </a:lnTo>
                <a:lnTo>
                  <a:pt x="49" y="84"/>
                </a:lnTo>
                <a:lnTo>
                  <a:pt x="49" y="106"/>
                </a:lnTo>
                <a:lnTo>
                  <a:pt x="63" y="106"/>
                </a:lnTo>
                <a:lnTo>
                  <a:pt x="71" y="107"/>
                </a:lnTo>
                <a:lnTo>
                  <a:pt x="79" y="109"/>
                </a:lnTo>
                <a:lnTo>
                  <a:pt x="86" y="112"/>
                </a:lnTo>
                <a:lnTo>
                  <a:pt x="91" y="116"/>
                </a:lnTo>
                <a:lnTo>
                  <a:pt x="96" y="120"/>
                </a:lnTo>
                <a:lnTo>
                  <a:pt x="99" y="126"/>
                </a:lnTo>
                <a:lnTo>
                  <a:pt x="100" y="133"/>
                </a:lnTo>
                <a:lnTo>
                  <a:pt x="101" y="141"/>
                </a:lnTo>
                <a:lnTo>
                  <a:pt x="100" y="149"/>
                </a:lnTo>
                <a:lnTo>
                  <a:pt x="99" y="157"/>
                </a:lnTo>
                <a:lnTo>
                  <a:pt x="96" y="163"/>
                </a:lnTo>
                <a:lnTo>
                  <a:pt x="90" y="169"/>
                </a:lnTo>
                <a:lnTo>
                  <a:pt x="85" y="174"/>
                </a:lnTo>
                <a:lnTo>
                  <a:pt x="79" y="177"/>
                </a:lnTo>
                <a:lnTo>
                  <a:pt x="71" y="178"/>
                </a:lnTo>
                <a:lnTo>
                  <a:pt x="63" y="180"/>
                </a:lnTo>
                <a:lnTo>
                  <a:pt x="54" y="178"/>
                </a:lnTo>
                <a:lnTo>
                  <a:pt x="46" y="177"/>
                </a:lnTo>
                <a:lnTo>
                  <a:pt x="40" y="173"/>
                </a:lnTo>
                <a:lnTo>
                  <a:pt x="34" y="168"/>
                </a:lnTo>
                <a:lnTo>
                  <a:pt x="30" y="162"/>
                </a:lnTo>
                <a:lnTo>
                  <a:pt x="27" y="154"/>
                </a:lnTo>
                <a:lnTo>
                  <a:pt x="25" y="146"/>
                </a:lnTo>
                <a:lnTo>
                  <a:pt x="24" y="135"/>
                </a:lnTo>
                <a:lnTo>
                  <a:pt x="0" y="13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9" name="Freeform 185"/>
          <p:cNvSpPr>
            <a:spLocks noEditPoints="1"/>
          </p:cNvSpPr>
          <p:nvPr/>
        </p:nvSpPr>
        <p:spPr bwMode="auto">
          <a:xfrm>
            <a:off x="3549651" y="3497264"/>
            <a:ext cx="79375" cy="109537"/>
          </a:xfrm>
          <a:custGeom>
            <a:avLst/>
            <a:gdLst>
              <a:gd name="T0" fmla="*/ 0 w 167"/>
              <a:gd name="T1" fmla="*/ 109537 h 207"/>
              <a:gd name="T2" fmla="*/ 12358 w 167"/>
              <a:gd name="T3" fmla="*/ 109537 h 207"/>
              <a:gd name="T4" fmla="*/ 21864 w 167"/>
              <a:gd name="T5" fmla="*/ 77258 h 207"/>
              <a:gd name="T6" fmla="*/ 57036 w 167"/>
              <a:gd name="T7" fmla="*/ 77258 h 207"/>
              <a:gd name="T8" fmla="*/ 66542 w 167"/>
              <a:gd name="T9" fmla="*/ 109537 h 207"/>
              <a:gd name="T10" fmla="*/ 79375 w 167"/>
              <a:gd name="T11" fmla="*/ 109537 h 207"/>
              <a:gd name="T12" fmla="*/ 46579 w 167"/>
              <a:gd name="T13" fmla="*/ 0 h 207"/>
              <a:gd name="T14" fmla="*/ 32796 w 167"/>
              <a:gd name="T15" fmla="*/ 0 h 207"/>
              <a:gd name="T16" fmla="*/ 0 w 167"/>
              <a:gd name="T17" fmla="*/ 109537 h 207"/>
              <a:gd name="T18" fmla="*/ 25666 w 167"/>
              <a:gd name="T19" fmla="*/ 64029 h 207"/>
              <a:gd name="T20" fmla="*/ 39925 w 167"/>
              <a:gd name="T21" fmla="*/ 15875 h 207"/>
              <a:gd name="T22" fmla="*/ 53234 w 167"/>
              <a:gd name="T23" fmla="*/ 64029 h 207"/>
              <a:gd name="T24" fmla="*/ 25666 w 167"/>
              <a:gd name="T25" fmla="*/ 6402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7"/>
              <a:gd name="T40" fmla="*/ 0 h 207"/>
              <a:gd name="T41" fmla="*/ 167 w 167"/>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7" h="207">
                <a:moveTo>
                  <a:pt x="0" y="207"/>
                </a:moveTo>
                <a:lnTo>
                  <a:pt x="26" y="207"/>
                </a:lnTo>
                <a:lnTo>
                  <a:pt x="46" y="146"/>
                </a:lnTo>
                <a:lnTo>
                  <a:pt x="120" y="146"/>
                </a:lnTo>
                <a:lnTo>
                  <a:pt x="140" y="207"/>
                </a:lnTo>
                <a:lnTo>
                  <a:pt x="167" y="207"/>
                </a:lnTo>
                <a:lnTo>
                  <a:pt x="98" y="0"/>
                </a:lnTo>
                <a:lnTo>
                  <a:pt x="69" y="0"/>
                </a:lnTo>
                <a:lnTo>
                  <a:pt x="0" y="207"/>
                </a:lnTo>
                <a:close/>
                <a:moveTo>
                  <a:pt x="54" y="121"/>
                </a:moveTo>
                <a:lnTo>
                  <a:pt x="84" y="30"/>
                </a:lnTo>
                <a:lnTo>
                  <a:pt x="112" y="121"/>
                </a:lnTo>
                <a:lnTo>
                  <a:pt x="54" y="12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0" name="Freeform 186"/>
          <p:cNvSpPr>
            <a:spLocks/>
          </p:cNvSpPr>
          <p:nvPr/>
        </p:nvSpPr>
        <p:spPr bwMode="auto">
          <a:xfrm>
            <a:off x="3636964" y="3524250"/>
            <a:ext cx="90487" cy="82550"/>
          </a:xfrm>
          <a:custGeom>
            <a:avLst/>
            <a:gdLst>
              <a:gd name="T0" fmla="*/ 90487 w 190"/>
              <a:gd name="T1" fmla="*/ 82550 h 155"/>
              <a:gd name="T2" fmla="*/ 90487 w 190"/>
              <a:gd name="T3" fmla="*/ 31955 h 155"/>
              <a:gd name="T4" fmla="*/ 90011 w 190"/>
              <a:gd name="T5" fmla="*/ 20771 h 155"/>
              <a:gd name="T6" fmla="*/ 88106 w 190"/>
              <a:gd name="T7" fmla="*/ 11184 h 155"/>
              <a:gd name="T8" fmla="*/ 80962 w 190"/>
              <a:gd name="T9" fmla="*/ 3195 h 155"/>
              <a:gd name="T10" fmla="*/ 70008 w 190"/>
              <a:gd name="T11" fmla="*/ 0 h 155"/>
              <a:gd name="T12" fmla="*/ 57626 w 190"/>
              <a:gd name="T13" fmla="*/ 3195 h 155"/>
              <a:gd name="T14" fmla="*/ 48577 w 190"/>
              <a:gd name="T15" fmla="*/ 12782 h 155"/>
              <a:gd name="T16" fmla="*/ 45244 w 190"/>
              <a:gd name="T17" fmla="*/ 6924 h 155"/>
              <a:gd name="T18" fmla="*/ 41434 w 190"/>
              <a:gd name="T19" fmla="*/ 3195 h 155"/>
              <a:gd name="T20" fmla="*/ 36671 w 190"/>
              <a:gd name="T21" fmla="*/ 1065 h 155"/>
              <a:gd name="T22" fmla="*/ 30480 w 190"/>
              <a:gd name="T23" fmla="*/ 0 h 155"/>
              <a:gd name="T24" fmla="*/ 24765 w 190"/>
              <a:gd name="T25" fmla="*/ 1065 h 155"/>
              <a:gd name="T26" fmla="*/ 19050 w 190"/>
              <a:gd name="T27" fmla="*/ 3195 h 155"/>
              <a:gd name="T28" fmla="*/ 14764 w 190"/>
              <a:gd name="T29" fmla="*/ 7456 h 155"/>
              <a:gd name="T30" fmla="*/ 10477 w 190"/>
              <a:gd name="T31" fmla="*/ 13315 h 155"/>
              <a:gd name="T32" fmla="*/ 0 w 190"/>
              <a:gd name="T33" fmla="*/ 2130 h 155"/>
              <a:gd name="T34" fmla="*/ 10954 w 190"/>
              <a:gd name="T35" fmla="*/ 82550 h 155"/>
              <a:gd name="T36" fmla="*/ 11430 w 190"/>
              <a:gd name="T37" fmla="*/ 29825 h 155"/>
              <a:gd name="T38" fmla="*/ 13811 w 190"/>
              <a:gd name="T39" fmla="*/ 21303 h 155"/>
              <a:gd name="T40" fmla="*/ 18097 w 190"/>
              <a:gd name="T41" fmla="*/ 15977 h 155"/>
              <a:gd name="T42" fmla="*/ 24289 w 190"/>
              <a:gd name="T43" fmla="*/ 12782 h 155"/>
              <a:gd name="T44" fmla="*/ 30956 w 190"/>
              <a:gd name="T45" fmla="*/ 12782 h 155"/>
              <a:gd name="T46" fmla="*/ 35719 w 190"/>
              <a:gd name="T47" fmla="*/ 14912 h 155"/>
              <a:gd name="T48" fmla="*/ 38576 w 190"/>
              <a:gd name="T49" fmla="*/ 20238 h 155"/>
              <a:gd name="T50" fmla="*/ 39529 w 190"/>
              <a:gd name="T51" fmla="*/ 28227 h 155"/>
              <a:gd name="T52" fmla="*/ 39529 w 190"/>
              <a:gd name="T53" fmla="*/ 82550 h 155"/>
              <a:gd name="T54" fmla="*/ 50958 w 190"/>
              <a:gd name="T55" fmla="*/ 35150 h 155"/>
              <a:gd name="T56" fmla="*/ 51911 w 190"/>
              <a:gd name="T57" fmla="*/ 25031 h 155"/>
              <a:gd name="T58" fmla="*/ 55245 w 190"/>
              <a:gd name="T59" fmla="*/ 18108 h 155"/>
              <a:gd name="T60" fmla="*/ 60483 w 190"/>
              <a:gd name="T61" fmla="*/ 13315 h 155"/>
              <a:gd name="T62" fmla="*/ 67151 w 190"/>
              <a:gd name="T63" fmla="*/ 12249 h 155"/>
              <a:gd name="T64" fmla="*/ 73342 w 190"/>
              <a:gd name="T65" fmla="*/ 13315 h 155"/>
              <a:gd name="T66" fmla="*/ 76676 w 190"/>
              <a:gd name="T67" fmla="*/ 17043 h 155"/>
              <a:gd name="T68" fmla="*/ 79057 w 190"/>
              <a:gd name="T69" fmla="*/ 23966 h 155"/>
              <a:gd name="T70" fmla="*/ 79533 w 190"/>
              <a:gd name="T71" fmla="*/ 33020 h 1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0"/>
              <a:gd name="T109" fmla="*/ 0 h 155"/>
              <a:gd name="T110" fmla="*/ 190 w 190"/>
              <a:gd name="T111" fmla="*/ 155 h 1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0" h="155">
                <a:moveTo>
                  <a:pt x="167" y="155"/>
                </a:moveTo>
                <a:lnTo>
                  <a:pt x="190" y="155"/>
                </a:lnTo>
                <a:lnTo>
                  <a:pt x="190" y="65"/>
                </a:lnTo>
                <a:lnTo>
                  <a:pt x="190" y="60"/>
                </a:lnTo>
                <a:lnTo>
                  <a:pt x="190" y="48"/>
                </a:lnTo>
                <a:lnTo>
                  <a:pt x="189" y="39"/>
                </a:lnTo>
                <a:lnTo>
                  <a:pt x="188" y="30"/>
                </a:lnTo>
                <a:lnTo>
                  <a:pt x="185" y="21"/>
                </a:lnTo>
                <a:lnTo>
                  <a:pt x="178" y="12"/>
                </a:lnTo>
                <a:lnTo>
                  <a:pt x="170" y="6"/>
                </a:lnTo>
                <a:lnTo>
                  <a:pt x="159" y="2"/>
                </a:lnTo>
                <a:lnTo>
                  <a:pt x="147" y="0"/>
                </a:lnTo>
                <a:lnTo>
                  <a:pt x="133" y="2"/>
                </a:lnTo>
                <a:lnTo>
                  <a:pt x="121" y="6"/>
                </a:lnTo>
                <a:lnTo>
                  <a:pt x="112" y="13"/>
                </a:lnTo>
                <a:lnTo>
                  <a:pt x="102" y="24"/>
                </a:lnTo>
                <a:lnTo>
                  <a:pt x="99" y="18"/>
                </a:lnTo>
                <a:lnTo>
                  <a:pt x="95" y="13"/>
                </a:lnTo>
                <a:lnTo>
                  <a:pt x="91" y="10"/>
                </a:lnTo>
                <a:lnTo>
                  <a:pt x="87" y="6"/>
                </a:lnTo>
                <a:lnTo>
                  <a:pt x="82" y="4"/>
                </a:lnTo>
                <a:lnTo>
                  <a:pt x="77" y="2"/>
                </a:lnTo>
                <a:lnTo>
                  <a:pt x="71" y="0"/>
                </a:lnTo>
                <a:lnTo>
                  <a:pt x="64" y="0"/>
                </a:lnTo>
                <a:lnTo>
                  <a:pt x="58" y="0"/>
                </a:lnTo>
                <a:lnTo>
                  <a:pt x="52" y="2"/>
                </a:lnTo>
                <a:lnTo>
                  <a:pt x="45" y="4"/>
                </a:lnTo>
                <a:lnTo>
                  <a:pt x="40" y="6"/>
                </a:lnTo>
                <a:lnTo>
                  <a:pt x="35" y="10"/>
                </a:lnTo>
                <a:lnTo>
                  <a:pt x="31" y="14"/>
                </a:lnTo>
                <a:lnTo>
                  <a:pt x="26" y="19"/>
                </a:lnTo>
                <a:lnTo>
                  <a:pt x="22" y="25"/>
                </a:lnTo>
                <a:lnTo>
                  <a:pt x="22" y="4"/>
                </a:lnTo>
                <a:lnTo>
                  <a:pt x="0" y="4"/>
                </a:lnTo>
                <a:lnTo>
                  <a:pt x="0" y="155"/>
                </a:lnTo>
                <a:lnTo>
                  <a:pt x="23" y="155"/>
                </a:lnTo>
                <a:lnTo>
                  <a:pt x="23" y="66"/>
                </a:lnTo>
                <a:lnTo>
                  <a:pt x="24" y="56"/>
                </a:lnTo>
                <a:lnTo>
                  <a:pt x="25" y="47"/>
                </a:lnTo>
                <a:lnTo>
                  <a:pt x="29" y="40"/>
                </a:lnTo>
                <a:lnTo>
                  <a:pt x="33" y="34"/>
                </a:lnTo>
                <a:lnTo>
                  <a:pt x="38" y="30"/>
                </a:lnTo>
                <a:lnTo>
                  <a:pt x="43" y="26"/>
                </a:lnTo>
                <a:lnTo>
                  <a:pt x="51" y="24"/>
                </a:lnTo>
                <a:lnTo>
                  <a:pt x="58" y="23"/>
                </a:lnTo>
                <a:lnTo>
                  <a:pt x="65" y="24"/>
                </a:lnTo>
                <a:lnTo>
                  <a:pt x="71" y="25"/>
                </a:lnTo>
                <a:lnTo>
                  <a:pt x="75" y="28"/>
                </a:lnTo>
                <a:lnTo>
                  <a:pt x="78" y="32"/>
                </a:lnTo>
                <a:lnTo>
                  <a:pt x="81" y="38"/>
                </a:lnTo>
                <a:lnTo>
                  <a:pt x="82" y="45"/>
                </a:lnTo>
                <a:lnTo>
                  <a:pt x="83" y="53"/>
                </a:lnTo>
                <a:lnTo>
                  <a:pt x="83" y="62"/>
                </a:lnTo>
                <a:lnTo>
                  <a:pt x="83" y="155"/>
                </a:lnTo>
                <a:lnTo>
                  <a:pt x="107" y="155"/>
                </a:lnTo>
                <a:lnTo>
                  <a:pt x="107" y="66"/>
                </a:lnTo>
                <a:lnTo>
                  <a:pt x="108" y="56"/>
                </a:lnTo>
                <a:lnTo>
                  <a:pt x="109" y="47"/>
                </a:lnTo>
                <a:lnTo>
                  <a:pt x="112" y="40"/>
                </a:lnTo>
                <a:lnTo>
                  <a:pt x="116" y="34"/>
                </a:lnTo>
                <a:lnTo>
                  <a:pt x="121" y="30"/>
                </a:lnTo>
                <a:lnTo>
                  <a:pt x="127" y="25"/>
                </a:lnTo>
                <a:lnTo>
                  <a:pt x="134" y="24"/>
                </a:lnTo>
                <a:lnTo>
                  <a:pt x="141" y="23"/>
                </a:lnTo>
                <a:lnTo>
                  <a:pt x="149" y="24"/>
                </a:lnTo>
                <a:lnTo>
                  <a:pt x="154" y="25"/>
                </a:lnTo>
                <a:lnTo>
                  <a:pt x="158" y="28"/>
                </a:lnTo>
                <a:lnTo>
                  <a:pt x="161" y="32"/>
                </a:lnTo>
                <a:lnTo>
                  <a:pt x="165" y="38"/>
                </a:lnTo>
                <a:lnTo>
                  <a:pt x="166" y="45"/>
                </a:lnTo>
                <a:lnTo>
                  <a:pt x="167" y="53"/>
                </a:lnTo>
                <a:lnTo>
                  <a:pt x="167" y="62"/>
                </a:lnTo>
                <a:lnTo>
                  <a:pt x="167"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1" name="Freeform 187"/>
          <p:cNvSpPr>
            <a:spLocks noEditPoints="1"/>
          </p:cNvSpPr>
          <p:nvPr/>
        </p:nvSpPr>
        <p:spPr bwMode="auto">
          <a:xfrm>
            <a:off x="3738564" y="3524250"/>
            <a:ext cx="60325" cy="84138"/>
          </a:xfrm>
          <a:custGeom>
            <a:avLst/>
            <a:gdLst>
              <a:gd name="T0" fmla="*/ 42555 w 129"/>
              <a:gd name="T1" fmla="*/ 52388 h 159"/>
              <a:gd name="T2" fmla="*/ 41152 w 129"/>
              <a:gd name="T3" fmla="*/ 60855 h 159"/>
              <a:gd name="T4" fmla="*/ 36943 w 129"/>
              <a:gd name="T5" fmla="*/ 66675 h 159"/>
              <a:gd name="T6" fmla="*/ 30864 w 129"/>
              <a:gd name="T7" fmla="*/ 70909 h 159"/>
              <a:gd name="T8" fmla="*/ 22914 w 129"/>
              <a:gd name="T9" fmla="*/ 72496 h 159"/>
              <a:gd name="T10" fmla="*/ 17770 w 129"/>
              <a:gd name="T11" fmla="*/ 71967 h 159"/>
              <a:gd name="T12" fmla="*/ 14497 w 129"/>
              <a:gd name="T13" fmla="*/ 69321 h 159"/>
              <a:gd name="T14" fmla="*/ 12626 w 129"/>
              <a:gd name="T15" fmla="*/ 65088 h 159"/>
              <a:gd name="T16" fmla="*/ 11223 w 129"/>
              <a:gd name="T17" fmla="*/ 59796 h 159"/>
              <a:gd name="T18" fmla="*/ 11691 w 129"/>
              <a:gd name="T19" fmla="*/ 54504 h 159"/>
              <a:gd name="T20" fmla="*/ 14029 w 129"/>
              <a:gd name="T21" fmla="*/ 50800 h 159"/>
              <a:gd name="T22" fmla="*/ 17303 w 129"/>
              <a:gd name="T23" fmla="*/ 47625 h 159"/>
              <a:gd name="T24" fmla="*/ 22447 w 129"/>
              <a:gd name="T25" fmla="*/ 46567 h 159"/>
              <a:gd name="T26" fmla="*/ 33202 w 129"/>
              <a:gd name="T27" fmla="*/ 44450 h 159"/>
              <a:gd name="T28" fmla="*/ 42555 w 129"/>
              <a:gd name="T29" fmla="*/ 40746 h 159"/>
              <a:gd name="T30" fmla="*/ 43490 w 129"/>
              <a:gd name="T31" fmla="*/ 74084 h 159"/>
              <a:gd name="T32" fmla="*/ 44893 w 129"/>
              <a:gd name="T33" fmla="*/ 78317 h 159"/>
              <a:gd name="T34" fmla="*/ 47231 w 129"/>
              <a:gd name="T35" fmla="*/ 81492 h 159"/>
              <a:gd name="T36" fmla="*/ 51440 w 129"/>
              <a:gd name="T37" fmla="*/ 83609 h 159"/>
              <a:gd name="T38" fmla="*/ 56584 w 129"/>
              <a:gd name="T39" fmla="*/ 83080 h 159"/>
              <a:gd name="T40" fmla="*/ 60325 w 129"/>
              <a:gd name="T41" fmla="*/ 71967 h 159"/>
              <a:gd name="T42" fmla="*/ 55181 w 129"/>
              <a:gd name="T43" fmla="*/ 71967 h 159"/>
              <a:gd name="T44" fmla="*/ 53310 w 129"/>
              <a:gd name="T45" fmla="*/ 67205 h 159"/>
              <a:gd name="T46" fmla="*/ 53310 w 129"/>
              <a:gd name="T47" fmla="*/ 24342 h 159"/>
              <a:gd name="T48" fmla="*/ 51908 w 129"/>
              <a:gd name="T49" fmla="*/ 13758 h 159"/>
              <a:gd name="T50" fmla="*/ 47231 w 129"/>
              <a:gd name="T51" fmla="*/ 5821 h 159"/>
              <a:gd name="T52" fmla="*/ 39749 w 129"/>
              <a:gd name="T53" fmla="*/ 1588 h 159"/>
              <a:gd name="T54" fmla="*/ 28526 w 129"/>
              <a:gd name="T55" fmla="*/ 0 h 159"/>
              <a:gd name="T56" fmla="*/ 17770 w 129"/>
              <a:gd name="T57" fmla="*/ 2117 h 159"/>
              <a:gd name="T58" fmla="*/ 9820 w 129"/>
              <a:gd name="T59" fmla="*/ 6879 h 159"/>
              <a:gd name="T60" fmla="*/ 5144 w 129"/>
              <a:gd name="T61" fmla="*/ 14817 h 159"/>
              <a:gd name="T62" fmla="*/ 3273 w 129"/>
              <a:gd name="T63" fmla="*/ 25400 h 159"/>
              <a:gd name="T64" fmla="*/ 13561 w 129"/>
              <a:gd name="T65" fmla="*/ 25929 h 159"/>
              <a:gd name="T66" fmla="*/ 14497 w 129"/>
              <a:gd name="T67" fmla="*/ 20108 h 159"/>
              <a:gd name="T68" fmla="*/ 17303 w 129"/>
              <a:gd name="T69" fmla="*/ 15875 h 159"/>
              <a:gd name="T70" fmla="*/ 21979 w 129"/>
              <a:gd name="T71" fmla="*/ 12700 h 159"/>
              <a:gd name="T72" fmla="*/ 28058 w 129"/>
              <a:gd name="T73" fmla="*/ 12171 h 159"/>
              <a:gd name="T74" fmla="*/ 34605 w 129"/>
              <a:gd name="T75" fmla="*/ 12700 h 159"/>
              <a:gd name="T76" fmla="*/ 38814 w 129"/>
              <a:gd name="T77" fmla="*/ 14817 h 159"/>
              <a:gd name="T78" fmla="*/ 41620 w 129"/>
              <a:gd name="T79" fmla="*/ 18521 h 159"/>
              <a:gd name="T80" fmla="*/ 42555 w 129"/>
              <a:gd name="T81" fmla="*/ 23813 h 159"/>
              <a:gd name="T82" fmla="*/ 42087 w 129"/>
              <a:gd name="T83" fmla="*/ 29104 h 159"/>
              <a:gd name="T84" fmla="*/ 39749 w 129"/>
              <a:gd name="T85" fmla="*/ 31750 h 159"/>
              <a:gd name="T86" fmla="*/ 33202 w 129"/>
              <a:gd name="T87" fmla="*/ 33338 h 159"/>
              <a:gd name="T88" fmla="*/ 22447 w 129"/>
              <a:gd name="T89" fmla="*/ 34925 h 159"/>
              <a:gd name="T90" fmla="*/ 12626 w 129"/>
              <a:gd name="T91" fmla="*/ 38100 h 159"/>
              <a:gd name="T92" fmla="*/ 5612 w 129"/>
              <a:gd name="T93" fmla="*/ 42863 h 159"/>
              <a:gd name="T94" fmla="*/ 1403 w 129"/>
              <a:gd name="T95" fmla="*/ 50271 h 159"/>
              <a:gd name="T96" fmla="*/ 0 w 129"/>
              <a:gd name="T97" fmla="*/ 59796 h 159"/>
              <a:gd name="T98" fmla="*/ 1403 w 129"/>
              <a:gd name="T99" fmla="*/ 69850 h 159"/>
              <a:gd name="T100" fmla="*/ 5612 w 129"/>
              <a:gd name="T101" fmla="*/ 77788 h 159"/>
              <a:gd name="T102" fmla="*/ 11691 w 129"/>
              <a:gd name="T103" fmla="*/ 82021 h 159"/>
              <a:gd name="T104" fmla="*/ 20576 w 129"/>
              <a:gd name="T105" fmla="*/ 84138 h 159"/>
              <a:gd name="T106" fmla="*/ 33202 w 129"/>
              <a:gd name="T107" fmla="*/ 80963 h 159"/>
              <a:gd name="T108" fmla="*/ 43490 w 129"/>
              <a:gd name="T109" fmla="*/ 70909 h 1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9"/>
              <a:gd name="T167" fmla="*/ 129 w 129"/>
              <a:gd name="T168" fmla="*/ 159 h 1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9">
                <a:moveTo>
                  <a:pt x="91" y="77"/>
                </a:moveTo>
                <a:lnTo>
                  <a:pt x="91" y="99"/>
                </a:lnTo>
                <a:lnTo>
                  <a:pt x="90" y="108"/>
                </a:lnTo>
                <a:lnTo>
                  <a:pt x="88" y="115"/>
                </a:lnTo>
                <a:lnTo>
                  <a:pt x="85" y="120"/>
                </a:lnTo>
                <a:lnTo>
                  <a:pt x="79" y="126"/>
                </a:lnTo>
                <a:lnTo>
                  <a:pt x="73" y="131"/>
                </a:lnTo>
                <a:lnTo>
                  <a:pt x="66" y="134"/>
                </a:lnTo>
                <a:lnTo>
                  <a:pt x="58" y="136"/>
                </a:lnTo>
                <a:lnTo>
                  <a:pt x="49" y="137"/>
                </a:lnTo>
                <a:lnTo>
                  <a:pt x="43" y="137"/>
                </a:lnTo>
                <a:lnTo>
                  <a:pt x="38" y="136"/>
                </a:lnTo>
                <a:lnTo>
                  <a:pt x="34" y="133"/>
                </a:lnTo>
                <a:lnTo>
                  <a:pt x="31" y="131"/>
                </a:lnTo>
                <a:lnTo>
                  <a:pt x="28" y="127"/>
                </a:lnTo>
                <a:lnTo>
                  <a:pt x="27" y="123"/>
                </a:lnTo>
                <a:lnTo>
                  <a:pt x="24" y="118"/>
                </a:lnTo>
                <a:lnTo>
                  <a:pt x="24" y="113"/>
                </a:lnTo>
                <a:lnTo>
                  <a:pt x="24" y="108"/>
                </a:lnTo>
                <a:lnTo>
                  <a:pt x="25" y="103"/>
                </a:lnTo>
                <a:lnTo>
                  <a:pt x="28" y="99"/>
                </a:lnTo>
                <a:lnTo>
                  <a:pt x="30" y="96"/>
                </a:lnTo>
                <a:lnTo>
                  <a:pt x="33" y="92"/>
                </a:lnTo>
                <a:lnTo>
                  <a:pt x="37" y="90"/>
                </a:lnTo>
                <a:lnTo>
                  <a:pt x="42" y="89"/>
                </a:lnTo>
                <a:lnTo>
                  <a:pt x="48" y="88"/>
                </a:lnTo>
                <a:lnTo>
                  <a:pt x="59" y="85"/>
                </a:lnTo>
                <a:lnTo>
                  <a:pt x="71" y="84"/>
                </a:lnTo>
                <a:lnTo>
                  <a:pt x="81" y="82"/>
                </a:lnTo>
                <a:lnTo>
                  <a:pt x="91" y="77"/>
                </a:lnTo>
                <a:close/>
                <a:moveTo>
                  <a:pt x="93" y="134"/>
                </a:moveTo>
                <a:lnTo>
                  <a:pt x="93" y="140"/>
                </a:lnTo>
                <a:lnTo>
                  <a:pt x="94" y="145"/>
                </a:lnTo>
                <a:lnTo>
                  <a:pt x="96" y="148"/>
                </a:lnTo>
                <a:lnTo>
                  <a:pt x="98" y="152"/>
                </a:lnTo>
                <a:lnTo>
                  <a:pt x="101" y="154"/>
                </a:lnTo>
                <a:lnTo>
                  <a:pt x="106" y="157"/>
                </a:lnTo>
                <a:lnTo>
                  <a:pt x="110" y="158"/>
                </a:lnTo>
                <a:lnTo>
                  <a:pt x="116" y="158"/>
                </a:lnTo>
                <a:lnTo>
                  <a:pt x="121" y="157"/>
                </a:lnTo>
                <a:lnTo>
                  <a:pt x="129" y="155"/>
                </a:lnTo>
                <a:lnTo>
                  <a:pt x="129" y="136"/>
                </a:lnTo>
                <a:lnTo>
                  <a:pt x="123" y="137"/>
                </a:lnTo>
                <a:lnTo>
                  <a:pt x="118" y="136"/>
                </a:lnTo>
                <a:lnTo>
                  <a:pt x="115" y="132"/>
                </a:lnTo>
                <a:lnTo>
                  <a:pt x="114" y="127"/>
                </a:lnTo>
                <a:lnTo>
                  <a:pt x="114" y="120"/>
                </a:lnTo>
                <a:lnTo>
                  <a:pt x="114" y="46"/>
                </a:lnTo>
                <a:lnTo>
                  <a:pt x="113" y="35"/>
                </a:lnTo>
                <a:lnTo>
                  <a:pt x="111" y="26"/>
                </a:lnTo>
                <a:lnTo>
                  <a:pt x="107" y="18"/>
                </a:lnTo>
                <a:lnTo>
                  <a:pt x="101" y="11"/>
                </a:lnTo>
                <a:lnTo>
                  <a:pt x="94" y="6"/>
                </a:lnTo>
                <a:lnTo>
                  <a:pt x="85" y="3"/>
                </a:lnTo>
                <a:lnTo>
                  <a:pt x="74" y="2"/>
                </a:lnTo>
                <a:lnTo>
                  <a:pt x="61" y="0"/>
                </a:lnTo>
                <a:lnTo>
                  <a:pt x="49" y="2"/>
                </a:lnTo>
                <a:lnTo>
                  <a:pt x="38" y="4"/>
                </a:lnTo>
                <a:lnTo>
                  <a:pt x="29" y="7"/>
                </a:lnTo>
                <a:lnTo>
                  <a:pt x="21" y="13"/>
                </a:lnTo>
                <a:lnTo>
                  <a:pt x="15" y="20"/>
                </a:lnTo>
                <a:lnTo>
                  <a:pt x="11" y="28"/>
                </a:lnTo>
                <a:lnTo>
                  <a:pt x="8" y="38"/>
                </a:lnTo>
                <a:lnTo>
                  <a:pt x="7" y="48"/>
                </a:lnTo>
                <a:lnTo>
                  <a:pt x="7" y="49"/>
                </a:lnTo>
                <a:lnTo>
                  <a:pt x="29" y="49"/>
                </a:lnTo>
                <a:lnTo>
                  <a:pt x="29" y="44"/>
                </a:lnTo>
                <a:lnTo>
                  <a:pt x="31" y="38"/>
                </a:lnTo>
                <a:lnTo>
                  <a:pt x="33" y="33"/>
                </a:lnTo>
                <a:lnTo>
                  <a:pt x="37" y="30"/>
                </a:lnTo>
                <a:lnTo>
                  <a:pt x="41" y="26"/>
                </a:lnTo>
                <a:lnTo>
                  <a:pt x="47" y="24"/>
                </a:lnTo>
                <a:lnTo>
                  <a:pt x="53" y="23"/>
                </a:lnTo>
                <a:lnTo>
                  <a:pt x="60" y="23"/>
                </a:lnTo>
                <a:lnTo>
                  <a:pt x="68" y="23"/>
                </a:lnTo>
                <a:lnTo>
                  <a:pt x="74" y="24"/>
                </a:lnTo>
                <a:lnTo>
                  <a:pt x="79" y="26"/>
                </a:lnTo>
                <a:lnTo>
                  <a:pt x="83" y="28"/>
                </a:lnTo>
                <a:lnTo>
                  <a:pt x="87" y="31"/>
                </a:lnTo>
                <a:lnTo>
                  <a:pt x="89" y="35"/>
                </a:lnTo>
                <a:lnTo>
                  <a:pt x="91" y="39"/>
                </a:lnTo>
                <a:lnTo>
                  <a:pt x="91" y="45"/>
                </a:lnTo>
                <a:lnTo>
                  <a:pt x="91" y="51"/>
                </a:lnTo>
                <a:lnTo>
                  <a:pt x="90" y="55"/>
                </a:lnTo>
                <a:lnTo>
                  <a:pt x="89" y="58"/>
                </a:lnTo>
                <a:lnTo>
                  <a:pt x="85" y="60"/>
                </a:lnTo>
                <a:lnTo>
                  <a:pt x="79" y="62"/>
                </a:lnTo>
                <a:lnTo>
                  <a:pt x="71" y="63"/>
                </a:lnTo>
                <a:lnTo>
                  <a:pt x="60" y="65"/>
                </a:lnTo>
                <a:lnTo>
                  <a:pt x="48" y="66"/>
                </a:lnTo>
                <a:lnTo>
                  <a:pt x="36" y="68"/>
                </a:lnTo>
                <a:lnTo>
                  <a:pt x="27" y="72"/>
                </a:lnTo>
                <a:lnTo>
                  <a:pt x="18" y="75"/>
                </a:lnTo>
                <a:lnTo>
                  <a:pt x="12" y="81"/>
                </a:lnTo>
                <a:lnTo>
                  <a:pt x="7" y="87"/>
                </a:lnTo>
                <a:lnTo>
                  <a:pt x="3" y="95"/>
                </a:lnTo>
                <a:lnTo>
                  <a:pt x="1" y="103"/>
                </a:lnTo>
                <a:lnTo>
                  <a:pt x="0" y="113"/>
                </a:lnTo>
                <a:lnTo>
                  <a:pt x="1" y="124"/>
                </a:lnTo>
                <a:lnTo>
                  <a:pt x="3" y="132"/>
                </a:lnTo>
                <a:lnTo>
                  <a:pt x="7" y="140"/>
                </a:lnTo>
                <a:lnTo>
                  <a:pt x="12" y="147"/>
                </a:lnTo>
                <a:lnTo>
                  <a:pt x="18" y="152"/>
                </a:lnTo>
                <a:lnTo>
                  <a:pt x="25" y="155"/>
                </a:lnTo>
                <a:lnTo>
                  <a:pt x="35" y="158"/>
                </a:lnTo>
                <a:lnTo>
                  <a:pt x="44" y="159"/>
                </a:lnTo>
                <a:lnTo>
                  <a:pt x="58" y="158"/>
                </a:lnTo>
                <a:lnTo>
                  <a:pt x="71" y="153"/>
                </a:lnTo>
                <a:lnTo>
                  <a:pt x="82" y="145"/>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2" name="Freeform 188"/>
          <p:cNvSpPr>
            <a:spLocks/>
          </p:cNvSpPr>
          <p:nvPr/>
        </p:nvSpPr>
        <p:spPr bwMode="auto">
          <a:xfrm>
            <a:off x="3808414" y="3524250"/>
            <a:ext cx="53975" cy="82550"/>
          </a:xfrm>
          <a:custGeom>
            <a:avLst/>
            <a:gdLst>
              <a:gd name="T0" fmla="*/ 43085 w 114"/>
              <a:gd name="T1" fmla="*/ 82550 h 155"/>
              <a:gd name="T2" fmla="*/ 53975 w 114"/>
              <a:gd name="T3" fmla="*/ 82550 h 155"/>
              <a:gd name="T4" fmla="*/ 53975 w 114"/>
              <a:gd name="T5" fmla="*/ 34618 h 155"/>
              <a:gd name="T6" fmla="*/ 53975 w 114"/>
              <a:gd name="T7" fmla="*/ 30890 h 155"/>
              <a:gd name="T8" fmla="*/ 53975 w 114"/>
              <a:gd name="T9" fmla="*/ 25031 h 155"/>
              <a:gd name="T10" fmla="*/ 53502 w 114"/>
              <a:gd name="T11" fmla="*/ 20238 h 155"/>
              <a:gd name="T12" fmla="*/ 53028 w 114"/>
              <a:gd name="T13" fmla="*/ 14912 h 155"/>
              <a:gd name="T14" fmla="*/ 51134 w 114"/>
              <a:gd name="T15" fmla="*/ 11184 h 155"/>
              <a:gd name="T16" fmla="*/ 49240 w 114"/>
              <a:gd name="T17" fmla="*/ 8521 h 155"/>
              <a:gd name="T18" fmla="*/ 47820 w 114"/>
              <a:gd name="T19" fmla="*/ 6391 h 155"/>
              <a:gd name="T20" fmla="*/ 45926 w 114"/>
              <a:gd name="T21" fmla="*/ 4793 h 155"/>
              <a:gd name="T22" fmla="*/ 43559 w 114"/>
              <a:gd name="T23" fmla="*/ 2663 h 155"/>
              <a:gd name="T24" fmla="*/ 40718 w 114"/>
              <a:gd name="T25" fmla="*/ 1598 h 155"/>
              <a:gd name="T26" fmla="*/ 37877 w 114"/>
              <a:gd name="T27" fmla="*/ 1065 h 155"/>
              <a:gd name="T28" fmla="*/ 34563 w 114"/>
              <a:gd name="T29" fmla="*/ 0 h 155"/>
              <a:gd name="T30" fmla="*/ 30775 w 114"/>
              <a:gd name="T31" fmla="*/ 0 h 155"/>
              <a:gd name="T32" fmla="*/ 27934 w 114"/>
              <a:gd name="T33" fmla="*/ 0 h 155"/>
              <a:gd name="T34" fmla="*/ 25094 w 114"/>
              <a:gd name="T35" fmla="*/ 1065 h 155"/>
              <a:gd name="T36" fmla="*/ 21779 w 114"/>
              <a:gd name="T37" fmla="*/ 2130 h 155"/>
              <a:gd name="T38" fmla="*/ 19412 w 114"/>
              <a:gd name="T39" fmla="*/ 3195 h 155"/>
              <a:gd name="T40" fmla="*/ 17045 w 114"/>
              <a:gd name="T41" fmla="*/ 5326 h 155"/>
              <a:gd name="T42" fmla="*/ 14677 w 114"/>
              <a:gd name="T43" fmla="*/ 7456 h 155"/>
              <a:gd name="T44" fmla="*/ 12310 w 114"/>
              <a:gd name="T45" fmla="*/ 10652 h 155"/>
              <a:gd name="T46" fmla="*/ 10416 w 114"/>
              <a:gd name="T47" fmla="*/ 13847 h 155"/>
              <a:gd name="T48" fmla="*/ 10416 w 114"/>
              <a:gd name="T49" fmla="*/ 2130 h 155"/>
              <a:gd name="T50" fmla="*/ 0 w 114"/>
              <a:gd name="T51" fmla="*/ 2130 h 155"/>
              <a:gd name="T52" fmla="*/ 0 w 114"/>
              <a:gd name="T53" fmla="*/ 82550 h 155"/>
              <a:gd name="T54" fmla="*/ 10890 w 114"/>
              <a:gd name="T55" fmla="*/ 82550 h 155"/>
              <a:gd name="T56" fmla="*/ 10890 w 114"/>
              <a:gd name="T57" fmla="*/ 36748 h 155"/>
              <a:gd name="T58" fmla="*/ 11363 w 114"/>
              <a:gd name="T59" fmla="*/ 31422 h 155"/>
              <a:gd name="T60" fmla="*/ 12310 w 114"/>
              <a:gd name="T61" fmla="*/ 26096 h 155"/>
              <a:gd name="T62" fmla="*/ 14204 w 114"/>
              <a:gd name="T63" fmla="*/ 21836 h 155"/>
              <a:gd name="T64" fmla="*/ 16098 w 114"/>
              <a:gd name="T65" fmla="*/ 18108 h 155"/>
              <a:gd name="T66" fmla="*/ 18939 w 114"/>
              <a:gd name="T67" fmla="*/ 15977 h 155"/>
              <a:gd name="T68" fmla="*/ 21779 w 114"/>
              <a:gd name="T69" fmla="*/ 13847 h 155"/>
              <a:gd name="T70" fmla="*/ 26041 w 114"/>
              <a:gd name="T71" fmla="*/ 12782 h 155"/>
              <a:gd name="T72" fmla="*/ 29828 w 114"/>
              <a:gd name="T73" fmla="*/ 12249 h 155"/>
              <a:gd name="T74" fmla="*/ 33616 w 114"/>
              <a:gd name="T75" fmla="*/ 12782 h 155"/>
              <a:gd name="T76" fmla="*/ 36457 w 114"/>
              <a:gd name="T77" fmla="*/ 13315 h 155"/>
              <a:gd name="T78" fmla="*/ 38351 w 114"/>
              <a:gd name="T79" fmla="*/ 14912 h 155"/>
              <a:gd name="T80" fmla="*/ 40245 w 114"/>
              <a:gd name="T81" fmla="*/ 17043 h 155"/>
              <a:gd name="T82" fmla="*/ 41665 w 114"/>
              <a:gd name="T83" fmla="*/ 20238 h 155"/>
              <a:gd name="T84" fmla="*/ 42612 w 114"/>
              <a:gd name="T85" fmla="*/ 23966 h 155"/>
              <a:gd name="T86" fmla="*/ 43085 w 114"/>
              <a:gd name="T87" fmla="*/ 28227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5"/>
                </a:lnTo>
                <a:lnTo>
                  <a:pt x="114" y="58"/>
                </a:lnTo>
                <a:lnTo>
                  <a:pt x="114" y="47"/>
                </a:lnTo>
                <a:lnTo>
                  <a:pt x="113" y="38"/>
                </a:lnTo>
                <a:lnTo>
                  <a:pt x="112" y="28"/>
                </a:lnTo>
                <a:lnTo>
                  <a:pt x="108" y="21"/>
                </a:lnTo>
                <a:lnTo>
                  <a:pt x="104" y="16"/>
                </a:lnTo>
                <a:lnTo>
                  <a:pt x="101" y="12"/>
                </a:lnTo>
                <a:lnTo>
                  <a:pt x="97" y="9"/>
                </a:lnTo>
                <a:lnTo>
                  <a:pt x="92" y="5"/>
                </a:lnTo>
                <a:lnTo>
                  <a:pt x="86" y="3"/>
                </a:lnTo>
                <a:lnTo>
                  <a:pt x="80" y="2"/>
                </a:lnTo>
                <a:lnTo>
                  <a:pt x="73" y="0"/>
                </a:lnTo>
                <a:lnTo>
                  <a:pt x="65" y="0"/>
                </a:lnTo>
                <a:lnTo>
                  <a:pt x="59" y="0"/>
                </a:lnTo>
                <a:lnTo>
                  <a:pt x="53" y="2"/>
                </a:lnTo>
                <a:lnTo>
                  <a:pt x="46" y="4"/>
                </a:lnTo>
                <a:lnTo>
                  <a:pt x="41" y="6"/>
                </a:lnTo>
                <a:lnTo>
                  <a:pt x="36" y="10"/>
                </a:lnTo>
                <a:lnTo>
                  <a:pt x="31" y="14"/>
                </a:lnTo>
                <a:lnTo>
                  <a:pt x="26" y="20"/>
                </a:lnTo>
                <a:lnTo>
                  <a:pt x="22" y="26"/>
                </a:lnTo>
                <a:lnTo>
                  <a:pt x="22" y="4"/>
                </a:lnTo>
                <a:lnTo>
                  <a:pt x="0" y="4"/>
                </a:lnTo>
                <a:lnTo>
                  <a:pt x="0" y="155"/>
                </a:lnTo>
                <a:lnTo>
                  <a:pt x="23" y="155"/>
                </a:lnTo>
                <a:lnTo>
                  <a:pt x="23" y="69"/>
                </a:lnTo>
                <a:lnTo>
                  <a:pt x="24" y="59"/>
                </a:lnTo>
                <a:lnTo>
                  <a:pt x="26" y="49"/>
                </a:lnTo>
                <a:lnTo>
                  <a:pt x="30" y="41"/>
                </a:lnTo>
                <a:lnTo>
                  <a:pt x="34" y="34"/>
                </a:lnTo>
                <a:lnTo>
                  <a:pt x="40" y="30"/>
                </a:lnTo>
                <a:lnTo>
                  <a:pt x="46" y="26"/>
                </a:lnTo>
                <a:lnTo>
                  <a:pt x="55" y="24"/>
                </a:lnTo>
                <a:lnTo>
                  <a:pt x="63" y="23"/>
                </a:lnTo>
                <a:lnTo>
                  <a:pt x="71" y="24"/>
                </a:lnTo>
                <a:lnTo>
                  <a:pt x="77" y="25"/>
                </a:lnTo>
                <a:lnTo>
                  <a:pt x="81" y="28"/>
                </a:lnTo>
                <a:lnTo>
                  <a:pt x="85" y="32"/>
                </a:lnTo>
                <a:lnTo>
                  <a:pt x="88" y="38"/>
                </a:lnTo>
                <a:lnTo>
                  <a:pt x="90" y="45"/>
                </a:lnTo>
                <a:lnTo>
                  <a:pt x="91" y="53"/>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3" name="Freeform 189"/>
          <p:cNvSpPr>
            <a:spLocks noEditPoints="1"/>
          </p:cNvSpPr>
          <p:nvPr/>
        </p:nvSpPr>
        <p:spPr bwMode="auto">
          <a:xfrm>
            <a:off x="3875089" y="3497264"/>
            <a:ext cx="60325" cy="111125"/>
          </a:xfrm>
          <a:custGeom>
            <a:avLst/>
            <a:gdLst>
              <a:gd name="T0" fmla="*/ 60325 w 127"/>
              <a:gd name="T1" fmla="*/ 0 h 211"/>
              <a:gd name="T2" fmla="*/ 49875 w 127"/>
              <a:gd name="T3" fmla="*/ 0 h 211"/>
              <a:gd name="T4" fmla="*/ 49875 w 127"/>
              <a:gd name="T5" fmla="*/ 40026 h 211"/>
              <a:gd name="T6" fmla="*/ 45600 w 127"/>
              <a:gd name="T7" fmla="*/ 34233 h 211"/>
              <a:gd name="T8" fmla="*/ 40850 w 127"/>
              <a:gd name="T9" fmla="*/ 30546 h 211"/>
              <a:gd name="T10" fmla="*/ 35150 w 127"/>
              <a:gd name="T11" fmla="*/ 28440 h 211"/>
              <a:gd name="T12" fmla="*/ 28500 w 127"/>
              <a:gd name="T13" fmla="*/ 27386 h 211"/>
              <a:gd name="T14" fmla="*/ 22800 w 127"/>
              <a:gd name="T15" fmla="*/ 28440 h 211"/>
              <a:gd name="T16" fmla="*/ 17100 w 127"/>
              <a:gd name="T17" fmla="*/ 30546 h 211"/>
              <a:gd name="T18" fmla="*/ 12350 w 127"/>
              <a:gd name="T19" fmla="*/ 33706 h 211"/>
              <a:gd name="T20" fmla="*/ 8075 w 127"/>
              <a:gd name="T21" fmla="*/ 38446 h 211"/>
              <a:gd name="T22" fmla="*/ 4750 w 127"/>
              <a:gd name="T23" fmla="*/ 44766 h 211"/>
              <a:gd name="T24" fmla="*/ 1900 w 127"/>
              <a:gd name="T25" fmla="*/ 52139 h 211"/>
              <a:gd name="T26" fmla="*/ 475 w 127"/>
              <a:gd name="T27" fmla="*/ 60039 h 211"/>
              <a:gd name="T28" fmla="*/ 0 w 127"/>
              <a:gd name="T29" fmla="*/ 69519 h 211"/>
              <a:gd name="T30" fmla="*/ 475 w 127"/>
              <a:gd name="T31" fmla="*/ 78472 h 211"/>
              <a:gd name="T32" fmla="*/ 1900 w 127"/>
              <a:gd name="T33" fmla="*/ 86899 h 211"/>
              <a:gd name="T34" fmla="*/ 4750 w 127"/>
              <a:gd name="T35" fmla="*/ 93745 h 211"/>
              <a:gd name="T36" fmla="*/ 8075 w 127"/>
              <a:gd name="T37" fmla="*/ 100065 h 211"/>
              <a:gd name="T38" fmla="*/ 12350 w 127"/>
              <a:gd name="T39" fmla="*/ 104805 h 211"/>
              <a:gd name="T40" fmla="*/ 17100 w 127"/>
              <a:gd name="T41" fmla="*/ 107965 h 211"/>
              <a:gd name="T42" fmla="*/ 22800 w 127"/>
              <a:gd name="T43" fmla="*/ 110598 h 211"/>
              <a:gd name="T44" fmla="*/ 28500 w 127"/>
              <a:gd name="T45" fmla="*/ 111125 h 211"/>
              <a:gd name="T46" fmla="*/ 34675 w 127"/>
              <a:gd name="T47" fmla="*/ 110598 h 211"/>
              <a:gd name="T48" fmla="*/ 40375 w 127"/>
              <a:gd name="T49" fmla="*/ 107965 h 211"/>
              <a:gd name="T50" fmla="*/ 45125 w 127"/>
              <a:gd name="T51" fmla="*/ 104278 h 211"/>
              <a:gd name="T52" fmla="*/ 49875 w 127"/>
              <a:gd name="T53" fmla="*/ 99012 h 211"/>
              <a:gd name="T54" fmla="*/ 49875 w 127"/>
              <a:gd name="T55" fmla="*/ 109018 h 211"/>
              <a:gd name="T56" fmla="*/ 60325 w 127"/>
              <a:gd name="T57" fmla="*/ 109018 h 211"/>
              <a:gd name="T58" fmla="*/ 60325 w 127"/>
              <a:gd name="T59" fmla="*/ 0 h 211"/>
              <a:gd name="T60" fmla="*/ 50350 w 127"/>
              <a:gd name="T61" fmla="*/ 69519 h 211"/>
              <a:gd name="T62" fmla="*/ 49875 w 127"/>
              <a:gd name="T63" fmla="*/ 75839 h 211"/>
              <a:gd name="T64" fmla="*/ 48925 w 127"/>
              <a:gd name="T65" fmla="*/ 82159 h 211"/>
              <a:gd name="T66" fmla="*/ 47025 w 127"/>
              <a:gd name="T67" fmla="*/ 86899 h 211"/>
              <a:gd name="T68" fmla="*/ 45125 w 127"/>
              <a:gd name="T69" fmla="*/ 91639 h 211"/>
              <a:gd name="T70" fmla="*/ 42275 w 127"/>
              <a:gd name="T71" fmla="*/ 95325 h 211"/>
              <a:gd name="T72" fmla="*/ 39425 w 127"/>
              <a:gd name="T73" fmla="*/ 97432 h 211"/>
              <a:gd name="T74" fmla="*/ 35150 w 127"/>
              <a:gd name="T75" fmla="*/ 99012 h 211"/>
              <a:gd name="T76" fmla="*/ 31350 w 127"/>
              <a:gd name="T77" fmla="*/ 99539 h 211"/>
              <a:gd name="T78" fmla="*/ 26600 w 127"/>
              <a:gd name="T79" fmla="*/ 99012 h 211"/>
              <a:gd name="T80" fmla="*/ 23275 w 127"/>
              <a:gd name="T81" fmla="*/ 97432 h 211"/>
              <a:gd name="T82" fmla="*/ 19475 w 127"/>
              <a:gd name="T83" fmla="*/ 95325 h 211"/>
              <a:gd name="T84" fmla="*/ 16625 w 127"/>
              <a:gd name="T85" fmla="*/ 92165 h 211"/>
              <a:gd name="T86" fmla="*/ 14725 w 127"/>
              <a:gd name="T87" fmla="*/ 87952 h 211"/>
              <a:gd name="T88" fmla="*/ 13300 w 127"/>
              <a:gd name="T89" fmla="*/ 82685 h 211"/>
              <a:gd name="T90" fmla="*/ 12350 w 127"/>
              <a:gd name="T91" fmla="*/ 77419 h 211"/>
              <a:gd name="T92" fmla="*/ 11875 w 127"/>
              <a:gd name="T93" fmla="*/ 70572 h 211"/>
              <a:gd name="T94" fmla="*/ 12350 w 127"/>
              <a:gd name="T95" fmla="*/ 63726 h 211"/>
              <a:gd name="T96" fmla="*/ 13300 w 127"/>
              <a:gd name="T97" fmla="*/ 57932 h 211"/>
              <a:gd name="T98" fmla="*/ 14725 w 127"/>
              <a:gd name="T99" fmla="*/ 52139 h 211"/>
              <a:gd name="T100" fmla="*/ 16625 w 127"/>
              <a:gd name="T101" fmla="*/ 47926 h 211"/>
              <a:gd name="T102" fmla="*/ 19475 w 127"/>
              <a:gd name="T103" fmla="*/ 44239 h 211"/>
              <a:gd name="T104" fmla="*/ 22800 w 127"/>
              <a:gd name="T105" fmla="*/ 41606 h 211"/>
              <a:gd name="T106" fmla="*/ 26600 w 127"/>
              <a:gd name="T107" fmla="*/ 40553 h 211"/>
              <a:gd name="T108" fmla="*/ 30875 w 127"/>
              <a:gd name="T109" fmla="*/ 40026 h 211"/>
              <a:gd name="T110" fmla="*/ 35150 w 127"/>
              <a:gd name="T111" fmla="*/ 40553 h 211"/>
              <a:gd name="T112" fmla="*/ 39425 w 127"/>
              <a:gd name="T113" fmla="*/ 41606 h 211"/>
              <a:gd name="T114" fmla="*/ 42750 w 127"/>
              <a:gd name="T115" fmla="*/ 44239 h 211"/>
              <a:gd name="T116" fmla="*/ 45125 w 127"/>
              <a:gd name="T117" fmla="*/ 47399 h 211"/>
              <a:gd name="T118" fmla="*/ 47500 w 127"/>
              <a:gd name="T119" fmla="*/ 51613 h 211"/>
              <a:gd name="T120" fmla="*/ 49400 w 127"/>
              <a:gd name="T121" fmla="*/ 56352 h 211"/>
              <a:gd name="T122" fmla="*/ 49875 w 127"/>
              <a:gd name="T123" fmla="*/ 62672 h 211"/>
              <a:gd name="T124" fmla="*/ 50350 w 127"/>
              <a:gd name="T125" fmla="*/ 69519 h 21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7"/>
              <a:gd name="T190" fmla="*/ 0 h 211"/>
              <a:gd name="T191" fmla="*/ 127 w 127"/>
              <a:gd name="T192" fmla="*/ 211 h 21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7" h="211">
                <a:moveTo>
                  <a:pt x="127" y="0"/>
                </a:moveTo>
                <a:lnTo>
                  <a:pt x="105" y="0"/>
                </a:lnTo>
                <a:lnTo>
                  <a:pt x="105" y="76"/>
                </a:lnTo>
                <a:lnTo>
                  <a:pt x="96" y="65"/>
                </a:lnTo>
                <a:lnTo>
                  <a:pt x="86" y="58"/>
                </a:lnTo>
                <a:lnTo>
                  <a:pt x="74" y="54"/>
                </a:lnTo>
                <a:lnTo>
                  <a:pt x="60" y="52"/>
                </a:lnTo>
                <a:lnTo>
                  <a:pt x="48" y="54"/>
                </a:lnTo>
                <a:lnTo>
                  <a:pt x="36" y="58"/>
                </a:lnTo>
                <a:lnTo>
                  <a:pt x="26" y="64"/>
                </a:lnTo>
                <a:lnTo>
                  <a:pt x="17" y="73"/>
                </a:lnTo>
                <a:lnTo>
                  <a:pt x="10" y="85"/>
                </a:lnTo>
                <a:lnTo>
                  <a:pt x="4" y="99"/>
                </a:lnTo>
                <a:lnTo>
                  <a:pt x="1" y="114"/>
                </a:lnTo>
                <a:lnTo>
                  <a:pt x="0" y="132"/>
                </a:lnTo>
                <a:lnTo>
                  <a:pt x="1" y="149"/>
                </a:lnTo>
                <a:lnTo>
                  <a:pt x="4" y="165"/>
                </a:lnTo>
                <a:lnTo>
                  <a:pt x="10" y="178"/>
                </a:lnTo>
                <a:lnTo>
                  <a:pt x="17" y="190"/>
                </a:lnTo>
                <a:lnTo>
                  <a:pt x="26" y="199"/>
                </a:lnTo>
                <a:lnTo>
                  <a:pt x="36" y="205"/>
                </a:lnTo>
                <a:lnTo>
                  <a:pt x="48" y="210"/>
                </a:lnTo>
                <a:lnTo>
                  <a:pt x="60" y="211"/>
                </a:lnTo>
                <a:lnTo>
                  <a:pt x="73" y="210"/>
                </a:lnTo>
                <a:lnTo>
                  <a:pt x="85" y="205"/>
                </a:lnTo>
                <a:lnTo>
                  <a:pt x="95" y="198"/>
                </a:lnTo>
                <a:lnTo>
                  <a:pt x="105" y="188"/>
                </a:lnTo>
                <a:lnTo>
                  <a:pt x="105" y="207"/>
                </a:lnTo>
                <a:lnTo>
                  <a:pt x="127" y="207"/>
                </a:lnTo>
                <a:lnTo>
                  <a:pt x="127" y="0"/>
                </a:lnTo>
                <a:close/>
                <a:moveTo>
                  <a:pt x="106" y="132"/>
                </a:moveTo>
                <a:lnTo>
                  <a:pt x="105" y="144"/>
                </a:lnTo>
                <a:lnTo>
                  <a:pt x="103" y="156"/>
                </a:lnTo>
                <a:lnTo>
                  <a:pt x="99" y="165"/>
                </a:lnTo>
                <a:lnTo>
                  <a:pt x="95" y="174"/>
                </a:lnTo>
                <a:lnTo>
                  <a:pt x="89" y="181"/>
                </a:lnTo>
                <a:lnTo>
                  <a:pt x="83" y="185"/>
                </a:lnTo>
                <a:lnTo>
                  <a:pt x="74" y="188"/>
                </a:lnTo>
                <a:lnTo>
                  <a:pt x="66" y="189"/>
                </a:lnTo>
                <a:lnTo>
                  <a:pt x="56" y="188"/>
                </a:lnTo>
                <a:lnTo>
                  <a:pt x="49" y="185"/>
                </a:lnTo>
                <a:lnTo>
                  <a:pt x="41" y="181"/>
                </a:lnTo>
                <a:lnTo>
                  <a:pt x="35" y="175"/>
                </a:lnTo>
                <a:lnTo>
                  <a:pt x="31" y="167"/>
                </a:lnTo>
                <a:lnTo>
                  <a:pt x="28" y="157"/>
                </a:lnTo>
                <a:lnTo>
                  <a:pt x="26" y="147"/>
                </a:lnTo>
                <a:lnTo>
                  <a:pt x="25" y="134"/>
                </a:lnTo>
                <a:lnTo>
                  <a:pt x="26" y="121"/>
                </a:lnTo>
                <a:lnTo>
                  <a:pt x="28" y="110"/>
                </a:lnTo>
                <a:lnTo>
                  <a:pt x="31" y="99"/>
                </a:lnTo>
                <a:lnTo>
                  <a:pt x="35" y="91"/>
                </a:lnTo>
                <a:lnTo>
                  <a:pt x="41" y="84"/>
                </a:lnTo>
                <a:lnTo>
                  <a:pt x="48" y="79"/>
                </a:lnTo>
                <a:lnTo>
                  <a:pt x="56" y="77"/>
                </a:lnTo>
                <a:lnTo>
                  <a:pt x="65" y="76"/>
                </a:lnTo>
                <a:lnTo>
                  <a:pt x="74" y="77"/>
                </a:lnTo>
                <a:lnTo>
                  <a:pt x="83" y="79"/>
                </a:lnTo>
                <a:lnTo>
                  <a:pt x="90" y="84"/>
                </a:lnTo>
                <a:lnTo>
                  <a:pt x="95" y="90"/>
                </a:lnTo>
                <a:lnTo>
                  <a:pt x="100" y="98"/>
                </a:lnTo>
                <a:lnTo>
                  <a:pt x="104" y="107"/>
                </a:lnTo>
                <a:lnTo>
                  <a:pt x="105" y="119"/>
                </a:lnTo>
                <a:lnTo>
                  <a:pt x="106" y="13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4" name="Freeform 190"/>
          <p:cNvSpPr>
            <a:spLocks noEditPoints="1"/>
          </p:cNvSpPr>
          <p:nvPr/>
        </p:nvSpPr>
        <p:spPr bwMode="auto">
          <a:xfrm>
            <a:off x="3946526" y="3524250"/>
            <a:ext cx="60325" cy="84138"/>
          </a:xfrm>
          <a:custGeom>
            <a:avLst/>
            <a:gdLst>
              <a:gd name="T0" fmla="*/ 42555 w 129"/>
              <a:gd name="T1" fmla="*/ 52388 h 159"/>
              <a:gd name="T2" fmla="*/ 41152 w 129"/>
              <a:gd name="T3" fmla="*/ 60855 h 159"/>
              <a:gd name="T4" fmla="*/ 36943 w 129"/>
              <a:gd name="T5" fmla="*/ 66675 h 159"/>
              <a:gd name="T6" fmla="*/ 30864 w 129"/>
              <a:gd name="T7" fmla="*/ 70909 h 159"/>
              <a:gd name="T8" fmla="*/ 22914 w 129"/>
              <a:gd name="T9" fmla="*/ 72496 h 159"/>
              <a:gd name="T10" fmla="*/ 17770 w 129"/>
              <a:gd name="T11" fmla="*/ 71967 h 159"/>
              <a:gd name="T12" fmla="*/ 14497 w 129"/>
              <a:gd name="T13" fmla="*/ 69321 h 159"/>
              <a:gd name="T14" fmla="*/ 12626 w 129"/>
              <a:gd name="T15" fmla="*/ 65088 h 159"/>
              <a:gd name="T16" fmla="*/ 11223 w 129"/>
              <a:gd name="T17" fmla="*/ 59796 h 159"/>
              <a:gd name="T18" fmla="*/ 11691 w 129"/>
              <a:gd name="T19" fmla="*/ 54504 h 159"/>
              <a:gd name="T20" fmla="*/ 14029 w 129"/>
              <a:gd name="T21" fmla="*/ 50800 h 159"/>
              <a:gd name="T22" fmla="*/ 17303 w 129"/>
              <a:gd name="T23" fmla="*/ 47625 h 159"/>
              <a:gd name="T24" fmla="*/ 22447 w 129"/>
              <a:gd name="T25" fmla="*/ 46567 h 159"/>
              <a:gd name="T26" fmla="*/ 33202 w 129"/>
              <a:gd name="T27" fmla="*/ 44450 h 159"/>
              <a:gd name="T28" fmla="*/ 42555 w 129"/>
              <a:gd name="T29" fmla="*/ 40746 h 159"/>
              <a:gd name="T30" fmla="*/ 43490 w 129"/>
              <a:gd name="T31" fmla="*/ 74084 h 159"/>
              <a:gd name="T32" fmla="*/ 44893 w 129"/>
              <a:gd name="T33" fmla="*/ 78317 h 159"/>
              <a:gd name="T34" fmla="*/ 47231 w 129"/>
              <a:gd name="T35" fmla="*/ 81492 h 159"/>
              <a:gd name="T36" fmla="*/ 51440 w 129"/>
              <a:gd name="T37" fmla="*/ 83609 h 159"/>
              <a:gd name="T38" fmla="*/ 56584 w 129"/>
              <a:gd name="T39" fmla="*/ 83080 h 159"/>
              <a:gd name="T40" fmla="*/ 60325 w 129"/>
              <a:gd name="T41" fmla="*/ 71967 h 159"/>
              <a:gd name="T42" fmla="*/ 55181 w 129"/>
              <a:gd name="T43" fmla="*/ 71967 h 159"/>
              <a:gd name="T44" fmla="*/ 53310 w 129"/>
              <a:gd name="T45" fmla="*/ 67205 h 159"/>
              <a:gd name="T46" fmla="*/ 53310 w 129"/>
              <a:gd name="T47" fmla="*/ 24342 h 159"/>
              <a:gd name="T48" fmla="*/ 51908 w 129"/>
              <a:gd name="T49" fmla="*/ 13758 h 159"/>
              <a:gd name="T50" fmla="*/ 47231 w 129"/>
              <a:gd name="T51" fmla="*/ 5821 h 159"/>
              <a:gd name="T52" fmla="*/ 39749 w 129"/>
              <a:gd name="T53" fmla="*/ 1588 h 159"/>
              <a:gd name="T54" fmla="*/ 28526 w 129"/>
              <a:gd name="T55" fmla="*/ 0 h 159"/>
              <a:gd name="T56" fmla="*/ 17770 w 129"/>
              <a:gd name="T57" fmla="*/ 2117 h 159"/>
              <a:gd name="T58" fmla="*/ 9820 w 129"/>
              <a:gd name="T59" fmla="*/ 6879 h 159"/>
              <a:gd name="T60" fmla="*/ 5144 w 129"/>
              <a:gd name="T61" fmla="*/ 14817 h 159"/>
              <a:gd name="T62" fmla="*/ 3273 w 129"/>
              <a:gd name="T63" fmla="*/ 25400 h 159"/>
              <a:gd name="T64" fmla="*/ 13561 w 129"/>
              <a:gd name="T65" fmla="*/ 25929 h 159"/>
              <a:gd name="T66" fmla="*/ 14497 w 129"/>
              <a:gd name="T67" fmla="*/ 20108 h 159"/>
              <a:gd name="T68" fmla="*/ 17303 w 129"/>
              <a:gd name="T69" fmla="*/ 15875 h 159"/>
              <a:gd name="T70" fmla="*/ 21979 w 129"/>
              <a:gd name="T71" fmla="*/ 12700 h 159"/>
              <a:gd name="T72" fmla="*/ 28058 w 129"/>
              <a:gd name="T73" fmla="*/ 12171 h 159"/>
              <a:gd name="T74" fmla="*/ 34605 w 129"/>
              <a:gd name="T75" fmla="*/ 12700 h 159"/>
              <a:gd name="T76" fmla="*/ 38814 w 129"/>
              <a:gd name="T77" fmla="*/ 14817 h 159"/>
              <a:gd name="T78" fmla="*/ 41620 w 129"/>
              <a:gd name="T79" fmla="*/ 18521 h 159"/>
              <a:gd name="T80" fmla="*/ 42555 w 129"/>
              <a:gd name="T81" fmla="*/ 23813 h 159"/>
              <a:gd name="T82" fmla="*/ 42087 w 129"/>
              <a:gd name="T83" fmla="*/ 29104 h 159"/>
              <a:gd name="T84" fmla="*/ 39749 w 129"/>
              <a:gd name="T85" fmla="*/ 31750 h 159"/>
              <a:gd name="T86" fmla="*/ 33202 w 129"/>
              <a:gd name="T87" fmla="*/ 33338 h 159"/>
              <a:gd name="T88" fmla="*/ 22447 w 129"/>
              <a:gd name="T89" fmla="*/ 34925 h 159"/>
              <a:gd name="T90" fmla="*/ 12626 w 129"/>
              <a:gd name="T91" fmla="*/ 38100 h 159"/>
              <a:gd name="T92" fmla="*/ 5612 w 129"/>
              <a:gd name="T93" fmla="*/ 42863 h 159"/>
              <a:gd name="T94" fmla="*/ 1403 w 129"/>
              <a:gd name="T95" fmla="*/ 50271 h 159"/>
              <a:gd name="T96" fmla="*/ 0 w 129"/>
              <a:gd name="T97" fmla="*/ 59796 h 159"/>
              <a:gd name="T98" fmla="*/ 1403 w 129"/>
              <a:gd name="T99" fmla="*/ 69850 h 159"/>
              <a:gd name="T100" fmla="*/ 5612 w 129"/>
              <a:gd name="T101" fmla="*/ 77788 h 159"/>
              <a:gd name="T102" fmla="*/ 11691 w 129"/>
              <a:gd name="T103" fmla="*/ 82021 h 159"/>
              <a:gd name="T104" fmla="*/ 20576 w 129"/>
              <a:gd name="T105" fmla="*/ 84138 h 159"/>
              <a:gd name="T106" fmla="*/ 33202 w 129"/>
              <a:gd name="T107" fmla="*/ 80963 h 159"/>
              <a:gd name="T108" fmla="*/ 43490 w 129"/>
              <a:gd name="T109" fmla="*/ 70909 h 1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9"/>
              <a:gd name="T167" fmla="*/ 129 w 129"/>
              <a:gd name="T168" fmla="*/ 159 h 1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9">
                <a:moveTo>
                  <a:pt x="91" y="77"/>
                </a:moveTo>
                <a:lnTo>
                  <a:pt x="91" y="99"/>
                </a:lnTo>
                <a:lnTo>
                  <a:pt x="90" y="108"/>
                </a:lnTo>
                <a:lnTo>
                  <a:pt x="88" y="115"/>
                </a:lnTo>
                <a:lnTo>
                  <a:pt x="85" y="120"/>
                </a:lnTo>
                <a:lnTo>
                  <a:pt x="79" y="126"/>
                </a:lnTo>
                <a:lnTo>
                  <a:pt x="73" y="131"/>
                </a:lnTo>
                <a:lnTo>
                  <a:pt x="66" y="134"/>
                </a:lnTo>
                <a:lnTo>
                  <a:pt x="58" y="136"/>
                </a:lnTo>
                <a:lnTo>
                  <a:pt x="49" y="137"/>
                </a:lnTo>
                <a:lnTo>
                  <a:pt x="43" y="137"/>
                </a:lnTo>
                <a:lnTo>
                  <a:pt x="38" y="136"/>
                </a:lnTo>
                <a:lnTo>
                  <a:pt x="34" y="133"/>
                </a:lnTo>
                <a:lnTo>
                  <a:pt x="31" y="131"/>
                </a:lnTo>
                <a:lnTo>
                  <a:pt x="28" y="127"/>
                </a:lnTo>
                <a:lnTo>
                  <a:pt x="27" y="123"/>
                </a:lnTo>
                <a:lnTo>
                  <a:pt x="24" y="118"/>
                </a:lnTo>
                <a:lnTo>
                  <a:pt x="24" y="113"/>
                </a:lnTo>
                <a:lnTo>
                  <a:pt x="24" y="108"/>
                </a:lnTo>
                <a:lnTo>
                  <a:pt x="25" y="103"/>
                </a:lnTo>
                <a:lnTo>
                  <a:pt x="28" y="99"/>
                </a:lnTo>
                <a:lnTo>
                  <a:pt x="30" y="96"/>
                </a:lnTo>
                <a:lnTo>
                  <a:pt x="33" y="92"/>
                </a:lnTo>
                <a:lnTo>
                  <a:pt x="37" y="90"/>
                </a:lnTo>
                <a:lnTo>
                  <a:pt x="42" y="89"/>
                </a:lnTo>
                <a:lnTo>
                  <a:pt x="48" y="88"/>
                </a:lnTo>
                <a:lnTo>
                  <a:pt x="59" y="85"/>
                </a:lnTo>
                <a:lnTo>
                  <a:pt x="71" y="84"/>
                </a:lnTo>
                <a:lnTo>
                  <a:pt x="81" y="82"/>
                </a:lnTo>
                <a:lnTo>
                  <a:pt x="91" y="77"/>
                </a:lnTo>
                <a:close/>
                <a:moveTo>
                  <a:pt x="93" y="134"/>
                </a:moveTo>
                <a:lnTo>
                  <a:pt x="93" y="140"/>
                </a:lnTo>
                <a:lnTo>
                  <a:pt x="94" y="145"/>
                </a:lnTo>
                <a:lnTo>
                  <a:pt x="96" y="148"/>
                </a:lnTo>
                <a:lnTo>
                  <a:pt x="98" y="152"/>
                </a:lnTo>
                <a:lnTo>
                  <a:pt x="101" y="154"/>
                </a:lnTo>
                <a:lnTo>
                  <a:pt x="106" y="157"/>
                </a:lnTo>
                <a:lnTo>
                  <a:pt x="110" y="158"/>
                </a:lnTo>
                <a:lnTo>
                  <a:pt x="116" y="158"/>
                </a:lnTo>
                <a:lnTo>
                  <a:pt x="121" y="157"/>
                </a:lnTo>
                <a:lnTo>
                  <a:pt x="129" y="155"/>
                </a:lnTo>
                <a:lnTo>
                  <a:pt x="129" y="136"/>
                </a:lnTo>
                <a:lnTo>
                  <a:pt x="123" y="137"/>
                </a:lnTo>
                <a:lnTo>
                  <a:pt x="118" y="136"/>
                </a:lnTo>
                <a:lnTo>
                  <a:pt x="115" y="132"/>
                </a:lnTo>
                <a:lnTo>
                  <a:pt x="114" y="127"/>
                </a:lnTo>
                <a:lnTo>
                  <a:pt x="114" y="120"/>
                </a:lnTo>
                <a:lnTo>
                  <a:pt x="114" y="46"/>
                </a:lnTo>
                <a:lnTo>
                  <a:pt x="113" y="35"/>
                </a:lnTo>
                <a:lnTo>
                  <a:pt x="111" y="26"/>
                </a:lnTo>
                <a:lnTo>
                  <a:pt x="107" y="18"/>
                </a:lnTo>
                <a:lnTo>
                  <a:pt x="101" y="11"/>
                </a:lnTo>
                <a:lnTo>
                  <a:pt x="94" y="6"/>
                </a:lnTo>
                <a:lnTo>
                  <a:pt x="85" y="3"/>
                </a:lnTo>
                <a:lnTo>
                  <a:pt x="74" y="2"/>
                </a:lnTo>
                <a:lnTo>
                  <a:pt x="61" y="0"/>
                </a:lnTo>
                <a:lnTo>
                  <a:pt x="49" y="2"/>
                </a:lnTo>
                <a:lnTo>
                  <a:pt x="38" y="4"/>
                </a:lnTo>
                <a:lnTo>
                  <a:pt x="29" y="7"/>
                </a:lnTo>
                <a:lnTo>
                  <a:pt x="21" y="13"/>
                </a:lnTo>
                <a:lnTo>
                  <a:pt x="15" y="20"/>
                </a:lnTo>
                <a:lnTo>
                  <a:pt x="11" y="28"/>
                </a:lnTo>
                <a:lnTo>
                  <a:pt x="8" y="38"/>
                </a:lnTo>
                <a:lnTo>
                  <a:pt x="7" y="48"/>
                </a:lnTo>
                <a:lnTo>
                  <a:pt x="7" y="49"/>
                </a:lnTo>
                <a:lnTo>
                  <a:pt x="29" y="49"/>
                </a:lnTo>
                <a:lnTo>
                  <a:pt x="29" y="44"/>
                </a:lnTo>
                <a:lnTo>
                  <a:pt x="31" y="38"/>
                </a:lnTo>
                <a:lnTo>
                  <a:pt x="33" y="33"/>
                </a:lnTo>
                <a:lnTo>
                  <a:pt x="37" y="30"/>
                </a:lnTo>
                <a:lnTo>
                  <a:pt x="41" y="26"/>
                </a:lnTo>
                <a:lnTo>
                  <a:pt x="47" y="24"/>
                </a:lnTo>
                <a:lnTo>
                  <a:pt x="53" y="23"/>
                </a:lnTo>
                <a:lnTo>
                  <a:pt x="60" y="23"/>
                </a:lnTo>
                <a:lnTo>
                  <a:pt x="68" y="23"/>
                </a:lnTo>
                <a:lnTo>
                  <a:pt x="74" y="24"/>
                </a:lnTo>
                <a:lnTo>
                  <a:pt x="79" y="26"/>
                </a:lnTo>
                <a:lnTo>
                  <a:pt x="83" y="28"/>
                </a:lnTo>
                <a:lnTo>
                  <a:pt x="87" y="31"/>
                </a:lnTo>
                <a:lnTo>
                  <a:pt x="89" y="35"/>
                </a:lnTo>
                <a:lnTo>
                  <a:pt x="91" y="39"/>
                </a:lnTo>
                <a:lnTo>
                  <a:pt x="91" y="45"/>
                </a:lnTo>
                <a:lnTo>
                  <a:pt x="91" y="51"/>
                </a:lnTo>
                <a:lnTo>
                  <a:pt x="90" y="55"/>
                </a:lnTo>
                <a:lnTo>
                  <a:pt x="89" y="58"/>
                </a:lnTo>
                <a:lnTo>
                  <a:pt x="85" y="60"/>
                </a:lnTo>
                <a:lnTo>
                  <a:pt x="79" y="62"/>
                </a:lnTo>
                <a:lnTo>
                  <a:pt x="71" y="63"/>
                </a:lnTo>
                <a:lnTo>
                  <a:pt x="60" y="65"/>
                </a:lnTo>
                <a:lnTo>
                  <a:pt x="48" y="66"/>
                </a:lnTo>
                <a:lnTo>
                  <a:pt x="36" y="68"/>
                </a:lnTo>
                <a:lnTo>
                  <a:pt x="27" y="72"/>
                </a:lnTo>
                <a:lnTo>
                  <a:pt x="18" y="75"/>
                </a:lnTo>
                <a:lnTo>
                  <a:pt x="12" y="81"/>
                </a:lnTo>
                <a:lnTo>
                  <a:pt x="7" y="87"/>
                </a:lnTo>
                <a:lnTo>
                  <a:pt x="3" y="95"/>
                </a:lnTo>
                <a:lnTo>
                  <a:pt x="1" y="103"/>
                </a:lnTo>
                <a:lnTo>
                  <a:pt x="0" y="113"/>
                </a:lnTo>
                <a:lnTo>
                  <a:pt x="1" y="124"/>
                </a:lnTo>
                <a:lnTo>
                  <a:pt x="3" y="132"/>
                </a:lnTo>
                <a:lnTo>
                  <a:pt x="7" y="140"/>
                </a:lnTo>
                <a:lnTo>
                  <a:pt x="12" y="147"/>
                </a:lnTo>
                <a:lnTo>
                  <a:pt x="18" y="152"/>
                </a:lnTo>
                <a:lnTo>
                  <a:pt x="25" y="155"/>
                </a:lnTo>
                <a:lnTo>
                  <a:pt x="35" y="158"/>
                </a:lnTo>
                <a:lnTo>
                  <a:pt x="44" y="159"/>
                </a:lnTo>
                <a:lnTo>
                  <a:pt x="58" y="158"/>
                </a:lnTo>
                <a:lnTo>
                  <a:pt x="71" y="153"/>
                </a:lnTo>
                <a:lnTo>
                  <a:pt x="82" y="145"/>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5" name="Freeform 191"/>
          <p:cNvSpPr>
            <a:spLocks/>
          </p:cNvSpPr>
          <p:nvPr/>
        </p:nvSpPr>
        <p:spPr bwMode="auto">
          <a:xfrm>
            <a:off x="4052888" y="3497264"/>
            <a:ext cx="55562" cy="109537"/>
          </a:xfrm>
          <a:custGeom>
            <a:avLst/>
            <a:gdLst>
              <a:gd name="T0" fmla="*/ 0 w 119"/>
              <a:gd name="T1" fmla="*/ 109537 h 207"/>
              <a:gd name="T2" fmla="*/ 55562 w 119"/>
              <a:gd name="T3" fmla="*/ 109537 h 207"/>
              <a:gd name="T4" fmla="*/ 55562 w 119"/>
              <a:gd name="T5" fmla="*/ 95779 h 207"/>
              <a:gd name="T6" fmla="*/ 12140 w 119"/>
              <a:gd name="T7" fmla="*/ 95779 h 207"/>
              <a:gd name="T8" fmla="*/ 12140 w 119"/>
              <a:gd name="T9" fmla="*/ 0 h 207"/>
              <a:gd name="T10" fmla="*/ 0 w 119"/>
              <a:gd name="T11" fmla="*/ 0 h 207"/>
              <a:gd name="T12" fmla="*/ 0 w 119"/>
              <a:gd name="T13" fmla="*/ 109537 h 207"/>
              <a:gd name="T14" fmla="*/ 0 60000 65536"/>
              <a:gd name="T15" fmla="*/ 0 60000 65536"/>
              <a:gd name="T16" fmla="*/ 0 60000 65536"/>
              <a:gd name="T17" fmla="*/ 0 60000 65536"/>
              <a:gd name="T18" fmla="*/ 0 60000 65536"/>
              <a:gd name="T19" fmla="*/ 0 60000 65536"/>
              <a:gd name="T20" fmla="*/ 0 60000 65536"/>
              <a:gd name="T21" fmla="*/ 0 w 119"/>
              <a:gd name="T22" fmla="*/ 0 h 207"/>
              <a:gd name="T23" fmla="*/ 119 w 119"/>
              <a:gd name="T24" fmla="*/ 207 h 2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207">
                <a:moveTo>
                  <a:pt x="0" y="207"/>
                </a:moveTo>
                <a:lnTo>
                  <a:pt x="119" y="207"/>
                </a:lnTo>
                <a:lnTo>
                  <a:pt x="119" y="181"/>
                </a:lnTo>
                <a:lnTo>
                  <a:pt x="26" y="181"/>
                </a:lnTo>
                <a:lnTo>
                  <a:pt x="26"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6" name="Rectangle 192"/>
          <p:cNvSpPr>
            <a:spLocks noChangeArrowheads="1"/>
          </p:cNvSpPr>
          <p:nvPr/>
        </p:nvSpPr>
        <p:spPr bwMode="auto">
          <a:xfrm>
            <a:off x="4121150" y="3590926"/>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057" name="Freeform 193"/>
          <p:cNvSpPr>
            <a:spLocks/>
          </p:cNvSpPr>
          <p:nvPr/>
        </p:nvSpPr>
        <p:spPr bwMode="auto">
          <a:xfrm>
            <a:off x="2881314" y="3694113"/>
            <a:ext cx="33337" cy="106362"/>
          </a:xfrm>
          <a:custGeom>
            <a:avLst/>
            <a:gdLst>
              <a:gd name="T0" fmla="*/ 20898 w 67"/>
              <a:gd name="T1" fmla="*/ 106362 h 199"/>
              <a:gd name="T2" fmla="*/ 33337 w 67"/>
              <a:gd name="T3" fmla="*/ 106362 h 199"/>
              <a:gd name="T4" fmla="*/ 33337 w 67"/>
              <a:gd name="T5" fmla="*/ 0 h 199"/>
              <a:gd name="T6" fmla="*/ 24381 w 67"/>
              <a:gd name="T7" fmla="*/ 0 h 199"/>
              <a:gd name="T8" fmla="*/ 23386 w 67"/>
              <a:gd name="T9" fmla="*/ 4810 h 199"/>
              <a:gd name="T10" fmla="*/ 21893 w 67"/>
              <a:gd name="T11" fmla="*/ 9086 h 199"/>
              <a:gd name="T12" fmla="*/ 19903 w 67"/>
              <a:gd name="T13" fmla="*/ 12293 h 199"/>
              <a:gd name="T14" fmla="*/ 17415 w 67"/>
              <a:gd name="T15" fmla="*/ 15500 h 199"/>
              <a:gd name="T16" fmla="*/ 13932 w 67"/>
              <a:gd name="T17" fmla="*/ 17638 h 199"/>
              <a:gd name="T18" fmla="*/ 9951 w 67"/>
              <a:gd name="T19" fmla="*/ 19241 h 199"/>
              <a:gd name="T20" fmla="*/ 5473 w 67"/>
              <a:gd name="T21" fmla="*/ 19776 h 199"/>
              <a:gd name="T22" fmla="*/ 0 w 67"/>
              <a:gd name="T23" fmla="*/ 20310 h 199"/>
              <a:gd name="T24" fmla="*/ 0 w 67"/>
              <a:gd name="T25" fmla="*/ 31534 h 199"/>
              <a:gd name="T26" fmla="*/ 20898 w 67"/>
              <a:gd name="T27" fmla="*/ 31534 h 199"/>
              <a:gd name="T28" fmla="*/ 20898 w 67"/>
              <a:gd name="T29" fmla="*/ 106362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199"/>
              <a:gd name="T47" fmla="*/ 67 w 67"/>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199">
                <a:moveTo>
                  <a:pt x="42" y="199"/>
                </a:moveTo>
                <a:lnTo>
                  <a:pt x="67" y="199"/>
                </a:lnTo>
                <a:lnTo>
                  <a:pt x="67" y="0"/>
                </a:lnTo>
                <a:lnTo>
                  <a:pt x="49" y="0"/>
                </a:lnTo>
                <a:lnTo>
                  <a:pt x="47" y="9"/>
                </a:lnTo>
                <a:lnTo>
                  <a:pt x="44" y="17"/>
                </a:lnTo>
                <a:lnTo>
                  <a:pt x="40" y="23"/>
                </a:lnTo>
                <a:lnTo>
                  <a:pt x="35" y="29"/>
                </a:lnTo>
                <a:lnTo>
                  <a:pt x="28" y="33"/>
                </a:lnTo>
                <a:lnTo>
                  <a:pt x="20" y="36"/>
                </a:lnTo>
                <a:lnTo>
                  <a:pt x="11" y="37"/>
                </a:lnTo>
                <a:lnTo>
                  <a:pt x="0" y="38"/>
                </a:lnTo>
                <a:lnTo>
                  <a:pt x="0" y="59"/>
                </a:lnTo>
                <a:lnTo>
                  <a:pt x="42" y="59"/>
                </a:lnTo>
                <a:lnTo>
                  <a:pt x="42"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8" name="Freeform 194"/>
          <p:cNvSpPr>
            <a:spLocks noEditPoints="1"/>
          </p:cNvSpPr>
          <p:nvPr/>
        </p:nvSpPr>
        <p:spPr bwMode="auto">
          <a:xfrm>
            <a:off x="2940051" y="3695701"/>
            <a:ext cx="61913" cy="104775"/>
          </a:xfrm>
          <a:custGeom>
            <a:avLst/>
            <a:gdLst>
              <a:gd name="T0" fmla="*/ 38212 w 128"/>
              <a:gd name="T1" fmla="*/ 104775 h 196"/>
              <a:gd name="T2" fmla="*/ 49821 w 128"/>
              <a:gd name="T3" fmla="*/ 104775 h 196"/>
              <a:gd name="T4" fmla="*/ 49821 w 128"/>
              <a:gd name="T5" fmla="*/ 78581 h 196"/>
              <a:gd name="T6" fmla="*/ 61913 w 128"/>
              <a:gd name="T7" fmla="*/ 78581 h 196"/>
              <a:gd name="T8" fmla="*/ 61913 w 128"/>
              <a:gd name="T9" fmla="*/ 66286 h 196"/>
              <a:gd name="T10" fmla="*/ 49821 w 128"/>
              <a:gd name="T11" fmla="*/ 66286 h 196"/>
              <a:gd name="T12" fmla="*/ 49821 w 128"/>
              <a:gd name="T13" fmla="*/ 0 h 196"/>
              <a:gd name="T14" fmla="*/ 38212 w 128"/>
              <a:gd name="T15" fmla="*/ 0 h 196"/>
              <a:gd name="T16" fmla="*/ 0 w 128"/>
              <a:gd name="T17" fmla="*/ 64683 h 196"/>
              <a:gd name="T18" fmla="*/ 0 w 128"/>
              <a:gd name="T19" fmla="*/ 78581 h 196"/>
              <a:gd name="T20" fmla="*/ 38212 w 128"/>
              <a:gd name="T21" fmla="*/ 78581 h 196"/>
              <a:gd name="T22" fmla="*/ 38212 w 128"/>
              <a:gd name="T23" fmla="*/ 104775 h 196"/>
              <a:gd name="T24" fmla="*/ 10641 w 128"/>
              <a:gd name="T25" fmla="*/ 66286 h 196"/>
              <a:gd name="T26" fmla="*/ 38212 w 128"/>
              <a:gd name="T27" fmla="*/ 18175 h 196"/>
              <a:gd name="T28" fmla="*/ 38212 w 128"/>
              <a:gd name="T29" fmla="*/ 66286 h 196"/>
              <a:gd name="T30" fmla="*/ 10641 w 128"/>
              <a:gd name="T31" fmla="*/ 66286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
              <a:gd name="T49" fmla="*/ 0 h 196"/>
              <a:gd name="T50" fmla="*/ 128 w 128"/>
              <a:gd name="T51" fmla="*/ 196 h 1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 h="196">
                <a:moveTo>
                  <a:pt x="79" y="196"/>
                </a:moveTo>
                <a:lnTo>
                  <a:pt x="103" y="196"/>
                </a:lnTo>
                <a:lnTo>
                  <a:pt x="103" y="147"/>
                </a:lnTo>
                <a:lnTo>
                  <a:pt x="128" y="147"/>
                </a:lnTo>
                <a:lnTo>
                  <a:pt x="128" y="124"/>
                </a:lnTo>
                <a:lnTo>
                  <a:pt x="103" y="124"/>
                </a:lnTo>
                <a:lnTo>
                  <a:pt x="103" y="0"/>
                </a:lnTo>
                <a:lnTo>
                  <a:pt x="79" y="0"/>
                </a:lnTo>
                <a:lnTo>
                  <a:pt x="0" y="121"/>
                </a:lnTo>
                <a:lnTo>
                  <a:pt x="0" y="147"/>
                </a:lnTo>
                <a:lnTo>
                  <a:pt x="79" y="147"/>
                </a:lnTo>
                <a:lnTo>
                  <a:pt x="79" y="196"/>
                </a:lnTo>
                <a:close/>
                <a:moveTo>
                  <a:pt x="22" y="124"/>
                </a:moveTo>
                <a:lnTo>
                  <a:pt x="79" y="34"/>
                </a:lnTo>
                <a:lnTo>
                  <a:pt x="79" y="124"/>
                </a:lnTo>
                <a:lnTo>
                  <a:pt x="22" y="12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9" name="Freeform 195"/>
          <p:cNvSpPr>
            <a:spLocks/>
          </p:cNvSpPr>
          <p:nvPr/>
        </p:nvSpPr>
        <p:spPr bwMode="auto">
          <a:xfrm>
            <a:off x="3552825" y="3690939"/>
            <a:ext cx="50800" cy="111125"/>
          </a:xfrm>
          <a:custGeom>
            <a:avLst/>
            <a:gdLst>
              <a:gd name="T0" fmla="*/ 0 w 108"/>
              <a:gd name="T1" fmla="*/ 72860 h 212"/>
              <a:gd name="T2" fmla="*/ 0 w 108"/>
              <a:gd name="T3" fmla="*/ 78102 h 212"/>
              <a:gd name="T4" fmla="*/ 470 w 108"/>
              <a:gd name="T5" fmla="*/ 85440 h 212"/>
              <a:gd name="T6" fmla="*/ 1411 w 108"/>
              <a:gd name="T7" fmla="*/ 92779 h 212"/>
              <a:gd name="T8" fmla="*/ 3293 w 108"/>
              <a:gd name="T9" fmla="*/ 98021 h 212"/>
              <a:gd name="T10" fmla="*/ 6585 w 108"/>
              <a:gd name="T11" fmla="*/ 102214 h 212"/>
              <a:gd name="T12" fmla="*/ 9878 w 108"/>
              <a:gd name="T13" fmla="*/ 105883 h 212"/>
              <a:gd name="T14" fmla="*/ 14111 w 108"/>
              <a:gd name="T15" fmla="*/ 109028 h 212"/>
              <a:gd name="T16" fmla="*/ 19756 w 108"/>
              <a:gd name="T17" fmla="*/ 110077 h 212"/>
              <a:gd name="T18" fmla="*/ 25870 w 108"/>
              <a:gd name="T19" fmla="*/ 111125 h 212"/>
              <a:gd name="T20" fmla="*/ 31515 w 108"/>
              <a:gd name="T21" fmla="*/ 110077 h 212"/>
              <a:gd name="T22" fmla="*/ 37159 w 108"/>
              <a:gd name="T23" fmla="*/ 109028 h 212"/>
              <a:gd name="T24" fmla="*/ 40922 w 108"/>
              <a:gd name="T25" fmla="*/ 106407 h 212"/>
              <a:gd name="T26" fmla="*/ 45156 w 108"/>
              <a:gd name="T27" fmla="*/ 102738 h 212"/>
              <a:gd name="T28" fmla="*/ 47507 w 108"/>
              <a:gd name="T29" fmla="*/ 98021 h 212"/>
              <a:gd name="T30" fmla="*/ 49389 w 108"/>
              <a:gd name="T31" fmla="*/ 92779 h 212"/>
              <a:gd name="T32" fmla="*/ 50330 w 108"/>
              <a:gd name="T33" fmla="*/ 85965 h 212"/>
              <a:gd name="T34" fmla="*/ 50800 w 108"/>
              <a:gd name="T35" fmla="*/ 78102 h 212"/>
              <a:gd name="T36" fmla="*/ 50800 w 108"/>
              <a:gd name="T37" fmla="*/ 0 h 212"/>
              <a:gd name="T38" fmla="*/ 39041 w 108"/>
              <a:gd name="T39" fmla="*/ 0 h 212"/>
              <a:gd name="T40" fmla="*/ 39041 w 108"/>
              <a:gd name="T41" fmla="*/ 72336 h 212"/>
              <a:gd name="T42" fmla="*/ 39041 w 108"/>
              <a:gd name="T43" fmla="*/ 78102 h 212"/>
              <a:gd name="T44" fmla="*/ 39041 w 108"/>
              <a:gd name="T45" fmla="*/ 82820 h 212"/>
              <a:gd name="T46" fmla="*/ 38570 w 108"/>
              <a:gd name="T47" fmla="*/ 86489 h 212"/>
              <a:gd name="T48" fmla="*/ 37630 w 108"/>
              <a:gd name="T49" fmla="*/ 89634 h 212"/>
              <a:gd name="T50" fmla="*/ 35748 w 108"/>
              <a:gd name="T51" fmla="*/ 93303 h 212"/>
              <a:gd name="T52" fmla="*/ 32456 w 108"/>
              <a:gd name="T53" fmla="*/ 95400 h 212"/>
              <a:gd name="T54" fmla="*/ 29633 w 108"/>
              <a:gd name="T55" fmla="*/ 96972 h 212"/>
              <a:gd name="T56" fmla="*/ 25400 w 108"/>
              <a:gd name="T57" fmla="*/ 97496 h 212"/>
              <a:gd name="T58" fmla="*/ 21637 w 108"/>
              <a:gd name="T59" fmla="*/ 97496 h 212"/>
              <a:gd name="T60" fmla="*/ 18815 w 108"/>
              <a:gd name="T61" fmla="*/ 96448 h 212"/>
              <a:gd name="T62" fmla="*/ 16463 w 108"/>
              <a:gd name="T63" fmla="*/ 94876 h 212"/>
              <a:gd name="T64" fmla="*/ 14581 w 108"/>
              <a:gd name="T65" fmla="*/ 92779 h 212"/>
              <a:gd name="T66" fmla="*/ 13170 w 108"/>
              <a:gd name="T67" fmla="*/ 90158 h 212"/>
              <a:gd name="T68" fmla="*/ 12230 w 108"/>
              <a:gd name="T69" fmla="*/ 86489 h 212"/>
              <a:gd name="T70" fmla="*/ 11289 w 108"/>
              <a:gd name="T71" fmla="*/ 82295 h 212"/>
              <a:gd name="T72" fmla="*/ 11289 w 108"/>
              <a:gd name="T73" fmla="*/ 77054 h 212"/>
              <a:gd name="T74" fmla="*/ 11289 w 108"/>
              <a:gd name="T75" fmla="*/ 72860 h 212"/>
              <a:gd name="T76" fmla="*/ 0 w 108"/>
              <a:gd name="T77" fmla="*/ 72860 h 2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8"/>
              <a:gd name="T118" fmla="*/ 0 h 212"/>
              <a:gd name="T119" fmla="*/ 108 w 108"/>
              <a:gd name="T120" fmla="*/ 212 h 2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8" h="212">
                <a:moveTo>
                  <a:pt x="0" y="139"/>
                </a:moveTo>
                <a:lnTo>
                  <a:pt x="0" y="149"/>
                </a:lnTo>
                <a:lnTo>
                  <a:pt x="1" y="163"/>
                </a:lnTo>
                <a:lnTo>
                  <a:pt x="3" y="177"/>
                </a:lnTo>
                <a:lnTo>
                  <a:pt x="7" y="187"/>
                </a:lnTo>
                <a:lnTo>
                  <a:pt x="14" y="195"/>
                </a:lnTo>
                <a:lnTo>
                  <a:pt x="21" y="202"/>
                </a:lnTo>
                <a:lnTo>
                  <a:pt x="30" y="208"/>
                </a:lnTo>
                <a:lnTo>
                  <a:pt x="42" y="210"/>
                </a:lnTo>
                <a:lnTo>
                  <a:pt x="55" y="212"/>
                </a:lnTo>
                <a:lnTo>
                  <a:pt x="67" y="210"/>
                </a:lnTo>
                <a:lnTo>
                  <a:pt x="79" y="208"/>
                </a:lnTo>
                <a:lnTo>
                  <a:pt x="87" y="203"/>
                </a:lnTo>
                <a:lnTo>
                  <a:pt x="96" y="196"/>
                </a:lnTo>
                <a:lnTo>
                  <a:pt x="101" y="187"/>
                </a:lnTo>
                <a:lnTo>
                  <a:pt x="105" y="177"/>
                </a:lnTo>
                <a:lnTo>
                  <a:pt x="107" y="164"/>
                </a:lnTo>
                <a:lnTo>
                  <a:pt x="108" y="149"/>
                </a:lnTo>
                <a:lnTo>
                  <a:pt x="108" y="0"/>
                </a:lnTo>
                <a:lnTo>
                  <a:pt x="83" y="0"/>
                </a:lnTo>
                <a:lnTo>
                  <a:pt x="83" y="138"/>
                </a:lnTo>
                <a:lnTo>
                  <a:pt x="83" y="149"/>
                </a:lnTo>
                <a:lnTo>
                  <a:pt x="83" y="158"/>
                </a:lnTo>
                <a:lnTo>
                  <a:pt x="82" y="165"/>
                </a:lnTo>
                <a:lnTo>
                  <a:pt x="80" y="171"/>
                </a:lnTo>
                <a:lnTo>
                  <a:pt x="76" y="178"/>
                </a:lnTo>
                <a:lnTo>
                  <a:pt x="69" y="182"/>
                </a:lnTo>
                <a:lnTo>
                  <a:pt x="63" y="185"/>
                </a:lnTo>
                <a:lnTo>
                  <a:pt x="54" y="186"/>
                </a:lnTo>
                <a:lnTo>
                  <a:pt x="46" y="186"/>
                </a:lnTo>
                <a:lnTo>
                  <a:pt x="40" y="184"/>
                </a:lnTo>
                <a:lnTo>
                  <a:pt x="35" y="181"/>
                </a:lnTo>
                <a:lnTo>
                  <a:pt x="31" y="177"/>
                </a:lnTo>
                <a:lnTo>
                  <a:pt x="28" y="172"/>
                </a:lnTo>
                <a:lnTo>
                  <a:pt x="26" y="165"/>
                </a:lnTo>
                <a:lnTo>
                  <a:pt x="24" y="157"/>
                </a:lnTo>
                <a:lnTo>
                  <a:pt x="24" y="147"/>
                </a:lnTo>
                <a:lnTo>
                  <a:pt x="24" y="139"/>
                </a:lnTo>
                <a:lnTo>
                  <a:pt x="0" y="13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0" name="Freeform 196"/>
          <p:cNvSpPr>
            <a:spLocks noEditPoints="1"/>
          </p:cNvSpPr>
          <p:nvPr/>
        </p:nvSpPr>
        <p:spPr bwMode="auto">
          <a:xfrm>
            <a:off x="3617914" y="3717925"/>
            <a:ext cx="58737" cy="84138"/>
          </a:xfrm>
          <a:custGeom>
            <a:avLst/>
            <a:gdLst>
              <a:gd name="T0" fmla="*/ 46321 w 123"/>
              <a:gd name="T1" fmla="*/ 60175 h 158"/>
              <a:gd name="T2" fmla="*/ 43456 w 123"/>
              <a:gd name="T3" fmla="*/ 65500 h 158"/>
              <a:gd name="T4" fmla="*/ 39158 w 123"/>
              <a:gd name="T5" fmla="*/ 69227 h 158"/>
              <a:gd name="T6" fmla="*/ 33905 w 123"/>
              <a:gd name="T7" fmla="*/ 71890 h 158"/>
              <a:gd name="T8" fmla="*/ 26265 w 123"/>
              <a:gd name="T9" fmla="*/ 71358 h 158"/>
              <a:gd name="T10" fmla="*/ 19579 w 123"/>
              <a:gd name="T11" fmla="*/ 68162 h 158"/>
              <a:gd name="T12" fmla="*/ 14804 w 123"/>
              <a:gd name="T13" fmla="*/ 61772 h 158"/>
              <a:gd name="T14" fmla="*/ 11938 w 123"/>
              <a:gd name="T15" fmla="*/ 52187 h 158"/>
              <a:gd name="T16" fmla="*/ 58737 w 123"/>
              <a:gd name="T17" fmla="*/ 46329 h 158"/>
              <a:gd name="T18" fmla="*/ 58259 w 123"/>
              <a:gd name="T19" fmla="*/ 31419 h 158"/>
              <a:gd name="T20" fmla="*/ 54439 w 123"/>
              <a:gd name="T21" fmla="*/ 15976 h 158"/>
              <a:gd name="T22" fmla="*/ 46799 w 123"/>
              <a:gd name="T23" fmla="*/ 6390 h 158"/>
              <a:gd name="T24" fmla="*/ 36293 w 123"/>
              <a:gd name="T25" fmla="*/ 533 h 158"/>
              <a:gd name="T26" fmla="*/ 22922 w 123"/>
              <a:gd name="T27" fmla="*/ 533 h 158"/>
              <a:gd name="T28" fmla="*/ 11938 w 123"/>
              <a:gd name="T29" fmla="*/ 6390 h 158"/>
              <a:gd name="T30" fmla="*/ 4298 w 123"/>
              <a:gd name="T31" fmla="*/ 17573 h 158"/>
              <a:gd name="T32" fmla="*/ 478 w 123"/>
              <a:gd name="T33" fmla="*/ 33549 h 158"/>
              <a:gd name="T34" fmla="*/ 478 w 123"/>
              <a:gd name="T35" fmla="*/ 52187 h 158"/>
              <a:gd name="T36" fmla="*/ 4298 w 123"/>
              <a:gd name="T37" fmla="*/ 67630 h 158"/>
              <a:gd name="T38" fmla="*/ 11938 w 123"/>
              <a:gd name="T39" fmla="*/ 78280 h 158"/>
              <a:gd name="T40" fmla="*/ 22922 w 123"/>
              <a:gd name="T41" fmla="*/ 83605 h 158"/>
              <a:gd name="T42" fmla="*/ 34860 w 123"/>
              <a:gd name="T43" fmla="*/ 83605 h 158"/>
              <a:gd name="T44" fmla="*/ 44888 w 123"/>
              <a:gd name="T45" fmla="*/ 79878 h 158"/>
              <a:gd name="T46" fmla="*/ 52051 w 123"/>
              <a:gd name="T47" fmla="*/ 72955 h 158"/>
              <a:gd name="T48" fmla="*/ 56827 w 123"/>
              <a:gd name="T49" fmla="*/ 63370 h 158"/>
              <a:gd name="T50" fmla="*/ 47276 w 123"/>
              <a:gd name="T51" fmla="*/ 56980 h 158"/>
              <a:gd name="T52" fmla="*/ 11938 w 123"/>
              <a:gd name="T53" fmla="*/ 29821 h 158"/>
              <a:gd name="T54" fmla="*/ 15281 w 123"/>
              <a:gd name="T55" fmla="*/ 21301 h 158"/>
              <a:gd name="T56" fmla="*/ 19579 w 123"/>
              <a:gd name="T57" fmla="*/ 14911 h 158"/>
              <a:gd name="T58" fmla="*/ 25787 w 123"/>
              <a:gd name="T59" fmla="*/ 12248 h 158"/>
              <a:gd name="T60" fmla="*/ 33905 w 123"/>
              <a:gd name="T61" fmla="*/ 12248 h 158"/>
              <a:gd name="T62" fmla="*/ 40113 w 123"/>
              <a:gd name="T63" fmla="*/ 15443 h 158"/>
              <a:gd name="T64" fmla="*/ 44888 w 123"/>
              <a:gd name="T65" fmla="*/ 21301 h 158"/>
              <a:gd name="T66" fmla="*/ 46799 w 123"/>
              <a:gd name="T67" fmla="*/ 29821 h 158"/>
              <a:gd name="T68" fmla="*/ 11461 w 123"/>
              <a:gd name="T69" fmla="*/ 35146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9"/>
                </a:lnTo>
                <a:lnTo>
                  <a:pt x="91" y="123"/>
                </a:lnTo>
                <a:lnTo>
                  <a:pt x="86" y="128"/>
                </a:lnTo>
                <a:lnTo>
                  <a:pt x="82" y="130"/>
                </a:lnTo>
                <a:lnTo>
                  <a:pt x="77" y="133"/>
                </a:lnTo>
                <a:lnTo>
                  <a:pt x="71" y="135"/>
                </a:lnTo>
                <a:lnTo>
                  <a:pt x="63" y="135"/>
                </a:lnTo>
                <a:lnTo>
                  <a:pt x="55" y="134"/>
                </a:lnTo>
                <a:lnTo>
                  <a:pt x="47" y="132"/>
                </a:lnTo>
                <a:lnTo>
                  <a:pt x="41" y="128"/>
                </a:lnTo>
                <a:lnTo>
                  <a:pt x="35" y="122"/>
                </a:lnTo>
                <a:lnTo>
                  <a:pt x="31" y="116"/>
                </a:lnTo>
                <a:lnTo>
                  <a:pt x="27" y="108"/>
                </a:lnTo>
                <a:lnTo>
                  <a:pt x="25" y="98"/>
                </a:lnTo>
                <a:lnTo>
                  <a:pt x="24" y="87"/>
                </a:lnTo>
                <a:lnTo>
                  <a:pt x="123" y="87"/>
                </a:lnTo>
                <a:lnTo>
                  <a:pt x="123" y="76"/>
                </a:lnTo>
                <a:lnTo>
                  <a:pt x="122" y="59"/>
                </a:lnTo>
                <a:lnTo>
                  <a:pt x="119" y="43"/>
                </a:lnTo>
                <a:lnTo>
                  <a:pt x="114" y="30"/>
                </a:lnTo>
                <a:lnTo>
                  <a:pt x="107" y="20"/>
                </a:lnTo>
                <a:lnTo>
                  <a:pt x="98" y="12"/>
                </a:lnTo>
                <a:lnTo>
                  <a:pt x="87" y="5"/>
                </a:lnTo>
                <a:lnTo>
                  <a:pt x="76" y="1"/>
                </a:lnTo>
                <a:lnTo>
                  <a:pt x="61" y="0"/>
                </a:lnTo>
                <a:lnTo>
                  <a:pt x="48" y="1"/>
                </a:lnTo>
                <a:lnTo>
                  <a:pt x="36" y="6"/>
                </a:lnTo>
                <a:lnTo>
                  <a:pt x="25" y="12"/>
                </a:lnTo>
                <a:lnTo>
                  <a:pt x="17" y="21"/>
                </a:lnTo>
                <a:lnTo>
                  <a:pt x="9" y="33"/>
                </a:lnTo>
                <a:lnTo>
                  <a:pt x="4" y="47"/>
                </a:lnTo>
                <a:lnTo>
                  <a:pt x="1" y="63"/>
                </a:lnTo>
                <a:lnTo>
                  <a:pt x="0" y="80"/>
                </a:lnTo>
                <a:lnTo>
                  <a:pt x="1" y="98"/>
                </a:lnTo>
                <a:lnTo>
                  <a:pt x="4" y="113"/>
                </a:lnTo>
                <a:lnTo>
                  <a:pt x="9" y="127"/>
                </a:lnTo>
                <a:lnTo>
                  <a:pt x="17" y="137"/>
                </a:lnTo>
                <a:lnTo>
                  <a:pt x="25" y="147"/>
                </a:lnTo>
                <a:lnTo>
                  <a:pt x="36" y="153"/>
                </a:lnTo>
                <a:lnTo>
                  <a:pt x="48" y="157"/>
                </a:lnTo>
                <a:lnTo>
                  <a:pt x="61" y="158"/>
                </a:lnTo>
                <a:lnTo>
                  <a:pt x="73" y="157"/>
                </a:lnTo>
                <a:lnTo>
                  <a:pt x="84" y="155"/>
                </a:lnTo>
                <a:lnTo>
                  <a:pt x="94" y="150"/>
                </a:lnTo>
                <a:lnTo>
                  <a:pt x="102" y="144"/>
                </a:lnTo>
                <a:lnTo>
                  <a:pt x="109" y="137"/>
                </a:lnTo>
                <a:lnTo>
                  <a:pt x="115" y="128"/>
                </a:lnTo>
                <a:lnTo>
                  <a:pt x="119" y="119"/>
                </a:lnTo>
                <a:lnTo>
                  <a:pt x="121" y="107"/>
                </a:lnTo>
                <a:lnTo>
                  <a:pt x="99" y="107"/>
                </a:lnTo>
                <a:close/>
                <a:moveTo>
                  <a:pt x="24" y="66"/>
                </a:moveTo>
                <a:lnTo>
                  <a:pt x="25" y="56"/>
                </a:lnTo>
                <a:lnTo>
                  <a:pt x="27" y="48"/>
                </a:lnTo>
                <a:lnTo>
                  <a:pt x="32" y="40"/>
                </a:lnTo>
                <a:lnTo>
                  <a:pt x="36" y="34"/>
                </a:lnTo>
                <a:lnTo>
                  <a:pt x="41" y="28"/>
                </a:lnTo>
                <a:lnTo>
                  <a:pt x="47" y="24"/>
                </a:lnTo>
                <a:lnTo>
                  <a:pt x="54" y="23"/>
                </a:lnTo>
                <a:lnTo>
                  <a:pt x="62" y="22"/>
                </a:lnTo>
                <a:lnTo>
                  <a:pt x="71" y="23"/>
                </a:lnTo>
                <a:lnTo>
                  <a:pt x="78" y="24"/>
                </a:lnTo>
                <a:lnTo>
                  <a:pt x="84" y="29"/>
                </a:lnTo>
                <a:lnTo>
                  <a:pt x="90" y="34"/>
                </a:lnTo>
                <a:lnTo>
                  <a:pt x="94" y="40"/>
                </a:lnTo>
                <a:lnTo>
                  <a:pt x="97" y="48"/>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1" name="Freeform 197"/>
          <p:cNvSpPr>
            <a:spLocks/>
          </p:cNvSpPr>
          <p:nvPr/>
        </p:nvSpPr>
        <p:spPr bwMode="auto">
          <a:xfrm>
            <a:off x="3689350" y="3717925"/>
            <a:ext cx="52388" cy="82550"/>
          </a:xfrm>
          <a:custGeom>
            <a:avLst/>
            <a:gdLst>
              <a:gd name="T0" fmla="*/ 41359 w 114"/>
              <a:gd name="T1" fmla="*/ 82550 h 155"/>
              <a:gd name="T2" fmla="*/ 52388 w 114"/>
              <a:gd name="T3" fmla="*/ 82550 h 155"/>
              <a:gd name="T4" fmla="*/ 52388 w 114"/>
              <a:gd name="T5" fmla="*/ 34085 h 155"/>
              <a:gd name="T6" fmla="*/ 52388 w 114"/>
              <a:gd name="T7" fmla="*/ 30357 h 155"/>
              <a:gd name="T8" fmla="*/ 52388 w 114"/>
              <a:gd name="T9" fmla="*/ 25031 h 155"/>
              <a:gd name="T10" fmla="*/ 51928 w 114"/>
              <a:gd name="T11" fmla="*/ 19705 h 155"/>
              <a:gd name="T12" fmla="*/ 51009 w 114"/>
              <a:gd name="T13" fmla="*/ 14912 h 155"/>
              <a:gd name="T14" fmla="*/ 49171 w 114"/>
              <a:gd name="T15" fmla="*/ 11184 h 155"/>
              <a:gd name="T16" fmla="*/ 47793 w 114"/>
              <a:gd name="T17" fmla="*/ 7989 h 155"/>
              <a:gd name="T18" fmla="*/ 46414 w 114"/>
              <a:gd name="T19" fmla="*/ 6391 h 155"/>
              <a:gd name="T20" fmla="*/ 44576 w 114"/>
              <a:gd name="T21" fmla="*/ 4261 h 155"/>
              <a:gd name="T22" fmla="*/ 41818 w 114"/>
              <a:gd name="T23" fmla="*/ 2663 h 155"/>
              <a:gd name="T24" fmla="*/ 39521 w 114"/>
              <a:gd name="T25" fmla="*/ 1065 h 155"/>
              <a:gd name="T26" fmla="*/ 36764 w 114"/>
              <a:gd name="T27" fmla="*/ 533 h 155"/>
              <a:gd name="T28" fmla="*/ 33087 w 114"/>
              <a:gd name="T29" fmla="*/ 0 h 155"/>
              <a:gd name="T30" fmla="*/ 29870 w 114"/>
              <a:gd name="T31" fmla="*/ 0 h 155"/>
              <a:gd name="T32" fmla="*/ 27113 w 114"/>
              <a:gd name="T33" fmla="*/ 0 h 155"/>
              <a:gd name="T34" fmla="*/ 23896 w 114"/>
              <a:gd name="T35" fmla="*/ 533 h 155"/>
              <a:gd name="T36" fmla="*/ 21139 w 114"/>
              <a:gd name="T37" fmla="*/ 1598 h 155"/>
              <a:gd name="T38" fmla="*/ 18841 w 114"/>
              <a:gd name="T39" fmla="*/ 3195 h 155"/>
              <a:gd name="T40" fmla="*/ 16544 w 114"/>
              <a:gd name="T41" fmla="*/ 4793 h 155"/>
              <a:gd name="T42" fmla="*/ 13786 w 114"/>
              <a:gd name="T43" fmla="*/ 7456 h 155"/>
              <a:gd name="T44" fmla="*/ 11948 w 114"/>
              <a:gd name="T45" fmla="*/ 10652 h 155"/>
              <a:gd name="T46" fmla="*/ 10110 w 114"/>
              <a:gd name="T47" fmla="*/ 13847 h 155"/>
              <a:gd name="T48" fmla="*/ 10110 w 114"/>
              <a:gd name="T49" fmla="*/ 1598 h 155"/>
              <a:gd name="T50" fmla="*/ 0 w 114"/>
              <a:gd name="T51" fmla="*/ 1598 h 155"/>
              <a:gd name="T52" fmla="*/ 0 w 114"/>
              <a:gd name="T53" fmla="*/ 82550 h 155"/>
              <a:gd name="T54" fmla="*/ 10570 w 114"/>
              <a:gd name="T55" fmla="*/ 82550 h 155"/>
              <a:gd name="T56" fmla="*/ 10570 w 114"/>
              <a:gd name="T57" fmla="*/ 36748 h 155"/>
              <a:gd name="T58" fmla="*/ 11029 w 114"/>
              <a:gd name="T59" fmla="*/ 30890 h 155"/>
              <a:gd name="T60" fmla="*/ 11948 w 114"/>
              <a:gd name="T61" fmla="*/ 26096 h 155"/>
              <a:gd name="T62" fmla="*/ 13327 w 114"/>
              <a:gd name="T63" fmla="*/ 21836 h 155"/>
              <a:gd name="T64" fmla="*/ 15165 w 114"/>
              <a:gd name="T65" fmla="*/ 18108 h 155"/>
              <a:gd name="T66" fmla="*/ 18382 w 114"/>
              <a:gd name="T67" fmla="*/ 15445 h 155"/>
              <a:gd name="T68" fmla="*/ 21139 w 114"/>
              <a:gd name="T69" fmla="*/ 13847 h 155"/>
              <a:gd name="T70" fmla="*/ 25275 w 114"/>
              <a:gd name="T71" fmla="*/ 12249 h 155"/>
              <a:gd name="T72" fmla="*/ 28951 w 114"/>
              <a:gd name="T73" fmla="*/ 11717 h 155"/>
              <a:gd name="T74" fmla="*/ 32168 w 114"/>
              <a:gd name="T75" fmla="*/ 12249 h 155"/>
              <a:gd name="T76" fmla="*/ 35385 w 114"/>
              <a:gd name="T77" fmla="*/ 12782 h 155"/>
              <a:gd name="T78" fmla="*/ 37223 w 114"/>
              <a:gd name="T79" fmla="*/ 14912 h 155"/>
              <a:gd name="T80" fmla="*/ 39061 w 114"/>
              <a:gd name="T81" fmla="*/ 16510 h 155"/>
              <a:gd name="T82" fmla="*/ 39980 w 114"/>
              <a:gd name="T83" fmla="*/ 19705 h 155"/>
              <a:gd name="T84" fmla="*/ 40899 w 114"/>
              <a:gd name="T85" fmla="*/ 23434 h 155"/>
              <a:gd name="T86" fmla="*/ 41359 w 114"/>
              <a:gd name="T87" fmla="*/ 27694 h 155"/>
              <a:gd name="T88" fmla="*/ 41359 w 114"/>
              <a:gd name="T89" fmla="*/ 33020 h 155"/>
              <a:gd name="T90" fmla="*/ 41359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0" y="155"/>
                </a:moveTo>
                <a:lnTo>
                  <a:pt x="114" y="155"/>
                </a:lnTo>
                <a:lnTo>
                  <a:pt x="114" y="64"/>
                </a:lnTo>
                <a:lnTo>
                  <a:pt x="114" y="57"/>
                </a:lnTo>
                <a:lnTo>
                  <a:pt x="114" y="47"/>
                </a:lnTo>
                <a:lnTo>
                  <a:pt x="113" y="37"/>
                </a:lnTo>
                <a:lnTo>
                  <a:pt x="111" y="28"/>
                </a:lnTo>
                <a:lnTo>
                  <a:pt x="107" y="21"/>
                </a:lnTo>
                <a:lnTo>
                  <a:pt x="104" y="15"/>
                </a:lnTo>
                <a:lnTo>
                  <a:pt x="101" y="12"/>
                </a:lnTo>
                <a:lnTo>
                  <a:pt x="97" y="8"/>
                </a:lnTo>
                <a:lnTo>
                  <a:pt x="91" y="5"/>
                </a:lnTo>
                <a:lnTo>
                  <a:pt x="86" y="2"/>
                </a:lnTo>
                <a:lnTo>
                  <a:pt x="80" y="1"/>
                </a:lnTo>
                <a:lnTo>
                  <a:pt x="72" y="0"/>
                </a:lnTo>
                <a:lnTo>
                  <a:pt x="65" y="0"/>
                </a:lnTo>
                <a:lnTo>
                  <a:pt x="59" y="0"/>
                </a:lnTo>
                <a:lnTo>
                  <a:pt x="52" y="1"/>
                </a:lnTo>
                <a:lnTo>
                  <a:pt x="46" y="3"/>
                </a:lnTo>
                <a:lnTo>
                  <a:pt x="41" y="6"/>
                </a:lnTo>
                <a:lnTo>
                  <a:pt x="36" y="9"/>
                </a:lnTo>
                <a:lnTo>
                  <a:pt x="30" y="14"/>
                </a:lnTo>
                <a:lnTo>
                  <a:pt x="26" y="20"/>
                </a:lnTo>
                <a:lnTo>
                  <a:pt x="22" y="26"/>
                </a:lnTo>
                <a:lnTo>
                  <a:pt x="22" y="3"/>
                </a:lnTo>
                <a:lnTo>
                  <a:pt x="0" y="3"/>
                </a:lnTo>
                <a:lnTo>
                  <a:pt x="0" y="155"/>
                </a:lnTo>
                <a:lnTo>
                  <a:pt x="23" y="155"/>
                </a:lnTo>
                <a:lnTo>
                  <a:pt x="23" y="69"/>
                </a:lnTo>
                <a:lnTo>
                  <a:pt x="24" y="58"/>
                </a:lnTo>
                <a:lnTo>
                  <a:pt x="26" y="49"/>
                </a:lnTo>
                <a:lnTo>
                  <a:pt x="29" y="41"/>
                </a:lnTo>
                <a:lnTo>
                  <a:pt x="33" y="34"/>
                </a:lnTo>
                <a:lnTo>
                  <a:pt x="40" y="29"/>
                </a:lnTo>
                <a:lnTo>
                  <a:pt x="46" y="26"/>
                </a:lnTo>
                <a:lnTo>
                  <a:pt x="55" y="23"/>
                </a:lnTo>
                <a:lnTo>
                  <a:pt x="63" y="22"/>
                </a:lnTo>
                <a:lnTo>
                  <a:pt x="70" y="23"/>
                </a:lnTo>
                <a:lnTo>
                  <a:pt x="77" y="24"/>
                </a:lnTo>
                <a:lnTo>
                  <a:pt x="81" y="28"/>
                </a:lnTo>
                <a:lnTo>
                  <a:pt x="85" y="31"/>
                </a:lnTo>
                <a:lnTo>
                  <a:pt x="87" y="37"/>
                </a:lnTo>
                <a:lnTo>
                  <a:pt x="89" y="44"/>
                </a:lnTo>
                <a:lnTo>
                  <a:pt x="90" y="52"/>
                </a:lnTo>
                <a:lnTo>
                  <a:pt x="90" y="62"/>
                </a:lnTo>
                <a:lnTo>
                  <a:pt x="9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2" name="Freeform 198"/>
          <p:cNvSpPr>
            <a:spLocks/>
          </p:cNvSpPr>
          <p:nvPr/>
        </p:nvSpPr>
        <p:spPr bwMode="auto">
          <a:xfrm>
            <a:off x="3757614" y="3717925"/>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5031 h 155"/>
              <a:gd name="T10" fmla="*/ 53502 w 114"/>
              <a:gd name="T11" fmla="*/ 19705 h 155"/>
              <a:gd name="T12" fmla="*/ 53028 w 114"/>
              <a:gd name="T13" fmla="*/ 14912 h 155"/>
              <a:gd name="T14" fmla="*/ 51134 w 114"/>
              <a:gd name="T15" fmla="*/ 11184 h 155"/>
              <a:gd name="T16" fmla="*/ 49714 w 114"/>
              <a:gd name="T17" fmla="*/ 7989 h 155"/>
              <a:gd name="T18" fmla="*/ 48293 w 114"/>
              <a:gd name="T19" fmla="*/ 6391 h 155"/>
              <a:gd name="T20" fmla="*/ 45926 w 114"/>
              <a:gd name="T21" fmla="*/ 4261 h 155"/>
              <a:gd name="T22" fmla="*/ 43559 w 114"/>
              <a:gd name="T23" fmla="*/ 2663 h 155"/>
              <a:gd name="T24" fmla="*/ 41191 w 114"/>
              <a:gd name="T25" fmla="*/ 1065 h 155"/>
              <a:gd name="T26" fmla="*/ 38351 w 114"/>
              <a:gd name="T27" fmla="*/ 533 h 155"/>
              <a:gd name="T28" fmla="*/ 34563 w 114"/>
              <a:gd name="T29" fmla="*/ 0 h 155"/>
              <a:gd name="T30" fmla="*/ 31249 w 114"/>
              <a:gd name="T31" fmla="*/ 0 h 155"/>
              <a:gd name="T32" fmla="*/ 27934 w 114"/>
              <a:gd name="T33" fmla="*/ 0 h 155"/>
              <a:gd name="T34" fmla="*/ 25094 w 114"/>
              <a:gd name="T35" fmla="*/ 533 h 155"/>
              <a:gd name="T36" fmla="*/ 22253 w 114"/>
              <a:gd name="T37" fmla="*/ 1598 h 155"/>
              <a:gd name="T38" fmla="*/ 19412 w 114"/>
              <a:gd name="T39" fmla="*/ 3195 h 155"/>
              <a:gd name="T40" fmla="*/ 17045 w 114"/>
              <a:gd name="T41" fmla="*/ 4793 h 155"/>
              <a:gd name="T42" fmla="*/ 14677 w 114"/>
              <a:gd name="T43" fmla="*/ 7456 h 155"/>
              <a:gd name="T44" fmla="*/ 12784 w 114"/>
              <a:gd name="T45" fmla="*/ 10652 h 155"/>
              <a:gd name="T46" fmla="*/ 10890 w 114"/>
              <a:gd name="T47" fmla="*/ 13847 h 155"/>
              <a:gd name="T48" fmla="*/ 10890 w 114"/>
              <a:gd name="T49" fmla="*/ 1598 h 155"/>
              <a:gd name="T50" fmla="*/ 0 w 114"/>
              <a:gd name="T51" fmla="*/ 1598 h 155"/>
              <a:gd name="T52" fmla="*/ 0 w 114"/>
              <a:gd name="T53" fmla="*/ 82550 h 155"/>
              <a:gd name="T54" fmla="*/ 11363 w 114"/>
              <a:gd name="T55" fmla="*/ 82550 h 155"/>
              <a:gd name="T56" fmla="*/ 11363 w 114"/>
              <a:gd name="T57" fmla="*/ 36748 h 155"/>
              <a:gd name="T58" fmla="*/ 11837 w 114"/>
              <a:gd name="T59" fmla="*/ 30890 h 155"/>
              <a:gd name="T60" fmla="*/ 12784 w 114"/>
              <a:gd name="T61" fmla="*/ 26096 h 155"/>
              <a:gd name="T62" fmla="*/ 14204 w 114"/>
              <a:gd name="T63" fmla="*/ 21836 h 155"/>
              <a:gd name="T64" fmla="*/ 16098 w 114"/>
              <a:gd name="T65" fmla="*/ 18108 h 155"/>
              <a:gd name="T66" fmla="*/ 18939 w 114"/>
              <a:gd name="T67" fmla="*/ 15445 h 155"/>
              <a:gd name="T68" fmla="*/ 22253 w 114"/>
              <a:gd name="T69" fmla="*/ 13847 h 155"/>
              <a:gd name="T70" fmla="*/ 26041 w 114"/>
              <a:gd name="T71" fmla="*/ 12249 h 155"/>
              <a:gd name="T72" fmla="*/ 30302 w 114"/>
              <a:gd name="T73" fmla="*/ 11717 h 155"/>
              <a:gd name="T74" fmla="*/ 33616 w 114"/>
              <a:gd name="T75" fmla="*/ 12249 h 155"/>
              <a:gd name="T76" fmla="*/ 36457 w 114"/>
              <a:gd name="T77" fmla="*/ 12782 h 155"/>
              <a:gd name="T78" fmla="*/ 38824 w 114"/>
              <a:gd name="T79" fmla="*/ 14912 h 155"/>
              <a:gd name="T80" fmla="*/ 40718 w 114"/>
              <a:gd name="T81" fmla="*/ 16510 h 155"/>
              <a:gd name="T82" fmla="*/ 41665 w 114"/>
              <a:gd name="T83" fmla="*/ 19705 h 155"/>
              <a:gd name="T84" fmla="*/ 42612 w 114"/>
              <a:gd name="T85" fmla="*/ 23434 h 155"/>
              <a:gd name="T86" fmla="*/ 43085 w 114"/>
              <a:gd name="T87" fmla="*/ 27694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7"/>
                </a:lnTo>
                <a:lnTo>
                  <a:pt x="112" y="28"/>
                </a:lnTo>
                <a:lnTo>
                  <a:pt x="108" y="21"/>
                </a:lnTo>
                <a:lnTo>
                  <a:pt x="105" y="15"/>
                </a:lnTo>
                <a:lnTo>
                  <a:pt x="102" y="12"/>
                </a:lnTo>
                <a:lnTo>
                  <a:pt x="97" y="8"/>
                </a:lnTo>
                <a:lnTo>
                  <a:pt x="92" y="5"/>
                </a:lnTo>
                <a:lnTo>
                  <a:pt x="87" y="2"/>
                </a:lnTo>
                <a:lnTo>
                  <a:pt x="81" y="1"/>
                </a:lnTo>
                <a:lnTo>
                  <a:pt x="73" y="0"/>
                </a:lnTo>
                <a:lnTo>
                  <a:pt x="66" y="0"/>
                </a:lnTo>
                <a:lnTo>
                  <a:pt x="59" y="0"/>
                </a:lnTo>
                <a:lnTo>
                  <a:pt x="53" y="1"/>
                </a:lnTo>
                <a:lnTo>
                  <a:pt x="47" y="3"/>
                </a:lnTo>
                <a:lnTo>
                  <a:pt x="41" y="6"/>
                </a:lnTo>
                <a:lnTo>
                  <a:pt x="36" y="9"/>
                </a:lnTo>
                <a:lnTo>
                  <a:pt x="31" y="14"/>
                </a:lnTo>
                <a:lnTo>
                  <a:pt x="27" y="20"/>
                </a:lnTo>
                <a:lnTo>
                  <a:pt x="23" y="26"/>
                </a:lnTo>
                <a:lnTo>
                  <a:pt x="23" y="3"/>
                </a:lnTo>
                <a:lnTo>
                  <a:pt x="0" y="3"/>
                </a:lnTo>
                <a:lnTo>
                  <a:pt x="0" y="155"/>
                </a:lnTo>
                <a:lnTo>
                  <a:pt x="24" y="155"/>
                </a:lnTo>
                <a:lnTo>
                  <a:pt x="24" y="69"/>
                </a:lnTo>
                <a:lnTo>
                  <a:pt x="25" y="58"/>
                </a:lnTo>
                <a:lnTo>
                  <a:pt x="27" y="49"/>
                </a:lnTo>
                <a:lnTo>
                  <a:pt x="30" y="41"/>
                </a:lnTo>
                <a:lnTo>
                  <a:pt x="34" y="34"/>
                </a:lnTo>
                <a:lnTo>
                  <a:pt x="40" y="29"/>
                </a:lnTo>
                <a:lnTo>
                  <a:pt x="47" y="26"/>
                </a:lnTo>
                <a:lnTo>
                  <a:pt x="55" y="23"/>
                </a:lnTo>
                <a:lnTo>
                  <a:pt x="64" y="22"/>
                </a:lnTo>
                <a:lnTo>
                  <a:pt x="71" y="23"/>
                </a:lnTo>
                <a:lnTo>
                  <a:pt x="77" y="24"/>
                </a:lnTo>
                <a:lnTo>
                  <a:pt x="82" y="28"/>
                </a:lnTo>
                <a:lnTo>
                  <a:pt x="86" y="31"/>
                </a:lnTo>
                <a:lnTo>
                  <a:pt x="88" y="37"/>
                </a:lnTo>
                <a:lnTo>
                  <a:pt x="90" y="44"/>
                </a:lnTo>
                <a:lnTo>
                  <a:pt x="91" y="52"/>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3" name="Freeform 199"/>
          <p:cNvSpPr>
            <a:spLocks noEditPoints="1"/>
          </p:cNvSpPr>
          <p:nvPr/>
        </p:nvSpPr>
        <p:spPr bwMode="auto">
          <a:xfrm>
            <a:off x="3829051" y="3690939"/>
            <a:ext cx="9525" cy="109537"/>
          </a:xfrm>
          <a:custGeom>
            <a:avLst/>
            <a:gdLst>
              <a:gd name="T0" fmla="*/ 0 w 23"/>
              <a:gd name="T1" fmla="*/ 109537 h 207"/>
              <a:gd name="T2" fmla="*/ 9525 w 23"/>
              <a:gd name="T3" fmla="*/ 109537 h 207"/>
              <a:gd name="T4" fmla="*/ 9525 w 23"/>
              <a:gd name="T5" fmla="*/ 29104 h 207"/>
              <a:gd name="T6" fmla="*/ 0 w 23"/>
              <a:gd name="T7" fmla="*/ 29104 h 207"/>
              <a:gd name="T8" fmla="*/ 0 w 23"/>
              <a:gd name="T9" fmla="*/ 109537 h 207"/>
              <a:gd name="T10" fmla="*/ 0 w 23"/>
              <a:gd name="T11" fmla="*/ 14817 h 207"/>
              <a:gd name="T12" fmla="*/ 9525 w 23"/>
              <a:gd name="T13" fmla="*/ 14817 h 207"/>
              <a:gd name="T14" fmla="*/ 9525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5"/>
                </a:lnTo>
                <a:lnTo>
                  <a:pt x="0" y="55"/>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4" name="Freeform 200"/>
          <p:cNvSpPr>
            <a:spLocks/>
          </p:cNvSpPr>
          <p:nvPr/>
        </p:nvSpPr>
        <p:spPr bwMode="auto">
          <a:xfrm>
            <a:off x="3846514" y="3687763"/>
            <a:ext cx="33337" cy="112712"/>
          </a:xfrm>
          <a:custGeom>
            <a:avLst/>
            <a:gdLst>
              <a:gd name="T0" fmla="*/ 10477 w 70"/>
              <a:gd name="T1" fmla="*/ 112712 h 211"/>
              <a:gd name="T2" fmla="*/ 21431 w 70"/>
              <a:gd name="T3" fmla="*/ 112712 h 211"/>
              <a:gd name="T4" fmla="*/ 21431 w 70"/>
              <a:gd name="T5" fmla="*/ 42200 h 211"/>
              <a:gd name="T6" fmla="*/ 33337 w 70"/>
              <a:gd name="T7" fmla="*/ 42200 h 211"/>
              <a:gd name="T8" fmla="*/ 33337 w 70"/>
              <a:gd name="T9" fmla="*/ 31517 h 211"/>
              <a:gd name="T10" fmla="*/ 21431 w 70"/>
              <a:gd name="T11" fmla="*/ 31517 h 211"/>
              <a:gd name="T12" fmla="*/ 21431 w 70"/>
              <a:gd name="T13" fmla="*/ 25106 h 211"/>
              <a:gd name="T14" fmla="*/ 21431 w 70"/>
              <a:gd name="T15" fmla="*/ 21901 h 211"/>
              <a:gd name="T16" fmla="*/ 22383 w 70"/>
              <a:gd name="T17" fmla="*/ 19230 h 211"/>
              <a:gd name="T18" fmla="*/ 22383 w 70"/>
              <a:gd name="T19" fmla="*/ 17628 h 211"/>
              <a:gd name="T20" fmla="*/ 23336 w 70"/>
              <a:gd name="T21" fmla="*/ 15491 h 211"/>
              <a:gd name="T22" fmla="*/ 23812 w 70"/>
              <a:gd name="T23" fmla="*/ 14423 h 211"/>
              <a:gd name="T24" fmla="*/ 25241 w 70"/>
              <a:gd name="T25" fmla="*/ 13355 h 211"/>
              <a:gd name="T26" fmla="*/ 26670 w 70"/>
              <a:gd name="T27" fmla="*/ 12286 h 211"/>
              <a:gd name="T28" fmla="*/ 28098 w 70"/>
              <a:gd name="T29" fmla="*/ 12286 h 211"/>
              <a:gd name="T30" fmla="*/ 33337 w 70"/>
              <a:gd name="T31" fmla="*/ 13355 h 211"/>
              <a:gd name="T32" fmla="*/ 33337 w 70"/>
              <a:gd name="T33" fmla="*/ 1068 h 211"/>
              <a:gd name="T34" fmla="*/ 28575 w 70"/>
              <a:gd name="T35" fmla="*/ 534 h 211"/>
              <a:gd name="T36" fmla="*/ 25241 w 70"/>
              <a:gd name="T37" fmla="*/ 0 h 211"/>
              <a:gd name="T38" fmla="*/ 21431 w 70"/>
              <a:gd name="T39" fmla="*/ 534 h 211"/>
              <a:gd name="T40" fmla="*/ 18573 w 70"/>
              <a:gd name="T41" fmla="*/ 1068 h 211"/>
              <a:gd name="T42" fmla="*/ 16192 w 70"/>
              <a:gd name="T43" fmla="*/ 3205 h 211"/>
              <a:gd name="T44" fmla="*/ 14287 w 70"/>
              <a:gd name="T45" fmla="*/ 4808 h 211"/>
              <a:gd name="T46" fmla="*/ 12382 w 70"/>
              <a:gd name="T47" fmla="*/ 8013 h 211"/>
              <a:gd name="T48" fmla="*/ 11430 w 70"/>
              <a:gd name="T49" fmla="*/ 11218 h 211"/>
              <a:gd name="T50" fmla="*/ 10477 w 70"/>
              <a:gd name="T51" fmla="*/ 15491 h 211"/>
              <a:gd name="T52" fmla="*/ 10477 w 70"/>
              <a:gd name="T53" fmla="*/ 19765 h 211"/>
              <a:gd name="T54" fmla="*/ 10477 w 70"/>
              <a:gd name="T55" fmla="*/ 31517 h 211"/>
              <a:gd name="T56" fmla="*/ 0 w 70"/>
              <a:gd name="T57" fmla="*/ 31517 h 211"/>
              <a:gd name="T58" fmla="*/ 0 w 70"/>
              <a:gd name="T59" fmla="*/ 42200 h 211"/>
              <a:gd name="T60" fmla="*/ 10477 w 70"/>
              <a:gd name="T61" fmla="*/ 42200 h 211"/>
              <a:gd name="T62" fmla="*/ 10477 w 70"/>
              <a:gd name="T63" fmla="*/ 112712 h 2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0"/>
              <a:gd name="T97" fmla="*/ 0 h 211"/>
              <a:gd name="T98" fmla="*/ 70 w 70"/>
              <a:gd name="T99" fmla="*/ 211 h 2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0" h="211">
                <a:moveTo>
                  <a:pt x="22" y="211"/>
                </a:moveTo>
                <a:lnTo>
                  <a:pt x="45" y="211"/>
                </a:lnTo>
                <a:lnTo>
                  <a:pt x="45" y="79"/>
                </a:lnTo>
                <a:lnTo>
                  <a:pt x="70" y="79"/>
                </a:lnTo>
                <a:lnTo>
                  <a:pt x="70" y="59"/>
                </a:lnTo>
                <a:lnTo>
                  <a:pt x="45" y="59"/>
                </a:lnTo>
                <a:lnTo>
                  <a:pt x="45" y="47"/>
                </a:lnTo>
                <a:lnTo>
                  <a:pt x="45" y="41"/>
                </a:lnTo>
                <a:lnTo>
                  <a:pt x="47" y="36"/>
                </a:lnTo>
                <a:lnTo>
                  <a:pt x="47" y="33"/>
                </a:lnTo>
                <a:lnTo>
                  <a:pt x="49" y="29"/>
                </a:lnTo>
                <a:lnTo>
                  <a:pt x="50" y="27"/>
                </a:lnTo>
                <a:lnTo>
                  <a:pt x="53" y="25"/>
                </a:lnTo>
                <a:lnTo>
                  <a:pt x="56" y="23"/>
                </a:lnTo>
                <a:lnTo>
                  <a:pt x="59" y="23"/>
                </a:lnTo>
                <a:lnTo>
                  <a:pt x="70" y="25"/>
                </a:lnTo>
                <a:lnTo>
                  <a:pt x="70" y="2"/>
                </a:lnTo>
                <a:lnTo>
                  <a:pt x="60" y="1"/>
                </a:lnTo>
                <a:lnTo>
                  <a:pt x="53" y="0"/>
                </a:lnTo>
                <a:lnTo>
                  <a:pt x="45" y="1"/>
                </a:lnTo>
                <a:lnTo>
                  <a:pt x="39" y="2"/>
                </a:lnTo>
                <a:lnTo>
                  <a:pt x="34" y="6"/>
                </a:lnTo>
                <a:lnTo>
                  <a:pt x="30" y="9"/>
                </a:lnTo>
                <a:lnTo>
                  <a:pt x="26" y="15"/>
                </a:lnTo>
                <a:lnTo>
                  <a:pt x="24" y="21"/>
                </a:lnTo>
                <a:lnTo>
                  <a:pt x="22" y="29"/>
                </a:lnTo>
                <a:lnTo>
                  <a:pt x="22" y="37"/>
                </a:lnTo>
                <a:lnTo>
                  <a:pt x="22" y="59"/>
                </a:lnTo>
                <a:lnTo>
                  <a:pt x="0" y="59"/>
                </a:lnTo>
                <a:lnTo>
                  <a:pt x="0" y="79"/>
                </a:lnTo>
                <a:lnTo>
                  <a:pt x="22" y="79"/>
                </a:lnTo>
                <a:lnTo>
                  <a:pt x="22" y="21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5" name="Freeform 201"/>
          <p:cNvSpPr>
            <a:spLocks noEditPoints="1"/>
          </p:cNvSpPr>
          <p:nvPr/>
        </p:nvSpPr>
        <p:spPr bwMode="auto">
          <a:xfrm>
            <a:off x="3883025" y="3717925"/>
            <a:ext cx="58738" cy="84138"/>
          </a:xfrm>
          <a:custGeom>
            <a:avLst/>
            <a:gdLst>
              <a:gd name="T0" fmla="*/ 45948 w 124"/>
              <a:gd name="T1" fmla="*/ 60175 h 158"/>
              <a:gd name="T2" fmla="*/ 43106 w 124"/>
              <a:gd name="T3" fmla="*/ 65500 h 158"/>
              <a:gd name="T4" fmla="*/ 38843 w 124"/>
              <a:gd name="T5" fmla="*/ 69227 h 158"/>
              <a:gd name="T6" fmla="*/ 33632 w 124"/>
              <a:gd name="T7" fmla="*/ 71890 h 158"/>
              <a:gd name="T8" fmla="*/ 26053 w 124"/>
              <a:gd name="T9" fmla="*/ 71358 h 158"/>
              <a:gd name="T10" fmla="*/ 19421 w 124"/>
              <a:gd name="T11" fmla="*/ 68162 h 158"/>
              <a:gd name="T12" fmla="*/ 14685 w 124"/>
              <a:gd name="T13" fmla="*/ 61772 h 158"/>
              <a:gd name="T14" fmla="*/ 11842 w 124"/>
              <a:gd name="T15" fmla="*/ 52187 h 158"/>
              <a:gd name="T16" fmla="*/ 58738 w 124"/>
              <a:gd name="T17" fmla="*/ 46329 h 158"/>
              <a:gd name="T18" fmla="*/ 57791 w 124"/>
              <a:gd name="T19" fmla="*/ 31419 h 158"/>
              <a:gd name="T20" fmla="*/ 54001 w 124"/>
              <a:gd name="T21" fmla="*/ 15976 h 158"/>
              <a:gd name="T22" fmla="*/ 46422 w 124"/>
              <a:gd name="T23" fmla="*/ 6390 h 158"/>
              <a:gd name="T24" fmla="*/ 36001 w 124"/>
              <a:gd name="T25" fmla="*/ 533 h 158"/>
              <a:gd name="T26" fmla="*/ 23211 w 124"/>
              <a:gd name="T27" fmla="*/ 533 h 158"/>
              <a:gd name="T28" fmla="*/ 11842 w 124"/>
              <a:gd name="T29" fmla="*/ 6390 h 158"/>
              <a:gd name="T30" fmla="*/ 4737 w 124"/>
              <a:gd name="T31" fmla="*/ 17573 h 158"/>
              <a:gd name="T32" fmla="*/ 474 w 124"/>
              <a:gd name="T33" fmla="*/ 33549 h 158"/>
              <a:gd name="T34" fmla="*/ 474 w 124"/>
              <a:gd name="T35" fmla="*/ 52187 h 158"/>
              <a:gd name="T36" fmla="*/ 4737 w 124"/>
              <a:gd name="T37" fmla="*/ 67630 h 158"/>
              <a:gd name="T38" fmla="*/ 11842 w 124"/>
              <a:gd name="T39" fmla="*/ 78280 h 158"/>
              <a:gd name="T40" fmla="*/ 23211 w 124"/>
              <a:gd name="T41" fmla="*/ 83605 h 158"/>
              <a:gd name="T42" fmla="*/ 34580 w 124"/>
              <a:gd name="T43" fmla="*/ 83605 h 158"/>
              <a:gd name="T44" fmla="*/ 44527 w 124"/>
              <a:gd name="T45" fmla="*/ 79878 h 158"/>
              <a:gd name="T46" fmla="*/ 51633 w 124"/>
              <a:gd name="T47" fmla="*/ 72955 h 158"/>
              <a:gd name="T48" fmla="*/ 56370 w 124"/>
              <a:gd name="T49" fmla="*/ 63370 h 158"/>
              <a:gd name="T50" fmla="*/ 46896 w 124"/>
              <a:gd name="T51" fmla="*/ 56980 h 158"/>
              <a:gd name="T52" fmla="*/ 11842 w 124"/>
              <a:gd name="T53" fmla="*/ 29821 h 158"/>
              <a:gd name="T54" fmla="*/ 15158 w 124"/>
              <a:gd name="T55" fmla="*/ 21301 h 158"/>
              <a:gd name="T56" fmla="*/ 19421 w 124"/>
              <a:gd name="T57" fmla="*/ 14911 h 158"/>
              <a:gd name="T58" fmla="*/ 25579 w 124"/>
              <a:gd name="T59" fmla="*/ 12248 h 158"/>
              <a:gd name="T60" fmla="*/ 33632 w 124"/>
              <a:gd name="T61" fmla="*/ 12248 h 158"/>
              <a:gd name="T62" fmla="*/ 40264 w 124"/>
              <a:gd name="T63" fmla="*/ 15443 h 158"/>
              <a:gd name="T64" fmla="*/ 44527 w 124"/>
              <a:gd name="T65" fmla="*/ 21301 h 158"/>
              <a:gd name="T66" fmla="*/ 46422 w 124"/>
              <a:gd name="T67" fmla="*/ 29821 h 158"/>
              <a:gd name="T68" fmla="*/ 11369 w 124"/>
              <a:gd name="T69" fmla="*/ 35146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8"/>
              <a:gd name="T107" fmla="*/ 124 w 124"/>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8">
                <a:moveTo>
                  <a:pt x="99" y="107"/>
                </a:moveTo>
                <a:lnTo>
                  <a:pt x="97" y="113"/>
                </a:lnTo>
                <a:lnTo>
                  <a:pt x="94" y="119"/>
                </a:lnTo>
                <a:lnTo>
                  <a:pt x="91" y="123"/>
                </a:lnTo>
                <a:lnTo>
                  <a:pt x="87" y="128"/>
                </a:lnTo>
                <a:lnTo>
                  <a:pt x="82" y="130"/>
                </a:lnTo>
                <a:lnTo>
                  <a:pt x="77" y="133"/>
                </a:lnTo>
                <a:lnTo>
                  <a:pt x="71" y="135"/>
                </a:lnTo>
                <a:lnTo>
                  <a:pt x="63" y="135"/>
                </a:lnTo>
                <a:lnTo>
                  <a:pt x="55" y="134"/>
                </a:lnTo>
                <a:lnTo>
                  <a:pt x="48" y="132"/>
                </a:lnTo>
                <a:lnTo>
                  <a:pt x="41" y="128"/>
                </a:lnTo>
                <a:lnTo>
                  <a:pt x="35" y="122"/>
                </a:lnTo>
                <a:lnTo>
                  <a:pt x="31" y="116"/>
                </a:lnTo>
                <a:lnTo>
                  <a:pt x="28" y="108"/>
                </a:lnTo>
                <a:lnTo>
                  <a:pt x="25" y="98"/>
                </a:lnTo>
                <a:lnTo>
                  <a:pt x="24" y="87"/>
                </a:lnTo>
                <a:lnTo>
                  <a:pt x="124" y="87"/>
                </a:lnTo>
                <a:lnTo>
                  <a:pt x="124" y="76"/>
                </a:lnTo>
                <a:lnTo>
                  <a:pt x="122" y="59"/>
                </a:lnTo>
                <a:lnTo>
                  <a:pt x="119" y="43"/>
                </a:lnTo>
                <a:lnTo>
                  <a:pt x="114" y="30"/>
                </a:lnTo>
                <a:lnTo>
                  <a:pt x="108" y="20"/>
                </a:lnTo>
                <a:lnTo>
                  <a:pt x="98" y="12"/>
                </a:lnTo>
                <a:lnTo>
                  <a:pt x="88" y="5"/>
                </a:lnTo>
                <a:lnTo>
                  <a:pt x="76" y="1"/>
                </a:lnTo>
                <a:lnTo>
                  <a:pt x="61" y="0"/>
                </a:lnTo>
                <a:lnTo>
                  <a:pt x="49" y="1"/>
                </a:lnTo>
                <a:lnTo>
                  <a:pt x="36" y="6"/>
                </a:lnTo>
                <a:lnTo>
                  <a:pt x="25" y="12"/>
                </a:lnTo>
                <a:lnTo>
                  <a:pt x="17" y="21"/>
                </a:lnTo>
                <a:lnTo>
                  <a:pt x="10" y="33"/>
                </a:lnTo>
                <a:lnTo>
                  <a:pt x="4" y="47"/>
                </a:lnTo>
                <a:lnTo>
                  <a:pt x="1" y="63"/>
                </a:lnTo>
                <a:lnTo>
                  <a:pt x="0" y="80"/>
                </a:lnTo>
                <a:lnTo>
                  <a:pt x="1" y="98"/>
                </a:lnTo>
                <a:lnTo>
                  <a:pt x="4" y="113"/>
                </a:lnTo>
                <a:lnTo>
                  <a:pt x="10" y="127"/>
                </a:lnTo>
                <a:lnTo>
                  <a:pt x="17" y="137"/>
                </a:lnTo>
                <a:lnTo>
                  <a:pt x="25" y="147"/>
                </a:lnTo>
                <a:lnTo>
                  <a:pt x="36" y="153"/>
                </a:lnTo>
                <a:lnTo>
                  <a:pt x="49" y="157"/>
                </a:lnTo>
                <a:lnTo>
                  <a:pt x="61" y="158"/>
                </a:lnTo>
                <a:lnTo>
                  <a:pt x="73" y="157"/>
                </a:lnTo>
                <a:lnTo>
                  <a:pt x="85" y="155"/>
                </a:lnTo>
                <a:lnTo>
                  <a:pt x="94" y="150"/>
                </a:lnTo>
                <a:lnTo>
                  <a:pt x="102" y="144"/>
                </a:lnTo>
                <a:lnTo>
                  <a:pt x="109" y="137"/>
                </a:lnTo>
                <a:lnTo>
                  <a:pt x="115" y="128"/>
                </a:lnTo>
                <a:lnTo>
                  <a:pt x="119" y="119"/>
                </a:lnTo>
                <a:lnTo>
                  <a:pt x="121" y="107"/>
                </a:lnTo>
                <a:lnTo>
                  <a:pt x="99" y="107"/>
                </a:lnTo>
                <a:close/>
                <a:moveTo>
                  <a:pt x="24" y="66"/>
                </a:moveTo>
                <a:lnTo>
                  <a:pt x="25" y="56"/>
                </a:lnTo>
                <a:lnTo>
                  <a:pt x="28" y="48"/>
                </a:lnTo>
                <a:lnTo>
                  <a:pt x="32" y="40"/>
                </a:lnTo>
                <a:lnTo>
                  <a:pt x="36" y="34"/>
                </a:lnTo>
                <a:lnTo>
                  <a:pt x="41" y="28"/>
                </a:lnTo>
                <a:lnTo>
                  <a:pt x="48" y="24"/>
                </a:lnTo>
                <a:lnTo>
                  <a:pt x="54" y="23"/>
                </a:lnTo>
                <a:lnTo>
                  <a:pt x="62" y="22"/>
                </a:lnTo>
                <a:lnTo>
                  <a:pt x="71" y="23"/>
                </a:lnTo>
                <a:lnTo>
                  <a:pt x="78" y="24"/>
                </a:lnTo>
                <a:lnTo>
                  <a:pt x="85" y="29"/>
                </a:lnTo>
                <a:lnTo>
                  <a:pt x="90" y="34"/>
                </a:lnTo>
                <a:lnTo>
                  <a:pt x="94" y="40"/>
                </a:lnTo>
                <a:lnTo>
                  <a:pt x="97" y="48"/>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6" name="Freeform 202"/>
          <p:cNvSpPr>
            <a:spLocks/>
          </p:cNvSpPr>
          <p:nvPr/>
        </p:nvSpPr>
        <p:spPr bwMode="auto">
          <a:xfrm>
            <a:off x="3954463" y="3717925"/>
            <a:ext cx="30162" cy="82550"/>
          </a:xfrm>
          <a:custGeom>
            <a:avLst/>
            <a:gdLst>
              <a:gd name="T0" fmla="*/ 0 w 66"/>
              <a:gd name="T1" fmla="*/ 82550 h 155"/>
              <a:gd name="T2" fmla="*/ 10511 w 66"/>
              <a:gd name="T3" fmla="*/ 82550 h 155"/>
              <a:gd name="T4" fmla="*/ 10511 w 66"/>
              <a:gd name="T5" fmla="*/ 37281 h 155"/>
              <a:gd name="T6" fmla="*/ 10968 w 66"/>
              <a:gd name="T7" fmla="*/ 32487 h 155"/>
              <a:gd name="T8" fmla="*/ 11425 w 66"/>
              <a:gd name="T9" fmla="*/ 27162 h 155"/>
              <a:gd name="T10" fmla="*/ 12796 w 66"/>
              <a:gd name="T11" fmla="*/ 23434 h 155"/>
              <a:gd name="T12" fmla="*/ 15081 w 66"/>
              <a:gd name="T13" fmla="*/ 20238 h 155"/>
              <a:gd name="T14" fmla="*/ 17366 w 66"/>
              <a:gd name="T15" fmla="*/ 17575 h 155"/>
              <a:gd name="T16" fmla="*/ 20108 w 66"/>
              <a:gd name="T17" fmla="*/ 15445 h 155"/>
              <a:gd name="T18" fmla="*/ 24221 w 66"/>
              <a:gd name="T19" fmla="*/ 14912 h 155"/>
              <a:gd name="T20" fmla="*/ 27877 w 66"/>
              <a:gd name="T21" fmla="*/ 14380 h 155"/>
              <a:gd name="T22" fmla="*/ 30162 w 66"/>
              <a:gd name="T23" fmla="*/ 14380 h 155"/>
              <a:gd name="T24" fmla="*/ 30162 w 66"/>
              <a:gd name="T25" fmla="*/ 0 h 155"/>
              <a:gd name="T26" fmla="*/ 27420 w 66"/>
              <a:gd name="T27" fmla="*/ 0 h 155"/>
              <a:gd name="T28" fmla="*/ 24678 w 66"/>
              <a:gd name="T29" fmla="*/ 0 h 155"/>
              <a:gd name="T30" fmla="*/ 21479 w 66"/>
              <a:gd name="T31" fmla="*/ 1065 h 155"/>
              <a:gd name="T32" fmla="*/ 19194 w 66"/>
              <a:gd name="T33" fmla="*/ 2663 h 155"/>
              <a:gd name="T34" fmla="*/ 16909 w 66"/>
              <a:gd name="T35" fmla="*/ 3728 h 155"/>
              <a:gd name="T36" fmla="*/ 15081 w 66"/>
              <a:gd name="T37" fmla="*/ 6391 h 155"/>
              <a:gd name="T38" fmla="*/ 12796 w 66"/>
              <a:gd name="T39" fmla="*/ 9054 h 155"/>
              <a:gd name="T40" fmla="*/ 11425 w 66"/>
              <a:gd name="T41" fmla="*/ 12249 h 155"/>
              <a:gd name="T42" fmla="*/ 10054 w 66"/>
              <a:gd name="T43" fmla="*/ 15977 h 155"/>
              <a:gd name="T44" fmla="*/ 10054 w 66"/>
              <a:gd name="T45" fmla="*/ 1598 h 155"/>
              <a:gd name="T46" fmla="*/ 0 w 66"/>
              <a:gd name="T47" fmla="*/ 1598 h 155"/>
              <a:gd name="T48" fmla="*/ 0 w 66"/>
              <a:gd name="T49" fmla="*/ 8255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155"/>
              <a:gd name="T77" fmla="*/ 66 w 66"/>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155">
                <a:moveTo>
                  <a:pt x="0" y="155"/>
                </a:moveTo>
                <a:lnTo>
                  <a:pt x="23" y="155"/>
                </a:lnTo>
                <a:lnTo>
                  <a:pt x="23" y="70"/>
                </a:lnTo>
                <a:lnTo>
                  <a:pt x="24" y="61"/>
                </a:lnTo>
                <a:lnTo>
                  <a:pt x="25" y="51"/>
                </a:lnTo>
                <a:lnTo>
                  <a:pt x="28" y="44"/>
                </a:lnTo>
                <a:lnTo>
                  <a:pt x="33" y="38"/>
                </a:lnTo>
                <a:lnTo>
                  <a:pt x="38" y="33"/>
                </a:lnTo>
                <a:lnTo>
                  <a:pt x="44" y="29"/>
                </a:lnTo>
                <a:lnTo>
                  <a:pt x="53" y="28"/>
                </a:lnTo>
                <a:lnTo>
                  <a:pt x="61" y="27"/>
                </a:lnTo>
                <a:lnTo>
                  <a:pt x="66" y="27"/>
                </a:lnTo>
                <a:lnTo>
                  <a:pt x="66" y="0"/>
                </a:lnTo>
                <a:lnTo>
                  <a:pt x="60" y="0"/>
                </a:lnTo>
                <a:lnTo>
                  <a:pt x="54" y="0"/>
                </a:lnTo>
                <a:lnTo>
                  <a:pt x="47" y="2"/>
                </a:lnTo>
                <a:lnTo>
                  <a:pt x="42" y="5"/>
                </a:lnTo>
                <a:lnTo>
                  <a:pt x="37" y="7"/>
                </a:lnTo>
                <a:lnTo>
                  <a:pt x="33" y="12"/>
                </a:lnTo>
                <a:lnTo>
                  <a:pt x="28" y="17"/>
                </a:lnTo>
                <a:lnTo>
                  <a:pt x="25" y="23"/>
                </a:lnTo>
                <a:lnTo>
                  <a:pt x="22" y="30"/>
                </a:lnTo>
                <a:lnTo>
                  <a:pt x="22" y="3"/>
                </a:lnTo>
                <a:lnTo>
                  <a:pt x="0" y="3"/>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7" name="Freeform 203"/>
          <p:cNvSpPr>
            <a:spLocks/>
          </p:cNvSpPr>
          <p:nvPr/>
        </p:nvSpPr>
        <p:spPr bwMode="auto">
          <a:xfrm>
            <a:off x="4029076" y="3690939"/>
            <a:ext cx="53975" cy="109537"/>
          </a:xfrm>
          <a:custGeom>
            <a:avLst/>
            <a:gdLst>
              <a:gd name="T0" fmla="*/ 0 w 119"/>
              <a:gd name="T1" fmla="*/ 109537 h 207"/>
              <a:gd name="T2" fmla="*/ 53975 w 119"/>
              <a:gd name="T3" fmla="*/ 109537 h 207"/>
              <a:gd name="T4" fmla="*/ 53975 w 119"/>
              <a:gd name="T5" fmla="*/ 95250 h 207"/>
              <a:gd name="T6" fmla="*/ 11793 w 119"/>
              <a:gd name="T7" fmla="*/ 95250 h 207"/>
              <a:gd name="T8" fmla="*/ 11793 w 119"/>
              <a:gd name="T9" fmla="*/ 0 h 207"/>
              <a:gd name="T10" fmla="*/ 0 w 119"/>
              <a:gd name="T11" fmla="*/ 0 h 207"/>
              <a:gd name="T12" fmla="*/ 0 w 119"/>
              <a:gd name="T13" fmla="*/ 109537 h 207"/>
              <a:gd name="T14" fmla="*/ 0 60000 65536"/>
              <a:gd name="T15" fmla="*/ 0 60000 65536"/>
              <a:gd name="T16" fmla="*/ 0 60000 65536"/>
              <a:gd name="T17" fmla="*/ 0 60000 65536"/>
              <a:gd name="T18" fmla="*/ 0 60000 65536"/>
              <a:gd name="T19" fmla="*/ 0 60000 65536"/>
              <a:gd name="T20" fmla="*/ 0 60000 65536"/>
              <a:gd name="T21" fmla="*/ 0 w 119"/>
              <a:gd name="T22" fmla="*/ 0 h 207"/>
              <a:gd name="T23" fmla="*/ 119 w 119"/>
              <a:gd name="T24" fmla="*/ 207 h 2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207">
                <a:moveTo>
                  <a:pt x="0" y="207"/>
                </a:moveTo>
                <a:lnTo>
                  <a:pt x="119" y="207"/>
                </a:lnTo>
                <a:lnTo>
                  <a:pt x="119" y="180"/>
                </a:lnTo>
                <a:lnTo>
                  <a:pt x="26" y="180"/>
                </a:lnTo>
                <a:lnTo>
                  <a:pt x="26"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8" name="Rectangle 204"/>
          <p:cNvSpPr>
            <a:spLocks noChangeArrowheads="1"/>
          </p:cNvSpPr>
          <p:nvPr/>
        </p:nvSpPr>
        <p:spPr bwMode="auto">
          <a:xfrm>
            <a:off x="4098926" y="3783013"/>
            <a:ext cx="11113" cy="1746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069" name="Freeform 205"/>
          <p:cNvSpPr>
            <a:spLocks/>
          </p:cNvSpPr>
          <p:nvPr/>
        </p:nvSpPr>
        <p:spPr bwMode="auto">
          <a:xfrm>
            <a:off x="2881314" y="3887789"/>
            <a:ext cx="33337" cy="104775"/>
          </a:xfrm>
          <a:custGeom>
            <a:avLst/>
            <a:gdLst>
              <a:gd name="T0" fmla="*/ 20898 w 67"/>
              <a:gd name="T1" fmla="*/ 104775 h 199"/>
              <a:gd name="T2" fmla="*/ 33337 w 67"/>
              <a:gd name="T3" fmla="*/ 104775 h 199"/>
              <a:gd name="T4" fmla="*/ 33337 w 67"/>
              <a:gd name="T5" fmla="*/ 0 h 199"/>
              <a:gd name="T6" fmla="*/ 24381 w 67"/>
              <a:gd name="T7" fmla="*/ 0 h 199"/>
              <a:gd name="T8" fmla="*/ 23386 w 67"/>
              <a:gd name="T9" fmla="*/ 5265 h 199"/>
              <a:gd name="T10" fmla="*/ 21893 w 67"/>
              <a:gd name="T11" fmla="*/ 9477 h 199"/>
              <a:gd name="T12" fmla="*/ 19903 w 67"/>
              <a:gd name="T13" fmla="*/ 12636 h 199"/>
              <a:gd name="T14" fmla="*/ 17415 w 67"/>
              <a:gd name="T15" fmla="*/ 15269 h 199"/>
              <a:gd name="T16" fmla="*/ 13932 w 67"/>
              <a:gd name="T17" fmla="*/ 17901 h 199"/>
              <a:gd name="T18" fmla="*/ 9951 w 67"/>
              <a:gd name="T19" fmla="*/ 18954 h 199"/>
              <a:gd name="T20" fmla="*/ 5473 w 67"/>
              <a:gd name="T21" fmla="*/ 19481 h 199"/>
              <a:gd name="T22" fmla="*/ 0 w 67"/>
              <a:gd name="T23" fmla="*/ 20534 h 199"/>
              <a:gd name="T24" fmla="*/ 0 w 67"/>
              <a:gd name="T25" fmla="*/ 31590 h 199"/>
              <a:gd name="T26" fmla="*/ 20898 w 67"/>
              <a:gd name="T27" fmla="*/ 31590 h 199"/>
              <a:gd name="T28" fmla="*/ 20898 w 67"/>
              <a:gd name="T29" fmla="*/ 104775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199"/>
              <a:gd name="T47" fmla="*/ 67 w 67"/>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199">
                <a:moveTo>
                  <a:pt x="42" y="199"/>
                </a:moveTo>
                <a:lnTo>
                  <a:pt x="67" y="199"/>
                </a:lnTo>
                <a:lnTo>
                  <a:pt x="67" y="0"/>
                </a:lnTo>
                <a:lnTo>
                  <a:pt x="49" y="0"/>
                </a:lnTo>
                <a:lnTo>
                  <a:pt x="47" y="10"/>
                </a:lnTo>
                <a:lnTo>
                  <a:pt x="44" y="18"/>
                </a:lnTo>
                <a:lnTo>
                  <a:pt x="40" y="24"/>
                </a:lnTo>
                <a:lnTo>
                  <a:pt x="35" y="29"/>
                </a:lnTo>
                <a:lnTo>
                  <a:pt x="28" y="34"/>
                </a:lnTo>
                <a:lnTo>
                  <a:pt x="20" y="36"/>
                </a:lnTo>
                <a:lnTo>
                  <a:pt x="11" y="37"/>
                </a:lnTo>
                <a:lnTo>
                  <a:pt x="0" y="39"/>
                </a:lnTo>
                <a:lnTo>
                  <a:pt x="0" y="60"/>
                </a:lnTo>
                <a:lnTo>
                  <a:pt x="42" y="60"/>
                </a:lnTo>
                <a:lnTo>
                  <a:pt x="42"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0" name="Freeform 206"/>
          <p:cNvSpPr>
            <a:spLocks/>
          </p:cNvSpPr>
          <p:nvPr/>
        </p:nvSpPr>
        <p:spPr bwMode="auto">
          <a:xfrm>
            <a:off x="2940051" y="3889376"/>
            <a:ext cx="60325" cy="106363"/>
          </a:xfrm>
          <a:custGeom>
            <a:avLst/>
            <a:gdLst>
              <a:gd name="T0" fmla="*/ 958 w 126"/>
              <a:gd name="T1" fmla="*/ 82431 h 200"/>
              <a:gd name="T2" fmla="*/ 5266 w 126"/>
              <a:gd name="T3" fmla="*/ 93599 h 200"/>
              <a:gd name="T4" fmla="*/ 12927 w 126"/>
              <a:gd name="T5" fmla="*/ 101577 h 200"/>
              <a:gd name="T6" fmla="*/ 23460 w 126"/>
              <a:gd name="T7" fmla="*/ 105831 h 200"/>
              <a:gd name="T8" fmla="*/ 36387 w 126"/>
              <a:gd name="T9" fmla="*/ 105831 h 200"/>
              <a:gd name="T10" fmla="*/ 47398 w 126"/>
              <a:gd name="T11" fmla="*/ 99981 h 200"/>
              <a:gd name="T12" fmla="*/ 55537 w 126"/>
              <a:gd name="T13" fmla="*/ 90940 h 200"/>
              <a:gd name="T14" fmla="*/ 59846 w 126"/>
              <a:gd name="T15" fmla="*/ 77113 h 200"/>
              <a:gd name="T16" fmla="*/ 59846 w 126"/>
              <a:gd name="T17" fmla="*/ 61159 h 200"/>
              <a:gd name="T18" fmla="*/ 56016 w 126"/>
              <a:gd name="T19" fmla="*/ 48927 h 200"/>
              <a:gd name="T20" fmla="*/ 48356 w 126"/>
              <a:gd name="T21" fmla="*/ 39354 h 200"/>
              <a:gd name="T22" fmla="*/ 37344 w 126"/>
              <a:gd name="T23" fmla="*/ 34568 h 200"/>
              <a:gd name="T24" fmla="*/ 25854 w 126"/>
              <a:gd name="T25" fmla="*/ 34568 h 200"/>
              <a:gd name="T26" fmla="*/ 17714 w 126"/>
              <a:gd name="T27" fmla="*/ 37759 h 200"/>
              <a:gd name="T28" fmla="*/ 17714 w 126"/>
              <a:gd name="T29" fmla="*/ 12232 h 200"/>
              <a:gd name="T30" fmla="*/ 56016 w 126"/>
              <a:gd name="T31" fmla="*/ 0 h 200"/>
              <a:gd name="T32" fmla="*/ 2394 w 126"/>
              <a:gd name="T33" fmla="*/ 56372 h 200"/>
              <a:gd name="T34" fmla="*/ 15799 w 126"/>
              <a:gd name="T35" fmla="*/ 52118 h 200"/>
              <a:gd name="T36" fmla="*/ 23938 w 126"/>
              <a:gd name="T37" fmla="*/ 46800 h 200"/>
              <a:gd name="T38" fmla="*/ 33035 w 126"/>
              <a:gd name="T39" fmla="*/ 46800 h 200"/>
              <a:gd name="T40" fmla="*/ 40217 w 126"/>
              <a:gd name="T41" fmla="*/ 49991 h 200"/>
              <a:gd name="T42" fmla="*/ 45483 w 126"/>
              <a:gd name="T43" fmla="*/ 56372 h 200"/>
              <a:gd name="T44" fmla="*/ 47877 w 126"/>
              <a:gd name="T45" fmla="*/ 64881 h 200"/>
              <a:gd name="T46" fmla="*/ 47877 w 126"/>
              <a:gd name="T47" fmla="*/ 74986 h 200"/>
              <a:gd name="T48" fmla="*/ 45483 w 126"/>
              <a:gd name="T49" fmla="*/ 83495 h 200"/>
              <a:gd name="T50" fmla="*/ 40217 w 126"/>
              <a:gd name="T51" fmla="*/ 89877 h 200"/>
              <a:gd name="T52" fmla="*/ 33035 w 126"/>
              <a:gd name="T53" fmla="*/ 92536 h 200"/>
              <a:gd name="T54" fmla="*/ 25375 w 126"/>
              <a:gd name="T55" fmla="*/ 93599 h 200"/>
              <a:gd name="T56" fmla="*/ 19630 w 126"/>
              <a:gd name="T57" fmla="*/ 90940 h 200"/>
              <a:gd name="T58" fmla="*/ 14842 w 126"/>
              <a:gd name="T59" fmla="*/ 86154 h 200"/>
              <a:gd name="T60" fmla="*/ 11969 w 126"/>
              <a:gd name="T61" fmla="*/ 79772 h 200"/>
              <a:gd name="T62" fmla="*/ 0 w 126"/>
              <a:gd name="T63" fmla="*/ 76050 h 2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
              <a:gd name="T97" fmla="*/ 0 h 200"/>
              <a:gd name="T98" fmla="*/ 126 w 126"/>
              <a:gd name="T99" fmla="*/ 200 h 2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 h="200">
                <a:moveTo>
                  <a:pt x="0" y="143"/>
                </a:moveTo>
                <a:lnTo>
                  <a:pt x="2" y="155"/>
                </a:lnTo>
                <a:lnTo>
                  <a:pt x="6" y="166"/>
                </a:lnTo>
                <a:lnTo>
                  <a:pt x="11" y="176"/>
                </a:lnTo>
                <a:lnTo>
                  <a:pt x="19" y="185"/>
                </a:lnTo>
                <a:lnTo>
                  <a:pt x="27" y="191"/>
                </a:lnTo>
                <a:lnTo>
                  <a:pt x="38" y="195"/>
                </a:lnTo>
                <a:lnTo>
                  <a:pt x="49" y="199"/>
                </a:lnTo>
                <a:lnTo>
                  <a:pt x="61" y="200"/>
                </a:lnTo>
                <a:lnTo>
                  <a:pt x="76" y="199"/>
                </a:lnTo>
                <a:lnTo>
                  <a:pt x="88" y="195"/>
                </a:lnTo>
                <a:lnTo>
                  <a:pt x="99" y="188"/>
                </a:lnTo>
                <a:lnTo>
                  <a:pt x="108" y="180"/>
                </a:lnTo>
                <a:lnTo>
                  <a:pt x="116" y="171"/>
                </a:lnTo>
                <a:lnTo>
                  <a:pt x="122" y="158"/>
                </a:lnTo>
                <a:lnTo>
                  <a:pt x="125" y="145"/>
                </a:lnTo>
                <a:lnTo>
                  <a:pt x="126" y="130"/>
                </a:lnTo>
                <a:lnTo>
                  <a:pt x="125" y="115"/>
                </a:lnTo>
                <a:lnTo>
                  <a:pt x="122" y="102"/>
                </a:lnTo>
                <a:lnTo>
                  <a:pt x="117" y="92"/>
                </a:lnTo>
                <a:lnTo>
                  <a:pt x="109" y="82"/>
                </a:lnTo>
                <a:lnTo>
                  <a:pt x="101" y="74"/>
                </a:lnTo>
                <a:lnTo>
                  <a:pt x="90" y="68"/>
                </a:lnTo>
                <a:lnTo>
                  <a:pt x="78" y="65"/>
                </a:lnTo>
                <a:lnTo>
                  <a:pt x="65" y="64"/>
                </a:lnTo>
                <a:lnTo>
                  <a:pt x="54" y="65"/>
                </a:lnTo>
                <a:lnTo>
                  <a:pt x="45" y="67"/>
                </a:lnTo>
                <a:lnTo>
                  <a:pt x="37" y="71"/>
                </a:lnTo>
                <a:lnTo>
                  <a:pt x="29" y="77"/>
                </a:lnTo>
                <a:lnTo>
                  <a:pt x="37" y="23"/>
                </a:lnTo>
                <a:lnTo>
                  <a:pt x="117" y="23"/>
                </a:lnTo>
                <a:lnTo>
                  <a:pt x="117" y="0"/>
                </a:lnTo>
                <a:lnTo>
                  <a:pt x="20" y="0"/>
                </a:lnTo>
                <a:lnTo>
                  <a:pt x="5" y="106"/>
                </a:lnTo>
                <a:lnTo>
                  <a:pt x="26" y="106"/>
                </a:lnTo>
                <a:lnTo>
                  <a:pt x="33" y="98"/>
                </a:lnTo>
                <a:lnTo>
                  <a:pt x="41" y="92"/>
                </a:lnTo>
                <a:lnTo>
                  <a:pt x="50" y="88"/>
                </a:lnTo>
                <a:lnTo>
                  <a:pt x="61" y="87"/>
                </a:lnTo>
                <a:lnTo>
                  <a:pt x="69" y="88"/>
                </a:lnTo>
                <a:lnTo>
                  <a:pt x="78" y="91"/>
                </a:lnTo>
                <a:lnTo>
                  <a:pt x="84" y="94"/>
                </a:lnTo>
                <a:lnTo>
                  <a:pt x="90" y="99"/>
                </a:lnTo>
                <a:lnTo>
                  <a:pt x="95" y="106"/>
                </a:lnTo>
                <a:lnTo>
                  <a:pt x="98" y="113"/>
                </a:lnTo>
                <a:lnTo>
                  <a:pt x="100" y="122"/>
                </a:lnTo>
                <a:lnTo>
                  <a:pt x="101" y="131"/>
                </a:lnTo>
                <a:lnTo>
                  <a:pt x="100" y="141"/>
                </a:lnTo>
                <a:lnTo>
                  <a:pt x="98" y="150"/>
                </a:lnTo>
                <a:lnTo>
                  <a:pt x="95" y="157"/>
                </a:lnTo>
                <a:lnTo>
                  <a:pt x="89" y="164"/>
                </a:lnTo>
                <a:lnTo>
                  <a:pt x="84" y="169"/>
                </a:lnTo>
                <a:lnTo>
                  <a:pt x="77" y="172"/>
                </a:lnTo>
                <a:lnTo>
                  <a:pt x="69" y="174"/>
                </a:lnTo>
                <a:lnTo>
                  <a:pt x="61" y="176"/>
                </a:lnTo>
                <a:lnTo>
                  <a:pt x="53" y="176"/>
                </a:lnTo>
                <a:lnTo>
                  <a:pt x="47" y="173"/>
                </a:lnTo>
                <a:lnTo>
                  <a:pt x="41" y="171"/>
                </a:lnTo>
                <a:lnTo>
                  <a:pt x="35" y="167"/>
                </a:lnTo>
                <a:lnTo>
                  <a:pt x="31" y="162"/>
                </a:lnTo>
                <a:lnTo>
                  <a:pt x="28" y="157"/>
                </a:lnTo>
                <a:lnTo>
                  <a:pt x="25" y="150"/>
                </a:lnTo>
                <a:lnTo>
                  <a:pt x="24" y="143"/>
                </a:lnTo>
                <a:lnTo>
                  <a:pt x="0" y="14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1" name="Freeform 207"/>
          <p:cNvSpPr>
            <a:spLocks noEditPoints="1"/>
          </p:cNvSpPr>
          <p:nvPr/>
        </p:nvSpPr>
        <p:spPr bwMode="auto">
          <a:xfrm>
            <a:off x="3560763" y="3883025"/>
            <a:ext cx="63500" cy="109538"/>
          </a:xfrm>
          <a:custGeom>
            <a:avLst/>
            <a:gdLst>
              <a:gd name="T0" fmla="*/ 0 w 134"/>
              <a:gd name="T1" fmla="*/ 109538 h 207"/>
              <a:gd name="T2" fmla="*/ 11847 w 134"/>
              <a:gd name="T3" fmla="*/ 109538 h 207"/>
              <a:gd name="T4" fmla="*/ 11847 w 134"/>
              <a:gd name="T5" fmla="*/ 63500 h 207"/>
              <a:gd name="T6" fmla="*/ 29854 w 134"/>
              <a:gd name="T7" fmla="*/ 63500 h 207"/>
              <a:gd name="T8" fmla="*/ 36489 w 134"/>
              <a:gd name="T9" fmla="*/ 63500 h 207"/>
              <a:gd name="T10" fmla="*/ 42175 w 134"/>
              <a:gd name="T11" fmla="*/ 62971 h 207"/>
              <a:gd name="T12" fmla="*/ 47388 w 134"/>
              <a:gd name="T13" fmla="*/ 61913 h 207"/>
              <a:gd name="T14" fmla="*/ 51653 w 134"/>
              <a:gd name="T15" fmla="*/ 59267 h 207"/>
              <a:gd name="T16" fmla="*/ 54496 w 134"/>
              <a:gd name="T17" fmla="*/ 56621 h 207"/>
              <a:gd name="T18" fmla="*/ 56866 w 134"/>
              <a:gd name="T19" fmla="*/ 54504 h 207"/>
              <a:gd name="T20" fmla="*/ 58761 w 134"/>
              <a:gd name="T21" fmla="*/ 51329 h 207"/>
              <a:gd name="T22" fmla="*/ 60183 w 134"/>
              <a:gd name="T23" fmla="*/ 48154 h 207"/>
              <a:gd name="T24" fmla="*/ 61604 w 134"/>
              <a:gd name="T25" fmla="*/ 44450 h 207"/>
              <a:gd name="T26" fmla="*/ 62078 w 134"/>
              <a:gd name="T27" fmla="*/ 40746 h 207"/>
              <a:gd name="T28" fmla="*/ 63500 w 134"/>
              <a:gd name="T29" fmla="*/ 36513 h 207"/>
              <a:gd name="T30" fmla="*/ 63500 w 134"/>
              <a:gd name="T31" fmla="*/ 32279 h 207"/>
              <a:gd name="T32" fmla="*/ 63500 w 134"/>
              <a:gd name="T33" fmla="*/ 26988 h 207"/>
              <a:gd name="T34" fmla="*/ 62552 w 134"/>
              <a:gd name="T35" fmla="*/ 22754 h 207"/>
              <a:gd name="T36" fmla="*/ 61604 w 134"/>
              <a:gd name="T37" fmla="*/ 18521 h 207"/>
              <a:gd name="T38" fmla="*/ 60183 w 134"/>
              <a:gd name="T39" fmla="*/ 14817 h 207"/>
              <a:gd name="T40" fmla="*/ 58761 w 134"/>
              <a:gd name="T41" fmla="*/ 11642 h 207"/>
              <a:gd name="T42" fmla="*/ 56866 w 134"/>
              <a:gd name="T43" fmla="*/ 8467 h 207"/>
              <a:gd name="T44" fmla="*/ 54970 w 134"/>
              <a:gd name="T45" fmla="*/ 6350 h 207"/>
              <a:gd name="T46" fmla="*/ 51653 w 134"/>
              <a:gd name="T47" fmla="*/ 4233 h 207"/>
              <a:gd name="T48" fmla="*/ 47862 w 134"/>
              <a:gd name="T49" fmla="*/ 2117 h 207"/>
              <a:gd name="T50" fmla="*/ 42649 w 134"/>
              <a:gd name="T51" fmla="*/ 529 h 207"/>
              <a:gd name="T52" fmla="*/ 37910 w 134"/>
              <a:gd name="T53" fmla="*/ 0 h 207"/>
              <a:gd name="T54" fmla="*/ 32224 w 134"/>
              <a:gd name="T55" fmla="*/ 0 h 207"/>
              <a:gd name="T56" fmla="*/ 29381 w 134"/>
              <a:gd name="T57" fmla="*/ 0 h 207"/>
              <a:gd name="T58" fmla="*/ 0 w 134"/>
              <a:gd name="T59" fmla="*/ 0 h 207"/>
              <a:gd name="T60" fmla="*/ 0 w 134"/>
              <a:gd name="T61" fmla="*/ 109538 h 207"/>
              <a:gd name="T62" fmla="*/ 11847 w 134"/>
              <a:gd name="T63" fmla="*/ 49742 h 207"/>
              <a:gd name="T64" fmla="*/ 11847 w 134"/>
              <a:gd name="T65" fmla="*/ 13758 h 207"/>
              <a:gd name="T66" fmla="*/ 32698 w 134"/>
              <a:gd name="T67" fmla="*/ 13758 h 207"/>
              <a:gd name="T68" fmla="*/ 37437 w 134"/>
              <a:gd name="T69" fmla="*/ 13758 h 207"/>
              <a:gd name="T70" fmla="*/ 40754 w 134"/>
              <a:gd name="T71" fmla="*/ 14817 h 207"/>
              <a:gd name="T72" fmla="*/ 43597 w 134"/>
              <a:gd name="T73" fmla="*/ 15875 h 207"/>
              <a:gd name="T74" fmla="*/ 46440 w 134"/>
              <a:gd name="T75" fmla="*/ 17992 h 207"/>
              <a:gd name="T76" fmla="*/ 48336 w 134"/>
              <a:gd name="T77" fmla="*/ 20638 h 207"/>
              <a:gd name="T78" fmla="*/ 49757 w 134"/>
              <a:gd name="T79" fmla="*/ 23283 h 207"/>
              <a:gd name="T80" fmla="*/ 50231 w 134"/>
              <a:gd name="T81" fmla="*/ 26988 h 207"/>
              <a:gd name="T82" fmla="*/ 50705 w 134"/>
              <a:gd name="T83" fmla="*/ 31221 h 207"/>
              <a:gd name="T84" fmla="*/ 50231 w 134"/>
              <a:gd name="T85" fmla="*/ 36513 h 207"/>
              <a:gd name="T86" fmla="*/ 49757 w 134"/>
              <a:gd name="T87" fmla="*/ 40746 h 207"/>
              <a:gd name="T88" fmla="*/ 48336 w 134"/>
              <a:gd name="T89" fmla="*/ 43921 h 207"/>
              <a:gd name="T90" fmla="*/ 46440 w 134"/>
              <a:gd name="T91" fmla="*/ 46038 h 207"/>
              <a:gd name="T92" fmla="*/ 43597 w 134"/>
              <a:gd name="T93" fmla="*/ 48154 h 207"/>
              <a:gd name="T94" fmla="*/ 40280 w 134"/>
              <a:gd name="T95" fmla="*/ 49213 h 207"/>
              <a:gd name="T96" fmla="*/ 36489 w 134"/>
              <a:gd name="T97" fmla="*/ 49742 h 207"/>
              <a:gd name="T98" fmla="*/ 31750 w 134"/>
              <a:gd name="T99" fmla="*/ 49742 h 207"/>
              <a:gd name="T100" fmla="*/ 11847 w 134"/>
              <a:gd name="T101" fmla="*/ 49742 h 2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4"/>
              <a:gd name="T154" fmla="*/ 0 h 207"/>
              <a:gd name="T155" fmla="*/ 134 w 134"/>
              <a:gd name="T156" fmla="*/ 207 h 2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4" h="207">
                <a:moveTo>
                  <a:pt x="0" y="207"/>
                </a:moveTo>
                <a:lnTo>
                  <a:pt x="25" y="207"/>
                </a:lnTo>
                <a:lnTo>
                  <a:pt x="25" y="120"/>
                </a:lnTo>
                <a:lnTo>
                  <a:pt x="63" y="120"/>
                </a:lnTo>
                <a:lnTo>
                  <a:pt x="77" y="120"/>
                </a:lnTo>
                <a:lnTo>
                  <a:pt x="89" y="119"/>
                </a:lnTo>
                <a:lnTo>
                  <a:pt x="100" y="117"/>
                </a:lnTo>
                <a:lnTo>
                  <a:pt x="109" y="112"/>
                </a:lnTo>
                <a:lnTo>
                  <a:pt x="115" y="107"/>
                </a:lnTo>
                <a:lnTo>
                  <a:pt x="120" y="103"/>
                </a:lnTo>
                <a:lnTo>
                  <a:pt x="124" y="97"/>
                </a:lnTo>
                <a:lnTo>
                  <a:pt x="127" y="91"/>
                </a:lnTo>
                <a:lnTo>
                  <a:pt x="130" y="84"/>
                </a:lnTo>
                <a:lnTo>
                  <a:pt x="131" y="77"/>
                </a:lnTo>
                <a:lnTo>
                  <a:pt x="134" y="69"/>
                </a:lnTo>
                <a:lnTo>
                  <a:pt x="134" y="61"/>
                </a:lnTo>
                <a:lnTo>
                  <a:pt x="134" y="51"/>
                </a:lnTo>
                <a:lnTo>
                  <a:pt x="132" y="43"/>
                </a:lnTo>
                <a:lnTo>
                  <a:pt x="130" y="35"/>
                </a:lnTo>
                <a:lnTo>
                  <a:pt x="127" y="28"/>
                </a:lnTo>
                <a:lnTo>
                  <a:pt x="124" y="22"/>
                </a:lnTo>
                <a:lnTo>
                  <a:pt x="120" y="16"/>
                </a:lnTo>
                <a:lnTo>
                  <a:pt x="116" y="12"/>
                </a:lnTo>
                <a:lnTo>
                  <a:pt x="109" y="8"/>
                </a:lnTo>
                <a:lnTo>
                  <a:pt x="101" y="4"/>
                </a:lnTo>
                <a:lnTo>
                  <a:pt x="90" y="1"/>
                </a:lnTo>
                <a:lnTo>
                  <a:pt x="80" y="0"/>
                </a:lnTo>
                <a:lnTo>
                  <a:pt x="68" y="0"/>
                </a:lnTo>
                <a:lnTo>
                  <a:pt x="62" y="0"/>
                </a:lnTo>
                <a:lnTo>
                  <a:pt x="0" y="0"/>
                </a:lnTo>
                <a:lnTo>
                  <a:pt x="0" y="207"/>
                </a:lnTo>
                <a:close/>
                <a:moveTo>
                  <a:pt x="25" y="94"/>
                </a:moveTo>
                <a:lnTo>
                  <a:pt x="25" y="26"/>
                </a:lnTo>
                <a:lnTo>
                  <a:pt x="69" y="26"/>
                </a:lnTo>
                <a:lnTo>
                  <a:pt x="79" y="26"/>
                </a:lnTo>
                <a:lnTo>
                  <a:pt x="86" y="28"/>
                </a:lnTo>
                <a:lnTo>
                  <a:pt x="92" y="30"/>
                </a:lnTo>
                <a:lnTo>
                  <a:pt x="98" y="34"/>
                </a:lnTo>
                <a:lnTo>
                  <a:pt x="102" y="39"/>
                </a:lnTo>
                <a:lnTo>
                  <a:pt x="105" y="44"/>
                </a:lnTo>
                <a:lnTo>
                  <a:pt x="106" y="51"/>
                </a:lnTo>
                <a:lnTo>
                  <a:pt x="107" y="59"/>
                </a:lnTo>
                <a:lnTo>
                  <a:pt x="106" y="69"/>
                </a:lnTo>
                <a:lnTo>
                  <a:pt x="105" y="77"/>
                </a:lnTo>
                <a:lnTo>
                  <a:pt x="102" y="83"/>
                </a:lnTo>
                <a:lnTo>
                  <a:pt x="98" y="87"/>
                </a:lnTo>
                <a:lnTo>
                  <a:pt x="92" y="91"/>
                </a:lnTo>
                <a:lnTo>
                  <a:pt x="85" y="93"/>
                </a:lnTo>
                <a:lnTo>
                  <a:pt x="77" y="94"/>
                </a:lnTo>
                <a:lnTo>
                  <a:pt x="67" y="94"/>
                </a:lnTo>
                <a:lnTo>
                  <a:pt x="25" y="9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2" name="Freeform 208"/>
          <p:cNvSpPr>
            <a:spLocks/>
          </p:cNvSpPr>
          <p:nvPr/>
        </p:nvSpPr>
        <p:spPr bwMode="auto">
          <a:xfrm>
            <a:off x="3636964" y="3883025"/>
            <a:ext cx="52387" cy="109538"/>
          </a:xfrm>
          <a:custGeom>
            <a:avLst/>
            <a:gdLst>
              <a:gd name="T0" fmla="*/ 41818 w 114"/>
              <a:gd name="T1" fmla="*/ 109538 h 207"/>
              <a:gd name="T2" fmla="*/ 52387 w 114"/>
              <a:gd name="T3" fmla="*/ 109538 h 207"/>
              <a:gd name="T4" fmla="*/ 52387 w 114"/>
              <a:gd name="T5" fmla="*/ 61913 h 207"/>
              <a:gd name="T6" fmla="*/ 52387 w 114"/>
              <a:gd name="T7" fmla="*/ 58209 h 207"/>
              <a:gd name="T8" fmla="*/ 52387 w 114"/>
              <a:gd name="T9" fmla="*/ 52388 h 207"/>
              <a:gd name="T10" fmla="*/ 51927 w 114"/>
              <a:gd name="T11" fmla="*/ 47625 h 207"/>
              <a:gd name="T12" fmla="*/ 51468 w 114"/>
              <a:gd name="T13" fmla="*/ 42334 h 207"/>
              <a:gd name="T14" fmla="*/ 49630 w 114"/>
              <a:gd name="T15" fmla="*/ 38629 h 207"/>
              <a:gd name="T16" fmla="*/ 47792 w 114"/>
              <a:gd name="T17" fmla="*/ 35984 h 207"/>
              <a:gd name="T18" fmla="*/ 46413 w 114"/>
              <a:gd name="T19" fmla="*/ 33867 h 207"/>
              <a:gd name="T20" fmla="*/ 44575 w 114"/>
              <a:gd name="T21" fmla="*/ 32279 h 207"/>
              <a:gd name="T22" fmla="*/ 42277 w 114"/>
              <a:gd name="T23" fmla="*/ 30163 h 207"/>
              <a:gd name="T24" fmla="*/ 39520 w 114"/>
              <a:gd name="T25" fmla="*/ 29104 h 207"/>
              <a:gd name="T26" fmla="*/ 36763 w 114"/>
              <a:gd name="T27" fmla="*/ 28575 h 207"/>
              <a:gd name="T28" fmla="*/ 33546 w 114"/>
              <a:gd name="T29" fmla="*/ 27517 h 207"/>
              <a:gd name="T30" fmla="*/ 29870 w 114"/>
              <a:gd name="T31" fmla="*/ 27517 h 207"/>
              <a:gd name="T32" fmla="*/ 27113 w 114"/>
              <a:gd name="T33" fmla="*/ 27517 h 207"/>
              <a:gd name="T34" fmla="*/ 23896 w 114"/>
              <a:gd name="T35" fmla="*/ 28575 h 207"/>
              <a:gd name="T36" fmla="*/ 21139 w 114"/>
              <a:gd name="T37" fmla="*/ 29633 h 207"/>
              <a:gd name="T38" fmla="*/ 18381 w 114"/>
              <a:gd name="T39" fmla="*/ 30692 h 207"/>
              <a:gd name="T40" fmla="*/ 16084 w 114"/>
              <a:gd name="T41" fmla="*/ 32808 h 207"/>
              <a:gd name="T42" fmla="*/ 14246 w 114"/>
              <a:gd name="T43" fmla="*/ 34925 h 207"/>
              <a:gd name="T44" fmla="*/ 11948 w 114"/>
              <a:gd name="T45" fmla="*/ 37571 h 207"/>
              <a:gd name="T46" fmla="*/ 10569 w 114"/>
              <a:gd name="T47" fmla="*/ 40746 h 207"/>
              <a:gd name="T48" fmla="*/ 10569 w 114"/>
              <a:gd name="T49" fmla="*/ 0 h 207"/>
              <a:gd name="T50" fmla="*/ 0 w 114"/>
              <a:gd name="T51" fmla="*/ 0 h 207"/>
              <a:gd name="T52" fmla="*/ 0 w 114"/>
              <a:gd name="T53" fmla="*/ 109538 h 207"/>
              <a:gd name="T54" fmla="*/ 10569 w 114"/>
              <a:gd name="T55" fmla="*/ 109538 h 207"/>
              <a:gd name="T56" fmla="*/ 10569 w 114"/>
              <a:gd name="T57" fmla="*/ 62442 h 207"/>
              <a:gd name="T58" fmla="*/ 11029 w 114"/>
              <a:gd name="T59" fmla="*/ 57150 h 207"/>
              <a:gd name="T60" fmla="*/ 11948 w 114"/>
              <a:gd name="T61" fmla="*/ 52917 h 207"/>
              <a:gd name="T62" fmla="*/ 13327 w 114"/>
              <a:gd name="T63" fmla="*/ 48684 h 207"/>
              <a:gd name="T64" fmla="*/ 15624 w 114"/>
              <a:gd name="T65" fmla="*/ 45509 h 207"/>
              <a:gd name="T66" fmla="*/ 18381 w 114"/>
              <a:gd name="T67" fmla="*/ 43392 h 207"/>
              <a:gd name="T68" fmla="*/ 21139 w 114"/>
              <a:gd name="T69" fmla="*/ 41275 h 207"/>
              <a:gd name="T70" fmla="*/ 25274 w 114"/>
              <a:gd name="T71" fmla="*/ 40217 h 207"/>
              <a:gd name="T72" fmla="*/ 28951 w 114"/>
              <a:gd name="T73" fmla="*/ 39688 h 207"/>
              <a:gd name="T74" fmla="*/ 32627 w 114"/>
              <a:gd name="T75" fmla="*/ 40217 h 207"/>
              <a:gd name="T76" fmla="*/ 35384 w 114"/>
              <a:gd name="T77" fmla="*/ 40746 h 207"/>
              <a:gd name="T78" fmla="*/ 37682 w 114"/>
              <a:gd name="T79" fmla="*/ 42334 h 207"/>
              <a:gd name="T80" fmla="*/ 39060 w 114"/>
              <a:gd name="T81" fmla="*/ 44450 h 207"/>
              <a:gd name="T82" fmla="*/ 39980 w 114"/>
              <a:gd name="T83" fmla="*/ 47625 h 207"/>
              <a:gd name="T84" fmla="*/ 41358 w 114"/>
              <a:gd name="T85" fmla="*/ 51329 h 207"/>
              <a:gd name="T86" fmla="*/ 41818 w 114"/>
              <a:gd name="T87" fmla="*/ 55563 h 207"/>
              <a:gd name="T88" fmla="*/ 41818 w 114"/>
              <a:gd name="T89" fmla="*/ 60325 h 207"/>
              <a:gd name="T90" fmla="*/ 41818 w 114"/>
              <a:gd name="T91" fmla="*/ 109538 h 2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207"/>
              <a:gd name="T140" fmla="*/ 114 w 114"/>
              <a:gd name="T141" fmla="*/ 207 h 2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207">
                <a:moveTo>
                  <a:pt x="91" y="207"/>
                </a:moveTo>
                <a:lnTo>
                  <a:pt x="114" y="207"/>
                </a:lnTo>
                <a:lnTo>
                  <a:pt x="114" y="117"/>
                </a:lnTo>
                <a:lnTo>
                  <a:pt x="114" y="110"/>
                </a:lnTo>
                <a:lnTo>
                  <a:pt x="114" y="99"/>
                </a:lnTo>
                <a:lnTo>
                  <a:pt x="113" y="90"/>
                </a:lnTo>
                <a:lnTo>
                  <a:pt x="112" y="80"/>
                </a:lnTo>
                <a:lnTo>
                  <a:pt x="108" y="73"/>
                </a:lnTo>
                <a:lnTo>
                  <a:pt x="104" y="68"/>
                </a:lnTo>
                <a:lnTo>
                  <a:pt x="101" y="64"/>
                </a:lnTo>
                <a:lnTo>
                  <a:pt x="97" y="61"/>
                </a:lnTo>
                <a:lnTo>
                  <a:pt x="92" y="57"/>
                </a:lnTo>
                <a:lnTo>
                  <a:pt x="86" y="55"/>
                </a:lnTo>
                <a:lnTo>
                  <a:pt x="80" y="54"/>
                </a:lnTo>
                <a:lnTo>
                  <a:pt x="73" y="52"/>
                </a:lnTo>
                <a:lnTo>
                  <a:pt x="65" y="52"/>
                </a:lnTo>
                <a:lnTo>
                  <a:pt x="59" y="52"/>
                </a:lnTo>
                <a:lnTo>
                  <a:pt x="52" y="54"/>
                </a:lnTo>
                <a:lnTo>
                  <a:pt x="46" y="56"/>
                </a:lnTo>
                <a:lnTo>
                  <a:pt x="40" y="58"/>
                </a:lnTo>
                <a:lnTo>
                  <a:pt x="35" y="62"/>
                </a:lnTo>
                <a:lnTo>
                  <a:pt x="31" y="66"/>
                </a:lnTo>
                <a:lnTo>
                  <a:pt x="26" y="71"/>
                </a:lnTo>
                <a:lnTo>
                  <a:pt x="23" y="77"/>
                </a:lnTo>
                <a:lnTo>
                  <a:pt x="23" y="0"/>
                </a:lnTo>
                <a:lnTo>
                  <a:pt x="0" y="0"/>
                </a:lnTo>
                <a:lnTo>
                  <a:pt x="0" y="207"/>
                </a:lnTo>
                <a:lnTo>
                  <a:pt x="23" y="207"/>
                </a:lnTo>
                <a:lnTo>
                  <a:pt x="23" y="118"/>
                </a:lnTo>
                <a:lnTo>
                  <a:pt x="24" y="108"/>
                </a:lnTo>
                <a:lnTo>
                  <a:pt x="26" y="100"/>
                </a:lnTo>
                <a:lnTo>
                  <a:pt x="29" y="92"/>
                </a:lnTo>
                <a:lnTo>
                  <a:pt x="34" y="86"/>
                </a:lnTo>
                <a:lnTo>
                  <a:pt x="40" y="82"/>
                </a:lnTo>
                <a:lnTo>
                  <a:pt x="46" y="78"/>
                </a:lnTo>
                <a:lnTo>
                  <a:pt x="55" y="76"/>
                </a:lnTo>
                <a:lnTo>
                  <a:pt x="63" y="75"/>
                </a:lnTo>
                <a:lnTo>
                  <a:pt x="71" y="76"/>
                </a:lnTo>
                <a:lnTo>
                  <a:pt x="77" y="77"/>
                </a:lnTo>
                <a:lnTo>
                  <a:pt x="82" y="80"/>
                </a:lnTo>
                <a:lnTo>
                  <a:pt x="85" y="84"/>
                </a:lnTo>
                <a:lnTo>
                  <a:pt x="87" y="90"/>
                </a:lnTo>
                <a:lnTo>
                  <a:pt x="90" y="97"/>
                </a:lnTo>
                <a:lnTo>
                  <a:pt x="91" y="105"/>
                </a:lnTo>
                <a:lnTo>
                  <a:pt x="91" y="114"/>
                </a:lnTo>
                <a:lnTo>
                  <a:pt x="91"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3" name="Freeform 209"/>
          <p:cNvSpPr>
            <a:spLocks noEditPoints="1"/>
          </p:cNvSpPr>
          <p:nvPr/>
        </p:nvSpPr>
        <p:spPr bwMode="auto">
          <a:xfrm>
            <a:off x="3705226" y="3883025"/>
            <a:ext cx="11113" cy="109538"/>
          </a:xfrm>
          <a:custGeom>
            <a:avLst/>
            <a:gdLst>
              <a:gd name="T0" fmla="*/ 0 w 23"/>
              <a:gd name="T1" fmla="*/ 109538 h 207"/>
              <a:gd name="T2" fmla="*/ 11113 w 23"/>
              <a:gd name="T3" fmla="*/ 109538 h 207"/>
              <a:gd name="T4" fmla="*/ 11113 w 23"/>
              <a:gd name="T5" fmla="*/ 29633 h 207"/>
              <a:gd name="T6" fmla="*/ 0 w 23"/>
              <a:gd name="T7" fmla="*/ 29633 h 207"/>
              <a:gd name="T8" fmla="*/ 0 w 23"/>
              <a:gd name="T9" fmla="*/ 109538 h 207"/>
              <a:gd name="T10" fmla="*/ 0 w 23"/>
              <a:gd name="T11" fmla="*/ 14817 h 207"/>
              <a:gd name="T12" fmla="*/ 11113 w 23"/>
              <a:gd name="T13" fmla="*/ 14817 h 207"/>
              <a:gd name="T14" fmla="*/ 11113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4" name="Rectangle 210"/>
          <p:cNvSpPr>
            <a:spLocks noChangeArrowheads="1"/>
          </p:cNvSpPr>
          <p:nvPr/>
        </p:nvSpPr>
        <p:spPr bwMode="auto">
          <a:xfrm>
            <a:off x="3733801" y="3883025"/>
            <a:ext cx="9525" cy="10953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075" name="Freeform 211"/>
          <p:cNvSpPr>
            <a:spLocks noEditPoints="1"/>
          </p:cNvSpPr>
          <p:nvPr/>
        </p:nvSpPr>
        <p:spPr bwMode="auto">
          <a:xfrm>
            <a:off x="3760788" y="3883025"/>
            <a:ext cx="11112" cy="109538"/>
          </a:xfrm>
          <a:custGeom>
            <a:avLst/>
            <a:gdLst>
              <a:gd name="T0" fmla="*/ 0 w 23"/>
              <a:gd name="T1" fmla="*/ 109538 h 207"/>
              <a:gd name="T2" fmla="*/ 11112 w 23"/>
              <a:gd name="T3" fmla="*/ 109538 h 207"/>
              <a:gd name="T4" fmla="*/ 11112 w 23"/>
              <a:gd name="T5" fmla="*/ 29633 h 207"/>
              <a:gd name="T6" fmla="*/ 0 w 23"/>
              <a:gd name="T7" fmla="*/ 29633 h 207"/>
              <a:gd name="T8" fmla="*/ 0 w 23"/>
              <a:gd name="T9" fmla="*/ 109538 h 207"/>
              <a:gd name="T10" fmla="*/ 0 w 23"/>
              <a:gd name="T11" fmla="*/ 14817 h 207"/>
              <a:gd name="T12" fmla="*/ 11112 w 23"/>
              <a:gd name="T13" fmla="*/ 14817 h 207"/>
              <a:gd name="T14" fmla="*/ 11112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6" name="Freeform 212"/>
          <p:cNvSpPr>
            <a:spLocks noEditPoints="1"/>
          </p:cNvSpPr>
          <p:nvPr/>
        </p:nvSpPr>
        <p:spPr bwMode="auto">
          <a:xfrm>
            <a:off x="3787775" y="3910013"/>
            <a:ext cx="58738" cy="114300"/>
          </a:xfrm>
          <a:custGeom>
            <a:avLst/>
            <a:gdLst>
              <a:gd name="T0" fmla="*/ 10722 w 126"/>
              <a:gd name="T1" fmla="*/ 114300 h 216"/>
              <a:gd name="T2" fmla="*/ 14451 w 126"/>
              <a:gd name="T3" fmla="*/ 77258 h 216"/>
              <a:gd name="T4" fmla="*/ 24707 w 126"/>
              <a:gd name="T5" fmla="*/ 83608 h 216"/>
              <a:gd name="T6" fmla="*/ 36828 w 126"/>
              <a:gd name="T7" fmla="*/ 83608 h 216"/>
              <a:gd name="T8" fmla="*/ 47084 w 126"/>
              <a:gd name="T9" fmla="*/ 77788 h 216"/>
              <a:gd name="T10" fmla="*/ 54542 w 126"/>
              <a:gd name="T11" fmla="*/ 66675 h 216"/>
              <a:gd name="T12" fmla="*/ 58272 w 126"/>
              <a:gd name="T13" fmla="*/ 51329 h 216"/>
              <a:gd name="T14" fmla="*/ 58272 w 126"/>
              <a:gd name="T15" fmla="*/ 32808 h 216"/>
              <a:gd name="T16" fmla="*/ 54542 w 126"/>
              <a:gd name="T17" fmla="*/ 17463 h 216"/>
              <a:gd name="T18" fmla="*/ 47084 w 126"/>
              <a:gd name="T19" fmla="*/ 6350 h 216"/>
              <a:gd name="T20" fmla="*/ 37294 w 126"/>
              <a:gd name="T21" fmla="*/ 1058 h 216"/>
              <a:gd name="T22" fmla="*/ 27970 w 126"/>
              <a:gd name="T23" fmla="*/ 0 h 216"/>
              <a:gd name="T24" fmla="*/ 21910 w 126"/>
              <a:gd name="T25" fmla="*/ 2117 h 216"/>
              <a:gd name="T26" fmla="*/ 17248 w 126"/>
              <a:gd name="T27" fmla="*/ 5821 h 216"/>
              <a:gd name="T28" fmla="*/ 12587 w 126"/>
              <a:gd name="T29" fmla="*/ 10583 h 216"/>
              <a:gd name="T30" fmla="*/ 10722 w 126"/>
              <a:gd name="T31" fmla="*/ 2117 h 216"/>
              <a:gd name="T32" fmla="*/ 0 w 126"/>
              <a:gd name="T33" fmla="*/ 114300 h 216"/>
              <a:gd name="T34" fmla="*/ 10722 w 126"/>
              <a:gd name="T35" fmla="*/ 35983 h 216"/>
              <a:gd name="T36" fmla="*/ 13053 w 126"/>
              <a:gd name="T37" fmla="*/ 24871 h 216"/>
              <a:gd name="T38" fmla="*/ 17715 w 126"/>
              <a:gd name="T39" fmla="*/ 16933 h 216"/>
              <a:gd name="T40" fmla="*/ 24241 w 126"/>
              <a:gd name="T41" fmla="*/ 13229 h 216"/>
              <a:gd name="T42" fmla="*/ 32632 w 126"/>
              <a:gd name="T43" fmla="*/ 13229 h 216"/>
              <a:gd name="T44" fmla="*/ 39625 w 126"/>
              <a:gd name="T45" fmla="*/ 16933 h 216"/>
              <a:gd name="T46" fmla="*/ 44753 w 126"/>
              <a:gd name="T47" fmla="*/ 24342 h 216"/>
              <a:gd name="T48" fmla="*/ 47084 w 126"/>
              <a:gd name="T49" fmla="*/ 34925 h 216"/>
              <a:gd name="T50" fmla="*/ 47084 w 126"/>
              <a:gd name="T51" fmla="*/ 48154 h 216"/>
              <a:gd name="T52" fmla="*/ 44753 w 126"/>
              <a:gd name="T53" fmla="*/ 59796 h 216"/>
              <a:gd name="T54" fmla="*/ 39625 w 126"/>
              <a:gd name="T55" fmla="*/ 68263 h 216"/>
              <a:gd name="T56" fmla="*/ 32632 w 126"/>
              <a:gd name="T57" fmla="*/ 71967 h 216"/>
              <a:gd name="T58" fmla="*/ 24241 w 126"/>
              <a:gd name="T59" fmla="*/ 71967 h 216"/>
              <a:gd name="T60" fmla="*/ 17715 w 126"/>
              <a:gd name="T61" fmla="*/ 68263 h 216"/>
              <a:gd name="T62" fmla="*/ 12587 w 126"/>
              <a:gd name="T63" fmla="*/ 60854 h 216"/>
              <a:gd name="T64" fmla="*/ 10722 w 126"/>
              <a:gd name="T65" fmla="*/ 50271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216"/>
              <a:gd name="T101" fmla="*/ 126 w 12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216">
                <a:moveTo>
                  <a:pt x="0" y="216"/>
                </a:moveTo>
                <a:lnTo>
                  <a:pt x="23" y="216"/>
                </a:lnTo>
                <a:lnTo>
                  <a:pt x="23" y="137"/>
                </a:lnTo>
                <a:lnTo>
                  <a:pt x="31" y="146"/>
                </a:lnTo>
                <a:lnTo>
                  <a:pt x="42" y="153"/>
                </a:lnTo>
                <a:lnTo>
                  <a:pt x="53" y="158"/>
                </a:lnTo>
                <a:lnTo>
                  <a:pt x="66" y="159"/>
                </a:lnTo>
                <a:lnTo>
                  <a:pt x="79" y="158"/>
                </a:lnTo>
                <a:lnTo>
                  <a:pt x="90" y="153"/>
                </a:lnTo>
                <a:lnTo>
                  <a:pt x="101" y="147"/>
                </a:lnTo>
                <a:lnTo>
                  <a:pt x="109" y="138"/>
                </a:lnTo>
                <a:lnTo>
                  <a:pt x="117" y="126"/>
                </a:lnTo>
                <a:lnTo>
                  <a:pt x="122" y="112"/>
                </a:lnTo>
                <a:lnTo>
                  <a:pt x="125" y="97"/>
                </a:lnTo>
                <a:lnTo>
                  <a:pt x="126" y="80"/>
                </a:lnTo>
                <a:lnTo>
                  <a:pt x="125" y="62"/>
                </a:lnTo>
                <a:lnTo>
                  <a:pt x="122" y="46"/>
                </a:lnTo>
                <a:lnTo>
                  <a:pt x="117" y="33"/>
                </a:lnTo>
                <a:lnTo>
                  <a:pt x="109" y="21"/>
                </a:lnTo>
                <a:lnTo>
                  <a:pt x="101" y="12"/>
                </a:lnTo>
                <a:lnTo>
                  <a:pt x="91" y="6"/>
                </a:lnTo>
                <a:lnTo>
                  <a:pt x="80" y="2"/>
                </a:lnTo>
                <a:lnTo>
                  <a:pt x="67" y="0"/>
                </a:lnTo>
                <a:lnTo>
                  <a:pt x="60" y="0"/>
                </a:lnTo>
                <a:lnTo>
                  <a:pt x="53" y="2"/>
                </a:lnTo>
                <a:lnTo>
                  <a:pt x="47" y="4"/>
                </a:lnTo>
                <a:lnTo>
                  <a:pt x="42" y="7"/>
                </a:lnTo>
                <a:lnTo>
                  <a:pt x="37" y="11"/>
                </a:lnTo>
                <a:lnTo>
                  <a:pt x="31" y="16"/>
                </a:lnTo>
                <a:lnTo>
                  <a:pt x="27" y="20"/>
                </a:lnTo>
                <a:lnTo>
                  <a:pt x="23" y="27"/>
                </a:lnTo>
                <a:lnTo>
                  <a:pt x="23" y="4"/>
                </a:lnTo>
                <a:lnTo>
                  <a:pt x="0" y="4"/>
                </a:lnTo>
                <a:lnTo>
                  <a:pt x="0" y="216"/>
                </a:lnTo>
                <a:close/>
                <a:moveTo>
                  <a:pt x="22" y="81"/>
                </a:moveTo>
                <a:lnTo>
                  <a:pt x="23" y="68"/>
                </a:lnTo>
                <a:lnTo>
                  <a:pt x="25" y="56"/>
                </a:lnTo>
                <a:lnTo>
                  <a:pt x="28" y="47"/>
                </a:lnTo>
                <a:lnTo>
                  <a:pt x="32" y="39"/>
                </a:lnTo>
                <a:lnTo>
                  <a:pt x="38" y="32"/>
                </a:lnTo>
                <a:lnTo>
                  <a:pt x="45" y="27"/>
                </a:lnTo>
                <a:lnTo>
                  <a:pt x="52" y="25"/>
                </a:lnTo>
                <a:lnTo>
                  <a:pt x="62" y="24"/>
                </a:lnTo>
                <a:lnTo>
                  <a:pt x="70" y="25"/>
                </a:lnTo>
                <a:lnTo>
                  <a:pt x="79" y="27"/>
                </a:lnTo>
                <a:lnTo>
                  <a:pt x="85" y="32"/>
                </a:lnTo>
                <a:lnTo>
                  <a:pt x="91" y="38"/>
                </a:lnTo>
                <a:lnTo>
                  <a:pt x="96" y="46"/>
                </a:lnTo>
                <a:lnTo>
                  <a:pt x="99" y="55"/>
                </a:lnTo>
                <a:lnTo>
                  <a:pt x="101" y="66"/>
                </a:lnTo>
                <a:lnTo>
                  <a:pt x="102" y="79"/>
                </a:lnTo>
                <a:lnTo>
                  <a:pt x="101" y="91"/>
                </a:lnTo>
                <a:lnTo>
                  <a:pt x="99" y="103"/>
                </a:lnTo>
                <a:lnTo>
                  <a:pt x="96" y="113"/>
                </a:lnTo>
                <a:lnTo>
                  <a:pt x="91" y="122"/>
                </a:lnTo>
                <a:lnTo>
                  <a:pt x="85" y="129"/>
                </a:lnTo>
                <a:lnTo>
                  <a:pt x="79" y="133"/>
                </a:lnTo>
                <a:lnTo>
                  <a:pt x="70" y="136"/>
                </a:lnTo>
                <a:lnTo>
                  <a:pt x="62" y="137"/>
                </a:lnTo>
                <a:lnTo>
                  <a:pt x="52" y="136"/>
                </a:lnTo>
                <a:lnTo>
                  <a:pt x="44" y="133"/>
                </a:lnTo>
                <a:lnTo>
                  <a:pt x="38" y="129"/>
                </a:lnTo>
                <a:lnTo>
                  <a:pt x="32" y="123"/>
                </a:lnTo>
                <a:lnTo>
                  <a:pt x="27" y="115"/>
                </a:lnTo>
                <a:lnTo>
                  <a:pt x="24" y="105"/>
                </a:lnTo>
                <a:lnTo>
                  <a:pt x="23" y="95"/>
                </a:lnTo>
                <a:lnTo>
                  <a:pt x="22" y="8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7" name="Freeform 213"/>
          <p:cNvSpPr>
            <a:spLocks noEditPoints="1"/>
          </p:cNvSpPr>
          <p:nvPr/>
        </p:nvSpPr>
        <p:spPr bwMode="auto">
          <a:xfrm>
            <a:off x="3860800" y="3910013"/>
            <a:ext cx="58738" cy="114300"/>
          </a:xfrm>
          <a:custGeom>
            <a:avLst/>
            <a:gdLst>
              <a:gd name="T0" fmla="*/ 10722 w 126"/>
              <a:gd name="T1" fmla="*/ 114300 h 216"/>
              <a:gd name="T2" fmla="*/ 14451 w 126"/>
              <a:gd name="T3" fmla="*/ 77258 h 216"/>
              <a:gd name="T4" fmla="*/ 24707 w 126"/>
              <a:gd name="T5" fmla="*/ 83608 h 216"/>
              <a:gd name="T6" fmla="*/ 36828 w 126"/>
              <a:gd name="T7" fmla="*/ 83608 h 216"/>
              <a:gd name="T8" fmla="*/ 47084 w 126"/>
              <a:gd name="T9" fmla="*/ 77788 h 216"/>
              <a:gd name="T10" fmla="*/ 54542 w 126"/>
              <a:gd name="T11" fmla="*/ 66675 h 216"/>
              <a:gd name="T12" fmla="*/ 58272 w 126"/>
              <a:gd name="T13" fmla="*/ 51329 h 216"/>
              <a:gd name="T14" fmla="*/ 58272 w 126"/>
              <a:gd name="T15" fmla="*/ 32808 h 216"/>
              <a:gd name="T16" fmla="*/ 54542 w 126"/>
              <a:gd name="T17" fmla="*/ 17463 h 216"/>
              <a:gd name="T18" fmla="*/ 47084 w 126"/>
              <a:gd name="T19" fmla="*/ 6350 h 216"/>
              <a:gd name="T20" fmla="*/ 37294 w 126"/>
              <a:gd name="T21" fmla="*/ 1058 h 216"/>
              <a:gd name="T22" fmla="*/ 27970 w 126"/>
              <a:gd name="T23" fmla="*/ 0 h 216"/>
              <a:gd name="T24" fmla="*/ 21910 w 126"/>
              <a:gd name="T25" fmla="*/ 2117 h 216"/>
              <a:gd name="T26" fmla="*/ 16782 w 126"/>
              <a:gd name="T27" fmla="*/ 5821 h 216"/>
              <a:gd name="T28" fmla="*/ 12587 w 126"/>
              <a:gd name="T29" fmla="*/ 10583 h 216"/>
              <a:gd name="T30" fmla="*/ 10722 w 126"/>
              <a:gd name="T31" fmla="*/ 2117 h 216"/>
              <a:gd name="T32" fmla="*/ 0 w 126"/>
              <a:gd name="T33" fmla="*/ 114300 h 216"/>
              <a:gd name="T34" fmla="*/ 10722 w 126"/>
              <a:gd name="T35" fmla="*/ 35983 h 216"/>
              <a:gd name="T36" fmla="*/ 13053 w 126"/>
              <a:gd name="T37" fmla="*/ 24871 h 216"/>
              <a:gd name="T38" fmla="*/ 17715 w 126"/>
              <a:gd name="T39" fmla="*/ 16933 h 216"/>
              <a:gd name="T40" fmla="*/ 24241 w 126"/>
              <a:gd name="T41" fmla="*/ 13229 h 216"/>
              <a:gd name="T42" fmla="*/ 32632 w 126"/>
              <a:gd name="T43" fmla="*/ 13229 h 216"/>
              <a:gd name="T44" fmla="*/ 39625 w 126"/>
              <a:gd name="T45" fmla="*/ 16933 h 216"/>
              <a:gd name="T46" fmla="*/ 44753 w 126"/>
              <a:gd name="T47" fmla="*/ 24342 h 216"/>
              <a:gd name="T48" fmla="*/ 47084 w 126"/>
              <a:gd name="T49" fmla="*/ 34925 h 216"/>
              <a:gd name="T50" fmla="*/ 47084 w 126"/>
              <a:gd name="T51" fmla="*/ 48154 h 216"/>
              <a:gd name="T52" fmla="*/ 44753 w 126"/>
              <a:gd name="T53" fmla="*/ 59796 h 216"/>
              <a:gd name="T54" fmla="*/ 39625 w 126"/>
              <a:gd name="T55" fmla="*/ 68263 h 216"/>
              <a:gd name="T56" fmla="*/ 32632 w 126"/>
              <a:gd name="T57" fmla="*/ 71967 h 216"/>
              <a:gd name="T58" fmla="*/ 24241 w 126"/>
              <a:gd name="T59" fmla="*/ 71967 h 216"/>
              <a:gd name="T60" fmla="*/ 17715 w 126"/>
              <a:gd name="T61" fmla="*/ 68263 h 216"/>
              <a:gd name="T62" fmla="*/ 12587 w 126"/>
              <a:gd name="T63" fmla="*/ 60854 h 216"/>
              <a:gd name="T64" fmla="*/ 10722 w 126"/>
              <a:gd name="T65" fmla="*/ 50271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216"/>
              <a:gd name="T101" fmla="*/ 126 w 12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216">
                <a:moveTo>
                  <a:pt x="0" y="216"/>
                </a:moveTo>
                <a:lnTo>
                  <a:pt x="23" y="216"/>
                </a:lnTo>
                <a:lnTo>
                  <a:pt x="23" y="137"/>
                </a:lnTo>
                <a:lnTo>
                  <a:pt x="31" y="146"/>
                </a:lnTo>
                <a:lnTo>
                  <a:pt x="42" y="153"/>
                </a:lnTo>
                <a:lnTo>
                  <a:pt x="53" y="158"/>
                </a:lnTo>
                <a:lnTo>
                  <a:pt x="66" y="159"/>
                </a:lnTo>
                <a:lnTo>
                  <a:pt x="79" y="158"/>
                </a:lnTo>
                <a:lnTo>
                  <a:pt x="90" y="153"/>
                </a:lnTo>
                <a:lnTo>
                  <a:pt x="101" y="147"/>
                </a:lnTo>
                <a:lnTo>
                  <a:pt x="109" y="138"/>
                </a:lnTo>
                <a:lnTo>
                  <a:pt x="117" y="126"/>
                </a:lnTo>
                <a:lnTo>
                  <a:pt x="122" y="112"/>
                </a:lnTo>
                <a:lnTo>
                  <a:pt x="125" y="97"/>
                </a:lnTo>
                <a:lnTo>
                  <a:pt x="126" y="80"/>
                </a:lnTo>
                <a:lnTo>
                  <a:pt x="125" y="62"/>
                </a:lnTo>
                <a:lnTo>
                  <a:pt x="122" y="46"/>
                </a:lnTo>
                <a:lnTo>
                  <a:pt x="117" y="33"/>
                </a:lnTo>
                <a:lnTo>
                  <a:pt x="109" y="21"/>
                </a:lnTo>
                <a:lnTo>
                  <a:pt x="101" y="12"/>
                </a:lnTo>
                <a:lnTo>
                  <a:pt x="91" y="6"/>
                </a:lnTo>
                <a:lnTo>
                  <a:pt x="80" y="2"/>
                </a:lnTo>
                <a:lnTo>
                  <a:pt x="67" y="0"/>
                </a:lnTo>
                <a:lnTo>
                  <a:pt x="60" y="0"/>
                </a:lnTo>
                <a:lnTo>
                  <a:pt x="53" y="2"/>
                </a:lnTo>
                <a:lnTo>
                  <a:pt x="47" y="4"/>
                </a:lnTo>
                <a:lnTo>
                  <a:pt x="42" y="7"/>
                </a:lnTo>
                <a:lnTo>
                  <a:pt x="36" y="11"/>
                </a:lnTo>
                <a:lnTo>
                  <a:pt x="31" y="16"/>
                </a:lnTo>
                <a:lnTo>
                  <a:pt x="27" y="20"/>
                </a:lnTo>
                <a:lnTo>
                  <a:pt x="23" y="27"/>
                </a:lnTo>
                <a:lnTo>
                  <a:pt x="23" y="4"/>
                </a:lnTo>
                <a:lnTo>
                  <a:pt x="0" y="4"/>
                </a:lnTo>
                <a:lnTo>
                  <a:pt x="0" y="216"/>
                </a:lnTo>
                <a:close/>
                <a:moveTo>
                  <a:pt x="22" y="81"/>
                </a:moveTo>
                <a:lnTo>
                  <a:pt x="23" y="68"/>
                </a:lnTo>
                <a:lnTo>
                  <a:pt x="25" y="56"/>
                </a:lnTo>
                <a:lnTo>
                  <a:pt x="28" y="47"/>
                </a:lnTo>
                <a:lnTo>
                  <a:pt x="32" y="39"/>
                </a:lnTo>
                <a:lnTo>
                  <a:pt x="38" y="32"/>
                </a:lnTo>
                <a:lnTo>
                  <a:pt x="45" y="27"/>
                </a:lnTo>
                <a:lnTo>
                  <a:pt x="52" y="25"/>
                </a:lnTo>
                <a:lnTo>
                  <a:pt x="62" y="24"/>
                </a:lnTo>
                <a:lnTo>
                  <a:pt x="70" y="25"/>
                </a:lnTo>
                <a:lnTo>
                  <a:pt x="79" y="27"/>
                </a:lnTo>
                <a:lnTo>
                  <a:pt x="85" y="32"/>
                </a:lnTo>
                <a:lnTo>
                  <a:pt x="91" y="38"/>
                </a:lnTo>
                <a:lnTo>
                  <a:pt x="96" y="46"/>
                </a:lnTo>
                <a:lnTo>
                  <a:pt x="99" y="55"/>
                </a:lnTo>
                <a:lnTo>
                  <a:pt x="101" y="66"/>
                </a:lnTo>
                <a:lnTo>
                  <a:pt x="102" y="79"/>
                </a:lnTo>
                <a:lnTo>
                  <a:pt x="101" y="91"/>
                </a:lnTo>
                <a:lnTo>
                  <a:pt x="99" y="103"/>
                </a:lnTo>
                <a:lnTo>
                  <a:pt x="96" y="113"/>
                </a:lnTo>
                <a:lnTo>
                  <a:pt x="91" y="122"/>
                </a:lnTo>
                <a:lnTo>
                  <a:pt x="85" y="129"/>
                </a:lnTo>
                <a:lnTo>
                  <a:pt x="79" y="133"/>
                </a:lnTo>
                <a:lnTo>
                  <a:pt x="70" y="136"/>
                </a:lnTo>
                <a:lnTo>
                  <a:pt x="62" y="137"/>
                </a:lnTo>
                <a:lnTo>
                  <a:pt x="52" y="136"/>
                </a:lnTo>
                <a:lnTo>
                  <a:pt x="44" y="133"/>
                </a:lnTo>
                <a:lnTo>
                  <a:pt x="38" y="129"/>
                </a:lnTo>
                <a:lnTo>
                  <a:pt x="32" y="123"/>
                </a:lnTo>
                <a:lnTo>
                  <a:pt x="27" y="115"/>
                </a:lnTo>
                <a:lnTo>
                  <a:pt x="24" y="105"/>
                </a:lnTo>
                <a:lnTo>
                  <a:pt x="23" y="95"/>
                </a:lnTo>
                <a:lnTo>
                  <a:pt x="22" y="8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8" name="Freeform 214"/>
          <p:cNvSpPr>
            <a:spLocks noEditPoints="1"/>
          </p:cNvSpPr>
          <p:nvPr/>
        </p:nvSpPr>
        <p:spPr bwMode="auto">
          <a:xfrm>
            <a:off x="3929064" y="3910014"/>
            <a:ext cx="58737" cy="84137"/>
          </a:xfrm>
          <a:custGeom>
            <a:avLst/>
            <a:gdLst>
              <a:gd name="T0" fmla="*/ 45947 w 124"/>
              <a:gd name="T1" fmla="*/ 59795 h 159"/>
              <a:gd name="T2" fmla="*/ 43105 w 124"/>
              <a:gd name="T3" fmla="*/ 65616 h 159"/>
              <a:gd name="T4" fmla="*/ 38842 w 124"/>
              <a:gd name="T5" fmla="*/ 69320 h 159"/>
              <a:gd name="T6" fmla="*/ 33632 w 124"/>
              <a:gd name="T7" fmla="*/ 71966 h 159"/>
              <a:gd name="T8" fmla="*/ 26053 w 124"/>
              <a:gd name="T9" fmla="*/ 70908 h 159"/>
              <a:gd name="T10" fmla="*/ 19421 w 124"/>
              <a:gd name="T11" fmla="*/ 68262 h 159"/>
              <a:gd name="T12" fmla="*/ 14684 w 124"/>
              <a:gd name="T13" fmla="*/ 61912 h 159"/>
              <a:gd name="T14" fmla="*/ 11842 w 124"/>
              <a:gd name="T15" fmla="*/ 51858 h 159"/>
              <a:gd name="T16" fmla="*/ 58737 w 124"/>
              <a:gd name="T17" fmla="*/ 46566 h 159"/>
              <a:gd name="T18" fmla="*/ 57790 w 124"/>
              <a:gd name="T19" fmla="*/ 31750 h 159"/>
              <a:gd name="T20" fmla="*/ 54000 w 124"/>
              <a:gd name="T21" fmla="*/ 16404 h 159"/>
              <a:gd name="T22" fmla="*/ 46421 w 124"/>
              <a:gd name="T23" fmla="*/ 6350 h 159"/>
              <a:gd name="T24" fmla="*/ 36000 w 124"/>
              <a:gd name="T25" fmla="*/ 1058 h 159"/>
              <a:gd name="T26" fmla="*/ 23211 w 124"/>
              <a:gd name="T27" fmla="*/ 1058 h 159"/>
              <a:gd name="T28" fmla="*/ 11842 w 124"/>
              <a:gd name="T29" fmla="*/ 6350 h 159"/>
              <a:gd name="T30" fmla="*/ 4737 w 124"/>
              <a:gd name="T31" fmla="*/ 17462 h 159"/>
              <a:gd name="T32" fmla="*/ 474 w 124"/>
              <a:gd name="T33" fmla="*/ 33337 h 159"/>
              <a:gd name="T34" fmla="*/ 474 w 124"/>
              <a:gd name="T35" fmla="*/ 51858 h 159"/>
              <a:gd name="T36" fmla="*/ 4737 w 124"/>
              <a:gd name="T37" fmla="*/ 67204 h 159"/>
              <a:gd name="T38" fmla="*/ 11842 w 124"/>
              <a:gd name="T39" fmla="*/ 77787 h 159"/>
              <a:gd name="T40" fmla="*/ 23211 w 124"/>
              <a:gd name="T41" fmla="*/ 83608 h 159"/>
              <a:gd name="T42" fmla="*/ 34579 w 124"/>
              <a:gd name="T43" fmla="*/ 83608 h 159"/>
              <a:gd name="T44" fmla="*/ 44526 w 124"/>
              <a:gd name="T45" fmla="*/ 79904 h 159"/>
              <a:gd name="T46" fmla="*/ 51632 w 124"/>
              <a:gd name="T47" fmla="*/ 73025 h 159"/>
              <a:gd name="T48" fmla="*/ 56369 w 124"/>
              <a:gd name="T49" fmla="*/ 62970 h 159"/>
              <a:gd name="T50" fmla="*/ 46895 w 124"/>
              <a:gd name="T51" fmla="*/ 57150 h 159"/>
              <a:gd name="T52" fmla="*/ 11842 w 124"/>
              <a:gd name="T53" fmla="*/ 29633 h 159"/>
              <a:gd name="T54" fmla="*/ 15158 w 124"/>
              <a:gd name="T55" fmla="*/ 21167 h 159"/>
              <a:gd name="T56" fmla="*/ 19421 w 124"/>
              <a:gd name="T57" fmla="*/ 14817 h 159"/>
              <a:gd name="T58" fmla="*/ 25579 w 124"/>
              <a:gd name="T59" fmla="*/ 12700 h 159"/>
              <a:gd name="T60" fmla="*/ 33632 w 124"/>
              <a:gd name="T61" fmla="*/ 12700 h 159"/>
              <a:gd name="T62" fmla="*/ 40263 w 124"/>
              <a:gd name="T63" fmla="*/ 15875 h 159"/>
              <a:gd name="T64" fmla="*/ 44526 w 124"/>
              <a:gd name="T65" fmla="*/ 21167 h 159"/>
              <a:gd name="T66" fmla="*/ 46421 w 124"/>
              <a:gd name="T67" fmla="*/ 29633 h 159"/>
              <a:gd name="T68" fmla="*/ 11368 w 124"/>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9"/>
              <a:gd name="T107" fmla="*/ 124 w 124"/>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9">
                <a:moveTo>
                  <a:pt x="99" y="108"/>
                </a:moveTo>
                <a:lnTo>
                  <a:pt x="97" y="113"/>
                </a:lnTo>
                <a:lnTo>
                  <a:pt x="94" y="119"/>
                </a:lnTo>
                <a:lnTo>
                  <a:pt x="91" y="124"/>
                </a:lnTo>
                <a:lnTo>
                  <a:pt x="87" y="129"/>
                </a:lnTo>
                <a:lnTo>
                  <a:pt x="82" y="131"/>
                </a:lnTo>
                <a:lnTo>
                  <a:pt x="77" y="133"/>
                </a:lnTo>
                <a:lnTo>
                  <a:pt x="71" y="136"/>
                </a:lnTo>
                <a:lnTo>
                  <a:pt x="63" y="136"/>
                </a:lnTo>
                <a:lnTo>
                  <a:pt x="55" y="134"/>
                </a:lnTo>
                <a:lnTo>
                  <a:pt x="48" y="132"/>
                </a:lnTo>
                <a:lnTo>
                  <a:pt x="41" y="129"/>
                </a:lnTo>
                <a:lnTo>
                  <a:pt x="35" y="123"/>
                </a:lnTo>
                <a:lnTo>
                  <a:pt x="31" y="117"/>
                </a:lnTo>
                <a:lnTo>
                  <a:pt x="28" y="109"/>
                </a:lnTo>
                <a:lnTo>
                  <a:pt x="25" y="98"/>
                </a:lnTo>
                <a:lnTo>
                  <a:pt x="24" y="88"/>
                </a:lnTo>
                <a:lnTo>
                  <a:pt x="124" y="88"/>
                </a:lnTo>
                <a:lnTo>
                  <a:pt x="124" y="76"/>
                </a:lnTo>
                <a:lnTo>
                  <a:pt x="122" y="60"/>
                </a:lnTo>
                <a:lnTo>
                  <a:pt x="119" y="44"/>
                </a:lnTo>
                <a:lnTo>
                  <a:pt x="114" y="31"/>
                </a:lnTo>
                <a:lnTo>
                  <a:pt x="108" y="20"/>
                </a:lnTo>
                <a:lnTo>
                  <a:pt x="98" y="12"/>
                </a:lnTo>
                <a:lnTo>
                  <a:pt x="88" y="5"/>
                </a:lnTo>
                <a:lnTo>
                  <a:pt x="76" y="2"/>
                </a:lnTo>
                <a:lnTo>
                  <a:pt x="61" y="0"/>
                </a:lnTo>
                <a:lnTo>
                  <a:pt x="49" y="2"/>
                </a:lnTo>
                <a:lnTo>
                  <a:pt x="36" y="6"/>
                </a:lnTo>
                <a:lnTo>
                  <a:pt x="25" y="12"/>
                </a:lnTo>
                <a:lnTo>
                  <a:pt x="17" y="21"/>
                </a:lnTo>
                <a:lnTo>
                  <a:pt x="10" y="33"/>
                </a:lnTo>
                <a:lnTo>
                  <a:pt x="4" y="47"/>
                </a:lnTo>
                <a:lnTo>
                  <a:pt x="1" y="63"/>
                </a:lnTo>
                <a:lnTo>
                  <a:pt x="0" y="81"/>
                </a:lnTo>
                <a:lnTo>
                  <a:pt x="1" y="98"/>
                </a:lnTo>
                <a:lnTo>
                  <a:pt x="4" y="113"/>
                </a:lnTo>
                <a:lnTo>
                  <a:pt x="10" y="127"/>
                </a:lnTo>
                <a:lnTo>
                  <a:pt x="17" y="138"/>
                </a:lnTo>
                <a:lnTo>
                  <a:pt x="25" y="147"/>
                </a:lnTo>
                <a:lnTo>
                  <a:pt x="36" y="153"/>
                </a:lnTo>
                <a:lnTo>
                  <a:pt x="49" y="158"/>
                </a:lnTo>
                <a:lnTo>
                  <a:pt x="61" y="159"/>
                </a:lnTo>
                <a:lnTo>
                  <a:pt x="73" y="158"/>
                </a:lnTo>
                <a:lnTo>
                  <a:pt x="85" y="155"/>
                </a:lnTo>
                <a:lnTo>
                  <a:pt x="94" y="151"/>
                </a:lnTo>
                <a:lnTo>
                  <a:pt x="102" y="145"/>
                </a:lnTo>
                <a:lnTo>
                  <a:pt x="109" y="138"/>
                </a:lnTo>
                <a:lnTo>
                  <a:pt x="115" y="129"/>
                </a:lnTo>
                <a:lnTo>
                  <a:pt x="119" y="119"/>
                </a:lnTo>
                <a:lnTo>
                  <a:pt x="121" y="108"/>
                </a:lnTo>
                <a:lnTo>
                  <a:pt x="99" y="108"/>
                </a:lnTo>
                <a:close/>
                <a:moveTo>
                  <a:pt x="24" y="67"/>
                </a:moveTo>
                <a:lnTo>
                  <a:pt x="25" y="56"/>
                </a:lnTo>
                <a:lnTo>
                  <a:pt x="28" y="48"/>
                </a:lnTo>
                <a:lnTo>
                  <a:pt x="32" y="40"/>
                </a:lnTo>
                <a:lnTo>
                  <a:pt x="36" y="34"/>
                </a:lnTo>
                <a:lnTo>
                  <a:pt x="41" y="28"/>
                </a:lnTo>
                <a:lnTo>
                  <a:pt x="48" y="25"/>
                </a:lnTo>
                <a:lnTo>
                  <a:pt x="54" y="24"/>
                </a:lnTo>
                <a:lnTo>
                  <a:pt x="62" y="23"/>
                </a:lnTo>
                <a:lnTo>
                  <a:pt x="71" y="24"/>
                </a:lnTo>
                <a:lnTo>
                  <a:pt x="78" y="25"/>
                </a:lnTo>
                <a:lnTo>
                  <a:pt x="85" y="30"/>
                </a:lnTo>
                <a:lnTo>
                  <a:pt x="90" y="34"/>
                </a:lnTo>
                <a:lnTo>
                  <a:pt x="94" y="40"/>
                </a:lnTo>
                <a:lnTo>
                  <a:pt x="97" y="48"/>
                </a:lnTo>
                <a:lnTo>
                  <a:pt x="98" y="56"/>
                </a:lnTo>
                <a:lnTo>
                  <a:pt x="99" y="67"/>
                </a:lnTo>
                <a:lnTo>
                  <a:pt x="24"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9" name="Freeform 215"/>
          <p:cNvSpPr>
            <a:spLocks/>
          </p:cNvSpPr>
          <p:nvPr/>
        </p:nvSpPr>
        <p:spPr bwMode="auto">
          <a:xfrm>
            <a:off x="4032251" y="3883025"/>
            <a:ext cx="73025" cy="109538"/>
          </a:xfrm>
          <a:custGeom>
            <a:avLst/>
            <a:gdLst>
              <a:gd name="T0" fmla="*/ 0 w 151"/>
              <a:gd name="T1" fmla="*/ 109538 h 207"/>
              <a:gd name="T2" fmla="*/ 12090 w 151"/>
              <a:gd name="T3" fmla="*/ 109538 h 207"/>
              <a:gd name="T4" fmla="*/ 12090 w 151"/>
              <a:gd name="T5" fmla="*/ 71438 h 207"/>
              <a:gd name="T6" fmla="*/ 26115 w 151"/>
              <a:gd name="T7" fmla="*/ 55034 h 207"/>
              <a:gd name="T8" fmla="*/ 58033 w 151"/>
              <a:gd name="T9" fmla="*/ 109538 h 207"/>
              <a:gd name="T10" fmla="*/ 73025 w 151"/>
              <a:gd name="T11" fmla="*/ 109538 h 207"/>
              <a:gd name="T12" fmla="*/ 34820 w 151"/>
              <a:gd name="T13" fmla="*/ 43921 h 207"/>
              <a:gd name="T14" fmla="*/ 72058 w 151"/>
              <a:gd name="T15" fmla="*/ 0 h 207"/>
              <a:gd name="T16" fmla="*/ 56099 w 151"/>
              <a:gd name="T17" fmla="*/ 0 h 207"/>
              <a:gd name="T18" fmla="*/ 12090 w 151"/>
              <a:gd name="T19" fmla="*/ 52917 h 207"/>
              <a:gd name="T20" fmla="*/ 12090 w 151"/>
              <a:gd name="T21" fmla="*/ 0 h 207"/>
              <a:gd name="T22" fmla="*/ 0 w 151"/>
              <a:gd name="T23" fmla="*/ 0 h 207"/>
              <a:gd name="T24" fmla="*/ 0 w 151"/>
              <a:gd name="T25" fmla="*/ 109538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1"/>
              <a:gd name="T40" fmla="*/ 0 h 207"/>
              <a:gd name="T41" fmla="*/ 151 w 151"/>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1" h="207">
                <a:moveTo>
                  <a:pt x="0" y="207"/>
                </a:moveTo>
                <a:lnTo>
                  <a:pt x="25" y="207"/>
                </a:lnTo>
                <a:lnTo>
                  <a:pt x="25" y="135"/>
                </a:lnTo>
                <a:lnTo>
                  <a:pt x="54" y="104"/>
                </a:lnTo>
                <a:lnTo>
                  <a:pt x="120" y="207"/>
                </a:lnTo>
                <a:lnTo>
                  <a:pt x="151" y="207"/>
                </a:lnTo>
                <a:lnTo>
                  <a:pt x="72" y="83"/>
                </a:lnTo>
                <a:lnTo>
                  <a:pt x="149" y="0"/>
                </a:lnTo>
                <a:lnTo>
                  <a:pt x="116" y="0"/>
                </a:lnTo>
                <a:lnTo>
                  <a:pt x="25" y="100"/>
                </a:lnTo>
                <a:lnTo>
                  <a:pt x="25"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0" name="Rectangle 216"/>
          <p:cNvSpPr>
            <a:spLocks noChangeArrowheads="1"/>
          </p:cNvSpPr>
          <p:nvPr/>
        </p:nvSpPr>
        <p:spPr bwMode="auto">
          <a:xfrm>
            <a:off x="4114800" y="3976689"/>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081" name="Freeform 217"/>
          <p:cNvSpPr>
            <a:spLocks/>
          </p:cNvSpPr>
          <p:nvPr/>
        </p:nvSpPr>
        <p:spPr bwMode="auto">
          <a:xfrm>
            <a:off x="2881314" y="4079876"/>
            <a:ext cx="33337" cy="106363"/>
          </a:xfrm>
          <a:custGeom>
            <a:avLst/>
            <a:gdLst>
              <a:gd name="T0" fmla="*/ 20898 w 67"/>
              <a:gd name="T1" fmla="*/ 106363 h 199"/>
              <a:gd name="T2" fmla="*/ 33337 w 67"/>
              <a:gd name="T3" fmla="*/ 106363 h 199"/>
              <a:gd name="T4" fmla="*/ 33337 w 67"/>
              <a:gd name="T5" fmla="*/ 0 h 199"/>
              <a:gd name="T6" fmla="*/ 24381 w 67"/>
              <a:gd name="T7" fmla="*/ 0 h 199"/>
              <a:gd name="T8" fmla="*/ 23386 w 67"/>
              <a:gd name="T9" fmla="*/ 4810 h 199"/>
              <a:gd name="T10" fmla="*/ 21893 w 67"/>
              <a:gd name="T11" fmla="*/ 9086 h 199"/>
              <a:gd name="T12" fmla="*/ 19903 w 67"/>
              <a:gd name="T13" fmla="*/ 12293 h 199"/>
              <a:gd name="T14" fmla="*/ 17415 w 67"/>
              <a:gd name="T15" fmla="*/ 15500 h 199"/>
              <a:gd name="T16" fmla="*/ 13932 w 67"/>
              <a:gd name="T17" fmla="*/ 18173 h 199"/>
              <a:gd name="T18" fmla="*/ 9951 w 67"/>
              <a:gd name="T19" fmla="*/ 19242 h 199"/>
              <a:gd name="T20" fmla="*/ 5473 w 67"/>
              <a:gd name="T21" fmla="*/ 19776 h 199"/>
              <a:gd name="T22" fmla="*/ 0 w 67"/>
              <a:gd name="T23" fmla="*/ 20311 h 199"/>
              <a:gd name="T24" fmla="*/ 0 w 67"/>
              <a:gd name="T25" fmla="*/ 31535 h 199"/>
              <a:gd name="T26" fmla="*/ 20898 w 67"/>
              <a:gd name="T27" fmla="*/ 31535 h 199"/>
              <a:gd name="T28" fmla="*/ 20898 w 67"/>
              <a:gd name="T29" fmla="*/ 106363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199"/>
              <a:gd name="T47" fmla="*/ 67 w 67"/>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199">
                <a:moveTo>
                  <a:pt x="42" y="199"/>
                </a:moveTo>
                <a:lnTo>
                  <a:pt x="67" y="199"/>
                </a:lnTo>
                <a:lnTo>
                  <a:pt x="67" y="0"/>
                </a:lnTo>
                <a:lnTo>
                  <a:pt x="49" y="0"/>
                </a:lnTo>
                <a:lnTo>
                  <a:pt x="47" y="9"/>
                </a:lnTo>
                <a:lnTo>
                  <a:pt x="44" y="17"/>
                </a:lnTo>
                <a:lnTo>
                  <a:pt x="40" y="23"/>
                </a:lnTo>
                <a:lnTo>
                  <a:pt x="35" y="29"/>
                </a:lnTo>
                <a:lnTo>
                  <a:pt x="28" y="34"/>
                </a:lnTo>
                <a:lnTo>
                  <a:pt x="20" y="36"/>
                </a:lnTo>
                <a:lnTo>
                  <a:pt x="11" y="37"/>
                </a:lnTo>
                <a:lnTo>
                  <a:pt x="0" y="38"/>
                </a:lnTo>
                <a:lnTo>
                  <a:pt x="0" y="59"/>
                </a:lnTo>
                <a:lnTo>
                  <a:pt x="42" y="59"/>
                </a:lnTo>
                <a:lnTo>
                  <a:pt x="42"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2" name="Freeform 218"/>
          <p:cNvSpPr>
            <a:spLocks noEditPoints="1"/>
          </p:cNvSpPr>
          <p:nvPr/>
        </p:nvSpPr>
        <p:spPr bwMode="auto">
          <a:xfrm>
            <a:off x="2941639" y="4079875"/>
            <a:ext cx="60325" cy="107950"/>
          </a:xfrm>
          <a:custGeom>
            <a:avLst/>
            <a:gdLst>
              <a:gd name="T0" fmla="*/ 58900 w 127"/>
              <a:gd name="T1" fmla="*/ 21696 h 204"/>
              <a:gd name="T2" fmla="*/ 55100 w 127"/>
              <a:gd name="T3" fmla="*/ 11113 h 204"/>
              <a:gd name="T4" fmla="*/ 47975 w 127"/>
              <a:gd name="T5" fmla="*/ 4233 h 204"/>
              <a:gd name="T6" fmla="*/ 38475 w 127"/>
              <a:gd name="T7" fmla="*/ 529 h 204"/>
              <a:gd name="T8" fmla="*/ 28975 w 127"/>
              <a:gd name="T9" fmla="*/ 0 h 204"/>
              <a:gd name="T10" fmla="*/ 21850 w 127"/>
              <a:gd name="T11" fmla="*/ 2117 h 204"/>
              <a:gd name="T12" fmla="*/ 15675 w 127"/>
              <a:gd name="T13" fmla="*/ 5821 h 204"/>
              <a:gd name="T14" fmla="*/ 10925 w 127"/>
              <a:gd name="T15" fmla="*/ 11642 h 204"/>
              <a:gd name="T16" fmla="*/ 6175 w 127"/>
              <a:gd name="T17" fmla="*/ 19050 h 204"/>
              <a:gd name="T18" fmla="*/ 3325 w 127"/>
              <a:gd name="T19" fmla="*/ 28046 h 204"/>
              <a:gd name="T20" fmla="*/ 1425 w 127"/>
              <a:gd name="T21" fmla="*/ 38629 h 204"/>
              <a:gd name="T22" fmla="*/ 0 w 127"/>
              <a:gd name="T23" fmla="*/ 51858 h 204"/>
              <a:gd name="T24" fmla="*/ 0 w 127"/>
              <a:gd name="T25" fmla="*/ 64558 h 204"/>
              <a:gd name="T26" fmla="*/ 950 w 127"/>
              <a:gd name="T27" fmla="*/ 75142 h 204"/>
              <a:gd name="T28" fmla="*/ 2850 w 127"/>
              <a:gd name="T29" fmla="*/ 84138 h 204"/>
              <a:gd name="T30" fmla="*/ 5700 w 127"/>
              <a:gd name="T31" fmla="*/ 91546 h 204"/>
              <a:gd name="T32" fmla="*/ 9975 w 127"/>
              <a:gd name="T33" fmla="*/ 97896 h 204"/>
              <a:gd name="T34" fmla="*/ 14725 w 127"/>
              <a:gd name="T35" fmla="*/ 102658 h 204"/>
              <a:gd name="T36" fmla="*/ 20900 w 127"/>
              <a:gd name="T37" fmla="*/ 105833 h 204"/>
              <a:gd name="T38" fmla="*/ 27550 w 127"/>
              <a:gd name="T39" fmla="*/ 107950 h 204"/>
              <a:gd name="T40" fmla="*/ 37525 w 127"/>
              <a:gd name="T41" fmla="*/ 106892 h 204"/>
              <a:gd name="T42" fmla="*/ 47975 w 127"/>
              <a:gd name="T43" fmla="*/ 102129 h 204"/>
              <a:gd name="T44" fmla="*/ 56050 w 127"/>
              <a:gd name="T45" fmla="*/ 93133 h 204"/>
              <a:gd name="T46" fmla="*/ 59850 w 127"/>
              <a:gd name="T47" fmla="*/ 79375 h 204"/>
              <a:gd name="T48" fmla="*/ 59850 w 127"/>
              <a:gd name="T49" fmla="*/ 64558 h 204"/>
              <a:gd name="T50" fmla="*/ 56050 w 127"/>
              <a:gd name="T51" fmla="*/ 51858 h 204"/>
              <a:gd name="T52" fmla="*/ 48925 w 127"/>
              <a:gd name="T53" fmla="*/ 42333 h 204"/>
              <a:gd name="T54" fmla="*/ 38950 w 127"/>
              <a:gd name="T55" fmla="*/ 37571 h 204"/>
              <a:gd name="T56" fmla="*/ 27075 w 127"/>
              <a:gd name="T57" fmla="*/ 37571 h 204"/>
              <a:gd name="T58" fmla="*/ 16150 w 127"/>
              <a:gd name="T59" fmla="*/ 43392 h 204"/>
              <a:gd name="T60" fmla="*/ 12825 w 127"/>
              <a:gd name="T61" fmla="*/ 39688 h 204"/>
              <a:gd name="T62" fmla="*/ 15675 w 127"/>
              <a:gd name="T63" fmla="*/ 26458 h 204"/>
              <a:gd name="T64" fmla="*/ 20900 w 127"/>
              <a:gd name="T65" fmla="*/ 16933 h 204"/>
              <a:gd name="T66" fmla="*/ 28500 w 127"/>
              <a:gd name="T67" fmla="*/ 12700 h 204"/>
              <a:gd name="T68" fmla="*/ 36100 w 127"/>
              <a:gd name="T69" fmla="*/ 12171 h 204"/>
              <a:gd name="T70" fmla="*/ 41325 w 127"/>
              <a:gd name="T71" fmla="*/ 14817 h 204"/>
              <a:gd name="T72" fmla="*/ 45600 w 127"/>
              <a:gd name="T73" fmla="*/ 18521 h 204"/>
              <a:gd name="T74" fmla="*/ 47975 w 127"/>
              <a:gd name="T75" fmla="*/ 24342 h 204"/>
              <a:gd name="T76" fmla="*/ 59850 w 127"/>
              <a:gd name="T77" fmla="*/ 27517 h 204"/>
              <a:gd name="T78" fmla="*/ 47975 w 127"/>
              <a:gd name="T79" fmla="*/ 76729 h 204"/>
              <a:gd name="T80" fmla="*/ 46075 w 127"/>
              <a:gd name="T81" fmla="*/ 85725 h 204"/>
              <a:gd name="T82" fmla="*/ 40850 w 127"/>
              <a:gd name="T83" fmla="*/ 91546 h 204"/>
              <a:gd name="T84" fmla="*/ 34675 w 127"/>
              <a:gd name="T85" fmla="*/ 94721 h 204"/>
              <a:gd name="T86" fmla="*/ 27550 w 127"/>
              <a:gd name="T87" fmla="*/ 94721 h 204"/>
              <a:gd name="T88" fmla="*/ 20900 w 127"/>
              <a:gd name="T89" fmla="*/ 91546 h 204"/>
              <a:gd name="T90" fmla="*/ 16150 w 127"/>
              <a:gd name="T91" fmla="*/ 85725 h 204"/>
              <a:gd name="T92" fmla="*/ 13775 w 127"/>
              <a:gd name="T93" fmla="*/ 77258 h 204"/>
              <a:gd name="T94" fmla="*/ 13775 w 127"/>
              <a:gd name="T95" fmla="*/ 67204 h 204"/>
              <a:gd name="T96" fmla="*/ 16150 w 127"/>
              <a:gd name="T97" fmla="*/ 58208 h 204"/>
              <a:gd name="T98" fmla="*/ 20900 w 127"/>
              <a:gd name="T99" fmla="*/ 52917 h 204"/>
              <a:gd name="T100" fmla="*/ 27550 w 127"/>
              <a:gd name="T101" fmla="*/ 49742 h 204"/>
              <a:gd name="T102" fmla="*/ 34675 w 127"/>
              <a:gd name="T103" fmla="*/ 49742 h 204"/>
              <a:gd name="T104" fmla="*/ 41325 w 127"/>
              <a:gd name="T105" fmla="*/ 52917 h 204"/>
              <a:gd name="T106" fmla="*/ 46075 w 127"/>
              <a:gd name="T107" fmla="*/ 58208 h 204"/>
              <a:gd name="T108" fmla="*/ 47975 w 127"/>
              <a:gd name="T109" fmla="*/ 67204 h 2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7"/>
              <a:gd name="T166" fmla="*/ 0 h 204"/>
              <a:gd name="T167" fmla="*/ 127 w 127"/>
              <a:gd name="T168" fmla="*/ 204 h 2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7" h="204">
                <a:moveTo>
                  <a:pt x="126" y="52"/>
                </a:moveTo>
                <a:lnTo>
                  <a:pt x="124" y="41"/>
                </a:lnTo>
                <a:lnTo>
                  <a:pt x="121" y="30"/>
                </a:lnTo>
                <a:lnTo>
                  <a:pt x="116" y="21"/>
                </a:lnTo>
                <a:lnTo>
                  <a:pt x="109" y="14"/>
                </a:lnTo>
                <a:lnTo>
                  <a:pt x="101" y="8"/>
                </a:lnTo>
                <a:lnTo>
                  <a:pt x="91" y="3"/>
                </a:lnTo>
                <a:lnTo>
                  <a:pt x="81" y="1"/>
                </a:lnTo>
                <a:lnTo>
                  <a:pt x="68" y="0"/>
                </a:lnTo>
                <a:lnTo>
                  <a:pt x="61" y="0"/>
                </a:lnTo>
                <a:lnTo>
                  <a:pt x="53" y="2"/>
                </a:lnTo>
                <a:lnTo>
                  <a:pt x="46" y="4"/>
                </a:lnTo>
                <a:lnTo>
                  <a:pt x="40" y="7"/>
                </a:lnTo>
                <a:lnTo>
                  <a:pt x="33" y="11"/>
                </a:lnTo>
                <a:lnTo>
                  <a:pt x="28" y="16"/>
                </a:lnTo>
                <a:lnTo>
                  <a:pt x="23" y="22"/>
                </a:lnTo>
                <a:lnTo>
                  <a:pt x="18" y="28"/>
                </a:lnTo>
                <a:lnTo>
                  <a:pt x="13" y="36"/>
                </a:lnTo>
                <a:lnTo>
                  <a:pt x="10" y="44"/>
                </a:lnTo>
                <a:lnTo>
                  <a:pt x="7" y="53"/>
                </a:lnTo>
                <a:lnTo>
                  <a:pt x="4" y="63"/>
                </a:lnTo>
                <a:lnTo>
                  <a:pt x="3" y="73"/>
                </a:lnTo>
                <a:lnTo>
                  <a:pt x="1" y="85"/>
                </a:lnTo>
                <a:lnTo>
                  <a:pt x="0" y="98"/>
                </a:lnTo>
                <a:lnTo>
                  <a:pt x="0" y="110"/>
                </a:lnTo>
                <a:lnTo>
                  <a:pt x="0" y="122"/>
                </a:lnTo>
                <a:lnTo>
                  <a:pt x="1" y="133"/>
                </a:lnTo>
                <a:lnTo>
                  <a:pt x="2" y="142"/>
                </a:lnTo>
                <a:lnTo>
                  <a:pt x="4" y="151"/>
                </a:lnTo>
                <a:lnTo>
                  <a:pt x="6" y="159"/>
                </a:lnTo>
                <a:lnTo>
                  <a:pt x="9" y="166"/>
                </a:lnTo>
                <a:lnTo>
                  <a:pt x="12" y="173"/>
                </a:lnTo>
                <a:lnTo>
                  <a:pt x="17" y="180"/>
                </a:lnTo>
                <a:lnTo>
                  <a:pt x="21" y="185"/>
                </a:lnTo>
                <a:lnTo>
                  <a:pt x="26" y="190"/>
                </a:lnTo>
                <a:lnTo>
                  <a:pt x="31" y="194"/>
                </a:lnTo>
                <a:lnTo>
                  <a:pt x="38" y="198"/>
                </a:lnTo>
                <a:lnTo>
                  <a:pt x="44" y="200"/>
                </a:lnTo>
                <a:lnTo>
                  <a:pt x="50" y="202"/>
                </a:lnTo>
                <a:lnTo>
                  <a:pt x="58" y="204"/>
                </a:lnTo>
                <a:lnTo>
                  <a:pt x="65" y="204"/>
                </a:lnTo>
                <a:lnTo>
                  <a:pt x="79" y="202"/>
                </a:lnTo>
                <a:lnTo>
                  <a:pt x="90" y="199"/>
                </a:lnTo>
                <a:lnTo>
                  <a:pt x="101" y="193"/>
                </a:lnTo>
                <a:lnTo>
                  <a:pt x="110" y="185"/>
                </a:lnTo>
                <a:lnTo>
                  <a:pt x="118" y="176"/>
                </a:lnTo>
                <a:lnTo>
                  <a:pt x="123" y="164"/>
                </a:lnTo>
                <a:lnTo>
                  <a:pt x="126" y="150"/>
                </a:lnTo>
                <a:lnTo>
                  <a:pt x="127" y="136"/>
                </a:lnTo>
                <a:lnTo>
                  <a:pt x="126" y="122"/>
                </a:lnTo>
                <a:lnTo>
                  <a:pt x="123" y="109"/>
                </a:lnTo>
                <a:lnTo>
                  <a:pt x="118" y="98"/>
                </a:lnTo>
                <a:lnTo>
                  <a:pt x="111" y="88"/>
                </a:lnTo>
                <a:lnTo>
                  <a:pt x="103" y="80"/>
                </a:lnTo>
                <a:lnTo>
                  <a:pt x="92" y="74"/>
                </a:lnTo>
                <a:lnTo>
                  <a:pt x="82" y="71"/>
                </a:lnTo>
                <a:lnTo>
                  <a:pt x="69" y="70"/>
                </a:lnTo>
                <a:lnTo>
                  <a:pt x="57" y="71"/>
                </a:lnTo>
                <a:lnTo>
                  <a:pt x="45" y="75"/>
                </a:lnTo>
                <a:lnTo>
                  <a:pt x="34" y="82"/>
                </a:lnTo>
                <a:lnTo>
                  <a:pt x="26" y="92"/>
                </a:lnTo>
                <a:lnTo>
                  <a:pt x="27" y="75"/>
                </a:lnTo>
                <a:lnTo>
                  <a:pt x="30" y="61"/>
                </a:lnTo>
                <a:lnTo>
                  <a:pt x="33" y="50"/>
                </a:lnTo>
                <a:lnTo>
                  <a:pt x="39" y="41"/>
                </a:lnTo>
                <a:lnTo>
                  <a:pt x="44" y="32"/>
                </a:lnTo>
                <a:lnTo>
                  <a:pt x="51" y="28"/>
                </a:lnTo>
                <a:lnTo>
                  <a:pt x="60" y="24"/>
                </a:lnTo>
                <a:lnTo>
                  <a:pt x="69" y="23"/>
                </a:lnTo>
                <a:lnTo>
                  <a:pt x="76" y="23"/>
                </a:lnTo>
                <a:lnTo>
                  <a:pt x="82" y="25"/>
                </a:lnTo>
                <a:lnTo>
                  <a:pt x="87" y="28"/>
                </a:lnTo>
                <a:lnTo>
                  <a:pt x="92" y="30"/>
                </a:lnTo>
                <a:lnTo>
                  <a:pt x="96" y="35"/>
                </a:lnTo>
                <a:lnTo>
                  <a:pt x="99" y="39"/>
                </a:lnTo>
                <a:lnTo>
                  <a:pt x="101" y="46"/>
                </a:lnTo>
                <a:lnTo>
                  <a:pt x="102" y="52"/>
                </a:lnTo>
                <a:lnTo>
                  <a:pt x="126" y="52"/>
                </a:lnTo>
                <a:close/>
                <a:moveTo>
                  <a:pt x="102" y="136"/>
                </a:moveTo>
                <a:lnTo>
                  <a:pt x="101" y="145"/>
                </a:lnTo>
                <a:lnTo>
                  <a:pt x="100" y="155"/>
                </a:lnTo>
                <a:lnTo>
                  <a:pt x="97" y="162"/>
                </a:lnTo>
                <a:lnTo>
                  <a:pt x="91" y="169"/>
                </a:lnTo>
                <a:lnTo>
                  <a:pt x="86" y="173"/>
                </a:lnTo>
                <a:lnTo>
                  <a:pt x="81" y="177"/>
                </a:lnTo>
                <a:lnTo>
                  <a:pt x="73" y="179"/>
                </a:lnTo>
                <a:lnTo>
                  <a:pt x="65" y="180"/>
                </a:lnTo>
                <a:lnTo>
                  <a:pt x="58" y="179"/>
                </a:lnTo>
                <a:lnTo>
                  <a:pt x="50" y="177"/>
                </a:lnTo>
                <a:lnTo>
                  <a:pt x="44" y="173"/>
                </a:lnTo>
                <a:lnTo>
                  <a:pt x="39" y="169"/>
                </a:lnTo>
                <a:lnTo>
                  <a:pt x="34" y="162"/>
                </a:lnTo>
                <a:lnTo>
                  <a:pt x="31" y="155"/>
                </a:lnTo>
                <a:lnTo>
                  <a:pt x="29" y="146"/>
                </a:lnTo>
                <a:lnTo>
                  <a:pt x="28" y="136"/>
                </a:lnTo>
                <a:lnTo>
                  <a:pt x="29" y="127"/>
                </a:lnTo>
                <a:lnTo>
                  <a:pt x="30" y="119"/>
                </a:lnTo>
                <a:lnTo>
                  <a:pt x="34" y="110"/>
                </a:lnTo>
                <a:lnTo>
                  <a:pt x="39" y="105"/>
                </a:lnTo>
                <a:lnTo>
                  <a:pt x="44" y="100"/>
                </a:lnTo>
                <a:lnTo>
                  <a:pt x="50" y="96"/>
                </a:lnTo>
                <a:lnTo>
                  <a:pt x="58" y="94"/>
                </a:lnTo>
                <a:lnTo>
                  <a:pt x="66" y="93"/>
                </a:lnTo>
                <a:lnTo>
                  <a:pt x="73" y="94"/>
                </a:lnTo>
                <a:lnTo>
                  <a:pt x="81" y="96"/>
                </a:lnTo>
                <a:lnTo>
                  <a:pt x="87" y="100"/>
                </a:lnTo>
                <a:lnTo>
                  <a:pt x="92" y="105"/>
                </a:lnTo>
                <a:lnTo>
                  <a:pt x="97" y="110"/>
                </a:lnTo>
                <a:lnTo>
                  <a:pt x="100" y="119"/>
                </a:lnTo>
                <a:lnTo>
                  <a:pt x="101" y="127"/>
                </a:lnTo>
                <a:lnTo>
                  <a:pt x="102" y="13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3" name="Freeform 219"/>
          <p:cNvSpPr>
            <a:spLocks/>
          </p:cNvSpPr>
          <p:nvPr/>
        </p:nvSpPr>
        <p:spPr bwMode="auto">
          <a:xfrm>
            <a:off x="3560763" y="4076700"/>
            <a:ext cx="63500" cy="109538"/>
          </a:xfrm>
          <a:custGeom>
            <a:avLst/>
            <a:gdLst>
              <a:gd name="T0" fmla="*/ 0 w 136"/>
              <a:gd name="T1" fmla="*/ 109538 h 207"/>
              <a:gd name="T2" fmla="*/ 63500 w 136"/>
              <a:gd name="T3" fmla="*/ 109538 h 207"/>
              <a:gd name="T4" fmla="*/ 63500 w 136"/>
              <a:gd name="T5" fmla="*/ 95780 h 207"/>
              <a:gd name="T6" fmla="*/ 11673 w 136"/>
              <a:gd name="T7" fmla="*/ 95780 h 207"/>
              <a:gd name="T8" fmla="*/ 11673 w 136"/>
              <a:gd name="T9" fmla="*/ 58738 h 207"/>
              <a:gd name="T10" fmla="*/ 58364 w 136"/>
              <a:gd name="T11" fmla="*/ 58738 h 207"/>
              <a:gd name="T12" fmla="*/ 58364 w 136"/>
              <a:gd name="T13" fmla="*/ 46038 h 207"/>
              <a:gd name="T14" fmla="*/ 11673 w 136"/>
              <a:gd name="T15" fmla="*/ 46038 h 207"/>
              <a:gd name="T16" fmla="*/ 11673 w 136"/>
              <a:gd name="T17" fmla="*/ 13229 h 207"/>
              <a:gd name="T18" fmla="*/ 62566 w 136"/>
              <a:gd name="T19" fmla="*/ 13229 h 207"/>
              <a:gd name="T20" fmla="*/ 62566 w 136"/>
              <a:gd name="T21" fmla="*/ 0 h 207"/>
              <a:gd name="T22" fmla="*/ 0 w 136"/>
              <a:gd name="T23" fmla="*/ 0 h 207"/>
              <a:gd name="T24" fmla="*/ 0 w 136"/>
              <a:gd name="T25" fmla="*/ 109538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6"/>
              <a:gd name="T40" fmla="*/ 0 h 207"/>
              <a:gd name="T41" fmla="*/ 136 w 136"/>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6" h="207">
                <a:moveTo>
                  <a:pt x="0" y="207"/>
                </a:moveTo>
                <a:lnTo>
                  <a:pt x="136" y="207"/>
                </a:lnTo>
                <a:lnTo>
                  <a:pt x="136" y="181"/>
                </a:lnTo>
                <a:lnTo>
                  <a:pt x="25" y="181"/>
                </a:lnTo>
                <a:lnTo>
                  <a:pt x="25" y="111"/>
                </a:lnTo>
                <a:lnTo>
                  <a:pt x="125" y="111"/>
                </a:lnTo>
                <a:lnTo>
                  <a:pt x="125" y="87"/>
                </a:lnTo>
                <a:lnTo>
                  <a:pt x="25" y="87"/>
                </a:lnTo>
                <a:lnTo>
                  <a:pt x="25" y="25"/>
                </a:lnTo>
                <a:lnTo>
                  <a:pt x="134" y="25"/>
                </a:lnTo>
                <a:lnTo>
                  <a:pt x="134"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4" name="Freeform 220"/>
          <p:cNvSpPr>
            <a:spLocks/>
          </p:cNvSpPr>
          <p:nvPr/>
        </p:nvSpPr>
        <p:spPr bwMode="auto">
          <a:xfrm>
            <a:off x="3627439" y="4105276"/>
            <a:ext cx="60325" cy="80963"/>
          </a:xfrm>
          <a:custGeom>
            <a:avLst/>
            <a:gdLst>
              <a:gd name="T0" fmla="*/ 24613 w 125"/>
              <a:gd name="T1" fmla="*/ 80963 h 152"/>
              <a:gd name="T2" fmla="*/ 36195 w 125"/>
              <a:gd name="T3" fmla="*/ 80963 h 152"/>
              <a:gd name="T4" fmla="*/ 60325 w 125"/>
              <a:gd name="T5" fmla="*/ 0 h 152"/>
              <a:gd name="T6" fmla="*/ 48260 w 125"/>
              <a:gd name="T7" fmla="*/ 0 h 152"/>
              <a:gd name="T8" fmla="*/ 30404 w 125"/>
              <a:gd name="T9" fmla="*/ 64983 h 152"/>
              <a:gd name="T10" fmla="*/ 11582 w 125"/>
              <a:gd name="T11" fmla="*/ 0 h 152"/>
              <a:gd name="T12" fmla="*/ 0 w 125"/>
              <a:gd name="T13" fmla="*/ 0 h 152"/>
              <a:gd name="T14" fmla="*/ 24613 w 125"/>
              <a:gd name="T15" fmla="*/ 80963 h 152"/>
              <a:gd name="T16" fmla="*/ 0 60000 65536"/>
              <a:gd name="T17" fmla="*/ 0 60000 65536"/>
              <a:gd name="T18" fmla="*/ 0 60000 65536"/>
              <a:gd name="T19" fmla="*/ 0 60000 65536"/>
              <a:gd name="T20" fmla="*/ 0 60000 65536"/>
              <a:gd name="T21" fmla="*/ 0 60000 65536"/>
              <a:gd name="T22" fmla="*/ 0 60000 65536"/>
              <a:gd name="T23" fmla="*/ 0 60000 65536"/>
              <a:gd name="T24" fmla="*/ 0 w 125"/>
              <a:gd name="T25" fmla="*/ 0 h 152"/>
              <a:gd name="T26" fmla="*/ 125 w 125"/>
              <a:gd name="T27" fmla="*/ 152 h 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5" h="152">
                <a:moveTo>
                  <a:pt x="51" y="152"/>
                </a:moveTo>
                <a:lnTo>
                  <a:pt x="75" y="152"/>
                </a:lnTo>
                <a:lnTo>
                  <a:pt x="125" y="0"/>
                </a:lnTo>
                <a:lnTo>
                  <a:pt x="100" y="0"/>
                </a:lnTo>
                <a:lnTo>
                  <a:pt x="63" y="122"/>
                </a:lnTo>
                <a:lnTo>
                  <a:pt x="24" y="0"/>
                </a:lnTo>
                <a:lnTo>
                  <a:pt x="0" y="0"/>
                </a:lnTo>
                <a:lnTo>
                  <a:pt x="51" y="15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5" name="Freeform 221"/>
          <p:cNvSpPr>
            <a:spLocks noEditPoints="1"/>
          </p:cNvSpPr>
          <p:nvPr/>
        </p:nvSpPr>
        <p:spPr bwMode="auto">
          <a:xfrm>
            <a:off x="3692525" y="4103689"/>
            <a:ext cx="58738" cy="84137"/>
          </a:xfrm>
          <a:custGeom>
            <a:avLst/>
            <a:gdLst>
              <a:gd name="T0" fmla="*/ 45948 w 124"/>
              <a:gd name="T1" fmla="*/ 60174 h 158"/>
              <a:gd name="T2" fmla="*/ 43106 w 124"/>
              <a:gd name="T3" fmla="*/ 65499 h 158"/>
              <a:gd name="T4" fmla="*/ 38843 w 124"/>
              <a:gd name="T5" fmla="*/ 69227 h 158"/>
              <a:gd name="T6" fmla="*/ 33632 w 124"/>
              <a:gd name="T7" fmla="*/ 71889 h 158"/>
              <a:gd name="T8" fmla="*/ 26053 w 124"/>
              <a:gd name="T9" fmla="*/ 71357 h 158"/>
              <a:gd name="T10" fmla="*/ 19421 w 124"/>
              <a:gd name="T11" fmla="*/ 68162 h 158"/>
              <a:gd name="T12" fmla="*/ 14685 w 124"/>
              <a:gd name="T13" fmla="*/ 61771 h 158"/>
              <a:gd name="T14" fmla="*/ 11842 w 124"/>
              <a:gd name="T15" fmla="*/ 52186 h 158"/>
              <a:gd name="T16" fmla="*/ 58738 w 124"/>
              <a:gd name="T17" fmla="*/ 46329 h 158"/>
              <a:gd name="T18" fmla="*/ 57791 w 124"/>
              <a:gd name="T19" fmla="*/ 31418 h 158"/>
              <a:gd name="T20" fmla="*/ 54001 w 124"/>
              <a:gd name="T21" fmla="*/ 15975 h 158"/>
              <a:gd name="T22" fmla="*/ 46422 w 124"/>
              <a:gd name="T23" fmla="*/ 6390 h 158"/>
              <a:gd name="T24" fmla="*/ 36001 w 124"/>
              <a:gd name="T25" fmla="*/ 533 h 158"/>
              <a:gd name="T26" fmla="*/ 23211 w 124"/>
              <a:gd name="T27" fmla="*/ 533 h 158"/>
              <a:gd name="T28" fmla="*/ 11842 w 124"/>
              <a:gd name="T29" fmla="*/ 6390 h 158"/>
              <a:gd name="T30" fmla="*/ 4737 w 124"/>
              <a:gd name="T31" fmla="*/ 17573 h 158"/>
              <a:gd name="T32" fmla="*/ 474 w 124"/>
              <a:gd name="T33" fmla="*/ 33548 h 158"/>
              <a:gd name="T34" fmla="*/ 474 w 124"/>
              <a:gd name="T35" fmla="*/ 52186 h 158"/>
              <a:gd name="T36" fmla="*/ 4737 w 124"/>
              <a:gd name="T37" fmla="*/ 67629 h 158"/>
              <a:gd name="T38" fmla="*/ 11842 w 124"/>
              <a:gd name="T39" fmla="*/ 78279 h 158"/>
              <a:gd name="T40" fmla="*/ 23211 w 124"/>
              <a:gd name="T41" fmla="*/ 83604 h 158"/>
              <a:gd name="T42" fmla="*/ 34580 w 124"/>
              <a:gd name="T43" fmla="*/ 83604 h 158"/>
              <a:gd name="T44" fmla="*/ 44527 w 124"/>
              <a:gd name="T45" fmla="*/ 79877 h 158"/>
              <a:gd name="T46" fmla="*/ 51633 w 124"/>
              <a:gd name="T47" fmla="*/ 72954 h 158"/>
              <a:gd name="T48" fmla="*/ 56370 w 124"/>
              <a:gd name="T49" fmla="*/ 63369 h 158"/>
              <a:gd name="T50" fmla="*/ 46896 w 124"/>
              <a:gd name="T51" fmla="*/ 56979 h 158"/>
              <a:gd name="T52" fmla="*/ 11842 w 124"/>
              <a:gd name="T53" fmla="*/ 29821 h 158"/>
              <a:gd name="T54" fmla="*/ 15158 w 124"/>
              <a:gd name="T55" fmla="*/ 21301 h 158"/>
              <a:gd name="T56" fmla="*/ 19421 w 124"/>
              <a:gd name="T57" fmla="*/ 14910 h 158"/>
              <a:gd name="T58" fmla="*/ 25579 w 124"/>
              <a:gd name="T59" fmla="*/ 12248 h 158"/>
              <a:gd name="T60" fmla="*/ 33632 w 124"/>
              <a:gd name="T61" fmla="*/ 12248 h 158"/>
              <a:gd name="T62" fmla="*/ 40264 w 124"/>
              <a:gd name="T63" fmla="*/ 15443 h 158"/>
              <a:gd name="T64" fmla="*/ 44527 w 124"/>
              <a:gd name="T65" fmla="*/ 21301 h 158"/>
              <a:gd name="T66" fmla="*/ 46422 w 124"/>
              <a:gd name="T67" fmla="*/ 29821 h 158"/>
              <a:gd name="T68" fmla="*/ 11369 w 124"/>
              <a:gd name="T69" fmla="*/ 35146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8"/>
              <a:gd name="T107" fmla="*/ 124 w 124"/>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8">
                <a:moveTo>
                  <a:pt x="99" y="107"/>
                </a:moveTo>
                <a:lnTo>
                  <a:pt x="97" y="113"/>
                </a:lnTo>
                <a:lnTo>
                  <a:pt x="94" y="119"/>
                </a:lnTo>
                <a:lnTo>
                  <a:pt x="91" y="123"/>
                </a:lnTo>
                <a:lnTo>
                  <a:pt x="87" y="128"/>
                </a:lnTo>
                <a:lnTo>
                  <a:pt x="82" y="130"/>
                </a:lnTo>
                <a:lnTo>
                  <a:pt x="77" y="133"/>
                </a:lnTo>
                <a:lnTo>
                  <a:pt x="71" y="135"/>
                </a:lnTo>
                <a:lnTo>
                  <a:pt x="63" y="135"/>
                </a:lnTo>
                <a:lnTo>
                  <a:pt x="55" y="134"/>
                </a:lnTo>
                <a:lnTo>
                  <a:pt x="48" y="132"/>
                </a:lnTo>
                <a:lnTo>
                  <a:pt x="41" y="128"/>
                </a:lnTo>
                <a:lnTo>
                  <a:pt x="35" y="122"/>
                </a:lnTo>
                <a:lnTo>
                  <a:pt x="31" y="116"/>
                </a:lnTo>
                <a:lnTo>
                  <a:pt x="28" y="108"/>
                </a:lnTo>
                <a:lnTo>
                  <a:pt x="25" y="98"/>
                </a:lnTo>
                <a:lnTo>
                  <a:pt x="24" y="87"/>
                </a:lnTo>
                <a:lnTo>
                  <a:pt x="124" y="87"/>
                </a:lnTo>
                <a:lnTo>
                  <a:pt x="124" y="76"/>
                </a:lnTo>
                <a:lnTo>
                  <a:pt x="122" y="59"/>
                </a:lnTo>
                <a:lnTo>
                  <a:pt x="119" y="43"/>
                </a:lnTo>
                <a:lnTo>
                  <a:pt x="114" y="30"/>
                </a:lnTo>
                <a:lnTo>
                  <a:pt x="108" y="20"/>
                </a:lnTo>
                <a:lnTo>
                  <a:pt x="98" y="12"/>
                </a:lnTo>
                <a:lnTo>
                  <a:pt x="88" y="5"/>
                </a:lnTo>
                <a:lnTo>
                  <a:pt x="76" y="1"/>
                </a:lnTo>
                <a:lnTo>
                  <a:pt x="61" y="0"/>
                </a:lnTo>
                <a:lnTo>
                  <a:pt x="49" y="1"/>
                </a:lnTo>
                <a:lnTo>
                  <a:pt x="36" y="6"/>
                </a:lnTo>
                <a:lnTo>
                  <a:pt x="25" y="12"/>
                </a:lnTo>
                <a:lnTo>
                  <a:pt x="17" y="21"/>
                </a:lnTo>
                <a:lnTo>
                  <a:pt x="10" y="33"/>
                </a:lnTo>
                <a:lnTo>
                  <a:pt x="4" y="47"/>
                </a:lnTo>
                <a:lnTo>
                  <a:pt x="1" y="63"/>
                </a:lnTo>
                <a:lnTo>
                  <a:pt x="0" y="80"/>
                </a:lnTo>
                <a:lnTo>
                  <a:pt x="1" y="98"/>
                </a:lnTo>
                <a:lnTo>
                  <a:pt x="4" y="113"/>
                </a:lnTo>
                <a:lnTo>
                  <a:pt x="10" y="127"/>
                </a:lnTo>
                <a:lnTo>
                  <a:pt x="17" y="137"/>
                </a:lnTo>
                <a:lnTo>
                  <a:pt x="25" y="147"/>
                </a:lnTo>
                <a:lnTo>
                  <a:pt x="36" y="153"/>
                </a:lnTo>
                <a:lnTo>
                  <a:pt x="49" y="157"/>
                </a:lnTo>
                <a:lnTo>
                  <a:pt x="61" y="158"/>
                </a:lnTo>
                <a:lnTo>
                  <a:pt x="73" y="157"/>
                </a:lnTo>
                <a:lnTo>
                  <a:pt x="85" y="155"/>
                </a:lnTo>
                <a:lnTo>
                  <a:pt x="94" y="150"/>
                </a:lnTo>
                <a:lnTo>
                  <a:pt x="102" y="144"/>
                </a:lnTo>
                <a:lnTo>
                  <a:pt x="109" y="137"/>
                </a:lnTo>
                <a:lnTo>
                  <a:pt x="115" y="128"/>
                </a:lnTo>
                <a:lnTo>
                  <a:pt x="119" y="119"/>
                </a:lnTo>
                <a:lnTo>
                  <a:pt x="121" y="107"/>
                </a:lnTo>
                <a:lnTo>
                  <a:pt x="99" y="107"/>
                </a:lnTo>
                <a:close/>
                <a:moveTo>
                  <a:pt x="24" y="66"/>
                </a:moveTo>
                <a:lnTo>
                  <a:pt x="25" y="56"/>
                </a:lnTo>
                <a:lnTo>
                  <a:pt x="28" y="48"/>
                </a:lnTo>
                <a:lnTo>
                  <a:pt x="32" y="40"/>
                </a:lnTo>
                <a:lnTo>
                  <a:pt x="36" y="34"/>
                </a:lnTo>
                <a:lnTo>
                  <a:pt x="41" y="28"/>
                </a:lnTo>
                <a:lnTo>
                  <a:pt x="48" y="24"/>
                </a:lnTo>
                <a:lnTo>
                  <a:pt x="54" y="23"/>
                </a:lnTo>
                <a:lnTo>
                  <a:pt x="62" y="22"/>
                </a:lnTo>
                <a:lnTo>
                  <a:pt x="71" y="23"/>
                </a:lnTo>
                <a:lnTo>
                  <a:pt x="78" y="24"/>
                </a:lnTo>
                <a:lnTo>
                  <a:pt x="85" y="29"/>
                </a:lnTo>
                <a:lnTo>
                  <a:pt x="90" y="34"/>
                </a:lnTo>
                <a:lnTo>
                  <a:pt x="94" y="40"/>
                </a:lnTo>
                <a:lnTo>
                  <a:pt x="97" y="48"/>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6" name="Freeform 222"/>
          <p:cNvSpPr>
            <a:spLocks/>
          </p:cNvSpPr>
          <p:nvPr/>
        </p:nvSpPr>
        <p:spPr bwMode="auto">
          <a:xfrm>
            <a:off x="3797300" y="4076700"/>
            <a:ext cx="58738" cy="109538"/>
          </a:xfrm>
          <a:custGeom>
            <a:avLst/>
            <a:gdLst>
              <a:gd name="T0" fmla="*/ 0 w 126"/>
              <a:gd name="T1" fmla="*/ 109538 h 207"/>
              <a:gd name="T2" fmla="*/ 11654 w 126"/>
              <a:gd name="T3" fmla="*/ 109538 h 207"/>
              <a:gd name="T4" fmla="*/ 11654 w 126"/>
              <a:gd name="T5" fmla="*/ 58738 h 207"/>
              <a:gd name="T6" fmla="*/ 53144 w 126"/>
              <a:gd name="T7" fmla="*/ 58738 h 207"/>
              <a:gd name="T8" fmla="*/ 53144 w 126"/>
              <a:gd name="T9" fmla="*/ 45509 h 207"/>
              <a:gd name="T10" fmla="*/ 11654 w 126"/>
              <a:gd name="T11" fmla="*/ 45509 h 207"/>
              <a:gd name="T12" fmla="*/ 11654 w 126"/>
              <a:gd name="T13" fmla="*/ 13229 h 207"/>
              <a:gd name="T14" fmla="*/ 58738 w 126"/>
              <a:gd name="T15" fmla="*/ 13229 h 207"/>
              <a:gd name="T16" fmla="*/ 58738 w 126"/>
              <a:gd name="T17" fmla="*/ 0 h 207"/>
              <a:gd name="T18" fmla="*/ 0 w 126"/>
              <a:gd name="T19" fmla="*/ 0 h 207"/>
              <a:gd name="T20" fmla="*/ 0 w 126"/>
              <a:gd name="T21" fmla="*/ 109538 h 2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6"/>
              <a:gd name="T34" fmla="*/ 0 h 207"/>
              <a:gd name="T35" fmla="*/ 126 w 126"/>
              <a:gd name="T36" fmla="*/ 207 h 2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6" h="207">
                <a:moveTo>
                  <a:pt x="0" y="207"/>
                </a:moveTo>
                <a:lnTo>
                  <a:pt x="25" y="207"/>
                </a:lnTo>
                <a:lnTo>
                  <a:pt x="25" y="111"/>
                </a:lnTo>
                <a:lnTo>
                  <a:pt x="114" y="111"/>
                </a:lnTo>
                <a:lnTo>
                  <a:pt x="114" y="86"/>
                </a:lnTo>
                <a:lnTo>
                  <a:pt x="25" y="86"/>
                </a:lnTo>
                <a:lnTo>
                  <a:pt x="25" y="25"/>
                </a:lnTo>
                <a:lnTo>
                  <a:pt x="126" y="25"/>
                </a:lnTo>
                <a:lnTo>
                  <a:pt x="126"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7" name="Freeform 223"/>
          <p:cNvSpPr>
            <a:spLocks/>
          </p:cNvSpPr>
          <p:nvPr/>
        </p:nvSpPr>
        <p:spPr bwMode="auto">
          <a:xfrm>
            <a:off x="2881314" y="4273551"/>
            <a:ext cx="33337" cy="104775"/>
          </a:xfrm>
          <a:custGeom>
            <a:avLst/>
            <a:gdLst>
              <a:gd name="T0" fmla="*/ 20898 w 67"/>
              <a:gd name="T1" fmla="*/ 104775 h 199"/>
              <a:gd name="T2" fmla="*/ 33337 w 67"/>
              <a:gd name="T3" fmla="*/ 104775 h 199"/>
              <a:gd name="T4" fmla="*/ 33337 w 67"/>
              <a:gd name="T5" fmla="*/ 0 h 199"/>
              <a:gd name="T6" fmla="*/ 24381 w 67"/>
              <a:gd name="T7" fmla="*/ 0 h 199"/>
              <a:gd name="T8" fmla="*/ 23386 w 67"/>
              <a:gd name="T9" fmla="*/ 5265 h 199"/>
              <a:gd name="T10" fmla="*/ 21893 w 67"/>
              <a:gd name="T11" fmla="*/ 9477 h 199"/>
              <a:gd name="T12" fmla="*/ 19903 w 67"/>
              <a:gd name="T13" fmla="*/ 12636 h 199"/>
              <a:gd name="T14" fmla="*/ 17415 w 67"/>
              <a:gd name="T15" fmla="*/ 15269 h 199"/>
              <a:gd name="T16" fmla="*/ 13932 w 67"/>
              <a:gd name="T17" fmla="*/ 17901 h 199"/>
              <a:gd name="T18" fmla="*/ 9951 w 67"/>
              <a:gd name="T19" fmla="*/ 18954 h 199"/>
              <a:gd name="T20" fmla="*/ 5473 w 67"/>
              <a:gd name="T21" fmla="*/ 20007 h 199"/>
              <a:gd name="T22" fmla="*/ 0 w 67"/>
              <a:gd name="T23" fmla="*/ 20534 h 199"/>
              <a:gd name="T24" fmla="*/ 0 w 67"/>
              <a:gd name="T25" fmla="*/ 31590 h 199"/>
              <a:gd name="T26" fmla="*/ 20898 w 67"/>
              <a:gd name="T27" fmla="*/ 31590 h 199"/>
              <a:gd name="T28" fmla="*/ 20898 w 67"/>
              <a:gd name="T29" fmla="*/ 104775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199"/>
              <a:gd name="T47" fmla="*/ 67 w 67"/>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199">
                <a:moveTo>
                  <a:pt x="42" y="199"/>
                </a:moveTo>
                <a:lnTo>
                  <a:pt x="67" y="199"/>
                </a:lnTo>
                <a:lnTo>
                  <a:pt x="67" y="0"/>
                </a:lnTo>
                <a:lnTo>
                  <a:pt x="49" y="0"/>
                </a:lnTo>
                <a:lnTo>
                  <a:pt x="47" y="10"/>
                </a:lnTo>
                <a:lnTo>
                  <a:pt x="44" y="18"/>
                </a:lnTo>
                <a:lnTo>
                  <a:pt x="40" y="24"/>
                </a:lnTo>
                <a:lnTo>
                  <a:pt x="35" y="29"/>
                </a:lnTo>
                <a:lnTo>
                  <a:pt x="28" y="34"/>
                </a:lnTo>
                <a:lnTo>
                  <a:pt x="20" y="36"/>
                </a:lnTo>
                <a:lnTo>
                  <a:pt x="11" y="38"/>
                </a:lnTo>
                <a:lnTo>
                  <a:pt x="0" y="39"/>
                </a:lnTo>
                <a:lnTo>
                  <a:pt x="0" y="60"/>
                </a:lnTo>
                <a:lnTo>
                  <a:pt x="42" y="60"/>
                </a:lnTo>
                <a:lnTo>
                  <a:pt x="42"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8" name="Freeform 224"/>
          <p:cNvSpPr>
            <a:spLocks/>
          </p:cNvSpPr>
          <p:nvPr/>
        </p:nvSpPr>
        <p:spPr bwMode="auto">
          <a:xfrm>
            <a:off x="2941639" y="4275139"/>
            <a:ext cx="60325" cy="103187"/>
          </a:xfrm>
          <a:custGeom>
            <a:avLst/>
            <a:gdLst>
              <a:gd name="T0" fmla="*/ 12162 w 124"/>
              <a:gd name="T1" fmla="*/ 103187 h 195"/>
              <a:gd name="T2" fmla="*/ 24811 w 124"/>
              <a:gd name="T3" fmla="*/ 103187 h 195"/>
              <a:gd name="T4" fmla="*/ 26757 w 124"/>
              <a:gd name="T5" fmla="*/ 90487 h 195"/>
              <a:gd name="T6" fmla="*/ 29190 w 124"/>
              <a:gd name="T7" fmla="*/ 78316 h 195"/>
              <a:gd name="T8" fmla="*/ 32595 w 124"/>
              <a:gd name="T9" fmla="*/ 66675 h 195"/>
              <a:gd name="T10" fmla="*/ 36487 w 124"/>
              <a:gd name="T11" fmla="*/ 54504 h 195"/>
              <a:gd name="T12" fmla="*/ 41352 w 124"/>
              <a:gd name="T13" fmla="*/ 43391 h 195"/>
              <a:gd name="T14" fmla="*/ 47190 w 124"/>
              <a:gd name="T15" fmla="*/ 33337 h 195"/>
              <a:gd name="T16" fmla="*/ 53028 w 124"/>
              <a:gd name="T17" fmla="*/ 22754 h 195"/>
              <a:gd name="T18" fmla="*/ 60325 w 124"/>
              <a:gd name="T19" fmla="*/ 12700 h 195"/>
              <a:gd name="T20" fmla="*/ 60325 w 124"/>
              <a:gd name="T21" fmla="*/ 0 h 195"/>
              <a:gd name="T22" fmla="*/ 0 w 124"/>
              <a:gd name="T23" fmla="*/ 0 h 195"/>
              <a:gd name="T24" fmla="*/ 0 w 124"/>
              <a:gd name="T25" fmla="*/ 14287 h 195"/>
              <a:gd name="T26" fmla="*/ 48163 w 124"/>
              <a:gd name="T27" fmla="*/ 14287 h 195"/>
              <a:gd name="T28" fmla="*/ 40865 w 124"/>
              <a:gd name="T29" fmla="*/ 23812 h 195"/>
              <a:gd name="T30" fmla="*/ 34054 w 124"/>
              <a:gd name="T31" fmla="*/ 34396 h 195"/>
              <a:gd name="T32" fmla="*/ 28703 w 124"/>
              <a:gd name="T33" fmla="*/ 44979 h 195"/>
              <a:gd name="T34" fmla="*/ 23352 w 124"/>
              <a:gd name="T35" fmla="*/ 56091 h 195"/>
              <a:gd name="T36" fmla="*/ 19460 w 124"/>
              <a:gd name="T37" fmla="*/ 67204 h 195"/>
              <a:gd name="T38" fmla="*/ 16541 w 124"/>
              <a:gd name="T39" fmla="*/ 78845 h 195"/>
              <a:gd name="T40" fmla="*/ 13622 w 124"/>
              <a:gd name="T41" fmla="*/ 91016 h 195"/>
              <a:gd name="T42" fmla="*/ 12162 w 124"/>
              <a:gd name="T43" fmla="*/ 103187 h 1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195"/>
              <a:gd name="T68" fmla="*/ 124 w 124"/>
              <a:gd name="T69" fmla="*/ 195 h 1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195">
                <a:moveTo>
                  <a:pt x="25" y="195"/>
                </a:moveTo>
                <a:lnTo>
                  <a:pt x="51" y="195"/>
                </a:lnTo>
                <a:lnTo>
                  <a:pt x="55" y="171"/>
                </a:lnTo>
                <a:lnTo>
                  <a:pt x="60" y="148"/>
                </a:lnTo>
                <a:lnTo>
                  <a:pt x="67" y="126"/>
                </a:lnTo>
                <a:lnTo>
                  <a:pt x="75" y="103"/>
                </a:lnTo>
                <a:lnTo>
                  <a:pt x="85" y="82"/>
                </a:lnTo>
                <a:lnTo>
                  <a:pt x="97" y="63"/>
                </a:lnTo>
                <a:lnTo>
                  <a:pt x="109" y="43"/>
                </a:lnTo>
                <a:lnTo>
                  <a:pt x="124" y="24"/>
                </a:lnTo>
                <a:lnTo>
                  <a:pt x="124" y="0"/>
                </a:lnTo>
                <a:lnTo>
                  <a:pt x="0" y="0"/>
                </a:lnTo>
                <a:lnTo>
                  <a:pt x="0" y="27"/>
                </a:lnTo>
                <a:lnTo>
                  <a:pt x="99" y="27"/>
                </a:lnTo>
                <a:lnTo>
                  <a:pt x="84" y="45"/>
                </a:lnTo>
                <a:lnTo>
                  <a:pt x="70" y="65"/>
                </a:lnTo>
                <a:lnTo>
                  <a:pt x="59" y="85"/>
                </a:lnTo>
                <a:lnTo>
                  <a:pt x="48" y="106"/>
                </a:lnTo>
                <a:lnTo>
                  <a:pt x="40" y="127"/>
                </a:lnTo>
                <a:lnTo>
                  <a:pt x="34" y="149"/>
                </a:lnTo>
                <a:lnTo>
                  <a:pt x="28" y="172"/>
                </a:lnTo>
                <a:lnTo>
                  <a:pt x="25" y="19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9" name="Freeform 225"/>
          <p:cNvSpPr>
            <a:spLocks noEditPoints="1"/>
          </p:cNvSpPr>
          <p:nvPr/>
        </p:nvSpPr>
        <p:spPr bwMode="auto">
          <a:xfrm>
            <a:off x="3560763" y="4268789"/>
            <a:ext cx="63500" cy="109537"/>
          </a:xfrm>
          <a:custGeom>
            <a:avLst/>
            <a:gdLst>
              <a:gd name="T0" fmla="*/ 0 w 134"/>
              <a:gd name="T1" fmla="*/ 109537 h 207"/>
              <a:gd name="T2" fmla="*/ 11847 w 134"/>
              <a:gd name="T3" fmla="*/ 109537 h 207"/>
              <a:gd name="T4" fmla="*/ 11847 w 134"/>
              <a:gd name="T5" fmla="*/ 63500 h 207"/>
              <a:gd name="T6" fmla="*/ 29854 w 134"/>
              <a:gd name="T7" fmla="*/ 63500 h 207"/>
              <a:gd name="T8" fmla="*/ 36489 w 134"/>
              <a:gd name="T9" fmla="*/ 63500 h 207"/>
              <a:gd name="T10" fmla="*/ 42175 w 134"/>
              <a:gd name="T11" fmla="*/ 62971 h 207"/>
              <a:gd name="T12" fmla="*/ 47388 w 134"/>
              <a:gd name="T13" fmla="*/ 61912 h 207"/>
              <a:gd name="T14" fmla="*/ 51653 w 134"/>
              <a:gd name="T15" fmla="*/ 59266 h 207"/>
              <a:gd name="T16" fmla="*/ 54496 w 134"/>
              <a:gd name="T17" fmla="*/ 56621 h 207"/>
              <a:gd name="T18" fmla="*/ 56866 w 134"/>
              <a:gd name="T19" fmla="*/ 54504 h 207"/>
              <a:gd name="T20" fmla="*/ 58761 w 134"/>
              <a:gd name="T21" fmla="*/ 51329 h 207"/>
              <a:gd name="T22" fmla="*/ 60183 w 134"/>
              <a:gd name="T23" fmla="*/ 48154 h 207"/>
              <a:gd name="T24" fmla="*/ 61604 w 134"/>
              <a:gd name="T25" fmla="*/ 44450 h 207"/>
              <a:gd name="T26" fmla="*/ 62078 w 134"/>
              <a:gd name="T27" fmla="*/ 40746 h 207"/>
              <a:gd name="T28" fmla="*/ 63500 w 134"/>
              <a:gd name="T29" fmla="*/ 36512 h 207"/>
              <a:gd name="T30" fmla="*/ 63500 w 134"/>
              <a:gd name="T31" fmla="*/ 32279 h 207"/>
              <a:gd name="T32" fmla="*/ 63500 w 134"/>
              <a:gd name="T33" fmla="*/ 26987 h 207"/>
              <a:gd name="T34" fmla="*/ 62552 w 134"/>
              <a:gd name="T35" fmla="*/ 22754 h 207"/>
              <a:gd name="T36" fmla="*/ 61604 w 134"/>
              <a:gd name="T37" fmla="*/ 18521 h 207"/>
              <a:gd name="T38" fmla="*/ 60183 w 134"/>
              <a:gd name="T39" fmla="*/ 14817 h 207"/>
              <a:gd name="T40" fmla="*/ 58761 w 134"/>
              <a:gd name="T41" fmla="*/ 11642 h 207"/>
              <a:gd name="T42" fmla="*/ 56866 w 134"/>
              <a:gd name="T43" fmla="*/ 8467 h 207"/>
              <a:gd name="T44" fmla="*/ 54970 w 134"/>
              <a:gd name="T45" fmla="*/ 6350 h 207"/>
              <a:gd name="T46" fmla="*/ 51653 w 134"/>
              <a:gd name="T47" fmla="*/ 4233 h 207"/>
              <a:gd name="T48" fmla="*/ 47862 w 134"/>
              <a:gd name="T49" fmla="*/ 2117 h 207"/>
              <a:gd name="T50" fmla="*/ 42649 w 134"/>
              <a:gd name="T51" fmla="*/ 529 h 207"/>
              <a:gd name="T52" fmla="*/ 37910 w 134"/>
              <a:gd name="T53" fmla="*/ 0 h 207"/>
              <a:gd name="T54" fmla="*/ 32224 w 134"/>
              <a:gd name="T55" fmla="*/ 0 h 207"/>
              <a:gd name="T56" fmla="*/ 29381 w 134"/>
              <a:gd name="T57" fmla="*/ 0 h 207"/>
              <a:gd name="T58" fmla="*/ 0 w 134"/>
              <a:gd name="T59" fmla="*/ 0 h 207"/>
              <a:gd name="T60" fmla="*/ 0 w 134"/>
              <a:gd name="T61" fmla="*/ 109537 h 207"/>
              <a:gd name="T62" fmla="*/ 11847 w 134"/>
              <a:gd name="T63" fmla="*/ 49741 h 207"/>
              <a:gd name="T64" fmla="*/ 11847 w 134"/>
              <a:gd name="T65" fmla="*/ 13758 h 207"/>
              <a:gd name="T66" fmla="*/ 32698 w 134"/>
              <a:gd name="T67" fmla="*/ 13758 h 207"/>
              <a:gd name="T68" fmla="*/ 37437 w 134"/>
              <a:gd name="T69" fmla="*/ 13758 h 207"/>
              <a:gd name="T70" fmla="*/ 40754 w 134"/>
              <a:gd name="T71" fmla="*/ 14817 h 207"/>
              <a:gd name="T72" fmla="*/ 43597 w 134"/>
              <a:gd name="T73" fmla="*/ 15875 h 207"/>
              <a:gd name="T74" fmla="*/ 46440 w 134"/>
              <a:gd name="T75" fmla="*/ 17992 h 207"/>
              <a:gd name="T76" fmla="*/ 48336 w 134"/>
              <a:gd name="T77" fmla="*/ 20637 h 207"/>
              <a:gd name="T78" fmla="*/ 49757 w 134"/>
              <a:gd name="T79" fmla="*/ 23283 h 207"/>
              <a:gd name="T80" fmla="*/ 50231 w 134"/>
              <a:gd name="T81" fmla="*/ 26987 h 207"/>
              <a:gd name="T82" fmla="*/ 50705 w 134"/>
              <a:gd name="T83" fmla="*/ 31221 h 207"/>
              <a:gd name="T84" fmla="*/ 50231 w 134"/>
              <a:gd name="T85" fmla="*/ 36512 h 207"/>
              <a:gd name="T86" fmla="*/ 49757 w 134"/>
              <a:gd name="T87" fmla="*/ 40746 h 207"/>
              <a:gd name="T88" fmla="*/ 48336 w 134"/>
              <a:gd name="T89" fmla="*/ 43921 h 207"/>
              <a:gd name="T90" fmla="*/ 46440 w 134"/>
              <a:gd name="T91" fmla="*/ 46037 h 207"/>
              <a:gd name="T92" fmla="*/ 43597 w 134"/>
              <a:gd name="T93" fmla="*/ 48154 h 207"/>
              <a:gd name="T94" fmla="*/ 40280 w 134"/>
              <a:gd name="T95" fmla="*/ 49212 h 207"/>
              <a:gd name="T96" fmla="*/ 36489 w 134"/>
              <a:gd name="T97" fmla="*/ 49741 h 207"/>
              <a:gd name="T98" fmla="*/ 31750 w 134"/>
              <a:gd name="T99" fmla="*/ 49741 h 207"/>
              <a:gd name="T100" fmla="*/ 11847 w 134"/>
              <a:gd name="T101" fmla="*/ 49741 h 2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4"/>
              <a:gd name="T154" fmla="*/ 0 h 207"/>
              <a:gd name="T155" fmla="*/ 134 w 134"/>
              <a:gd name="T156" fmla="*/ 207 h 2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4" h="207">
                <a:moveTo>
                  <a:pt x="0" y="207"/>
                </a:moveTo>
                <a:lnTo>
                  <a:pt x="25" y="207"/>
                </a:lnTo>
                <a:lnTo>
                  <a:pt x="25" y="120"/>
                </a:lnTo>
                <a:lnTo>
                  <a:pt x="63" y="120"/>
                </a:lnTo>
                <a:lnTo>
                  <a:pt x="77" y="120"/>
                </a:lnTo>
                <a:lnTo>
                  <a:pt x="89" y="119"/>
                </a:lnTo>
                <a:lnTo>
                  <a:pt x="100" y="117"/>
                </a:lnTo>
                <a:lnTo>
                  <a:pt x="109" y="112"/>
                </a:lnTo>
                <a:lnTo>
                  <a:pt x="115" y="107"/>
                </a:lnTo>
                <a:lnTo>
                  <a:pt x="120" y="103"/>
                </a:lnTo>
                <a:lnTo>
                  <a:pt x="124" y="97"/>
                </a:lnTo>
                <a:lnTo>
                  <a:pt x="127" y="91"/>
                </a:lnTo>
                <a:lnTo>
                  <a:pt x="130" y="84"/>
                </a:lnTo>
                <a:lnTo>
                  <a:pt x="131" y="77"/>
                </a:lnTo>
                <a:lnTo>
                  <a:pt x="134" y="69"/>
                </a:lnTo>
                <a:lnTo>
                  <a:pt x="134" y="61"/>
                </a:lnTo>
                <a:lnTo>
                  <a:pt x="134" y="51"/>
                </a:lnTo>
                <a:lnTo>
                  <a:pt x="132" y="43"/>
                </a:lnTo>
                <a:lnTo>
                  <a:pt x="130" y="35"/>
                </a:lnTo>
                <a:lnTo>
                  <a:pt x="127" y="28"/>
                </a:lnTo>
                <a:lnTo>
                  <a:pt x="124" y="22"/>
                </a:lnTo>
                <a:lnTo>
                  <a:pt x="120" y="16"/>
                </a:lnTo>
                <a:lnTo>
                  <a:pt x="116" y="12"/>
                </a:lnTo>
                <a:lnTo>
                  <a:pt x="109" y="8"/>
                </a:lnTo>
                <a:lnTo>
                  <a:pt x="101" y="4"/>
                </a:lnTo>
                <a:lnTo>
                  <a:pt x="90" y="1"/>
                </a:lnTo>
                <a:lnTo>
                  <a:pt x="80" y="0"/>
                </a:lnTo>
                <a:lnTo>
                  <a:pt x="68" y="0"/>
                </a:lnTo>
                <a:lnTo>
                  <a:pt x="62" y="0"/>
                </a:lnTo>
                <a:lnTo>
                  <a:pt x="0" y="0"/>
                </a:lnTo>
                <a:lnTo>
                  <a:pt x="0" y="207"/>
                </a:lnTo>
                <a:close/>
                <a:moveTo>
                  <a:pt x="25" y="94"/>
                </a:moveTo>
                <a:lnTo>
                  <a:pt x="25" y="26"/>
                </a:lnTo>
                <a:lnTo>
                  <a:pt x="69" y="26"/>
                </a:lnTo>
                <a:lnTo>
                  <a:pt x="79" y="26"/>
                </a:lnTo>
                <a:lnTo>
                  <a:pt x="86" y="28"/>
                </a:lnTo>
                <a:lnTo>
                  <a:pt x="92" y="30"/>
                </a:lnTo>
                <a:lnTo>
                  <a:pt x="98" y="34"/>
                </a:lnTo>
                <a:lnTo>
                  <a:pt x="102" y="39"/>
                </a:lnTo>
                <a:lnTo>
                  <a:pt x="105" y="44"/>
                </a:lnTo>
                <a:lnTo>
                  <a:pt x="106" y="51"/>
                </a:lnTo>
                <a:lnTo>
                  <a:pt x="107" y="59"/>
                </a:lnTo>
                <a:lnTo>
                  <a:pt x="106" y="69"/>
                </a:lnTo>
                <a:lnTo>
                  <a:pt x="105" y="77"/>
                </a:lnTo>
                <a:lnTo>
                  <a:pt x="102" y="83"/>
                </a:lnTo>
                <a:lnTo>
                  <a:pt x="98" y="87"/>
                </a:lnTo>
                <a:lnTo>
                  <a:pt x="92" y="91"/>
                </a:lnTo>
                <a:lnTo>
                  <a:pt x="85" y="93"/>
                </a:lnTo>
                <a:lnTo>
                  <a:pt x="77" y="94"/>
                </a:lnTo>
                <a:lnTo>
                  <a:pt x="67" y="94"/>
                </a:lnTo>
                <a:lnTo>
                  <a:pt x="25" y="9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0" name="Freeform 226"/>
          <p:cNvSpPr>
            <a:spLocks/>
          </p:cNvSpPr>
          <p:nvPr/>
        </p:nvSpPr>
        <p:spPr bwMode="auto">
          <a:xfrm>
            <a:off x="3636963" y="4297363"/>
            <a:ext cx="30162" cy="80962"/>
          </a:xfrm>
          <a:custGeom>
            <a:avLst/>
            <a:gdLst>
              <a:gd name="T0" fmla="*/ 0 w 66"/>
              <a:gd name="T1" fmla="*/ 80962 h 154"/>
              <a:gd name="T2" fmla="*/ 10511 w 66"/>
              <a:gd name="T3" fmla="*/ 80962 h 154"/>
              <a:gd name="T4" fmla="*/ 10511 w 66"/>
              <a:gd name="T5" fmla="*/ 36275 h 154"/>
              <a:gd name="T6" fmla="*/ 10968 w 66"/>
              <a:gd name="T7" fmla="*/ 31544 h 154"/>
              <a:gd name="T8" fmla="*/ 11425 w 66"/>
              <a:gd name="T9" fmla="*/ 26812 h 154"/>
              <a:gd name="T10" fmla="*/ 12796 w 66"/>
              <a:gd name="T11" fmla="*/ 23132 h 154"/>
              <a:gd name="T12" fmla="*/ 15081 w 66"/>
              <a:gd name="T13" fmla="*/ 19978 h 154"/>
              <a:gd name="T14" fmla="*/ 17366 w 66"/>
              <a:gd name="T15" fmla="*/ 16823 h 154"/>
              <a:gd name="T16" fmla="*/ 20108 w 66"/>
              <a:gd name="T17" fmla="*/ 15246 h 154"/>
              <a:gd name="T18" fmla="*/ 24221 w 66"/>
              <a:gd name="T19" fmla="*/ 14195 h 154"/>
              <a:gd name="T20" fmla="*/ 27877 w 66"/>
              <a:gd name="T21" fmla="*/ 13669 h 154"/>
              <a:gd name="T22" fmla="*/ 30162 w 66"/>
              <a:gd name="T23" fmla="*/ 13669 h 154"/>
              <a:gd name="T24" fmla="*/ 30162 w 66"/>
              <a:gd name="T25" fmla="*/ 0 h 154"/>
              <a:gd name="T26" fmla="*/ 27420 w 66"/>
              <a:gd name="T27" fmla="*/ 0 h 154"/>
              <a:gd name="T28" fmla="*/ 24678 w 66"/>
              <a:gd name="T29" fmla="*/ 0 h 154"/>
              <a:gd name="T30" fmla="*/ 21479 w 66"/>
              <a:gd name="T31" fmla="*/ 1051 h 154"/>
              <a:gd name="T32" fmla="*/ 19194 w 66"/>
              <a:gd name="T33" fmla="*/ 2103 h 154"/>
              <a:gd name="T34" fmla="*/ 16909 w 66"/>
              <a:gd name="T35" fmla="*/ 3154 h 154"/>
              <a:gd name="T36" fmla="*/ 15081 w 66"/>
              <a:gd name="T37" fmla="*/ 5783 h 154"/>
              <a:gd name="T38" fmla="*/ 12796 w 66"/>
              <a:gd name="T39" fmla="*/ 8937 h 154"/>
              <a:gd name="T40" fmla="*/ 11425 w 66"/>
              <a:gd name="T41" fmla="*/ 12092 h 154"/>
              <a:gd name="T42" fmla="*/ 10054 w 66"/>
              <a:gd name="T43" fmla="*/ 15772 h 154"/>
              <a:gd name="T44" fmla="*/ 10054 w 66"/>
              <a:gd name="T45" fmla="*/ 1577 h 154"/>
              <a:gd name="T46" fmla="*/ 0 w 66"/>
              <a:gd name="T47" fmla="*/ 1577 h 154"/>
              <a:gd name="T48" fmla="*/ 0 w 66"/>
              <a:gd name="T49" fmla="*/ 80962 h 1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154"/>
              <a:gd name="T77" fmla="*/ 66 w 66"/>
              <a:gd name="T78" fmla="*/ 154 h 1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154">
                <a:moveTo>
                  <a:pt x="0" y="154"/>
                </a:moveTo>
                <a:lnTo>
                  <a:pt x="23" y="154"/>
                </a:lnTo>
                <a:lnTo>
                  <a:pt x="23" y="69"/>
                </a:lnTo>
                <a:lnTo>
                  <a:pt x="24" y="60"/>
                </a:lnTo>
                <a:lnTo>
                  <a:pt x="25" y="51"/>
                </a:lnTo>
                <a:lnTo>
                  <a:pt x="28" y="44"/>
                </a:lnTo>
                <a:lnTo>
                  <a:pt x="33" y="38"/>
                </a:lnTo>
                <a:lnTo>
                  <a:pt x="38" y="32"/>
                </a:lnTo>
                <a:lnTo>
                  <a:pt x="44" y="29"/>
                </a:lnTo>
                <a:lnTo>
                  <a:pt x="53" y="27"/>
                </a:lnTo>
                <a:lnTo>
                  <a:pt x="61" y="26"/>
                </a:lnTo>
                <a:lnTo>
                  <a:pt x="66" y="26"/>
                </a:lnTo>
                <a:lnTo>
                  <a:pt x="66" y="0"/>
                </a:lnTo>
                <a:lnTo>
                  <a:pt x="60" y="0"/>
                </a:lnTo>
                <a:lnTo>
                  <a:pt x="54" y="0"/>
                </a:lnTo>
                <a:lnTo>
                  <a:pt x="47" y="2"/>
                </a:lnTo>
                <a:lnTo>
                  <a:pt x="42" y="4"/>
                </a:lnTo>
                <a:lnTo>
                  <a:pt x="37" y="6"/>
                </a:lnTo>
                <a:lnTo>
                  <a:pt x="33" y="11"/>
                </a:lnTo>
                <a:lnTo>
                  <a:pt x="28" y="17"/>
                </a:lnTo>
                <a:lnTo>
                  <a:pt x="25" y="23"/>
                </a:lnTo>
                <a:lnTo>
                  <a:pt x="22" y="30"/>
                </a:lnTo>
                <a:lnTo>
                  <a:pt x="22" y="3"/>
                </a:lnTo>
                <a:lnTo>
                  <a:pt x="0" y="3"/>
                </a:lnTo>
                <a:lnTo>
                  <a:pt x="0" y="15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1" name="Freeform 227"/>
          <p:cNvSpPr>
            <a:spLocks noEditPoints="1"/>
          </p:cNvSpPr>
          <p:nvPr/>
        </p:nvSpPr>
        <p:spPr bwMode="auto">
          <a:xfrm>
            <a:off x="3676651" y="4268789"/>
            <a:ext cx="11113" cy="109537"/>
          </a:xfrm>
          <a:custGeom>
            <a:avLst/>
            <a:gdLst>
              <a:gd name="T0" fmla="*/ 0 w 24"/>
              <a:gd name="T1" fmla="*/ 109537 h 207"/>
              <a:gd name="T2" fmla="*/ 11113 w 24"/>
              <a:gd name="T3" fmla="*/ 109537 h 207"/>
              <a:gd name="T4" fmla="*/ 11113 w 24"/>
              <a:gd name="T5" fmla="*/ 29633 h 207"/>
              <a:gd name="T6" fmla="*/ 0 w 24"/>
              <a:gd name="T7" fmla="*/ 29633 h 207"/>
              <a:gd name="T8" fmla="*/ 0 w 24"/>
              <a:gd name="T9" fmla="*/ 109537 h 207"/>
              <a:gd name="T10" fmla="*/ 0 w 24"/>
              <a:gd name="T11" fmla="*/ 14817 h 207"/>
              <a:gd name="T12" fmla="*/ 11113 w 24"/>
              <a:gd name="T13" fmla="*/ 14817 h 207"/>
              <a:gd name="T14" fmla="*/ 11113 w 24"/>
              <a:gd name="T15" fmla="*/ 0 h 207"/>
              <a:gd name="T16" fmla="*/ 0 w 24"/>
              <a:gd name="T17" fmla="*/ 0 h 207"/>
              <a:gd name="T18" fmla="*/ 0 w 24"/>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07"/>
              <a:gd name="T32" fmla="*/ 24 w 24"/>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07">
                <a:moveTo>
                  <a:pt x="0" y="207"/>
                </a:moveTo>
                <a:lnTo>
                  <a:pt x="24" y="207"/>
                </a:lnTo>
                <a:lnTo>
                  <a:pt x="24" y="56"/>
                </a:lnTo>
                <a:lnTo>
                  <a:pt x="0" y="56"/>
                </a:lnTo>
                <a:lnTo>
                  <a:pt x="0" y="207"/>
                </a:lnTo>
                <a:close/>
                <a:moveTo>
                  <a:pt x="0" y="28"/>
                </a:moveTo>
                <a:lnTo>
                  <a:pt x="24" y="28"/>
                </a:lnTo>
                <a:lnTo>
                  <a:pt x="24"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2" name="Freeform 228"/>
          <p:cNvSpPr>
            <a:spLocks/>
          </p:cNvSpPr>
          <p:nvPr/>
        </p:nvSpPr>
        <p:spPr bwMode="auto">
          <a:xfrm>
            <a:off x="3700464" y="4297363"/>
            <a:ext cx="52387" cy="82550"/>
          </a:xfrm>
          <a:custGeom>
            <a:avLst/>
            <a:gdLst>
              <a:gd name="T0" fmla="*/ 468 w 112"/>
              <a:gd name="T1" fmla="*/ 61129 h 158"/>
              <a:gd name="T2" fmla="*/ 3742 w 112"/>
              <a:gd name="T3" fmla="*/ 71578 h 158"/>
              <a:gd name="T4" fmla="*/ 10290 w 112"/>
              <a:gd name="T5" fmla="*/ 78370 h 158"/>
              <a:gd name="T6" fmla="*/ 19645 w 112"/>
              <a:gd name="T7" fmla="*/ 82028 h 158"/>
              <a:gd name="T8" fmla="*/ 31339 w 112"/>
              <a:gd name="T9" fmla="*/ 82028 h 158"/>
              <a:gd name="T10" fmla="*/ 41629 w 112"/>
              <a:gd name="T11" fmla="*/ 78893 h 158"/>
              <a:gd name="T12" fmla="*/ 48177 w 112"/>
              <a:gd name="T13" fmla="*/ 72101 h 158"/>
              <a:gd name="T14" fmla="*/ 51919 w 112"/>
              <a:gd name="T15" fmla="*/ 62174 h 158"/>
              <a:gd name="T16" fmla="*/ 51919 w 112"/>
              <a:gd name="T17" fmla="*/ 52247 h 158"/>
              <a:gd name="T18" fmla="*/ 49581 w 112"/>
              <a:gd name="T19" fmla="*/ 44932 h 158"/>
              <a:gd name="T20" fmla="*/ 44903 w 112"/>
              <a:gd name="T21" fmla="*/ 39708 h 158"/>
              <a:gd name="T22" fmla="*/ 37419 w 112"/>
              <a:gd name="T23" fmla="*/ 36050 h 158"/>
              <a:gd name="T24" fmla="*/ 21984 w 112"/>
              <a:gd name="T25" fmla="*/ 31871 h 158"/>
              <a:gd name="T26" fmla="*/ 17774 w 112"/>
              <a:gd name="T27" fmla="*/ 30303 h 158"/>
              <a:gd name="T28" fmla="*/ 14500 w 112"/>
              <a:gd name="T29" fmla="*/ 28213 h 158"/>
              <a:gd name="T30" fmla="*/ 12161 w 112"/>
              <a:gd name="T31" fmla="*/ 26123 h 158"/>
              <a:gd name="T32" fmla="*/ 11694 w 112"/>
              <a:gd name="T33" fmla="*/ 22466 h 158"/>
              <a:gd name="T34" fmla="*/ 12629 w 112"/>
              <a:gd name="T35" fmla="*/ 17241 h 158"/>
              <a:gd name="T36" fmla="*/ 15435 w 112"/>
              <a:gd name="T37" fmla="*/ 14107 h 158"/>
              <a:gd name="T38" fmla="*/ 19645 w 112"/>
              <a:gd name="T39" fmla="*/ 12017 h 158"/>
              <a:gd name="T40" fmla="*/ 25726 w 112"/>
              <a:gd name="T41" fmla="*/ 11494 h 158"/>
              <a:gd name="T42" fmla="*/ 31339 w 112"/>
              <a:gd name="T43" fmla="*/ 12017 h 158"/>
              <a:gd name="T44" fmla="*/ 36016 w 112"/>
              <a:gd name="T45" fmla="*/ 15152 h 158"/>
              <a:gd name="T46" fmla="*/ 38823 w 112"/>
              <a:gd name="T47" fmla="*/ 18809 h 158"/>
              <a:gd name="T48" fmla="*/ 40226 w 112"/>
              <a:gd name="T49" fmla="*/ 24034 h 158"/>
              <a:gd name="T50" fmla="*/ 50048 w 112"/>
              <a:gd name="T51" fmla="*/ 18809 h 158"/>
              <a:gd name="T52" fmla="*/ 46774 w 112"/>
              <a:gd name="T53" fmla="*/ 9404 h 158"/>
              <a:gd name="T54" fmla="*/ 40226 w 112"/>
              <a:gd name="T55" fmla="*/ 3135 h 158"/>
              <a:gd name="T56" fmla="*/ 30871 w 112"/>
              <a:gd name="T57" fmla="*/ 522 h 158"/>
              <a:gd name="T58" fmla="*/ 20113 w 112"/>
              <a:gd name="T59" fmla="*/ 522 h 158"/>
              <a:gd name="T60" fmla="*/ 11226 w 112"/>
              <a:gd name="T61" fmla="*/ 3135 h 158"/>
              <a:gd name="T62" fmla="*/ 4677 w 112"/>
              <a:gd name="T63" fmla="*/ 9404 h 158"/>
              <a:gd name="T64" fmla="*/ 1871 w 112"/>
              <a:gd name="T65" fmla="*/ 17241 h 158"/>
              <a:gd name="T66" fmla="*/ 1871 w 112"/>
              <a:gd name="T67" fmla="*/ 27168 h 158"/>
              <a:gd name="T68" fmla="*/ 3742 w 112"/>
              <a:gd name="T69" fmla="*/ 34483 h 158"/>
              <a:gd name="T70" fmla="*/ 8419 w 112"/>
              <a:gd name="T71" fmla="*/ 39185 h 158"/>
              <a:gd name="T72" fmla="*/ 15435 w 112"/>
              <a:gd name="T73" fmla="*/ 42842 h 158"/>
              <a:gd name="T74" fmla="*/ 31806 w 112"/>
              <a:gd name="T75" fmla="*/ 48590 h 158"/>
              <a:gd name="T76" fmla="*/ 36484 w 112"/>
              <a:gd name="T77" fmla="*/ 49634 h 158"/>
              <a:gd name="T78" fmla="*/ 39290 w 112"/>
              <a:gd name="T79" fmla="*/ 51202 h 158"/>
              <a:gd name="T80" fmla="*/ 41629 w 112"/>
              <a:gd name="T81" fmla="*/ 54337 h 158"/>
              <a:gd name="T82" fmla="*/ 42097 w 112"/>
              <a:gd name="T83" fmla="*/ 58516 h 158"/>
              <a:gd name="T84" fmla="*/ 40693 w 112"/>
              <a:gd name="T85" fmla="*/ 63741 h 158"/>
              <a:gd name="T86" fmla="*/ 37887 w 112"/>
              <a:gd name="T87" fmla="*/ 67398 h 158"/>
              <a:gd name="T88" fmla="*/ 33210 w 112"/>
              <a:gd name="T89" fmla="*/ 70533 h 158"/>
              <a:gd name="T90" fmla="*/ 26661 w 112"/>
              <a:gd name="T91" fmla="*/ 71056 h 158"/>
              <a:gd name="T92" fmla="*/ 19645 w 112"/>
              <a:gd name="T93" fmla="*/ 69488 h 158"/>
              <a:gd name="T94" fmla="*/ 14968 w 112"/>
              <a:gd name="T95" fmla="*/ 66876 h 158"/>
              <a:gd name="T96" fmla="*/ 11226 w 112"/>
              <a:gd name="T97" fmla="*/ 61651 h 158"/>
              <a:gd name="T98" fmla="*/ 9823 w 112"/>
              <a:gd name="T99" fmla="*/ 54859 h 1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2"/>
              <a:gd name="T151" fmla="*/ 0 h 158"/>
              <a:gd name="T152" fmla="*/ 112 w 112"/>
              <a:gd name="T153" fmla="*/ 158 h 1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2" h="158">
                <a:moveTo>
                  <a:pt x="0" y="105"/>
                </a:moveTo>
                <a:lnTo>
                  <a:pt x="1" y="117"/>
                </a:lnTo>
                <a:lnTo>
                  <a:pt x="3" y="128"/>
                </a:lnTo>
                <a:lnTo>
                  <a:pt x="8" y="137"/>
                </a:lnTo>
                <a:lnTo>
                  <a:pt x="14" y="144"/>
                </a:lnTo>
                <a:lnTo>
                  <a:pt x="22" y="150"/>
                </a:lnTo>
                <a:lnTo>
                  <a:pt x="32" y="154"/>
                </a:lnTo>
                <a:lnTo>
                  <a:pt x="42" y="157"/>
                </a:lnTo>
                <a:lnTo>
                  <a:pt x="55" y="158"/>
                </a:lnTo>
                <a:lnTo>
                  <a:pt x="67" y="157"/>
                </a:lnTo>
                <a:lnTo>
                  <a:pt x="79" y="154"/>
                </a:lnTo>
                <a:lnTo>
                  <a:pt x="89" y="151"/>
                </a:lnTo>
                <a:lnTo>
                  <a:pt x="97" y="145"/>
                </a:lnTo>
                <a:lnTo>
                  <a:pt x="103" y="138"/>
                </a:lnTo>
                <a:lnTo>
                  <a:pt x="107" y="130"/>
                </a:lnTo>
                <a:lnTo>
                  <a:pt x="111" y="119"/>
                </a:lnTo>
                <a:lnTo>
                  <a:pt x="112" y="109"/>
                </a:lnTo>
                <a:lnTo>
                  <a:pt x="111" y="100"/>
                </a:lnTo>
                <a:lnTo>
                  <a:pt x="110" y="93"/>
                </a:lnTo>
                <a:lnTo>
                  <a:pt x="106" y="86"/>
                </a:lnTo>
                <a:lnTo>
                  <a:pt x="101" y="81"/>
                </a:lnTo>
                <a:lnTo>
                  <a:pt x="96" y="76"/>
                </a:lnTo>
                <a:lnTo>
                  <a:pt x="89" y="73"/>
                </a:lnTo>
                <a:lnTo>
                  <a:pt x="80" y="69"/>
                </a:lnTo>
                <a:lnTo>
                  <a:pt x="71" y="67"/>
                </a:lnTo>
                <a:lnTo>
                  <a:pt x="47" y="61"/>
                </a:lnTo>
                <a:lnTo>
                  <a:pt x="42" y="59"/>
                </a:lnTo>
                <a:lnTo>
                  <a:pt x="38" y="58"/>
                </a:lnTo>
                <a:lnTo>
                  <a:pt x="34" y="57"/>
                </a:lnTo>
                <a:lnTo>
                  <a:pt x="31" y="54"/>
                </a:lnTo>
                <a:lnTo>
                  <a:pt x="28" y="52"/>
                </a:lnTo>
                <a:lnTo>
                  <a:pt x="26" y="50"/>
                </a:lnTo>
                <a:lnTo>
                  <a:pt x="25" y="46"/>
                </a:lnTo>
                <a:lnTo>
                  <a:pt x="25" y="43"/>
                </a:lnTo>
                <a:lnTo>
                  <a:pt x="25" y="38"/>
                </a:lnTo>
                <a:lnTo>
                  <a:pt x="27" y="33"/>
                </a:lnTo>
                <a:lnTo>
                  <a:pt x="29" y="30"/>
                </a:lnTo>
                <a:lnTo>
                  <a:pt x="33" y="27"/>
                </a:lnTo>
                <a:lnTo>
                  <a:pt x="37" y="25"/>
                </a:lnTo>
                <a:lnTo>
                  <a:pt x="42" y="23"/>
                </a:lnTo>
                <a:lnTo>
                  <a:pt x="47" y="22"/>
                </a:lnTo>
                <a:lnTo>
                  <a:pt x="55" y="22"/>
                </a:lnTo>
                <a:lnTo>
                  <a:pt x="61" y="22"/>
                </a:lnTo>
                <a:lnTo>
                  <a:pt x="67" y="23"/>
                </a:lnTo>
                <a:lnTo>
                  <a:pt x="73" y="25"/>
                </a:lnTo>
                <a:lnTo>
                  <a:pt x="77" y="29"/>
                </a:lnTo>
                <a:lnTo>
                  <a:pt x="81" y="32"/>
                </a:lnTo>
                <a:lnTo>
                  <a:pt x="83" y="36"/>
                </a:lnTo>
                <a:lnTo>
                  <a:pt x="85" y="40"/>
                </a:lnTo>
                <a:lnTo>
                  <a:pt x="86" y="46"/>
                </a:lnTo>
                <a:lnTo>
                  <a:pt x="109" y="46"/>
                </a:lnTo>
                <a:lnTo>
                  <a:pt x="107" y="36"/>
                </a:lnTo>
                <a:lnTo>
                  <a:pt x="104" y="26"/>
                </a:lnTo>
                <a:lnTo>
                  <a:pt x="100" y="18"/>
                </a:lnTo>
                <a:lnTo>
                  <a:pt x="94" y="12"/>
                </a:lnTo>
                <a:lnTo>
                  <a:pt x="86" y="6"/>
                </a:lnTo>
                <a:lnTo>
                  <a:pt x="77" y="3"/>
                </a:lnTo>
                <a:lnTo>
                  <a:pt x="66" y="1"/>
                </a:lnTo>
                <a:lnTo>
                  <a:pt x="55" y="0"/>
                </a:lnTo>
                <a:lnTo>
                  <a:pt x="43" y="1"/>
                </a:lnTo>
                <a:lnTo>
                  <a:pt x="33" y="3"/>
                </a:lnTo>
                <a:lnTo>
                  <a:pt x="24" y="6"/>
                </a:lnTo>
                <a:lnTo>
                  <a:pt x="17" y="11"/>
                </a:lnTo>
                <a:lnTo>
                  <a:pt x="10" y="18"/>
                </a:lnTo>
                <a:lnTo>
                  <a:pt x="6" y="25"/>
                </a:lnTo>
                <a:lnTo>
                  <a:pt x="4" y="33"/>
                </a:lnTo>
                <a:lnTo>
                  <a:pt x="3" y="43"/>
                </a:lnTo>
                <a:lnTo>
                  <a:pt x="4" y="52"/>
                </a:lnTo>
                <a:lnTo>
                  <a:pt x="5" y="59"/>
                </a:lnTo>
                <a:lnTo>
                  <a:pt x="8" y="66"/>
                </a:lnTo>
                <a:lnTo>
                  <a:pt x="13" y="71"/>
                </a:lnTo>
                <a:lnTo>
                  <a:pt x="18" y="75"/>
                </a:lnTo>
                <a:lnTo>
                  <a:pt x="24" y="79"/>
                </a:lnTo>
                <a:lnTo>
                  <a:pt x="33" y="82"/>
                </a:lnTo>
                <a:lnTo>
                  <a:pt x="41" y="85"/>
                </a:lnTo>
                <a:lnTo>
                  <a:pt x="68" y="93"/>
                </a:lnTo>
                <a:lnTo>
                  <a:pt x="73" y="94"/>
                </a:lnTo>
                <a:lnTo>
                  <a:pt x="78" y="95"/>
                </a:lnTo>
                <a:lnTo>
                  <a:pt x="81" y="97"/>
                </a:lnTo>
                <a:lnTo>
                  <a:pt x="84" y="98"/>
                </a:lnTo>
                <a:lnTo>
                  <a:pt x="86" y="102"/>
                </a:lnTo>
                <a:lnTo>
                  <a:pt x="89" y="104"/>
                </a:lnTo>
                <a:lnTo>
                  <a:pt x="90" y="108"/>
                </a:lnTo>
                <a:lnTo>
                  <a:pt x="90" y="112"/>
                </a:lnTo>
                <a:lnTo>
                  <a:pt x="89" y="117"/>
                </a:lnTo>
                <a:lnTo>
                  <a:pt x="87" y="122"/>
                </a:lnTo>
                <a:lnTo>
                  <a:pt x="84" y="126"/>
                </a:lnTo>
                <a:lnTo>
                  <a:pt x="81" y="129"/>
                </a:lnTo>
                <a:lnTo>
                  <a:pt x="76" y="132"/>
                </a:lnTo>
                <a:lnTo>
                  <a:pt x="71" y="135"/>
                </a:lnTo>
                <a:lnTo>
                  <a:pt x="64" y="136"/>
                </a:lnTo>
                <a:lnTo>
                  <a:pt x="57" y="136"/>
                </a:lnTo>
                <a:lnTo>
                  <a:pt x="49" y="136"/>
                </a:lnTo>
                <a:lnTo>
                  <a:pt x="42" y="133"/>
                </a:lnTo>
                <a:lnTo>
                  <a:pt x="36" y="131"/>
                </a:lnTo>
                <a:lnTo>
                  <a:pt x="32" y="128"/>
                </a:lnTo>
                <a:lnTo>
                  <a:pt x="27" y="124"/>
                </a:lnTo>
                <a:lnTo>
                  <a:pt x="24" y="118"/>
                </a:lnTo>
                <a:lnTo>
                  <a:pt x="22" y="112"/>
                </a:lnTo>
                <a:lnTo>
                  <a:pt x="21" y="105"/>
                </a:lnTo>
                <a:lnTo>
                  <a:pt x="0" y="10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3" name="Freeform 229"/>
          <p:cNvSpPr>
            <a:spLocks/>
          </p:cNvSpPr>
          <p:nvPr/>
        </p:nvSpPr>
        <p:spPr bwMode="auto">
          <a:xfrm>
            <a:off x="3762376" y="4297363"/>
            <a:ext cx="55563" cy="82550"/>
          </a:xfrm>
          <a:custGeom>
            <a:avLst/>
            <a:gdLst>
              <a:gd name="T0" fmla="*/ 55563 w 121"/>
              <a:gd name="T1" fmla="*/ 28213 h 158"/>
              <a:gd name="T2" fmla="*/ 53267 w 121"/>
              <a:gd name="T3" fmla="*/ 16719 h 158"/>
              <a:gd name="T4" fmla="*/ 47757 w 121"/>
              <a:gd name="T5" fmla="*/ 7837 h 158"/>
              <a:gd name="T6" fmla="*/ 39491 w 121"/>
              <a:gd name="T7" fmla="*/ 1567 h 158"/>
              <a:gd name="T8" fmla="*/ 28929 w 121"/>
              <a:gd name="T9" fmla="*/ 0 h 158"/>
              <a:gd name="T10" fmla="*/ 16990 w 121"/>
              <a:gd name="T11" fmla="*/ 2612 h 158"/>
              <a:gd name="T12" fmla="*/ 7806 w 121"/>
              <a:gd name="T13" fmla="*/ 10449 h 158"/>
              <a:gd name="T14" fmla="*/ 1837 w 121"/>
              <a:gd name="T15" fmla="*/ 24034 h 158"/>
              <a:gd name="T16" fmla="*/ 0 w 121"/>
              <a:gd name="T17" fmla="*/ 41275 h 158"/>
              <a:gd name="T18" fmla="*/ 1837 w 121"/>
              <a:gd name="T19" fmla="*/ 58516 h 158"/>
              <a:gd name="T20" fmla="*/ 7347 w 121"/>
              <a:gd name="T21" fmla="*/ 71578 h 158"/>
              <a:gd name="T22" fmla="*/ 16072 w 121"/>
              <a:gd name="T23" fmla="*/ 79415 h 158"/>
              <a:gd name="T24" fmla="*/ 27552 w 121"/>
              <a:gd name="T25" fmla="*/ 82550 h 158"/>
              <a:gd name="T26" fmla="*/ 38573 w 121"/>
              <a:gd name="T27" fmla="*/ 80460 h 158"/>
              <a:gd name="T28" fmla="*/ 47297 w 121"/>
              <a:gd name="T29" fmla="*/ 74713 h 158"/>
              <a:gd name="T30" fmla="*/ 53267 w 121"/>
              <a:gd name="T31" fmla="*/ 64786 h 158"/>
              <a:gd name="T32" fmla="*/ 55563 w 121"/>
              <a:gd name="T33" fmla="*/ 52247 h 158"/>
              <a:gd name="T34" fmla="*/ 44542 w 121"/>
              <a:gd name="T35" fmla="*/ 56427 h 158"/>
              <a:gd name="T36" fmla="*/ 41787 w 121"/>
              <a:gd name="T37" fmla="*/ 63219 h 158"/>
              <a:gd name="T38" fmla="*/ 37654 w 121"/>
              <a:gd name="T39" fmla="*/ 67921 h 158"/>
              <a:gd name="T40" fmla="*/ 31685 w 121"/>
              <a:gd name="T41" fmla="*/ 70533 h 158"/>
              <a:gd name="T42" fmla="*/ 23878 w 121"/>
              <a:gd name="T43" fmla="*/ 69488 h 158"/>
              <a:gd name="T44" fmla="*/ 17909 w 121"/>
              <a:gd name="T45" fmla="*/ 65831 h 158"/>
              <a:gd name="T46" fmla="*/ 13317 w 121"/>
              <a:gd name="T47" fmla="*/ 58516 h 158"/>
              <a:gd name="T48" fmla="*/ 11480 w 121"/>
              <a:gd name="T49" fmla="*/ 48067 h 158"/>
              <a:gd name="T50" fmla="*/ 11480 w 121"/>
              <a:gd name="T51" fmla="*/ 34483 h 158"/>
              <a:gd name="T52" fmla="*/ 13776 w 121"/>
              <a:gd name="T53" fmla="*/ 23511 h 158"/>
              <a:gd name="T54" fmla="*/ 18368 w 121"/>
              <a:gd name="T55" fmla="*/ 16197 h 158"/>
              <a:gd name="T56" fmla="*/ 25256 w 121"/>
              <a:gd name="T57" fmla="*/ 12539 h 158"/>
              <a:gd name="T58" fmla="*/ 32144 w 121"/>
              <a:gd name="T59" fmla="*/ 12017 h 158"/>
              <a:gd name="T60" fmla="*/ 38113 w 121"/>
              <a:gd name="T61" fmla="*/ 14107 h 158"/>
              <a:gd name="T62" fmla="*/ 41787 w 121"/>
              <a:gd name="T63" fmla="*/ 18809 h 158"/>
              <a:gd name="T64" fmla="*/ 44542 w 121"/>
              <a:gd name="T65" fmla="*/ 24556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58"/>
              <a:gd name="T101" fmla="*/ 121 w 121"/>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58">
                <a:moveTo>
                  <a:pt x="98" y="54"/>
                </a:moveTo>
                <a:lnTo>
                  <a:pt x="121" y="54"/>
                </a:lnTo>
                <a:lnTo>
                  <a:pt x="119" y="43"/>
                </a:lnTo>
                <a:lnTo>
                  <a:pt x="116" y="32"/>
                </a:lnTo>
                <a:lnTo>
                  <a:pt x="112" y="23"/>
                </a:lnTo>
                <a:lnTo>
                  <a:pt x="104" y="15"/>
                </a:lnTo>
                <a:lnTo>
                  <a:pt x="96" y="8"/>
                </a:lnTo>
                <a:lnTo>
                  <a:pt x="86" y="3"/>
                </a:lnTo>
                <a:lnTo>
                  <a:pt x="76" y="1"/>
                </a:lnTo>
                <a:lnTo>
                  <a:pt x="63" y="0"/>
                </a:lnTo>
                <a:lnTo>
                  <a:pt x="49" y="1"/>
                </a:lnTo>
                <a:lnTo>
                  <a:pt x="37" y="5"/>
                </a:lnTo>
                <a:lnTo>
                  <a:pt x="26" y="11"/>
                </a:lnTo>
                <a:lnTo>
                  <a:pt x="17" y="20"/>
                </a:lnTo>
                <a:lnTo>
                  <a:pt x="9" y="32"/>
                </a:lnTo>
                <a:lnTo>
                  <a:pt x="4" y="46"/>
                </a:lnTo>
                <a:lnTo>
                  <a:pt x="1" y="61"/>
                </a:lnTo>
                <a:lnTo>
                  <a:pt x="0" y="79"/>
                </a:lnTo>
                <a:lnTo>
                  <a:pt x="1" y="97"/>
                </a:lnTo>
                <a:lnTo>
                  <a:pt x="4" y="112"/>
                </a:lnTo>
                <a:lnTo>
                  <a:pt x="9" y="125"/>
                </a:lnTo>
                <a:lnTo>
                  <a:pt x="16" y="137"/>
                </a:lnTo>
                <a:lnTo>
                  <a:pt x="25" y="146"/>
                </a:lnTo>
                <a:lnTo>
                  <a:pt x="35" y="152"/>
                </a:lnTo>
                <a:lnTo>
                  <a:pt x="47" y="157"/>
                </a:lnTo>
                <a:lnTo>
                  <a:pt x="60" y="158"/>
                </a:lnTo>
                <a:lnTo>
                  <a:pt x="74" y="157"/>
                </a:lnTo>
                <a:lnTo>
                  <a:pt x="84" y="154"/>
                </a:lnTo>
                <a:lnTo>
                  <a:pt x="95" y="149"/>
                </a:lnTo>
                <a:lnTo>
                  <a:pt x="103" y="143"/>
                </a:lnTo>
                <a:lnTo>
                  <a:pt x="110" y="135"/>
                </a:lnTo>
                <a:lnTo>
                  <a:pt x="116" y="124"/>
                </a:lnTo>
                <a:lnTo>
                  <a:pt x="119" y="112"/>
                </a:lnTo>
                <a:lnTo>
                  <a:pt x="121" y="100"/>
                </a:lnTo>
                <a:lnTo>
                  <a:pt x="99" y="100"/>
                </a:lnTo>
                <a:lnTo>
                  <a:pt x="97" y="108"/>
                </a:lnTo>
                <a:lnTo>
                  <a:pt x="95" y="115"/>
                </a:lnTo>
                <a:lnTo>
                  <a:pt x="91" y="121"/>
                </a:lnTo>
                <a:lnTo>
                  <a:pt x="87" y="125"/>
                </a:lnTo>
                <a:lnTo>
                  <a:pt x="82" y="130"/>
                </a:lnTo>
                <a:lnTo>
                  <a:pt x="76" y="132"/>
                </a:lnTo>
                <a:lnTo>
                  <a:pt x="69" y="135"/>
                </a:lnTo>
                <a:lnTo>
                  <a:pt x="61" y="135"/>
                </a:lnTo>
                <a:lnTo>
                  <a:pt x="52" y="133"/>
                </a:lnTo>
                <a:lnTo>
                  <a:pt x="45" y="131"/>
                </a:lnTo>
                <a:lnTo>
                  <a:pt x="39" y="126"/>
                </a:lnTo>
                <a:lnTo>
                  <a:pt x="33" y="121"/>
                </a:lnTo>
                <a:lnTo>
                  <a:pt x="29" y="112"/>
                </a:lnTo>
                <a:lnTo>
                  <a:pt x="26" y="103"/>
                </a:lnTo>
                <a:lnTo>
                  <a:pt x="25" y="92"/>
                </a:lnTo>
                <a:lnTo>
                  <a:pt x="24" y="79"/>
                </a:lnTo>
                <a:lnTo>
                  <a:pt x="25" y="66"/>
                </a:lnTo>
                <a:lnTo>
                  <a:pt x="27" y="54"/>
                </a:lnTo>
                <a:lnTo>
                  <a:pt x="30" y="45"/>
                </a:lnTo>
                <a:lnTo>
                  <a:pt x="35" y="37"/>
                </a:lnTo>
                <a:lnTo>
                  <a:pt x="40" y="31"/>
                </a:lnTo>
                <a:lnTo>
                  <a:pt x="46" y="26"/>
                </a:lnTo>
                <a:lnTo>
                  <a:pt x="55" y="24"/>
                </a:lnTo>
                <a:lnTo>
                  <a:pt x="63" y="23"/>
                </a:lnTo>
                <a:lnTo>
                  <a:pt x="70" y="23"/>
                </a:lnTo>
                <a:lnTo>
                  <a:pt x="77" y="25"/>
                </a:lnTo>
                <a:lnTo>
                  <a:pt x="83" y="27"/>
                </a:lnTo>
                <a:lnTo>
                  <a:pt x="87" y="31"/>
                </a:lnTo>
                <a:lnTo>
                  <a:pt x="91" y="36"/>
                </a:lnTo>
                <a:lnTo>
                  <a:pt x="95" y="41"/>
                </a:lnTo>
                <a:lnTo>
                  <a:pt x="97" y="47"/>
                </a:lnTo>
                <a:lnTo>
                  <a:pt x="98" y="5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4" name="Freeform 230"/>
          <p:cNvSpPr>
            <a:spLocks noEditPoints="1"/>
          </p:cNvSpPr>
          <p:nvPr/>
        </p:nvSpPr>
        <p:spPr bwMode="auto">
          <a:xfrm>
            <a:off x="3829051" y="4268789"/>
            <a:ext cx="11113" cy="109537"/>
          </a:xfrm>
          <a:custGeom>
            <a:avLst/>
            <a:gdLst>
              <a:gd name="T0" fmla="*/ 0 w 23"/>
              <a:gd name="T1" fmla="*/ 109537 h 207"/>
              <a:gd name="T2" fmla="*/ 11113 w 23"/>
              <a:gd name="T3" fmla="*/ 109537 h 207"/>
              <a:gd name="T4" fmla="*/ 11113 w 23"/>
              <a:gd name="T5" fmla="*/ 29633 h 207"/>
              <a:gd name="T6" fmla="*/ 0 w 23"/>
              <a:gd name="T7" fmla="*/ 29633 h 207"/>
              <a:gd name="T8" fmla="*/ 0 w 23"/>
              <a:gd name="T9" fmla="*/ 109537 h 207"/>
              <a:gd name="T10" fmla="*/ 0 w 23"/>
              <a:gd name="T11" fmla="*/ 14817 h 207"/>
              <a:gd name="T12" fmla="*/ 11113 w 23"/>
              <a:gd name="T13" fmla="*/ 14817 h 207"/>
              <a:gd name="T14" fmla="*/ 11113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5" name="Rectangle 231"/>
          <p:cNvSpPr>
            <a:spLocks noChangeArrowheads="1"/>
          </p:cNvSpPr>
          <p:nvPr/>
        </p:nvSpPr>
        <p:spPr bwMode="auto">
          <a:xfrm>
            <a:off x="3856038" y="4268789"/>
            <a:ext cx="11112" cy="109537"/>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096" name="Rectangle 232"/>
          <p:cNvSpPr>
            <a:spLocks noChangeArrowheads="1"/>
          </p:cNvSpPr>
          <p:nvPr/>
        </p:nvSpPr>
        <p:spPr bwMode="auto">
          <a:xfrm>
            <a:off x="3883026" y="4268789"/>
            <a:ext cx="11113" cy="109537"/>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097" name="Freeform 233"/>
          <p:cNvSpPr>
            <a:spLocks noEditPoints="1"/>
          </p:cNvSpPr>
          <p:nvPr/>
        </p:nvSpPr>
        <p:spPr bwMode="auto">
          <a:xfrm>
            <a:off x="3906838" y="4297363"/>
            <a:ext cx="61912" cy="82550"/>
          </a:xfrm>
          <a:custGeom>
            <a:avLst/>
            <a:gdLst>
              <a:gd name="T0" fmla="*/ 43532 w 128"/>
              <a:gd name="T1" fmla="*/ 51202 h 158"/>
              <a:gd name="T2" fmla="*/ 42081 w 128"/>
              <a:gd name="T3" fmla="*/ 59561 h 158"/>
              <a:gd name="T4" fmla="*/ 38211 w 128"/>
              <a:gd name="T5" fmla="*/ 65309 h 158"/>
              <a:gd name="T6" fmla="*/ 31440 w 128"/>
              <a:gd name="T7" fmla="*/ 69488 h 158"/>
              <a:gd name="T8" fmla="*/ 23217 w 128"/>
              <a:gd name="T9" fmla="*/ 71056 h 158"/>
              <a:gd name="T10" fmla="*/ 18380 w 128"/>
              <a:gd name="T11" fmla="*/ 70533 h 158"/>
              <a:gd name="T12" fmla="*/ 14511 w 128"/>
              <a:gd name="T13" fmla="*/ 67921 h 158"/>
              <a:gd name="T14" fmla="*/ 12576 w 128"/>
              <a:gd name="T15" fmla="*/ 63741 h 158"/>
              <a:gd name="T16" fmla="*/ 11608 w 128"/>
              <a:gd name="T17" fmla="*/ 58516 h 158"/>
              <a:gd name="T18" fmla="*/ 12092 w 128"/>
              <a:gd name="T19" fmla="*/ 53292 h 158"/>
              <a:gd name="T20" fmla="*/ 14027 w 128"/>
              <a:gd name="T21" fmla="*/ 49634 h 158"/>
              <a:gd name="T22" fmla="*/ 17896 w 128"/>
              <a:gd name="T23" fmla="*/ 46500 h 158"/>
              <a:gd name="T24" fmla="*/ 22733 w 128"/>
              <a:gd name="T25" fmla="*/ 45455 h 158"/>
              <a:gd name="T26" fmla="*/ 33858 w 128"/>
              <a:gd name="T27" fmla="*/ 43365 h 158"/>
              <a:gd name="T28" fmla="*/ 43532 w 128"/>
              <a:gd name="T29" fmla="*/ 39708 h 158"/>
              <a:gd name="T30" fmla="*/ 44983 w 128"/>
              <a:gd name="T31" fmla="*/ 72623 h 158"/>
              <a:gd name="T32" fmla="*/ 46434 w 128"/>
              <a:gd name="T33" fmla="*/ 76803 h 158"/>
              <a:gd name="T34" fmla="*/ 48852 w 128"/>
              <a:gd name="T35" fmla="*/ 79938 h 158"/>
              <a:gd name="T36" fmla="*/ 52722 w 128"/>
              <a:gd name="T37" fmla="*/ 82028 h 158"/>
              <a:gd name="T38" fmla="*/ 58526 w 128"/>
              <a:gd name="T39" fmla="*/ 81505 h 158"/>
              <a:gd name="T40" fmla="*/ 61912 w 128"/>
              <a:gd name="T41" fmla="*/ 70533 h 158"/>
              <a:gd name="T42" fmla="*/ 57075 w 128"/>
              <a:gd name="T43" fmla="*/ 70533 h 158"/>
              <a:gd name="T44" fmla="*/ 55140 w 128"/>
              <a:gd name="T45" fmla="*/ 65831 h 158"/>
              <a:gd name="T46" fmla="*/ 55140 w 128"/>
              <a:gd name="T47" fmla="*/ 23511 h 158"/>
              <a:gd name="T48" fmla="*/ 53206 w 128"/>
              <a:gd name="T49" fmla="*/ 13062 h 158"/>
              <a:gd name="T50" fmla="*/ 48852 w 128"/>
              <a:gd name="T51" fmla="*/ 5225 h 158"/>
              <a:gd name="T52" fmla="*/ 40630 w 128"/>
              <a:gd name="T53" fmla="*/ 1045 h 158"/>
              <a:gd name="T54" fmla="*/ 29505 w 128"/>
              <a:gd name="T55" fmla="*/ 0 h 158"/>
              <a:gd name="T56" fmla="*/ 18380 w 128"/>
              <a:gd name="T57" fmla="*/ 1567 h 158"/>
              <a:gd name="T58" fmla="*/ 10157 w 128"/>
              <a:gd name="T59" fmla="*/ 6270 h 158"/>
              <a:gd name="T60" fmla="*/ 4837 w 128"/>
              <a:gd name="T61" fmla="*/ 14107 h 158"/>
              <a:gd name="T62" fmla="*/ 2902 w 128"/>
              <a:gd name="T63" fmla="*/ 24556 h 158"/>
              <a:gd name="T64" fmla="*/ 13543 w 128"/>
              <a:gd name="T65" fmla="*/ 25078 h 158"/>
              <a:gd name="T66" fmla="*/ 14511 w 128"/>
              <a:gd name="T67" fmla="*/ 19331 h 158"/>
              <a:gd name="T68" fmla="*/ 17896 w 128"/>
              <a:gd name="T69" fmla="*/ 15152 h 158"/>
              <a:gd name="T70" fmla="*/ 22250 w 128"/>
              <a:gd name="T71" fmla="*/ 12017 h 158"/>
              <a:gd name="T72" fmla="*/ 29021 w 128"/>
              <a:gd name="T73" fmla="*/ 11494 h 158"/>
              <a:gd name="T74" fmla="*/ 35793 w 128"/>
              <a:gd name="T75" fmla="*/ 12017 h 158"/>
              <a:gd name="T76" fmla="*/ 40146 w 128"/>
              <a:gd name="T77" fmla="*/ 14107 h 158"/>
              <a:gd name="T78" fmla="*/ 42564 w 128"/>
              <a:gd name="T79" fmla="*/ 17764 h 158"/>
              <a:gd name="T80" fmla="*/ 43532 w 128"/>
              <a:gd name="T81" fmla="*/ 22989 h 158"/>
              <a:gd name="T82" fmla="*/ 43048 w 128"/>
              <a:gd name="T83" fmla="*/ 28213 h 158"/>
              <a:gd name="T84" fmla="*/ 40630 w 128"/>
              <a:gd name="T85" fmla="*/ 30826 h 158"/>
              <a:gd name="T86" fmla="*/ 33858 w 128"/>
              <a:gd name="T87" fmla="*/ 32393 h 158"/>
              <a:gd name="T88" fmla="*/ 22733 w 128"/>
              <a:gd name="T89" fmla="*/ 33960 h 158"/>
              <a:gd name="T90" fmla="*/ 12576 w 128"/>
              <a:gd name="T91" fmla="*/ 37095 h 158"/>
              <a:gd name="T92" fmla="*/ 5321 w 128"/>
              <a:gd name="T93" fmla="*/ 41797 h 158"/>
              <a:gd name="T94" fmla="*/ 1451 w 128"/>
              <a:gd name="T95" fmla="*/ 49112 h 158"/>
              <a:gd name="T96" fmla="*/ 0 w 128"/>
              <a:gd name="T97" fmla="*/ 58516 h 158"/>
              <a:gd name="T98" fmla="*/ 1451 w 128"/>
              <a:gd name="T99" fmla="*/ 68443 h 158"/>
              <a:gd name="T100" fmla="*/ 5321 w 128"/>
              <a:gd name="T101" fmla="*/ 76280 h 158"/>
              <a:gd name="T102" fmla="*/ 12092 w 128"/>
              <a:gd name="T103" fmla="*/ 80460 h 158"/>
              <a:gd name="T104" fmla="*/ 21282 w 128"/>
              <a:gd name="T105" fmla="*/ 82550 h 158"/>
              <a:gd name="T106" fmla="*/ 33858 w 128"/>
              <a:gd name="T107" fmla="*/ 79415 h 158"/>
              <a:gd name="T108" fmla="*/ 44983 w 128"/>
              <a:gd name="T109" fmla="*/ 69488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158"/>
              <a:gd name="T167" fmla="*/ 128 w 128"/>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158">
                <a:moveTo>
                  <a:pt x="90" y="76"/>
                </a:moveTo>
                <a:lnTo>
                  <a:pt x="90" y="98"/>
                </a:lnTo>
                <a:lnTo>
                  <a:pt x="89" y="107"/>
                </a:lnTo>
                <a:lnTo>
                  <a:pt x="87" y="114"/>
                </a:lnTo>
                <a:lnTo>
                  <a:pt x="84" y="119"/>
                </a:lnTo>
                <a:lnTo>
                  <a:pt x="79" y="125"/>
                </a:lnTo>
                <a:lnTo>
                  <a:pt x="73" y="130"/>
                </a:lnTo>
                <a:lnTo>
                  <a:pt x="65" y="133"/>
                </a:lnTo>
                <a:lnTo>
                  <a:pt x="58" y="135"/>
                </a:lnTo>
                <a:lnTo>
                  <a:pt x="48" y="136"/>
                </a:lnTo>
                <a:lnTo>
                  <a:pt x="43" y="136"/>
                </a:lnTo>
                <a:lnTo>
                  <a:pt x="38" y="135"/>
                </a:lnTo>
                <a:lnTo>
                  <a:pt x="34" y="132"/>
                </a:lnTo>
                <a:lnTo>
                  <a:pt x="30" y="130"/>
                </a:lnTo>
                <a:lnTo>
                  <a:pt x="27" y="126"/>
                </a:lnTo>
                <a:lnTo>
                  <a:pt x="26" y="122"/>
                </a:lnTo>
                <a:lnTo>
                  <a:pt x="24" y="117"/>
                </a:lnTo>
                <a:lnTo>
                  <a:pt x="24" y="112"/>
                </a:lnTo>
                <a:lnTo>
                  <a:pt x="24" y="107"/>
                </a:lnTo>
                <a:lnTo>
                  <a:pt x="25" y="102"/>
                </a:lnTo>
                <a:lnTo>
                  <a:pt x="27" y="98"/>
                </a:lnTo>
                <a:lnTo>
                  <a:pt x="29" y="95"/>
                </a:lnTo>
                <a:lnTo>
                  <a:pt x="32" y="92"/>
                </a:lnTo>
                <a:lnTo>
                  <a:pt x="37" y="89"/>
                </a:lnTo>
                <a:lnTo>
                  <a:pt x="42" y="88"/>
                </a:lnTo>
                <a:lnTo>
                  <a:pt x="47" y="87"/>
                </a:lnTo>
                <a:lnTo>
                  <a:pt x="59" y="85"/>
                </a:lnTo>
                <a:lnTo>
                  <a:pt x="70" y="83"/>
                </a:lnTo>
                <a:lnTo>
                  <a:pt x="81" y="81"/>
                </a:lnTo>
                <a:lnTo>
                  <a:pt x="90" y="76"/>
                </a:lnTo>
                <a:close/>
                <a:moveTo>
                  <a:pt x="93" y="133"/>
                </a:moveTo>
                <a:lnTo>
                  <a:pt x="93" y="139"/>
                </a:lnTo>
                <a:lnTo>
                  <a:pt x="94" y="144"/>
                </a:lnTo>
                <a:lnTo>
                  <a:pt x="96" y="147"/>
                </a:lnTo>
                <a:lnTo>
                  <a:pt x="98" y="151"/>
                </a:lnTo>
                <a:lnTo>
                  <a:pt x="101" y="153"/>
                </a:lnTo>
                <a:lnTo>
                  <a:pt x="105" y="156"/>
                </a:lnTo>
                <a:lnTo>
                  <a:pt x="109" y="157"/>
                </a:lnTo>
                <a:lnTo>
                  <a:pt x="116" y="157"/>
                </a:lnTo>
                <a:lnTo>
                  <a:pt x="121" y="156"/>
                </a:lnTo>
                <a:lnTo>
                  <a:pt x="128" y="154"/>
                </a:lnTo>
                <a:lnTo>
                  <a:pt x="128" y="135"/>
                </a:lnTo>
                <a:lnTo>
                  <a:pt x="122" y="136"/>
                </a:lnTo>
                <a:lnTo>
                  <a:pt x="118" y="135"/>
                </a:lnTo>
                <a:lnTo>
                  <a:pt x="115" y="131"/>
                </a:lnTo>
                <a:lnTo>
                  <a:pt x="114" y="126"/>
                </a:lnTo>
                <a:lnTo>
                  <a:pt x="114" y="119"/>
                </a:lnTo>
                <a:lnTo>
                  <a:pt x="114" y="45"/>
                </a:lnTo>
                <a:lnTo>
                  <a:pt x="113" y="34"/>
                </a:lnTo>
                <a:lnTo>
                  <a:pt x="110" y="25"/>
                </a:lnTo>
                <a:lnTo>
                  <a:pt x="106" y="17"/>
                </a:lnTo>
                <a:lnTo>
                  <a:pt x="101" y="10"/>
                </a:lnTo>
                <a:lnTo>
                  <a:pt x="94" y="5"/>
                </a:lnTo>
                <a:lnTo>
                  <a:pt x="84" y="2"/>
                </a:lnTo>
                <a:lnTo>
                  <a:pt x="74" y="1"/>
                </a:lnTo>
                <a:lnTo>
                  <a:pt x="61" y="0"/>
                </a:lnTo>
                <a:lnTo>
                  <a:pt x="48" y="1"/>
                </a:lnTo>
                <a:lnTo>
                  <a:pt x="38" y="3"/>
                </a:lnTo>
                <a:lnTo>
                  <a:pt x="28" y="6"/>
                </a:lnTo>
                <a:lnTo>
                  <a:pt x="21" y="12"/>
                </a:lnTo>
                <a:lnTo>
                  <a:pt x="15" y="19"/>
                </a:lnTo>
                <a:lnTo>
                  <a:pt x="10" y="27"/>
                </a:lnTo>
                <a:lnTo>
                  <a:pt x="7" y="37"/>
                </a:lnTo>
                <a:lnTo>
                  <a:pt x="6" y="47"/>
                </a:lnTo>
                <a:lnTo>
                  <a:pt x="6" y="48"/>
                </a:lnTo>
                <a:lnTo>
                  <a:pt x="28" y="48"/>
                </a:lnTo>
                <a:lnTo>
                  <a:pt x="28" y="43"/>
                </a:lnTo>
                <a:lnTo>
                  <a:pt x="30" y="37"/>
                </a:lnTo>
                <a:lnTo>
                  <a:pt x="32" y="32"/>
                </a:lnTo>
                <a:lnTo>
                  <a:pt x="37" y="29"/>
                </a:lnTo>
                <a:lnTo>
                  <a:pt x="41" y="25"/>
                </a:lnTo>
                <a:lnTo>
                  <a:pt x="46" y="23"/>
                </a:lnTo>
                <a:lnTo>
                  <a:pt x="52" y="22"/>
                </a:lnTo>
                <a:lnTo>
                  <a:pt x="60" y="22"/>
                </a:lnTo>
                <a:lnTo>
                  <a:pt x="67" y="22"/>
                </a:lnTo>
                <a:lnTo>
                  <a:pt x="74" y="23"/>
                </a:lnTo>
                <a:lnTo>
                  <a:pt x="79" y="25"/>
                </a:lnTo>
                <a:lnTo>
                  <a:pt x="83" y="27"/>
                </a:lnTo>
                <a:lnTo>
                  <a:pt x="86" y="30"/>
                </a:lnTo>
                <a:lnTo>
                  <a:pt x="88" y="34"/>
                </a:lnTo>
                <a:lnTo>
                  <a:pt x="90" y="38"/>
                </a:lnTo>
                <a:lnTo>
                  <a:pt x="90" y="44"/>
                </a:lnTo>
                <a:lnTo>
                  <a:pt x="90" y="50"/>
                </a:lnTo>
                <a:lnTo>
                  <a:pt x="89" y="54"/>
                </a:lnTo>
                <a:lnTo>
                  <a:pt x="88" y="57"/>
                </a:lnTo>
                <a:lnTo>
                  <a:pt x="84" y="59"/>
                </a:lnTo>
                <a:lnTo>
                  <a:pt x="79" y="61"/>
                </a:lnTo>
                <a:lnTo>
                  <a:pt x="70" y="62"/>
                </a:lnTo>
                <a:lnTo>
                  <a:pt x="60" y="64"/>
                </a:lnTo>
                <a:lnTo>
                  <a:pt x="47" y="65"/>
                </a:lnTo>
                <a:lnTo>
                  <a:pt x="36" y="67"/>
                </a:lnTo>
                <a:lnTo>
                  <a:pt x="26" y="71"/>
                </a:lnTo>
                <a:lnTo>
                  <a:pt x="18" y="74"/>
                </a:lnTo>
                <a:lnTo>
                  <a:pt x="11" y="80"/>
                </a:lnTo>
                <a:lnTo>
                  <a:pt x="6" y="86"/>
                </a:lnTo>
                <a:lnTo>
                  <a:pt x="3" y="94"/>
                </a:lnTo>
                <a:lnTo>
                  <a:pt x="1" y="102"/>
                </a:lnTo>
                <a:lnTo>
                  <a:pt x="0" y="112"/>
                </a:lnTo>
                <a:lnTo>
                  <a:pt x="1" y="123"/>
                </a:lnTo>
                <a:lnTo>
                  <a:pt x="3" y="131"/>
                </a:lnTo>
                <a:lnTo>
                  <a:pt x="6" y="139"/>
                </a:lnTo>
                <a:lnTo>
                  <a:pt x="11" y="146"/>
                </a:lnTo>
                <a:lnTo>
                  <a:pt x="18" y="151"/>
                </a:lnTo>
                <a:lnTo>
                  <a:pt x="25" y="154"/>
                </a:lnTo>
                <a:lnTo>
                  <a:pt x="35" y="157"/>
                </a:lnTo>
                <a:lnTo>
                  <a:pt x="44" y="158"/>
                </a:lnTo>
                <a:lnTo>
                  <a:pt x="58" y="157"/>
                </a:lnTo>
                <a:lnTo>
                  <a:pt x="70" y="152"/>
                </a:lnTo>
                <a:lnTo>
                  <a:pt x="82" y="144"/>
                </a:lnTo>
                <a:lnTo>
                  <a:pt x="93" y="13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8" name="Freeform 234"/>
          <p:cNvSpPr>
            <a:spLocks noEditPoints="1"/>
          </p:cNvSpPr>
          <p:nvPr/>
        </p:nvSpPr>
        <p:spPr bwMode="auto">
          <a:xfrm>
            <a:off x="4006851" y="4267200"/>
            <a:ext cx="85725" cy="114300"/>
          </a:xfrm>
          <a:custGeom>
            <a:avLst/>
            <a:gdLst>
              <a:gd name="T0" fmla="*/ 0 w 178"/>
              <a:gd name="T1" fmla="*/ 63795 h 215"/>
              <a:gd name="T2" fmla="*/ 1445 w 178"/>
              <a:gd name="T3" fmla="*/ 76023 h 215"/>
              <a:gd name="T4" fmla="*/ 4334 w 178"/>
              <a:gd name="T5" fmla="*/ 86655 h 215"/>
              <a:gd name="T6" fmla="*/ 9150 w 178"/>
              <a:gd name="T7" fmla="*/ 95161 h 215"/>
              <a:gd name="T8" fmla="*/ 13966 w 178"/>
              <a:gd name="T9" fmla="*/ 102604 h 215"/>
              <a:gd name="T10" fmla="*/ 21190 w 178"/>
              <a:gd name="T11" fmla="*/ 107920 h 215"/>
              <a:gd name="T12" fmla="*/ 28896 w 178"/>
              <a:gd name="T13" fmla="*/ 111642 h 215"/>
              <a:gd name="T14" fmla="*/ 38046 w 178"/>
              <a:gd name="T15" fmla="*/ 114300 h 215"/>
              <a:gd name="T16" fmla="*/ 47679 w 178"/>
              <a:gd name="T17" fmla="*/ 114300 h 215"/>
              <a:gd name="T18" fmla="*/ 56829 w 178"/>
              <a:gd name="T19" fmla="*/ 111642 h 215"/>
              <a:gd name="T20" fmla="*/ 64535 w 178"/>
              <a:gd name="T21" fmla="*/ 107920 h 215"/>
              <a:gd name="T22" fmla="*/ 71759 w 178"/>
              <a:gd name="T23" fmla="*/ 102604 h 215"/>
              <a:gd name="T24" fmla="*/ 77056 w 178"/>
              <a:gd name="T25" fmla="*/ 95161 h 215"/>
              <a:gd name="T26" fmla="*/ 81391 w 178"/>
              <a:gd name="T27" fmla="*/ 86655 h 215"/>
              <a:gd name="T28" fmla="*/ 84280 w 178"/>
              <a:gd name="T29" fmla="*/ 76023 h 215"/>
              <a:gd name="T30" fmla="*/ 85725 w 178"/>
              <a:gd name="T31" fmla="*/ 63795 h 215"/>
              <a:gd name="T32" fmla="*/ 85725 w 178"/>
              <a:gd name="T33" fmla="*/ 50505 h 215"/>
              <a:gd name="T34" fmla="*/ 84280 w 178"/>
              <a:gd name="T35" fmla="*/ 38277 h 215"/>
              <a:gd name="T36" fmla="*/ 81391 w 178"/>
              <a:gd name="T37" fmla="*/ 27645 h 215"/>
              <a:gd name="T38" fmla="*/ 77056 w 178"/>
              <a:gd name="T39" fmla="*/ 19139 h 215"/>
              <a:gd name="T40" fmla="*/ 71759 w 178"/>
              <a:gd name="T41" fmla="*/ 11696 h 215"/>
              <a:gd name="T42" fmla="*/ 64535 w 178"/>
              <a:gd name="T43" fmla="*/ 5848 h 215"/>
              <a:gd name="T44" fmla="*/ 56829 w 178"/>
              <a:gd name="T45" fmla="*/ 2127 h 215"/>
              <a:gd name="T46" fmla="*/ 47679 w 178"/>
              <a:gd name="T47" fmla="*/ 0 h 215"/>
              <a:gd name="T48" fmla="*/ 38046 w 178"/>
              <a:gd name="T49" fmla="*/ 0 h 215"/>
              <a:gd name="T50" fmla="*/ 28896 w 178"/>
              <a:gd name="T51" fmla="*/ 2127 h 215"/>
              <a:gd name="T52" fmla="*/ 21190 w 178"/>
              <a:gd name="T53" fmla="*/ 5848 h 215"/>
              <a:gd name="T54" fmla="*/ 13966 w 178"/>
              <a:gd name="T55" fmla="*/ 11696 h 215"/>
              <a:gd name="T56" fmla="*/ 9150 w 178"/>
              <a:gd name="T57" fmla="*/ 19139 h 215"/>
              <a:gd name="T58" fmla="*/ 4334 w 178"/>
              <a:gd name="T59" fmla="*/ 27645 h 215"/>
              <a:gd name="T60" fmla="*/ 1445 w 178"/>
              <a:gd name="T61" fmla="*/ 38277 h 215"/>
              <a:gd name="T62" fmla="*/ 0 w 178"/>
              <a:gd name="T63" fmla="*/ 50505 h 215"/>
              <a:gd name="T64" fmla="*/ 12522 w 178"/>
              <a:gd name="T65" fmla="*/ 57416 h 215"/>
              <a:gd name="T66" fmla="*/ 14448 w 178"/>
              <a:gd name="T67" fmla="*/ 38277 h 215"/>
              <a:gd name="T68" fmla="*/ 20709 w 178"/>
              <a:gd name="T69" fmla="*/ 24455 h 215"/>
              <a:gd name="T70" fmla="*/ 30341 w 178"/>
              <a:gd name="T71" fmla="*/ 15949 h 215"/>
              <a:gd name="T72" fmla="*/ 42863 w 178"/>
              <a:gd name="T73" fmla="*/ 12759 h 215"/>
              <a:gd name="T74" fmla="*/ 55384 w 178"/>
              <a:gd name="T75" fmla="*/ 15949 h 215"/>
              <a:gd name="T76" fmla="*/ 65016 w 178"/>
              <a:gd name="T77" fmla="*/ 24455 h 215"/>
              <a:gd name="T78" fmla="*/ 70795 w 178"/>
              <a:gd name="T79" fmla="*/ 38277 h 215"/>
              <a:gd name="T80" fmla="*/ 73203 w 178"/>
              <a:gd name="T81" fmla="*/ 57416 h 215"/>
              <a:gd name="T82" fmla="*/ 70795 w 178"/>
              <a:gd name="T83" fmla="*/ 76023 h 215"/>
              <a:gd name="T84" fmla="*/ 65016 w 178"/>
              <a:gd name="T85" fmla="*/ 89313 h 215"/>
              <a:gd name="T86" fmla="*/ 55384 w 178"/>
              <a:gd name="T87" fmla="*/ 98351 h 215"/>
              <a:gd name="T88" fmla="*/ 42863 w 178"/>
              <a:gd name="T89" fmla="*/ 101541 h 215"/>
              <a:gd name="T90" fmla="*/ 30341 w 178"/>
              <a:gd name="T91" fmla="*/ 98351 h 215"/>
              <a:gd name="T92" fmla="*/ 20709 w 178"/>
              <a:gd name="T93" fmla="*/ 89313 h 215"/>
              <a:gd name="T94" fmla="*/ 14448 w 178"/>
              <a:gd name="T95" fmla="*/ 76023 h 215"/>
              <a:gd name="T96" fmla="*/ 12522 w 178"/>
              <a:gd name="T97" fmla="*/ 57416 h 2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8"/>
              <a:gd name="T148" fmla="*/ 0 h 215"/>
              <a:gd name="T149" fmla="*/ 178 w 178"/>
              <a:gd name="T150" fmla="*/ 215 h 2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8" h="215">
                <a:moveTo>
                  <a:pt x="0" y="108"/>
                </a:moveTo>
                <a:lnTo>
                  <a:pt x="0" y="120"/>
                </a:lnTo>
                <a:lnTo>
                  <a:pt x="1" y="131"/>
                </a:lnTo>
                <a:lnTo>
                  <a:pt x="3" y="143"/>
                </a:lnTo>
                <a:lnTo>
                  <a:pt x="6" y="153"/>
                </a:lnTo>
                <a:lnTo>
                  <a:pt x="9" y="163"/>
                </a:lnTo>
                <a:lnTo>
                  <a:pt x="14" y="172"/>
                </a:lnTo>
                <a:lnTo>
                  <a:pt x="19" y="179"/>
                </a:lnTo>
                <a:lnTo>
                  <a:pt x="24" y="187"/>
                </a:lnTo>
                <a:lnTo>
                  <a:pt x="29" y="193"/>
                </a:lnTo>
                <a:lnTo>
                  <a:pt x="37" y="199"/>
                </a:lnTo>
                <a:lnTo>
                  <a:pt x="44" y="203"/>
                </a:lnTo>
                <a:lnTo>
                  <a:pt x="52" y="208"/>
                </a:lnTo>
                <a:lnTo>
                  <a:pt x="60" y="210"/>
                </a:lnTo>
                <a:lnTo>
                  <a:pt x="69" y="213"/>
                </a:lnTo>
                <a:lnTo>
                  <a:pt x="79" y="215"/>
                </a:lnTo>
                <a:lnTo>
                  <a:pt x="89" y="215"/>
                </a:lnTo>
                <a:lnTo>
                  <a:pt x="99" y="215"/>
                </a:lnTo>
                <a:lnTo>
                  <a:pt x="108" y="213"/>
                </a:lnTo>
                <a:lnTo>
                  <a:pt x="118" y="210"/>
                </a:lnTo>
                <a:lnTo>
                  <a:pt x="126" y="208"/>
                </a:lnTo>
                <a:lnTo>
                  <a:pt x="134" y="203"/>
                </a:lnTo>
                <a:lnTo>
                  <a:pt x="141" y="199"/>
                </a:lnTo>
                <a:lnTo>
                  <a:pt x="149" y="193"/>
                </a:lnTo>
                <a:lnTo>
                  <a:pt x="154" y="187"/>
                </a:lnTo>
                <a:lnTo>
                  <a:pt x="160" y="179"/>
                </a:lnTo>
                <a:lnTo>
                  <a:pt x="164" y="172"/>
                </a:lnTo>
                <a:lnTo>
                  <a:pt x="169" y="163"/>
                </a:lnTo>
                <a:lnTo>
                  <a:pt x="172" y="153"/>
                </a:lnTo>
                <a:lnTo>
                  <a:pt x="175" y="143"/>
                </a:lnTo>
                <a:lnTo>
                  <a:pt x="177" y="131"/>
                </a:lnTo>
                <a:lnTo>
                  <a:pt x="178" y="120"/>
                </a:lnTo>
                <a:lnTo>
                  <a:pt x="178" y="108"/>
                </a:lnTo>
                <a:lnTo>
                  <a:pt x="178" y="95"/>
                </a:lnTo>
                <a:lnTo>
                  <a:pt x="177" y="83"/>
                </a:lnTo>
                <a:lnTo>
                  <a:pt x="175" y="72"/>
                </a:lnTo>
                <a:lnTo>
                  <a:pt x="172" y="61"/>
                </a:lnTo>
                <a:lnTo>
                  <a:pt x="169" y="52"/>
                </a:lnTo>
                <a:lnTo>
                  <a:pt x="164" y="44"/>
                </a:lnTo>
                <a:lnTo>
                  <a:pt x="160" y="36"/>
                </a:lnTo>
                <a:lnTo>
                  <a:pt x="154" y="28"/>
                </a:lnTo>
                <a:lnTo>
                  <a:pt x="149" y="22"/>
                </a:lnTo>
                <a:lnTo>
                  <a:pt x="141" y="16"/>
                </a:lnTo>
                <a:lnTo>
                  <a:pt x="134" y="11"/>
                </a:lnTo>
                <a:lnTo>
                  <a:pt x="126" y="7"/>
                </a:lnTo>
                <a:lnTo>
                  <a:pt x="118" y="4"/>
                </a:lnTo>
                <a:lnTo>
                  <a:pt x="108" y="2"/>
                </a:lnTo>
                <a:lnTo>
                  <a:pt x="99" y="0"/>
                </a:lnTo>
                <a:lnTo>
                  <a:pt x="89" y="0"/>
                </a:lnTo>
                <a:lnTo>
                  <a:pt x="79" y="0"/>
                </a:lnTo>
                <a:lnTo>
                  <a:pt x="69" y="2"/>
                </a:lnTo>
                <a:lnTo>
                  <a:pt x="60" y="4"/>
                </a:lnTo>
                <a:lnTo>
                  <a:pt x="52" y="7"/>
                </a:lnTo>
                <a:lnTo>
                  <a:pt x="44" y="11"/>
                </a:lnTo>
                <a:lnTo>
                  <a:pt x="37" y="16"/>
                </a:lnTo>
                <a:lnTo>
                  <a:pt x="29" y="22"/>
                </a:lnTo>
                <a:lnTo>
                  <a:pt x="24" y="28"/>
                </a:lnTo>
                <a:lnTo>
                  <a:pt x="19" y="36"/>
                </a:lnTo>
                <a:lnTo>
                  <a:pt x="14" y="44"/>
                </a:lnTo>
                <a:lnTo>
                  <a:pt x="9" y="52"/>
                </a:lnTo>
                <a:lnTo>
                  <a:pt x="6" y="61"/>
                </a:lnTo>
                <a:lnTo>
                  <a:pt x="3" y="72"/>
                </a:lnTo>
                <a:lnTo>
                  <a:pt x="1" y="83"/>
                </a:lnTo>
                <a:lnTo>
                  <a:pt x="0" y="95"/>
                </a:lnTo>
                <a:lnTo>
                  <a:pt x="0" y="108"/>
                </a:lnTo>
                <a:close/>
                <a:moveTo>
                  <a:pt x="26" y="108"/>
                </a:moveTo>
                <a:lnTo>
                  <a:pt x="27" y="88"/>
                </a:lnTo>
                <a:lnTo>
                  <a:pt x="30" y="72"/>
                </a:lnTo>
                <a:lnTo>
                  <a:pt x="36" y="58"/>
                </a:lnTo>
                <a:lnTo>
                  <a:pt x="43" y="46"/>
                </a:lnTo>
                <a:lnTo>
                  <a:pt x="53" y="37"/>
                </a:lnTo>
                <a:lnTo>
                  <a:pt x="63" y="30"/>
                </a:lnTo>
                <a:lnTo>
                  <a:pt x="76" y="25"/>
                </a:lnTo>
                <a:lnTo>
                  <a:pt x="89" y="24"/>
                </a:lnTo>
                <a:lnTo>
                  <a:pt x="103" y="25"/>
                </a:lnTo>
                <a:lnTo>
                  <a:pt x="115" y="30"/>
                </a:lnTo>
                <a:lnTo>
                  <a:pt x="126" y="37"/>
                </a:lnTo>
                <a:lnTo>
                  <a:pt x="135" y="46"/>
                </a:lnTo>
                <a:lnTo>
                  <a:pt x="142" y="58"/>
                </a:lnTo>
                <a:lnTo>
                  <a:pt x="147" y="72"/>
                </a:lnTo>
                <a:lnTo>
                  <a:pt x="151" y="88"/>
                </a:lnTo>
                <a:lnTo>
                  <a:pt x="152" y="108"/>
                </a:lnTo>
                <a:lnTo>
                  <a:pt x="151" y="127"/>
                </a:lnTo>
                <a:lnTo>
                  <a:pt x="147" y="143"/>
                </a:lnTo>
                <a:lnTo>
                  <a:pt x="142" y="157"/>
                </a:lnTo>
                <a:lnTo>
                  <a:pt x="135" y="168"/>
                </a:lnTo>
                <a:lnTo>
                  <a:pt x="126" y="178"/>
                </a:lnTo>
                <a:lnTo>
                  <a:pt x="115" y="185"/>
                </a:lnTo>
                <a:lnTo>
                  <a:pt x="103" y="189"/>
                </a:lnTo>
                <a:lnTo>
                  <a:pt x="89" y="191"/>
                </a:lnTo>
                <a:lnTo>
                  <a:pt x="76" y="189"/>
                </a:lnTo>
                <a:lnTo>
                  <a:pt x="63" y="185"/>
                </a:lnTo>
                <a:lnTo>
                  <a:pt x="53" y="178"/>
                </a:lnTo>
                <a:lnTo>
                  <a:pt x="43" y="168"/>
                </a:lnTo>
                <a:lnTo>
                  <a:pt x="36" y="157"/>
                </a:lnTo>
                <a:lnTo>
                  <a:pt x="30" y="143"/>
                </a:lnTo>
                <a:lnTo>
                  <a:pt x="27" y="127"/>
                </a:lnTo>
                <a:lnTo>
                  <a:pt x="26" y="10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9" name="Rectangle 235"/>
          <p:cNvSpPr>
            <a:spLocks noChangeArrowheads="1"/>
          </p:cNvSpPr>
          <p:nvPr/>
        </p:nvSpPr>
        <p:spPr bwMode="auto">
          <a:xfrm>
            <a:off x="4106863" y="4362451"/>
            <a:ext cx="11112"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00" name="Freeform 236"/>
          <p:cNvSpPr>
            <a:spLocks/>
          </p:cNvSpPr>
          <p:nvPr/>
        </p:nvSpPr>
        <p:spPr bwMode="auto">
          <a:xfrm>
            <a:off x="2881314" y="4465638"/>
            <a:ext cx="33337" cy="106362"/>
          </a:xfrm>
          <a:custGeom>
            <a:avLst/>
            <a:gdLst>
              <a:gd name="T0" fmla="*/ 20898 w 67"/>
              <a:gd name="T1" fmla="*/ 106362 h 199"/>
              <a:gd name="T2" fmla="*/ 33337 w 67"/>
              <a:gd name="T3" fmla="*/ 106362 h 199"/>
              <a:gd name="T4" fmla="*/ 33337 w 67"/>
              <a:gd name="T5" fmla="*/ 0 h 199"/>
              <a:gd name="T6" fmla="*/ 24381 w 67"/>
              <a:gd name="T7" fmla="*/ 0 h 199"/>
              <a:gd name="T8" fmla="*/ 23386 w 67"/>
              <a:gd name="T9" fmla="*/ 4810 h 199"/>
              <a:gd name="T10" fmla="*/ 21893 w 67"/>
              <a:gd name="T11" fmla="*/ 9086 h 199"/>
              <a:gd name="T12" fmla="*/ 19903 w 67"/>
              <a:gd name="T13" fmla="*/ 12293 h 199"/>
              <a:gd name="T14" fmla="*/ 17415 w 67"/>
              <a:gd name="T15" fmla="*/ 15500 h 199"/>
              <a:gd name="T16" fmla="*/ 13932 w 67"/>
              <a:gd name="T17" fmla="*/ 18172 h 199"/>
              <a:gd name="T18" fmla="*/ 9951 w 67"/>
              <a:gd name="T19" fmla="*/ 19241 h 199"/>
              <a:gd name="T20" fmla="*/ 5473 w 67"/>
              <a:gd name="T21" fmla="*/ 19776 h 199"/>
              <a:gd name="T22" fmla="*/ 0 w 67"/>
              <a:gd name="T23" fmla="*/ 20310 h 199"/>
              <a:gd name="T24" fmla="*/ 0 w 67"/>
              <a:gd name="T25" fmla="*/ 31534 h 199"/>
              <a:gd name="T26" fmla="*/ 20898 w 67"/>
              <a:gd name="T27" fmla="*/ 31534 h 199"/>
              <a:gd name="T28" fmla="*/ 20898 w 67"/>
              <a:gd name="T29" fmla="*/ 106362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199"/>
              <a:gd name="T47" fmla="*/ 67 w 67"/>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199">
                <a:moveTo>
                  <a:pt x="42" y="199"/>
                </a:moveTo>
                <a:lnTo>
                  <a:pt x="67" y="199"/>
                </a:lnTo>
                <a:lnTo>
                  <a:pt x="67" y="0"/>
                </a:lnTo>
                <a:lnTo>
                  <a:pt x="49" y="0"/>
                </a:lnTo>
                <a:lnTo>
                  <a:pt x="47" y="9"/>
                </a:lnTo>
                <a:lnTo>
                  <a:pt x="44" y="17"/>
                </a:lnTo>
                <a:lnTo>
                  <a:pt x="40" y="23"/>
                </a:lnTo>
                <a:lnTo>
                  <a:pt x="35" y="29"/>
                </a:lnTo>
                <a:lnTo>
                  <a:pt x="28" y="34"/>
                </a:lnTo>
                <a:lnTo>
                  <a:pt x="20" y="36"/>
                </a:lnTo>
                <a:lnTo>
                  <a:pt x="11" y="37"/>
                </a:lnTo>
                <a:lnTo>
                  <a:pt x="0" y="38"/>
                </a:lnTo>
                <a:lnTo>
                  <a:pt x="0" y="59"/>
                </a:lnTo>
                <a:lnTo>
                  <a:pt x="42" y="59"/>
                </a:lnTo>
                <a:lnTo>
                  <a:pt x="42" y="199"/>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1" name="Freeform 237"/>
          <p:cNvSpPr>
            <a:spLocks noEditPoints="1"/>
          </p:cNvSpPr>
          <p:nvPr/>
        </p:nvSpPr>
        <p:spPr bwMode="auto">
          <a:xfrm>
            <a:off x="2941639" y="4465638"/>
            <a:ext cx="60325" cy="107950"/>
          </a:xfrm>
          <a:custGeom>
            <a:avLst/>
            <a:gdLst>
              <a:gd name="T0" fmla="*/ 8204 w 125"/>
              <a:gd name="T1" fmla="*/ 51858 h 204"/>
              <a:gd name="T2" fmla="*/ 1930 w 125"/>
              <a:gd name="T3" fmla="*/ 60854 h 204"/>
              <a:gd name="T4" fmla="*/ 0 w 125"/>
              <a:gd name="T5" fmla="*/ 74083 h 204"/>
              <a:gd name="T6" fmla="*/ 4343 w 125"/>
              <a:gd name="T7" fmla="*/ 93663 h 204"/>
              <a:gd name="T8" fmla="*/ 17374 w 125"/>
              <a:gd name="T9" fmla="*/ 105304 h 204"/>
              <a:gd name="T10" fmla="*/ 37160 w 125"/>
              <a:gd name="T11" fmla="*/ 106892 h 204"/>
              <a:gd name="T12" fmla="*/ 52121 w 125"/>
              <a:gd name="T13" fmla="*/ 98425 h 204"/>
              <a:gd name="T14" fmla="*/ 59842 w 125"/>
              <a:gd name="T15" fmla="*/ 80963 h 204"/>
              <a:gd name="T16" fmla="*/ 59360 w 125"/>
              <a:gd name="T17" fmla="*/ 65087 h 204"/>
              <a:gd name="T18" fmla="*/ 54534 w 125"/>
              <a:gd name="T19" fmla="*/ 53975 h 204"/>
              <a:gd name="T20" fmla="*/ 45847 w 125"/>
              <a:gd name="T21" fmla="*/ 47096 h 204"/>
              <a:gd name="T22" fmla="*/ 52603 w 125"/>
              <a:gd name="T23" fmla="*/ 41275 h 204"/>
              <a:gd name="T24" fmla="*/ 56947 w 125"/>
              <a:gd name="T25" fmla="*/ 33337 h 204"/>
              <a:gd name="T26" fmla="*/ 56947 w 125"/>
              <a:gd name="T27" fmla="*/ 20108 h 204"/>
              <a:gd name="T28" fmla="*/ 49708 w 125"/>
              <a:gd name="T29" fmla="*/ 7408 h 204"/>
              <a:gd name="T30" fmla="*/ 36195 w 125"/>
              <a:gd name="T31" fmla="*/ 529 h 204"/>
              <a:gd name="T32" fmla="*/ 18821 w 125"/>
              <a:gd name="T33" fmla="*/ 1588 h 204"/>
              <a:gd name="T34" fmla="*/ 6756 w 125"/>
              <a:gd name="T35" fmla="*/ 11113 h 204"/>
              <a:gd name="T36" fmla="*/ 2896 w 125"/>
              <a:gd name="T37" fmla="*/ 25929 h 204"/>
              <a:gd name="T38" fmla="*/ 4343 w 125"/>
              <a:gd name="T39" fmla="*/ 35983 h 204"/>
              <a:gd name="T40" fmla="*/ 9652 w 125"/>
              <a:gd name="T41" fmla="*/ 43392 h 204"/>
              <a:gd name="T42" fmla="*/ 14478 w 125"/>
              <a:gd name="T43" fmla="*/ 27517 h 204"/>
              <a:gd name="T44" fmla="*/ 17374 w 125"/>
              <a:gd name="T45" fmla="*/ 18521 h 204"/>
              <a:gd name="T46" fmla="*/ 23165 w 125"/>
              <a:gd name="T47" fmla="*/ 13229 h 204"/>
              <a:gd name="T48" fmla="*/ 33299 w 125"/>
              <a:gd name="T49" fmla="*/ 12171 h 204"/>
              <a:gd name="T50" fmla="*/ 41021 w 125"/>
              <a:gd name="T51" fmla="*/ 16404 h 204"/>
              <a:gd name="T52" fmla="*/ 44882 w 125"/>
              <a:gd name="T53" fmla="*/ 23813 h 204"/>
              <a:gd name="T54" fmla="*/ 43917 w 125"/>
              <a:gd name="T55" fmla="*/ 33867 h 204"/>
              <a:gd name="T56" fmla="*/ 39091 w 125"/>
              <a:gd name="T57" fmla="*/ 40746 h 204"/>
              <a:gd name="T58" fmla="*/ 29921 w 125"/>
              <a:gd name="T59" fmla="*/ 42863 h 204"/>
              <a:gd name="T60" fmla="*/ 20752 w 125"/>
              <a:gd name="T61" fmla="*/ 40746 h 204"/>
              <a:gd name="T62" fmla="*/ 15443 w 125"/>
              <a:gd name="T63" fmla="*/ 33867 h 204"/>
              <a:gd name="T64" fmla="*/ 12065 w 125"/>
              <a:gd name="T65" fmla="*/ 74083 h 204"/>
              <a:gd name="T66" fmla="*/ 14478 w 125"/>
              <a:gd name="T67" fmla="*/ 61912 h 204"/>
              <a:gd name="T68" fmla="*/ 22682 w 125"/>
              <a:gd name="T69" fmla="*/ 55562 h 204"/>
              <a:gd name="T70" fmla="*/ 33782 w 125"/>
              <a:gd name="T71" fmla="*/ 54504 h 204"/>
              <a:gd name="T72" fmla="*/ 43434 w 125"/>
              <a:gd name="T73" fmla="*/ 59796 h 204"/>
              <a:gd name="T74" fmla="*/ 47777 w 125"/>
              <a:gd name="T75" fmla="*/ 69321 h 204"/>
              <a:gd name="T76" fmla="*/ 47295 w 125"/>
              <a:gd name="T77" fmla="*/ 82550 h 204"/>
              <a:gd name="T78" fmla="*/ 40538 w 125"/>
              <a:gd name="T79" fmla="*/ 91546 h 204"/>
              <a:gd name="T80" fmla="*/ 29921 w 125"/>
              <a:gd name="T81" fmla="*/ 94721 h 204"/>
              <a:gd name="T82" fmla="*/ 19304 w 125"/>
              <a:gd name="T83" fmla="*/ 91546 h 204"/>
              <a:gd name="T84" fmla="*/ 13030 w 125"/>
              <a:gd name="T85" fmla="*/ 82550 h 2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5"/>
              <a:gd name="T130" fmla="*/ 0 h 204"/>
              <a:gd name="T131" fmla="*/ 125 w 125"/>
              <a:gd name="T132" fmla="*/ 204 h 2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5" h="204">
                <a:moveTo>
                  <a:pt x="30" y="89"/>
                </a:moveTo>
                <a:lnTo>
                  <a:pt x="23" y="93"/>
                </a:lnTo>
                <a:lnTo>
                  <a:pt x="17" y="98"/>
                </a:lnTo>
                <a:lnTo>
                  <a:pt x="11" y="102"/>
                </a:lnTo>
                <a:lnTo>
                  <a:pt x="7" y="108"/>
                </a:lnTo>
                <a:lnTo>
                  <a:pt x="4" y="115"/>
                </a:lnTo>
                <a:lnTo>
                  <a:pt x="2" y="123"/>
                </a:lnTo>
                <a:lnTo>
                  <a:pt x="0" y="131"/>
                </a:lnTo>
                <a:lnTo>
                  <a:pt x="0" y="140"/>
                </a:lnTo>
                <a:lnTo>
                  <a:pt x="1" y="153"/>
                </a:lnTo>
                <a:lnTo>
                  <a:pt x="4" y="166"/>
                </a:lnTo>
                <a:lnTo>
                  <a:pt x="9" y="177"/>
                </a:lnTo>
                <a:lnTo>
                  <a:pt x="17" y="186"/>
                </a:lnTo>
                <a:lnTo>
                  <a:pt x="25" y="193"/>
                </a:lnTo>
                <a:lnTo>
                  <a:pt x="36" y="199"/>
                </a:lnTo>
                <a:lnTo>
                  <a:pt x="48" y="202"/>
                </a:lnTo>
                <a:lnTo>
                  <a:pt x="62" y="204"/>
                </a:lnTo>
                <a:lnTo>
                  <a:pt x="77" y="202"/>
                </a:lnTo>
                <a:lnTo>
                  <a:pt x="88" y="199"/>
                </a:lnTo>
                <a:lnTo>
                  <a:pt x="100" y="193"/>
                </a:lnTo>
                <a:lnTo>
                  <a:pt x="108" y="186"/>
                </a:lnTo>
                <a:lnTo>
                  <a:pt x="116" y="177"/>
                </a:lnTo>
                <a:lnTo>
                  <a:pt x="121" y="166"/>
                </a:lnTo>
                <a:lnTo>
                  <a:pt x="124" y="153"/>
                </a:lnTo>
                <a:lnTo>
                  <a:pt x="125" y="140"/>
                </a:lnTo>
                <a:lnTo>
                  <a:pt x="125" y="131"/>
                </a:lnTo>
                <a:lnTo>
                  <a:pt x="123" y="123"/>
                </a:lnTo>
                <a:lnTo>
                  <a:pt x="121" y="115"/>
                </a:lnTo>
                <a:lnTo>
                  <a:pt x="118" y="108"/>
                </a:lnTo>
                <a:lnTo>
                  <a:pt x="113" y="102"/>
                </a:lnTo>
                <a:lnTo>
                  <a:pt x="107" y="98"/>
                </a:lnTo>
                <a:lnTo>
                  <a:pt x="102" y="93"/>
                </a:lnTo>
                <a:lnTo>
                  <a:pt x="95" y="89"/>
                </a:lnTo>
                <a:lnTo>
                  <a:pt x="100" y="86"/>
                </a:lnTo>
                <a:lnTo>
                  <a:pt x="105" y="82"/>
                </a:lnTo>
                <a:lnTo>
                  <a:pt x="109" y="78"/>
                </a:lnTo>
                <a:lnTo>
                  <a:pt x="113" y="73"/>
                </a:lnTo>
                <a:lnTo>
                  <a:pt x="116" y="68"/>
                </a:lnTo>
                <a:lnTo>
                  <a:pt x="118" y="63"/>
                </a:lnTo>
                <a:lnTo>
                  <a:pt x="119" y="56"/>
                </a:lnTo>
                <a:lnTo>
                  <a:pt x="119" y="49"/>
                </a:lnTo>
                <a:lnTo>
                  <a:pt x="118" y="38"/>
                </a:lnTo>
                <a:lnTo>
                  <a:pt x="115" y="29"/>
                </a:lnTo>
                <a:lnTo>
                  <a:pt x="110" y="21"/>
                </a:lnTo>
                <a:lnTo>
                  <a:pt x="103" y="14"/>
                </a:lnTo>
                <a:lnTo>
                  <a:pt x="96" y="8"/>
                </a:lnTo>
                <a:lnTo>
                  <a:pt x="86" y="3"/>
                </a:lnTo>
                <a:lnTo>
                  <a:pt x="75" y="1"/>
                </a:lnTo>
                <a:lnTo>
                  <a:pt x="62" y="0"/>
                </a:lnTo>
                <a:lnTo>
                  <a:pt x="50" y="1"/>
                </a:lnTo>
                <a:lnTo>
                  <a:pt x="39" y="3"/>
                </a:lnTo>
                <a:lnTo>
                  <a:pt x="29" y="8"/>
                </a:lnTo>
                <a:lnTo>
                  <a:pt x="21" y="14"/>
                </a:lnTo>
                <a:lnTo>
                  <a:pt x="14" y="21"/>
                </a:lnTo>
                <a:lnTo>
                  <a:pt x="10" y="29"/>
                </a:lnTo>
                <a:lnTo>
                  <a:pt x="7" y="38"/>
                </a:lnTo>
                <a:lnTo>
                  <a:pt x="6" y="49"/>
                </a:lnTo>
                <a:lnTo>
                  <a:pt x="6" y="56"/>
                </a:lnTo>
                <a:lnTo>
                  <a:pt x="7" y="63"/>
                </a:lnTo>
                <a:lnTo>
                  <a:pt x="9" y="68"/>
                </a:lnTo>
                <a:lnTo>
                  <a:pt x="12" y="73"/>
                </a:lnTo>
                <a:lnTo>
                  <a:pt x="16" y="78"/>
                </a:lnTo>
                <a:lnTo>
                  <a:pt x="20" y="82"/>
                </a:lnTo>
                <a:lnTo>
                  <a:pt x="24" y="86"/>
                </a:lnTo>
                <a:lnTo>
                  <a:pt x="30" y="89"/>
                </a:lnTo>
                <a:close/>
                <a:moveTo>
                  <a:pt x="30" y="52"/>
                </a:moveTo>
                <a:lnTo>
                  <a:pt x="31" y="45"/>
                </a:lnTo>
                <a:lnTo>
                  <a:pt x="32" y="39"/>
                </a:lnTo>
                <a:lnTo>
                  <a:pt x="36" y="35"/>
                </a:lnTo>
                <a:lnTo>
                  <a:pt x="39" y="31"/>
                </a:lnTo>
                <a:lnTo>
                  <a:pt x="43" y="28"/>
                </a:lnTo>
                <a:lnTo>
                  <a:pt x="48" y="25"/>
                </a:lnTo>
                <a:lnTo>
                  <a:pt x="55" y="23"/>
                </a:lnTo>
                <a:lnTo>
                  <a:pt x="62" y="23"/>
                </a:lnTo>
                <a:lnTo>
                  <a:pt x="69" y="23"/>
                </a:lnTo>
                <a:lnTo>
                  <a:pt x="76" y="25"/>
                </a:lnTo>
                <a:lnTo>
                  <a:pt x="81" y="28"/>
                </a:lnTo>
                <a:lnTo>
                  <a:pt x="85" y="31"/>
                </a:lnTo>
                <a:lnTo>
                  <a:pt x="88" y="35"/>
                </a:lnTo>
                <a:lnTo>
                  <a:pt x="91" y="39"/>
                </a:lnTo>
                <a:lnTo>
                  <a:pt x="93" y="45"/>
                </a:lnTo>
                <a:lnTo>
                  <a:pt x="94" y="52"/>
                </a:lnTo>
                <a:lnTo>
                  <a:pt x="93" y="58"/>
                </a:lnTo>
                <a:lnTo>
                  <a:pt x="91" y="64"/>
                </a:lnTo>
                <a:lnTo>
                  <a:pt x="88" y="68"/>
                </a:lnTo>
                <a:lnTo>
                  <a:pt x="85" y="73"/>
                </a:lnTo>
                <a:lnTo>
                  <a:pt x="81" y="77"/>
                </a:lnTo>
                <a:lnTo>
                  <a:pt x="75" y="79"/>
                </a:lnTo>
                <a:lnTo>
                  <a:pt x="69" y="81"/>
                </a:lnTo>
                <a:lnTo>
                  <a:pt x="62" y="81"/>
                </a:lnTo>
                <a:lnTo>
                  <a:pt x="55" y="81"/>
                </a:lnTo>
                <a:lnTo>
                  <a:pt x="49" y="79"/>
                </a:lnTo>
                <a:lnTo>
                  <a:pt x="43" y="77"/>
                </a:lnTo>
                <a:lnTo>
                  <a:pt x="39" y="73"/>
                </a:lnTo>
                <a:lnTo>
                  <a:pt x="36" y="68"/>
                </a:lnTo>
                <a:lnTo>
                  <a:pt x="32" y="64"/>
                </a:lnTo>
                <a:lnTo>
                  <a:pt x="31" y="58"/>
                </a:lnTo>
                <a:lnTo>
                  <a:pt x="30" y="52"/>
                </a:lnTo>
                <a:close/>
                <a:moveTo>
                  <a:pt x="25" y="140"/>
                </a:moveTo>
                <a:lnTo>
                  <a:pt x="26" y="131"/>
                </a:lnTo>
                <a:lnTo>
                  <a:pt x="27" y="124"/>
                </a:lnTo>
                <a:lnTo>
                  <a:pt x="30" y="117"/>
                </a:lnTo>
                <a:lnTo>
                  <a:pt x="35" y="113"/>
                </a:lnTo>
                <a:lnTo>
                  <a:pt x="40" y="108"/>
                </a:lnTo>
                <a:lnTo>
                  <a:pt x="47" y="105"/>
                </a:lnTo>
                <a:lnTo>
                  <a:pt x="55" y="103"/>
                </a:lnTo>
                <a:lnTo>
                  <a:pt x="62" y="102"/>
                </a:lnTo>
                <a:lnTo>
                  <a:pt x="70" y="103"/>
                </a:lnTo>
                <a:lnTo>
                  <a:pt x="78" y="105"/>
                </a:lnTo>
                <a:lnTo>
                  <a:pt x="84" y="108"/>
                </a:lnTo>
                <a:lnTo>
                  <a:pt x="90" y="113"/>
                </a:lnTo>
                <a:lnTo>
                  <a:pt x="95" y="117"/>
                </a:lnTo>
                <a:lnTo>
                  <a:pt x="98" y="124"/>
                </a:lnTo>
                <a:lnTo>
                  <a:pt x="99" y="131"/>
                </a:lnTo>
                <a:lnTo>
                  <a:pt x="100" y="140"/>
                </a:lnTo>
                <a:lnTo>
                  <a:pt x="99" y="148"/>
                </a:lnTo>
                <a:lnTo>
                  <a:pt x="98" y="156"/>
                </a:lnTo>
                <a:lnTo>
                  <a:pt x="95" y="163"/>
                </a:lnTo>
                <a:lnTo>
                  <a:pt x="90" y="169"/>
                </a:lnTo>
                <a:lnTo>
                  <a:pt x="84" y="173"/>
                </a:lnTo>
                <a:lnTo>
                  <a:pt x="78" y="177"/>
                </a:lnTo>
                <a:lnTo>
                  <a:pt x="70" y="178"/>
                </a:lnTo>
                <a:lnTo>
                  <a:pt x="62" y="179"/>
                </a:lnTo>
                <a:lnTo>
                  <a:pt x="55" y="178"/>
                </a:lnTo>
                <a:lnTo>
                  <a:pt x="47" y="177"/>
                </a:lnTo>
                <a:lnTo>
                  <a:pt x="40" y="173"/>
                </a:lnTo>
                <a:lnTo>
                  <a:pt x="35" y="169"/>
                </a:lnTo>
                <a:lnTo>
                  <a:pt x="30" y="163"/>
                </a:lnTo>
                <a:lnTo>
                  <a:pt x="27" y="156"/>
                </a:lnTo>
                <a:lnTo>
                  <a:pt x="26" y="148"/>
                </a:lnTo>
                <a:lnTo>
                  <a:pt x="25" y="140"/>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2" name="Freeform 238"/>
          <p:cNvSpPr>
            <a:spLocks noEditPoints="1"/>
          </p:cNvSpPr>
          <p:nvPr/>
        </p:nvSpPr>
        <p:spPr bwMode="auto">
          <a:xfrm>
            <a:off x="3560764" y="4462464"/>
            <a:ext cx="66675" cy="109537"/>
          </a:xfrm>
          <a:custGeom>
            <a:avLst/>
            <a:gdLst>
              <a:gd name="T0" fmla="*/ 0 w 144"/>
              <a:gd name="T1" fmla="*/ 109537 h 207"/>
              <a:gd name="T2" fmla="*/ 11576 w 144"/>
              <a:gd name="T3" fmla="*/ 62441 h 207"/>
              <a:gd name="T4" fmla="*/ 36116 w 144"/>
              <a:gd name="T5" fmla="*/ 62441 h 207"/>
              <a:gd name="T6" fmla="*/ 43061 w 144"/>
              <a:gd name="T7" fmla="*/ 64029 h 207"/>
              <a:gd name="T8" fmla="*/ 47691 w 144"/>
              <a:gd name="T9" fmla="*/ 67733 h 207"/>
              <a:gd name="T10" fmla="*/ 49543 w 144"/>
              <a:gd name="T11" fmla="*/ 75141 h 207"/>
              <a:gd name="T12" fmla="*/ 50469 w 144"/>
              <a:gd name="T13" fmla="*/ 94720 h 207"/>
              <a:gd name="T14" fmla="*/ 51395 w 144"/>
              <a:gd name="T15" fmla="*/ 103187 h 207"/>
              <a:gd name="T16" fmla="*/ 53247 w 144"/>
              <a:gd name="T17" fmla="*/ 109537 h 207"/>
              <a:gd name="T18" fmla="*/ 66675 w 144"/>
              <a:gd name="T19" fmla="*/ 106362 h 207"/>
              <a:gd name="T20" fmla="*/ 63897 w 144"/>
              <a:gd name="T21" fmla="*/ 102129 h 207"/>
              <a:gd name="T22" fmla="*/ 62971 w 144"/>
              <a:gd name="T23" fmla="*/ 93662 h 207"/>
              <a:gd name="T24" fmla="*/ 61119 w 144"/>
              <a:gd name="T25" fmla="*/ 71966 h 207"/>
              <a:gd name="T26" fmla="*/ 60193 w 144"/>
              <a:gd name="T27" fmla="*/ 64558 h 207"/>
              <a:gd name="T28" fmla="*/ 57878 w 144"/>
              <a:gd name="T29" fmla="*/ 59796 h 207"/>
              <a:gd name="T30" fmla="*/ 54636 w 144"/>
              <a:gd name="T31" fmla="*/ 56621 h 207"/>
              <a:gd name="T32" fmla="*/ 54636 w 144"/>
              <a:gd name="T33" fmla="*/ 53446 h 207"/>
              <a:gd name="T34" fmla="*/ 58804 w 144"/>
              <a:gd name="T35" fmla="*/ 48683 h 207"/>
              <a:gd name="T36" fmla="*/ 62045 w 144"/>
              <a:gd name="T37" fmla="*/ 42333 h 207"/>
              <a:gd name="T38" fmla="*/ 63897 w 144"/>
              <a:gd name="T39" fmla="*/ 34396 h 207"/>
              <a:gd name="T40" fmla="*/ 63897 w 144"/>
              <a:gd name="T41" fmla="*/ 25929 h 207"/>
              <a:gd name="T42" fmla="*/ 62508 w 144"/>
              <a:gd name="T43" fmla="*/ 17462 h 207"/>
              <a:gd name="T44" fmla="*/ 59267 w 144"/>
              <a:gd name="T45" fmla="*/ 11112 h 207"/>
              <a:gd name="T46" fmla="*/ 55099 w 144"/>
              <a:gd name="T47" fmla="*/ 5821 h 207"/>
              <a:gd name="T48" fmla="*/ 48154 w 144"/>
              <a:gd name="T49" fmla="*/ 1587 h 207"/>
              <a:gd name="T50" fmla="*/ 38894 w 144"/>
              <a:gd name="T51" fmla="*/ 0 h 207"/>
              <a:gd name="T52" fmla="*/ 0 w 144"/>
              <a:gd name="T53" fmla="*/ 0 h 207"/>
              <a:gd name="T54" fmla="*/ 31485 w 144"/>
              <a:gd name="T55" fmla="*/ 12700 h 207"/>
              <a:gd name="T56" fmla="*/ 40283 w 144"/>
              <a:gd name="T57" fmla="*/ 13229 h 207"/>
              <a:gd name="T58" fmla="*/ 46765 w 144"/>
              <a:gd name="T59" fmla="*/ 15875 h 207"/>
              <a:gd name="T60" fmla="*/ 50006 w 144"/>
              <a:gd name="T61" fmla="*/ 21167 h 207"/>
              <a:gd name="T62" fmla="*/ 51395 w 144"/>
              <a:gd name="T63" fmla="*/ 30692 h 207"/>
              <a:gd name="T64" fmla="*/ 50469 w 144"/>
              <a:gd name="T65" fmla="*/ 39687 h 207"/>
              <a:gd name="T66" fmla="*/ 46765 w 144"/>
              <a:gd name="T67" fmla="*/ 45508 h 207"/>
              <a:gd name="T68" fmla="*/ 40283 w 144"/>
              <a:gd name="T69" fmla="*/ 48683 h 207"/>
              <a:gd name="T70" fmla="*/ 31485 w 144"/>
              <a:gd name="T71" fmla="*/ 49741 h 207"/>
              <a:gd name="T72" fmla="*/ 11576 w 144"/>
              <a:gd name="T73" fmla="*/ 1270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
              <a:gd name="T112" fmla="*/ 0 h 207"/>
              <a:gd name="T113" fmla="*/ 144 w 144"/>
              <a:gd name="T114" fmla="*/ 207 h 2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 h="207">
                <a:moveTo>
                  <a:pt x="0" y="0"/>
                </a:moveTo>
                <a:lnTo>
                  <a:pt x="0" y="207"/>
                </a:lnTo>
                <a:lnTo>
                  <a:pt x="25" y="207"/>
                </a:lnTo>
                <a:lnTo>
                  <a:pt x="25" y="118"/>
                </a:lnTo>
                <a:lnTo>
                  <a:pt x="66" y="118"/>
                </a:lnTo>
                <a:lnTo>
                  <a:pt x="78" y="118"/>
                </a:lnTo>
                <a:lnTo>
                  <a:pt x="86" y="120"/>
                </a:lnTo>
                <a:lnTo>
                  <a:pt x="93" y="121"/>
                </a:lnTo>
                <a:lnTo>
                  <a:pt x="99" y="123"/>
                </a:lnTo>
                <a:lnTo>
                  <a:pt x="103" y="128"/>
                </a:lnTo>
                <a:lnTo>
                  <a:pt x="105" y="134"/>
                </a:lnTo>
                <a:lnTo>
                  <a:pt x="107" y="142"/>
                </a:lnTo>
                <a:lnTo>
                  <a:pt x="108" y="151"/>
                </a:lnTo>
                <a:lnTo>
                  <a:pt x="109" y="179"/>
                </a:lnTo>
                <a:lnTo>
                  <a:pt x="110" y="187"/>
                </a:lnTo>
                <a:lnTo>
                  <a:pt x="111" y="195"/>
                </a:lnTo>
                <a:lnTo>
                  <a:pt x="112" y="201"/>
                </a:lnTo>
                <a:lnTo>
                  <a:pt x="115" y="207"/>
                </a:lnTo>
                <a:lnTo>
                  <a:pt x="144" y="207"/>
                </a:lnTo>
                <a:lnTo>
                  <a:pt x="144" y="201"/>
                </a:lnTo>
                <a:lnTo>
                  <a:pt x="140" y="198"/>
                </a:lnTo>
                <a:lnTo>
                  <a:pt x="138" y="193"/>
                </a:lnTo>
                <a:lnTo>
                  <a:pt x="137" y="186"/>
                </a:lnTo>
                <a:lnTo>
                  <a:pt x="136" y="177"/>
                </a:lnTo>
                <a:lnTo>
                  <a:pt x="134" y="143"/>
                </a:lnTo>
                <a:lnTo>
                  <a:pt x="132" y="136"/>
                </a:lnTo>
                <a:lnTo>
                  <a:pt x="131" y="129"/>
                </a:lnTo>
                <a:lnTo>
                  <a:pt x="130" y="122"/>
                </a:lnTo>
                <a:lnTo>
                  <a:pt x="128" y="117"/>
                </a:lnTo>
                <a:lnTo>
                  <a:pt x="125" y="113"/>
                </a:lnTo>
                <a:lnTo>
                  <a:pt x="122" y="109"/>
                </a:lnTo>
                <a:lnTo>
                  <a:pt x="118" y="107"/>
                </a:lnTo>
                <a:lnTo>
                  <a:pt x="112" y="104"/>
                </a:lnTo>
                <a:lnTo>
                  <a:pt x="118" y="101"/>
                </a:lnTo>
                <a:lnTo>
                  <a:pt x="123" y="96"/>
                </a:lnTo>
                <a:lnTo>
                  <a:pt x="127" y="92"/>
                </a:lnTo>
                <a:lnTo>
                  <a:pt x="131" y="86"/>
                </a:lnTo>
                <a:lnTo>
                  <a:pt x="134" y="80"/>
                </a:lnTo>
                <a:lnTo>
                  <a:pt x="136" y="73"/>
                </a:lnTo>
                <a:lnTo>
                  <a:pt x="138" y="65"/>
                </a:lnTo>
                <a:lnTo>
                  <a:pt x="138" y="57"/>
                </a:lnTo>
                <a:lnTo>
                  <a:pt x="138" y="49"/>
                </a:lnTo>
                <a:lnTo>
                  <a:pt x="137" y="40"/>
                </a:lnTo>
                <a:lnTo>
                  <a:pt x="135" y="33"/>
                </a:lnTo>
                <a:lnTo>
                  <a:pt x="131" y="26"/>
                </a:lnTo>
                <a:lnTo>
                  <a:pt x="128" y="21"/>
                </a:lnTo>
                <a:lnTo>
                  <a:pt x="124" y="16"/>
                </a:lnTo>
                <a:lnTo>
                  <a:pt x="119" y="11"/>
                </a:lnTo>
                <a:lnTo>
                  <a:pt x="114" y="7"/>
                </a:lnTo>
                <a:lnTo>
                  <a:pt x="104" y="3"/>
                </a:lnTo>
                <a:lnTo>
                  <a:pt x="95" y="1"/>
                </a:lnTo>
                <a:lnTo>
                  <a:pt x="84" y="0"/>
                </a:lnTo>
                <a:lnTo>
                  <a:pt x="72" y="0"/>
                </a:lnTo>
                <a:lnTo>
                  <a:pt x="0" y="0"/>
                </a:lnTo>
                <a:close/>
                <a:moveTo>
                  <a:pt x="25" y="24"/>
                </a:moveTo>
                <a:lnTo>
                  <a:pt x="68" y="24"/>
                </a:lnTo>
                <a:lnTo>
                  <a:pt x="79" y="24"/>
                </a:lnTo>
                <a:lnTo>
                  <a:pt x="87" y="25"/>
                </a:lnTo>
                <a:lnTo>
                  <a:pt x="95" y="28"/>
                </a:lnTo>
                <a:lnTo>
                  <a:pt x="101" y="30"/>
                </a:lnTo>
                <a:lnTo>
                  <a:pt x="105" y="35"/>
                </a:lnTo>
                <a:lnTo>
                  <a:pt x="108" y="40"/>
                </a:lnTo>
                <a:lnTo>
                  <a:pt x="110" y="49"/>
                </a:lnTo>
                <a:lnTo>
                  <a:pt x="111" y="58"/>
                </a:lnTo>
                <a:lnTo>
                  <a:pt x="110" y="67"/>
                </a:lnTo>
                <a:lnTo>
                  <a:pt x="109" y="75"/>
                </a:lnTo>
                <a:lnTo>
                  <a:pt x="105" y="81"/>
                </a:lnTo>
                <a:lnTo>
                  <a:pt x="101" y="86"/>
                </a:lnTo>
                <a:lnTo>
                  <a:pt x="95" y="89"/>
                </a:lnTo>
                <a:lnTo>
                  <a:pt x="87" y="92"/>
                </a:lnTo>
                <a:lnTo>
                  <a:pt x="79" y="94"/>
                </a:lnTo>
                <a:lnTo>
                  <a:pt x="68" y="94"/>
                </a:lnTo>
                <a:lnTo>
                  <a:pt x="25" y="94"/>
                </a:lnTo>
                <a:lnTo>
                  <a:pt x="25" y="24"/>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3" name="Freeform 239"/>
          <p:cNvSpPr>
            <a:spLocks noEditPoints="1"/>
          </p:cNvSpPr>
          <p:nvPr/>
        </p:nvSpPr>
        <p:spPr bwMode="auto">
          <a:xfrm>
            <a:off x="3636963" y="4489450"/>
            <a:ext cx="61912" cy="84138"/>
          </a:xfrm>
          <a:custGeom>
            <a:avLst/>
            <a:gdLst>
              <a:gd name="T0" fmla="*/ 473 w 131"/>
              <a:gd name="T1" fmla="*/ 51654 h 158"/>
              <a:gd name="T2" fmla="*/ 4726 w 131"/>
              <a:gd name="T3" fmla="*/ 67630 h 158"/>
              <a:gd name="T4" fmla="*/ 12288 w 131"/>
              <a:gd name="T5" fmla="*/ 78280 h 158"/>
              <a:gd name="T6" fmla="*/ 24103 w 131"/>
              <a:gd name="T7" fmla="*/ 83605 h 158"/>
              <a:gd name="T8" fmla="*/ 37809 w 131"/>
              <a:gd name="T9" fmla="*/ 83605 h 158"/>
              <a:gd name="T10" fmla="*/ 49152 w 131"/>
              <a:gd name="T11" fmla="*/ 78280 h 158"/>
              <a:gd name="T12" fmla="*/ 57186 w 131"/>
              <a:gd name="T13" fmla="*/ 67630 h 158"/>
              <a:gd name="T14" fmla="*/ 61439 w 131"/>
              <a:gd name="T15" fmla="*/ 51654 h 158"/>
              <a:gd name="T16" fmla="*/ 61439 w 131"/>
              <a:gd name="T17" fmla="*/ 33016 h 158"/>
              <a:gd name="T18" fmla="*/ 57186 w 131"/>
              <a:gd name="T19" fmla="*/ 16508 h 158"/>
              <a:gd name="T20" fmla="*/ 49152 w 131"/>
              <a:gd name="T21" fmla="*/ 6390 h 158"/>
              <a:gd name="T22" fmla="*/ 37809 w 131"/>
              <a:gd name="T23" fmla="*/ 533 h 158"/>
              <a:gd name="T24" fmla="*/ 24103 w 131"/>
              <a:gd name="T25" fmla="*/ 533 h 158"/>
              <a:gd name="T26" fmla="*/ 12288 w 131"/>
              <a:gd name="T27" fmla="*/ 6390 h 158"/>
              <a:gd name="T28" fmla="*/ 4726 w 131"/>
              <a:gd name="T29" fmla="*/ 16508 h 158"/>
              <a:gd name="T30" fmla="*/ 473 w 131"/>
              <a:gd name="T31" fmla="*/ 33016 h 158"/>
              <a:gd name="T32" fmla="*/ 10870 w 131"/>
              <a:gd name="T33" fmla="*/ 42069 h 158"/>
              <a:gd name="T34" fmla="*/ 12288 w 131"/>
              <a:gd name="T35" fmla="*/ 29289 h 158"/>
              <a:gd name="T36" fmla="*/ 16069 w 131"/>
              <a:gd name="T37" fmla="*/ 19703 h 158"/>
              <a:gd name="T38" fmla="*/ 22685 w 131"/>
              <a:gd name="T39" fmla="*/ 13845 h 158"/>
              <a:gd name="T40" fmla="*/ 30720 w 131"/>
              <a:gd name="T41" fmla="*/ 11715 h 158"/>
              <a:gd name="T42" fmla="*/ 39227 w 131"/>
              <a:gd name="T43" fmla="*/ 13845 h 158"/>
              <a:gd name="T44" fmla="*/ 45371 w 131"/>
              <a:gd name="T45" fmla="*/ 19703 h 158"/>
              <a:gd name="T46" fmla="*/ 48679 w 131"/>
              <a:gd name="T47" fmla="*/ 29289 h 158"/>
              <a:gd name="T48" fmla="*/ 50569 w 131"/>
              <a:gd name="T49" fmla="*/ 42069 h 158"/>
              <a:gd name="T50" fmla="*/ 48679 w 131"/>
              <a:gd name="T51" fmla="*/ 55382 h 158"/>
              <a:gd name="T52" fmla="*/ 45371 w 131"/>
              <a:gd name="T53" fmla="*/ 64435 h 158"/>
              <a:gd name="T54" fmla="*/ 39227 w 131"/>
              <a:gd name="T55" fmla="*/ 70825 h 158"/>
              <a:gd name="T56" fmla="*/ 30720 w 131"/>
              <a:gd name="T57" fmla="*/ 72423 h 158"/>
              <a:gd name="T58" fmla="*/ 22685 w 131"/>
              <a:gd name="T59" fmla="*/ 70825 h 158"/>
              <a:gd name="T60" fmla="*/ 16069 w 131"/>
              <a:gd name="T61" fmla="*/ 64435 h 158"/>
              <a:gd name="T62" fmla="*/ 12288 w 131"/>
              <a:gd name="T63" fmla="*/ 55382 h 158"/>
              <a:gd name="T64" fmla="*/ 10870 w 131"/>
              <a:gd name="T65" fmla="*/ 42069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58"/>
              <a:gd name="T101" fmla="*/ 131 w 131"/>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58">
                <a:moveTo>
                  <a:pt x="0" y="79"/>
                </a:moveTo>
                <a:lnTo>
                  <a:pt x="1" y="97"/>
                </a:lnTo>
                <a:lnTo>
                  <a:pt x="4" y="113"/>
                </a:lnTo>
                <a:lnTo>
                  <a:pt x="10" y="127"/>
                </a:lnTo>
                <a:lnTo>
                  <a:pt x="17" y="137"/>
                </a:lnTo>
                <a:lnTo>
                  <a:pt x="26" y="147"/>
                </a:lnTo>
                <a:lnTo>
                  <a:pt x="38" y="153"/>
                </a:lnTo>
                <a:lnTo>
                  <a:pt x="51" y="157"/>
                </a:lnTo>
                <a:lnTo>
                  <a:pt x="65" y="158"/>
                </a:lnTo>
                <a:lnTo>
                  <a:pt x="80" y="157"/>
                </a:lnTo>
                <a:lnTo>
                  <a:pt x="93" y="153"/>
                </a:lnTo>
                <a:lnTo>
                  <a:pt x="104" y="147"/>
                </a:lnTo>
                <a:lnTo>
                  <a:pt x="114" y="137"/>
                </a:lnTo>
                <a:lnTo>
                  <a:pt x="121" y="127"/>
                </a:lnTo>
                <a:lnTo>
                  <a:pt x="127" y="113"/>
                </a:lnTo>
                <a:lnTo>
                  <a:pt x="130" y="97"/>
                </a:lnTo>
                <a:lnTo>
                  <a:pt x="131" y="79"/>
                </a:lnTo>
                <a:lnTo>
                  <a:pt x="130" y="62"/>
                </a:lnTo>
                <a:lnTo>
                  <a:pt x="127" y="45"/>
                </a:lnTo>
                <a:lnTo>
                  <a:pt x="121" y="31"/>
                </a:lnTo>
                <a:lnTo>
                  <a:pt x="114" y="21"/>
                </a:lnTo>
                <a:lnTo>
                  <a:pt x="104" y="12"/>
                </a:lnTo>
                <a:lnTo>
                  <a:pt x="93" y="6"/>
                </a:lnTo>
                <a:lnTo>
                  <a:pt x="80" y="1"/>
                </a:lnTo>
                <a:lnTo>
                  <a:pt x="65" y="0"/>
                </a:lnTo>
                <a:lnTo>
                  <a:pt x="51" y="1"/>
                </a:lnTo>
                <a:lnTo>
                  <a:pt x="38" y="6"/>
                </a:lnTo>
                <a:lnTo>
                  <a:pt x="26" y="12"/>
                </a:lnTo>
                <a:lnTo>
                  <a:pt x="17" y="21"/>
                </a:lnTo>
                <a:lnTo>
                  <a:pt x="10" y="31"/>
                </a:lnTo>
                <a:lnTo>
                  <a:pt x="4" y="45"/>
                </a:lnTo>
                <a:lnTo>
                  <a:pt x="1" y="62"/>
                </a:lnTo>
                <a:lnTo>
                  <a:pt x="0" y="79"/>
                </a:lnTo>
                <a:close/>
                <a:moveTo>
                  <a:pt x="23" y="79"/>
                </a:moveTo>
                <a:lnTo>
                  <a:pt x="24" y="66"/>
                </a:lnTo>
                <a:lnTo>
                  <a:pt x="26" y="55"/>
                </a:lnTo>
                <a:lnTo>
                  <a:pt x="30" y="45"/>
                </a:lnTo>
                <a:lnTo>
                  <a:pt x="34" y="37"/>
                </a:lnTo>
                <a:lnTo>
                  <a:pt x="40" y="30"/>
                </a:lnTo>
                <a:lnTo>
                  <a:pt x="48" y="26"/>
                </a:lnTo>
                <a:lnTo>
                  <a:pt x="56" y="23"/>
                </a:lnTo>
                <a:lnTo>
                  <a:pt x="65" y="22"/>
                </a:lnTo>
                <a:lnTo>
                  <a:pt x="75" y="23"/>
                </a:lnTo>
                <a:lnTo>
                  <a:pt x="83" y="26"/>
                </a:lnTo>
                <a:lnTo>
                  <a:pt x="90" y="30"/>
                </a:lnTo>
                <a:lnTo>
                  <a:pt x="96" y="37"/>
                </a:lnTo>
                <a:lnTo>
                  <a:pt x="100" y="45"/>
                </a:lnTo>
                <a:lnTo>
                  <a:pt x="103" y="55"/>
                </a:lnTo>
                <a:lnTo>
                  <a:pt x="106" y="66"/>
                </a:lnTo>
                <a:lnTo>
                  <a:pt x="107" y="79"/>
                </a:lnTo>
                <a:lnTo>
                  <a:pt x="106" y="92"/>
                </a:lnTo>
                <a:lnTo>
                  <a:pt x="103" y="104"/>
                </a:lnTo>
                <a:lnTo>
                  <a:pt x="100" y="114"/>
                </a:lnTo>
                <a:lnTo>
                  <a:pt x="96" y="121"/>
                </a:lnTo>
                <a:lnTo>
                  <a:pt x="90" y="128"/>
                </a:lnTo>
                <a:lnTo>
                  <a:pt x="83" y="133"/>
                </a:lnTo>
                <a:lnTo>
                  <a:pt x="75" y="135"/>
                </a:lnTo>
                <a:lnTo>
                  <a:pt x="65" y="136"/>
                </a:lnTo>
                <a:lnTo>
                  <a:pt x="56" y="135"/>
                </a:lnTo>
                <a:lnTo>
                  <a:pt x="48" y="133"/>
                </a:lnTo>
                <a:lnTo>
                  <a:pt x="40" y="128"/>
                </a:lnTo>
                <a:lnTo>
                  <a:pt x="34" y="121"/>
                </a:lnTo>
                <a:lnTo>
                  <a:pt x="30" y="114"/>
                </a:lnTo>
                <a:lnTo>
                  <a:pt x="26" y="104"/>
                </a:lnTo>
                <a:lnTo>
                  <a:pt x="24" y="92"/>
                </a:lnTo>
                <a:lnTo>
                  <a:pt x="23" y="79"/>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4" name="Freeform 240"/>
          <p:cNvSpPr>
            <a:spLocks noEditPoints="1"/>
          </p:cNvSpPr>
          <p:nvPr/>
        </p:nvSpPr>
        <p:spPr bwMode="auto">
          <a:xfrm>
            <a:off x="3711576" y="4462464"/>
            <a:ext cx="60325" cy="111125"/>
          </a:xfrm>
          <a:custGeom>
            <a:avLst/>
            <a:gdLst>
              <a:gd name="T0" fmla="*/ 10925 w 127"/>
              <a:gd name="T1" fmla="*/ 109538 h 210"/>
              <a:gd name="T2" fmla="*/ 15200 w 127"/>
              <a:gd name="T3" fmla="*/ 104775 h 210"/>
              <a:gd name="T4" fmla="*/ 25650 w 127"/>
              <a:gd name="T5" fmla="*/ 110596 h 210"/>
              <a:gd name="T6" fmla="*/ 38000 w 127"/>
              <a:gd name="T7" fmla="*/ 110596 h 210"/>
              <a:gd name="T8" fmla="*/ 48450 w 127"/>
              <a:gd name="T9" fmla="*/ 105304 h 210"/>
              <a:gd name="T10" fmla="*/ 55575 w 127"/>
              <a:gd name="T11" fmla="*/ 94192 h 210"/>
              <a:gd name="T12" fmla="*/ 59850 w 127"/>
              <a:gd name="T13" fmla="*/ 78846 h 210"/>
              <a:gd name="T14" fmla="*/ 59850 w 127"/>
              <a:gd name="T15" fmla="*/ 60325 h 210"/>
              <a:gd name="T16" fmla="*/ 55575 w 127"/>
              <a:gd name="T17" fmla="*/ 44979 h 210"/>
              <a:gd name="T18" fmla="*/ 48450 w 127"/>
              <a:gd name="T19" fmla="*/ 33867 h 210"/>
              <a:gd name="T20" fmla="*/ 37525 w 127"/>
              <a:gd name="T21" fmla="*/ 28046 h 210"/>
              <a:gd name="T22" fmla="*/ 28500 w 127"/>
              <a:gd name="T23" fmla="*/ 27517 h 210"/>
              <a:gd name="T24" fmla="*/ 22800 w 127"/>
              <a:gd name="T25" fmla="*/ 29633 h 210"/>
              <a:gd name="T26" fmla="*/ 17575 w 127"/>
              <a:gd name="T27" fmla="*/ 32808 h 210"/>
              <a:gd name="T28" fmla="*/ 13300 w 127"/>
              <a:gd name="T29" fmla="*/ 38100 h 210"/>
              <a:gd name="T30" fmla="*/ 10925 w 127"/>
              <a:gd name="T31" fmla="*/ 0 h 210"/>
              <a:gd name="T32" fmla="*/ 0 w 127"/>
              <a:gd name="T33" fmla="*/ 109538 h 210"/>
              <a:gd name="T34" fmla="*/ 10925 w 127"/>
              <a:gd name="T35" fmla="*/ 61912 h 210"/>
              <a:gd name="T36" fmla="*/ 13300 w 127"/>
              <a:gd name="T37" fmla="*/ 51329 h 210"/>
              <a:gd name="T38" fmla="*/ 18050 w 127"/>
              <a:gd name="T39" fmla="*/ 43921 h 210"/>
              <a:gd name="T40" fmla="*/ 25175 w 127"/>
              <a:gd name="T41" fmla="*/ 40217 h 210"/>
              <a:gd name="T42" fmla="*/ 33725 w 127"/>
              <a:gd name="T43" fmla="*/ 40217 h 210"/>
              <a:gd name="T44" fmla="*/ 40850 w 127"/>
              <a:gd name="T45" fmla="*/ 43921 h 210"/>
              <a:gd name="T46" fmla="*/ 45600 w 127"/>
              <a:gd name="T47" fmla="*/ 52388 h 210"/>
              <a:gd name="T48" fmla="*/ 48450 w 127"/>
              <a:gd name="T49" fmla="*/ 64029 h 210"/>
              <a:gd name="T50" fmla="*/ 48450 w 127"/>
              <a:gd name="T51" fmla="*/ 77258 h 210"/>
              <a:gd name="T52" fmla="*/ 45600 w 127"/>
              <a:gd name="T53" fmla="*/ 87842 h 210"/>
              <a:gd name="T54" fmla="*/ 40850 w 127"/>
              <a:gd name="T55" fmla="*/ 95250 h 210"/>
              <a:gd name="T56" fmla="*/ 33725 w 127"/>
              <a:gd name="T57" fmla="*/ 98954 h 210"/>
              <a:gd name="T58" fmla="*/ 25175 w 127"/>
              <a:gd name="T59" fmla="*/ 98954 h 210"/>
              <a:gd name="T60" fmla="*/ 18050 w 127"/>
              <a:gd name="T61" fmla="*/ 95250 h 210"/>
              <a:gd name="T62" fmla="*/ 13775 w 127"/>
              <a:gd name="T63" fmla="*/ 87313 h 210"/>
              <a:gd name="T64" fmla="*/ 10925 w 127"/>
              <a:gd name="T65" fmla="*/ 76200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210"/>
              <a:gd name="T101" fmla="*/ 127 w 127"/>
              <a:gd name="T102" fmla="*/ 210 h 21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210">
                <a:moveTo>
                  <a:pt x="0" y="207"/>
                </a:moveTo>
                <a:lnTo>
                  <a:pt x="23" y="207"/>
                </a:lnTo>
                <a:lnTo>
                  <a:pt x="23" y="187"/>
                </a:lnTo>
                <a:lnTo>
                  <a:pt x="32" y="198"/>
                </a:lnTo>
                <a:lnTo>
                  <a:pt x="42" y="205"/>
                </a:lnTo>
                <a:lnTo>
                  <a:pt x="54" y="209"/>
                </a:lnTo>
                <a:lnTo>
                  <a:pt x="68" y="210"/>
                </a:lnTo>
                <a:lnTo>
                  <a:pt x="80" y="209"/>
                </a:lnTo>
                <a:lnTo>
                  <a:pt x="92" y="205"/>
                </a:lnTo>
                <a:lnTo>
                  <a:pt x="102" y="199"/>
                </a:lnTo>
                <a:lnTo>
                  <a:pt x="110" y="189"/>
                </a:lnTo>
                <a:lnTo>
                  <a:pt x="117" y="178"/>
                </a:lnTo>
                <a:lnTo>
                  <a:pt x="123" y="165"/>
                </a:lnTo>
                <a:lnTo>
                  <a:pt x="126" y="149"/>
                </a:lnTo>
                <a:lnTo>
                  <a:pt x="127" y="131"/>
                </a:lnTo>
                <a:lnTo>
                  <a:pt x="126" y="114"/>
                </a:lnTo>
                <a:lnTo>
                  <a:pt x="123" y="99"/>
                </a:lnTo>
                <a:lnTo>
                  <a:pt x="117" y="85"/>
                </a:lnTo>
                <a:lnTo>
                  <a:pt x="110" y="73"/>
                </a:lnTo>
                <a:lnTo>
                  <a:pt x="102" y="64"/>
                </a:lnTo>
                <a:lnTo>
                  <a:pt x="91" y="58"/>
                </a:lnTo>
                <a:lnTo>
                  <a:pt x="79" y="53"/>
                </a:lnTo>
                <a:lnTo>
                  <a:pt x="67" y="52"/>
                </a:lnTo>
                <a:lnTo>
                  <a:pt x="60" y="52"/>
                </a:lnTo>
                <a:lnTo>
                  <a:pt x="54" y="53"/>
                </a:lnTo>
                <a:lnTo>
                  <a:pt x="48" y="56"/>
                </a:lnTo>
                <a:lnTo>
                  <a:pt x="42" y="59"/>
                </a:lnTo>
                <a:lnTo>
                  <a:pt x="37" y="62"/>
                </a:lnTo>
                <a:lnTo>
                  <a:pt x="32" y="67"/>
                </a:lnTo>
                <a:lnTo>
                  <a:pt x="28" y="72"/>
                </a:lnTo>
                <a:lnTo>
                  <a:pt x="23" y="79"/>
                </a:lnTo>
                <a:lnTo>
                  <a:pt x="23" y="0"/>
                </a:lnTo>
                <a:lnTo>
                  <a:pt x="0" y="0"/>
                </a:lnTo>
                <a:lnTo>
                  <a:pt x="0" y="207"/>
                </a:lnTo>
                <a:close/>
                <a:moveTo>
                  <a:pt x="22" y="131"/>
                </a:moveTo>
                <a:lnTo>
                  <a:pt x="23" y="117"/>
                </a:lnTo>
                <a:lnTo>
                  <a:pt x="25" y="107"/>
                </a:lnTo>
                <a:lnTo>
                  <a:pt x="28" y="97"/>
                </a:lnTo>
                <a:lnTo>
                  <a:pt x="33" y="89"/>
                </a:lnTo>
                <a:lnTo>
                  <a:pt x="38" y="83"/>
                </a:lnTo>
                <a:lnTo>
                  <a:pt x="45" y="79"/>
                </a:lnTo>
                <a:lnTo>
                  <a:pt x="53" y="76"/>
                </a:lnTo>
                <a:lnTo>
                  <a:pt x="63" y="75"/>
                </a:lnTo>
                <a:lnTo>
                  <a:pt x="71" y="76"/>
                </a:lnTo>
                <a:lnTo>
                  <a:pt x="79" y="79"/>
                </a:lnTo>
                <a:lnTo>
                  <a:pt x="86" y="83"/>
                </a:lnTo>
                <a:lnTo>
                  <a:pt x="92" y="90"/>
                </a:lnTo>
                <a:lnTo>
                  <a:pt x="96" y="99"/>
                </a:lnTo>
                <a:lnTo>
                  <a:pt x="99" y="109"/>
                </a:lnTo>
                <a:lnTo>
                  <a:pt x="102" y="121"/>
                </a:lnTo>
                <a:lnTo>
                  <a:pt x="103" y="134"/>
                </a:lnTo>
                <a:lnTo>
                  <a:pt x="102" y="146"/>
                </a:lnTo>
                <a:lnTo>
                  <a:pt x="99" y="157"/>
                </a:lnTo>
                <a:lnTo>
                  <a:pt x="96" y="166"/>
                </a:lnTo>
                <a:lnTo>
                  <a:pt x="92" y="174"/>
                </a:lnTo>
                <a:lnTo>
                  <a:pt x="86" y="180"/>
                </a:lnTo>
                <a:lnTo>
                  <a:pt x="79" y="185"/>
                </a:lnTo>
                <a:lnTo>
                  <a:pt x="71" y="187"/>
                </a:lnTo>
                <a:lnTo>
                  <a:pt x="63" y="188"/>
                </a:lnTo>
                <a:lnTo>
                  <a:pt x="53" y="187"/>
                </a:lnTo>
                <a:lnTo>
                  <a:pt x="46" y="185"/>
                </a:lnTo>
                <a:lnTo>
                  <a:pt x="38" y="180"/>
                </a:lnTo>
                <a:lnTo>
                  <a:pt x="33" y="173"/>
                </a:lnTo>
                <a:lnTo>
                  <a:pt x="29" y="165"/>
                </a:lnTo>
                <a:lnTo>
                  <a:pt x="26" y="156"/>
                </a:lnTo>
                <a:lnTo>
                  <a:pt x="23" y="144"/>
                </a:lnTo>
                <a:lnTo>
                  <a:pt x="22" y="131"/>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5" name="Freeform 241"/>
          <p:cNvSpPr>
            <a:spLocks noEditPoints="1"/>
          </p:cNvSpPr>
          <p:nvPr/>
        </p:nvSpPr>
        <p:spPr bwMode="auto">
          <a:xfrm>
            <a:off x="3779839" y="4489450"/>
            <a:ext cx="58737" cy="84138"/>
          </a:xfrm>
          <a:custGeom>
            <a:avLst/>
            <a:gdLst>
              <a:gd name="T0" fmla="*/ 46321 w 123"/>
              <a:gd name="T1" fmla="*/ 60175 h 158"/>
              <a:gd name="T2" fmla="*/ 43456 w 123"/>
              <a:gd name="T3" fmla="*/ 65500 h 158"/>
              <a:gd name="T4" fmla="*/ 39158 w 123"/>
              <a:gd name="T5" fmla="*/ 69227 h 158"/>
              <a:gd name="T6" fmla="*/ 33905 w 123"/>
              <a:gd name="T7" fmla="*/ 71890 h 158"/>
              <a:gd name="T8" fmla="*/ 26265 w 123"/>
              <a:gd name="T9" fmla="*/ 71358 h 158"/>
              <a:gd name="T10" fmla="*/ 19579 w 123"/>
              <a:gd name="T11" fmla="*/ 68162 h 158"/>
              <a:gd name="T12" fmla="*/ 14326 w 123"/>
              <a:gd name="T13" fmla="*/ 61772 h 158"/>
              <a:gd name="T14" fmla="*/ 11938 w 123"/>
              <a:gd name="T15" fmla="*/ 52187 h 158"/>
              <a:gd name="T16" fmla="*/ 58737 w 123"/>
              <a:gd name="T17" fmla="*/ 46329 h 158"/>
              <a:gd name="T18" fmla="*/ 58259 w 123"/>
              <a:gd name="T19" fmla="*/ 31419 h 158"/>
              <a:gd name="T20" fmla="*/ 54439 w 123"/>
              <a:gd name="T21" fmla="*/ 15976 h 158"/>
              <a:gd name="T22" fmla="*/ 46799 w 123"/>
              <a:gd name="T23" fmla="*/ 6390 h 158"/>
              <a:gd name="T24" fmla="*/ 36293 w 123"/>
              <a:gd name="T25" fmla="*/ 533 h 158"/>
              <a:gd name="T26" fmla="*/ 22922 w 123"/>
              <a:gd name="T27" fmla="*/ 533 h 158"/>
              <a:gd name="T28" fmla="*/ 11938 w 123"/>
              <a:gd name="T29" fmla="*/ 6390 h 158"/>
              <a:gd name="T30" fmla="*/ 4298 w 123"/>
              <a:gd name="T31" fmla="*/ 17573 h 158"/>
              <a:gd name="T32" fmla="*/ 478 w 123"/>
              <a:gd name="T33" fmla="*/ 33549 h 158"/>
              <a:gd name="T34" fmla="*/ 478 w 123"/>
              <a:gd name="T35" fmla="*/ 52187 h 158"/>
              <a:gd name="T36" fmla="*/ 4298 w 123"/>
              <a:gd name="T37" fmla="*/ 67630 h 158"/>
              <a:gd name="T38" fmla="*/ 11938 w 123"/>
              <a:gd name="T39" fmla="*/ 78280 h 158"/>
              <a:gd name="T40" fmla="*/ 22922 w 123"/>
              <a:gd name="T41" fmla="*/ 83605 h 158"/>
              <a:gd name="T42" fmla="*/ 34860 w 123"/>
              <a:gd name="T43" fmla="*/ 83605 h 158"/>
              <a:gd name="T44" fmla="*/ 44888 w 123"/>
              <a:gd name="T45" fmla="*/ 79878 h 158"/>
              <a:gd name="T46" fmla="*/ 51574 w 123"/>
              <a:gd name="T47" fmla="*/ 72955 h 158"/>
              <a:gd name="T48" fmla="*/ 56827 w 123"/>
              <a:gd name="T49" fmla="*/ 63370 h 158"/>
              <a:gd name="T50" fmla="*/ 47276 w 123"/>
              <a:gd name="T51" fmla="*/ 56980 h 158"/>
              <a:gd name="T52" fmla="*/ 11938 w 123"/>
              <a:gd name="T53" fmla="*/ 29821 h 158"/>
              <a:gd name="T54" fmla="*/ 15281 w 123"/>
              <a:gd name="T55" fmla="*/ 21301 h 158"/>
              <a:gd name="T56" fmla="*/ 19579 w 123"/>
              <a:gd name="T57" fmla="*/ 14911 h 158"/>
              <a:gd name="T58" fmla="*/ 25787 w 123"/>
              <a:gd name="T59" fmla="*/ 12248 h 158"/>
              <a:gd name="T60" fmla="*/ 33905 w 123"/>
              <a:gd name="T61" fmla="*/ 12248 h 158"/>
              <a:gd name="T62" fmla="*/ 40113 w 123"/>
              <a:gd name="T63" fmla="*/ 15443 h 158"/>
              <a:gd name="T64" fmla="*/ 44888 w 123"/>
              <a:gd name="T65" fmla="*/ 21301 h 158"/>
              <a:gd name="T66" fmla="*/ 46799 w 123"/>
              <a:gd name="T67" fmla="*/ 29821 h 158"/>
              <a:gd name="T68" fmla="*/ 11461 w 123"/>
              <a:gd name="T69" fmla="*/ 35146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9"/>
                </a:lnTo>
                <a:lnTo>
                  <a:pt x="91" y="123"/>
                </a:lnTo>
                <a:lnTo>
                  <a:pt x="86" y="128"/>
                </a:lnTo>
                <a:lnTo>
                  <a:pt x="82" y="130"/>
                </a:lnTo>
                <a:lnTo>
                  <a:pt x="77" y="133"/>
                </a:lnTo>
                <a:lnTo>
                  <a:pt x="71" y="135"/>
                </a:lnTo>
                <a:lnTo>
                  <a:pt x="63" y="135"/>
                </a:lnTo>
                <a:lnTo>
                  <a:pt x="55" y="134"/>
                </a:lnTo>
                <a:lnTo>
                  <a:pt x="47" y="132"/>
                </a:lnTo>
                <a:lnTo>
                  <a:pt x="41" y="128"/>
                </a:lnTo>
                <a:lnTo>
                  <a:pt x="35" y="122"/>
                </a:lnTo>
                <a:lnTo>
                  <a:pt x="30" y="116"/>
                </a:lnTo>
                <a:lnTo>
                  <a:pt x="27" y="108"/>
                </a:lnTo>
                <a:lnTo>
                  <a:pt x="25" y="98"/>
                </a:lnTo>
                <a:lnTo>
                  <a:pt x="24" y="87"/>
                </a:lnTo>
                <a:lnTo>
                  <a:pt x="123" y="87"/>
                </a:lnTo>
                <a:lnTo>
                  <a:pt x="123" y="76"/>
                </a:lnTo>
                <a:lnTo>
                  <a:pt x="122" y="59"/>
                </a:lnTo>
                <a:lnTo>
                  <a:pt x="119" y="43"/>
                </a:lnTo>
                <a:lnTo>
                  <a:pt x="114" y="30"/>
                </a:lnTo>
                <a:lnTo>
                  <a:pt x="107" y="20"/>
                </a:lnTo>
                <a:lnTo>
                  <a:pt x="98" y="12"/>
                </a:lnTo>
                <a:lnTo>
                  <a:pt x="87" y="5"/>
                </a:lnTo>
                <a:lnTo>
                  <a:pt x="76" y="1"/>
                </a:lnTo>
                <a:lnTo>
                  <a:pt x="61" y="0"/>
                </a:lnTo>
                <a:lnTo>
                  <a:pt x="48" y="1"/>
                </a:lnTo>
                <a:lnTo>
                  <a:pt x="36" y="6"/>
                </a:lnTo>
                <a:lnTo>
                  <a:pt x="25" y="12"/>
                </a:lnTo>
                <a:lnTo>
                  <a:pt x="17" y="21"/>
                </a:lnTo>
                <a:lnTo>
                  <a:pt x="9" y="33"/>
                </a:lnTo>
                <a:lnTo>
                  <a:pt x="4" y="47"/>
                </a:lnTo>
                <a:lnTo>
                  <a:pt x="1" y="63"/>
                </a:lnTo>
                <a:lnTo>
                  <a:pt x="0" y="80"/>
                </a:lnTo>
                <a:lnTo>
                  <a:pt x="1" y="98"/>
                </a:lnTo>
                <a:lnTo>
                  <a:pt x="4" y="113"/>
                </a:lnTo>
                <a:lnTo>
                  <a:pt x="9" y="127"/>
                </a:lnTo>
                <a:lnTo>
                  <a:pt x="17" y="137"/>
                </a:lnTo>
                <a:lnTo>
                  <a:pt x="25" y="147"/>
                </a:lnTo>
                <a:lnTo>
                  <a:pt x="36" y="153"/>
                </a:lnTo>
                <a:lnTo>
                  <a:pt x="48" y="157"/>
                </a:lnTo>
                <a:lnTo>
                  <a:pt x="61" y="158"/>
                </a:lnTo>
                <a:lnTo>
                  <a:pt x="73" y="157"/>
                </a:lnTo>
                <a:lnTo>
                  <a:pt x="84" y="155"/>
                </a:lnTo>
                <a:lnTo>
                  <a:pt x="94" y="150"/>
                </a:lnTo>
                <a:lnTo>
                  <a:pt x="102" y="144"/>
                </a:lnTo>
                <a:lnTo>
                  <a:pt x="108" y="137"/>
                </a:lnTo>
                <a:lnTo>
                  <a:pt x="115" y="128"/>
                </a:lnTo>
                <a:lnTo>
                  <a:pt x="119" y="119"/>
                </a:lnTo>
                <a:lnTo>
                  <a:pt x="121" y="107"/>
                </a:lnTo>
                <a:lnTo>
                  <a:pt x="99" y="107"/>
                </a:lnTo>
                <a:close/>
                <a:moveTo>
                  <a:pt x="24" y="66"/>
                </a:moveTo>
                <a:lnTo>
                  <a:pt x="25" y="56"/>
                </a:lnTo>
                <a:lnTo>
                  <a:pt x="27" y="48"/>
                </a:lnTo>
                <a:lnTo>
                  <a:pt x="32" y="40"/>
                </a:lnTo>
                <a:lnTo>
                  <a:pt x="36" y="34"/>
                </a:lnTo>
                <a:lnTo>
                  <a:pt x="41" y="28"/>
                </a:lnTo>
                <a:lnTo>
                  <a:pt x="47" y="24"/>
                </a:lnTo>
                <a:lnTo>
                  <a:pt x="54" y="23"/>
                </a:lnTo>
                <a:lnTo>
                  <a:pt x="62" y="22"/>
                </a:lnTo>
                <a:lnTo>
                  <a:pt x="71" y="23"/>
                </a:lnTo>
                <a:lnTo>
                  <a:pt x="78" y="24"/>
                </a:lnTo>
                <a:lnTo>
                  <a:pt x="84" y="29"/>
                </a:lnTo>
                <a:lnTo>
                  <a:pt x="90" y="34"/>
                </a:lnTo>
                <a:lnTo>
                  <a:pt x="94" y="40"/>
                </a:lnTo>
                <a:lnTo>
                  <a:pt x="97" y="48"/>
                </a:lnTo>
                <a:lnTo>
                  <a:pt x="98" y="56"/>
                </a:lnTo>
                <a:lnTo>
                  <a:pt x="99" y="66"/>
                </a:lnTo>
                <a:lnTo>
                  <a:pt x="24" y="66"/>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6" name="Freeform 242"/>
          <p:cNvSpPr>
            <a:spLocks/>
          </p:cNvSpPr>
          <p:nvPr/>
        </p:nvSpPr>
        <p:spPr bwMode="auto">
          <a:xfrm>
            <a:off x="3851276" y="4489450"/>
            <a:ext cx="30163" cy="82550"/>
          </a:xfrm>
          <a:custGeom>
            <a:avLst/>
            <a:gdLst>
              <a:gd name="T0" fmla="*/ 0 w 66"/>
              <a:gd name="T1" fmla="*/ 82550 h 155"/>
              <a:gd name="T2" fmla="*/ 10511 w 66"/>
              <a:gd name="T3" fmla="*/ 82550 h 155"/>
              <a:gd name="T4" fmla="*/ 10511 w 66"/>
              <a:gd name="T5" fmla="*/ 37281 h 155"/>
              <a:gd name="T6" fmla="*/ 10968 w 66"/>
              <a:gd name="T7" fmla="*/ 32487 h 155"/>
              <a:gd name="T8" fmla="*/ 11425 w 66"/>
              <a:gd name="T9" fmla="*/ 27162 h 155"/>
              <a:gd name="T10" fmla="*/ 12796 w 66"/>
              <a:gd name="T11" fmla="*/ 23434 h 155"/>
              <a:gd name="T12" fmla="*/ 14624 w 66"/>
              <a:gd name="T13" fmla="*/ 20238 h 155"/>
              <a:gd name="T14" fmla="*/ 17367 w 66"/>
              <a:gd name="T15" fmla="*/ 17575 h 155"/>
              <a:gd name="T16" fmla="*/ 20109 w 66"/>
              <a:gd name="T17" fmla="*/ 15445 h 155"/>
              <a:gd name="T18" fmla="*/ 23765 w 66"/>
              <a:gd name="T19" fmla="*/ 14912 h 155"/>
              <a:gd name="T20" fmla="*/ 27878 w 66"/>
              <a:gd name="T21" fmla="*/ 14380 h 155"/>
              <a:gd name="T22" fmla="*/ 30163 w 66"/>
              <a:gd name="T23" fmla="*/ 14380 h 155"/>
              <a:gd name="T24" fmla="*/ 30163 w 66"/>
              <a:gd name="T25" fmla="*/ 0 h 155"/>
              <a:gd name="T26" fmla="*/ 27421 w 66"/>
              <a:gd name="T27" fmla="*/ 0 h 155"/>
              <a:gd name="T28" fmla="*/ 24222 w 66"/>
              <a:gd name="T29" fmla="*/ 0 h 155"/>
              <a:gd name="T30" fmla="*/ 21480 w 66"/>
              <a:gd name="T31" fmla="*/ 1065 h 155"/>
              <a:gd name="T32" fmla="*/ 19195 w 66"/>
              <a:gd name="T33" fmla="*/ 2663 h 155"/>
              <a:gd name="T34" fmla="*/ 16910 w 66"/>
              <a:gd name="T35" fmla="*/ 3728 h 155"/>
              <a:gd name="T36" fmla="*/ 14624 w 66"/>
              <a:gd name="T37" fmla="*/ 6391 h 155"/>
              <a:gd name="T38" fmla="*/ 12796 w 66"/>
              <a:gd name="T39" fmla="*/ 9054 h 155"/>
              <a:gd name="T40" fmla="*/ 11425 w 66"/>
              <a:gd name="T41" fmla="*/ 12249 h 155"/>
              <a:gd name="T42" fmla="*/ 10054 w 66"/>
              <a:gd name="T43" fmla="*/ 15977 h 155"/>
              <a:gd name="T44" fmla="*/ 10054 w 66"/>
              <a:gd name="T45" fmla="*/ 2130 h 155"/>
              <a:gd name="T46" fmla="*/ 0 w 66"/>
              <a:gd name="T47" fmla="*/ 2130 h 155"/>
              <a:gd name="T48" fmla="*/ 0 w 66"/>
              <a:gd name="T49" fmla="*/ 8255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155"/>
              <a:gd name="T77" fmla="*/ 66 w 66"/>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155">
                <a:moveTo>
                  <a:pt x="0" y="155"/>
                </a:moveTo>
                <a:lnTo>
                  <a:pt x="23" y="155"/>
                </a:lnTo>
                <a:lnTo>
                  <a:pt x="23" y="70"/>
                </a:lnTo>
                <a:lnTo>
                  <a:pt x="24" y="61"/>
                </a:lnTo>
                <a:lnTo>
                  <a:pt x="25" y="51"/>
                </a:lnTo>
                <a:lnTo>
                  <a:pt x="28" y="44"/>
                </a:lnTo>
                <a:lnTo>
                  <a:pt x="32" y="38"/>
                </a:lnTo>
                <a:lnTo>
                  <a:pt x="38" y="33"/>
                </a:lnTo>
                <a:lnTo>
                  <a:pt x="44" y="29"/>
                </a:lnTo>
                <a:lnTo>
                  <a:pt x="52" y="28"/>
                </a:lnTo>
                <a:lnTo>
                  <a:pt x="61" y="27"/>
                </a:lnTo>
                <a:lnTo>
                  <a:pt x="66" y="27"/>
                </a:lnTo>
                <a:lnTo>
                  <a:pt x="66" y="0"/>
                </a:lnTo>
                <a:lnTo>
                  <a:pt x="60" y="0"/>
                </a:lnTo>
                <a:lnTo>
                  <a:pt x="53" y="0"/>
                </a:lnTo>
                <a:lnTo>
                  <a:pt x="47" y="2"/>
                </a:lnTo>
                <a:lnTo>
                  <a:pt x="42" y="5"/>
                </a:lnTo>
                <a:lnTo>
                  <a:pt x="37" y="7"/>
                </a:lnTo>
                <a:lnTo>
                  <a:pt x="32" y="12"/>
                </a:lnTo>
                <a:lnTo>
                  <a:pt x="28" y="17"/>
                </a:lnTo>
                <a:lnTo>
                  <a:pt x="25" y="23"/>
                </a:lnTo>
                <a:lnTo>
                  <a:pt x="22" y="30"/>
                </a:lnTo>
                <a:lnTo>
                  <a:pt x="22" y="4"/>
                </a:lnTo>
                <a:lnTo>
                  <a:pt x="0" y="4"/>
                </a:lnTo>
                <a:lnTo>
                  <a:pt x="0" y="155"/>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7" name="Freeform 243"/>
          <p:cNvSpPr>
            <a:spLocks/>
          </p:cNvSpPr>
          <p:nvPr/>
        </p:nvSpPr>
        <p:spPr bwMode="auto">
          <a:xfrm>
            <a:off x="3883025" y="4468814"/>
            <a:ext cx="33338" cy="103187"/>
          </a:xfrm>
          <a:custGeom>
            <a:avLst/>
            <a:gdLst>
              <a:gd name="T0" fmla="*/ 21081 w 68"/>
              <a:gd name="T1" fmla="*/ 81491 h 195"/>
              <a:gd name="T2" fmla="*/ 21081 w 68"/>
              <a:gd name="T3" fmla="*/ 32279 h 195"/>
              <a:gd name="T4" fmla="*/ 33338 w 68"/>
              <a:gd name="T5" fmla="*/ 32279 h 195"/>
              <a:gd name="T6" fmla="*/ 33338 w 68"/>
              <a:gd name="T7" fmla="*/ 22225 h 195"/>
              <a:gd name="T8" fmla="*/ 21081 w 68"/>
              <a:gd name="T9" fmla="*/ 22225 h 195"/>
              <a:gd name="T10" fmla="*/ 21081 w 68"/>
              <a:gd name="T11" fmla="*/ 0 h 195"/>
              <a:gd name="T12" fmla="*/ 9805 w 68"/>
              <a:gd name="T13" fmla="*/ 0 h 195"/>
              <a:gd name="T14" fmla="*/ 9805 w 68"/>
              <a:gd name="T15" fmla="*/ 22225 h 195"/>
              <a:gd name="T16" fmla="*/ 0 w 68"/>
              <a:gd name="T17" fmla="*/ 22225 h 195"/>
              <a:gd name="T18" fmla="*/ 0 w 68"/>
              <a:gd name="T19" fmla="*/ 32279 h 195"/>
              <a:gd name="T20" fmla="*/ 9805 w 68"/>
              <a:gd name="T21" fmla="*/ 32279 h 195"/>
              <a:gd name="T22" fmla="*/ 9805 w 68"/>
              <a:gd name="T23" fmla="*/ 86783 h 195"/>
              <a:gd name="T24" fmla="*/ 9805 w 68"/>
              <a:gd name="T25" fmla="*/ 91016 h 195"/>
              <a:gd name="T26" fmla="*/ 10296 w 68"/>
              <a:gd name="T27" fmla="*/ 94191 h 195"/>
              <a:gd name="T28" fmla="*/ 11276 w 68"/>
              <a:gd name="T29" fmla="*/ 97366 h 195"/>
              <a:gd name="T30" fmla="*/ 13237 w 68"/>
              <a:gd name="T31" fmla="*/ 99483 h 195"/>
              <a:gd name="T32" fmla="*/ 15198 w 68"/>
              <a:gd name="T33" fmla="*/ 101600 h 195"/>
              <a:gd name="T34" fmla="*/ 17650 w 68"/>
              <a:gd name="T35" fmla="*/ 102658 h 195"/>
              <a:gd name="T36" fmla="*/ 20591 w 68"/>
              <a:gd name="T37" fmla="*/ 103187 h 195"/>
              <a:gd name="T38" fmla="*/ 24513 w 68"/>
              <a:gd name="T39" fmla="*/ 103187 h 195"/>
              <a:gd name="T40" fmla="*/ 28435 w 68"/>
              <a:gd name="T41" fmla="*/ 102658 h 195"/>
              <a:gd name="T42" fmla="*/ 33338 w 68"/>
              <a:gd name="T43" fmla="*/ 102129 h 195"/>
              <a:gd name="T44" fmla="*/ 33338 w 68"/>
              <a:gd name="T45" fmla="*/ 90487 h 195"/>
              <a:gd name="T46" fmla="*/ 27455 w 68"/>
              <a:gd name="T47" fmla="*/ 91016 h 195"/>
              <a:gd name="T48" fmla="*/ 24513 w 68"/>
              <a:gd name="T49" fmla="*/ 90487 h 195"/>
              <a:gd name="T50" fmla="*/ 22552 w 68"/>
              <a:gd name="T51" fmla="*/ 88900 h 195"/>
              <a:gd name="T52" fmla="*/ 21081 w 68"/>
              <a:gd name="T53" fmla="*/ 86254 h 195"/>
              <a:gd name="T54" fmla="*/ 21081 w 68"/>
              <a:gd name="T55" fmla="*/ 81491 h 1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8"/>
              <a:gd name="T85" fmla="*/ 0 h 195"/>
              <a:gd name="T86" fmla="*/ 68 w 68"/>
              <a:gd name="T87" fmla="*/ 195 h 1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8" h="195">
                <a:moveTo>
                  <a:pt x="43" y="154"/>
                </a:moveTo>
                <a:lnTo>
                  <a:pt x="43" y="61"/>
                </a:lnTo>
                <a:lnTo>
                  <a:pt x="68" y="61"/>
                </a:lnTo>
                <a:lnTo>
                  <a:pt x="68" y="42"/>
                </a:lnTo>
                <a:lnTo>
                  <a:pt x="43" y="42"/>
                </a:lnTo>
                <a:lnTo>
                  <a:pt x="43" y="0"/>
                </a:lnTo>
                <a:lnTo>
                  <a:pt x="20" y="0"/>
                </a:lnTo>
                <a:lnTo>
                  <a:pt x="20" y="42"/>
                </a:lnTo>
                <a:lnTo>
                  <a:pt x="0" y="42"/>
                </a:lnTo>
                <a:lnTo>
                  <a:pt x="0" y="61"/>
                </a:lnTo>
                <a:lnTo>
                  <a:pt x="20" y="61"/>
                </a:lnTo>
                <a:lnTo>
                  <a:pt x="20" y="164"/>
                </a:lnTo>
                <a:lnTo>
                  <a:pt x="20" y="172"/>
                </a:lnTo>
                <a:lnTo>
                  <a:pt x="21" y="178"/>
                </a:lnTo>
                <a:lnTo>
                  <a:pt x="23" y="184"/>
                </a:lnTo>
                <a:lnTo>
                  <a:pt x="27" y="188"/>
                </a:lnTo>
                <a:lnTo>
                  <a:pt x="31" y="192"/>
                </a:lnTo>
                <a:lnTo>
                  <a:pt x="36" y="194"/>
                </a:lnTo>
                <a:lnTo>
                  <a:pt x="42" y="195"/>
                </a:lnTo>
                <a:lnTo>
                  <a:pt x="50" y="195"/>
                </a:lnTo>
                <a:lnTo>
                  <a:pt x="58" y="194"/>
                </a:lnTo>
                <a:lnTo>
                  <a:pt x="68" y="193"/>
                </a:lnTo>
                <a:lnTo>
                  <a:pt x="68" y="171"/>
                </a:lnTo>
                <a:lnTo>
                  <a:pt x="56" y="172"/>
                </a:lnTo>
                <a:lnTo>
                  <a:pt x="50" y="171"/>
                </a:lnTo>
                <a:lnTo>
                  <a:pt x="46" y="168"/>
                </a:lnTo>
                <a:lnTo>
                  <a:pt x="43" y="163"/>
                </a:lnTo>
                <a:lnTo>
                  <a:pt x="43" y="154"/>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8" name="Freeform 244"/>
          <p:cNvSpPr>
            <a:spLocks noEditPoints="1"/>
          </p:cNvSpPr>
          <p:nvPr/>
        </p:nvSpPr>
        <p:spPr bwMode="auto">
          <a:xfrm>
            <a:off x="3959226" y="4462464"/>
            <a:ext cx="73025" cy="109537"/>
          </a:xfrm>
          <a:custGeom>
            <a:avLst/>
            <a:gdLst>
              <a:gd name="T0" fmla="*/ 0 w 153"/>
              <a:gd name="T1" fmla="*/ 109537 h 207"/>
              <a:gd name="T2" fmla="*/ 33887 w 153"/>
              <a:gd name="T3" fmla="*/ 109537 h 207"/>
              <a:gd name="T4" fmla="*/ 38660 w 153"/>
              <a:gd name="T5" fmla="*/ 109537 h 207"/>
              <a:gd name="T6" fmla="*/ 42479 w 153"/>
              <a:gd name="T7" fmla="*/ 108479 h 207"/>
              <a:gd name="T8" fmla="*/ 46774 w 153"/>
              <a:gd name="T9" fmla="*/ 107420 h 207"/>
              <a:gd name="T10" fmla="*/ 50592 w 153"/>
              <a:gd name="T11" fmla="*/ 105833 h 207"/>
              <a:gd name="T12" fmla="*/ 53933 w 153"/>
              <a:gd name="T13" fmla="*/ 103716 h 207"/>
              <a:gd name="T14" fmla="*/ 57275 w 153"/>
              <a:gd name="T15" fmla="*/ 101070 h 207"/>
              <a:gd name="T16" fmla="*/ 60138 w 153"/>
              <a:gd name="T17" fmla="*/ 98425 h 207"/>
              <a:gd name="T18" fmla="*/ 62525 w 153"/>
              <a:gd name="T19" fmla="*/ 94720 h 207"/>
              <a:gd name="T20" fmla="*/ 65388 w 153"/>
              <a:gd name="T21" fmla="*/ 91016 h 207"/>
              <a:gd name="T22" fmla="*/ 67298 w 153"/>
              <a:gd name="T23" fmla="*/ 86783 h 207"/>
              <a:gd name="T24" fmla="*/ 69207 w 153"/>
              <a:gd name="T25" fmla="*/ 82550 h 207"/>
              <a:gd name="T26" fmla="*/ 70639 w 153"/>
              <a:gd name="T27" fmla="*/ 76729 h 207"/>
              <a:gd name="T28" fmla="*/ 71593 w 153"/>
              <a:gd name="T29" fmla="*/ 71966 h 207"/>
              <a:gd name="T30" fmla="*/ 72548 w 153"/>
              <a:gd name="T31" fmla="*/ 65616 h 207"/>
              <a:gd name="T32" fmla="*/ 73025 w 153"/>
              <a:gd name="T33" fmla="*/ 59796 h 207"/>
              <a:gd name="T34" fmla="*/ 73025 w 153"/>
              <a:gd name="T35" fmla="*/ 52916 h 207"/>
              <a:gd name="T36" fmla="*/ 73025 w 153"/>
              <a:gd name="T37" fmla="*/ 46566 h 207"/>
              <a:gd name="T38" fmla="*/ 72548 w 153"/>
              <a:gd name="T39" fmla="*/ 41275 h 207"/>
              <a:gd name="T40" fmla="*/ 71593 w 153"/>
              <a:gd name="T41" fmla="*/ 35454 h 207"/>
              <a:gd name="T42" fmla="*/ 70639 w 153"/>
              <a:gd name="T43" fmla="*/ 30162 h 207"/>
              <a:gd name="T44" fmla="*/ 69207 w 153"/>
              <a:gd name="T45" fmla="*/ 25929 h 207"/>
              <a:gd name="T46" fmla="*/ 67775 w 153"/>
              <a:gd name="T47" fmla="*/ 20637 h 207"/>
              <a:gd name="T48" fmla="*/ 65866 w 153"/>
              <a:gd name="T49" fmla="*/ 16933 h 207"/>
              <a:gd name="T50" fmla="*/ 63002 w 153"/>
              <a:gd name="T51" fmla="*/ 13229 h 207"/>
              <a:gd name="T52" fmla="*/ 60616 w 153"/>
              <a:gd name="T53" fmla="*/ 10054 h 207"/>
              <a:gd name="T54" fmla="*/ 57752 w 153"/>
              <a:gd name="T55" fmla="*/ 7937 h 207"/>
              <a:gd name="T56" fmla="*/ 54411 w 153"/>
              <a:gd name="T57" fmla="*/ 5292 h 207"/>
              <a:gd name="T58" fmla="*/ 51070 w 153"/>
              <a:gd name="T59" fmla="*/ 3704 h 207"/>
              <a:gd name="T60" fmla="*/ 47729 w 153"/>
              <a:gd name="T61" fmla="*/ 1587 h 207"/>
              <a:gd name="T62" fmla="*/ 43433 w 153"/>
              <a:gd name="T63" fmla="*/ 529 h 207"/>
              <a:gd name="T64" fmla="*/ 39138 w 153"/>
              <a:gd name="T65" fmla="*/ 0 h 207"/>
              <a:gd name="T66" fmla="*/ 34365 w 153"/>
              <a:gd name="T67" fmla="*/ 0 h 207"/>
              <a:gd name="T68" fmla="*/ 0 w 153"/>
              <a:gd name="T69" fmla="*/ 0 h 207"/>
              <a:gd name="T70" fmla="*/ 0 w 153"/>
              <a:gd name="T71" fmla="*/ 109537 h 207"/>
              <a:gd name="T72" fmla="*/ 33410 w 153"/>
              <a:gd name="T73" fmla="*/ 12700 h 207"/>
              <a:gd name="T74" fmla="*/ 39615 w 153"/>
              <a:gd name="T75" fmla="*/ 13229 h 207"/>
              <a:gd name="T76" fmla="*/ 44865 w 153"/>
              <a:gd name="T77" fmla="*/ 15346 h 207"/>
              <a:gd name="T78" fmla="*/ 49638 w 153"/>
              <a:gd name="T79" fmla="*/ 19050 h 207"/>
              <a:gd name="T80" fmla="*/ 53456 w 153"/>
              <a:gd name="T81" fmla="*/ 23283 h 207"/>
              <a:gd name="T82" fmla="*/ 56797 w 153"/>
              <a:gd name="T83" fmla="*/ 29633 h 207"/>
              <a:gd name="T84" fmla="*/ 58706 w 153"/>
              <a:gd name="T85" fmla="*/ 35983 h 207"/>
              <a:gd name="T86" fmla="*/ 60138 w 153"/>
              <a:gd name="T87" fmla="*/ 43921 h 207"/>
              <a:gd name="T88" fmla="*/ 60616 w 153"/>
              <a:gd name="T89" fmla="*/ 53975 h 207"/>
              <a:gd name="T90" fmla="*/ 60138 w 153"/>
              <a:gd name="T91" fmla="*/ 64029 h 207"/>
              <a:gd name="T92" fmla="*/ 59184 w 153"/>
              <a:gd name="T93" fmla="*/ 71966 h 207"/>
              <a:gd name="T94" fmla="*/ 56797 w 153"/>
              <a:gd name="T95" fmla="*/ 79375 h 207"/>
              <a:gd name="T96" fmla="*/ 53456 w 153"/>
              <a:gd name="T97" fmla="*/ 85195 h 207"/>
              <a:gd name="T98" fmla="*/ 50115 w 153"/>
              <a:gd name="T99" fmla="*/ 89958 h 207"/>
              <a:gd name="T100" fmla="*/ 44865 w 153"/>
              <a:gd name="T101" fmla="*/ 93662 h 207"/>
              <a:gd name="T102" fmla="*/ 39615 w 153"/>
              <a:gd name="T103" fmla="*/ 95250 h 207"/>
              <a:gd name="T104" fmla="*/ 33410 w 153"/>
              <a:gd name="T105" fmla="*/ 95779 h 207"/>
              <a:gd name="T106" fmla="*/ 12409 w 153"/>
              <a:gd name="T107" fmla="*/ 95779 h 207"/>
              <a:gd name="T108" fmla="*/ 12409 w 153"/>
              <a:gd name="T109" fmla="*/ 12700 h 207"/>
              <a:gd name="T110" fmla="*/ 33410 w 153"/>
              <a:gd name="T111" fmla="*/ 12700 h 20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3"/>
              <a:gd name="T169" fmla="*/ 0 h 207"/>
              <a:gd name="T170" fmla="*/ 153 w 153"/>
              <a:gd name="T171" fmla="*/ 207 h 20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3" h="207">
                <a:moveTo>
                  <a:pt x="0" y="207"/>
                </a:moveTo>
                <a:lnTo>
                  <a:pt x="71" y="207"/>
                </a:lnTo>
                <a:lnTo>
                  <a:pt x="81" y="207"/>
                </a:lnTo>
                <a:lnTo>
                  <a:pt x="89" y="205"/>
                </a:lnTo>
                <a:lnTo>
                  <a:pt x="98" y="203"/>
                </a:lnTo>
                <a:lnTo>
                  <a:pt x="106" y="200"/>
                </a:lnTo>
                <a:lnTo>
                  <a:pt x="113" y="196"/>
                </a:lnTo>
                <a:lnTo>
                  <a:pt x="120" y="191"/>
                </a:lnTo>
                <a:lnTo>
                  <a:pt x="126" y="186"/>
                </a:lnTo>
                <a:lnTo>
                  <a:pt x="131" y="179"/>
                </a:lnTo>
                <a:lnTo>
                  <a:pt x="137" y="172"/>
                </a:lnTo>
                <a:lnTo>
                  <a:pt x="141" y="164"/>
                </a:lnTo>
                <a:lnTo>
                  <a:pt x="145" y="156"/>
                </a:lnTo>
                <a:lnTo>
                  <a:pt x="148" y="145"/>
                </a:lnTo>
                <a:lnTo>
                  <a:pt x="150" y="136"/>
                </a:lnTo>
                <a:lnTo>
                  <a:pt x="152" y="124"/>
                </a:lnTo>
                <a:lnTo>
                  <a:pt x="153" y="113"/>
                </a:lnTo>
                <a:lnTo>
                  <a:pt x="153" y="100"/>
                </a:lnTo>
                <a:lnTo>
                  <a:pt x="153" y="88"/>
                </a:lnTo>
                <a:lnTo>
                  <a:pt x="152" y="78"/>
                </a:lnTo>
                <a:lnTo>
                  <a:pt x="150" y="67"/>
                </a:lnTo>
                <a:lnTo>
                  <a:pt x="148" y="57"/>
                </a:lnTo>
                <a:lnTo>
                  <a:pt x="145" y="49"/>
                </a:lnTo>
                <a:lnTo>
                  <a:pt x="142" y="39"/>
                </a:lnTo>
                <a:lnTo>
                  <a:pt x="138" y="32"/>
                </a:lnTo>
                <a:lnTo>
                  <a:pt x="132" y="25"/>
                </a:lnTo>
                <a:lnTo>
                  <a:pt x="127" y="19"/>
                </a:lnTo>
                <a:lnTo>
                  <a:pt x="121" y="15"/>
                </a:lnTo>
                <a:lnTo>
                  <a:pt x="114" y="10"/>
                </a:lnTo>
                <a:lnTo>
                  <a:pt x="107" y="7"/>
                </a:lnTo>
                <a:lnTo>
                  <a:pt x="100" y="3"/>
                </a:lnTo>
                <a:lnTo>
                  <a:pt x="91" y="1"/>
                </a:lnTo>
                <a:lnTo>
                  <a:pt x="82" y="0"/>
                </a:lnTo>
                <a:lnTo>
                  <a:pt x="72" y="0"/>
                </a:lnTo>
                <a:lnTo>
                  <a:pt x="0" y="0"/>
                </a:lnTo>
                <a:lnTo>
                  <a:pt x="0" y="207"/>
                </a:lnTo>
                <a:close/>
                <a:moveTo>
                  <a:pt x="70" y="24"/>
                </a:moveTo>
                <a:lnTo>
                  <a:pt x="83" y="25"/>
                </a:lnTo>
                <a:lnTo>
                  <a:pt x="94" y="29"/>
                </a:lnTo>
                <a:lnTo>
                  <a:pt x="104" y="36"/>
                </a:lnTo>
                <a:lnTo>
                  <a:pt x="112" y="44"/>
                </a:lnTo>
                <a:lnTo>
                  <a:pt x="119" y="56"/>
                </a:lnTo>
                <a:lnTo>
                  <a:pt x="123" y="68"/>
                </a:lnTo>
                <a:lnTo>
                  <a:pt x="126" y="83"/>
                </a:lnTo>
                <a:lnTo>
                  <a:pt x="127" y="102"/>
                </a:lnTo>
                <a:lnTo>
                  <a:pt x="126" y="121"/>
                </a:lnTo>
                <a:lnTo>
                  <a:pt x="124" y="136"/>
                </a:lnTo>
                <a:lnTo>
                  <a:pt x="119" y="150"/>
                </a:lnTo>
                <a:lnTo>
                  <a:pt x="112" y="161"/>
                </a:lnTo>
                <a:lnTo>
                  <a:pt x="105" y="170"/>
                </a:lnTo>
                <a:lnTo>
                  <a:pt x="94" y="177"/>
                </a:lnTo>
                <a:lnTo>
                  <a:pt x="83" y="180"/>
                </a:lnTo>
                <a:lnTo>
                  <a:pt x="70" y="181"/>
                </a:lnTo>
                <a:lnTo>
                  <a:pt x="26" y="181"/>
                </a:lnTo>
                <a:lnTo>
                  <a:pt x="26" y="24"/>
                </a:lnTo>
                <a:lnTo>
                  <a:pt x="70" y="24"/>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9" name="Freeform 245"/>
          <p:cNvSpPr>
            <a:spLocks/>
          </p:cNvSpPr>
          <p:nvPr/>
        </p:nvSpPr>
        <p:spPr bwMode="auto">
          <a:xfrm>
            <a:off x="2881314" y="4659314"/>
            <a:ext cx="33337" cy="104775"/>
          </a:xfrm>
          <a:custGeom>
            <a:avLst/>
            <a:gdLst>
              <a:gd name="T0" fmla="*/ 20898 w 67"/>
              <a:gd name="T1" fmla="*/ 104775 h 199"/>
              <a:gd name="T2" fmla="*/ 33337 w 67"/>
              <a:gd name="T3" fmla="*/ 104775 h 199"/>
              <a:gd name="T4" fmla="*/ 33337 w 67"/>
              <a:gd name="T5" fmla="*/ 0 h 199"/>
              <a:gd name="T6" fmla="*/ 24381 w 67"/>
              <a:gd name="T7" fmla="*/ 0 h 199"/>
              <a:gd name="T8" fmla="*/ 23386 w 67"/>
              <a:gd name="T9" fmla="*/ 5265 h 199"/>
              <a:gd name="T10" fmla="*/ 21893 w 67"/>
              <a:gd name="T11" fmla="*/ 9477 h 199"/>
              <a:gd name="T12" fmla="*/ 19903 w 67"/>
              <a:gd name="T13" fmla="*/ 12636 h 199"/>
              <a:gd name="T14" fmla="*/ 17415 w 67"/>
              <a:gd name="T15" fmla="*/ 15269 h 199"/>
              <a:gd name="T16" fmla="*/ 13932 w 67"/>
              <a:gd name="T17" fmla="*/ 17901 h 199"/>
              <a:gd name="T18" fmla="*/ 9951 w 67"/>
              <a:gd name="T19" fmla="*/ 18954 h 199"/>
              <a:gd name="T20" fmla="*/ 5473 w 67"/>
              <a:gd name="T21" fmla="*/ 20007 h 199"/>
              <a:gd name="T22" fmla="*/ 0 w 67"/>
              <a:gd name="T23" fmla="*/ 20534 h 199"/>
              <a:gd name="T24" fmla="*/ 0 w 67"/>
              <a:gd name="T25" fmla="*/ 31590 h 199"/>
              <a:gd name="T26" fmla="*/ 20898 w 67"/>
              <a:gd name="T27" fmla="*/ 31590 h 199"/>
              <a:gd name="T28" fmla="*/ 20898 w 67"/>
              <a:gd name="T29" fmla="*/ 104775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199"/>
              <a:gd name="T47" fmla="*/ 67 w 67"/>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199">
                <a:moveTo>
                  <a:pt x="42" y="199"/>
                </a:moveTo>
                <a:lnTo>
                  <a:pt x="67" y="199"/>
                </a:lnTo>
                <a:lnTo>
                  <a:pt x="67" y="0"/>
                </a:lnTo>
                <a:lnTo>
                  <a:pt x="49" y="0"/>
                </a:lnTo>
                <a:lnTo>
                  <a:pt x="47" y="10"/>
                </a:lnTo>
                <a:lnTo>
                  <a:pt x="44" y="18"/>
                </a:lnTo>
                <a:lnTo>
                  <a:pt x="40" y="24"/>
                </a:lnTo>
                <a:lnTo>
                  <a:pt x="35" y="29"/>
                </a:lnTo>
                <a:lnTo>
                  <a:pt x="28" y="34"/>
                </a:lnTo>
                <a:lnTo>
                  <a:pt x="20" y="36"/>
                </a:lnTo>
                <a:lnTo>
                  <a:pt x="11" y="38"/>
                </a:lnTo>
                <a:lnTo>
                  <a:pt x="0" y="39"/>
                </a:lnTo>
                <a:lnTo>
                  <a:pt x="0" y="60"/>
                </a:lnTo>
                <a:lnTo>
                  <a:pt x="42" y="60"/>
                </a:lnTo>
                <a:lnTo>
                  <a:pt x="42"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0" name="Freeform 246"/>
          <p:cNvSpPr>
            <a:spLocks noEditPoints="1"/>
          </p:cNvSpPr>
          <p:nvPr/>
        </p:nvSpPr>
        <p:spPr bwMode="auto">
          <a:xfrm>
            <a:off x="2940051" y="4659313"/>
            <a:ext cx="61913" cy="107950"/>
          </a:xfrm>
          <a:custGeom>
            <a:avLst/>
            <a:gdLst>
              <a:gd name="T0" fmla="*/ 1463 w 127"/>
              <a:gd name="T1" fmla="*/ 86254 h 204"/>
              <a:gd name="T2" fmla="*/ 4875 w 127"/>
              <a:gd name="T3" fmla="*/ 96308 h 204"/>
              <a:gd name="T4" fmla="*/ 12188 w 127"/>
              <a:gd name="T5" fmla="*/ 103717 h 204"/>
              <a:gd name="T6" fmla="*/ 21938 w 127"/>
              <a:gd name="T7" fmla="*/ 107421 h 204"/>
              <a:gd name="T8" fmla="*/ 32175 w 127"/>
              <a:gd name="T9" fmla="*/ 107950 h 204"/>
              <a:gd name="T10" fmla="*/ 39488 w 127"/>
              <a:gd name="T11" fmla="*/ 106363 h 204"/>
              <a:gd name="T12" fmla="*/ 45338 w 127"/>
              <a:gd name="T13" fmla="*/ 101600 h 204"/>
              <a:gd name="T14" fmla="*/ 50700 w 127"/>
              <a:gd name="T15" fmla="*/ 96308 h 204"/>
              <a:gd name="T16" fmla="*/ 55088 w 127"/>
              <a:gd name="T17" fmla="*/ 88900 h 204"/>
              <a:gd name="T18" fmla="*/ 58500 w 127"/>
              <a:gd name="T19" fmla="*/ 79375 h 204"/>
              <a:gd name="T20" fmla="*/ 60938 w 127"/>
              <a:gd name="T21" fmla="*/ 69321 h 204"/>
              <a:gd name="T22" fmla="*/ 61913 w 127"/>
              <a:gd name="T23" fmla="*/ 56092 h 204"/>
              <a:gd name="T24" fmla="*/ 61913 w 127"/>
              <a:gd name="T25" fmla="*/ 43392 h 204"/>
              <a:gd name="T26" fmla="*/ 60938 w 127"/>
              <a:gd name="T27" fmla="*/ 32808 h 204"/>
              <a:gd name="T28" fmla="*/ 58988 w 127"/>
              <a:gd name="T29" fmla="*/ 23813 h 204"/>
              <a:gd name="T30" fmla="*/ 55088 w 127"/>
              <a:gd name="T31" fmla="*/ 16404 h 204"/>
              <a:gd name="T32" fmla="*/ 51188 w 127"/>
              <a:gd name="T33" fmla="*/ 10054 h 204"/>
              <a:gd name="T34" fmla="*/ 46800 w 127"/>
              <a:gd name="T35" fmla="*/ 5292 h 204"/>
              <a:gd name="T36" fmla="*/ 40463 w 127"/>
              <a:gd name="T37" fmla="*/ 2117 h 204"/>
              <a:gd name="T38" fmla="*/ 33638 w 127"/>
              <a:gd name="T39" fmla="*/ 0 h 204"/>
              <a:gd name="T40" fmla="*/ 23400 w 127"/>
              <a:gd name="T41" fmla="*/ 529 h 204"/>
              <a:gd name="T42" fmla="*/ 12188 w 127"/>
              <a:gd name="T43" fmla="*/ 5821 h 204"/>
              <a:gd name="T44" fmla="*/ 4388 w 127"/>
              <a:gd name="T45" fmla="*/ 15346 h 204"/>
              <a:gd name="T46" fmla="*/ 488 w 127"/>
              <a:gd name="T47" fmla="*/ 28575 h 204"/>
              <a:gd name="T48" fmla="*/ 488 w 127"/>
              <a:gd name="T49" fmla="*/ 43392 h 204"/>
              <a:gd name="T50" fmla="*/ 4388 w 127"/>
              <a:gd name="T51" fmla="*/ 56092 h 204"/>
              <a:gd name="T52" fmla="*/ 11700 w 127"/>
              <a:gd name="T53" fmla="*/ 65617 h 204"/>
              <a:gd name="T54" fmla="*/ 21938 w 127"/>
              <a:gd name="T55" fmla="*/ 70379 h 204"/>
              <a:gd name="T56" fmla="*/ 34125 w 127"/>
              <a:gd name="T57" fmla="*/ 70379 h 204"/>
              <a:gd name="T58" fmla="*/ 44850 w 127"/>
              <a:gd name="T59" fmla="*/ 64029 h 204"/>
              <a:gd name="T60" fmla="*/ 48750 w 127"/>
              <a:gd name="T61" fmla="*/ 67733 h 204"/>
              <a:gd name="T62" fmla="*/ 45338 w 127"/>
              <a:gd name="T63" fmla="*/ 81492 h 204"/>
              <a:gd name="T64" fmla="*/ 40463 w 127"/>
              <a:gd name="T65" fmla="*/ 90488 h 204"/>
              <a:gd name="T66" fmla="*/ 32663 w 127"/>
              <a:gd name="T67" fmla="*/ 95250 h 204"/>
              <a:gd name="T68" fmla="*/ 24863 w 127"/>
              <a:gd name="T69" fmla="*/ 95779 h 204"/>
              <a:gd name="T70" fmla="*/ 19013 w 127"/>
              <a:gd name="T71" fmla="*/ 93133 h 204"/>
              <a:gd name="T72" fmla="*/ 14625 w 127"/>
              <a:gd name="T73" fmla="*/ 89429 h 204"/>
              <a:gd name="T74" fmla="*/ 12675 w 127"/>
              <a:gd name="T75" fmla="*/ 83079 h 204"/>
              <a:gd name="T76" fmla="*/ 975 w 127"/>
              <a:gd name="T77" fmla="*/ 80433 h 204"/>
              <a:gd name="T78" fmla="*/ 12675 w 127"/>
              <a:gd name="T79" fmla="*/ 30162 h 204"/>
              <a:gd name="T80" fmla="*/ 15113 w 127"/>
              <a:gd name="T81" fmla="*/ 22225 h 204"/>
              <a:gd name="T82" fmla="*/ 19988 w 127"/>
              <a:gd name="T83" fmla="*/ 16404 h 204"/>
              <a:gd name="T84" fmla="*/ 25838 w 127"/>
              <a:gd name="T85" fmla="*/ 13229 h 204"/>
              <a:gd name="T86" fmla="*/ 33638 w 127"/>
              <a:gd name="T87" fmla="*/ 13229 h 204"/>
              <a:gd name="T88" fmla="*/ 40463 w 127"/>
              <a:gd name="T89" fmla="*/ 16404 h 204"/>
              <a:gd name="T90" fmla="*/ 44850 w 127"/>
              <a:gd name="T91" fmla="*/ 22225 h 204"/>
              <a:gd name="T92" fmla="*/ 47775 w 127"/>
              <a:gd name="T93" fmla="*/ 30162 h 204"/>
              <a:gd name="T94" fmla="*/ 47775 w 127"/>
              <a:gd name="T95" fmla="*/ 40746 h 204"/>
              <a:gd name="T96" fmla="*/ 44850 w 127"/>
              <a:gd name="T97" fmla="*/ 48683 h 204"/>
              <a:gd name="T98" fmla="*/ 40463 w 127"/>
              <a:gd name="T99" fmla="*/ 54504 h 204"/>
              <a:gd name="T100" fmla="*/ 33638 w 127"/>
              <a:gd name="T101" fmla="*/ 57679 h 204"/>
              <a:gd name="T102" fmla="*/ 25350 w 127"/>
              <a:gd name="T103" fmla="*/ 57679 h 204"/>
              <a:gd name="T104" fmla="*/ 19500 w 127"/>
              <a:gd name="T105" fmla="*/ 54504 h 204"/>
              <a:gd name="T106" fmla="*/ 14625 w 127"/>
              <a:gd name="T107" fmla="*/ 48683 h 204"/>
              <a:gd name="T108" fmla="*/ 12675 w 127"/>
              <a:gd name="T109" fmla="*/ 40746 h 2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7"/>
              <a:gd name="T166" fmla="*/ 0 h 204"/>
              <a:gd name="T167" fmla="*/ 127 w 127"/>
              <a:gd name="T168" fmla="*/ 204 h 2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7" h="204">
                <a:moveTo>
                  <a:pt x="2" y="152"/>
                </a:moveTo>
                <a:lnTo>
                  <a:pt x="3" y="163"/>
                </a:lnTo>
                <a:lnTo>
                  <a:pt x="5" y="173"/>
                </a:lnTo>
                <a:lnTo>
                  <a:pt x="10" y="182"/>
                </a:lnTo>
                <a:lnTo>
                  <a:pt x="16" y="190"/>
                </a:lnTo>
                <a:lnTo>
                  <a:pt x="25" y="196"/>
                </a:lnTo>
                <a:lnTo>
                  <a:pt x="34" y="201"/>
                </a:lnTo>
                <a:lnTo>
                  <a:pt x="45" y="203"/>
                </a:lnTo>
                <a:lnTo>
                  <a:pt x="58" y="204"/>
                </a:lnTo>
                <a:lnTo>
                  <a:pt x="66" y="204"/>
                </a:lnTo>
                <a:lnTo>
                  <a:pt x="73" y="202"/>
                </a:lnTo>
                <a:lnTo>
                  <a:pt x="81" y="201"/>
                </a:lnTo>
                <a:lnTo>
                  <a:pt x="87" y="197"/>
                </a:lnTo>
                <a:lnTo>
                  <a:pt x="93" y="192"/>
                </a:lnTo>
                <a:lnTo>
                  <a:pt x="99" y="188"/>
                </a:lnTo>
                <a:lnTo>
                  <a:pt x="104" y="182"/>
                </a:lnTo>
                <a:lnTo>
                  <a:pt x="109" y="176"/>
                </a:lnTo>
                <a:lnTo>
                  <a:pt x="113" y="168"/>
                </a:lnTo>
                <a:lnTo>
                  <a:pt x="117" y="160"/>
                </a:lnTo>
                <a:lnTo>
                  <a:pt x="120" y="150"/>
                </a:lnTo>
                <a:lnTo>
                  <a:pt x="123" y="141"/>
                </a:lnTo>
                <a:lnTo>
                  <a:pt x="125" y="131"/>
                </a:lnTo>
                <a:lnTo>
                  <a:pt x="126" y="119"/>
                </a:lnTo>
                <a:lnTo>
                  <a:pt x="127" y="106"/>
                </a:lnTo>
                <a:lnTo>
                  <a:pt x="127" y="93"/>
                </a:lnTo>
                <a:lnTo>
                  <a:pt x="127" y="82"/>
                </a:lnTo>
                <a:lnTo>
                  <a:pt x="126" y="71"/>
                </a:lnTo>
                <a:lnTo>
                  <a:pt x="125" y="62"/>
                </a:lnTo>
                <a:lnTo>
                  <a:pt x="123" y="53"/>
                </a:lnTo>
                <a:lnTo>
                  <a:pt x="121" y="45"/>
                </a:lnTo>
                <a:lnTo>
                  <a:pt x="118" y="38"/>
                </a:lnTo>
                <a:lnTo>
                  <a:pt x="113" y="31"/>
                </a:lnTo>
                <a:lnTo>
                  <a:pt x="110" y="24"/>
                </a:lnTo>
                <a:lnTo>
                  <a:pt x="105" y="19"/>
                </a:lnTo>
                <a:lnTo>
                  <a:pt x="101" y="14"/>
                </a:lnTo>
                <a:lnTo>
                  <a:pt x="96" y="10"/>
                </a:lnTo>
                <a:lnTo>
                  <a:pt x="89" y="6"/>
                </a:lnTo>
                <a:lnTo>
                  <a:pt x="83" y="4"/>
                </a:lnTo>
                <a:lnTo>
                  <a:pt x="77" y="1"/>
                </a:lnTo>
                <a:lnTo>
                  <a:pt x="69" y="0"/>
                </a:lnTo>
                <a:lnTo>
                  <a:pt x="61" y="0"/>
                </a:lnTo>
                <a:lnTo>
                  <a:pt x="48" y="1"/>
                </a:lnTo>
                <a:lnTo>
                  <a:pt x="35" y="5"/>
                </a:lnTo>
                <a:lnTo>
                  <a:pt x="25" y="11"/>
                </a:lnTo>
                <a:lnTo>
                  <a:pt x="16" y="19"/>
                </a:lnTo>
                <a:lnTo>
                  <a:pt x="9" y="29"/>
                </a:lnTo>
                <a:lnTo>
                  <a:pt x="4" y="40"/>
                </a:lnTo>
                <a:lnTo>
                  <a:pt x="1" y="54"/>
                </a:lnTo>
                <a:lnTo>
                  <a:pt x="0" y="68"/>
                </a:lnTo>
                <a:lnTo>
                  <a:pt x="1" y="82"/>
                </a:lnTo>
                <a:lnTo>
                  <a:pt x="4" y="95"/>
                </a:lnTo>
                <a:lnTo>
                  <a:pt x="9" y="106"/>
                </a:lnTo>
                <a:lnTo>
                  <a:pt x="15" y="116"/>
                </a:lnTo>
                <a:lnTo>
                  <a:pt x="24" y="124"/>
                </a:lnTo>
                <a:lnTo>
                  <a:pt x="34" y="130"/>
                </a:lnTo>
                <a:lnTo>
                  <a:pt x="45" y="133"/>
                </a:lnTo>
                <a:lnTo>
                  <a:pt x="58" y="134"/>
                </a:lnTo>
                <a:lnTo>
                  <a:pt x="70" y="133"/>
                </a:lnTo>
                <a:lnTo>
                  <a:pt x="82" y="128"/>
                </a:lnTo>
                <a:lnTo>
                  <a:pt x="92" y="121"/>
                </a:lnTo>
                <a:lnTo>
                  <a:pt x="101" y="112"/>
                </a:lnTo>
                <a:lnTo>
                  <a:pt x="100" y="128"/>
                </a:lnTo>
                <a:lnTo>
                  <a:pt x="97" y="142"/>
                </a:lnTo>
                <a:lnTo>
                  <a:pt x="93" y="154"/>
                </a:lnTo>
                <a:lnTo>
                  <a:pt x="88" y="163"/>
                </a:lnTo>
                <a:lnTo>
                  <a:pt x="83" y="171"/>
                </a:lnTo>
                <a:lnTo>
                  <a:pt x="76" y="176"/>
                </a:lnTo>
                <a:lnTo>
                  <a:pt x="67" y="180"/>
                </a:lnTo>
                <a:lnTo>
                  <a:pt x="58" y="181"/>
                </a:lnTo>
                <a:lnTo>
                  <a:pt x="51" y="181"/>
                </a:lnTo>
                <a:lnTo>
                  <a:pt x="45" y="178"/>
                </a:lnTo>
                <a:lnTo>
                  <a:pt x="39" y="176"/>
                </a:lnTo>
                <a:lnTo>
                  <a:pt x="34" y="173"/>
                </a:lnTo>
                <a:lnTo>
                  <a:pt x="30" y="169"/>
                </a:lnTo>
                <a:lnTo>
                  <a:pt x="28" y="163"/>
                </a:lnTo>
                <a:lnTo>
                  <a:pt x="26" y="157"/>
                </a:lnTo>
                <a:lnTo>
                  <a:pt x="25" y="152"/>
                </a:lnTo>
                <a:lnTo>
                  <a:pt x="2" y="152"/>
                </a:lnTo>
                <a:close/>
                <a:moveTo>
                  <a:pt x="25" y="68"/>
                </a:moveTo>
                <a:lnTo>
                  <a:pt x="26" y="57"/>
                </a:lnTo>
                <a:lnTo>
                  <a:pt x="28" y="49"/>
                </a:lnTo>
                <a:lnTo>
                  <a:pt x="31" y="42"/>
                </a:lnTo>
                <a:lnTo>
                  <a:pt x="35" y="35"/>
                </a:lnTo>
                <a:lnTo>
                  <a:pt x="41" y="31"/>
                </a:lnTo>
                <a:lnTo>
                  <a:pt x="46" y="27"/>
                </a:lnTo>
                <a:lnTo>
                  <a:pt x="53" y="25"/>
                </a:lnTo>
                <a:lnTo>
                  <a:pt x="62" y="24"/>
                </a:lnTo>
                <a:lnTo>
                  <a:pt x="69" y="25"/>
                </a:lnTo>
                <a:lnTo>
                  <a:pt x="77" y="27"/>
                </a:lnTo>
                <a:lnTo>
                  <a:pt x="83" y="31"/>
                </a:lnTo>
                <a:lnTo>
                  <a:pt x="88" y="35"/>
                </a:lnTo>
                <a:lnTo>
                  <a:pt x="92" y="42"/>
                </a:lnTo>
                <a:lnTo>
                  <a:pt x="96" y="49"/>
                </a:lnTo>
                <a:lnTo>
                  <a:pt x="98" y="57"/>
                </a:lnTo>
                <a:lnTo>
                  <a:pt x="99" y="67"/>
                </a:lnTo>
                <a:lnTo>
                  <a:pt x="98" y="77"/>
                </a:lnTo>
                <a:lnTo>
                  <a:pt x="96" y="85"/>
                </a:lnTo>
                <a:lnTo>
                  <a:pt x="92" y="92"/>
                </a:lnTo>
                <a:lnTo>
                  <a:pt x="88" y="98"/>
                </a:lnTo>
                <a:lnTo>
                  <a:pt x="83" y="103"/>
                </a:lnTo>
                <a:lnTo>
                  <a:pt x="77" y="107"/>
                </a:lnTo>
                <a:lnTo>
                  <a:pt x="69" y="109"/>
                </a:lnTo>
                <a:lnTo>
                  <a:pt x="61" y="110"/>
                </a:lnTo>
                <a:lnTo>
                  <a:pt x="52" y="109"/>
                </a:lnTo>
                <a:lnTo>
                  <a:pt x="46" y="107"/>
                </a:lnTo>
                <a:lnTo>
                  <a:pt x="40" y="103"/>
                </a:lnTo>
                <a:lnTo>
                  <a:pt x="34" y="98"/>
                </a:lnTo>
                <a:lnTo>
                  <a:pt x="30" y="92"/>
                </a:lnTo>
                <a:lnTo>
                  <a:pt x="27" y="85"/>
                </a:lnTo>
                <a:lnTo>
                  <a:pt x="26" y="77"/>
                </a:lnTo>
                <a:lnTo>
                  <a:pt x="25" y="6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1" name="Freeform 247"/>
          <p:cNvSpPr>
            <a:spLocks noEditPoints="1"/>
          </p:cNvSpPr>
          <p:nvPr/>
        </p:nvSpPr>
        <p:spPr bwMode="auto">
          <a:xfrm>
            <a:off x="3560764" y="4654550"/>
            <a:ext cx="66675" cy="109538"/>
          </a:xfrm>
          <a:custGeom>
            <a:avLst/>
            <a:gdLst>
              <a:gd name="T0" fmla="*/ 11656 w 143"/>
              <a:gd name="T1" fmla="*/ 58738 h 207"/>
              <a:gd name="T2" fmla="*/ 39166 w 143"/>
              <a:gd name="T3" fmla="*/ 58738 h 207"/>
              <a:gd name="T4" fmla="*/ 47092 w 143"/>
              <a:gd name="T5" fmla="*/ 60854 h 207"/>
              <a:gd name="T6" fmla="*/ 51288 w 143"/>
              <a:gd name="T7" fmla="*/ 65617 h 207"/>
              <a:gd name="T8" fmla="*/ 54086 w 143"/>
              <a:gd name="T9" fmla="*/ 71967 h 207"/>
              <a:gd name="T10" fmla="*/ 54086 w 143"/>
              <a:gd name="T11" fmla="*/ 81492 h 207"/>
              <a:gd name="T12" fmla="*/ 51755 w 143"/>
              <a:gd name="T13" fmla="*/ 88900 h 207"/>
              <a:gd name="T14" fmla="*/ 47092 w 143"/>
              <a:gd name="T15" fmla="*/ 93134 h 207"/>
              <a:gd name="T16" fmla="*/ 40098 w 143"/>
              <a:gd name="T17" fmla="*/ 95780 h 207"/>
              <a:gd name="T18" fmla="*/ 11656 w 143"/>
              <a:gd name="T19" fmla="*/ 96309 h 207"/>
              <a:gd name="T20" fmla="*/ 11656 w 143"/>
              <a:gd name="T21" fmla="*/ 12171 h 207"/>
              <a:gd name="T22" fmla="*/ 37767 w 143"/>
              <a:gd name="T23" fmla="*/ 12171 h 207"/>
              <a:gd name="T24" fmla="*/ 44761 w 143"/>
              <a:gd name="T25" fmla="*/ 14817 h 207"/>
              <a:gd name="T26" fmla="*/ 48491 w 143"/>
              <a:gd name="T27" fmla="*/ 18521 h 207"/>
              <a:gd name="T28" fmla="*/ 50356 w 143"/>
              <a:gd name="T29" fmla="*/ 24871 h 207"/>
              <a:gd name="T30" fmla="*/ 50356 w 143"/>
              <a:gd name="T31" fmla="*/ 33338 h 207"/>
              <a:gd name="T32" fmla="*/ 48491 w 143"/>
              <a:gd name="T33" fmla="*/ 39688 h 207"/>
              <a:gd name="T34" fmla="*/ 44295 w 143"/>
              <a:gd name="T35" fmla="*/ 43921 h 207"/>
              <a:gd name="T36" fmla="*/ 37301 w 143"/>
              <a:gd name="T37" fmla="*/ 46038 h 207"/>
              <a:gd name="T38" fmla="*/ 11656 w 143"/>
              <a:gd name="T39" fmla="*/ 46038 h 207"/>
              <a:gd name="T40" fmla="*/ 37301 w 143"/>
              <a:gd name="T41" fmla="*/ 109538 h 207"/>
              <a:gd name="T42" fmla="*/ 49423 w 143"/>
              <a:gd name="T43" fmla="*/ 107421 h 207"/>
              <a:gd name="T44" fmla="*/ 58749 w 143"/>
              <a:gd name="T45" fmla="*/ 100542 h 207"/>
              <a:gd name="T46" fmla="*/ 64810 w 143"/>
              <a:gd name="T47" fmla="*/ 90488 h 207"/>
              <a:gd name="T48" fmla="*/ 66675 w 143"/>
              <a:gd name="T49" fmla="*/ 77259 h 207"/>
              <a:gd name="T50" fmla="*/ 65742 w 143"/>
              <a:gd name="T51" fmla="*/ 67204 h 207"/>
              <a:gd name="T52" fmla="*/ 62479 w 143"/>
              <a:gd name="T53" fmla="*/ 59267 h 207"/>
              <a:gd name="T54" fmla="*/ 57350 w 143"/>
              <a:gd name="T55" fmla="*/ 53446 h 207"/>
              <a:gd name="T56" fmla="*/ 50356 w 143"/>
              <a:gd name="T57" fmla="*/ 50800 h 207"/>
              <a:gd name="T58" fmla="*/ 55951 w 143"/>
              <a:gd name="T59" fmla="*/ 47096 h 207"/>
              <a:gd name="T60" fmla="*/ 59681 w 143"/>
              <a:gd name="T61" fmla="*/ 41275 h 207"/>
              <a:gd name="T62" fmla="*/ 61546 w 143"/>
              <a:gd name="T63" fmla="*/ 34396 h 207"/>
              <a:gd name="T64" fmla="*/ 62945 w 143"/>
              <a:gd name="T65" fmla="*/ 26988 h 207"/>
              <a:gd name="T66" fmla="*/ 61080 w 143"/>
              <a:gd name="T67" fmla="*/ 14817 h 207"/>
              <a:gd name="T68" fmla="*/ 55951 w 143"/>
              <a:gd name="T69" fmla="*/ 6879 h 207"/>
              <a:gd name="T70" fmla="*/ 47558 w 143"/>
              <a:gd name="T71" fmla="*/ 2117 h 207"/>
              <a:gd name="T72" fmla="*/ 35436 w 143"/>
              <a:gd name="T73" fmla="*/ 0 h 207"/>
              <a:gd name="T74" fmla="*/ 0 w 143"/>
              <a:gd name="T75" fmla="*/ 109538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3"/>
              <a:gd name="T115" fmla="*/ 0 h 207"/>
              <a:gd name="T116" fmla="*/ 143 w 143"/>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3" h="207">
                <a:moveTo>
                  <a:pt x="25" y="182"/>
                </a:moveTo>
                <a:lnTo>
                  <a:pt x="25" y="111"/>
                </a:lnTo>
                <a:lnTo>
                  <a:pt x="74" y="111"/>
                </a:lnTo>
                <a:lnTo>
                  <a:pt x="84" y="111"/>
                </a:lnTo>
                <a:lnTo>
                  <a:pt x="93" y="113"/>
                </a:lnTo>
                <a:lnTo>
                  <a:pt x="101" y="115"/>
                </a:lnTo>
                <a:lnTo>
                  <a:pt x="106" y="119"/>
                </a:lnTo>
                <a:lnTo>
                  <a:pt x="110" y="124"/>
                </a:lnTo>
                <a:lnTo>
                  <a:pt x="115" y="129"/>
                </a:lnTo>
                <a:lnTo>
                  <a:pt x="116" y="136"/>
                </a:lnTo>
                <a:lnTo>
                  <a:pt x="117" y="146"/>
                </a:lnTo>
                <a:lnTo>
                  <a:pt x="116" y="154"/>
                </a:lnTo>
                <a:lnTo>
                  <a:pt x="115" y="161"/>
                </a:lnTo>
                <a:lnTo>
                  <a:pt x="111" y="168"/>
                </a:lnTo>
                <a:lnTo>
                  <a:pt x="107" y="172"/>
                </a:lnTo>
                <a:lnTo>
                  <a:pt x="101" y="176"/>
                </a:lnTo>
                <a:lnTo>
                  <a:pt x="95" y="179"/>
                </a:lnTo>
                <a:lnTo>
                  <a:pt x="86" y="181"/>
                </a:lnTo>
                <a:lnTo>
                  <a:pt x="78" y="182"/>
                </a:lnTo>
                <a:lnTo>
                  <a:pt x="25" y="182"/>
                </a:lnTo>
                <a:close/>
                <a:moveTo>
                  <a:pt x="25" y="87"/>
                </a:moveTo>
                <a:lnTo>
                  <a:pt x="25" y="23"/>
                </a:lnTo>
                <a:lnTo>
                  <a:pt x="72" y="23"/>
                </a:lnTo>
                <a:lnTo>
                  <a:pt x="81" y="23"/>
                </a:lnTo>
                <a:lnTo>
                  <a:pt x="88" y="26"/>
                </a:lnTo>
                <a:lnTo>
                  <a:pt x="96" y="28"/>
                </a:lnTo>
                <a:lnTo>
                  <a:pt x="100" y="32"/>
                </a:lnTo>
                <a:lnTo>
                  <a:pt x="104" y="35"/>
                </a:lnTo>
                <a:lnTo>
                  <a:pt x="107" y="41"/>
                </a:lnTo>
                <a:lnTo>
                  <a:pt x="108" y="47"/>
                </a:lnTo>
                <a:lnTo>
                  <a:pt x="109" y="55"/>
                </a:lnTo>
                <a:lnTo>
                  <a:pt x="108" y="63"/>
                </a:lnTo>
                <a:lnTo>
                  <a:pt x="107" y="70"/>
                </a:lnTo>
                <a:lnTo>
                  <a:pt x="104" y="75"/>
                </a:lnTo>
                <a:lnTo>
                  <a:pt x="100" y="79"/>
                </a:lnTo>
                <a:lnTo>
                  <a:pt x="95" y="83"/>
                </a:lnTo>
                <a:lnTo>
                  <a:pt x="87" y="85"/>
                </a:lnTo>
                <a:lnTo>
                  <a:pt x="80" y="87"/>
                </a:lnTo>
                <a:lnTo>
                  <a:pt x="70" y="87"/>
                </a:lnTo>
                <a:lnTo>
                  <a:pt x="25" y="87"/>
                </a:lnTo>
                <a:close/>
                <a:moveTo>
                  <a:pt x="0" y="207"/>
                </a:moveTo>
                <a:lnTo>
                  <a:pt x="80" y="207"/>
                </a:lnTo>
                <a:lnTo>
                  <a:pt x="95" y="206"/>
                </a:lnTo>
                <a:lnTo>
                  <a:pt x="106" y="203"/>
                </a:lnTo>
                <a:lnTo>
                  <a:pt x="118" y="198"/>
                </a:lnTo>
                <a:lnTo>
                  <a:pt x="126" y="190"/>
                </a:lnTo>
                <a:lnTo>
                  <a:pt x="134" y="182"/>
                </a:lnTo>
                <a:lnTo>
                  <a:pt x="139" y="171"/>
                </a:lnTo>
                <a:lnTo>
                  <a:pt x="142" y="158"/>
                </a:lnTo>
                <a:lnTo>
                  <a:pt x="143" y="146"/>
                </a:lnTo>
                <a:lnTo>
                  <a:pt x="142" y="136"/>
                </a:lnTo>
                <a:lnTo>
                  <a:pt x="141" y="127"/>
                </a:lnTo>
                <a:lnTo>
                  <a:pt x="138" y="119"/>
                </a:lnTo>
                <a:lnTo>
                  <a:pt x="134" y="112"/>
                </a:lnTo>
                <a:lnTo>
                  <a:pt x="128" y="106"/>
                </a:lnTo>
                <a:lnTo>
                  <a:pt x="123" y="101"/>
                </a:lnTo>
                <a:lnTo>
                  <a:pt x="116" y="98"/>
                </a:lnTo>
                <a:lnTo>
                  <a:pt x="108" y="96"/>
                </a:lnTo>
                <a:lnTo>
                  <a:pt x="115" y="92"/>
                </a:lnTo>
                <a:lnTo>
                  <a:pt x="120" y="89"/>
                </a:lnTo>
                <a:lnTo>
                  <a:pt x="124" y="84"/>
                </a:lnTo>
                <a:lnTo>
                  <a:pt x="128" y="78"/>
                </a:lnTo>
                <a:lnTo>
                  <a:pt x="130" y="72"/>
                </a:lnTo>
                <a:lnTo>
                  <a:pt x="132" y="65"/>
                </a:lnTo>
                <a:lnTo>
                  <a:pt x="135" y="58"/>
                </a:lnTo>
                <a:lnTo>
                  <a:pt x="135" y="51"/>
                </a:lnTo>
                <a:lnTo>
                  <a:pt x="134" y="39"/>
                </a:lnTo>
                <a:lnTo>
                  <a:pt x="131" y="28"/>
                </a:lnTo>
                <a:lnTo>
                  <a:pt x="126" y="20"/>
                </a:lnTo>
                <a:lnTo>
                  <a:pt x="120" y="13"/>
                </a:lnTo>
                <a:lnTo>
                  <a:pt x="111" y="7"/>
                </a:lnTo>
                <a:lnTo>
                  <a:pt x="102" y="4"/>
                </a:lnTo>
                <a:lnTo>
                  <a:pt x="89" y="1"/>
                </a:lnTo>
                <a:lnTo>
                  <a:pt x="76"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2" name="Freeform 248"/>
          <p:cNvSpPr>
            <a:spLocks/>
          </p:cNvSpPr>
          <p:nvPr/>
        </p:nvSpPr>
        <p:spPr bwMode="auto">
          <a:xfrm>
            <a:off x="3640138" y="4683126"/>
            <a:ext cx="31750" cy="80963"/>
          </a:xfrm>
          <a:custGeom>
            <a:avLst/>
            <a:gdLst>
              <a:gd name="T0" fmla="*/ 0 w 67"/>
              <a:gd name="T1" fmla="*/ 80963 h 154"/>
              <a:gd name="T2" fmla="*/ 11373 w 67"/>
              <a:gd name="T3" fmla="*/ 80963 h 154"/>
              <a:gd name="T4" fmla="*/ 11373 w 67"/>
              <a:gd name="T5" fmla="*/ 36276 h 154"/>
              <a:gd name="T6" fmla="*/ 11847 w 67"/>
              <a:gd name="T7" fmla="*/ 31544 h 154"/>
              <a:gd name="T8" fmla="*/ 12321 w 67"/>
              <a:gd name="T9" fmla="*/ 26812 h 154"/>
              <a:gd name="T10" fmla="*/ 13743 w 67"/>
              <a:gd name="T11" fmla="*/ 23132 h 154"/>
              <a:gd name="T12" fmla="*/ 15638 w 67"/>
              <a:gd name="T13" fmla="*/ 19978 h 154"/>
              <a:gd name="T14" fmla="*/ 18007 w 67"/>
              <a:gd name="T15" fmla="*/ 16823 h 154"/>
              <a:gd name="T16" fmla="*/ 21325 w 67"/>
              <a:gd name="T17" fmla="*/ 15246 h 154"/>
              <a:gd name="T18" fmla="*/ 25116 w 67"/>
              <a:gd name="T19" fmla="*/ 14195 h 154"/>
              <a:gd name="T20" fmla="*/ 29381 w 67"/>
              <a:gd name="T21" fmla="*/ 13669 h 154"/>
              <a:gd name="T22" fmla="*/ 31750 w 67"/>
              <a:gd name="T23" fmla="*/ 13669 h 154"/>
              <a:gd name="T24" fmla="*/ 31750 w 67"/>
              <a:gd name="T25" fmla="*/ 0 h 154"/>
              <a:gd name="T26" fmla="*/ 28907 w 67"/>
              <a:gd name="T27" fmla="*/ 0 h 154"/>
              <a:gd name="T28" fmla="*/ 25590 w 67"/>
              <a:gd name="T29" fmla="*/ 0 h 154"/>
              <a:gd name="T30" fmla="*/ 22746 w 67"/>
              <a:gd name="T31" fmla="*/ 1051 h 154"/>
              <a:gd name="T32" fmla="*/ 20377 w 67"/>
              <a:gd name="T33" fmla="*/ 2103 h 154"/>
              <a:gd name="T34" fmla="*/ 17534 w 67"/>
              <a:gd name="T35" fmla="*/ 3680 h 154"/>
              <a:gd name="T36" fmla="*/ 15638 w 67"/>
              <a:gd name="T37" fmla="*/ 5783 h 154"/>
              <a:gd name="T38" fmla="*/ 13743 w 67"/>
              <a:gd name="T39" fmla="*/ 8937 h 154"/>
              <a:gd name="T40" fmla="*/ 12321 w 67"/>
              <a:gd name="T41" fmla="*/ 12092 h 154"/>
              <a:gd name="T42" fmla="*/ 10899 w 67"/>
              <a:gd name="T43" fmla="*/ 15772 h 154"/>
              <a:gd name="T44" fmla="*/ 10899 w 67"/>
              <a:gd name="T45" fmla="*/ 1577 h 154"/>
              <a:gd name="T46" fmla="*/ 0 w 67"/>
              <a:gd name="T47" fmla="*/ 1577 h 154"/>
              <a:gd name="T48" fmla="*/ 0 w 67"/>
              <a:gd name="T49" fmla="*/ 80963 h 1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
              <a:gd name="T76" fmla="*/ 0 h 154"/>
              <a:gd name="T77" fmla="*/ 67 w 67"/>
              <a:gd name="T78" fmla="*/ 154 h 1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 h="154">
                <a:moveTo>
                  <a:pt x="0" y="154"/>
                </a:moveTo>
                <a:lnTo>
                  <a:pt x="24" y="154"/>
                </a:lnTo>
                <a:lnTo>
                  <a:pt x="24" y="69"/>
                </a:lnTo>
                <a:lnTo>
                  <a:pt x="25" y="60"/>
                </a:lnTo>
                <a:lnTo>
                  <a:pt x="26" y="51"/>
                </a:lnTo>
                <a:lnTo>
                  <a:pt x="29" y="44"/>
                </a:lnTo>
                <a:lnTo>
                  <a:pt x="33" y="38"/>
                </a:lnTo>
                <a:lnTo>
                  <a:pt x="38" y="32"/>
                </a:lnTo>
                <a:lnTo>
                  <a:pt x="45" y="29"/>
                </a:lnTo>
                <a:lnTo>
                  <a:pt x="53" y="27"/>
                </a:lnTo>
                <a:lnTo>
                  <a:pt x="62" y="26"/>
                </a:lnTo>
                <a:lnTo>
                  <a:pt x="67" y="26"/>
                </a:lnTo>
                <a:lnTo>
                  <a:pt x="67" y="0"/>
                </a:lnTo>
                <a:lnTo>
                  <a:pt x="61" y="0"/>
                </a:lnTo>
                <a:lnTo>
                  <a:pt x="54" y="0"/>
                </a:lnTo>
                <a:lnTo>
                  <a:pt x="48" y="2"/>
                </a:lnTo>
                <a:lnTo>
                  <a:pt x="43" y="4"/>
                </a:lnTo>
                <a:lnTo>
                  <a:pt x="37" y="7"/>
                </a:lnTo>
                <a:lnTo>
                  <a:pt x="33" y="11"/>
                </a:lnTo>
                <a:lnTo>
                  <a:pt x="29" y="17"/>
                </a:lnTo>
                <a:lnTo>
                  <a:pt x="26" y="23"/>
                </a:lnTo>
                <a:lnTo>
                  <a:pt x="23" y="30"/>
                </a:lnTo>
                <a:lnTo>
                  <a:pt x="23" y="3"/>
                </a:lnTo>
                <a:lnTo>
                  <a:pt x="0" y="3"/>
                </a:lnTo>
                <a:lnTo>
                  <a:pt x="0" y="15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3" name="Freeform 249"/>
          <p:cNvSpPr>
            <a:spLocks noEditPoints="1"/>
          </p:cNvSpPr>
          <p:nvPr/>
        </p:nvSpPr>
        <p:spPr bwMode="auto">
          <a:xfrm>
            <a:off x="3681414" y="4654550"/>
            <a:ext cx="9525" cy="109538"/>
          </a:xfrm>
          <a:custGeom>
            <a:avLst/>
            <a:gdLst>
              <a:gd name="T0" fmla="*/ 0 w 23"/>
              <a:gd name="T1" fmla="*/ 109538 h 207"/>
              <a:gd name="T2" fmla="*/ 9525 w 23"/>
              <a:gd name="T3" fmla="*/ 109538 h 207"/>
              <a:gd name="T4" fmla="*/ 9525 w 23"/>
              <a:gd name="T5" fmla="*/ 29633 h 207"/>
              <a:gd name="T6" fmla="*/ 0 w 23"/>
              <a:gd name="T7" fmla="*/ 29633 h 207"/>
              <a:gd name="T8" fmla="*/ 0 w 23"/>
              <a:gd name="T9" fmla="*/ 109538 h 207"/>
              <a:gd name="T10" fmla="*/ 0 w 23"/>
              <a:gd name="T11" fmla="*/ 14817 h 207"/>
              <a:gd name="T12" fmla="*/ 9525 w 23"/>
              <a:gd name="T13" fmla="*/ 14817 h 207"/>
              <a:gd name="T14" fmla="*/ 9525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4" name="Freeform 250"/>
          <p:cNvSpPr>
            <a:spLocks noEditPoints="1"/>
          </p:cNvSpPr>
          <p:nvPr/>
        </p:nvSpPr>
        <p:spPr bwMode="auto">
          <a:xfrm>
            <a:off x="3703638" y="4683125"/>
            <a:ext cx="61912" cy="82550"/>
          </a:xfrm>
          <a:custGeom>
            <a:avLst/>
            <a:gdLst>
              <a:gd name="T0" fmla="*/ 43674 w 129"/>
              <a:gd name="T1" fmla="*/ 51724 h 158"/>
              <a:gd name="T2" fmla="*/ 42235 w 129"/>
              <a:gd name="T3" fmla="*/ 59561 h 158"/>
              <a:gd name="T4" fmla="*/ 38395 w 129"/>
              <a:gd name="T5" fmla="*/ 65309 h 158"/>
              <a:gd name="T6" fmla="*/ 31676 w 129"/>
              <a:gd name="T7" fmla="*/ 69488 h 158"/>
              <a:gd name="T8" fmla="*/ 23517 w 129"/>
              <a:gd name="T9" fmla="*/ 71056 h 158"/>
              <a:gd name="T10" fmla="*/ 18238 w 129"/>
              <a:gd name="T11" fmla="*/ 70533 h 158"/>
              <a:gd name="T12" fmla="*/ 14878 w 129"/>
              <a:gd name="T13" fmla="*/ 67921 h 158"/>
              <a:gd name="T14" fmla="*/ 12958 w 129"/>
              <a:gd name="T15" fmla="*/ 63741 h 158"/>
              <a:gd name="T16" fmla="*/ 11998 w 129"/>
              <a:gd name="T17" fmla="*/ 58516 h 158"/>
              <a:gd name="T18" fmla="*/ 12478 w 129"/>
              <a:gd name="T19" fmla="*/ 53292 h 158"/>
              <a:gd name="T20" fmla="*/ 14398 w 129"/>
              <a:gd name="T21" fmla="*/ 49634 h 158"/>
              <a:gd name="T22" fmla="*/ 17758 w 129"/>
              <a:gd name="T23" fmla="*/ 46500 h 158"/>
              <a:gd name="T24" fmla="*/ 23037 w 129"/>
              <a:gd name="T25" fmla="*/ 45455 h 158"/>
              <a:gd name="T26" fmla="*/ 34076 w 129"/>
              <a:gd name="T27" fmla="*/ 43365 h 158"/>
              <a:gd name="T28" fmla="*/ 43674 w 129"/>
              <a:gd name="T29" fmla="*/ 39708 h 158"/>
              <a:gd name="T30" fmla="*/ 44634 w 129"/>
              <a:gd name="T31" fmla="*/ 72623 h 158"/>
              <a:gd name="T32" fmla="*/ 46074 w 129"/>
              <a:gd name="T33" fmla="*/ 76803 h 158"/>
              <a:gd name="T34" fmla="*/ 48954 w 129"/>
              <a:gd name="T35" fmla="*/ 79938 h 158"/>
              <a:gd name="T36" fmla="*/ 52793 w 129"/>
              <a:gd name="T37" fmla="*/ 82028 h 158"/>
              <a:gd name="T38" fmla="*/ 58552 w 129"/>
              <a:gd name="T39" fmla="*/ 81505 h 158"/>
              <a:gd name="T40" fmla="*/ 61912 w 129"/>
              <a:gd name="T41" fmla="*/ 70533 h 158"/>
              <a:gd name="T42" fmla="*/ 57113 w 129"/>
              <a:gd name="T43" fmla="*/ 70533 h 158"/>
              <a:gd name="T44" fmla="*/ 54713 w 129"/>
              <a:gd name="T45" fmla="*/ 65831 h 158"/>
              <a:gd name="T46" fmla="*/ 54713 w 129"/>
              <a:gd name="T47" fmla="*/ 23511 h 158"/>
              <a:gd name="T48" fmla="*/ 53273 w 129"/>
              <a:gd name="T49" fmla="*/ 13062 h 158"/>
              <a:gd name="T50" fmla="*/ 48954 w 129"/>
              <a:gd name="T51" fmla="*/ 5225 h 158"/>
              <a:gd name="T52" fmla="*/ 40795 w 129"/>
              <a:gd name="T53" fmla="*/ 1045 h 158"/>
              <a:gd name="T54" fmla="*/ 29756 w 129"/>
              <a:gd name="T55" fmla="*/ 0 h 158"/>
              <a:gd name="T56" fmla="*/ 18238 w 129"/>
              <a:gd name="T57" fmla="*/ 1567 h 158"/>
              <a:gd name="T58" fmla="*/ 10559 w 129"/>
              <a:gd name="T59" fmla="*/ 6270 h 158"/>
              <a:gd name="T60" fmla="*/ 5279 w 129"/>
              <a:gd name="T61" fmla="*/ 14107 h 158"/>
              <a:gd name="T62" fmla="*/ 3360 w 129"/>
              <a:gd name="T63" fmla="*/ 24556 h 158"/>
              <a:gd name="T64" fmla="*/ 13918 w 129"/>
              <a:gd name="T65" fmla="*/ 25078 h 158"/>
              <a:gd name="T66" fmla="*/ 14878 w 129"/>
              <a:gd name="T67" fmla="*/ 19331 h 158"/>
              <a:gd name="T68" fmla="*/ 17758 w 129"/>
              <a:gd name="T69" fmla="*/ 15152 h 158"/>
              <a:gd name="T70" fmla="*/ 22557 w 129"/>
              <a:gd name="T71" fmla="*/ 12017 h 158"/>
              <a:gd name="T72" fmla="*/ 29276 w 129"/>
              <a:gd name="T73" fmla="*/ 11494 h 158"/>
              <a:gd name="T74" fmla="*/ 35515 w 129"/>
              <a:gd name="T75" fmla="*/ 12017 h 158"/>
              <a:gd name="T76" fmla="*/ 40315 w 129"/>
              <a:gd name="T77" fmla="*/ 14107 h 158"/>
              <a:gd name="T78" fmla="*/ 42714 w 129"/>
              <a:gd name="T79" fmla="*/ 17764 h 158"/>
              <a:gd name="T80" fmla="*/ 43674 w 129"/>
              <a:gd name="T81" fmla="*/ 22989 h 158"/>
              <a:gd name="T82" fmla="*/ 43194 w 129"/>
              <a:gd name="T83" fmla="*/ 28213 h 158"/>
              <a:gd name="T84" fmla="*/ 40795 w 129"/>
              <a:gd name="T85" fmla="*/ 30826 h 158"/>
              <a:gd name="T86" fmla="*/ 34076 w 129"/>
              <a:gd name="T87" fmla="*/ 32393 h 158"/>
              <a:gd name="T88" fmla="*/ 23037 w 129"/>
              <a:gd name="T89" fmla="*/ 33960 h 158"/>
              <a:gd name="T90" fmla="*/ 12958 w 129"/>
              <a:gd name="T91" fmla="*/ 37095 h 158"/>
              <a:gd name="T92" fmla="*/ 5759 w 129"/>
              <a:gd name="T93" fmla="*/ 41797 h 158"/>
              <a:gd name="T94" fmla="*/ 1920 w 129"/>
              <a:gd name="T95" fmla="*/ 49112 h 158"/>
              <a:gd name="T96" fmla="*/ 0 w 129"/>
              <a:gd name="T97" fmla="*/ 58516 h 158"/>
              <a:gd name="T98" fmla="*/ 1920 w 129"/>
              <a:gd name="T99" fmla="*/ 68443 h 158"/>
              <a:gd name="T100" fmla="*/ 5759 w 129"/>
              <a:gd name="T101" fmla="*/ 76280 h 158"/>
              <a:gd name="T102" fmla="*/ 12478 w 129"/>
              <a:gd name="T103" fmla="*/ 80460 h 158"/>
              <a:gd name="T104" fmla="*/ 21597 w 129"/>
              <a:gd name="T105" fmla="*/ 82550 h 158"/>
              <a:gd name="T106" fmla="*/ 34076 w 129"/>
              <a:gd name="T107" fmla="*/ 79415 h 158"/>
              <a:gd name="T108" fmla="*/ 44634 w 129"/>
              <a:gd name="T109" fmla="*/ 69488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8"/>
              <a:gd name="T167" fmla="*/ 129 w 129"/>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8">
                <a:moveTo>
                  <a:pt x="91" y="76"/>
                </a:moveTo>
                <a:lnTo>
                  <a:pt x="91" y="99"/>
                </a:lnTo>
                <a:lnTo>
                  <a:pt x="90" y="107"/>
                </a:lnTo>
                <a:lnTo>
                  <a:pt x="88" y="114"/>
                </a:lnTo>
                <a:lnTo>
                  <a:pt x="85" y="119"/>
                </a:lnTo>
                <a:lnTo>
                  <a:pt x="80" y="125"/>
                </a:lnTo>
                <a:lnTo>
                  <a:pt x="73" y="130"/>
                </a:lnTo>
                <a:lnTo>
                  <a:pt x="66" y="133"/>
                </a:lnTo>
                <a:lnTo>
                  <a:pt x="58" y="135"/>
                </a:lnTo>
                <a:lnTo>
                  <a:pt x="49" y="136"/>
                </a:lnTo>
                <a:lnTo>
                  <a:pt x="44" y="136"/>
                </a:lnTo>
                <a:lnTo>
                  <a:pt x="38" y="135"/>
                </a:lnTo>
                <a:lnTo>
                  <a:pt x="34" y="132"/>
                </a:lnTo>
                <a:lnTo>
                  <a:pt x="31" y="130"/>
                </a:lnTo>
                <a:lnTo>
                  <a:pt x="28" y="126"/>
                </a:lnTo>
                <a:lnTo>
                  <a:pt x="27" y="122"/>
                </a:lnTo>
                <a:lnTo>
                  <a:pt x="25" y="117"/>
                </a:lnTo>
                <a:lnTo>
                  <a:pt x="25" y="112"/>
                </a:lnTo>
                <a:lnTo>
                  <a:pt x="25" y="107"/>
                </a:lnTo>
                <a:lnTo>
                  <a:pt x="26" y="102"/>
                </a:lnTo>
                <a:lnTo>
                  <a:pt x="28" y="99"/>
                </a:lnTo>
                <a:lnTo>
                  <a:pt x="30" y="95"/>
                </a:lnTo>
                <a:lnTo>
                  <a:pt x="33" y="92"/>
                </a:lnTo>
                <a:lnTo>
                  <a:pt x="37" y="89"/>
                </a:lnTo>
                <a:lnTo>
                  <a:pt x="43" y="88"/>
                </a:lnTo>
                <a:lnTo>
                  <a:pt x="48" y="87"/>
                </a:lnTo>
                <a:lnTo>
                  <a:pt x="60" y="85"/>
                </a:lnTo>
                <a:lnTo>
                  <a:pt x="71" y="83"/>
                </a:lnTo>
                <a:lnTo>
                  <a:pt x="82" y="81"/>
                </a:lnTo>
                <a:lnTo>
                  <a:pt x="91" y="76"/>
                </a:lnTo>
                <a:close/>
                <a:moveTo>
                  <a:pt x="93" y="133"/>
                </a:moveTo>
                <a:lnTo>
                  <a:pt x="93" y="139"/>
                </a:lnTo>
                <a:lnTo>
                  <a:pt x="94" y="144"/>
                </a:lnTo>
                <a:lnTo>
                  <a:pt x="96" y="147"/>
                </a:lnTo>
                <a:lnTo>
                  <a:pt x="99" y="151"/>
                </a:lnTo>
                <a:lnTo>
                  <a:pt x="102" y="153"/>
                </a:lnTo>
                <a:lnTo>
                  <a:pt x="106" y="156"/>
                </a:lnTo>
                <a:lnTo>
                  <a:pt x="110" y="157"/>
                </a:lnTo>
                <a:lnTo>
                  <a:pt x="116" y="157"/>
                </a:lnTo>
                <a:lnTo>
                  <a:pt x="122" y="156"/>
                </a:lnTo>
                <a:lnTo>
                  <a:pt x="129" y="154"/>
                </a:lnTo>
                <a:lnTo>
                  <a:pt x="129" y="135"/>
                </a:lnTo>
                <a:lnTo>
                  <a:pt x="123" y="136"/>
                </a:lnTo>
                <a:lnTo>
                  <a:pt x="119" y="135"/>
                </a:lnTo>
                <a:lnTo>
                  <a:pt x="115" y="131"/>
                </a:lnTo>
                <a:lnTo>
                  <a:pt x="114" y="126"/>
                </a:lnTo>
                <a:lnTo>
                  <a:pt x="114" y="119"/>
                </a:lnTo>
                <a:lnTo>
                  <a:pt x="114" y="45"/>
                </a:lnTo>
                <a:lnTo>
                  <a:pt x="113" y="34"/>
                </a:lnTo>
                <a:lnTo>
                  <a:pt x="111" y="25"/>
                </a:lnTo>
                <a:lnTo>
                  <a:pt x="107" y="17"/>
                </a:lnTo>
                <a:lnTo>
                  <a:pt x="102" y="10"/>
                </a:lnTo>
                <a:lnTo>
                  <a:pt x="94" y="5"/>
                </a:lnTo>
                <a:lnTo>
                  <a:pt x="85" y="2"/>
                </a:lnTo>
                <a:lnTo>
                  <a:pt x="74" y="1"/>
                </a:lnTo>
                <a:lnTo>
                  <a:pt x="62" y="0"/>
                </a:lnTo>
                <a:lnTo>
                  <a:pt x="49" y="1"/>
                </a:lnTo>
                <a:lnTo>
                  <a:pt x="38" y="3"/>
                </a:lnTo>
                <a:lnTo>
                  <a:pt x="29" y="7"/>
                </a:lnTo>
                <a:lnTo>
                  <a:pt x="22" y="12"/>
                </a:lnTo>
                <a:lnTo>
                  <a:pt x="15" y="19"/>
                </a:lnTo>
                <a:lnTo>
                  <a:pt x="11" y="27"/>
                </a:lnTo>
                <a:lnTo>
                  <a:pt x="8" y="37"/>
                </a:lnTo>
                <a:lnTo>
                  <a:pt x="7" y="47"/>
                </a:lnTo>
                <a:lnTo>
                  <a:pt x="7" y="48"/>
                </a:lnTo>
                <a:lnTo>
                  <a:pt x="29" y="48"/>
                </a:lnTo>
                <a:lnTo>
                  <a:pt x="29" y="43"/>
                </a:lnTo>
                <a:lnTo>
                  <a:pt x="31" y="37"/>
                </a:lnTo>
                <a:lnTo>
                  <a:pt x="33" y="32"/>
                </a:lnTo>
                <a:lnTo>
                  <a:pt x="37" y="29"/>
                </a:lnTo>
                <a:lnTo>
                  <a:pt x="42" y="25"/>
                </a:lnTo>
                <a:lnTo>
                  <a:pt x="47" y="23"/>
                </a:lnTo>
                <a:lnTo>
                  <a:pt x="53" y="22"/>
                </a:lnTo>
                <a:lnTo>
                  <a:pt x="61" y="22"/>
                </a:lnTo>
                <a:lnTo>
                  <a:pt x="68" y="22"/>
                </a:lnTo>
                <a:lnTo>
                  <a:pt x="74" y="23"/>
                </a:lnTo>
                <a:lnTo>
                  <a:pt x="80" y="25"/>
                </a:lnTo>
                <a:lnTo>
                  <a:pt x="84" y="27"/>
                </a:lnTo>
                <a:lnTo>
                  <a:pt x="87" y="30"/>
                </a:lnTo>
                <a:lnTo>
                  <a:pt x="89" y="34"/>
                </a:lnTo>
                <a:lnTo>
                  <a:pt x="91" y="38"/>
                </a:lnTo>
                <a:lnTo>
                  <a:pt x="91" y="44"/>
                </a:lnTo>
                <a:lnTo>
                  <a:pt x="91" y="50"/>
                </a:lnTo>
                <a:lnTo>
                  <a:pt x="90" y="54"/>
                </a:lnTo>
                <a:lnTo>
                  <a:pt x="89" y="57"/>
                </a:lnTo>
                <a:lnTo>
                  <a:pt x="85" y="59"/>
                </a:lnTo>
                <a:lnTo>
                  <a:pt x="80" y="61"/>
                </a:lnTo>
                <a:lnTo>
                  <a:pt x="71" y="62"/>
                </a:lnTo>
                <a:lnTo>
                  <a:pt x="61" y="64"/>
                </a:lnTo>
                <a:lnTo>
                  <a:pt x="48" y="65"/>
                </a:lnTo>
                <a:lnTo>
                  <a:pt x="36" y="67"/>
                </a:lnTo>
                <a:lnTo>
                  <a:pt x="27" y="71"/>
                </a:lnTo>
                <a:lnTo>
                  <a:pt x="18" y="74"/>
                </a:lnTo>
                <a:lnTo>
                  <a:pt x="12" y="80"/>
                </a:lnTo>
                <a:lnTo>
                  <a:pt x="7" y="86"/>
                </a:lnTo>
                <a:lnTo>
                  <a:pt x="4" y="94"/>
                </a:lnTo>
                <a:lnTo>
                  <a:pt x="2" y="102"/>
                </a:lnTo>
                <a:lnTo>
                  <a:pt x="0" y="112"/>
                </a:lnTo>
                <a:lnTo>
                  <a:pt x="2" y="123"/>
                </a:lnTo>
                <a:lnTo>
                  <a:pt x="4" y="131"/>
                </a:lnTo>
                <a:lnTo>
                  <a:pt x="7" y="139"/>
                </a:lnTo>
                <a:lnTo>
                  <a:pt x="12" y="146"/>
                </a:lnTo>
                <a:lnTo>
                  <a:pt x="18" y="151"/>
                </a:lnTo>
                <a:lnTo>
                  <a:pt x="26" y="154"/>
                </a:lnTo>
                <a:lnTo>
                  <a:pt x="35" y="157"/>
                </a:lnTo>
                <a:lnTo>
                  <a:pt x="45" y="158"/>
                </a:lnTo>
                <a:lnTo>
                  <a:pt x="58" y="157"/>
                </a:lnTo>
                <a:lnTo>
                  <a:pt x="71" y="152"/>
                </a:lnTo>
                <a:lnTo>
                  <a:pt x="83" y="144"/>
                </a:lnTo>
                <a:lnTo>
                  <a:pt x="93" y="13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5" name="Freeform 251"/>
          <p:cNvSpPr>
            <a:spLocks/>
          </p:cNvSpPr>
          <p:nvPr/>
        </p:nvSpPr>
        <p:spPr bwMode="auto">
          <a:xfrm>
            <a:off x="3775076" y="4683126"/>
            <a:ext cx="53975" cy="80963"/>
          </a:xfrm>
          <a:custGeom>
            <a:avLst/>
            <a:gdLst>
              <a:gd name="T0" fmla="*/ 43085 w 114"/>
              <a:gd name="T1" fmla="*/ 80963 h 154"/>
              <a:gd name="T2" fmla="*/ 53975 w 114"/>
              <a:gd name="T3" fmla="*/ 80963 h 154"/>
              <a:gd name="T4" fmla="*/ 53975 w 114"/>
              <a:gd name="T5" fmla="*/ 33647 h 154"/>
              <a:gd name="T6" fmla="*/ 53975 w 114"/>
              <a:gd name="T7" fmla="*/ 29967 h 154"/>
              <a:gd name="T8" fmla="*/ 53975 w 114"/>
              <a:gd name="T9" fmla="*/ 24184 h 154"/>
              <a:gd name="T10" fmla="*/ 53502 w 114"/>
              <a:gd name="T11" fmla="*/ 19452 h 154"/>
              <a:gd name="T12" fmla="*/ 53028 w 114"/>
              <a:gd name="T13" fmla="*/ 14195 h 154"/>
              <a:gd name="T14" fmla="*/ 51134 w 114"/>
              <a:gd name="T15" fmla="*/ 10515 h 154"/>
              <a:gd name="T16" fmla="*/ 49714 w 114"/>
              <a:gd name="T17" fmla="*/ 7886 h 154"/>
              <a:gd name="T18" fmla="*/ 48293 w 114"/>
              <a:gd name="T19" fmla="*/ 5783 h 154"/>
              <a:gd name="T20" fmla="*/ 45926 w 114"/>
              <a:gd name="T21" fmla="*/ 4206 h 154"/>
              <a:gd name="T22" fmla="*/ 43559 w 114"/>
              <a:gd name="T23" fmla="*/ 2103 h 154"/>
              <a:gd name="T24" fmla="*/ 41191 w 114"/>
              <a:gd name="T25" fmla="*/ 1051 h 154"/>
              <a:gd name="T26" fmla="*/ 37877 w 114"/>
              <a:gd name="T27" fmla="*/ 526 h 154"/>
              <a:gd name="T28" fmla="*/ 34563 w 114"/>
              <a:gd name="T29" fmla="*/ 0 h 154"/>
              <a:gd name="T30" fmla="*/ 31249 w 114"/>
              <a:gd name="T31" fmla="*/ 0 h 154"/>
              <a:gd name="T32" fmla="*/ 27934 w 114"/>
              <a:gd name="T33" fmla="*/ 0 h 154"/>
              <a:gd name="T34" fmla="*/ 25094 w 114"/>
              <a:gd name="T35" fmla="*/ 526 h 154"/>
              <a:gd name="T36" fmla="*/ 22253 w 114"/>
              <a:gd name="T37" fmla="*/ 1577 h 154"/>
              <a:gd name="T38" fmla="*/ 19412 w 114"/>
              <a:gd name="T39" fmla="*/ 2629 h 154"/>
              <a:gd name="T40" fmla="*/ 17045 w 114"/>
              <a:gd name="T41" fmla="*/ 4732 h 154"/>
              <a:gd name="T42" fmla="*/ 14677 w 114"/>
              <a:gd name="T43" fmla="*/ 6835 h 154"/>
              <a:gd name="T44" fmla="*/ 12784 w 114"/>
              <a:gd name="T45" fmla="*/ 9989 h 154"/>
              <a:gd name="T46" fmla="*/ 10416 w 114"/>
              <a:gd name="T47" fmla="*/ 13143 h 154"/>
              <a:gd name="T48" fmla="*/ 10416 w 114"/>
              <a:gd name="T49" fmla="*/ 1577 h 154"/>
              <a:gd name="T50" fmla="*/ 0 w 114"/>
              <a:gd name="T51" fmla="*/ 1577 h 154"/>
              <a:gd name="T52" fmla="*/ 0 w 114"/>
              <a:gd name="T53" fmla="*/ 80963 h 154"/>
              <a:gd name="T54" fmla="*/ 10890 w 114"/>
              <a:gd name="T55" fmla="*/ 80963 h 154"/>
              <a:gd name="T56" fmla="*/ 10890 w 114"/>
              <a:gd name="T57" fmla="*/ 35750 h 154"/>
              <a:gd name="T58" fmla="*/ 11837 w 114"/>
              <a:gd name="T59" fmla="*/ 30493 h 154"/>
              <a:gd name="T60" fmla="*/ 12784 w 114"/>
              <a:gd name="T61" fmla="*/ 25235 h 154"/>
              <a:gd name="T62" fmla="*/ 14204 w 114"/>
              <a:gd name="T63" fmla="*/ 21029 h 154"/>
              <a:gd name="T64" fmla="*/ 16098 w 114"/>
              <a:gd name="T65" fmla="*/ 17349 h 154"/>
              <a:gd name="T66" fmla="*/ 18939 w 114"/>
              <a:gd name="T67" fmla="*/ 15246 h 154"/>
              <a:gd name="T68" fmla="*/ 22253 w 114"/>
              <a:gd name="T69" fmla="*/ 13143 h 154"/>
              <a:gd name="T70" fmla="*/ 26041 w 114"/>
              <a:gd name="T71" fmla="*/ 12092 h 154"/>
              <a:gd name="T72" fmla="*/ 30302 w 114"/>
              <a:gd name="T73" fmla="*/ 11566 h 154"/>
              <a:gd name="T74" fmla="*/ 33616 w 114"/>
              <a:gd name="T75" fmla="*/ 12092 h 154"/>
              <a:gd name="T76" fmla="*/ 36457 w 114"/>
              <a:gd name="T77" fmla="*/ 12618 h 154"/>
              <a:gd name="T78" fmla="*/ 38351 w 114"/>
              <a:gd name="T79" fmla="*/ 14195 h 154"/>
              <a:gd name="T80" fmla="*/ 40718 w 114"/>
              <a:gd name="T81" fmla="*/ 16298 h 154"/>
              <a:gd name="T82" fmla="*/ 41665 w 114"/>
              <a:gd name="T83" fmla="*/ 19452 h 154"/>
              <a:gd name="T84" fmla="*/ 42612 w 114"/>
              <a:gd name="T85" fmla="*/ 23132 h 154"/>
              <a:gd name="T86" fmla="*/ 43085 w 114"/>
              <a:gd name="T87" fmla="*/ 27338 h 154"/>
              <a:gd name="T88" fmla="*/ 43085 w 114"/>
              <a:gd name="T89" fmla="*/ 32070 h 154"/>
              <a:gd name="T90" fmla="*/ 43085 w 114"/>
              <a:gd name="T91" fmla="*/ 80963 h 1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4"/>
              <a:gd name="T140" fmla="*/ 114 w 114"/>
              <a:gd name="T141" fmla="*/ 154 h 1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4">
                <a:moveTo>
                  <a:pt x="91" y="154"/>
                </a:moveTo>
                <a:lnTo>
                  <a:pt x="114" y="154"/>
                </a:lnTo>
                <a:lnTo>
                  <a:pt x="114" y="64"/>
                </a:lnTo>
                <a:lnTo>
                  <a:pt x="114" y="57"/>
                </a:lnTo>
                <a:lnTo>
                  <a:pt x="114" y="46"/>
                </a:lnTo>
                <a:lnTo>
                  <a:pt x="113" y="37"/>
                </a:lnTo>
                <a:lnTo>
                  <a:pt x="112" y="27"/>
                </a:lnTo>
                <a:lnTo>
                  <a:pt x="108" y="20"/>
                </a:lnTo>
                <a:lnTo>
                  <a:pt x="105" y="15"/>
                </a:lnTo>
                <a:lnTo>
                  <a:pt x="102" y="11"/>
                </a:lnTo>
                <a:lnTo>
                  <a:pt x="97" y="8"/>
                </a:lnTo>
                <a:lnTo>
                  <a:pt x="92" y="4"/>
                </a:lnTo>
                <a:lnTo>
                  <a:pt x="87" y="2"/>
                </a:lnTo>
                <a:lnTo>
                  <a:pt x="80" y="1"/>
                </a:lnTo>
                <a:lnTo>
                  <a:pt x="73" y="0"/>
                </a:lnTo>
                <a:lnTo>
                  <a:pt x="66" y="0"/>
                </a:lnTo>
                <a:lnTo>
                  <a:pt x="59" y="0"/>
                </a:lnTo>
                <a:lnTo>
                  <a:pt x="53" y="1"/>
                </a:lnTo>
                <a:lnTo>
                  <a:pt x="47" y="3"/>
                </a:lnTo>
                <a:lnTo>
                  <a:pt x="41" y="5"/>
                </a:lnTo>
                <a:lnTo>
                  <a:pt x="36" y="9"/>
                </a:lnTo>
                <a:lnTo>
                  <a:pt x="31" y="13"/>
                </a:lnTo>
                <a:lnTo>
                  <a:pt x="27" y="19"/>
                </a:lnTo>
                <a:lnTo>
                  <a:pt x="22" y="25"/>
                </a:lnTo>
                <a:lnTo>
                  <a:pt x="22" y="3"/>
                </a:lnTo>
                <a:lnTo>
                  <a:pt x="0" y="3"/>
                </a:lnTo>
                <a:lnTo>
                  <a:pt x="0" y="154"/>
                </a:lnTo>
                <a:lnTo>
                  <a:pt x="23" y="154"/>
                </a:lnTo>
                <a:lnTo>
                  <a:pt x="23" y="68"/>
                </a:lnTo>
                <a:lnTo>
                  <a:pt x="25" y="58"/>
                </a:lnTo>
                <a:lnTo>
                  <a:pt x="27" y="48"/>
                </a:lnTo>
                <a:lnTo>
                  <a:pt x="30" y="40"/>
                </a:lnTo>
                <a:lnTo>
                  <a:pt x="34" y="33"/>
                </a:lnTo>
                <a:lnTo>
                  <a:pt x="40" y="29"/>
                </a:lnTo>
                <a:lnTo>
                  <a:pt x="47" y="25"/>
                </a:lnTo>
                <a:lnTo>
                  <a:pt x="55" y="23"/>
                </a:lnTo>
                <a:lnTo>
                  <a:pt x="64" y="22"/>
                </a:lnTo>
                <a:lnTo>
                  <a:pt x="71" y="23"/>
                </a:lnTo>
                <a:lnTo>
                  <a:pt x="77" y="24"/>
                </a:lnTo>
                <a:lnTo>
                  <a:pt x="81" y="27"/>
                </a:lnTo>
                <a:lnTo>
                  <a:pt x="86" y="31"/>
                </a:lnTo>
                <a:lnTo>
                  <a:pt x="88" y="37"/>
                </a:lnTo>
                <a:lnTo>
                  <a:pt x="90" y="44"/>
                </a:lnTo>
                <a:lnTo>
                  <a:pt x="91" y="52"/>
                </a:lnTo>
                <a:lnTo>
                  <a:pt x="91" y="61"/>
                </a:lnTo>
                <a:lnTo>
                  <a:pt x="91" y="15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6" name="Freeform 252"/>
          <p:cNvSpPr>
            <a:spLocks/>
          </p:cNvSpPr>
          <p:nvPr/>
        </p:nvSpPr>
        <p:spPr bwMode="auto">
          <a:xfrm>
            <a:off x="3879850" y="4654550"/>
            <a:ext cx="58738" cy="109538"/>
          </a:xfrm>
          <a:custGeom>
            <a:avLst/>
            <a:gdLst>
              <a:gd name="T0" fmla="*/ 0 w 126"/>
              <a:gd name="T1" fmla="*/ 109538 h 207"/>
              <a:gd name="T2" fmla="*/ 11654 w 126"/>
              <a:gd name="T3" fmla="*/ 109538 h 207"/>
              <a:gd name="T4" fmla="*/ 11654 w 126"/>
              <a:gd name="T5" fmla="*/ 59267 h 207"/>
              <a:gd name="T6" fmla="*/ 53144 w 126"/>
              <a:gd name="T7" fmla="*/ 59267 h 207"/>
              <a:gd name="T8" fmla="*/ 53144 w 126"/>
              <a:gd name="T9" fmla="*/ 45509 h 207"/>
              <a:gd name="T10" fmla="*/ 11654 w 126"/>
              <a:gd name="T11" fmla="*/ 45509 h 207"/>
              <a:gd name="T12" fmla="*/ 11654 w 126"/>
              <a:gd name="T13" fmla="*/ 13758 h 207"/>
              <a:gd name="T14" fmla="*/ 58738 w 126"/>
              <a:gd name="T15" fmla="*/ 13758 h 207"/>
              <a:gd name="T16" fmla="*/ 58738 w 126"/>
              <a:gd name="T17" fmla="*/ 0 h 207"/>
              <a:gd name="T18" fmla="*/ 0 w 126"/>
              <a:gd name="T19" fmla="*/ 0 h 207"/>
              <a:gd name="T20" fmla="*/ 0 w 126"/>
              <a:gd name="T21" fmla="*/ 109538 h 2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6"/>
              <a:gd name="T34" fmla="*/ 0 h 207"/>
              <a:gd name="T35" fmla="*/ 126 w 126"/>
              <a:gd name="T36" fmla="*/ 207 h 2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6" h="207">
                <a:moveTo>
                  <a:pt x="0" y="207"/>
                </a:moveTo>
                <a:lnTo>
                  <a:pt x="25" y="207"/>
                </a:lnTo>
                <a:lnTo>
                  <a:pt x="25" y="112"/>
                </a:lnTo>
                <a:lnTo>
                  <a:pt x="114" y="112"/>
                </a:lnTo>
                <a:lnTo>
                  <a:pt x="114" y="86"/>
                </a:lnTo>
                <a:lnTo>
                  <a:pt x="25" y="86"/>
                </a:lnTo>
                <a:lnTo>
                  <a:pt x="25" y="26"/>
                </a:lnTo>
                <a:lnTo>
                  <a:pt x="126" y="26"/>
                </a:lnTo>
                <a:lnTo>
                  <a:pt x="126"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7" name="Rectangle 253"/>
          <p:cNvSpPr>
            <a:spLocks noChangeArrowheads="1"/>
          </p:cNvSpPr>
          <p:nvPr/>
        </p:nvSpPr>
        <p:spPr bwMode="auto">
          <a:xfrm>
            <a:off x="3933825" y="4748214"/>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18" name="Freeform 254"/>
          <p:cNvSpPr>
            <a:spLocks/>
          </p:cNvSpPr>
          <p:nvPr/>
        </p:nvSpPr>
        <p:spPr bwMode="auto">
          <a:xfrm>
            <a:off x="2874963" y="4851401"/>
            <a:ext cx="57150" cy="106363"/>
          </a:xfrm>
          <a:custGeom>
            <a:avLst/>
            <a:gdLst>
              <a:gd name="T0" fmla="*/ 57150 w 125"/>
              <a:gd name="T1" fmla="*/ 106363 h 199"/>
              <a:gd name="T2" fmla="*/ 12344 w 125"/>
              <a:gd name="T3" fmla="*/ 93001 h 199"/>
              <a:gd name="T4" fmla="*/ 15088 w 125"/>
              <a:gd name="T5" fmla="*/ 86587 h 199"/>
              <a:gd name="T6" fmla="*/ 18745 w 125"/>
              <a:gd name="T7" fmla="*/ 80173 h 199"/>
              <a:gd name="T8" fmla="*/ 24689 w 125"/>
              <a:gd name="T9" fmla="*/ 74828 h 199"/>
              <a:gd name="T10" fmla="*/ 32004 w 125"/>
              <a:gd name="T11" fmla="*/ 69483 h 199"/>
              <a:gd name="T12" fmla="*/ 43434 w 125"/>
              <a:gd name="T13" fmla="*/ 61466 h 199"/>
              <a:gd name="T14" fmla="*/ 50292 w 125"/>
              <a:gd name="T15" fmla="*/ 54518 h 199"/>
              <a:gd name="T16" fmla="*/ 54407 w 125"/>
              <a:gd name="T17" fmla="*/ 46500 h 199"/>
              <a:gd name="T18" fmla="*/ 56693 w 125"/>
              <a:gd name="T19" fmla="*/ 36345 h 199"/>
              <a:gd name="T20" fmla="*/ 56693 w 125"/>
              <a:gd name="T21" fmla="*/ 24586 h 199"/>
              <a:gd name="T22" fmla="*/ 52578 w 125"/>
              <a:gd name="T23" fmla="*/ 12828 h 199"/>
              <a:gd name="T24" fmla="*/ 45263 w 125"/>
              <a:gd name="T25" fmla="*/ 4810 h 199"/>
              <a:gd name="T26" fmla="*/ 35662 w 125"/>
              <a:gd name="T27" fmla="*/ 534 h 199"/>
              <a:gd name="T28" fmla="*/ 23774 w 125"/>
              <a:gd name="T29" fmla="*/ 534 h 199"/>
              <a:gd name="T30" fmla="*/ 13716 w 125"/>
              <a:gd name="T31" fmla="*/ 5345 h 199"/>
              <a:gd name="T32" fmla="*/ 6401 w 125"/>
              <a:gd name="T33" fmla="*/ 14966 h 199"/>
              <a:gd name="T34" fmla="*/ 2743 w 125"/>
              <a:gd name="T35" fmla="*/ 28328 h 199"/>
              <a:gd name="T36" fmla="*/ 1829 w 125"/>
              <a:gd name="T37" fmla="*/ 38483 h 199"/>
              <a:gd name="T38" fmla="*/ 13259 w 125"/>
              <a:gd name="T39" fmla="*/ 37414 h 199"/>
              <a:gd name="T40" fmla="*/ 14173 w 125"/>
              <a:gd name="T41" fmla="*/ 27259 h 199"/>
              <a:gd name="T42" fmla="*/ 17374 w 125"/>
              <a:gd name="T43" fmla="*/ 19242 h 199"/>
              <a:gd name="T44" fmla="*/ 22860 w 125"/>
              <a:gd name="T45" fmla="*/ 14966 h 199"/>
              <a:gd name="T46" fmla="*/ 29261 w 125"/>
              <a:gd name="T47" fmla="*/ 12828 h 199"/>
              <a:gd name="T48" fmla="*/ 35662 w 125"/>
              <a:gd name="T49" fmla="*/ 14431 h 199"/>
              <a:gd name="T50" fmla="*/ 41148 w 125"/>
              <a:gd name="T51" fmla="*/ 18173 h 199"/>
              <a:gd name="T52" fmla="*/ 44348 w 125"/>
              <a:gd name="T53" fmla="*/ 24052 h 199"/>
              <a:gd name="T54" fmla="*/ 45263 w 125"/>
              <a:gd name="T55" fmla="*/ 31535 h 199"/>
              <a:gd name="T56" fmla="*/ 44348 w 125"/>
              <a:gd name="T57" fmla="*/ 38483 h 199"/>
              <a:gd name="T58" fmla="*/ 42520 w 125"/>
              <a:gd name="T59" fmla="*/ 43828 h 199"/>
              <a:gd name="T60" fmla="*/ 38862 w 125"/>
              <a:gd name="T61" fmla="*/ 49707 h 199"/>
              <a:gd name="T62" fmla="*/ 33376 w 125"/>
              <a:gd name="T63" fmla="*/ 53983 h 199"/>
              <a:gd name="T64" fmla="*/ 20574 w 125"/>
              <a:gd name="T65" fmla="*/ 63604 h 199"/>
              <a:gd name="T66" fmla="*/ 10058 w 125"/>
              <a:gd name="T67" fmla="*/ 73225 h 199"/>
              <a:gd name="T68" fmla="*/ 4115 w 125"/>
              <a:gd name="T69" fmla="*/ 84449 h 199"/>
              <a:gd name="T70" fmla="*/ 457 w 125"/>
              <a:gd name="T71" fmla="*/ 97811 h 199"/>
              <a:gd name="T72" fmla="*/ 0 w 125"/>
              <a:gd name="T73" fmla="*/ 106363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99"/>
              <a:gd name="T113" fmla="*/ 125 w 125"/>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99">
                <a:moveTo>
                  <a:pt x="0" y="199"/>
                </a:moveTo>
                <a:lnTo>
                  <a:pt x="125" y="199"/>
                </a:lnTo>
                <a:lnTo>
                  <a:pt x="125" y="174"/>
                </a:lnTo>
                <a:lnTo>
                  <a:pt x="27" y="174"/>
                </a:lnTo>
                <a:lnTo>
                  <a:pt x="30" y="167"/>
                </a:lnTo>
                <a:lnTo>
                  <a:pt x="33" y="162"/>
                </a:lnTo>
                <a:lnTo>
                  <a:pt x="36" y="156"/>
                </a:lnTo>
                <a:lnTo>
                  <a:pt x="41" y="150"/>
                </a:lnTo>
                <a:lnTo>
                  <a:pt x="48" y="145"/>
                </a:lnTo>
                <a:lnTo>
                  <a:pt x="54" y="140"/>
                </a:lnTo>
                <a:lnTo>
                  <a:pt x="61" y="135"/>
                </a:lnTo>
                <a:lnTo>
                  <a:pt x="70" y="130"/>
                </a:lnTo>
                <a:lnTo>
                  <a:pt x="86" y="122"/>
                </a:lnTo>
                <a:lnTo>
                  <a:pt x="95" y="115"/>
                </a:lnTo>
                <a:lnTo>
                  <a:pt x="103" y="109"/>
                </a:lnTo>
                <a:lnTo>
                  <a:pt x="110" y="102"/>
                </a:lnTo>
                <a:lnTo>
                  <a:pt x="115" y="95"/>
                </a:lnTo>
                <a:lnTo>
                  <a:pt x="119" y="87"/>
                </a:lnTo>
                <a:lnTo>
                  <a:pt x="123" y="78"/>
                </a:lnTo>
                <a:lnTo>
                  <a:pt x="124" y="68"/>
                </a:lnTo>
                <a:lnTo>
                  <a:pt x="125" y="59"/>
                </a:lnTo>
                <a:lnTo>
                  <a:pt x="124" y="46"/>
                </a:lnTo>
                <a:lnTo>
                  <a:pt x="120" y="35"/>
                </a:lnTo>
                <a:lnTo>
                  <a:pt x="115" y="24"/>
                </a:lnTo>
                <a:lnTo>
                  <a:pt x="108" y="16"/>
                </a:lnTo>
                <a:lnTo>
                  <a:pt x="99" y="9"/>
                </a:lnTo>
                <a:lnTo>
                  <a:pt x="90" y="4"/>
                </a:lnTo>
                <a:lnTo>
                  <a:pt x="78" y="1"/>
                </a:lnTo>
                <a:lnTo>
                  <a:pt x="65" y="0"/>
                </a:lnTo>
                <a:lnTo>
                  <a:pt x="52" y="1"/>
                </a:lnTo>
                <a:lnTo>
                  <a:pt x="40" y="4"/>
                </a:lnTo>
                <a:lnTo>
                  <a:pt x="30" y="10"/>
                </a:lnTo>
                <a:lnTo>
                  <a:pt x="21" y="18"/>
                </a:lnTo>
                <a:lnTo>
                  <a:pt x="14" y="28"/>
                </a:lnTo>
                <a:lnTo>
                  <a:pt x="9" y="39"/>
                </a:lnTo>
                <a:lnTo>
                  <a:pt x="6" y="53"/>
                </a:lnTo>
                <a:lnTo>
                  <a:pt x="4" y="68"/>
                </a:lnTo>
                <a:lnTo>
                  <a:pt x="4" y="72"/>
                </a:lnTo>
                <a:lnTo>
                  <a:pt x="29" y="72"/>
                </a:lnTo>
                <a:lnTo>
                  <a:pt x="29" y="70"/>
                </a:lnTo>
                <a:lnTo>
                  <a:pt x="30" y="59"/>
                </a:lnTo>
                <a:lnTo>
                  <a:pt x="31" y="51"/>
                </a:lnTo>
                <a:lnTo>
                  <a:pt x="34" y="43"/>
                </a:lnTo>
                <a:lnTo>
                  <a:pt x="38" y="36"/>
                </a:lnTo>
                <a:lnTo>
                  <a:pt x="43" y="31"/>
                </a:lnTo>
                <a:lnTo>
                  <a:pt x="50" y="28"/>
                </a:lnTo>
                <a:lnTo>
                  <a:pt x="56" y="25"/>
                </a:lnTo>
                <a:lnTo>
                  <a:pt x="64" y="24"/>
                </a:lnTo>
                <a:lnTo>
                  <a:pt x="72" y="25"/>
                </a:lnTo>
                <a:lnTo>
                  <a:pt x="78" y="27"/>
                </a:lnTo>
                <a:lnTo>
                  <a:pt x="85" y="30"/>
                </a:lnTo>
                <a:lnTo>
                  <a:pt x="90" y="34"/>
                </a:lnTo>
                <a:lnTo>
                  <a:pt x="94" y="39"/>
                </a:lnTo>
                <a:lnTo>
                  <a:pt x="97" y="45"/>
                </a:lnTo>
                <a:lnTo>
                  <a:pt x="98" y="52"/>
                </a:lnTo>
                <a:lnTo>
                  <a:pt x="99" y="59"/>
                </a:lnTo>
                <a:lnTo>
                  <a:pt x="99" y="66"/>
                </a:lnTo>
                <a:lnTo>
                  <a:pt x="97" y="72"/>
                </a:lnTo>
                <a:lnTo>
                  <a:pt x="96" y="78"/>
                </a:lnTo>
                <a:lnTo>
                  <a:pt x="93" y="82"/>
                </a:lnTo>
                <a:lnTo>
                  <a:pt x="89" y="88"/>
                </a:lnTo>
                <a:lnTo>
                  <a:pt x="85" y="93"/>
                </a:lnTo>
                <a:lnTo>
                  <a:pt x="79" y="98"/>
                </a:lnTo>
                <a:lnTo>
                  <a:pt x="73" y="101"/>
                </a:lnTo>
                <a:lnTo>
                  <a:pt x="58" y="110"/>
                </a:lnTo>
                <a:lnTo>
                  <a:pt x="45" y="119"/>
                </a:lnTo>
                <a:lnTo>
                  <a:pt x="33" y="128"/>
                </a:lnTo>
                <a:lnTo>
                  <a:pt x="22" y="137"/>
                </a:lnTo>
                <a:lnTo>
                  <a:pt x="15" y="148"/>
                </a:lnTo>
                <a:lnTo>
                  <a:pt x="9" y="158"/>
                </a:lnTo>
                <a:lnTo>
                  <a:pt x="4" y="170"/>
                </a:lnTo>
                <a:lnTo>
                  <a:pt x="1" y="183"/>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9" name="Freeform 255"/>
          <p:cNvSpPr>
            <a:spLocks noEditPoints="1"/>
          </p:cNvSpPr>
          <p:nvPr/>
        </p:nvSpPr>
        <p:spPr bwMode="auto">
          <a:xfrm>
            <a:off x="2941639" y="4851400"/>
            <a:ext cx="58737" cy="107950"/>
          </a:xfrm>
          <a:custGeom>
            <a:avLst/>
            <a:gdLst>
              <a:gd name="T0" fmla="*/ 0 w 125"/>
              <a:gd name="T1" fmla="*/ 60325 h 204"/>
              <a:gd name="T2" fmla="*/ 940 w 125"/>
              <a:gd name="T3" fmla="*/ 71967 h 204"/>
              <a:gd name="T4" fmla="*/ 2819 w 125"/>
              <a:gd name="T5" fmla="*/ 82021 h 204"/>
              <a:gd name="T6" fmla="*/ 5639 w 125"/>
              <a:gd name="T7" fmla="*/ 90488 h 204"/>
              <a:gd name="T8" fmla="*/ 9398 w 125"/>
              <a:gd name="T9" fmla="*/ 97367 h 204"/>
              <a:gd name="T10" fmla="*/ 14097 w 125"/>
              <a:gd name="T11" fmla="*/ 102129 h 204"/>
              <a:gd name="T12" fmla="*/ 19736 w 125"/>
              <a:gd name="T13" fmla="*/ 105833 h 204"/>
              <a:gd name="T14" fmla="*/ 25374 w 125"/>
              <a:gd name="T15" fmla="*/ 107950 h 204"/>
              <a:gd name="T16" fmla="*/ 32423 w 125"/>
              <a:gd name="T17" fmla="*/ 107950 h 204"/>
              <a:gd name="T18" fmla="*/ 39001 w 125"/>
              <a:gd name="T19" fmla="*/ 105833 h 204"/>
              <a:gd name="T20" fmla="*/ 44640 w 125"/>
              <a:gd name="T21" fmla="*/ 102129 h 204"/>
              <a:gd name="T22" fmla="*/ 49339 w 125"/>
              <a:gd name="T23" fmla="*/ 97367 h 204"/>
              <a:gd name="T24" fmla="*/ 52628 w 125"/>
              <a:gd name="T25" fmla="*/ 90488 h 204"/>
              <a:gd name="T26" fmla="*/ 55918 w 125"/>
              <a:gd name="T27" fmla="*/ 82021 h 204"/>
              <a:gd name="T28" fmla="*/ 57797 w 125"/>
              <a:gd name="T29" fmla="*/ 71967 h 204"/>
              <a:gd name="T30" fmla="*/ 58737 w 125"/>
              <a:gd name="T31" fmla="*/ 60325 h 204"/>
              <a:gd name="T32" fmla="*/ 58737 w 125"/>
              <a:gd name="T33" fmla="*/ 47096 h 204"/>
              <a:gd name="T34" fmla="*/ 57797 w 125"/>
              <a:gd name="T35" fmla="*/ 35454 h 204"/>
              <a:gd name="T36" fmla="*/ 55918 w 125"/>
              <a:gd name="T37" fmla="*/ 25929 h 204"/>
              <a:gd name="T38" fmla="*/ 52628 w 125"/>
              <a:gd name="T39" fmla="*/ 16933 h 204"/>
              <a:gd name="T40" fmla="*/ 49339 w 125"/>
              <a:gd name="T41" fmla="*/ 10583 h 204"/>
              <a:gd name="T42" fmla="*/ 44640 w 125"/>
              <a:gd name="T43" fmla="*/ 5292 h 204"/>
              <a:gd name="T44" fmla="*/ 39001 w 125"/>
              <a:gd name="T45" fmla="*/ 1588 h 204"/>
              <a:gd name="T46" fmla="*/ 32423 w 125"/>
              <a:gd name="T47" fmla="*/ 0 h 204"/>
              <a:gd name="T48" fmla="*/ 25374 w 125"/>
              <a:gd name="T49" fmla="*/ 0 h 204"/>
              <a:gd name="T50" fmla="*/ 19736 w 125"/>
              <a:gd name="T51" fmla="*/ 1588 h 204"/>
              <a:gd name="T52" fmla="*/ 14097 w 125"/>
              <a:gd name="T53" fmla="*/ 5292 h 204"/>
              <a:gd name="T54" fmla="*/ 9398 w 125"/>
              <a:gd name="T55" fmla="*/ 10583 h 204"/>
              <a:gd name="T56" fmla="*/ 5639 w 125"/>
              <a:gd name="T57" fmla="*/ 16933 h 204"/>
              <a:gd name="T58" fmla="*/ 2819 w 125"/>
              <a:gd name="T59" fmla="*/ 25929 h 204"/>
              <a:gd name="T60" fmla="*/ 940 w 125"/>
              <a:gd name="T61" fmla="*/ 35454 h 204"/>
              <a:gd name="T62" fmla="*/ 0 w 125"/>
              <a:gd name="T63" fmla="*/ 47096 h 204"/>
              <a:gd name="T64" fmla="*/ 11747 w 125"/>
              <a:gd name="T65" fmla="*/ 53975 h 204"/>
              <a:gd name="T66" fmla="*/ 12687 w 125"/>
              <a:gd name="T67" fmla="*/ 35454 h 204"/>
              <a:gd name="T68" fmla="*/ 15507 w 125"/>
              <a:gd name="T69" fmla="*/ 22754 h 204"/>
              <a:gd name="T70" fmla="*/ 21145 w 125"/>
              <a:gd name="T71" fmla="*/ 14817 h 204"/>
              <a:gd name="T72" fmla="*/ 29603 w 125"/>
              <a:gd name="T73" fmla="*/ 12171 h 204"/>
              <a:gd name="T74" fmla="*/ 37592 w 125"/>
              <a:gd name="T75" fmla="*/ 14817 h 204"/>
              <a:gd name="T76" fmla="*/ 42761 w 125"/>
              <a:gd name="T77" fmla="*/ 22754 h 204"/>
              <a:gd name="T78" fmla="*/ 46050 w 125"/>
              <a:gd name="T79" fmla="*/ 35454 h 204"/>
              <a:gd name="T80" fmla="*/ 46990 w 125"/>
              <a:gd name="T81" fmla="*/ 53975 h 204"/>
              <a:gd name="T82" fmla="*/ 46050 w 125"/>
              <a:gd name="T83" fmla="*/ 71967 h 204"/>
              <a:gd name="T84" fmla="*/ 42761 w 125"/>
              <a:gd name="T85" fmla="*/ 84667 h 204"/>
              <a:gd name="T86" fmla="*/ 37592 w 125"/>
              <a:gd name="T87" fmla="*/ 93133 h 204"/>
              <a:gd name="T88" fmla="*/ 29603 w 125"/>
              <a:gd name="T89" fmla="*/ 95250 h 204"/>
              <a:gd name="T90" fmla="*/ 21145 w 125"/>
              <a:gd name="T91" fmla="*/ 93133 h 204"/>
              <a:gd name="T92" fmla="*/ 15507 w 125"/>
              <a:gd name="T93" fmla="*/ 84667 h 204"/>
              <a:gd name="T94" fmla="*/ 12687 w 125"/>
              <a:gd name="T95" fmla="*/ 71967 h 204"/>
              <a:gd name="T96" fmla="*/ 11747 w 125"/>
              <a:gd name="T97" fmla="*/ 53975 h 2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5"/>
              <a:gd name="T148" fmla="*/ 0 h 204"/>
              <a:gd name="T149" fmla="*/ 125 w 125"/>
              <a:gd name="T150" fmla="*/ 204 h 2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5" h="204">
                <a:moveTo>
                  <a:pt x="0" y="102"/>
                </a:moveTo>
                <a:lnTo>
                  <a:pt x="0" y="114"/>
                </a:lnTo>
                <a:lnTo>
                  <a:pt x="1" y="126"/>
                </a:lnTo>
                <a:lnTo>
                  <a:pt x="2" y="136"/>
                </a:lnTo>
                <a:lnTo>
                  <a:pt x="4" y="147"/>
                </a:lnTo>
                <a:lnTo>
                  <a:pt x="6" y="155"/>
                </a:lnTo>
                <a:lnTo>
                  <a:pt x="9" y="164"/>
                </a:lnTo>
                <a:lnTo>
                  <a:pt x="12" y="171"/>
                </a:lnTo>
                <a:lnTo>
                  <a:pt x="15" y="178"/>
                </a:lnTo>
                <a:lnTo>
                  <a:pt x="20" y="184"/>
                </a:lnTo>
                <a:lnTo>
                  <a:pt x="25" y="190"/>
                </a:lnTo>
                <a:lnTo>
                  <a:pt x="30" y="193"/>
                </a:lnTo>
                <a:lnTo>
                  <a:pt x="36" y="197"/>
                </a:lnTo>
                <a:lnTo>
                  <a:pt x="42" y="200"/>
                </a:lnTo>
                <a:lnTo>
                  <a:pt x="48" y="202"/>
                </a:lnTo>
                <a:lnTo>
                  <a:pt x="54" y="204"/>
                </a:lnTo>
                <a:lnTo>
                  <a:pt x="62" y="204"/>
                </a:lnTo>
                <a:lnTo>
                  <a:pt x="69" y="204"/>
                </a:lnTo>
                <a:lnTo>
                  <a:pt x="77" y="202"/>
                </a:lnTo>
                <a:lnTo>
                  <a:pt x="83" y="200"/>
                </a:lnTo>
                <a:lnTo>
                  <a:pt x="89" y="197"/>
                </a:lnTo>
                <a:lnTo>
                  <a:pt x="95" y="193"/>
                </a:lnTo>
                <a:lnTo>
                  <a:pt x="100" y="190"/>
                </a:lnTo>
                <a:lnTo>
                  <a:pt x="105" y="184"/>
                </a:lnTo>
                <a:lnTo>
                  <a:pt x="109" y="178"/>
                </a:lnTo>
                <a:lnTo>
                  <a:pt x="112" y="171"/>
                </a:lnTo>
                <a:lnTo>
                  <a:pt x="116" y="164"/>
                </a:lnTo>
                <a:lnTo>
                  <a:pt x="119" y="155"/>
                </a:lnTo>
                <a:lnTo>
                  <a:pt x="121" y="147"/>
                </a:lnTo>
                <a:lnTo>
                  <a:pt x="123" y="136"/>
                </a:lnTo>
                <a:lnTo>
                  <a:pt x="124" y="126"/>
                </a:lnTo>
                <a:lnTo>
                  <a:pt x="125" y="114"/>
                </a:lnTo>
                <a:lnTo>
                  <a:pt x="125" y="102"/>
                </a:lnTo>
                <a:lnTo>
                  <a:pt x="125" y="89"/>
                </a:lnTo>
                <a:lnTo>
                  <a:pt x="124" y="78"/>
                </a:lnTo>
                <a:lnTo>
                  <a:pt x="123" y="67"/>
                </a:lnTo>
                <a:lnTo>
                  <a:pt x="121" y="58"/>
                </a:lnTo>
                <a:lnTo>
                  <a:pt x="119" y="49"/>
                </a:lnTo>
                <a:lnTo>
                  <a:pt x="116" y="41"/>
                </a:lnTo>
                <a:lnTo>
                  <a:pt x="112" y="32"/>
                </a:lnTo>
                <a:lnTo>
                  <a:pt x="109" y="25"/>
                </a:lnTo>
                <a:lnTo>
                  <a:pt x="105" y="20"/>
                </a:lnTo>
                <a:lnTo>
                  <a:pt x="100" y="15"/>
                </a:lnTo>
                <a:lnTo>
                  <a:pt x="95" y="10"/>
                </a:lnTo>
                <a:lnTo>
                  <a:pt x="89" y="7"/>
                </a:lnTo>
                <a:lnTo>
                  <a:pt x="83" y="3"/>
                </a:lnTo>
                <a:lnTo>
                  <a:pt x="77" y="1"/>
                </a:lnTo>
                <a:lnTo>
                  <a:pt x="69" y="0"/>
                </a:lnTo>
                <a:lnTo>
                  <a:pt x="62" y="0"/>
                </a:lnTo>
                <a:lnTo>
                  <a:pt x="54" y="0"/>
                </a:lnTo>
                <a:lnTo>
                  <a:pt x="48" y="1"/>
                </a:lnTo>
                <a:lnTo>
                  <a:pt x="42" y="3"/>
                </a:lnTo>
                <a:lnTo>
                  <a:pt x="36" y="7"/>
                </a:lnTo>
                <a:lnTo>
                  <a:pt x="30" y="10"/>
                </a:lnTo>
                <a:lnTo>
                  <a:pt x="25" y="15"/>
                </a:lnTo>
                <a:lnTo>
                  <a:pt x="20" y="20"/>
                </a:lnTo>
                <a:lnTo>
                  <a:pt x="15" y="25"/>
                </a:lnTo>
                <a:lnTo>
                  <a:pt x="12" y="32"/>
                </a:lnTo>
                <a:lnTo>
                  <a:pt x="9" y="41"/>
                </a:lnTo>
                <a:lnTo>
                  <a:pt x="6" y="49"/>
                </a:lnTo>
                <a:lnTo>
                  <a:pt x="4" y="58"/>
                </a:lnTo>
                <a:lnTo>
                  <a:pt x="2" y="67"/>
                </a:lnTo>
                <a:lnTo>
                  <a:pt x="1" y="78"/>
                </a:lnTo>
                <a:lnTo>
                  <a:pt x="0" y="89"/>
                </a:lnTo>
                <a:lnTo>
                  <a:pt x="0" y="102"/>
                </a:lnTo>
                <a:close/>
                <a:moveTo>
                  <a:pt x="25" y="102"/>
                </a:moveTo>
                <a:lnTo>
                  <a:pt x="25" y="84"/>
                </a:lnTo>
                <a:lnTo>
                  <a:pt x="27" y="67"/>
                </a:lnTo>
                <a:lnTo>
                  <a:pt x="30" y="53"/>
                </a:lnTo>
                <a:lnTo>
                  <a:pt x="33" y="43"/>
                </a:lnTo>
                <a:lnTo>
                  <a:pt x="39" y="34"/>
                </a:lnTo>
                <a:lnTo>
                  <a:pt x="45" y="28"/>
                </a:lnTo>
                <a:lnTo>
                  <a:pt x="53" y="24"/>
                </a:lnTo>
                <a:lnTo>
                  <a:pt x="63" y="23"/>
                </a:lnTo>
                <a:lnTo>
                  <a:pt x="71" y="24"/>
                </a:lnTo>
                <a:lnTo>
                  <a:pt x="80" y="28"/>
                </a:lnTo>
                <a:lnTo>
                  <a:pt x="86" y="34"/>
                </a:lnTo>
                <a:lnTo>
                  <a:pt x="91" y="43"/>
                </a:lnTo>
                <a:lnTo>
                  <a:pt x="96" y="53"/>
                </a:lnTo>
                <a:lnTo>
                  <a:pt x="98" y="67"/>
                </a:lnTo>
                <a:lnTo>
                  <a:pt x="100" y="84"/>
                </a:lnTo>
                <a:lnTo>
                  <a:pt x="100" y="102"/>
                </a:lnTo>
                <a:lnTo>
                  <a:pt x="100" y="121"/>
                </a:lnTo>
                <a:lnTo>
                  <a:pt x="98" y="136"/>
                </a:lnTo>
                <a:lnTo>
                  <a:pt x="96" y="150"/>
                </a:lnTo>
                <a:lnTo>
                  <a:pt x="91" y="160"/>
                </a:lnTo>
                <a:lnTo>
                  <a:pt x="86" y="170"/>
                </a:lnTo>
                <a:lnTo>
                  <a:pt x="80" y="176"/>
                </a:lnTo>
                <a:lnTo>
                  <a:pt x="71" y="179"/>
                </a:lnTo>
                <a:lnTo>
                  <a:pt x="63" y="180"/>
                </a:lnTo>
                <a:lnTo>
                  <a:pt x="53" y="179"/>
                </a:lnTo>
                <a:lnTo>
                  <a:pt x="45" y="176"/>
                </a:lnTo>
                <a:lnTo>
                  <a:pt x="39" y="170"/>
                </a:lnTo>
                <a:lnTo>
                  <a:pt x="33" y="160"/>
                </a:lnTo>
                <a:lnTo>
                  <a:pt x="30" y="150"/>
                </a:lnTo>
                <a:lnTo>
                  <a:pt x="27" y="136"/>
                </a:lnTo>
                <a:lnTo>
                  <a:pt x="25" y="121"/>
                </a:lnTo>
                <a:lnTo>
                  <a:pt x="25" y="10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0" name="Freeform 256"/>
          <p:cNvSpPr>
            <a:spLocks/>
          </p:cNvSpPr>
          <p:nvPr/>
        </p:nvSpPr>
        <p:spPr bwMode="auto">
          <a:xfrm>
            <a:off x="3560763" y="4848225"/>
            <a:ext cx="68262" cy="109538"/>
          </a:xfrm>
          <a:custGeom>
            <a:avLst/>
            <a:gdLst>
              <a:gd name="T0" fmla="*/ 0 w 148"/>
              <a:gd name="T1" fmla="*/ 109538 h 207"/>
              <a:gd name="T2" fmla="*/ 11531 w 148"/>
              <a:gd name="T3" fmla="*/ 109538 h 207"/>
              <a:gd name="T4" fmla="*/ 11531 w 148"/>
              <a:gd name="T5" fmla="*/ 58209 h 207"/>
              <a:gd name="T6" fmla="*/ 56731 w 148"/>
              <a:gd name="T7" fmla="*/ 58209 h 207"/>
              <a:gd name="T8" fmla="*/ 56731 w 148"/>
              <a:gd name="T9" fmla="*/ 109538 h 207"/>
              <a:gd name="T10" fmla="*/ 68262 w 148"/>
              <a:gd name="T11" fmla="*/ 109538 h 207"/>
              <a:gd name="T12" fmla="*/ 68262 w 148"/>
              <a:gd name="T13" fmla="*/ 0 h 207"/>
              <a:gd name="T14" fmla="*/ 56731 w 148"/>
              <a:gd name="T15" fmla="*/ 0 h 207"/>
              <a:gd name="T16" fmla="*/ 56731 w 148"/>
              <a:gd name="T17" fmla="*/ 44979 h 207"/>
              <a:gd name="T18" fmla="*/ 11531 w 148"/>
              <a:gd name="T19" fmla="*/ 44979 h 207"/>
              <a:gd name="T20" fmla="*/ 11531 w 148"/>
              <a:gd name="T21" fmla="*/ 0 h 207"/>
              <a:gd name="T22" fmla="*/ 0 w 148"/>
              <a:gd name="T23" fmla="*/ 0 h 207"/>
              <a:gd name="T24" fmla="*/ 0 w 148"/>
              <a:gd name="T25" fmla="*/ 109538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8"/>
              <a:gd name="T40" fmla="*/ 0 h 207"/>
              <a:gd name="T41" fmla="*/ 148 w 148"/>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8" h="207">
                <a:moveTo>
                  <a:pt x="0" y="207"/>
                </a:moveTo>
                <a:lnTo>
                  <a:pt x="25" y="207"/>
                </a:lnTo>
                <a:lnTo>
                  <a:pt x="25" y="110"/>
                </a:lnTo>
                <a:lnTo>
                  <a:pt x="123" y="110"/>
                </a:lnTo>
                <a:lnTo>
                  <a:pt x="123" y="207"/>
                </a:lnTo>
                <a:lnTo>
                  <a:pt x="148" y="207"/>
                </a:lnTo>
                <a:lnTo>
                  <a:pt x="148" y="0"/>
                </a:lnTo>
                <a:lnTo>
                  <a:pt x="123" y="0"/>
                </a:lnTo>
                <a:lnTo>
                  <a:pt x="123" y="85"/>
                </a:lnTo>
                <a:lnTo>
                  <a:pt x="25" y="85"/>
                </a:lnTo>
                <a:lnTo>
                  <a:pt x="25"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1" name="Freeform 257"/>
          <p:cNvSpPr>
            <a:spLocks noEditPoints="1"/>
          </p:cNvSpPr>
          <p:nvPr/>
        </p:nvSpPr>
        <p:spPr bwMode="auto">
          <a:xfrm>
            <a:off x="3643314" y="4875214"/>
            <a:ext cx="58737" cy="84137"/>
          </a:xfrm>
          <a:custGeom>
            <a:avLst/>
            <a:gdLst>
              <a:gd name="T0" fmla="*/ 46321 w 123"/>
              <a:gd name="T1" fmla="*/ 60174 h 158"/>
              <a:gd name="T2" fmla="*/ 43456 w 123"/>
              <a:gd name="T3" fmla="*/ 65499 h 158"/>
              <a:gd name="T4" fmla="*/ 39158 w 123"/>
              <a:gd name="T5" fmla="*/ 69227 h 158"/>
              <a:gd name="T6" fmla="*/ 33428 w 123"/>
              <a:gd name="T7" fmla="*/ 71889 h 158"/>
              <a:gd name="T8" fmla="*/ 26265 w 123"/>
              <a:gd name="T9" fmla="*/ 71357 h 158"/>
              <a:gd name="T10" fmla="*/ 19579 w 123"/>
              <a:gd name="T11" fmla="*/ 68162 h 158"/>
              <a:gd name="T12" fmla="*/ 14326 w 123"/>
              <a:gd name="T13" fmla="*/ 61771 h 158"/>
              <a:gd name="T14" fmla="*/ 11938 w 123"/>
              <a:gd name="T15" fmla="*/ 52186 h 158"/>
              <a:gd name="T16" fmla="*/ 58737 w 123"/>
              <a:gd name="T17" fmla="*/ 46329 h 158"/>
              <a:gd name="T18" fmla="*/ 58259 w 123"/>
              <a:gd name="T19" fmla="*/ 31418 h 158"/>
              <a:gd name="T20" fmla="*/ 54439 w 123"/>
              <a:gd name="T21" fmla="*/ 15975 h 158"/>
              <a:gd name="T22" fmla="*/ 46799 w 123"/>
              <a:gd name="T23" fmla="*/ 6390 h 158"/>
              <a:gd name="T24" fmla="*/ 36293 w 123"/>
              <a:gd name="T25" fmla="*/ 533 h 158"/>
              <a:gd name="T26" fmla="*/ 22922 w 123"/>
              <a:gd name="T27" fmla="*/ 533 h 158"/>
              <a:gd name="T28" fmla="*/ 11938 w 123"/>
              <a:gd name="T29" fmla="*/ 6390 h 158"/>
              <a:gd name="T30" fmla="*/ 4298 w 123"/>
              <a:gd name="T31" fmla="*/ 17573 h 158"/>
              <a:gd name="T32" fmla="*/ 478 w 123"/>
              <a:gd name="T33" fmla="*/ 33548 h 158"/>
              <a:gd name="T34" fmla="*/ 478 w 123"/>
              <a:gd name="T35" fmla="*/ 52186 h 158"/>
              <a:gd name="T36" fmla="*/ 4298 w 123"/>
              <a:gd name="T37" fmla="*/ 67629 h 158"/>
              <a:gd name="T38" fmla="*/ 11938 w 123"/>
              <a:gd name="T39" fmla="*/ 78279 h 158"/>
              <a:gd name="T40" fmla="*/ 22922 w 123"/>
              <a:gd name="T41" fmla="*/ 83604 h 158"/>
              <a:gd name="T42" fmla="*/ 34860 w 123"/>
              <a:gd name="T43" fmla="*/ 83604 h 158"/>
              <a:gd name="T44" fmla="*/ 44888 w 123"/>
              <a:gd name="T45" fmla="*/ 79877 h 158"/>
              <a:gd name="T46" fmla="*/ 51574 w 123"/>
              <a:gd name="T47" fmla="*/ 72954 h 158"/>
              <a:gd name="T48" fmla="*/ 56827 w 123"/>
              <a:gd name="T49" fmla="*/ 63369 h 158"/>
              <a:gd name="T50" fmla="*/ 47276 w 123"/>
              <a:gd name="T51" fmla="*/ 56979 h 158"/>
              <a:gd name="T52" fmla="*/ 11938 w 123"/>
              <a:gd name="T53" fmla="*/ 29821 h 158"/>
              <a:gd name="T54" fmla="*/ 14804 w 123"/>
              <a:gd name="T55" fmla="*/ 21301 h 158"/>
              <a:gd name="T56" fmla="*/ 19579 w 123"/>
              <a:gd name="T57" fmla="*/ 14910 h 158"/>
              <a:gd name="T58" fmla="*/ 25787 w 123"/>
              <a:gd name="T59" fmla="*/ 12248 h 158"/>
              <a:gd name="T60" fmla="*/ 33428 w 123"/>
              <a:gd name="T61" fmla="*/ 12248 h 158"/>
              <a:gd name="T62" fmla="*/ 40113 w 123"/>
              <a:gd name="T63" fmla="*/ 15443 h 158"/>
              <a:gd name="T64" fmla="*/ 44888 w 123"/>
              <a:gd name="T65" fmla="*/ 21301 h 158"/>
              <a:gd name="T66" fmla="*/ 46799 w 123"/>
              <a:gd name="T67" fmla="*/ 29821 h 158"/>
              <a:gd name="T68" fmla="*/ 11461 w 123"/>
              <a:gd name="T69" fmla="*/ 35146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9"/>
                </a:lnTo>
                <a:lnTo>
                  <a:pt x="91" y="123"/>
                </a:lnTo>
                <a:lnTo>
                  <a:pt x="86" y="128"/>
                </a:lnTo>
                <a:lnTo>
                  <a:pt x="82" y="130"/>
                </a:lnTo>
                <a:lnTo>
                  <a:pt x="77" y="133"/>
                </a:lnTo>
                <a:lnTo>
                  <a:pt x="70" y="135"/>
                </a:lnTo>
                <a:lnTo>
                  <a:pt x="63" y="135"/>
                </a:lnTo>
                <a:lnTo>
                  <a:pt x="55" y="134"/>
                </a:lnTo>
                <a:lnTo>
                  <a:pt x="47" y="132"/>
                </a:lnTo>
                <a:lnTo>
                  <a:pt x="41" y="128"/>
                </a:lnTo>
                <a:lnTo>
                  <a:pt x="35" y="122"/>
                </a:lnTo>
                <a:lnTo>
                  <a:pt x="30" y="116"/>
                </a:lnTo>
                <a:lnTo>
                  <a:pt x="27" y="108"/>
                </a:lnTo>
                <a:lnTo>
                  <a:pt x="25" y="98"/>
                </a:lnTo>
                <a:lnTo>
                  <a:pt x="24" y="87"/>
                </a:lnTo>
                <a:lnTo>
                  <a:pt x="123" y="87"/>
                </a:lnTo>
                <a:lnTo>
                  <a:pt x="123" y="76"/>
                </a:lnTo>
                <a:lnTo>
                  <a:pt x="122" y="59"/>
                </a:lnTo>
                <a:lnTo>
                  <a:pt x="119" y="43"/>
                </a:lnTo>
                <a:lnTo>
                  <a:pt x="114" y="30"/>
                </a:lnTo>
                <a:lnTo>
                  <a:pt x="107" y="20"/>
                </a:lnTo>
                <a:lnTo>
                  <a:pt x="98" y="12"/>
                </a:lnTo>
                <a:lnTo>
                  <a:pt x="87" y="5"/>
                </a:lnTo>
                <a:lnTo>
                  <a:pt x="76" y="1"/>
                </a:lnTo>
                <a:lnTo>
                  <a:pt x="61" y="0"/>
                </a:lnTo>
                <a:lnTo>
                  <a:pt x="48" y="1"/>
                </a:lnTo>
                <a:lnTo>
                  <a:pt x="36" y="6"/>
                </a:lnTo>
                <a:lnTo>
                  <a:pt x="25" y="12"/>
                </a:lnTo>
                <a:lnTo>
                  <a:pt x="17" y="21"/>
                </a:lnTo>
                <a:lnTo>
                  <a:pt x="9" y="33"/>
                </a:lnTo>
                <a:lnTo>
                  <a:pt x="4" y="47"/>
                </a:lnTo>
                <a:lnTo>
                  <a:pt x="1" y="63"/>
                </a:lnTo>
                <a:lnTo>
                  <a:pt x="0" y="80"/>
                </a:lnTo>
                <a:lnTo>
                  <a:pt x="1" y="98"/>
                </a:lnTo>
                <a:lnTo>
                  <a:pt x="4" y="113"/>
                </a:lnTo>
                <a:lnTo>
                  <a:pt x="9" y="127"/>
                </a:lnTo>
                <a:lnTo>
                  <a:pt x="17" y="137"/>
                </a:lnTo>
                <a:lnTo>
                  <a:pt x="25" y="147"/>
                </a:lnTo>
                <a:lnTo>
                  <a:pt x="36" y="153"/>
                </a:lnTo>
                <a:lnTo>
                  <a:pt x="48" y="157"/>
                </a:lnTo>
                <a:lnTo>
                  <a:pt x="61" y="158"/>
                </a:lnTo>
                <a:lnTo>
                  <a:pt x="73" y="157"/>
                </a:lnTo>
                <a:lnTo>
                  <a:pt x="84" y="155"/>
                </a:lnTo>
                <a:lnTo>
                  <a:pt x="94" y="150"/>
                </a:lnTo>
                <a:lnTo>
                  <a:pt x="102" y="144"/>
                </a:lnTo>
                <a:lnTo>
                  <a:pt x="108" y="137"/>
                </a:lnTo>
                <a:lnTo>
                  <a:pt x="115" y="128"/>
                </a:lnTo>
                <a:lnTo>
                  <a:pt x="119" y="119"/>
                </a:lnTo>
                <a:lnTo>
                  <a:pt x="121" y="107"/>
                </a:lnTo>
                <a:lnTo>
                  <a:pt x="99" y="107"/>
                </a:lnTo>
                <a:close/>
                <a:moveTo>
                  <a:pt x="24" y="66"/>
                </a:moveTo>
                <a:lnTo>
                  <a:pt x="25" y="56"/>
                </a:lnTo>
                <a:lnTo>
                  <a:pt x="27" y="48"/>
                </a:lnTo>
                <a:lnTo>
                  <a:pt x="31" y="40"/>
                </a:lnTo>
                <a:lnTo>
                  <a:pt x="36" y="34"/>
                </a:lnTo>
                <a:lnTo>
                  <a:pt x="41" y="28"/>
                </a:lnTo>
                <a:lnTo>
                  <a:pt x="47" y="24"/>
                </a:lnTo>
                <a:lnTo>
                  <a:pt x="54" y="23"/>
                </a:lnTo>
                <a:lnTo>
                  <a:pt x="62" y="22"/>
                </a:lnTo>
                <a:lnTo>
                  <a:pt x="70" y="23"/>
                </a:lnTo>
                <a:lnTo>
                  <a:pt x="78" y="24"/>
                </a:lnTo>
                <a:lnTo>
                  <a:pt x="84" y="29"/>
                </a:lnTo>
                <a:lnTo>
                  <a:pt x="89" y="34"/>
                </a:lnTo>
                <a:lnTo>
                  <a:pt x="94" y="40"/>
                </a:lnTo>
                <a:lnTo>
                  <a:pt x="97" y="48"/>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2" name="Rectangle 258"/>
          <p:cNvSpPr>
            <a:spLocks noChangeArrowheads="1"/>
          </p:cNvSpPr>
          <p:nvPr/>
        </p:nvSpPr>
        <p:spPr bwMode="auto">
          <a:xfrm>
            <a:off x="3714751" y="4848225"/>
            <a:ext cx="11113" cy="10953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23" name="Rectangle 259"/>
          <p:cNvSpPr>
            <a:spLocks noChangeArrowheads="1"/>
          </p:cNvSpPr>
          <p:nvPr/>
        </p:nvSpPr>
        <p:spPr bwMode="auto">
          <a:xfrm>
            <a:off x="3741738" y="4848225"/>
            <a:ext cx="11112" cy="10953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24" name="Freeform 260"/>
          <p:cNvSpPr>
            <a:spLocks noEditPoints="1"/>
          </p:cNvSpPr>
          <p:nvPr/>
        </p:nvSpPr>
        <p:spPr bwMode="auto">
          <a:xfrm>
            <a:off x="3765550" y="4840288"/>
            <a:ext cx="58738" cy="119062"/>
          </a:xfrm>
          <a:custGeom>
            <a:avLst/>
            <a:gdLst>
              <a:gd name="T0" fmla="*/ 45948 w 124"/>
              <a:gd name="T1" fmla="*/ 95036 h 223"/>
              <a:gd name="T2" fmla="*/ 43106 w 124"/>
              <a:gd name="T3" fmla="*/ 100375 h 223"/>
              <a:gd name="T4" fmla="*/ 38843 w 124"/>
              <a:gd name="T5" fmla="*/ 104113 h 223"/>
              <a:gd name="T6" fmla="*/ 33632 w 124"/>
              <a:gd name="T7" fmla="*/ 106782 h 223"/>
              <a:gd name="T8" fmla="*/ 26053 w 124"/>
              <a:gd name="T9" fmla="*/ 106248 h 223"/>
              <a:gd name="T10" fmla="*/ 19421 w 124"/>
              <a:gd name="T11" fmla="*/ 103045 h 223"/>
              <a:gd name="T12" fmla="*/ 14685 w 124"/>
              <a:gd name="T13" fmla="*/ 96638 h 223"/>
              <a:gd name="T14" fmla="*/ 11842 w 124"/>
              <a:gd name="T15" fmla="*/ 87027 h 223"/>
              <a:gd name="T16" fmla="*/ 58738 w 124"/>
              <a:gd name="T17" fmla="*/ 81154 h 223"/>
              <a:gd name="T18" fmla="*/ 58264 w 124"/>
              <a:gd name="T19" fmla="*/ 66205 h 223"/>
              <a:gd name="T20" fmla="*/ 54001 w 124"/>
              <a:gd name="T21" fmla="*/ 50721 h 223"/>
              <a:gd name="T22" fmla="*/ 46422 w 124"/>
              <a:gd name="T23" fmla="*/ 41111 h 223"/>
              <a:gd name="T24" fmla="*/ 36001 w 124"/>
              <a:gd name="T25" fmla="*/ 35238 h 223"/>
              <a:gd name="T26" fmla="*/ 23211 w 124"/>
              <a:gd name="T27" fmla="*/ 35238 h 223"/>
              <a:gd name="T28" fmla="*/ 11842 w 124"/>
              <a:gd name="T29" fmla="*/ 41111 h 223"/>
              <a:gd name="T30" fmla="*/ 4737 w 124"/>
              <a:gd name="T31" fmla="*/ 52323 h 223"/>
              <a:gd name="T32" fmla="*/ 474 w 124"/>
              <a:gd name="T33" fmla="*/ 68341 h 223"/>
              <a:gd name="T34" fmla="*/ 474 w 124"/>
              <a:gd name="T35" fmla="*/ 87027 h 223"/>
              <a:gd name="T36" fmla="*/ 4737 w 124"/>
              <a:gd name="T37" fmla="*/ 102511 h 223"/>
              <a:gd name="T38" fmla="*/ 11842 w 124"/>
              <a:gd name="T39" fmla="*/ 113189 h 223"/>
              <a:gd name="T40" fmla="*/ 23211 w 124"/>
              <a:gd name="T41" fmla="*/ 118528 h 223"/>
              <a:gd name="T42" fmla="*/ 34580 w 124"/>
              <a:gd name="T43" fmla="*/ 118528 h 223"/>
              <a:gd name="T44" fmla="*/ 44527 w 124"/>
              <a:gd name="T45" fmla="*/ 114791 h 223"/>
              <a:gd name="T46" fmla="*/ 51633 w 124"/>
              <a:gd name="T47" fmla="*/ 107850 h 223"/>
              <a:gd name="T48" fmla="*/ 56370 w 124"/>
              <a:gd name="T49" fmla="*/ 98240 h 223"/>
              <a:gd name="T50" fmla="*/ 46896 w 124"/>
              <a:gd name="T51" fmla="*/ 91833 h 223"/>
              <a:gd name="T52" fmla="*/ 11842 w 124"/>
              <a:gd name="T53" fmla="*/ 64603 h 223"/>
              <a:gd name="T54" fmla="*/ 15158 w 124"/>
              <a:gd name="T55" fmla="*/ 56061 h 223"/>
              <a:gd name="T56" fmla="*/ 19421 w 124"/>
              <a:gd name="T57" fmla="*/ 49654 h 223"/>
              <a:gd name="T58" fmla="*/ 25579 w 124"/>
              <a:gd name="T59" fmla="*/ 46984 h 223"/>
              <a:gd name="T60" fmla="*/ 33632 w 124"/>
              <a:gd name="T61" fmla="*/ 46984 h 223"/>
              <a:gd name="T62" fmla="*/ 40264 w 124"/>
              <a:gd name="T63" fmla="*/ 50188 h 223"/>
              <a:gd name="T64" fmla="*/ 44527 w 124"/>
              <a:gd name="T65" fmla="*/ 56061 h 223"/>
              <a:gd name="T66" fmla="*/ 46422 w 124"/>
              <a:gd name="T67" fmla="*/ 64603 h 223"/>
              <a:gd name="T68" fmla="*/ 11369 w 124"/>
              <a:gd name="T69" fmla="*/ 69942 h 223"/>
              <a:gd name="T70" fmla="*/ 25579 w 124"/>
              <a:gd name="T71" fmla="*/ 0 h 223"/>
              <a:gd name="T72" fmla="*/ 30790 w 124"/>
              <a:gd name="T73" fmla="*/ 26162 h 2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
              <a:gd name="T112" fmla="*/ 0 h 223"/>
              <a:gd name="T113" fmla="*/ 124 w 124"/>
              <a:gd name="T114" fmla="*/ 223 h 2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 h="223">
                <a:moveTo>
                  <a:pt x="99" y="172"/>
                </a:moveTo>
                <a:lnTo>
                  <a:pt x="97" y="178"/>
                </a:lnTo>
                <a:lnTo>
                  <a:pt x="94" y="184"/>
                </a:lnTo>
                <a:lnTo>
                  <a:pt x="91" y="188"/>
                </a:lnTo>
                <a:lnTo>
                  <a:pt x="87" y="193"/>
                </a:lnTo>
                <a:lnTo>
                  <a:pt x="82" y="195"/>
                </a:lnTo>
                <a:lnTo>
                  <a:pt x="77" y="198"/>
                </a:lnTo>
                <a:lnTo>
                  <a:pt x="71" y="200"/>
                </a:lnTo>
                <a:lnTo>
                  <a:pt x="63" y="200"/>
                </a:lnTo>
                <a:lnTo>
                  <a:pt x="55" y="199"/>
                </a:lnTo>
                <a:lnTo>
                  <a:pt x="48" y="197"/>
                </a:lnTo>
                <a:lnTo>
                  <a:pt x="41" y="193"/>
                </a:lnTo>
                <a:lnTo>
                  <a:pt x="35" y="187"/>
                </a:lnTo>
                <a:lnTo>
                  <a:pt x="31" y="181"/>
                </a:lnTo>
                <a:lnTo>
                  <a:pt x="28" y="173"/>
                </a:lnTo>
                <a:lnTo>
                  <a:pt x="25" y="163"/>
                </a:lnTo>
                <a:lnTo>
                  <a:pt x="24" y="152"/>
                </a:lnTo>
                <a:lnTo>
                  <a:pt x="124" y="152"/>
                </a:lnTo>
                <a:lnTo>
                  <a:pt x="124" y="141"/>
                </a:lnTo>
                <a:lnTo>
                  <a:pt x="123" y="124"/>
                </a:lnTo>
                <a:lnTo>
                  <a:pt x="119" y="108"/>
                </a:lnTo>
                <a:lnTo>
                  <a:pt x="114" y="95"/>
                </a:lnTo>
                <a:lnTo>
                  <a:pt x="108" y="85"/>
                </a:lnTo>
                <a:lnTo>
                  <a:pt x="98" y="77"/>
                </a:lnTo>
                <a:lnTo>
                  <a:pt x="88" y="70"/>
                </a:lnTo>
                <a:lnTo>
                  <a:pt x="76" y="66"/>
                </a:lnTo>
                <a:lnTo>
                  <a:pt x="61" y="65"/>
                </a:lnTo>
                <a:lnTo>
                  <a:pt x="49" y="66"/>
                </a:lnTo>
                <a:lnTo>
                  <a:pt x="36" y="71"/>
                </a:lnTo>
                <a:lnTo>
                  <a:pt x="25" y="77"/>
                </a:lnTo>
                <a:lnTo>
                  <a:pt x="17" y="86"/>
                </a:lnTo>
                <a:lnTo>
                  <a:pt x="10" y="98"/>
                </a:lnTo>
                <a:lnTo>
                  <a:pt x="4" y="112"/>
                </a:lnTo>
                <a:lnTo>
                  <a:pt x="1" y="128"/>
                </a:lnTo>
                <a:lnTo>
                  <a:pt x="0" y="145"/>
                </a:lnTo>
                <a:lnTo>
                  <a:pt x="1" y="163"/>
                </a:lnTo>
                <a:lnTo>
                  <a:pt x="4" y="178"/>
                </a:lnTo>
                <a:lnTo>
                  <a:pt x="10" y="192"/>
                </a:lnTo>
                <a:lnTo>
                  <a:pt x="17" y="202"/>
                </a:lnTo>
                <a:lnTo>
                  <a:pt x="25" y="212"/>
                </a:lnTo>
                <a:lnTo>
                  <a:pt x="36" y="218"/>
                </a:lnTo>
                <a:lnTo>
                  <a:pt x="49" y="222"/>
                </a:lnTo>
                <a:lnTo>
                  <a:pt x="61" y="223"/>
                </a:lnTo>
                <a:lnTo>
                  <a:pt x="73" y="222"/>
                </a:lnTo>
                <a:lnTo>
                  <a:pt x="85" y="220"/>
                </a:lnTo>
                <a:lnTo>
                  <a:pt x="94" y="215"/>
                </a:lnTo>
                <a:lnTo>
                  <a:pt x="102" y="209"/>
                </a:lnTo>
                <a:lnTo>
                  <a:pt x="109" y="202"/>
                </a:lnTo>
                <a:lnTo>
                  <a:pt x="115" y="193"/>
                </a:lnTo>
                <a:lnTo>
                  <a:pt x="119" y="184"/>
                </a:lnTo>
                <a:lnTo>
                  <a:pt x="121" y="172"/>
                </a:lnTo>
                <a:lnTo>
                  <a:pt x="99" y="172"/>
                </a:lnTo>
                <a:close/>
                <a:moveTo>
                  <a:pt x="24" y="131"/>
                </a:moveTo>
                <a:lnTo>
                  <a:pt x="25" y="121"/>
                </a:lnTo>
                <a:lnTo>
                  <a:pt x="28" y="113"/>
                </a:lnTo>
                <a:lnTo>
                  <a:pt x="32" y="105"/>
                </a:lnTo>
                <a:lnTo>
                  <a:pt x="36" y="99"/>
                </a:lnTo>
                <a:lnTo>
                  <a:pt x="41" y="93"/>
                </a:lnTo>
                <a:lnTo>
                  <a:pt x="48" y="89"/>
                </a:lnTo>
                <a:lnTo>
                  <a:pt x="54" y="88"/>
                </a:lnTo>
                <a:lnTo>
                  <a:pt x="62" y="87"/>
                </a:lnTo>
                <a:lnTo>
                  <a:pt x="71" y="88"/>
                </a:lnTo>
                <a:lnTo>
                  <a:pt x="78" y="89"/>
                </a:lnTo>
                <a:lnTo>
                  <a:pt x="85" y="94"/>
                </a:lnTo>
                <a:lnTo>
                  <a:pt x="90" y="99"/>
                </a:lnTo>
                <a:lnTo>
                  <a:pt x="94" y="105"/>
                </a:lnTo>
                <a:lnTo>
                  <a:pt x="97" y="113"/>
                </a:lnTo>
                <a:lnTo>
                  <a:pt x="98" y="121"/>
                </a:lnTo>
                <a:lnTo>
                  <a:pt x="99" y="131"/>
                </a:lnTo>
                <a:lnTo>
                  <a:pt x="24" y="131"/>
                </a:lnTo>
                <a:close/>
                <a:moveTo>
                  <a:pt x="80" y="49"/>
                </a:moveTo>
                <a:lnTo>
                  <a:pt x="54" y="0"/>
                </a:lnTo>
                <a:lnTo>
                  <a:pt x="29" y="0"/>
                </a:lnTo>
                <a:lnTo>
                  <a:pt x="65" y="49"/>
                </a:lnTo>
                <a:lnTo>
                  <a:pt x="80" y="4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5" name="Freeform 261"/>
          <p:cNvSpPr>
            <a:spLocks/>
          </p:cNvSpPr>
          <p:nvPr/>
        </p:nvSpPr>
        <p:spPr bwMode="auto">
          <a:xfrm>
            <a:off x="3835401" y="4875213"/>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5031 h 155"/>
              <a:gd name="T10" fmla="*/ 53502 w 114"/>
              <a:gd name="T11" fmla="*/ 19705 h 155"/>
              <a:gd name="T12" fmla="*/ 53028 w 114"/>
              <a:gd name="T13" fmla="*/ 14912 h 155"/>
              <a:gd name="T14" fmla="*/ 50661 w 114"/>
              <a:gd name="T15" fmla="*/ 11184 h 155"/>
              <a:gd name="T16" fmla="*/ 49240 w 114"/>
              <a:gd name="T17" fmla="*/ 7989 h 155"/>
              <a:gd name="T18" fmla="*/ 47820 w 114"/>
              <a:gd name="T19" fmla="*/ 6391 h 155"/>
              <a:gd name="T20" fmla="*/ 45926 w 114"/>
              <a:gd name="T21" fmla="*/ 4261 h 155"/>
              <a:gd name="T22" fmla="*/ 43559 w 114"/>
              <a:gd name="T23" fmla="*/ 2663 h 155"/>
              <a:gd name="T24" fmla="*/ 40718 w 114"/>
              <a:gd name="T25" fmla="*/ 1065 h 155"/>
              <a:gd name="T26" fmla="*/ 37877 w 114"/>
              <a:gd name="T27" fmla="*/ 533 h 155"/>
              <a:gd name="T28" fmla="*/ 34563 w 114"/>
              <a:gd name="T29" fmla="*/ 0 h 155"/>
              <a:gd name="T30" fmla="*/ 30775 w 114"/>
              <a:gd name="T31" fmla="*/ 0 h 155"/>
              <a:gd name="T32" fmla="*/ 27934 w 114"/>
              <a:gd name="T33" fmla="*/ 0 h 155"/>
              <a:gd name="T34" fmla="*/ 25094 w 114"/>
              <a:gd name="T35" fmla="*/ 533 h 155"/>
              <a:gd name="T36" fmla="*/ 21779 w 114"/>
              <a:gd name="T37" fmla="*/ 2130 h 155"/>
              <a:gd name="T38" fmla="*/ 19412 w 114"/>
              <a:gd name="T39" fmla="*/ 3195 h 155"/>
              <a:gd name="T40" fmla="*/ 17045 w 114"/>
              <a:gd name="T41" fmla="*/ 4793 h 155"/>
              <a:gd name="T42" fmla="*/ 14677 w 114"/>
              <a:gd name="T43" fmla="*/ 7456 h 155"/>
              <a:gd name="T44" fmla="*/ 12310 w 114"/>
              <a:gd name="T45" fmla="*/ 10652 h 155"/>
              <a:gd name="T46" fmla="*/ 10416 w 114"/>
              <a:gd name="T47" fmla="*/ 13847 h 155"/>
              <a:gd name="T48" fmla="*/ 10416 w 114"/>
              <a:gd name="T49" fmla="*/ 2130 h 155"/>
              <a:gd name="T50" fmla="*/ 0 w 114"/>
              <a:gd name="T51" fmla="*/ 2130 h 155"/>
              <a:gd name="T52" fmla="*/ 0 w 114"/>
              <a:gd name="T53" fmla="*/ 82550 h 155"/>
              <a:gd name="T54" fmla="*/ 10890 w 114"/>
              <a:gd name="T55" fmla="*/ 82550 h 155"/>
              <a:gd name="T56" fmla="*/ 10890 w 114"/>
              <a:gd name="T57" fmla="*/ 36748 h 155"/>
              <a:gd name="T58" fmla="*/ 11363 w 114"/>
              <a:gd name="T59" fmla="*/ 30890 h 155"/>
              <a:gd name="T60" fmla="*/ 12310 w 114"/>
              <a:gd name="T61" fmla="*/ 26096 h 155"/>
              <a:gd name="T62" fmla="*/ 13730 w 114"/>
              <a:gd name="T63" fmla="*/ 21836 h 155"/>
              <a:gd name="T64" fmla="*/ 16098 w 114"/>
              <a:gd name="T65" fmla="*/ 18108 h 155"/>
              <a:gd name="T66" fmla="*/ 18939 w 114"/>
              <a:gd name="T67" fmla="*/ 15445 h 155"/>
              <a:gd name="T68" fmla="*/ 21779 w 114"/>
              <a:gd name="T69" fmla="*/ 13847 h 155"/>
              <a:gd name="T70" fmla="*/ 26041 w 114"/>
              <a:gd name="T71" fmla="*/ 12249 h 155"/>
              <a:gd name="T72" fmla="*/ 29828 w 114"/>
              <a:gd name="T73" fmla="*/ 11717 h 155"/>
              <a:gd name="T74" fmla="*/ 33616 w 114"/>
              <a:gd name="T75" fmla="*/ 12249 h 155"/>
              <a:gd name="T76" fmla="*/ 36457 w 114"/>
              <a:gd name="T77" fmla="*/ 12782 h 155"/>
              <a:gd name="T78" fmla="*/ 38351 w 114"/>
              <a:gd name="T79" fmla="*/ 14912 h 155"/>
              <a:gd name="T80" fmla="*/ 40245 w 114"/>
              <a:gd name="T81" fmla="*/ 16510 h 155"/>
              <a:gd name="T82" fmla="*/ 41191 w 114"/>
              <a:gd name="T83" fmla="*/ 19705 h 155"/>
              <a:gd name="T84" fmla="*/ 42612 w 114"/>
              <a:gd name="T85" fmla="*/ 23434 h 155"/>
              <a:gd name="T86" fmla="*/ 43085 w 114"/>
              <a:gd name="T87" fmla="*/ 27694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7"/>
                </a:lnTo>
                <a:lnTo>
                  <a:pt x="112" y="28"/>
                </a:lnTo>
                <a:lnTo>
                  <a:pt x="107" y="21"/>
                </a:lnTo>
                <a:lnTo>
                  <a:pt x="104" y="15"/>
                </a:lnTo>
                <a:lnTo>
                  <a:pt x="101" y="12"/>
                </a:lnTo>
                <a:lnTo>
                  <a:pt x="97" y="8"/>
                </a:lnTo>
                <a:lnTo>
                  <a:pt x="92" y="5"/>
                </a:lnTo>
                <a:lnTo>
                  <a:pt x="86" y="2"/>
                </a:lnTo>
                <a:lnTo>
                  <a:pt x="80" y="1"/>
                </a:lnTo>
                <a:lnTo>
                  <a:pt x="73" y="0"/>
                </a:lnTo>
                <a:lnTo>
                  <a:pt x="65" y="0"/>
                </a:lnTo>
                <a:lnTo>
                  <a:pt x="59" y="0"/>
                </a:lnTo>
                <a:lnTo>
                  <a:pt x="53" y="1"/>
                </a:lnTo>
                <a:lnTo>
                  <a:pt x="46" y="4"/>
                </a:lnTo>
                <a:lnTo>
                  <a:pt x="41" y="6"/>
                </a:lnTo>
                <a:lnTo>
                  <a:pt x="36" y="9"/>
                </a:lnTo>
                <a:lnTo>
                  <a:pt x="31" y="14"/>
                </a:lnTo>
                <a:lnTo>
                  <a:pt x="26" y="20"/>
                </a:lnTo>
                <a:lnTo>
                  <a:pt x="22" y="26"/>
                </a:lnTo>
                <a:lnTo>
                  <a:pt x="22" y="4"/>
                </a:lnTo>
                <a:lnTo>
                  <a:pt x="0" y="4"/>
                </a:lnTo>
                <a:lnTo>
                  <a:pt x="0" y="155"/>
                </a:lnTo>
                <a:lnTo>
                  <a:pt x="23" y="155"/>
                </a:lnTo>
                <a:lnTo>
                  <a:pt x="23" y="69"/>
                </a:lnTo>
                <a:lnTo>
                  <a:pt x="24" y="58"/>
                </a:lnTo>
                <a:lnTo>
                  <a:pt x="26" y="49"/>
                </a:lnTo>
                <a:lnTo>
                  <a:pt x="29" y="41"/>
                </a:lnTo>
                <a:lnTo>
                  <a:pt x="34" y="34"/>
                </a:lnTo>
                <a:lnTo>
                  <a:pt x="40" y="29"/>
                </a:lnTo>
                <a:lnTo>
                  <a:pt x="46" y="26"/>
                </a:lnTo>
                <a:lnTo>
                  <a:pt x="55" y="23"/>
                </a:lnTo>
                <a:lnTo>
                  <a:pt x="63" y="22"/>
                </a:lnTo>
                <a:lnTo>
                  <a:pt x="71" y="23"/>
                </a:lnTo>
                <a:lnTo>
                  <a:pt x="77" y="24"/>
                </a:lnTo>
                <a:lnTo>
                  <a:pt x="81" y="28"/>
                </a:lnTo>
                <a:lnTo>
                  <a:pt x="85" y="31"/>
                </a:lnTo>
                <a:lnTo>
                  <a:pt x="87" y="37"/>
                </a:lnTo>
                <a:lnTo>
                  <a:pt x="90" y="44"/>
                </a:lnTo>
                <a:lnTo>
                  <a:pt x="91" y="52"/>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6" name="Freeform 262"/>
          <p:cNvSpPr>
            <a:spLocks noEditPoints="1"/>
          </p:cNvSpPr>
          <p:nvPr/>
        </p:nvSpPr>
        <p:spPr bwMode="auto">
          <a:xfrm>
            <a:off x="3902075" y="4875214"/>
            <a:ext cx="58738" cy="84137"/>
          </a:xfrm>
          <a:custGeom>
            <a:avLst/>
            <a:gdLst>
              <a:gd name="T0" fmla="*/ 45948 w 124"/>
              <a:gd name="T1" fmla="*/ 60174 h 158"/>
              <a:gd name="T2" fmla="*/ 43106 w 124"/>
              <a:gd name="T3" fmla="*/ 65499 h 158"/>
              <a:gd name="T4" fmla="*/ 38843 w 124"/>
              <a:gd name="T5" fmla="*/ 69227 h 158"/>
              <a:gd name="T6" fmla="*/ 33632 w 124"/>
              <a:gd name="T7" fmla="*/ 71889 h 158"/>
              <a:gd name="T8" fmla="*/ 26053 w 124"/>
              <a:gd name="T9" fmla="*/ 71357 h 158"/>
              <a:gd name="T10" fmla="*/ 19421 w 124"/>
              <a:gd name="T11" fmla="*/ 68162 h 158"/>
              <a:gd name="T12" fmla="*/ 14685 w 124"/>
              <a:gd name="T13" fmla="*/ 61771 h 158"/>
              <a:gd name="T14" fmla="*/ 12316 w 124"/>
              <a:gd name="T15" fmla="*/ 52186 h 158"/>
              <a:gd name="T16" fmla="*/ 58738 w 124"/>
              <a:gd name="T17" fmla="*/ 46329 h 158"/>
              <a:gd name="T18" fmla="*/ 58264 w 124"/>
              <a:gd name="T19" fmla="*/ 31418 h 158"/>
              <a:gd name="T20" fmla="*/ 54001 w 124"/>
              <a:gd name="T21" fmla="*/ 15975 h 158"/>
              <a:gd name="T22" fmla="*/ 46422 w 124"/>
              <a:gd name="T23" fmla="*/ 6390 h 158"/>
              <a:gd name="T24" fmla="*/ 36001 w 124"/>
              <a:gd name="T25" fmla="*/ 533 h 158"/>
              <a:gd name="T26" fmla="*/ 23211 w 124"/>
              <a:gd name="T27" fmla="*/ 533 h 158"/>
              <a:gd name="T28" fmla="*/ 12316 w 124"/>
              <a:gd name="T29" fmla="*/ 6390 h 158"/>
              <a:gd name="T30" fmla="*/ 4737 w 124"/>
              <a:gd name="T31" fmla="*/ 17573 h 158"/>
              <a:gd name="T32" fmla="*/ 474 w 124"/>
              <a:gd name="T33" fmla="*/ 33548 h 158"/>
              <a:gd name="T34" fmla="*/ 474 w 124"/>
              <a:gd name="T35" fmla="*/ 52186 h 158"/>
              <a:gd name="T36" fmla="*/ 4737 w 124"/>
              <a:gd name="T37" fmla="*/ 67629 h 158"/>
              <a:gd name="T38" fmla="*/ 12316 w 124"/>
              <a:gd name="T39" fmla="*/ 78279 h 158"/>
              <a:gd name="T40" fmla="*/ 23211 w 124"/>
              <a:gd name="T41" fmla="*/ 83604 h 158"/>
              <a:gd name="T42" fmla="*/ 34580 w 124"/>
              <a:gd name="T43" fmla="*/ 83604 h 158"/>
              <a:gd name="T44" fmla="*/ 44527 w 124"/>
              <a:gd name="T45" fmla="*/ 79877 h 158"/>
              <a:gd name="T46" fmla="*/ 51633 w 124"/>
              <a:gd name="T47" fmla="*/ 72954 h 158"/>
              <a:gd name="T48" fmla="*/ 56370 w 124"/>
              <a:gd name="T49" fmla="*/ 63369 h 158"/>
              <a:gd name="T50" fmla="*/ 46896 w 124"/>
              <a:gd name="T51" fmla="*/ 56979 h 158"/>
              <a:gd name="T52" fmla="*/ 12316 w 124"/>
              <a:gd name="T53" fmla="*/ 29821 h 158"/>
              <a:gd name="T54" fmla="*/ 15158 w 124"/>
              <a:gd name="T55" fmla="*/ 21301 h 158"/>
              <a:gd name="T56" fmla="*/ 19421 w 124"/>
              <a:gd name="T57" fmla="*/ 14910 h 158"/>
              <a:gd name="T58" fmla="*/ 25579 w 124"/>
              <a:gd name="T59" fmla="*/ 12248 h 158"/>
              <a:gd name="T60" fmla="*/ 33632 w 124"/>
              <a:gd name="T61" fmla="*/ 12248 h 158"/>
              <a:gd name="T62" fmla="*/ 40264 w 124"/>
              <a:gd name="T63" fmla="*/ 15443 h 158"/>
              <a:gd name="T64" fmla="*/ 44527 w 124"/>
              <a:gd name="T65" fmla="*/ 21301 h 158"/>
              <a:gd name="T66" fmla="*/ 46422 w 124"/>
              <a:gd name="T67" fmla="*/ 29821 h 158"/>
              <a:gd name="T68" fmla="*/ 11369 w 124"/>
              <a:gd name="T69" fmla="*/ 35146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8"/>
              <a:gd name="T107" fmla="*/ 124 w 124"/>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8">
                <a:moveTo>
                  <a:pt x="99" y="107"/>
                </a:moveTo>
                <a:lnTo>
                  <a:pt x="97" y="113"/>
                </a:lnTo>
                <a:lnTo>
                  <a:pt x="94" y="119"/>
                </a:lnTo>
                <a:lnTo>
                  <a:pt x="91" y="123"/>
                </a:lnTo>
                <a:lnTo>
                  <a:pt x="87" y="128"/>
                </a:lnTo>
                <a:lnTo>
                  <a:pt x="82" y="130"/>
                </a:lnTo>
                <a:lnTo>
                  <a:pt x="77" y="133"/>
                </a:lnTo>
                <a:lnTo>
                  <a:pt x="71" y="135"/>
                </a:lnTo>
                <a:lnTo>
                  <a:pt x="63" y="135"/>
                </a:lnTo>
                <a:lnTo>
                  <a:pt x="55" y="134"/>
                </a:lnTo>
                <a:lnTo>
                  <a:pt x="48" y="132"/>
                </a:lnTo>
                <a:lnTo>
                  <a:pt x="41" y="128"/>
                </a:lnTo>
                <a:lnTo>
                  <a:pt x="35" y="122"/>
                </a:lnTo>
                <a:lnTo>
                  <a:pt x="31" y="116"/>
                </a:lnTo>
                <a:lnTo>
                  <a:pt x="28" y="108"/>
                </a:lnTo>
                <a:lnTo>
                  <a:pt x="26" y="98"/>
                </a:lnTo>
                <a:lnTo>
                  <a:pt x="24" y="87"/>
                </a:lnTo>
                <a:lnTo>
                  <a:pt x="124" y="87"/>
                </a:lnTo>
                <a:lnTo>
                  <a:pt x="124" y="76"/>
                </a:lnTo>
                <a:lnTo>
                  <a:pt x="123" y="59"/>
                </a:lnTo>
                <a:lnTo>
                  <a:pt x="119" y="43"/>
                </a:lnTo>
                <a:lnTo>
                  <a:pt x="114" y="30"/>
                </a:lnTo>
                <a:lnTo>
                  <a:pt x="108" y="20"/>
                </a:lnTo>
                <a:lnTo>
                  <a:pt x="98" y="12"/>
                </a:lnTo>
                <a:lnTo>
                  <a:pt x="88" y="5"/>
                </a:lnTo>
                <a:lnTo>
                  <a:pt x="76" y="1"/>
                </a:lnTo>
                <a:lnTo>
                  <a:pt x="61" y="0"/>
                </a:lnTo>
                <a:lnTo>
                  <a:pt x="49" y="1"/>
                </a:lnTo>
                <a:lnTo>
                  <a:pt x="36" y="6"/>
                </a:lnTo>
                <a:lnTo>
                  <a:pt x="26" y="12"/>
                </a:lnTo>
                <a:lnTo>
                  <a:pt x="17" y="21"/>
                </a:lnTo>
                <a:lnTo>
                  <a:pt x="10" y="33"/>
                </a:lnTo>
                <a:lnTo>
                  <a:pt x="4" y="47"/>
                </a:lnTo>
                <a:lnTo>
                  <a:pt x="1" y="63"/>
                </a:lnTo>
                <a:lnTo>
                  <a:pt x="0" y="80"/>
                </a:lnTo>
                <a:lnTo>
                  <a:pt x="1" y="98"/>
                </a:lnTo>
                <a:lnTo>
                  <a:pt x="4" y="113"/>
                </a:lnTo>
                <a:lnTo>
                  <a:pt x="10" y="127"/>
                </a:lnTo>
                <a:lnTo>
                  <a:pt x="17" y="137"/>
                </a:lnTo>
                <a:lnTo>
                  <a:pt x="26" y="147"/>
                </a:lnTo>
                <a:lnTo>
                  <a:pt x="36" y="153"/>
                </a:lnTo>
                <a:lnTo>
                  <a:pt x="49" y="157"/>
                </a:lnTo>
                <a:lnTo>
                  <a:pt x="61" y="158"/>
                </a:lnTo>
                <a:lnTo>
                  <a:pt x="73" y="157"/>
                </a:lnTo>
                <a:lnTo>
                  <a:pt x="85" y="155"/>
                </a:lnTo>
                <a:lnTo>
                  <a:pt x="94" y="150"/>
                </a:lnTo>
                <a:lnTo>
                  <a:pt x="103" y="144"/>
                </a:lnTo>
                <a:lnTo>
                  <a:pt x="109" y="137"/>
                </a:lnTo>
                <a:lnTo>
                  <a:pt x="115" y="128"/>
                </a:lnTo>
                <a:lnTo>
                  <a:pt x="119" y="119"/>
                </a:lnTo>
                <a:lnTo>
                  <a:pt x="121" y="107"/>
                </a:lnTo>
                <a:lnTo>
                  <a:pt x="99" y="107"/>
                </a:lnTo>
                <a:close/>
                <a:moveTo>
                  <a:pt x="24" y="66"/>
                </a:moveTo>
                <a:lnTo>
                  <a:pt x="26" y="56"/>
                </a:lnTo>
                <a:lnTo>
                  <a:pt x="28" y="48"/>
                </a:lnTo>
                <a:lnTo>
                  <a:pt x="32" y="40"/>
                </a:lnTo>
                <a:lnTo>
                  <a:pt x="36" y="34"/>
                </a:lnTo>
                <a:lnTo>
                  <a:pt x="41" y="28"/>
                </a:lnTo>
                <a:lnTo>
                  <a:pt x="48" y="24"/>
                </a:lnTo>
                <a:lnTo>
                  <a:pt x="54" y="23"/>
                </a:lnTo>
                <a:lnTo>
                  <a:pt x="62" y="22"/>
                </a:lnTo>
                <a:lnTo>
                  <a:pt x="71" y="23"/>
                </a:lnTo>
                <a:lnTo>
                  <a:pt x="78" y="24"/>
                </a:lnTo>
                <a:lnTo>
                  <a:pt x="85" y="29"/>
                </a:lnTo>
                <a:lnTo>
                  <a:pt x="90" y="34"/>
                </a:lnTo>
                <a:lnTo>
                  <a:pt x="94" y="40"/>
                </a:lnTo>
                <a:lnTo>
                  <a:pt x="97" y="48"/>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7" name="Freeform 263"/>
          <p:cNvSpPr>
            <a:spLocks/>
          </p:cNvSpPr>
          <p:nvPr/>
        </p:nvSpPr>
        <p:spPr bwMode="auto">
          <a:xfrm>
            <a:off x="4006850" y="4848225"/>
            <a:ext cx="69850" cy="109538"/>
          </a:xfrm>
          <a:custGeom>
            <a:avLst/>
            <a:gdLst>
              <a:gd name="T0" fmla="*/ 0 w 148"/>
              <a:gd name="T1" fmla="*/ 109538 h 207"/>
              <a:gd name="T2" fmla="*/ 11799 w 148"/>
              <a:gd name="T3" fmla="*/ 109538 h 207"/>
              <a:gd name="T4" fmla="*/ 11799 w 148"/>
              <a:gd name="T5" fmla="*/ 58209 h 207"/>
              <a:gd name="T6" fmla="*/ 58051 w 148"/>
              <a:gd name="T7" fmla="*/ 58209 h 207"/>
              <a:gd name="T8" fmla="*/ 58051 w 148"/>
              <a:gd name="T9" fmla="*/ 109538 h 207"/>
              <a:gd name="T10" fmla="*/ 69850 w 148"/>
              <a:gd name="T11" fmla="*/ 109538 h 207"/>
              <a:gd name="T12" fmla="*/ 69850 w 148"/>
              <a:gd name="T13" fmla="*/ 0 h 207"/>
              <a:gd name="T14" fmla="*/ 58051 w 148"/>
              <a:gd name="T15" fmla="*/ 0 h 207"/>
              <a:gd name="T16" fmla="*/ 58051 w 148"/>
              <a:gd name="T17" fmla="*/ 44979 h 207"/>
              <a:gd name="T18" fmla="*/ 11799 w 148"/>
              <a:gd name="T19" fmla="*/ 44979 h 207"/>
              <a:gd name="T20" fmla="*/ 11799 w 148"/>
              <a:gd name="T21" fmla="*/ 0 h 207"/>
              <a:gd name="T22" fmla="*/ 0 w 148"/>
              <a:gd name="T23" fmla="*/ 0 h 207"/>
              <a:gd name="T24" fmla="*/ 0 w 148"/>
              <a:gd name="T25" fmla="*/ 109538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8"/>
              <a:gd name="T40" fmla="*/ 0 h 207"/>
              <a:gd name="T41" fmla="*/ 148 w 148"/>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8" h="207">
                <a:moveTo>
                  <a:pt x="0" y="207"/>
                </a:moveTo>
                <a:lnTo>
                  <a:pt x="25" y="207"/>
                </a:lnTo>
                <a:lnTo>
                  <a:pt x="25" y="110"/>
                </a:lnTo>
                <a:lnTo>
                  <a:pt x="123" y="110"/>
                </a:lnTo>
                <a:lnTo>
                  <a:pt x="123" y="207"/>
                </a:lnTo>
                <a:lnTo>
                  <a:pt x="148" y="207"/>
                </a:lnTo>
                <a:lnTo>
                  <a:pt x="148" y="0"/>
                </a:lnTo>
                <a:lnTo>
                  <a:pt x="123" y="0"/>
                </a:lnTo>
                <a:lnTo>
                  <a:pt x="123" y="85"/>
                </a:lnTo>
                <a:lnTo>
                  <a:pt x="25" y="85"/>
                </a:lnTo>
                <a:lnTo>
                  <a:pt x="25"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8" name="Rectangle 264"/>
          <p:cNvSpPr>
            <a:spLocks noChangeArrowheads="1"/>
          </p:cNvSpPr>
          <p:nvPr/>
        </p:nvSpPr>
        <p:spPr bwMode="auto">
          <a:xfrm>
            <a:off x="4095750" y="4940301"/>
            <a:ext cx="12700" cy="174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29" name="Freeform 265"/>
          <p:cNvSpPr>
            <a:spLocks/>
          </p:cNvSpPr>
          <p:nvPr/>
        </p:nvSpPr>
        <p:spPr bwMode="auto">
          <a:xfrm>
            <a:off x="2874963" y="5045076"/>
            <a:ext cx="57150" cy="104775"/>
          </a:xfrm>
          <a:custGeom>
            <a:avLst/>
            <a:gdLst>
              <a:gd name="T0" fmla="*/ 57150 w 125"/>
              <a:gd name="T1" fmla="*/ 104775 h 199"/>
              <a:gd name="T2" fmla="*/ 12344 w 125"/>
              <a:gd name="T3" fmla="*/ 92139 h 199"/>
              <a:gd name="T4" fmla="*/ 15088 w 125"/>
              <a:gd name="T5" fmla="*/ 85294 h 199"/>
              <a:gd name="T6" fmla="*/ 18745 w 125"/>
              <a:gd name="T7" fmla="*/ 79503 h 199"/>
              <a:gd name="T8" fmla="*/ 24689 w 125"/>
              <a:gd name="T9" fmla="*/ 73711 h 199"/>
              <a:gd name="T10" fmla="*/ 32004 w 125"/>
              <a:gd name="T11" fmla="*/ 68972 h 199"/>
              <a:gd name="T12" fmla="*/ 43434 w 125"/>
              <a:gd name="T13" fmla="*/ 61075 h 199"/>
              <a:gd name="T14" fmla="*/ 50292 w 125"/>
              <a:gd name="T15" fmla="*/ 54230 h 199"/>
              <a:gd name="T16" fmla="*/ 54407 w 125"/>
              <a:gd name="T17" fmla="*/ 46333 h 199"/>
              <a:gd name="T18" fmla="*/ 56693 w 125"/>
              <a:gd name="T19" fmla="*/ 36329 h 199"/>
              <a:gd name="T20" fmla="*/ 56693 w 125"/>
              <a:gd name="T21" fmla="*/ 24746 h 199"/>
              <a:gd name="T22" fmla="*/ 52578 w 125"/>
              <a:gd name="T23" fmla="*/ 13163 h 199"/>
              <a:gd name="T24" fmla="*/ 45263 w 125"/>
              <a:gd name="T25" fmla="*/ 5265 h 199"/>
              <a:gd name="T26" fmla="*/ 35662 w 125"/>
              <a:gd name="T27" fmla="*/ 527 h 199"/>
              <a:gd name="T28" fmla="*/ 23774 w 125"/>
              <a:gd name="T29" fmla="*/ 527 h 199"/>
              <a:gd name="T30" fmla="*/ 13716 w 125"/>
              <a:gd name="T31" fmla="*/ 5792 h 199"/>
              <a:gd name="T32" fmla="*/ 6401 w 125"/>
              <a:gd name="T33" fmla="*/ 14742 h 199"/>
              <a:gd name="T34" fmla="*/ 2743 w 125"/>
              <a:gd name="T35" fmla="*/ 28431 h 199"/>
              <a:gd name="T36" fmla="*/ 1829 w 125"/>
              <a:gd name="T37" fmla="*/ 37909 h 199"/>
              <a:gd name="T38" fmla="*/ 13259 w 125"/>
              <a:gd name="T39" fmla="*/ 36856 h 199"/>
              <a:gd name="T40" fmla="*/ 14173 w 125"/>
              <a:gd name="T41" fmla="*/ 27378 h 199"/>
              <a:gd name="T42" fmla="*/ 17374 w 125"/>
              <a:gd name="T43" fmla="*/ 18954 h 199"/>
              <a:gd name="T44" fmla="*/ 22860 w 125"/>
              <a:gd name="T45" fmla="*/ 14742 h 199"/>
              <a:gd name="T46" fmla="*/ 29261 w 125"/>
              <a:gd name="T47" fmla="*/ 13163 h 199"/>
              <a:gd name="T48" fmla="*/ 35662 w 125"/>
              <a:gd name="T49" fmla="*/ 14216 h 199"/>
              <a:gd name="T50" fmla="*/ 41148 w 125"/>
              <a:gd name="T51" fmla="*/ 17901 h 199"/>
              <a:gd name="T52" fmla="*/ 44348 w 125"/>
              <a:gd name="T53" fmla="*/ 24219 h 199"/>
              <a:gd name="T54" fmla="*/ 45263 w 125"/>
              <a:gd name="T55" fmla="*/ 31590 h 199"/>
              <a:gd name="T56" fmla="*/ 44348 w 125"/>
              <a:gd name="T57" fmla="*/ 37909 h 199"/>
              <a:gd name="T58" fmla="*/ 42520 w 125"/>
              <a:gd name="T59" fmla="*/ 43700 h 199"/>
              <a:gd name="T60" fmla="*/ 38862 w 125"/>
              <a:gd name="T61" fmla="*/ 48965 h 199"/>
              <a:gd name="T62" fmla="*/ 33376 w 125"/>
              <a:gd name="T63" fmla="*/ 53704 h 199"/>
              <a:gd name="T64" fmla="*/ 20574 w 125"/>
              <a:gd name="T65" fmla="*/ 62654 h 199"/>
              <a:gd name="T66" fmla="*/ 10058 w 125"/>
              <a:gd name="T67" fmla="*/ 72658 h 199"/>
              <a:gd name="T68" fmla="*/ 4115 w 125"/>
              <a:gd name="T69" fmla="*/ 83715 h 199"/>
              <a:gd name="T70" fmla="*/ 457 w 125"/>
              <a:gd name="T71" fmla="*/ 96351 h 199"/>
              <a:gd name="T72" fmla="*/ 0 w 125"/>
              <a:gd name="T73" fmla="*/ 104775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99"/>
              <a:gd name="T113" fmla="*/ 125 w 125"/>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99">
                <a:moveTo>
                  <a:pt x="0" y="199"/>
                </a:moveTo>
                <a:lnTo>
                  <a:pt x="125" y="199"/>
                </a:lnTo>
                <a:lnTo>
                  <a:pt x="125" y="175"/>
                </a:lnTo>
                <a:lnTo>
                  <a:pt x="27" y="175"/>
                </a:lnTo>
                <a:lnTo>
                  <a:pt x="30" y="168"/>
                </a:lnTo>
                <a:lnTo>
                  <a:pt x="33" y="162"/>
                </a:lnTo>
                <a:lnTo>
                  <a:pt x="36" y="156"/>
                </a:lnTo>
                <a:lnTo>
                  <a:pt x="41" y="151"/>
                </a:lnTo>
                <a:lnTo>
                  <a:pt x="48" y="146"/>
                </a:lnTo>
                <a:lnTo>
                  <a:pt x="54" y="140"/>
                </a:lnTo>
                <a:lnTo>
                  <a:pt x="61" y="135"/>
                </a:lnTo>
                <a:lnTo>
                  <a:pt x="70" y="131"/>
                </a:lnTo>
                <a:lnTo>
                  <a:pt x="86" y="123"/>
                </a:lnTo>
                <a:lnTo>
                  <a:pt x="95" y="116"/>
                </a:lnTo>
                <a:lnTo>
                  <a:pt x="103" y="110"/>
                </a:lnTo>
                <a:lnTo>
                  <a:pt x="110" y="103"/>
                </a:lnTo>
                <a:lnTo>
                  <a:pt x="115" y="96"/>
                </a:lnTo>
                <a:lnTo>
                  <a:pt x="119" y="88"/>
                </a:lnTo>
                <a:lnTo>
                  <a:pt x="123" y="78"/>
                </a:lnTo>
                <a:lnTo>
                  <a:pt x="124" y="69"/>
                </a:lnTo>
                <a:lnTo>
                  <a:pt x="125" y="60"/>
                </a:lnTo>
                <a:lnTo>
                  <a:pt x="124" y="47"/>
                </a:lnTo>
                <a:lnTo>
                  <a:pt x="120" y="35"/>
                </a:lnTo>
                <a:lnTo>
                  <a:pt x="115" y="25"/>
                </a:lnTo>
                <a:lnTo>
                  <a:pt x="108" y="17"/>
                </a:lnTo>
                <a:lnTo>
                  <a:pt x="99" y="10"/>
                </a:lnTo>
                <a:lnTo>
                  <a:pt x="90" y="5"/>
                </a:lnTo>
                <a:lnTo>
                  <a:pt x="78" y="1"/>
                </a:lnTo>
                <a:lnTo>
                  <a:pt x="65" y="0"/>
                </a:lnTo>
                <a:lnTo>
                  <a:pt x="52" y="1"/>
                </a:lnTo>
                <a:lnTo>
                  <a:pt x="40" y="5"/>
                </a:lnTo>
                <a:lnTo>
                  <a:pt x="30" y="11"/>
                </a:lnTo>
                <a:lnTo>
                  <a:pt x="21" y="19"/>
                </a:lnTo>
                <a:lnTo>
                  <a:pt x="14" y="28"/>
                </a:lnTo>
                <a:lnTo>
                  <a:pt x="9" y="40"/>
                </a:lnTo>
                <a:lnTo>
                  <a:pt x="6" y="54"/>
                </a:lnTo>
                <a:lnTo>
                  <a:pt x="4" y="69"/>
                </a:lnTo>
                <a:lnTo>
                  <a:pt x="4" y="72"/>
                </a:lnTo>
                <a:lnTo>
                  <a:pt x="29" y="72"/>
                </a:lnTo>
                <a:lnTo>
                  <a:pt x="29" y="70"/>
                </a:lnTo>
                <a:lnTo>
                  <a:pt x="30" y="60"/>
                </a:lnTo>
                <a:lnTo>
                  <a:pt x="31" y="52"/>
                </a:lnTo>
                <a:lnTo>
                  <a:pt x="34" y="43"/>
                </a:lnTo>
                <a:lnTo>
                  <a:pt x="38" y="36"/>
                </a:lnTo>
                <a:lnTo>
                  <a:pt x="43" y="32"/>
                </a:lnTo>
                <a:lnTo>
                  <a:pt x="50" y="28"/>
                </a:lnTo>
                <a:lnTo>
                  <a:pt x="56" y="26"/>
                </a:lnTo>
                <a:lnTo>
                  <a:pt x="64" y="25"/>
                </a:lnTo>
                <a:lnTo>
                  <a:pt x="72" y="26"/>
                </a:lnTo>
                <a:lnTo>
                  <a:pt x="78" y="27"/>
                </a:lnTo>
                <a:lnTo>
                  <a:pt x="85" y="31"/>
                </a:lnTo>
                <a:lnTo>
                  <a:pt x="90" y="34"/>
                </a:lnTo>
                <a:lnTo>
                  <a:pt x="94" y="40"/>
                </a:lnTo>
                <a:lnTo>
                  <a:pt x="97" y="46"/>
                </a:lnTo>
                <a:lnTo>
                  <a:pt x="98" y="53"/>
                </a:lnTo>
                <a:lnTo>
                  <a:pt x="99" y="60"/>
                </a:lnTo>
                <a:lnTo>
                  <a:pt x="99" y="67"/>
                </a:lnTo>
                <a:lnTo>
                  <a:pt x="97" y="72"/>
                </a:lnTo>
                <a:lnTo>
                  <a:pt x="96" y="78"/>
                </a:lnTo>
                <a:lnTo>
                  <a:pt x="93" y="83"/>
                </a:lnTo>
                <a:lnTo>
                  <a:pt x="89" y="89"/>
                </a:lnTo>
                <a:lnTo>
                  <a:pt x="85" y="93"/>
                </a:lnTo>
                <a:lnTo>
                  <a:pt x="79" y="98"/>
                </a:lnTo>
                <a:lnTo>
                  <a:pt x="73" y="102"/>
                </a:lnTo>
                <a:lnTo>
                  <a:pt x="58" y="111"/>
                </a:lnTo>
                <a:lnTo>
                  <a:pt x="45" y="119"/>
                </a:lnTo>
                <a:lnTo>
                  <a:pt x="33" y="128"/>
                </a:lnTo>
                <a:lnTo>
                  <a:pt x="22" y="138"/>
                </a:lnTo>
                <a:lnTo>
                  <a:pt x="15" y="148"/>
                </a:lnTo>
                <a:lnTo>
                  <a:pt x="9" y="159"/>
                </a:lnTo>
                <a:lnTo>
                  <a:pt x="4" y="170"/>
                </a:lnTo>
                <a:lnTo>
                  <a:pt x="1" y="183"/>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0" name="Freeform 266"/>
          <p:cNvSpPr>
            <a:spLocks/>
          </p:cNvSpPr>
          <p:nvPr/>
        </p:nvSpPr>
        <p:spPr bwMode="auto">
          <a:xfrm>
            <a:off x="2949576" y="5045076"/>
            <a:ext cx="30163" cy="104775"/>
          </a:xfrm>
          <a:custGeom>
            <a:avLst/>
            <a:gdLst>
              <a:gd name="T0" fmla="*/ 19358 w 67"/>
              <a:gd name="T1" fmla="*/ 104775 h 199"/>
              <a:gd name="T2" fmla="*/ 30163 w 67"/>
              <a:gd name="T3" fmla="*/ 104775 h 199"/>
              <a:gd name="T4" fmla="*/ 30163 w 67"/>
              <a:gd name="T5" fmla="*/ 0 h 199"/>
              <a:gd name="T6" fmla="*/ 22060 w 67"/>
              <a:gd name="T7" fmla="*/ 0 h 199"/>
              <a:gd name="T8" fmla="*/ 21159 w 67"/>
              <a:gd name="T9" fmla="*/ 5265 h 199"/>
              <a:gd name="T10" fmla="*/ 20259 w 67"/>
              <a:gd name="T11" fmla="*/ 9477 h 199"/>
              <a:gd name="T12" fmla="*/ 18458 w 67"/>
              <a:gd name="T13" fmla="*/ 12636 h 199"/>
              <a:gd name="T14" fmla="*/ 15757 w 67"/>
              <a:gd name="T15" fmla="*/ 15269 h 199"/>
              <a:gd name="T16" fmla="*/ 12605 w 67"/>
              <a:gd name="T17" fmla="*/ 17901 h 199"/>
              <a:gd name="T18" fmla="*/ 9454 w 67"/>
              <a:gd name="T19" fmla="*/ 18954 h 199"/>
              <a:gd name="T20" fmla="*/ 4952 w 67"/>
              <a:gd name="T21" fmla="*/ 20007 h 199"/>
              <a:gd name="T22" fmla="*/ 0 w 67"/>
              <a:gd name="T23" fmla="*/ 20534 h 199"/>
              <a:gd name="T24" fmla="*/ 0 w 67"/>
              <a:gd name="T25" fmla="*/ 31590 h 199"/>
              <a:gd name="T26" fmla="*/ 19358 w 67"/>
              <a:gd name="T27" fmla="*/ 31590 h 199"/>
              <a:gd name="T28" fmla="*/ 19358 w 67"/>
              <a:gd name="T29" fmla="*/ 104775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199"/>
              <a:gd name="T47" fmla="*/ 67 w 67"/>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199">
                <a:moveTo>
                  <a:pt x="43" y="199"/>
                </a:moveTo>
                <a:lnTo>
                  <a:pt x="67" y="199"/>
                </a:lnTo>
                <a:lnTo>
                  <a:pt x="67" y="0"/>
                </a:lnTo>
                <a:lnTo>
                  <a:pt x="49" y="0"/>
                </a:lnTo>
                <a:lnTo>
                  <a:pt x="47" y="10"/>
                </a:lnTo>
                <a:lnTo>
                  <a:pt x="45" y="18"/>
                </a:lnTo>
                <a:lnTo>
                  <a:pt x="41" y="24"/>
                </a:lnTo>
                <a:lnTo>
                  <a:pt x="35" y="29"/>
                </a:lnTo>
                <a:lnTo>
                  <a:pt x="28" y="34"/>
                </a:lnTo>
                <a:lnTo>
                  <a:pt x="21" y="36"/>
                </a:lnTo>
                <a:lnTo>
                  <a:pt x="11" y="38"/>
                </a:lnTo>
                <a:lnTo>
                  <a:pt x="0" y="39"/>
                </a:lnTo>
                <a:lnTo>
                  <a:pt x="0" y="60"/>
                </a:lnTo>
                <a:lnTo>
                  <a:pt x="43" y="60"/>
                </a:lnTo>
                <a:lnTo>
                  <a:pt x="43"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1" name="Rectangle 267"/>
          <p:cNvSpPr>
            <a:spLocks noChangeArrowheads="1"/>
          </p:cNvSpPr>
          <p:nvPr/>
        </p:nvSpPr>
        <p:spPr bwMode="auto">
          <a:xfrm>
            <a:off x="3560763" y="5040314"/>
            <a:ext cx="12700" cy="109537"/>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32" name="Freeform 268"/>
          <p:cNvSpPr>
            <a:spLocks/>
          </p:cNvSpPr>
          <p:nvPr/>
        </p:nvSpPr>
        <p:spPr bwMode="auto">
          <a:xfrm>
            <a:off x="3587750" y="5068888"/>
            <a:ext cx="50800" cy="82550"/>
          </a:xfrm>
          <a:custGeom>
            <a:avLst/>
            <a:gdLst>
              <a:gd name="T0" fmla="*/ 458 w 111"/>
              <a:gd name="T1" fmla="*/ 61129 h 158"/>
              <a:gd name="T2" fmla="*/ 3661 w 111"/>
              <a:gd name="T3" fmla="*/ 71578 h 158"/>
              <a:gd name="T4" fmla="*/ 10068 w 111"/>
              <a:gd name="T5" fmla="*/ 78370 h 158"/>
              <a:gd name="T6" fmla="*/ 19222 w 111"/>
              <a:gd name="T7" fmla="*/ 82028 h 158"/>
              <a:gd name="T8" fmla="*/ 30663 w 111"/>
              <a:gd name="T9" fmla="*/ 82028 h 158"/>
              <a:gd name="T10" fmla="*/ 40274 w 111"/>
              <a:gd name="T11" fmla="*/ 78893 h 158"/>
              <a:gd name="T12" fmla="*/ 47139 w 111"/>
              <a:gd name="T13" fmla="*/ 72101 h 158"/>
              <a:gd name="T14" fmla="*/ 50342 w 111"/>
              <a:gd name="T15" fmla="*/ 62174 h 158"/>
              <a:gd name="T16" fmla="*/ 50342 w 111"/>
              <a:gd name="T17" fmla="*/ 52247 h 158"/>
              <a:gd name="T18" fmla="*/ 48512 w 111"/>
              <a:gd name="T19" fmla="*/ 44932 h 158"/>
              <a:gd name="T20" fmla="*/ 43477 w 111"/>
              <a:gd name="T21" fmla="*/ 39708 h 158"/>
              <a:gd name="T22" fmla="*/ 36613 w 111"/>
              <a:gd name="T23" fmla="*/ 36050 h 158"/>
              <a:gd name="T24" fmla="*/ 21510 w 111"/>
              <a:gd name="T25" fmla="*/ 31871 h 158"/>
              <a:gd name="T26" fmla="*/ 16933 w 111"/>
              <a:gd name="T27" fmla="*/ 30303 h 158"/>
              <a:gd name="T28" fmla="*/ 13730 w 111"/>
              <a:gd name="T29" fmla="*/ 28213 h 158"/>
              <a:gd name="T30" fmla="*/ 11899 w 111"/>
              <a:gd name="T31" fmla="*/ 26123 h 158"/>
              <a:gd name="T32" fmla="*/ 11441 w 111"/>
              <a:gd name="T33" fmla="*/ 22466 h 158"/>
              <a:gd name="T34" fmla="*/ 12357 w 111"/>
              <a:gd name="T35" fmla="*/ 17241 h 158"/>
              <a:gd name="T36" fmla="*/ 14645 w 111"/>
              <a:gd name="T37" fmla="*/ 14107 h 158"/>
              <a:gd name="T38" fmla="*/ 19222 w 111"/>
              <a:gd name="T39" fmla="*/ 12017 h 158"/>
              <a:gd name="T40" fmla="*/ 24714 w 111"/>
              <a:gd name="T41" fmla="*/ 11494 h 158"/>
              <a:gd name="T42" fmla="*/ 30663 w 111"/>
              <a:gd name="T43" fmla="*/ 12017 h 158"/>
              <a:gd name="T44" fmla="*/ 34782 w 111"/>
              <a:gd name="T45" fmla="*/ 15152 h 158"/>
              <a:gd name="T46" fmla="*/ 37986 w 111"/>
              <a:gd name="T47" fmla="*/ 18809 h 158"/>
              <a:gd name="T48" fmla="*/ 39359 w 111"/>
              <a:gd name="T49" fmla="*/ 24034 h 158"/>
              <a:gd name="T50" fmla="*/ 48969 w 111"/>
              <a:gd name="T51" fmla="*/ 18809 h 158"/>
              <a:gd name="T52" fmla="*/ 45766 w 111"/>
              <a:gd name="T53" fmla="*/ 9404 h 158"/>
              <a:gd name="T54" fmla="*/ 39359 w 111"/>
              <a:gd name="T55" fmla="*/ 3657 h 158"/>
              <a:gd name="T56" fmla="*/ 30205 w 111"/>
              <a:gd name="T57" fmla="*/ 522 h 158"/>
              <a:gd name="T58" fmla="*/ 19679 w 111"/>
              <a:gd name="T59" fmla="*/ 522 h 158"/>
              <a:gd name="T60" fmla="*/ 10984 w 111"/>
              <a:gd name="T61" fmla="*/ 3657 h 158"/>
              <a:gd name="T62" fmla="*/ 4577 w 111"/>
              <a:gd name="T63" fmla="*/ 9404 h 158"/>
              <a:gd name="T64" fmla="*/ 1831 w 111"/>
              <a:gd name="T65" fmla="*/ 17241 h 158"/>
              <a:gd name="T66" fmla="*/ 1831 w 111"/>
              <a:gd name="T67" fmla="*/ 27168 h 158"/>
              <a:gd name="T68" fmla="*/ 3661 w 111"/>
              <a:gd name="T69" fmla="*/ 34483 h 158"/>
              <a:gd name="T70" fmla="*/ 7780 w 111"/>
              <a:gd name="T71" fmla="*/ 39185 h 158"/>
              <a:gd name="T72" fmla="*/ 14645 w 111"/>
              <a:gd name="T73" fmla="*/ 42842 h 158"/>
              <a:gd name="T74" fmla="*/ 31121 w 111"/>
              <a:gd name="T75" fmla="*/ 48590 h 158"/>
              <a:gd name="T76" fmla="*/ 35697 w 111"/>
              <a:gd name="T77" fmla="*/ 49634 h 158"/>
              <a:gd name="T78" fmla="*/ 38443 w 111"/>
              <a:gd name="T79" fmla="*/ 51724 h 158"/>
              <a:gd name="T80" fmla="*/ 40274 w 111"/>
              <a:gd name="T81" fmla="*/ 54337 h 158"/>
              <a:gd name="T82" fmla="*/ 40732 w 111"/>
              <a:gd name="T83" fmla="*/ 59039 h 158"/>
              <a:gd name="T84" fmla="*/ 39816 w 111"/>
              <a:gd name="T85" fmla="*/ 63741 h 158"/>
              <a:gd name="T86" fmla="*/ 37070 w 111"/>
              <a:gd name="T87" fmla="*/ 67398 h 158"/>
              <a:gd name="T88" fmla="*/ 32036 w 111"/>
              <a:gd name="T89" fmla="*/ 70533 h 158"/>
              <a:gd name="T90" fmla="*/ 25629 w 111"/>
              <a:gd name="T91" fmla="*/ 71056 h 158"/>
              <a:gd name="T92" fmla="*/ 19222 w 111"/>
              <a:gd name="T93" fmla="*/ 69488 h 158"/>
              <a:gd name="T94" fmla="*/ 14187 w 111"/>
              <a:gd name="T95" fmla="*/ 66876 h 158"/>
              <a:gd name="T96" fmla="*/ 10984 w 111"/>
              <a:gd name="T97" fmla="*/ 61651 h 158"/>
              <a:gd name="T98" fmla="*/ 9611 w 111"/>
              <a:gd name="T99" fmla="*/ 55382 h 1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1"/>
              <a:gd name="T151" fmla="*/ 0 h 158"/>
              <a:gd name="T152" fmla="*/ 111 w 111"/>
              <a:gd name="T153" fmla="*/ 158 h 1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1" h="158">
                <a:moveTo>
                  <a:pt x="0" y="106"/>
                </a:moveTo>
                <a:lnTo>
                  <a:pt x="1" y="117"/>
                </a:lnTo>
                <a:lnTo>
                  <a:pt x="3" y="128"/>
                </a:lnTo>
                <a:lnTo>
                  <a:pt x="8" y="137"/>
                </a:lnTo>
                <a:lnTo>
                  <a:pt x="13" y="144"/>
                </a:lnTo>
                <a:lnTo>
                  <a:pt x="22" y="150"/>
                </a:lnTo>
                <a:lnTo>
                  <a:pt x="31" y="154"/>
                </a:lnTo>
                <a:lnTo>
                  <a:pt x="42" y="157"/>
                </a:lnTo>
                <a:lnTo>
                  <a:pt x="54" y="158"/>
                </a:lnTo>
                <a:lnTo>
                  <a:pt x="67" y="157"/>
                </a:lnTo>
                <a:lnTo>
                  <a:pt x="79" y="154"/>
                </a:lnTo>
                <a:lnTo>
                  <a:pt x="88" y="151"/>
                </a:lnTo>
                <a:lnTo>
                  <a:pt x="97" y="145"/>
                </a:lnTo>
                <a:lnTo>
                  <a:pt x="103" y="138"/>
                </a:lnTo>
                <a:lnTo>
                  <a:pt x="107" y="130"/>
                </a:lnTo>
                <a:lnTo>
                  <a:pt x="110" y="119"/>
                </a:lnTo>
                <a:lnTo>
                  <a:pt x="111" y="109"/>
                </a:lnTo>
                <a:lnTo>
                  <a:pt x="110" y="100"/>
                </a:lnTo>
                <a:lnTo>
                  <a:pt x="109" y="93"/>
                </a:lnTo>
                <a:lnTo>
                  <a:pt x="106" y="86"/>
                </a:lnTo>
                <a:lnTo>
                  <a:pt x="101" y="81"/>
                </a:lnTo>
                <a:lnTo>
                  <a:pt x="95" y="76"/>
                </a:lnTo>
                <a:lnTo>
                  <a:pt x="88" y="73"/>
                </a:lnTo>
                <a:lnTo>
                  <a:pt x="80" y="69"/>
                </a:lnTo>
                <a:lnTo>
                  <a:pt x="70" y="67"/>
                </a:lnTo>
                <a:lnTo>
                  <a:pt x="47" y="61"/>
                </a:lnTo>
                <a:lnTo>
                  <a:pt x="42" y="59"/>
                </a:lnTo>
                <a:lnTo>
                  <a:pt x="37" y="58"/>
                </a:lnTo>
                <a:lnTo>
                  <a:pt x="33" y="57"/>
                </a:lnTo>
                <a:lnTo>
                  <a:pt x="30" y="54"/>
                </a:lnTo>
                <a:lnTo>
                  <a:pt x="28" y="52"/>
                </a:lnTo>
                <a:lnTo>
                  <a:pt x="26" y="50"/>
                </a:lnTo>
                <a:lnTo>
                  <a:pt x="25" y="46"/>
                </a:lnTo>
                <a:lnTo>
                  <a:pt x="25" y="43"/>
                </a:lnTo>
                <a:lnTo>
                  <a:pt x="25" y="38"/>
                </a:lnTo>
                <a:lnTo>
                  <a:pt x="27" y="33"/>
                </a:lnTo>
                <a:lnTo>
                  <a:pt x="29" y="30"/>
                </a:lnTo>
                <a:lnTo>
                  <a:pt x="32" y="27"/>
                </a:lnTo>
                <a:lnTo>
                  <a:pt x="36" y="25"/>
                </a:lnTo>
                <a:lnTo>
                  <a:pt x="42" y="23"/>
                </a:lnTo>
                <a:lnTo>
                  <a:pt x="47" y="22"/>
                </a:lnTo>
                <a:lnTo>
                  <a:pt x="54" y="22"/>
                </a:lnTo>
                <a:lnTo>
                  <a:pt x="61" y="22"/>
                </a:lnTo>
                <a:lnTo>
                  <a:pt x="67" y="23"/>
                </a:lnTo>
                <a:lnTo>
                  <a:pt x="72" y="25"/>
                </a:lnTo>
                <a:lnTo>
                  <a:pt x="76" y="29"/>
                </a:lnTo>
                <a:lnTo>
                  <a:pt x="81" y="32"/>
                </a:lnTo>
                <a:lnTo>
                  <a:pt x="83" y="36"/>
                </a:lnTo>
                <a:lnTo>
                  <a:pt x="85" y="40"/>
                </a:lnTo>
                <a:lnTo>
                  <a:pt x="86" y="46"/>
                </a:lnTo>
                <a:lnTo>
                  <a:pt x="108" y="46"/>
                </a:lnTo>
                <a:lnTo>
                  <a:pt x="107" y="36"/>
                </a:lnTo>
                <a:lnTo>
                  <a:pt x="104" y="26"/>
                </a:lnTo>
                <a:lnTo>
                  <a:pt x="100" y="18"/>
                </a:lnTo>
                <a:lnTo>
                  <a:pt x="93" y="12"/>
                </a:lnTo>
                <a:lnTo>
                  <a:pt x="86" y="7"/>
                </a:lnTo>
                <a:lnTo>
                  <a:pt x="76" y="3"/>
                </a:lnTo>
                <a:lnTo>
                  <a:pt x="66" y="1"/>
                </a:lnTo>
                <a:lnTo>
                  <a:pt x="54" y="0"/>
                </a:lnTo>
                <a:lnTo>
                  <a:pt x="43" y="1"/>
                </a:lnTo>
                <a:lnTo>
                  <a:pt x="32" y="3"/>
                </a:lnTo>
                <a:lnTo>
                  <a:pt x="24" y="7"/>
                </a:lnTo>
                <a:lnTo>
                  <a:pt x="16" y="11"/>
                </a:lnTo>
                <a:lnTo>
                  <a:pt x="10" y="18"/>
                </a:lnTo>
                <a:lnTo>
                  <a:pt x="6" y="25"/>
                </a:lnTo>
                <a:lnTo>
                  <a:pt x="4" y="33"/>
                </a:lnTo>
                <a:lnTo>
                  <a:pt x="3" y="43"/>
                </a:lnTo>
                <a:lnTo>
                  <a:pt x="4" y="52"/>
                </a:lnTo>
                <a:lnTo>
                  <a:pt x="5" y="59"/>
                </a:lnTo>
                <a:lnTo>
                  <a:pt x="8" y="66"/>
                </a:lnTo>
                <a:lnTo>
                  <a:pt x="12" y="71"/>
                </a:lnTo>
                <a:lnTo>
                  <a:pt x="17" y="75"/>
                </a:lnTo>
                <a:lnTo>
                  <a:pt x="24" y="79"/>
                </a:lnTo>
                <a:lnTo>
                  <a:pt x="32" y="82"/>
                </a:lnTo>
                <a:lnTo>
                  <a:pt x="41" y="85"/>
                </a:lnTo>
                <a:lnTo>
                  <a:pt x="68" y="93"/>
                </a:lnTo>
                <a:lnTo>
                  <a:pt x="72" y="94"/>
                </a:lnTo>
                <a:lnTo>
                  <a:pt x="78" y="95"/>
                </a:lnTo>
                <a:lnTo>
                  <a:pt x="81" y="97"/>
                </a:lnTo>
                <a:lnTo>
                  <a:pt x="84" y="99"/>
                </a:lnTo>
                <a:lnTo>
                  <a:pt x="86" y="102"/>
                </a:lnTo>
                <a:lnTo>
                  <a:pt x="88" y="104"/>
                </a:lnTo>
                <a:lnTo>
                  <a:pt x="89" y="108"/>
                </a:lnTo>
                <a:lnTo>
                  <a:pt x="89" y="113"/>
                </a:lnTo>
                <a:lnTo>
                  <a:pt x="88" y="117"/>
                </a:lnTo>
                <a:lnTo>
                  <a:pt x="87" y="122"/>
                </a:lnTo>
                <a:lnTo>
                  <a:pt x="84" y="126"/>
                </a:lnTo>
                <a:lnTo>
                  <a:pt x="81" y="129"/>
                </a:lnTo>
                <a:lnTo>
                  <a:pt x="75" y="132"/>
                </a:lnTo>
                <a:lnTo>
                  <a:pt x="70" y="135"/>
                </a:lnTo>
                <a:lnTo>
                  <a:pt x="64" y="136"/>
                </a:lnTo>
                <a:lnTo>
                  <a:pt x="56" y="136"/>
                </a:lnTo>
                <a:lnTo>
                  <a:pt x="49" y="136"/>
                </a:lnTo>
                <a:lnTo>
                  <a:pt x="42" y="133"/>
                </a:lnTo>
                <a:lnTo>
                  <a:pt x="35" y="131"/>
                </a:lnTo>
                <a:lnTo>
                  <a:pt x="31" y="128"/>
                </a:lnTo>
                <a:lnTo>
                  <a:pt x="27" y="124"/>
                </a:lnTo>
                <a:lnTo>
                  <a:pt x="24" y="118"/>
                </a:lnTo>
                <a:lnTo>
                  <a:pt x="22" y="113"/>
                </a:lnTo>
                <a:lnTo>
                  <a:pt x="21" y="106"/>
                </a:lnTo>
                <a:lnTo>
                  <a:pt x="0" y="10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3" name="Freeform 269"/>
          <p:cNvSpPr>
            <a:spLocks noEditPoints="1"/>
          </p:cNvSpPr>
          <p:nvPr/>
        </p:nvSpPr>
        <p:spPr bwMode="auto">
          <a:xfrm>
            <a:off x="3648076" y="5068888"/>
            <a:ext cx="60325" cy="82550"/>
          </a:xfrm>
          <a:custGeom>
            <a:avLst/>
            <a:gdLst>
              <a:gd name="T0" fmla="*/ 42555 w 129"/>
              <a:gd name="T1" fmla="*/ 51724 h 158"/>
              <a:gd name="T2" fmla="*/ 41152 w 129"/>
              <a:gd name="T3" fmla="*/ 59561 h 158"/>
              <a:gd name="T4" fmla="*/ 36943 w 129"/>
              <a:gd name="T5" fmla="*/ 65309 h 158"/>
              <a:gd name="T6" fmla="*/ 30864 w 129"/>
              <a:gd name="T7" fmla="*/ 69488 h 158"/>
              <a:gd name="T8" fmla="*/ 22914 w 129"/>
              <a:gd name="T9" fmla="*/ 71056 h 158"/>
              <a:gd name="T10" fmla="*/ 17770 w 129"/>
              <a:gd name="T11" fmla="*/ 70533 h 158"/>
              <a:gd name="T12" fmla="*/ 14497 w 129"/>
              <a:gd name="T13" fmla="*/ 67921 h 158"/>
              <a:gd name="T14" fmla="*/ 12626 w 129"/>
              <a:gd name="T15" fmla="*/ 63741 h 158"/>
              <a:gd name="T16" fmla="*/ 11691 w 129"/>
              <a:gd name="T17" fmla="*/ 59039 h 158"/>
              <a:gd name="T18" fmla="*/ 12159 w 129"/>
              <a:gd name="T19" fmla="*/ 53292 h 158"/>
              <a:gd name="T20" fmla="*/ 14029 w 129"/>
              <a:gd name="T21" fmla="*/ 49634 h 158"/>
              <a:gd name="T22" fmla="*/ 17303 w 129"/>
              <a:gd name="T23" fmla="*/ 46500 h 158"/>
              <a:gd name="T24" fmla="*/ 22447 w 129"/>
              <a:gd name="T25" fmla="*/ 45455 h 158"/>
              <a:gd name="T26" fmla="*/ 33202 w 129"/>
              <a:gd name="T27" fmla="*/ 43365 h 158"/>
              <a:gd name="T28" fmla="*/ 42555 w 129"/>
              <a:gd name="T29" fmla="*/ 39708 h 158"/>
              <a:gd name="T30" fmla="*/ 43490 w 129"/>
              <a:gd name="T31" fmla="*/ 72623 h 158"/>
              <a:gd name="T32" fmla="*/ 44893 w 129"/>
              <a:gd name="T33" fmla="*/ 76803 h 158"/>
              <a:gd name="T34" fmla="*/ 47231 w 129"/>
              <a:gd name="T35" fmla="*/ 79938 h 158"/>
              <a:gd name="T36" fmla="*/ 51440 w 129"/>
              <a:gd name="T37" fmla="*/ 82028 h 158"/>
              <a:gd name="T38" fmla="*/ 57052 w 129"/>
              <a:gd name="T39" fmla="*/ 81505 h 158"/>
              <a:gd name="T40" fmla="*/ 60325 w 129"/>
              <a:gd name="T41" fmla="*/ 70533 h 158"/>
              <a:gd name="T42" fmla="*/ 55181 w 129"/>
              <a:gd name="T43" fmla="*/ 70533 h 158"/>
              <a:gd name="T44" fmla="*/ 53310 w 129"/>
              <a:gd name="T45" fmla="*/ 65831 h 158"/>
              <a:gd name="T46" fmla="*/ 53310 w 129"/>
              <a:gd name="T47" fmla="*/ 23511 h 158"/>
              <a:gd name="T48" fmla="*/ 51908 w 129"/>
              <a:gd name="T49" fmla="*/ 13062 h 158"/>
              <a:gd name="T50" fmla="*/ 47231 w 129"/>
              <a:gd name="T51" fmla="*/ 5225 h 158"/>
              <a:gd name="T52" fmla="*/ 39749 w 129"/>
              <a:gd name="T53" fmla="*/ 1045 h 158"/>
              <a:gd name="T54" fmla="*/ 28526 w 129"/>
              <a:gd name="T55" fmla="*/ 0 h 158"/>
              <a:gd name="T56" fmla="*/ 17770 w 129"/>
              <a:gd name="T57" fmla="*/ 1567 h 158"/>
              <a:gd name="T58" fmla="*/ 9820 w 129"/>
              <a:gd name="T59" fmla="*/ 6270 h 158"/>
              <a:gd name="T60" fmla="*/ 5144 w 129"/>
              <a:gd name="T61" fmla="*/ 14107 h 158"/>
              <a:gd name="T62" fmla="*/ 3273 w 129"/>
              <a:gd name="T63" fmla="*/ 24556 h 158"/>
              <a:gd name="T64" fmla="*/ 13561 w 129"/>
              <a:gd name="T65" fmla="*/ 25078 h 158"/>
              <a:gd name="T66" fmla="*/ 14497 w 129"/>
              <a:gd name="T67" fmla="*/ 19331 h 158"/>
              <a:gd name="T68" fmla="*/ 17303 w 129"/>
              <a:gd name="T69" fmla="*/ 15152 h 158"/>
              <a:gd name="T70" fmla="*/ 21979 w 129"/>
              <a:gd name="T71" fmla="*/ 12017 h 158"/>
              <a:gd name="T72" fmla="*/ 28058 w 129"/>
              <a:gd name="T73" fmla="*/ 11494 h 158"/>
              <a:gd name="T74" fmla="*/ 34605 w 129"/>
              <a:gd name="T75" fmla="*/ 12017 h 158"/>
              <a:gd name="T76" fmla="*/ 39281 w 129"/>
              <a:gd name="T77" fmla="*/ 14107 h 158"/>
              <a:gd name="T78" fmla="*/ 41620 w 129"/>
              <a:gd name="T79" fmla="*/ 17764 h 158"/>
              <a:gd name="T80" fmla="*/ 42555 w 129"/>
              <a:gd name="T81" fmla="*/ 22989 h 158"/>
              <a:gd name="T82" fmla="*/ 42087 w 129"/>
              <a:gd name="T83" fmla="*/ 28213 h 158"/>
              <a:gd name="T84" fmla="*/ 39749 w 129"/>
              <a:gd name="T85" fmla="*/ 30826 h 158"/>
              <a:gd name="T86" fmla="*/ 33202 w 129"/>
              <a:gd name="T87" fmla="*/ 32393 h 158"/>
              <a:gd name="T88" fmla="*/ 22447 w 129"/>
              <a:gd name="T89" fmla="*/ 33960 h 158"/>
              <a:gd name="T90" fmla="*/ 12626 w 129"/>
              <a:gd name="T91" fmla="*/ 37095 h 158"/>
              <a:gd name="T92" fmla="*/ 5612 w 129"/>
              <a:gd name="T93" fmla="*/ 41797 h 158"/>
              <a:gd name="T94" fmla="*/ 1403 w 129"/>
              <a:gd name="T95" fmla="*/ 49112 h 158"/>
              <a:gd name="T96" fmla="*/ 0 w 129"/>
              <a:gd name="T97" fmla="*/ 59039 h 158"/>
              <a:gd name="T98" fmla="*/ 1403 w 129"/>
              <a:gd name="T99" fmla="*/ 68443 h 158"/>
              <a:gd name="T100" fmla="*/ 5612 w 129"/>
              <a:gd name="T101" fmla="*/ 76280 h 158"/>
              <a:gd name="T102" fmla="*/ 12159 w 129"/>
              <a:gd name="T103" fmla="*/ 80460 h 158"/>
              <a:gd name="T104" fmla="*/ 21044 w 129"/>
              <a:gd name="T105" fmla="*/ 82550 h 158"/>
              <a:gd name="T106" fmla="*/ 33202 w 129"/>
              <a:gd name="T107" fmla="*/ 79415 h 158"/>
              <a:gd name="T108" fmla="*/ 43490 w 129"/>
              <a:gd name="T109" fmla="*/ 69488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8"/>
              <a:gd name="T167" fmla="*/ 129 w 129"/>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8">
                <a:moveTo>
                  <a:pt x="91" y="76"/>
                </a:moveTo>
                <a:lnTo>
                  <a:pt x="91" y="99"/>
                </a:lnTo>
                <a:lnTo>
                  <a:pt x="90" y="107"/>
                </a:lnTo>
                <a:lnTo>
                  <a:pt x="88" y="114"/>
                </a:lnTo>
                <a:lnTo>
                  <a:pt x="85" y="119"/>
                </a:lnTo>
                <a:lnTo>
                  <a:pt x="79" y="125"/>
                </a:lnTo>
                <a:lnTo>
                  <a:pt x="73" y="130"/>
                </a:lnTo>
                <a:lnTo>
                  <a:pt x="66" y="133"/>
                </a:lnTo>
                <a:lnTo>
                  <a:pt x="58" y="135"/>
                </a:lnTo>
                <a:lnTo>
                  <a:pt x="49" y="136"/>
                </a:lnTo>
                <a:lnTo>
                  <a:pt x="43" y="136"/>
                </a:lnTo>
                <a:lnTo>
                  <a:pt x="38" y="135"/>
                </a:lnTo>
                <a:lnTo>
                  <a:pt x="34" y="132"/>
                </a:lnTo>
                <a:lnTo>
                  <a:pt x="31" y="130"/>
                </a:lnTo>
                <a:lnTo>
                  <a:pt x="28" y="126"/>
                </a:lnTo>
                <a:lnTo>
                  <a:pt x="27" y="122"/>
                </a:lnTo>
                <a:lnTo>
                  <a:pt x="25" y="117"/>
                </a:lnTo>
                <a:lnTo>
                  <a:pt x="25" y="113"/>
                </a:lnTo>
                <a:lnTo>
                  <a:pt x="25" y="107"/>
                </a:lnTo>
                <a:lnTo>
                  <a:pt x="26" y="102"/>
                </a:lnTo>
                <a:lnTo>
                  <a:pt x="28" y="99"/>
                </a:lnTo>
                <a:lnTo>
                  <a:pt x="30" y="95"/>
                </a:lnTo>
                <a:lnTo>
                  <a:pt x="33" y="92"/>
                </a:lnTo>
                <a:lnTo>
                  <a:pt x="37" y="89"/>
                </a:lnTo>
                <a:lnTo>
                  <a:pt x="42" y="88"/>
                </a:lnTo>
                <a:lnTo>
                  <a:pt x="48" y="87"/>
                </a:lnTo>
                <a:lnTo>
                  <a:pt x="59" y="85"/>
                </a:lnTo>
                <a:lnTo>
                  <a:pt x="71" y="83"/>
                </a:lnTo>
                <a:lnTo>
                  <a:pt x="81" y="81"/>
                </a:lnTo>
                <a:lnTo>
                  <a:pt x="91" y="76"/>
                </a:lnTo>
                <a:close/>
                <a:moveTo>
                  <a:pt x="93" y="133"/>
                </a:moveTo>
                <a:lnTo>
                  <a:pt x="93" y="139"/>
                </a:lnTo>
                <a:lnTo>
                  <a:pt x="94" y="144"/>
                </a:lnTo>
                <a:lnTo>
                  <a:pt x="96" y="147"/>
                </a:lnTo>
                <a:lnTo>
                  <a:pt x="98" y="151"/>
                </a:lnTo>
                <a:lnTo>
                  <a:pt x="101" y="153"/>
                </a:lnTo>
                <a:lnTo>
                  <a:pt x="106" y="156"/>
                </a:lnTo>
                <a:lnTo>
                  <a:pt x="110" y="157"/>
                </a:lnTo>
                <a:lnTo>
                  <a:pt x="116" y="157"/>
                </a:lnTo>
                <a:lnTo>
                  <a:pt x="122" y="156"/>
                </a:lnTo>
                <a:lnTo>
                  <a:pt x="129" y="154"/>
                </a:lnTo>
                <a:lnTo>
                  <a:pt x="129" y="135"/>
                </a:lnTo>
                <a:lnTo>
                  <a:pt x="123" y="136"/>
                </a:lnTo>
                <a:lnTo>
                  <a:pt x="118" y="135"/>
                </a:lnTo>
                <a:lnTo>
                  <a:pt x="115" y="131"/>
                </a:lnTo>
                <a:lnTo>
                  <a:pt x="114" y="126"/>
                </a:lnTo>
                <a:lnTo>
                  <a:pt x="114" y="119"/>
                </a:lnTo>
                <a:lnTo>
                  <a:pt x="114" y="45"/>
                </a:lnTo>
                <a:lnTo>
                  <a:pt x="113" y="34"/>
                </a:lnTo>
                <a:lnTo>
                  <a:pt x="111" y="25"/>
                </a:lnTo>
                <a:lnTo>
                  <a:pt x="107" y="17"/>
                </a:lnTo>
                <a:lnTo>
                  <a:pt x="101" y="10"/>
                </a:lnTo>
                <a:lnTo>
                  <a:pt x="94" y="5"/>
                </a:lnTo>
                <a:lnTo>
                  <a:pt x="85" y="2"/>
                </a:lnTo>
                <a:lnTo>
                  <a:pt x="74" y="1"/>
                </a:lnTo>
                <a:lnTo>
                  <a:pt x="61" y="0"/>
                </a:lnTo>
                <a:lnTo>
                  <a:pt x="49" y="1"/>
                </a:lnTo>
                <a:lnTo>
                  <a:pt x="38" y="3"/>
                </a:lnTo>
                <a:lnTo>
                  <a:pt x="29" y="7"/>
                </a:lnTo>
                <a:lnTo>
                  <a:pt x="21" y="12"/>
                </a:lnTo>
                <a:lnTo>
                  <a:pt x="15" y="19"/>
                </a:lnTo>
                <a:lnTo>
                  <a:pt x="11" y="27"/>
                </a:lnTo>
                <a:lnTo>
                  <a:pt x="8" y="37"/>
                </a:lnTo>
                <a:lnTo>
                  <a:pt x="7" y="47"/>
                </a:lnTo>
                <a:lnTo>
                  <a:pt x="7" y="48"/>
                </a:lnTo>
                <a:lnTo>
                  <a:pt x="29" y="48"/>
                </a:lnTo>
                <a:lnTo>
                  <a:pt x="29" y="43"/>
                </a:lnTo>
                <a:lnTo>
                  <a:pt x="31" y="37"/>
                </a:lnTo>
                <a:lnTo>
                  <a:pt x="33" y="32"/>
                </a:lnTo>
                <a:lnTo>
                  <a:pt x="37" y="29"/>
                </a:lnTo>
                <a:lnTo>
                  <a:pt x="41" y="25"/>
                </a:lnTo>
                <a:lnTo>
                  <a:pt x="47" y="23"/>
                </a:lnTo>
                <a:lnTo>
                  <a:pt x="53" y="22"/>
                </a:lnTo>
                <a:lnTo>
                  <a:pt x="60" y="22"/>
                </a:lnTo>
                <a:lnTo>
                  <a:pt x="68" y="22"/>
                </a:lnTo>
                <a:lnTo>
                  <a:pt x="74" y="23"/>
                </a:lnTo>
                <a:lnTo>
                  <a:pt x="79" y="25"/>
                </a:lnTo>
                <a:lnTo>
                  <a:pt x="84" y="27"/>
                </a:lnTo>
                <a:lnTo>
                  <a:pt x="87" y="30"/>
                </a:lnTo>
                <a:lnTo>
                  <a:pt x="89" y="34"/>
                </a:lnTo>
                <a:lnTo>
                  <a:pt x="91" y="38"/>
                </a:lnTo>
                <a:lnTo>
                  <a:pt x="91" y="44"/>
                </a:lnTo>
                <a:lnTo>
                  <a:pt x="91" y="50"/>
                </a:lnTo>
                <a:lnTo>
                  <a:pt x="90" y="54"/>
                </a:lnTo>
                <a:lnTo>
                  <a:pt x="89" y="57"/>
                </a:lnTo>
                <a:lnTo>
                  <a:pt x="85" y="59"/>
                </a:lnTo>
                <a:lnTo>
                  <a:pt x="79" y="61"/>
                </a:lnTo>
                <a:lnTo>
                  <a:pt x="71" y="62"/>
                </a:lnTo>
                <a:lnTo>
                  <a:pt x="60" y="64"/>
                </a:lnTo>
                <a:lnTo>
                  <a:pt x="48" y="65"/>
                </a:lnTo>
                <a:lnTo>
                  <a:pt x="36" y="67"/>
                </a:lnTo>
                <a:lnTo>
                  <a:pt x="27" y="71"/>
                </a:lnTo>
                <a:lnTo>
                  <a:pt x="18" y="74"/>
                </a:lnTo>
                <a:lnTo>
                  <a:pt x="12" y="80"/>
                </a:lnTo>
                <a:lnTo>
                  <a:pt x="7" y="86"/>
                </a:lnTo>
                <a:lnTo>
                  <a:pt x="3" y="94"/>
                </a:lnTo>
                <a:lnTo>
                  <a:pt x="1" y="102"/>
                </a:lnTo>
                <a:lnTo>
                  <a:pt x="0" y="113"/>
                </a:lnTo>
                <a:lnTo>
                  <a:pt x="1" y="123"/>
                </a:lnTo>
                <a:lnTo>
                  <a:pt x="3" y="131"/>
                </a:lnTo>
                <a:lnTo>
                  <a:pt x="7" y="139"/>
                </a:lnTo>
                <a:lnTo>
                  <a:pt x="12" y="146"/>
                </a:lnTo>
                <a:lnTo>
                  <a:pt x="18" y="151"/>
                </a:lnTo>
                <a:lnTo>
                  <a:pt x="26" y="154"/>
                </a:lnTo>
                <a:lnTo>
                  <a:pt x="35" y="157"/>
                </a:lnTo>
                <a:lnTo>
                  <a:pt x="45" y="158"/>
                </a:lnTo>
                <a:lnTo>
                  <a:pt x="58" y="157"/>
                </a:lnTo>
                <a:lnTo>
                  <a:pt x="71" y="152"/>
                </a:lnTo>
                <a:lnTo>
                  <a:pt x="83" y="144"/>
                </a:lnTo>
                <a:lnTo>
                  <a:pt x="93" y="13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4" name="Freeform 270"/>
          <p:cNvSpPr>
            <a:spLocks noEditPoints="1"/>
          </p:cNvSpPr>
          <p:nvPr/>
        </p:nvSpPr>
        <p:spPr bwMode="auto">
          <a:xfrm>
            <a:off x="3717926" y="5040314"/>
            <a:ext cx="60325" cy="111125"/>
          </a:xfrm>
          <a:custGeom>
            <a:avLst/>
            <a:gdLst>
              <a:gd name="T0" fmla="*/ 10925 w 127"/>
              <a:gd name="T1" fmla="*/ 109018 h 211"/>
              <a:gd name="T2" fmla="*/ 15200 w 127"/>
              <a:gd name="T3" fmla="*/ 104278 h 211"/>
              <a:gd name="T4" fmla="*/ 25650 w 127"/>
              <a:gd name="T5" fmla="*/ 110598 h 211"/>
              <a:gd name="T6" fmla="*/ 38000 w 127"/>
              <a:gd name="T7" fmla="*/ 110598 h 211"/>
              <a:gd name="T8" fmla="*/ 47975 w 127"/>
              <a:gd name="T9" fmla="*/ 104805 h 211"/>
              <a:gd name="T10" fmla="*/ 55575 w 127"/>
              <a:gd name="T11" fmla="*/ 93745 h 211"/>
              <a:gd name="T12" fmla="*/ 59850 w 127"/>
              <a:gd name="T13" fmla="*/ 78472 h 211"/>
              <a:gd name="T14" fmla="*/ 59850 w 127"/>
              <a:gd name="T15" fmla="*/ 60039 h 211"/>
              <a:gd name="T16" fmla="*/ 55575 w 127"/>
              <a:gd name="T17" fmla="*/ 44766 h 211"/>
              <a:gd name="T18" fmla="*/ 47975 w 127"/>
              <a:gd name="T19" fmla="*/ 33706 h 211"/>
              <a:gd name="T20" fmla="*/ 37525 w 127"/>
              <a:gd name="T21" fmla="*/ 28440 h 211"/>
              <a:gd name="T22" fmla="*/ 28500 w 127"/>
              <a:gd name="T23" fmla="*/ 27913 h 211"/>
              <a:gd name="T24" fmla="*/ 22800 w 127"/>
              <a:gd name="T25" fmla="*/ 29493 h 211"/>
              <a:gd name="T26" fmla="*/ 17575 w 127"/>
              <a:gd name="T27" fmla="*/ 33180 h 211"/>
              <a:gd name="T28" fmla="*/ 12825 w 127"/>
              <a:gd name="T29" fmla="*/ 37919 h 211"/>
              <a:gd name="T30" fmla="*/ 10925 w 127"/>
              <a:gd name="T31" fmla="*/ 0 h 211"/>
              <a:gd name="T32" fmla="*/ 0 w 127"/>
              <a:gd name="T33" fmla="*/ 109018 h 211"/>
              <a:gd name="T34" fmla="*/ 10925 w 127"/>
              <a:gd name="T35" fmla="*/ 62146 h 211"/>
              <a:gd name="T36" fmla="*/ 12825 w 127"/>
              <a:gd name="T37" fmla="*/ 51613 h 211"/>
              <a:gd name="T38" fmla="*/ 18050 w 127"/>
              <a:gd name="T39" fmla="*/ 44239 h 211"/>
              <a:gd name="T40" fmla="*/ 25175 w 127"/>
              <a:gd name="T41" fmla="*/ 40553 h 211"/>
              <a:gd name="T42" fmla="*/ 33725 w 127"/>
              <a:gd name="T43" fmla="*/ 40553 h 211"/>
              <a:gd name="T44" fmla="*/ 40375 w 127"/>
              <a:gd name="T45" fmla="*/ 44239 h 211"/>
              <a:gd name="T46" fmla="*/ 45600 w 127"/>
              <a:gd name="T47" fmla="*/ 52139 h 211"/>
              <a:gd name="T48" fmla="*/ 47975 w 127"/>
              <a:gd name="T49" fmla="*/ 63726 h 211"/>
              <a:gd name="T50" fmla="*/ 47975 w 127"/>
              <a:gd name="T51" fmla="*/ 77419 h 211"/>
              <a:gd name="T52" fmla="*/ 45600 w 127"/>
              <a:gd name="T53" fmla="*/ 87952 h 211"/>
              <a:gd name="T54" fmla="*/ 40375 w 127"/>
              <a:gd name="T55" fmla="*/ 95325 h 211"/>
              <a:gd name="T56" fmla="*/ 33725 w 127"/>
              <a:gd name="T57" fmla="*/ 99012 h 211"/>
              <a:gd name="T58" fmla="*/ 25175 w 127"/>
              <a:gd name="T59" fmla="*/ 99012 h 211"/>
              <a:gd name="T60" fmla="*/ 18050 w 127"/>
              <a:gd name="T61" fmla="*/ 95325 h 211"/>
              <a:gd name="T62" fmla="*/ 13775 w 127"/>
              <a:gd name="T63" fmla="*/ 87425 h 211"/>
              <a:gd name="T64" fmla="*/ 10925 w 127"/>
              <a:gd name="T65" fmla="*/ 76366 h 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211"/>
              <a:gd name="T101" fmla="*/ 127 w 127"/>
              <a:gd name="T102" fmla="*/ 211 h 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211">
                <a:moveTo>
                  <a:pt x="0" y="207"/>
                </a:moveTo>
                <a:lnTo>
                  <a:pt x="23" y="207"/>
                </a:lnTo>
                <a:lnTo>
                  <a:pt x="23" y="188"/>
                </a:lnTo>
                <a:lnTo>
                  <a:pt x="32" y="198"/>
                </a:lnTo>
                <a:lnTo>
                  <a:pt x="42" y="205"/>
                </a:lnTo>
                <a:lnTo>
                  <a:pt x="54" y="210"/>
                </a:lnTo>
                <a:lnTo>
                  <a:pt x="68" y="211"/>
                </a:lnTo>
                <a:lnTo>
                  <a:pt x="80" y="210"/>
                </a:lnTo>
                <a:lnTo>
                  <a:pt x="92" y="205"/>
                </a:lnTo>
                <a:lnTo>
                  <a:pt x="101" y="199"/>
                </a:lnTo>
                <a:lnTo>
                  <a:pt x="110" y="190"/>
                </a:lnTo>
                <a:lnTo>
                  <a:pt x="117" y="178"/>
                </a:lnTo>
                <a:lnTo>
                  <a:pt x="122" y="166"/>
                </a:lnTo>
                <a:lnTo>
                  <a:pt x="126" y="149"/>
                </a:lnTo>
                <a:lnTo>
                  <a:pt x="127" y="132"/>
                </a:lnTo>
                <a:lnTo>
                  <a:pt x="126" y="114"/>
                </a:lnTo>
                <a:lnTo>
                  <a:pt x="122" y="99"/>
                </a:lnTo>
                <a:lnTo>
                  <a:pt x="117" y="85"/>
                </a:lnTo>
                <a:lnTo>
                  <a:pt x="110" y="74"/>
                </a:lnTo>
                <a:lnTo>
                  <a:pt x="101" y="64"/>
                </a:lnTo>
                <a:lnTo>
                  <a:pt x="91" y="58"/>
                </a:lnTo>
                <a:lnTo>
                  <a:pt x="79" y="54"/>
                </a:lnTo>
                <a:lnTo>
                  <a:pt x="66" y="53"/>
                </a:lnTo>
                <a:lnTo>
                  <a:pt x="60" y="53"/>
                </a:lnTo>
                <a:lnTo>
                  <a:pt x="54" y="54"/>
                </a:lnTo>
                <a:lnTo>
                  <a:pt x="48" y="56"/>
                </a:lnTo>
                <a:lnTo>
                  <a:pt x="42" y="60"/>
                </a:lnTo>
                <a:lnTo>
                  <a:pt x="37" y="63"/>
                </a:lnTo>
                <a:lnTo>
                  <a:pt x="32" y="68"/>
                </a:lnTo>
                <a:lnTo>
                  <a:pt x="27" y="72"/>
                </a:lnTo>
                <a:lnTo>
                  <a:pt x="23" y="79"/>
                </a:lnTo>
                <a:lnTo>
                  <a:pt x="23" y="0"/>
                </a:lnTo>
                <a:lnTo>
                  <a:pt x="0" y="0"/>
                </a:lnTo>
                <a:lnTo>
                  <a:pt x="0" y="207"/>
                </a:lnTo>
                <a:close/>
                <a:moveTo>
                  <a:pt x="22" y="132"/>
                </a:moveTo>
                <a:lnTo>
                  <a:pt x="23" y="118"/>
                </a:lnTo>
                <a:lnTo>
                  <a:pt x="24" y="107"/>
                </a:lnTo>
                <a:lnTo>
                  <a:pt x="27" y="98"/>
                </a:lnTo>
                <a:lnTo>
                  <a:pt x="33" y="90"/>
                </a:lnTo>
                <a:lnTo>
                  <a:pt x="38" y="84"/>
                </a:lnTo>
                <a:lnTo>
                  <a:pt x="44" y="79"/>
                </a:lnTo>
                <a:lnTo>
                  <a:pt x="53" y="77"/>
                </a:lnTo>
                <a:lnTo>
                  <a:pt x="62" y="76"/>
                </a:lnTo>
                <a:lnTo>
                  <a:pt x="71" y="77"/>
                </a:lnTo>
                <a:lnTo>
                  <a:pt x="79" y="79"/>
                </a:lnTo>
                <a:lnTo>
                  <a:pt x="85" y="84"/>
                </a:lnTo>
                <a:lnTo>
                  <a:pt x="92" y="91"/>
                </a:lnTo>
                <a:lnTo>
                  <a:pt x="96" y="99"/>
                </a:lnTo>
                <a:lnTo>
                  <a:pt x="99" y="110"/>
                </a:lnTo>
                <a:lnTo>
                  <a:pt x="101" y="121"/>
                </a:lnTo>
                <a:lnTo>
                  <a:pt x="102" y="134"/>
                </a:lnTo>
                <a:lnTo>
                  <a:pt x="101" y="147"/>
                </a:lnTo>
                <a:lnTo>
                  <a:pt x="99" y="157"/>
                </a:lnTo>
                <a:lnTo>
                  <a:pt x="96" y="167"/>
                </a:lnTo>
                <a:lnTo>
                  <a:pt x="92" y="175"/>
                </a:lnTo>
                <a:lnTo>
                  <a:pt x="85" y="181"/>
                </a:lnTo>
                <a:lnTo>
                  <a:pt x="79" y="185"/>
                </a:lnTo>
                <a:lnTo>
                  <a:pt x="71" y="188"/>
                </a:lnTo>
                <a:lnTo>
                  <a:pt x="62" y="189"/>
                </a:lnTo>
                <a:lnTo>
                  <a:pt x="53" y="188"/>
                </a:lnTo>
                <a:lnTo>
                  <a:pt x="45" y="185"/>
                </a:lnTo>
                <a:lnTo>
                  <a:pt x="38" y="181"/>
                </a:lnTo>
                <a:lnTo>
                  <a:pt x="33" y="174"/>
                </a:lnTo>
                <a:lnTo>
                  <a:pt x="29" y="166"/>
                </a:lnTo>
                <a:lnTo>
                  <a:pt x="25" y="156"/>
                </a:lnTo>
                <a:lnTo>
                  <a:pt x="23" y="145"/>
                </a:lnTo>
                <a:lnTo>
                  <a:pt x="22" y="13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5" name="Freeform 271"/>
          <p:cNvSpPr>
            <a:spLocks noEditPoints="1"/>
          </p:cNvSpPr>
          <p:nvPr/>
        </p:nvSpPr>
        <p:spPr bwMode="auto">
          <a:xfrm>
            <a:off x="3787775" y="5068888"/>
            <a:ext cx="57150" cy="82550"/>
          </a:xfrm>
          <a:custGeom>
            <a:avLst/>
            <a:gdLst>
              <a:gd name="T0" fmla="*/ 45070 w 123"/>
              <a:gd name="T1" fmla="*/ 59039 h 158"/>
              <a:gd name="T2" fmla="*/ 41817 w 123"/>
              <a:gd name="T3" fmla="*/ 64264 h 158"/>
              <a:gd name="T4" fmla="*/ 38100 w 123"/>
              <a:gd name="T5" fmla="*/ 67921 h 158"/>
              <a:gd name="T6" fmla="*/ 32524 w 123"/>
              <a:gd name="T7" fmla="*/ 70533 h 158"/>
              <a:gd name="T8" fmla="*/ 25090 w 123"/>
              <a:gd name="T9" fmla="*/ 69488 h 158"/>
              <a:gd name="T10" fmla="*/ 19050 w 123"/>
              <a:gd name="T11" fmla="*/ 66876 h 158"/>
              <a:gd name="T12" fmla="*/ 13939 w 123"/>
              <a:gd name="T13" fmla="*/ 60606 h 158"/>
              <a:gd name="T14" fmla="*/ 11616 w 123"/>
              <a:gd name="T15" fmla="*/ 50679 h 158"/>
              <a:gd name="T16" fmla="*/ 57150 w 123"/>
              <a:gd name="T17" fmla="*/ 45455 h 158"/>
              <a:gd name="T18" fmla="*/ 56685 w 123"/>
              <a:gd name="T19" fmla="*/ 30826 h 158"/>
              <a:gd name="T20" fmla="*/ 52968 w 123"/>
              <a:gd name="T21" fmla="*/ 15674 h 158"/>
              <a:gd name="T22" fmla="*/ 45534 w 123"/>
              <a:gd name="T23" fmla="*/ 5747 h 158"/>
              <a:gd name="T24" fmla="*/ 35312 w 123"/>
              <a:gd name="T25" fmla="*/ 522 h 158"/>
              <a:gd name="T26" fmla="*/ 22302 w 123"/>
              <a:gd name="T27" fmla="*/ 522 h 158"/>
              <a:gd name="T28" fmla="*/ 11616 w 123"/>
              <a:gd name="T29" fmla="*/ 5747 h 158"/>
              <a:gd name="T30" fmla="*/ 4182 w 123"/>
              <a:gd name="T31" fmla="*/ 16719 h 158"/>
              <a:gd name="T32" fmla="*/ 465 w 123"/>
              <a:gd name="T33" fmla="*/ 32393 h 158"/>
              <a:gd name="T34" fmla="*/ 465 w 123"/>
              <a:gd name="T35" fmla="*/ 50679 h 158"/>
              <a:gd name="T36" fmla="*/ 4182 w 123"/>
              <a:gd name="T37" fmla="*/ 65831 h 158"/>
              <a:gd name="T38" fmla="*/ 11616 w 123"/>
              <a:gd name="T39" fmla="*/ 76280 h 158"/>
              <a:gd name="T40" fmla="*/ 22302 w 123"/>
              <a:gd name="T41" fmla="*/ 82028 h 158"/>
              <a:gd name="T42" fmla="*/ 33454 w 123"/>
              <a:gd name="T43" fmla="*/ 82028 h 158"/>
              <a:gd name="T44" fmla="*/ 43211 w 123"/>
              <a:gd name="T45" fmla="*/ 78370 h 158"/>
              <a:gd name="T46" fmla="*/ 50180 w 123"/>
              <a:gd name="T47" fmla="*/ 71578 h 158"/>
              <a:gd name="T48" fmla="*/ 55291 w 123"/>
              <a:gd name="T49" fmla="*/ 61651 h 158"/>
              <a:gd name="T50" fmla="*/ 45999 w 123"/>
              <a:gd name="T51" fmla="*/ 55904 h 158"/>
              <a:gd name="T52" fmla="*/ 11616 w 123"/>
              <a:gd name="T53" fmla="*/ 28736 h 158"/>
              <a:gd name="T54" fmla="*/ 14404 w 123"/>
              <a:gd name="T55" fmla="*/ 20376 h 158"/>
              <a:gd name="T56" fmla="*/ 19050 w 123"/>
              <a:gd name="T57" fmla="*/ 14107 h 158"/>
              <a:gd name="T58" fmla="*/ 24626 w 123"/>
              <a:gd name="T59" fmla="*/ 12017 h 158"/>
              <a:gd name="T60" fmla="*/ 32524 w 123"/>
              <a:gd name="T61" fmla="*/ 12017 h 158"/>
              <a:gd name="T62" fmla="*/ 39029 w 123"/>
              <a:gd name="T63" fmla="*/ 15152 h 158"/>
              <a:gd name="T64" fmla="*/ 43211 w 123"/>
              <a:gd name="T65" fmla="*/ 20376 h 158"/>
              <a:gd name="T66" fmla="*/ 45534 w 123"/>
              <a:gd name="T67" fmla="*/ 28736 h 158"/>
              <a:gd name="T68" fmla="*/ 11151 w 123"/>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3" y="118"/>
                </a:lnTo>
                <a:lnTo>
                  <a:pt x="90" y="123"/>
                </a:lnTo>
                <a:lnTo>
                  <a:pt x="86" y="128"/>
                </a:lnTo>
                <a:lnTo>
                  <a:pt x="82" y="130"/>
                </a:lnTo>
                <a:lnTo>
                  <a:pt x="77" y="132"/>
                </a:lnTo>
                <a:lnTo>
                  <a:pt x="70" y="135"/>
                </a:lnTo>
                <a:lnTo>
                  <a:pt x="63" y="135"/>
                </a:lnTo>
                <a:lnTo>
                  <a:pt x="54" y="133"/>
                </a:lnTo>
                <a:lnTo>
                  <a:pt x="47" y="131"/>
                </a:lnTo>
                <a:lnTo>
                  <a:pt x="41" y="128"/>
                </a:lnTo>
                <a:lnTo>
                  <a:pt x="34" y="122"/>
                </a:lnTo>
                <a:lnTo>
                  <a:pt x="30" y="116"/>
                </a:lnTo>
                <a:lnTo>
                  <a:pt x="27" y="108"/>
                </a:lnTo>
                <a:lnTo>
                  <a:pt x="25" y="97"/>
                </a:lnTo>
                <a:lnTo>
                  <a:pt x="24" y="87"/>
                </a:lnTo>
                <a:lnTo>
                  <a:pt x="123" y="87"/>
                </a:lnTo>
                <a:lnTo>
                  <a:pt x="123" y="75"/>
                </a:lnTo>
                <a:lnTo>
                  <a:pt x="122" y="59"/>
                </a:lnTo>
                <a:lnTo>
                  <a:pt x="119" y="43"/>
                </a:lnTo>
                <a:lnTo>
                  <a:pt x="114" y="30"/>
                </a:lnTo>
                <a:lnTo>
                  <a:pt x="107" y="19"/>
                </a:lnTo>
                <a:lnTo>
                  <a:pt x="98" y="11"/>
                </a:lnTo>
                <a:lnTo>
                  <a:pt x="87" y="4"/>
                </a:lnTo>
                <a:lnTo>
                  <a:pt x="76" y="1"/>
                </a:lnTo>
                <a:lnTo>
                  <a:pt x="61" y="0"/>
                </a:lnTo>
                <a:lnTo>
                  <a:pt x="48" y="1"/>
                </a:lnTo>
                <a:lnTo>
                  <a:pt x="35" y="5"/>
                </a:lnTo>
                <a:lnTo>
                  <a:pt x="25" y="11"/>
                </a:lnTo>
                <a:lnTo>
                  <a:pt x="17" y="21"/>
                </a:lnTo>
                <a:lnTo>
                  <a:pt x="9" y="32"/>
                </a:lnTo>
                <a:lnTo>
                  <a:pt x="4" y="46"/>
                </a:lnTo>
                <a:lnTo>
                  <a:pt x="1" y="62"/>
                </a:lnTo>
                <a:lnTo>
                  <a:pt x="0" y="80"/>
                </a:lnTo>
                <a:lnTo>
                  <a:pt x="1" y="97"/>
                </a:lnTo>
                <a:lnTo>
                  <a:pt x="4" y="113"/>
                </a:lnTo>
                <a:lnTo>
                  <a:pt x="9" y="126"/>
                </a:lnTo>
                <a:lnTo>
                  <a:pt x="17" y="137"/>
                </a:lnTo>
                <a:lnTo>
                  <a:pt x="25" y="146"/>
                </a:lnTo>
                <a:lnTo>
                  <a:pt x="35" y="152"/>
                </a:lnTo>
                <a:lnTo>
                  <a:pt x="48" y="157"/>
                </a:lnTo>
                <a:lnTo>
                  <a:pt x="61" y="158"/>
                </a:lnTo>
                <a:lnTo>
                  <a:pt x="72" y="157"/>
                </a:lnTo>
                <a:lnTo>
                  <a:pt x="84" y="154"/>
                </a:lnTo>
                <a:lnTo>
                  <a:pt x="93" y="150"/>
                </a:lnTo>
                <a:lnTo>
                  <a:pt x="102" y="144"/>
                </a:lnTo>
                <a:lnTo>
                  <a:pt x="108" y="137"/>
                </a:lnTo>
                <a:lnTo>
                  <a:pt x="115" y="128"/>
                </a:lnTo>
                <a:lnTo>
                  <a:pt x="119" y="118"/>
                </a:lnTo>
                <a:lnTo>
                  <a:pt x="121" y="107"/>
                </a:lnTo>
                <a:lnTo>
                  <a:pt x="99" y="107"/>
                </a:lnTo>
                <a:close/>
                <a:moveTo>
                  <a:pt x="24" y="66"/>
                </a:moveTo>
                <a:lnTo>
                  <a:pt x="25" y="55"/>
                </a:lnTo>
                <a:lnTo>
                  <a:pt x="27" y="47"/>
                </a:lnTo>
                <a:lnTo>
                  <a:pt x="31" y="39"/>
                </a:lnTo>
                <a:lnTo>
                  <a:pt x="35" y="33"/>
                </a:lnTo>
                <a:lnTo>
                  <a:pt x="41" y="27"/>
                </a:lnTo>
                <a:lnTo>
                  <a:pt x="47" y="24"/>
                </a:lnTo>
                <a:lnTo>
                  <a:pt x="53" y="23"/>
                </a:lnTo>
                <a:lnTo>
                  <a:pt x="62" y="22"/>
                </a:lnTo>
                <a:lnTo>
                  <a:pt x="70" y="23"/>
                </a:lnTo>
                <a:lnTo>
                  <a:pt x="78" y="24"/>
                </a:lnTo>
                <a:lnTo>
                  <a:pt x="84" y="29"/>
                </a:lnTo>
                <a:lnTo>
                  <a:pt x="89" y="33"/>
                </a:lnTo>
                <a:lnTo>
                  <a:pt x="93" y="39"/>
                </a:lnTo>
                <a:lnTo>
                  <a:pt x="97" y="47"/>
                </a:lnTo>
                <a:lnTo>
                  <a:pt x="98" y="55"/>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6" name="Rectangle 272"/>
          <p:cNvSpPr>
            <a:spLocks noChangeArrowheads="1"/>
          </p:cNvSpPr>
          <p:nvPr/>
        </p:nvSpPr>
        <p:spPr bwMode="auto">
          <a:xfrm>
            <a:off x="3857626" y="5040314"/>
            <a:ext cx="11113" cy="109537"/>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37" name="Rectangle 273"/>
          <p:cNvSpPr>
            <a:spLocks noChangeArrowheads="1"/>
          </p:cNvSpPr>
          <p:nvPr/>
        </p:nvSpPr>
        <p:spPr bwMode="auto">
          <a:xfrm>
            <a:off x="3884613" y="5040314"/>
            <a:ext cx="11112" cy="109537"/>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38" name="Freeform 274"/>
          <p:cNvSpPr>
            <a:spLocks noEditPoints="1"/>
          </p:cNvSpPr>
          <p:nvPr/>
        </p:nvSpPr>
        <p:spPr bwMode="auto">
          <a:xfrm>
            <a:off x="3908425" y="5068888"/>
            <a:ext cx="58738" cy="82550"/>
          </a:xfrm>
          <a:custGeom>
            <a:avLst/>
            <a:gdLst>
              <a:gd name="T0" fmla="*/ 46322 w 123"/>
              <a:gd name="T1" fmla="*/ 59039 h 158"/>
              <a:gd name="T2" fmla="*/ 43457 w 123"/>
              <a:gd name="T3" fmla="*/ 64264 h 158"/>
              <a:gd name="T4" fmla="*/ 39159 w 123"/>
              <a:gd name="T5" fmla="*/ 67921 h 158"/>
              <a:gd name="T6" fmla="*/ 33906 w 123"/>
              <a:gd name="T7" fmla="*/ 70533 h 158"/>
              <a:gd name="T8" fmla="*/ 26265 w 123"/>
              <a:gd name="T9" fmla="*/ 69488 h 158"/>
              <a:gd name="T10" fmla="*/ 19579 w 123"/>
              <a:gd name="T11" fmla="*/ 66876 h 158"/>
              <a:gd name="T12" fmla="*/ 14804 w 123"/>
              <a:gd name="T13" fmla="*/ 60606 h 158"/>
              <a:gd name="T14" fmla="*/ 11939 w 123"/>
              <a:gd name="T15" fmla="*/ 50679 h 158"/>
              <a:gd name="T16" fmla="*/ 58738 w 123"/>
              <a:gd name="T17" fmla="*/ 45455 h 158"/>
              <a:gd name="T18" fmla="*/ 58260 w 123"/>
              <a:gd name="T19" fmla="*/ 30826 h 158"/>
              <a:gd name="T20" fmla="*/ 54440 w 123"/>
              <a:gd name="T21" fmla="*/ 15674 h 158"/>
              <a:gd name="T22" fmla="*/ 46799 w 123"/>
              <a:gd name="T23" fmla="*/ 5747 h 158"/>
              <a:gd name="T24" fmla="*/ 36293 w 123"/>
              <a:gd name="T25" fmla="*/ 522 h 158"/>
              <a:gd name="T26" fmla="*/ 22922 w 123"/>
              <a:gd name="T27" fmla="*/ 522 h 158"/>
              <a:gd name="T28" fmla="*/ 11939 w 123"/>
              <a:gd name="T29" fmla="*/ 5747 h 158"/>
              <a:gd name="T30" fmla="*/ 4298 w 123"/>
              <a:gd name="T31" fmla="*/ 16719 h 158"/>
              <a:gd name="T32" fmla="*/ 478 w 123"/>
              <a:gd name="T33" fmla="*/ 32393 h 158"/>
              <a:gd name="T34" fmla="*/ 478 w 123"/>
              <a:gd name="T35" fmla="*/ 50679 h 158"/>
              <a:gd name="T36" fmla="*/ 4298 w 123"/>
              <a:gd name="T37" fmla="*/ 65831 h 158"/>
              <a:gd name="T38" fmla="*/ 11939 w 123"/>
              <a:gd name="T39" fmla="*/ 76280 h 158"/>
              <a:gd name="T40" fmla="*/ 22922 w 123"/>
              <a:gd name="T41" fmla="*/ 82028 h 158"/>
              <a:gd name="T42" fmla="*/ 34861 w 123"/>
              <a:gd name="T43" fmla="*/ 82028 h 158"/>
              <a:gd name="T44" fmla="*/ 44889 w 123"/>
              <a:gd name="T45" fmla="*/ 78370 h 158"/>
              <a:gd name="T46" fmla="*/ 52052 w 123"/>
              <a:gd name="T47" fmla="*/ 71578 h 158"/>
              <a:gd name="T48" fmla="*/ 56828 w 123"/>
              <a:gd name="T49" fmla="*/ 61651 h 158"/>
              <a:gd name="T50" fmla="*/ 47277 w 123"/>
              <a:gd name="T51" fmla="*/ 55904 h 158"/>
              <a:gd name="T52" fmla="*/ 11939 w 123"/>
              <a:gd name="T53" fmla="*/ 28736 h 158"/>
              <a:gd name="T54" fmla="*/ 15281 w 123"/>
              <a:gd name="T55" fmla="*/ 20376 h 158"/>
              <a:gd name="T56" fmla="*/ 19579 w 123"/>
              <a:gd name="T57" fmla="*/ 14107 h 158"/>
              <a:gd name="T58" fmla="*/ 25787 w 123"/>
              <a:gd name="T59" fmla="*/ 12017 h 158"/>
              <a:gd name="T60" fmla="*/ 33906 w 123"/>
              <a:gd name="T61" fmla="*/ 12017 h 158"/>
              <a:gd name="T62" fmla="*/ 40114 w 123"/>
              <a:gd name="T63" fmla="*/ 15152 h 158"/>
              <a:gd name="T64" fmla="*/ 44889 w 123"/>
              <a:gd name="T65" fmla="*/ 20376 h 158"/>
              <a:gd name="T66" fmla="*/ 46799 w 123"/>
              <a:gd name="T67" fmla="*/ 28736 h 158"/>
              <a:gd name="T68" fmla="*/ 11461 w 123"/>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8"/>
                </a:lnTo>
                <a:lnTo>
                  <a:pt x="91" y="123"/>
                </a:lnTo>
                <a:lnTo>
                  <a:pt x="86" y="128"/>
                </a:lnTo>
                <a:lnTo>
                  <a:pt x="82" y="130"/>
                </a:lnTo>
                <a:lnTo>
                  <a:pt x="77" y="132"/>
                </a:lnTo>
                <a:lnTo>
                  <a:pt x="71" y="135"/>
                </a:lnTo>
                <a:lnTo>
                  <a:pt x="63" y="135"/>
                </a:lnTo>
                <a:lnTo>
                  <a:pt x="55" y="133"/>
                </a:lnTo>
                <a:lnTo>
                  <a:pt x="47" y="131"/>
                </a:lnTo>
                <a:lnTo>
                  <a:pt x="41" y="128"/>
                </a:lnTo>
                <a:lnTo>
                  <a:pt x="35" y="122"/>
                </a:lnTo>
                <a:lnTo>
                  <a:pt x="31" y="116"/>
                </a:lnTo>
                <a:lnTo>
                  <a:pt x="27" y="108"/>
                </a:lnTo>
                <a:lnTo>
                  <a:pt x="25" y="97"/>
                </a:lnTo>
                <a:lnTo>
                  <a:pt x="24" y="87"/>
                </a:lnTo>
                <a:lnTo>
                  <a:pt x="123" y="87"/>
                </a:lnTo>
                <a:lnTo>
                  <a:pt x="123" y="75"/>
                </a:lnTo>
                <a:lnTo>
                  <a:pt x="122" y="59"/>
                </a:lnTo>
                <a:lnTo>
                  <a:pt x="119" y="43"/>
                </a:lnTo>
                <a:lnTo>
                  <a:pt x="114" y="30"/>
                </a:lnTo>
                <a:lnTo>
                  <a:pt x="108" y="19"/>
                </a:lnTo>
                <a:lnTo>
                  <a:pt x="98" y="11"/>
                </a:lnTo>
                <a:lnTo>
                  <a:pt x="88" y="4"/>
                </a:lnTo>
                <a:lnTo>
                  <a:pt x="76" y="1"/>
                </a:lnTo>
                <a:lnTo>
                  <a:pt x="61" y="0"/>
                </a:lnTo>
                <a:lnTo>
                  <a:pt x="48" y="1"/>
                </a:lnTo>
                <a:lnTo>
                  <a:pt x="36" y="5"/>
                </a:lnTo>
                <a:lnTo>
                  <a:pt x="25" y="11"/>
                </a:lnTo>
                <a:lnTo>
                  <a:pt x="17" y="21"/>
                </a:lnTo>
                <a:lnTo>
                  <a:pt x="9" y="32"/>
                </a:lnTo>
                <a:lnTo>
                  <a:pt x="4" y="46"/>
                </a:lnTo>
                <a:lnTo>
                  <a:pt x="1" y="62"/>
                </a:lnTo>
                <a:lnTo>
                  <a:pt x="0" y="80"/>
                </a:lnTo>
                <a:lnTo>
                  <a:pt x="1" y="97"/>
                </a:lnTo>
                <a:lnTo>
                  <a:pt x="4" y="113"/>
                </a:lnTo>
                <a:lnTo>
                  <a:pt x="9" y="126"/>
                </a:lnTo>
                <a:lnTo>
                  <a:pt x="17" y="137"/>
                </a:lnTo>
                <a:lnTo>
                  <a:pt x="25" y="146"/>
                </a:lnTo>
                <a:lnTo>
                  <a:pt x="36" y="152"/>
                </a:lnTo>
                <a:lnTo>
                  <a:pt x="48" y="157"/>
                </a:lnTo>
                <a:lnTo>
                  <a:pt x="61" y="158"/>
                </a:lnTo>
                <a:lnTo>
                  <a:pt x="73" y="157"/>
                </a:lnTo>
                <a:lnTo>
                  <a:pt x="84" y="154"/>
                </a:lnTo>
                <a:lnTo>
                  <a:pt x="94" y="150"/>
                </a:lnTo>
                <a:lnTo>
                  <a:pt x="102" y="144"/>
                </a:lnTo>
                <a:lnTo>
                  <a:pt x="109" y="137"/>
                </a:lnTo>
                <a:lnTo>
                  <a:pt x="115" y="128"/>
                </a:lnTo>
                <a:lnTo>
                  <a:pt x="119" y="118"/>
                </a:lnTo>
                <a:lnTo>
                  <a:pt x="121" y="107"/>
                </a:lnTo>
                <a:lnTo>
                  <a:pt x="99" y="107"/>
                </a:lnTo>
                <a:close/>
                <a:moveTo>
                  <a:pt x="24" y="66"/>
                </a:moveTo>
                <a:lnTo>
                  <a:pt x="25" y="55"/>
                </a:lnTo>
                <a:lnTo>
                  <a:pt x="27" y="47"/>
                </a:lnTo>
                <a:lnTo>
                  <a:pt x="32" y="39"/>
                </a:lnTo>
                <a:lnTo>
                  <a:pt x="36" y="33"/>
                </a:lnTo>
                <a:lnTo>
                  <a:pt x="41" y="27"/>
                </a:lnTo>
                <a:lnTo>
                  <a:pt x="47" y="24"/>
                </a:lnTo>
                <a:lnTo>
                  <a:pt x="54" y="23"/>
                </a:lnTo>
                <a:lnTo>
                  <a:pt x="62" y="22"/>
                </a:lnTo>
                <a:lnTo>
                  <a:pt x="71" y="23"/>
                </a:lnTo>
                <a:lnTo>
                  <a:pt x="78" y="24"/>
                </a:lnTo>
                <a:lnTo>
                  <a:pt x="84" y="29"/>
                </a:lnTo>
                <a:lnTo>
                  <a:pt x="90" y="33"/>
                </a:lnTo>
                <a:lnTo>
                  <a:pt x="94" y="39"/>
                </a:lnTo>
                <a:lnTo>
                  <a:pt x="97" y="47"/>
                </a:lnTo>
                <a:lnTo>
                  <a:pt x="98" y="55"/>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9" name="Freeform 275"/>
          <p:cNvSpPr>
            <a:spLocks noEditPoints="1"/>
          </p:cNvSpPr>
          <p:nvPr/>
        </p:nvSpPr>
        <p:spPr bwMode="auto">
          <a:xfrm>
            <a:off x="4013201" y="5040314"/>
            <a:ext cx="68263" cy="109537"/>
          </a:xfrm>
          <a:custGeom>
            <a:avLst/>
            <a:gdLst>
              <a:gd name="T0" fmla="*/ 0 w 145"/>
              <a:gd name="T1" fmla="*/ 109537 h 207"/>
              <a:gd name="T2" fmla="*/ 12240 w 145"/>
              <a:gd name="T3" fmla="*/ 62971 h 207"/>
              <a:gd name="T4" fmla="*/ 36721 w 145"/>
              <a:gd name="T5" fmla="*/ 62971 h 207"/>
              <a:gd name="T6" fmla="*/ 44253 w 145"/>
              <a:gd name="T7" fmla="*/ 64029 h 207"/>
              <a:gd name="T8" fmla="*/ 48961 w 145"/>
              <a:gd name="T9" fmla="*/ 67733 h 207"/>
              <a:gd name="T10" fmla="*/ 50844 w 145"/>
              <a:gd name="T11" fmla="*/ 75141 h 207"/>
              <a:gd name="T12" fmla="*/ 51786 w 145"/>
              <a:gd name="T13" fmla="*/ 94720 h 207"/>
              <a:gd name="T14" fmla="*/ 52727 w 145"/>
              <a:gd name="T15" fmla="*/ 103716 h 207"/>
              <a:gd name="T16" fmla="*/ 54140 w 145"/>
              <a:gd name="T17" fmla="*/ 109537 h 207"/>
              <a:gd name="T18" fmla="*/ 68263 w 145"/>
              <a:gd name="T19" fmla="*/ 106891 h 207"/>
              <a:gd name="T20" fmla="*/ 65438 w 145"/>
              <a:gd name="T21" fmla="*/ 102129 h 207"/>
              <a:gd name="T22" fmla="*/ 64026 w 145"/>
              <a:gd name="T23" fmla="*/ 93662 h 207"/>
              <a:gd name="T24" fmla="*/ 62614 w 145"/>
              <a:gd name="T25" fmla="*/ 71966 h 207"/>
              <a:gd name="T26" fmla="*/ 61672 w 145"/>
              <a:gd name="T27" fmla="*/ 64558 h 207"/>
              <a:gd name="T28" fmla="*/ 59318 w 145"/>
              <a:gd name="T29" fmla="*/ 59796 h 207"/>
              <a:gd name="T30" fmla="*/ 56023 w 145"/>
              <a:gd name="T31" fmla="*/ 56621 h 207"/>
              <a:gd name="T32" fmla="*/ 56023 w 145"/>
              <a:gd name="T33" fmla="*/ 53446 h 207"/>
              <a:gd name="T34" fmla="*/ 60260 w 145"/>
              <a:gd name="T35" fmla="*/ 48683 h 207"/>
              <a:gd name="T36" fmla="*/ 63084 w 145"/>
              <a:gd name="T37" fmla="*/ 42333 h 207"/>
              <a:gd name="T38" fmla="*/ 65438 w 145"/>
              <a:gd name="T39" fmla="*/ 34396 h 207"/>
              <a:gd name="T40" fmla="*/ 65438 w 145"/>
              <a:gd name="T41" fmla="*/ 25929 h 207"/>
              <a:gd name="T42" fmla="*/ 63555 w 145"/>
              <a:gd name="T43" fmla="*/ 17992 h 207"/>
              <a:gd name="T44" fmla="*/ 60731 w 145"/>
              <a:gd name="T45" fmla="*/ 11112 h 207"/>
              <a:gd name="T46" fmla="*/ 56494 w 145"/>
              <a:gd name="T47" fmla="*/ 6350 h 207"/>
              <a:gd name="T48" fmla="*/ 49432 w 145"/>
              <a:gd name="T49" fmla="*/ 2117 h 207"/>
              <a:gd name="T50" fmla="*/ 40016 w 145"/>
              <a:gd name="T51" fmla="*/ 0 h 207"/>
              <a:gd name="T52" fmla="*/ 0 w 145"/>
              <a:gd name="T53" fmla="*/ 0 h 207"/>
              <a:gd name="T54" fmla="*/ 32484 w 145"/>
              <a:gd name="T55" fmla="*/ 13229 h 207"/>
              <a:gd name="T56" fmla="*/ 41429 w 145"/>
              <a:gd name="T57" fmla="*/ 13758 h 207"/>
              <a:gd name="T58" fmla="*/ 48019 w 145"/>
              <a:gd name="T59" fmla="*/ 15875 h 207"/>
              <a:gd name="T60" fmla="*/ 51315 w 145"/>
              <a:gd name="T61" fmla="*/ 21696 h 207"/>
              <a:gd name="T62" fmla="*/ 52727 w 145"/>
              <a:gd name="T63" fmla="*/ 30692 h 207"/>
              <a:gd name="T64" fmla="*/ 51786 w 145"/>
              <a:gd name="T65" fmla="*/ 40216 h 207"/>
              <a:gd name="T66" fmla="*/ 48019 w 145"/>
              <a:gd name="T67" fmla="*/ 45508 h 207"/>
              <a:gd name="T68" fmla="*/ 41429 w 145"/>
              <a:gd name="T69" fmla="*/ 48683 h 207"/>
              <a:gd name="T70" fmla="*/ 32484 w 145"/>
              <a:gd name="T71" fmla="*/ 49741 h 207"/>
              <a:gd name="T72" fmla="*/ 12240 w 145"/>
              <a:gd name="T73" fmla="*/ 13229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
              <a:gd name="T112" fmla="*/ 0 h 207"/>
              <a:gd name="T113" fmla="*/ 145 w 145"/>
              <a:gd name="T114" fmla="*/ 207 h 2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 h="207">
                <a:moveTo>
                  <a:pt x="0" y="0"/>
                </a:moveTo>
                <a:lnTo>
                  <a:pt x="0" y="207"/>
                </a:lnTo>
                <a:lnTo>
                  <a:pt x="26" y="207"/>
                </a:lnTo>
                <a:lnTo>
                  <a:pt x="26" y="119"/>
                </a:lnTo>
                <a:lnTo>
                  <a:pt x="67" y="119"/>
                </a:lnTo>
                <a:lnTo>
                  <a:pt x="78" y="119"/>
                </a:lnTo>
                <a:lnTo>
                  <a:pt x="87" y="120"/>
                </a:lnTo>
                <a:lnTo>
                  <a:pt x="94" y="121"/>
                </a:lnTo>
                <a:lnTo>
                  <a:pt x="100" y="124"/>
                </a:lnTo>
                <a:lnTo>
                  <a:pt x="104" y="128"/>
                </a:lnTo>
                <a:lnTo>
                  <a:pt x="106" y="134"/>
                </a:lnTo>
                <a:lnTo>
                  <a:pt x="108" y="142"/>
                </a:lnTo>
                <a:lnTo>
                  <a:pt x="109" y="152"/>
                </a:lnTo>
                <a:lnTo>
                  <a:pt x="110" y="179"/>
                </a:lnTo>
                <a:lnTo>
                  <a:pt x="111" y="188"/>
                </a:lnTo>
                <a:lnTo>
                  <a:pt x="112" y="196"/>
                </a:lnTo>
                <a:lnTo>
                  <a:pt x="113" y="202"/>
                </a:lnTo>
                <a:lnTo>
                  <a:pt x="115" y="207"/>
                </a:lnTo>
                <a:lnTo>
                  <a:pt x="145" y="207"/>
                </a:lnTo>
                <a:lnTo>
                  <a:pt x="145" y="202"/>
                </a:lnTo>
                <a:lnTo>
                  <a:pt x="141" y="198"/>
                </a:lnTo>
                <a:lnTo>
                  <a:pt x="139" y="193"/>
                </a:lnTo>
                <a:lnTo>
                  <a:pt x="138" y="186"/>
                </a:lnTo>
                <a:lnTo>
                  <a:pt x="136" y="177"/>
                </a:lnTo>
                <a:lnTo>
                  <a:pt x="134" y="143"/>
                </a:lnTo>
                <a:lnTo>
                  <a:pt x="133" y="136"/>
                </a:lnTo>
                <a:lnTo>
                  <a:pt x="132" y="129"/>
                </a:lnTo>
                <a:lnTo>
                  <a:pt x="131" y="122"/>
                </a:lnTo>
                <a:lnTo>
                  <a:pt x="129" y="118"/>
                </a:lnTo>
                <a:lnTo>
                  <a:pt x="126" y="113"/>
                </a:lnTo>
                <a:lnTo>
                  <a:pt x="123" y="110"/>
                </a:lnTo>
                <a:lnTo>
                  <a:pt x="119" y="107"/>
                </a:lnTo>
                <a:lnTo>
                  <a:pt x="113" y="105"/>
                </a:lnTo>
                <a:lnTo>
                  <a:pt x="119" y="101"/>
                </a:lnTo>
                <a:lnTo>
                  <a:pt x="124" y="97"/>
                </a:lnTo>
                <a:lnTo>
                  <a:pt x="128" y="92"/>
                </a:lnTo>
                <a:lnTo>
                  <a:pt x="132" y="86"/>
                </a:lnTo>
                <a:lnTo>
                  <a:pt x="134" y="80"/>
                </a:lnTo>
                <a:lnTo>
                  <a:pt x="136" y="74"/>
                </a:lnTo>
                <a:lnTo>
                  <a:pt x="139" y="65"/>
                </a:lnTo>
                <a:lnTo>
                  <a:pt x="139" y="57"/>
                </a:lnTo>
                <a:lnTo>
                  <a:pt x="139" y="49"/>
                </a:lnTo>
                <a:lnTo>
                  <a:pt x="138" y="41"/>
                </a:lnTo>
                <a:lnTo>
                  <a:pt x="135" y="34"/>
                </a:lnTo>
                <a:lnTo>
                  <a:pt x="132" y="27"/>
                </a:lnTo>
                <a:lnTo>
                  <a:pt x="129" y="21"/>
                </a:lnTo>
                <a:lnTo>
                  <a:pt x="125" y="16"/>
                </a:lnTo>
                <a:lnTo>
                  <a:pt x="120" y="12"/>
                </a:lnTo>
                <a:lnTo>
                  <a:pt x="114" y="7"/>
                </a:lnTo>
                <a:lnTo>
                  <a:pt x="105" y="4"/>
                </a:lnTo>
                <a:lnTo>
                  <a:pt x="95" y="1"/>
                </a:lnTo>
                <a:lnTo>
                  <a:pt x="85" y="0"/>
                </a:lnTo>
                <a:lnTo>
                  <a:pt x="73" y="0"/>
                </a:lnTo>
                <a:lnTo>
                  <a:pt x="0" y="0"/>
                </a:lnTo>
                <a:close/>
                <a:moveTo>
                  <a:pt x="26" y="25"/>
                </a:moveTo>
                <a:lnTo>
                  <a:pt x="69" y="25"/>
                </a:lnTo>
                <a:lnTo>
                  <a:pt x="80" y="25"/>
                </a:lnTo>
                <a:lnTo>
                  <a:pt x="88" y="26"/>
                </a:lnTo>
                <a:lnTo>
                  <a:pt x="95" y="28"/>
                </a:lnTo>
                <a:lnTo>
                  <a:pt x="102" y="30"/>
                </a:lnTo>
                <a:lnTo>
                  <a:pt x="106" y="35"/>
                </a:lnTo>
                <a:lnTo>
                  <a:pt x="109" y="41"/>
                </a:lnTo>
                <a:lnTo>
                  <a:pt x="111" y="49"/>
                </a:lnTo>
                <a:lnTo>
                  <a:pt x="112" y="58"/>
                </a:lnTo>
                <a:lnTo>
                  <a:pt x="111" y="68"/>
                </a:lnTo>
                <a:lnTo>
                  <a:pt x="110" y="76"/>
                </a:lnTo>
                <a:lnTo>
                  <a:pt x="106" y="82"/>
                </a:lnTo>
                <a:lnTo>
                  <a:pt x="102" y="86"/>
                </a:lnTo>
                <a:lnTo>
                  <a:pt x="95" y="90"/>
                </a:lnTo>
                <a:lnTo>
                  <a:pt x="88" y="92"/>
                </a:lnTo>
                <a:lnTo>
                  <a:pt x="80" y="94"/>
                </a:lnTo>
                <a:lnTo>
                  <a:pt x="69" y="94"/>
                </a:lnTo>
                <a:lnTo>
                  <a:pt x="26" y="94"/>
                </a:lnTo>
                <a:lnTo>
                  <a:pt x="26" y="2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0" name="Rectangle 276"/>
          <p:cNvSpPr>
            <a:spLocks noChangeArrowheads="1"/>
          </p:cNvSpPr>
          <p:nvPr/>
        </p:nvSpPr>
        <p:spPr bwMode="auto">
          <a:xfrm>
            <a:off x="4095750" y="5133976"/>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41" name="Freeform 277"/>
          <p:cNvSpPr>
            <a:spLocks/>
          </p:cNvSpPr>
          <p:nvPr/>
        </p:nvSpPr>
        <p:spPr bwMode="auto">
          <a:xfrm>
            <a:off x="2874963" y="5237163"/>
            <a:ext cx="57150" cy="106362"/>
          </a:xfrm>
          <a:custGeom>
            <a:avLst/>
            <a:gdLst>
              <a:gd name="T0" fmla="*/ 57150 w 125"/>
              <a:gd name="T1" fmla="*/ 106362 h 199"/>
              <a:gd name="T2" fmla="*/ 12344 w 125"/>
              <a:gd name="T3" fmla="*/ 93000 h 199"/>
              <a:gd name="T4" fmla="*/ 15088 w 125"/>
              <a:gd name="T5" fmla="*/ 86586 h 199"/>
              <a:gd name="T6" fmla="*/ 18745 w 125"/>
              <a:gd name="T7" fmla="*/ 80172 h 199"/>
              <a:gd name="T8" fmla="*/ 24689 w 125"/>
              <a:gd name="T9" fmla="*/ 74828 h 199"/>
              <a:gd name="T10" fmla="*/ 32004 w 125"/>
              <a:gd name="T11" fmla="*/ 69483 h 199"/>
              <a:gd name="T12" fmla="*/ 43434 w 125"/>
              <a:gd name="T13" fmla="*/ 61465 h 199"/>
              <a:gd name="T14" fmla="*/ 50292 w 125"/>
              <a:gd name="T15" fmla="*/ 54517 h 199"/>
              <a:gd name="T16" fmla="*/ 54407 w 125"/>
              <a:gd name="T17" fmla="*/ 46500 h 199"/>
              <a:gd name="T18" fmla="*/ 56693 w 125"/>
              <a:gd name="T19" fmla="*/ 36879 h 199"/>
              <a:gd name="T20" fmla="*/ 56693 w 125"/>
              <a:gd name="T21" fmla="*/ 24586 h 199"/>
              <a:gd name="T22" fmla="*/ 52578 w 125"/>
              <a:gd name="T23" fmla="*/ 12828 h 199"/>
              <a:gd name="T24" fmla="*/ 45263 w 125"/>
              <a:gd name="T25" fmla="*/ 4810 h 199"/>
              <a:gd name="T26" fmla="*/ 35662 w 125"/>
              <a:gd name="T27" fmla="*/ 534 h 199"/>
              <a:gd name="T28" fmla="*/ 23774 w 125"/>
              <a:gd name="T29" fmla="*/ 534 h 199"/>
              <a:gd name="T30" fmla="*/ 13716 w 125"/>
              <a:gd name="T31" fmla="*/ 5345 h 199"/>
              <a:gd name="T32" fmla="*/ 6401 w 125"/>
              <a:gd name="T33" fmla="*/ 14966 h 199"/>
              <a:gd name="T34" fmla="*/ 2743 w 125"/>
              <a:gd name="T35" fmla="*/ 28328 h 199"/>
              <a:gd name="T36" fmla="*/ 1829 w 125"/>
              <a:gd name="T37" fmla="*/ 38483 h 199"/>
              <a:gd name="T38" fmla="*/ 13259 w 125"/>
              <a:gd name="T39" fmla="*/ 37414 h 199"/>
              <a:gd name="T40" fmla="*/ 14173 w 125"/>
              <a:gd name="T41" fmla="*/ 27259 h 199"/>
              <a:gd name="T42" fmla="*/ 17374 w 125"/>
              <a:gd name="T43" fmla="*/ 19241 h 199"/>
              <a:gd name="T44" fmla="*/ 22860 w 125"/>
              <a:gd name="T45" fmla="*/ 14966 h 199"/>
              <a:gd name="T46" fmla="*/ 29261 w 125"/>
              <a:gd name="T47" fmla="*/ 12828 h 199"/>
              <a:gd name="T48" fmla="*/ 35662 w 125"/>
              <a:gd name="T49" fmla="*/ 14431 h 199"/>
              <a:gd name="T50" fmla="*/ 41148 w 125"/>
              <a:gd name="T51" fmla="*/ 18172 h 199"/>
              <a:gd name="T52" fmla="*/ 44348 w 125"/>
              <a:gd name="T53" fmla="*/ 24052 h 199"/>
              <a:gd name="T54" fmla="*/ 45263 w 125"/>
              <a:gd name="T55" fmla="*/ 31534 h 199"/>
              <a:gd name="T56" fmla="*/ 44348 w 125"/>
              <a:gd name="T57" fmla="*/ 38483 h 199"/>
              <a:gd name="T58" fmla="*/ 42520 w 125"/>
              <a:gd name="T59" fmla="*/ 43828 h 199"/>
              <a:gd name="T60" fmla="*/ 38862 w 125"/>
              <a:gd name="T61" fmla="*/ 49707 h 199"/>
              <a:gd name="T62" fmla="*/ 33376 w 125"/>
              <a:gd name="T63" fmla="*/ 53983 h 199"/>
              <a:gd name="T64" fmla="*/ 20574 w 125"/>
              <a:gd name="T65" fmla="*/ 63603 h 199"/>
              <a:gd name="T66" fmla="*/ 10058 w 125"/>
              <a:gd name="T67" fmla="*/ 73224 h 199"/>
              <a:gd name="T68" fmla="*/ 4115 w 125"/>
              <a:gd name="T69" fmla="*/ 84448 h 199"/>
              <a:gd name="T70" fmla="*/ 457 w 125"/>
              <a:gd name="T71" fmla="*/ 97810 h 199"/>
              <a:gd name="T72" fmla="*/ 0 w 125"/>
              <a:gd name="T73" fmla="*/ 106362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99"/>
              <a:gd name="T113" fmla="*/ 125 w 125"/>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99">
                <a:moveTo>
                  <a:pt x="0" y="199"/>
                </a:moveTo>
                <a:lnTo>
                  <a:pt x="125" y="199"/>
                </a:lnTo>
                <a:lnTo>
                  <a:pt x="125" y="174"/>
                </a:lnTo>
                <a:lnTo>
                  <a:pt x="27" y="174"/>
                </a:lnTo>
                <a:lnTo>
                  <a:pt x="30" y="167"/>
                </a:lnTo>
                <a:lnTo>
                  <a:pt x="33" y="162"/>
                </a:lnTo>
                <a:lnTo>
                  <a:pt x="36" y="156"/>
                </a:lnTo>
                <a:lnTo>
                  <a:pt x="41" y="150"/>
                </a:lnTo>
                <a:lnTo>
                  <a:pt x="48" y="145"/>
                </a:lnTo>
                <a:lnTo>
                  <a:pt x="54" y="140"/>
                </a:lnTo>
                <a:lnTo>
                  <a:pt x="61" y="135"/>
                </a:lnTo>
                <a:lnTo>
                  <a:pt x="70" y="130"/>
                </a:lnTo>
                <a:lnTo>
                  <a:pt x="86" y="122"/>
                </a:lnTo>
                <a:lnTo>
                  <a:pt x="95" y="115"/>
                </a:lnTo>
                <a:lnTo>
                  <a:pt x="103" y="109"/>
                </a:lnTo>
                <a:lnTo>
                  <a:pt x="110" y="102"/>
                </a:lnTo>
                <a:lnTo>
                  <a:pt x="115" y="95"/>
                </a:lnTo>
                <a:lnTo>
                  <a:pt x="119" y="87"/>
                </a:lnTo>
                <a:lnTo>
                  <a:pt x="123" y="78"/>
                </a:lnTo>
                <a:lnTo>
                  <a:pt x="124" y="69"/>
                </a:lnTo>
                <a:lnTo>
                  <a:pt x="125" y="59"/>
                </a:lnTo>
                <a:lnTo>
                  <a:pt x="124" y="46"/>
                </a:lnTo>
                <a:lnTo>
                  <a:pt x="120" y="35"/>
                </a:lnTo>
                <a:lnTo>
                  <a:pt x="115" y="24"/>
                </a:lnTo>
                <a:lnTo>
                  <a:pt x="108" y="16"/>
                </a:lnTo>
                <a:lnTo>
                  <a:pt x="99" y="9"/>
                </a:lnTo>
                <a:lnTo>
                  <a:pt x="90" y="4"/>
                </a:lnTo>
                <a:lnTo>
                  <a:pt x="78" y="1"/>
                </a:lnTo>
                <a:lnTo>
                  <a:pt x="65" y="0"/>
                </a:lnTo>
                <a:lnTo>
                  <a:pt x="52" y="1"/>
                </a:lnTo>
                <a:lnTo>
                  <a:pt x="40" y="4"/>
                </a:lnTo>
                <a:lnTo>
                  <a:pt x="30" y="10"/>
                </a:lnTo>
                <a:lnTo>
                  <a:pt x="21" y="18"/>
                </a:lnTo>
                <a:lnTo>
                  <a:pt x="14" y="28"/>
                </a:lnTo>
                <a:lnTo>
                  <a:pt x="9" y="39"/>
                </a:lnTo>
                <a:lnTo>
                  <a:pt x="6" y="53"/>
                </a:lnTo>
                <a:lnTo>
                  <a:pt x="4" y="69"/>
                </a:lnTo>
                <a:lnTo>
                  <a:pt x="4" y="72"/>
                </a:lnTo>
                <a:lnTo>
                  <a:pt x="29" y="72"/>
                </a:lnTo>
                <a:lnTo>
                  <a:pt x="29" y="70"/>
                </a:lnTo>
                <a:lnTo>
                  <a:pt x="30" y="59"/>
                </a:lnTo>
                <a:lnTo>
                  <a:pt x="31" y="51"/>
                </a:lnTo>
                <a:lnTo>
                  <a:pt x="34" y="43"/>
                </a:lnTo>
                <a:lnTo>
                  <a:pt x="38" y="36"/>
                </a:lnTo>
                <a:lnTo>
                  <a:pt x="43" y="31"/>
                </a:lnTo>
                <a:lnTo>
                  <a:pt x="50" y="28"/>
                </a:lnTo>
                <a:lnTo>
                  <a:pt x="56" y="25"/>
                </a:lnTo>
                <a:lnTo>
                  <a:pt x="64" y="24"/>
                </a:lnTo>
                <a:lnTo>
                  <a:pt x="72" y="25"/>
                </a:lnTo>
                <a:lnTo>
                  <a:pt x="78" y="27"/>
                </a:lnTo>
                <a:lnTo>
                  <a:pt x="85" y="30"/>
                </a:lnTo>
                <a:lnTo>
                  <a:pt x="90" y="34"/>
                </a:lnTo>
                <a:lnTo>
                  <a:pt x="94" y="39"/>
                </a:lnTo>
                <a:lnTo>
                  <a:pt x="97" y="45"/>
                </a:lnTo>
                <a:lnTo>
                  <a:pt x="98" y="52"/>
                </a:lnTo>
                <a:lnTo>
                  <a:pt x="99" y="59"/>
                </a:lnTo>
                <a:lnTo>
                  <a:pt x="99" y="66"/>
                </a:lnTo>
                <a:lnTo>
                  <a:pt x="97" y="72"/>
                </a:lnTo>
                <a:lnTo>
                  <a:pt x="96" y="78"/>
                </a:lnTo>
                <a:lnTo>
                  <a:pt x="93" y="82"/>
                </a:lnTo>
                <a:lnTo>
                  <a:pt x="89" y="88"/>
                </a:lnTo>
                <a:lnTo>
                  <a:pt x="85" y="93"/>
                </a:lnTo>
                <a:lnTo>
                  <a:pt x="79" y="98"/>
                </a:lnTo>
                <a:lnTo>
                  <a:pt x="73" y="101"/>
                </a:lnTo>
                <a:lnTo>
                  <a:pt x="58" y="110"/>
                </a:lnTo>
                <a:lnTo>
                  <a:pt x="45" y="119"/>
                </a:lnTo>
                <a:lnTo>
                  <a:pt x="33" y="128"/>
                </a:lnTo>
                <a:lnTo>
                  <a:pt x="22" y="137"/>
                </a:lnTo>
                <a:lnTo>
                  <a:pt x="15" y="148"/>
                </a:lnTo>
                <a:lnTo>
                  <a:pt x="9" y="158"/>
                </a:lnTo>
                <a:lnTo>
                  <a:pt x="4" y="170"/>
                </a:lnTo>
                <a:lnTo>
                  <a:pt x="1" y="183"/>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2" name="Freeform 278"/>
          <p:cNvSpPr>
            <a:spLocks/>
          </p:cNvSpPr>
          <p:nvPr/>
        </p:nvSpPr>
        <p:spPr bwMode="auto">
          <a:xfrm>
            <a:off x="2940051" y="5237163"/>
            <a:ext cx="60325" cy="106362"/>
          </a:xfrm>
          <a:custGeom>
            <a:avLst/>
            <a:gdLst>
              <a:gd name="T0" fmla="*/ 60325 w 124"/>
              <a:gd name="T1" fmla="*/ 106362 h 199"/>
              <a:gd name="T2" fmla="*/ 12649 w 124"/>
              <a:gd name="T3" fmla="*/ 93000 h 199"/>
              <a:gd name="T4" fmla="*/ 15568 w 124"/>
              <a:gd name="T5" fmla="*/ 86586 h 199"/>
              <a:gd name="T6" fmla="*/ 19946 w 124"/>
              <a:gd name="T7" fmla="*/ 80172 h 199"/>
              <a:gd name="T8" fmla="*/ 25784 w 124"/>
              <a:gd name="T9" fmla="*/ 74828 h 199"/>
              <a:gd name="T10" fmla="*/ 33568 w 124"/>
              <a:gd name="T11" fmla="*/ 69483 h 199"/>
              <a:gd name="T12" fmla="*/ 46217 w 124"/>
              <a:gd name="T13" fmla="*/ 61465 h 199"/>
              <a:gd name="T14" fmla="*/ 53028 w 124"/>
              <a:gd name="T15" fmla="*/ 54517 h 199"/>
              <a:gd name="T16" fmla="*/ 57893 w 124"/>
              <a:gd name="T17" fmla="*/ 46500 h 199"/>
              <a:gd name="T18" fmla="*/ 59839 w 124"/>
              <a:gd name="T19" fmla="*/ 36879 h 199"/>
              <a:gd name="T20" fmla="*/ 59839 w 124"/>
              <a:gd name="T21" fmla="*/ 24586 h 199"/>
              <a:gd name="T22" fmla="*/ 55947 w 124"/>
              <a:gd name="T23" fmla="*/ 12828 h 199"/>
              <a:gd name="T24" fmla="*/ 48163 w 124"/>
              <a:gd name="T25" fmla="*/ 4810 h 199"/>
              <a:gd name="T26" fmla="*/ 37946 w 124"/>
              <a:gd name="T27" fmla="*/ 534 h 199"/>
              <a:gd name="T28" fmla="*/ 24811 w 124"/>
              <a:gd name="T29" fmla="*/ 534 h 199"/>
              <a:gd name="T30" fmla="*/ 14108 w 124"/>
              <a:gd name="T31" fmla="*/ 5345 h 199"/>
              <a:gd name="T32" fmla="*/ 6324 w 124"/>
              <a:gd name="T33" fmla="*/ 14966 h 199"/>
              <a:gd name="T34" fmla="*/ 2432 w 124"/>
              <a:gd name="T35" fmla="*/ 28328 h 199"/>
              <a:gd name="T36" fmla="*/ 1946 w 124"/>
              <a:gd name="T37" fmla="*/ 38483 h 199"/>
              <a:gd name="T38" fmla="*/ 13622 w 124"/>
              <a:gd name="T39" fmla="*/ 37414 h 199"/>
              <a:gd name="T40" fmla="*/ 14595 w 124"/>
              <a:gd name="T41" fmla="*/ 27259 h 199"/>
              <a:gd name="T42" fmla="*/ 18487 w 124"/>
              <a:gd name="T43" fmla="*/ 19241 h 199"/>
              <a:gd name="T44" fmla="*/ 23838 w 124"/>
              <a:gd name="T45" fmla="*/ 14966 h 199"/>
              <a:gd name="T46" fmla="*/ 30649 w 124"/>
              <a:gd name="T47" fmla="*/ 12828 h 199"/>
              <a:gd name="T48" fmla="*/ 37946 w 124"/>
              <a:gd name="T49" fmla="*/ 14431 h 199"/>
              <a:gd name="T50" fmla="*/ 43298 w 124"/>
              <a:gd name="T51" fmla="*/ 18172 h 199"/>
              <a:gd name="T52" fmla="*/ 47190 w 124"/>
              <a:gd name="T53" fmla="*/ 24052 h 199"/>
              <a:gd name="T54" fmla="*/ 48163 w 124"/>
              <a:gd name="T55" fmla="*/ 31534 h 199"/>
              <a:gd name="T56" fmla="*/ 47190 w 124"/>
              <a:gd name="T57" fmla="*/ 38483 h 199"/>
              <a:gd name="T58" fmla="*/ 44757 w 124"/>
              <a:gd name="T59" fmla="*/ 43828 h 199"/>
              <a:gd name="T60" fmla="*/ 40865 w 124"/>
              <a:gd name="T61" fmla="*/ 49707 h 199"/>
              <a:gd name="T62" fmla="*/ 35027 w 124"/>
              <a:gd name="T63" fmla="*/ 53983 h 199"/>
              <a:gd name="T64" fmla="*/ 21406 w 124"/>
              <a:gd name="T65" fmla="*/ 63603 h 199"/>
              <a:gd name="T66" fmla="*/ 10703 w 124"/>
              <a:gd name="T67" fmla="*/ 73224 h 199"/>
              <a:gd name="T68" fmla="*/ 3892 w 124"/>
              <a:gd name="T69" fmla="*/ 84448 h 199"/>
              <a:gd name="T70" fmla="*/ 486 w 124"/>
              <a:gd name="T71" fmla="*/ 97810 h 199"/>
              <a:gd name="T72" fmla="*/ 0 w 124"/>
              <a:gd name="T73" fmla="*/ 106362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
              <a:gd name="T112" fmla="*/ 0 h 199"/>
              <a:gd name="T113" fmla="*/ 124 w 124"/>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 h="199">
                <a:moveTo>
                  <a:pt x="0" y="199"/>
                </a:moveTo>
                <a:lnTo>
                  <a:pt x="124" y="199"/>
                </a:lnTo>
                <a:lnTo>
                  <a:pt x="124" y="174"/>
                </a:lnTo>
                <a:lnTo>
                  <a:pt x="26" y="174"/>
                </a:lnTo>
                <a:lnTo>
                  <a:pt x="29" y="167"/>
                </a:lnTo>
                <a:lnTo>
                  <a:pt x="32" y="162"/>
                </a:lnTo>
                <a:lnTo>
                  <a:pt x="35" y="156"/>
                </a:lnTo>
                <a:lnTo>
                  <a:pt x="41" y="150"/>
                </a:lnTo>
                <a:lnTo>
                  <a:pt x="47" y="145"/>
                </a:lnTo>
                <a:lnTo>
                  <a:pt x="53" y="140"/>
                </a:lnTo>
                <a:lnTo>
                  <a:pt x="61" y="135"/>
                </a:lnTo>
                <a:lnTo>
                  <a:pt x="69" y="130"/>
                </a:lnTo>
                <a:lnTo>
                  <a:pt x="85" y="122"/>
                </a:lnTo>
                <a:lnTo>
                  <a:pt x="95" y="115"/>
                </a:lnTo>
                <a:lnTo>
                  <a:pt x="102" y="109"/>
                </a:lnTo>
                <a:lnTo>
                  <a:pt x="109" y="102"/>
                </a:lnTo>
                <a:lnTo>
                  <a:pt x="115" y="95"/>
                </a:lnTo>
                <a:lnTo>
                  <a:pt x="119" y="87"/>
                </a:lnTo>
                <a:lnTo>
                  <a:pt x="122" y="78"/>
                </a:lnTo>
                <a:lnTo>
                  <a:pt x="123" y="69"/>
                </a:lnTo>
                <a:lnTo>
                  <a:pt x="124" y="59"/>
                </a:lnTo>
                <a:lnTo>
                  <a:pt x="123" y="46"/>
                </a:lnTo>
                <a:lnTo>
                  <a:pt x="120" y="35"/>
                </a:lnTo>
                <a:lnTo>
                  <a:pt x="115" y="24"/>
                </a:lnTo>
                <a:lnTo>
                  <a:pt x="107" y="16"/>
                </a:lnTo>
                <a:lnTo>
                  <a:pt x="99" y="9"/>
                </a:lnTo>
                <a:lnTo>
                  <a:pt x="89" y="4"/>
                </a:lnTo>
                <a:lnTo>
                  <a:pt x="78" y="1"/>
                </a:lnTo>
                <a:lnTo>
                  <a:pt x="64" y="0"/>
                </a:lnTo>
                <a:lnTo>
                  <a:pt x="51" y="1"/>
                </a:lnTo>
                <a:lnTo>
                  <a:pt x="40" y="4"/>
                </a:lnTo>
                <a:lnTo>
                  <a:pt x="29" y="10"/>
                </a:lnTo>
                <a:lnTo>
                  <a:pt x="21" y="18"/>
                </a:lnTo>
                <a:lnTo>
                  <a:pt x="13" y="28"/>
                </a:lnTo>
                <a:lnTo>
                  <a:pt x="8" y="39"/>
                </a:lnTo>
                <a:lnTo>
                  <a:pt x="5" y="53"/>
                </a:lnTo>
                <a:lnTo>
                  <a:pt x="4" y="69"/>
                </a:lnTo>
                <a:lnTo>
                  <a:pt x="4" y="72"/>
                </a:lnTo>
                <a:lnTo>
                  <a:pt x="28" y="72"/>
                </a:lnTo>
                <a:lnTo>
                  <a:pt x="28" y="70"/>
                </a:lnTo>
                <a:lnTo>
                  <a:pt x="29" y="59"/>
                </a:lnTo>
                <a:lnTo>
                  <a:pt x="30" y="51"/>
                </a:lnTo>
                <a:lnTo>
                  <a:pt x="33" y="43"/>
                </a:lnTo>
                <a:lnTo>
                  <a:pt x="38" y="36"/>
                </a:lnTo>
                <a:lnTo>
                  <a:pt x="43" y="31"/>
                </a:lnTo>
                <a:lnTo>
                  <a:pt x="49" y="28"/>
                </a:lnTo>
                <a:lnTo>
                  <a:pt x="55" y="25"/>
                </a:lnTo>
                <a:lnTo>
                  <a:pt x="63" y="24"/>
                </a:lnTo>
                <a:lnTo>
                  <a:pt x="71" y="25"/>
                </a:lnTo>
                <a:lnTo>
                  <a:pt x="78" y="27"/>
                </a:lnTo>
                <a:lnTo>
                  <a:pt x="84" y="30"/>
                </a:lnTo>
                <a:lnTo>
                  <a:pt x="89" y="34"/>
                </a:lnTo>
                <a:lnTo>
                  <a:pt x="93" y="39"/>
                </a:lnTo>
                <a:lnTo>
                  <a:pt x="97" y="45"/>
                </a:lnTo>
                <a:lnTo>
                  <a:pt x="98" y="52"/>
                </a:lnTo>
                <a:lnTo>
                  <a:pt x="99" y="59"/>
                </a:lnTo>
                <a:lnTo>
                  <a:pt x="99" y="66"/>
                </a:lnTo>
                <a:lnTo>
                  <a:pt x="97" y="72"/>
                </a:lnTo>
                <a:lnTo>
                  <a:pt x="96" y="78"/>
                </a:lnTo>
                <a:lnTo>
                  <a:pt x="92" y="82"/>
                </a:lnTo>
                <a:lnTo>
                  <a:pt x="88" y="88"/>
                </a:lnTo>
                <a:lnTo>
                  <a:pt x="84" y="93"/>
                </a:lnTo>
                <a:lnTo>
                  <a:pt x="79" y="98"/>
                </a:lnTo>
                <a:lnTo>
                  <a:pt x="72" y="101"/>
                </a:lnTo>
                <a:lnTo>
                  <a:pt x="58" y="110"/>
                </a:lnTo>
                <a:lnTo>
                  <a:pt x="44" y="119"/>
                </a:lnTo>
                <a:lnTo>
                  <a:pt x="32" y="128"/>
                </a:lnTo>
                <a:lnTo>
                  <a:pt x="22" y="137"/>
                </a:lnTo>
                <a:lnTo>
                  <a:pt x="14" y="148"/>
                </a:lnTo>
                <a:lnTo>
                  <a:pt x="8" y="158"/>
                </a:lnTo>
                <a:lnTo>
                  <a:pt x="4" y="170"/>
                </a:lnTo>
                <a:lnTo>
                  <a:pt x="1" y="183"/>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3" name="Freeform 279"/>
          <p:cNvSpPr>
            <a:spLocks/>
          </p:cNvSpPr>
          <p:nvPr/>
        </p:nvSpPr>
        <p:spPr bwMode="auto">
          <a:xfrm>
            <a:off x="3552825" y="5233989"/>
            <a:ext cx="50800" cy="111125"/>
          </a:xfrm>
          <a:custGeom>
            <a:avLst/>
            <a:gdLst>
              <a:gd name="T0" fmla="*/ 0 w 108"/>
              <a:gd name="T1" fmla="*/ 72860 h 212"/>
              <a:gd name="T2" fmla="*/ 0 w 108"/>
              <a:gd name="T3" fmla="*/ 78102 h 212"/>
              <a:gd name="T4" fmla="*/ 470 w 108"/>
              <a:gd name="T5" fmla="*/ 85440 h 212"/>
              <a:gd name="T6" fmla="*/ 1411 w 108"/>
              <a:gd name="T7" fmla="*/ 92779 h 212"/>
              <a:gd name="T8" fmla="*/ 3293 w 108"/>
              <a:gd name="T9" fmla="*/ 98021 h 212"/>
              <a:gd name="T10" fmla="*/ 6585 w 108"/>
              <a:gd name="T11" fmla="*/ 102214 h 212"/>
              <a:gd name="T12" fmla="*/ 9878 w 108"/>
              <a:gd name="T13" fmla="*/ 105883 h 212"/>
              <a:gd name="T14" fmla="*/ 14111 w 108"/>
              <a:gd name="T15" fmla="*/ 109028 h 212"/>
              <a:gd name="T16" fmla="*/ 19756 w 108"/>
              <a:gd name="T17" fmla="*/ 110077 h 212"/>
              <a:gd name="T18" fmla="*/ 25870 w 108"/>
              <a:gd name="T19" fmla="*/ 111125 h 212"/>
              <a:gd name="T20" fmla="*/ 31515 w 108"/>
              <a:gd name="T21" fmla="*/ 110077 h 212"/>
              <a:gd name="T22" fmla="*/ 37159 w 108"/>
              <a:gd name="T23" fmla="*/ 109028 h 212"/>
              <a:gd name="T24" fmla="*/ 40922 w 108"/>
              <a:gd name="T25" fmla="*/ 106407 h 212"/>
              <a:gd name="T26" fmla="*/ 45156 w 108"/>
              <a:gd name="T27" fmla="*/ 102738 h 212"/>
              <a:gd name="T28" fmla="*/ 47507 w 108"/>
              <a:gd name="T29" fmla="*/ 98021 h 212"/>
              <a:gd name="T30" fmla="*/ 49389 w 108"/>
              <a:gd name="T31" fmla="*/ 92779 h 212"/>
              <a:gd name="T32" fmla="*/ 50330 w 108"/>
              <a:gd name="T33" fmla="*/ 85965 h 212"/>
              <a:gd name="T34" fmla="*/ 50800 w 108"/>
              <a:gd name="T35" fmla="*/ 78102 h 212"/>
              <a:gd name="T36" fmla="*/ 50800 w 108"/>
              <a:gd name="T37" fmla="*/ 0 h 212"/>
              <a:gd name="T38" fmla="*/ 39041 w 108"/>
              <a:gd name="T39" fmla="*/ 0 h 212"/>
              <a:gd name="T40" fmla="*/ 39041 w 108"/>
              <a:gd name="T41" fmla="*/ 72336 h 212"/>
              <a:gd name="T42" fmla="*/ 39041 w 108"/>
              <a:gd name="T43" fmla="*/ 78102 h 212"/>
              <a:gd name="T44" fmla="*/ 39041 w 108"/>
              <a:gd name="T45" fmla="*/ 82820 h 212"/>
              <a:gd name="T46" fmla="*/ 38570 w 108"/>
              <a:gd name="T47" fmla="*/ 86489 h 212"/>
              <a:gd name="T48" fmla="*/ 37630 w 108"/>
              <a:gd name="T49" fmla="*/ 89634 h 212"/>
              <a:gd name="T50" fmla="*/ 35748 w 108"/>
              <a:gd name="T51" fmla="*/ 93303 h 212"/>
              <a:gd name="T52" fmla="*/ 32456 w 108"/>
              <a:gd name="T53" fmla="*/ 95400 h 212"/>
              <a:gd name="T54" fmla="*/ 29633 w 108"/>
              <a:gd name="T55" fmla="*/ 96972 h 212"/>
              <a:gd name="T56" fmla="*/ 25400 w 108"/>
              <a:gd name="T57" fmla="*/ 97496 h 212"/>
              <a:gd name="T58" fmla="*/ 21637 w 108"/>
              <a:gd name="T59" fmla="*/ 97496 h 212"/>
              <a:gd name="T60" fmla="*/ 18815 w 108"/>
              <a:gd name="T61" fmla="*/ 96448 h 212"/>
              <a:gd name="T62" fmla="*/ 16463 w 108"/>
              <a:gd name="T63" fmla="*/ 94876 h 212"/>
              <a:gd name="T64" fmla="*/ 14581 w 108"/>
              <a:gd name="T65" fmla="*/ 92779 h 212"/>
              <a:gd name="T66" fmla="*/ 13170 w 108"/>
              <a:gd name="T67" fmla="*/ 90158 h 212"/>
              <a:gd name="T68" fmla="*/ 12230 w 108"/>
              <a:gd name="T69" fmla="*/ 86489 h 212"/>
              <a:gd name="T70" fmla="*/ 11289 w 108"/>
              <a:gd name="T71" fmla="*/ 82295 h 212"/>
              <a:gd name="T72" fmla="*/ 11289 w 108"/>
              <a:gd name="T73" fmla="*/ 77578 h 212"/>
              <a:gd name="T74" fmla="*/ 11289 w 108"/>
              <a:gd name="T75" fmla="*/ 72860 h 212"/>
              <a:gd name="T76" fmla="*/ 0 w 108"/>
              <a:gd name="T77" fmla="*/ 72860 h 2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8"/>
              <a:gd name="T118" fmla="*/ 0 h 212"/>
              <a:gd name="T119" fmla="*/ 108 w 108"/>
              <a:gd name="T120" fmla="*/ 212 h 2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8" h="212">
                <a:moveTo>
                  <a:pt x="0" y="139"/>
                </a:moveTo>
                <a:lnTo>
                  <a:pt x="0" y="149"/>
                </a:lnTo>
                <a:lnTo>
                  <a:pt x="1" y="163"/>
                </a:lnTo>
                <a:lnTo>
                  <a:pt x="3" y="177"/>
                </a:lnTo>
                <a:lnTo>
                  <a:pt x="7" y="187"/>
                </a:lnTo>
                <a:lnTo>
                  <a:pt x="14" y="195"/>
                </a:lnTo>
                <a:lnTo>
                  <a:pt x="21" y="202"/>
                </a:lnTo>
                <a:lnTo>
                  <a:pt x="30" y="208"/>
                </a:lnTo>
                <a:lnTo>
                  <a:pt x="42" y="210"/>
                </a:lnTo>
                <a:lnTo>
                  <a:pt x="55" y="212"/>
                </a:lnTo>
                <a:lnTo>
                  <a:pt x="67" y="210"/>
                </a:lnTo>
                <a:lnTo>
                  <a:pt x="79" y="208"/>
                </a:lnTo>
                <a:lnTo>
                  <a:pt x="87" y="203"/>
                </a:lnTo>
                <a:lnTo>
                  <a:pt x="96" y="196"/>
                </a:lnTo>
                <a:lnTo>
                  <a:pt x="101" y="187"/>
                </a:lnTo>
                <a:lnTo>
                  <a:pt x="105" y="177"/>
                </a:lnTo>
                <a:lnTo>
                  <a:pt x="107" y="164"/>
                </a:lnTo>
                <a:lnTo>
                  <a:pt x="108" y="149"/>
                </a:lnTo>
                <a:lnTo>
                  <a:pt x="108" y="0"/>
                </a:lnTo>
                <a:lnTo>
                  <a:pt x="83" y="0"/>
                </a:lnTo>
                <a:lnTo>
                  <a:pt x="83" y="138"/>
                </a:lnTo>
                <a:lnTo>
                  <a:pt x="83" y="149"/>
                </a:lnTo>
                <a:lnTo>
                  <a:pt x="83" y="158"/>
                </a:lnTo>
                <a:lnTo>
                  <a:pt x="82" y="165"/>
                </a:lnTo>
                <a:lnTo>
                  <a:pt x="80" y="171"/>
                </a:lnTo>
                <a:lnTo>
                  <a:pt x="76" y="178"/>
                </a:lnTo>
                <a:lnTo>
                  <a:pt x="69" y="182"/>
                </a:lnTo>
                <a:lnTo>
                  <a:pt x="63" y="185"/>
                </a:lnTo>
                <a:lnTo>
                  <a:pt x="54" y="186"/>
                </a:lnTo>
                <a:lnTo>
                  <a:pt x="46" y="186"/>
                </a:lnTo>
                <a:lnTo>
                  <a:pt x="40" y="184"/>
                </a:lnTo>
                <a:lnTo>
                  <a:pt x="35" y="181"/>
                </a:lnTo>
                <a:lnTo>
                  <a:pt x="31" y="177"/>
                </a:lnTo>
                <a:lnTo>
                  <a:pt x="28" y="172"/>
                </a:lnTo>
                <a:lnTo>
                  <a:pt x="26" y="165"/>
                </a:lnTo>
                <a:lnTo>
                  <a:pt x="24" y="157"/>
                </a:lnTo>
                <a:lnTo>
                  <a:pt x="24" y="148"/>
                </a:lnTo>
                <a:lnTo>
                  <a:pt x="24" y="139"/>
                </a:lnTo>
                <a:lnTo>
                  <a:pt x="0" y="13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4" name="Freeform 280"/>
          <p:cNvSpPr>
            <a:spLocks noEditPoints="1"/>
          </p:cNvSpPr>
          <p:nvPr/>
        </p:nvSpPr>
        <p:spPr bwMode="auto">
          <a:xfrm>
            <a:off x="3617914" y="5260975"/>
            <a:ext cx="58737" cy="84138"/>
          </a:xfrm>
          <a:custGeom>
            <a:avLst/>
            <a:gdLst>
              <a:gd name="T0" fmla="*/ 46321 w 123"/>
              <a:gd name="T1" fmla="*/ 60175 h 158"/>
              <a:gd name="T2" fmla="*/ 43456 w 123"/>
              <a:gd name="T3" fmla="*/ 65500 h 158"/>
              <a:gd name="T4" fmla="*/ 39158 w 123"/>
              <a:gd name="T5" fmla="*/ 69227 h 158"/>
              <a:gd name="T6" fmla="*/ 33905 w 123"/>
              <a:gd name="T7" fmla="*/ 71890 h 158"/>
              <a:gd name="T8" fmla="*/ 26265 w 123"/>
              <a:gd name="T9" fmla="*/ 71358 h 158"/>
              <a:gd name="T10" fmla="*/ 19579 w 123"/>
              <a:gd name="T11" fmla="*/ 68162 h 158"/>
              <a:gd name="T12" fmla="*/ 14804 w 123"/>
              <a:gd name="T13" fmla="*/ 62305 h 158"/>
              <a:gd name="T14" fmla="*/ 11938 w 123"/>
              <a:gd name="T15" fmla="*/ 52187 h 158"/>
              <a:gd name="T16" fmla="*/ 58737 w 123"/>
              <a:gd name="T17" fmla="*/ 46329 h 158"/>
              <a:gd name="T18" fmla="*/ 58259 w 123"/>
              <a:gd name="T19" fmla="*/ 31419 h 158"/>
              <a:gd name="T20" fmla="*/ 54439 w 123"/>
              <a:gd name="T21" fmla="*/ 15976 h 158"/>
              <a:gd name="T22" fmla="*/ 46799 w 123"/>
              <a:gd name="T23" fmla="*/ 6390 h 158"/>
              <a:gd name="T24" fmla="*/ 36293 w 123"/>
              <a:gd name="T25" fmla="*/ 533 h 158"/>
              <a:gd name="T26" fmla="*/ 22922 w 123"/>
              <a:gd name="T27" fmla="*/ 533 h 158"/>
              <a:gd name="T28" fmla="*/ 11938 w 123"/>
              <a:gd name="T29" fmla="*/ 6390 h 158"/>
              <a:gd name="T30" fmla="*/ 4298 w 123"/>
              <a:gd name="T31" fmla="*/ 17573 h 158"/>
              <a:gd name="T32" fmla="*/ 478 w 123"/>
              <a:gd name="T33" fmla="*/ 33549 h 158"/>
              <a:gd name="T34" fmla="*/ 478 w 123"/>
              <a:gd name="T35" fmla="*/ 52187 h 158"/>
              <a:gd name="T36" fmla="*/ 4298 w 123"/>
              <a:gd name="T37" fmla="*/ 67630 h 158"/>
              <a:gd name="T38" fmla="*/ 11938 w 123"/>
              <a:gd name="T39" fmla="*/ 78280 h 158"/>
              <a:gd name="T40" fmla="*/ 22922 w 123"/>
              <a:gd name="T41" fmla="*/ 83605 h 158"/>
              <a:gd name="T42" fmla="*/ 34860 w 123"/>
              <a:gd name="T43" fmla="*/ 83605 h 158"/>
              <a:gd name="T44" fmla="*/ 44888 w 123"/>
              <a:gd name="T45" fmla="*/ 79878 h 158"/>
              <a:gd name="T46" fmla="*/ 52051 w 123"/>
              <a:gd name="T47" fmla="*/ 72955 h 158"/>
              <a:gd name="T48" fmla="*/ 56827 w 123"/>
              <a:gd name="T49" fmla="*/ 63370 h 158"/>
              <a:gd name="T50" fmla="*/ 47276 w 123"/>
              <a:gd name="T51" fmla="*/ 56980 h 158"/>
              <a:gd name="T52" fmla="*/ 11938 w 123"/>
              <a:gd name="T53" fmla="*/ 29821 h 158"/>
              <a:gd name="T54" fmla="*/ 15281 w 123"/>
              <a:gd name="T55" fmla="*/ 21301 h 158"/>
              <a:gd name="T56" fmla="*/ 19579 w 123"/>
              <a:gd name="T57" fmla="*/ 14911 h 158"/>
              <a:gd name="T58" fmla="*/ 25787 w 123"/>
              <a:gd name="T59" fmla="*/ 12248 h 158"/>
              <a:gd name="T60" fmla="*/ 33905 w 123"/>
              <a:gd name="T61" fmla="*/ 12248 h 158"/>
              <a:gd name="T62" fmla="*/ 40113 w 123"/>
              <a:gd name="T63" fmla="*/ 15443 h 158"/>
              <a:gd name="T64" fmla="*/ 44888 w 123"/>
              <a:gd name="T65" fmla="*/ 21301 h 158"/>
              <a:gd name="T66" fmla="*/ 46799 w 123"/>
              <a:gd name="T67" fmla="*/ 29821 h 158"/>
              <a:gd name="T68" fmla="*/ 11461 w 123"/>
              <a:gd name="T69" fmla="*/ 35146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9"/>
                </a:lnTo>
                <a:lnTo>
                  <a:pt x="91" y="123"/>
                </a:lnTo>
                <a:lnTo>
                  <a:pt x="86" y="128"/>
                </a:lnTo>
                <a:lnTo>
                  <a:pt x="82" y="130"/>
                </a:lnTo>
                <a:lnTo>
                  <a:pt x="77" y="133"/>
                </a:lnTo>
                <a:lnTo>
                  <a:pt x="71" y="135"/>
                </a:lnTo>
                <a:lnTo>
                  <a:pt x="63" y="135"/>
                </a:lnTo>
                <a:lnTo>
                  <a:pt x="55" y="134"/>
                </a:lnTo>
                <a:lnTo>
                  <a:pt x="47" y="132"/>
                </a:lnTo>
                <a:lnTo>
                  <a:pt x="41" y="128"/>
                </a:lnTo>
                <a:lnTo>
                  <a:pt x="35" y="122"/>
                </a:lnTo>
                <a:lnTo>
                  <a:pt x="31" y="117"/>
                </a:lnTo>
                <a:lnTo>
                  <a:pt x="27" y="108"/>
                </a:lnTo>
                <a:lnTo>
                  <a:pt x="25" y="98"/>
                </a:lnTo>
                <a:lnTo>
                  <a:pt x="24" y="87"/>
                </a:lnTo>
                <a:lnTo>
                  <a:pt x="123" y="87"/>
                </a:lnTo>
                <a:lnTo>
                  <a:pt x="123" y="76"/>
                </a:lnTo>
                <a:lnTo>
                  <a:pt x="122" y="59"/>
                </a:lnTo>
                <a:lnTo>
                  <a:pt x="119" y="43"/>
                </a:lnTo>
                <a:lnTo>
                  <a:pt x="114" y="30"/>
                </a:lnTo>
                <a:lnTo>
                  <a:pt x="107" y="20"/>
                </a:lnTo>
                <a:lnTo>
                  <a:pt x="98" y="12"/>
                </a:lnTo>
                <a:lnTo>
                  <a:pt x="87" y="5"/>
                </a:lnTo>
                <a:lnTo>
                  <a:pt x="76" y="1"/>
                </a:lnTo>
                <a:lnTo>
                  <a:pt x="61" y="0"/>
                </a:lnTo>
                <a:lnTo>
                  <a:pt x="48" y="1"/>
                </a:lnTo>
                <a:lnTo>
                  <a:pt x="36" y="6"/>
                </a:lnTo>
                <a:lnTo>
                  <a:pt x="25" y="12"/>
                </a:lnTo>
                <a:lnTo>
                  <a:pt x="17" y="21"/>
                </a:lnTo>
                <a:lnTo>
                  <a:pt x="9" y="33"/>
                </a:lnTo>
                <a:lnTo>
                  <a:pt x="4" y="47"/>
                </a:lnTo>
                <a:lnTo>
                  <a:pt x="1" y="63"/>
                </a:lnTo>
                <a:lnTo>
                  <a:pt x="0" y="80"/>
                </a:lnTo>
                <a:lnTo>
                  <a:pt x="1" y="98"/>
                </a:lnTo>
                <a:lnTo>
                  <a:pt x="4" y="113"/>
                </a:lnTo>
                <a:lnTo>
                  <a:pt x="9" y="127"/>
                </a:lnTo>
                <a:lnTo>
                  <a:pt x="17" y="137"/>
                </a:lnTo>
                <a:lnTo>
                  <a:pt x="25" y="147"/>
                </a:lnTo>
                <a:lnTo>
                  <a:pt x="36" y="153"/>
                </a:lnTo>
                <a:lnTo>
                  <a:pt x="48" y="157"/>
                </a:lnTo>
                <a:lnTo>
                  <a:pt x="61" y="158"/>
                </a:lnTo>
                <a:lnTo>
                  <a:pt x="73" y="157"/>
                </a:lnTo>
                <a:lnTo>
                  <a:pt x="84" y="155"/>
                </a:lnTo>
                <a:lnTo>
                  <a:pt x="94" y="150"/>
                </a:lnTo>
                <a:lnTo>
                  <a:pt x="102" y="144"/>
                </a:lnTo>
                <a:lnTo>
                  <a:pt x="109" y="137"/>
                </a:lnTo>
                <a:lnTo>
                  <a:pt x="115" y="128"/>
                </a:lnTo>
                <a:lnTo>
                  <a:pt x="119" y="119"/>
                </a:lnTo>
                <a:lnTo>
                  <a:pt x="121" y="107"/>
                </a:lnTo>
                <a:lnTo>
                  <a:pt x="99" y="107"/>
                </a:lnTo>
                <a:close/>
                <a:moveTo>
                  <a:pt x="24" y="66"/>
                </a:moveTo>
                <a:lnTo>
                  <a:pt x="25" y="56"/>
                </a:lnTo>
                <a:lnTo>
                  <a:pt x="27" y="48"/>
                </a:lnTo>
                <a:lnTo>
                  <a:pt x="32" y="40"/>
                </a:lnTo>
                <a:lnTo>
                  <a:pt x="36" y="34"/>
                </a:lnTo>
                <a:lnTo>
                  <a:pt x="41" y="28"/>
                </a:lnTo>
                <a:lnTo>
                  <a:pt x="47" y="25"/>
                </a:lnTo>
                <a:lnTo>
                  <a:pt x="54" y="23"/>
                </a:lnTo>
                <a:lnTo>
                  <a:pt x="62" y="22"/>
                </a:lnTo>
                <a:lnTo>
                  <a:pt x="71" y="23"/>
                </a:lnTo>
                <a:lnTo>
                  <a:pt x="78" y="25"/>
                </a:lnTo>
                <a:lnTo>
                  <a:pt x="84" y="29"/>
                </a:lnTo>
                <a:lnTo>
                  <a:pt x="90" y="34"/>
                </a:lnTo>
                <a:lnTo>
                  <a:pt x="94" y="40"/>
                </a:lnTo>
                <a:lnTo>
                  <a:pt x="97" y="48"/>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5" name="Freeform 281"/>
          <p:cNvSpPr>
            <a:spLocks noEditPoints="1"/>
          </p:cNvSpPr>
          <p:nvPr/>
        </p:nvSpPr>
        <p:spPr bwMode="auto">
          <a:xfrm>
            <a:off x="3684589" y="5260975"/>
            <a:ext cx="60325" cy="84138"/>
          </a:xfrm>
          <a:custGeom>
            <a:avLst/>
            <a:gdLst>
              <a:gd name="T0" fmla="*/ 42555 w 129"/>
              <a:gd name="T1" fmla="*/ 52719 h 158"/>
              <a:gd name="T2" fmla="*/ 41152 w 129"/>
              <a:gd name="T3" fmla="*/ 60707 h 158"/>
              <a:gd name="T4" fmla="*/ 36943 w 129"/>
              <a:gd name="T5" fmla="*/ 67097 h 158"/>
              <a:gd name="T6" fmla="*/ 30864 w 129"/>
              <a:gd name="T7" fmla="*/ 71358 h 158"/>
              <a:gd name="T8" fmla="*/ 22914 w 129"/>
              <a:gd name="T9" fmla="*/ 72423 h 158"/>
              <a:gd name="T10" fmla="*/ 17770 w 129"/>
              <a:gd name="T11" fmla="*/ 71890 h 158"/>
              <a:gd name="T12" fmla="*/ 14497 w 129"/>
              <a:gd name="T13" fmla="*/ 69227 h 158"/>
              <a:gd name="T14" fmla="*/ 12626 w 129"/>
              <a:gd name="T15" fmla="*/ 64967 h 158"/>
              <a:gd name="T16" fmla="*/ 11223 w 129"/>
              <a:gd name="T17" fmla="*/ 60175 h 158"/>
              <a:gd name="T18" fmla="*/ 12159 w 129"/>
              <a:gd name="T19" fmla="*/ 54849 h 158"/>
              <a:gd name="T20" fmla="*/ 14029 w 129"/>
              <a:gd name="T21" fmla="*/ 51122 h 158"/>
              <a:gd name="T22" fmla="*/ 17303 w 129"/>
              <a:gd name="T23" fmla="*/ 47927 h 158"/>
              <a:gd name="T24" fmla="*/ 22447 w 129"/>
              <a:gd name="T25" fmla="*/ 46329 h 158"/>
              <a:gd name="T26" fmla="*/ 33202 w 129"/>
              <a:gd name="T27" fmla="*/ 44732 h 158"/>
              <a:gd name="T28" fmla="*/ 42555 w 129"/>
              <a:gd name="T29" fmla="*/ 41004 h 158"/>
              <a:gd name="T30" fmla="*/ 43490 w 129"/>
              <a:gd name="T31" fmla="*/ 74553 h 158"/>
              <a:gd name="T32" fmla="*/ 44893 w 129"/>
              <a:gd name="T33" fmla="*/ 78813 h 158"/>
              <a:gd name="T34" fmla="*/ 47231 w 129"/>
              <a:gd name="T35" fmla="*/ 82008 h 158"/>
              <a:gd name="T36" fmla="*/ 51440 w 129"/>
              <a:gd name="T37" fmla="*/ 83605 h 158"/>
              <a:gd name="T38" fmla="*/ 57052 w 129"/>
              <a:gd name="T39" fmla="*/ 83073 h 158"/>
              <a:gd name="T40" fmla="*/ 60325 w 129"/>
              <a:gd name="T41" fmla="*/ 71890 h 158"/>
              <a:gd name="T42" fmla="*/ 55181 w 129"/>
              <a:gd name="T43" fmla="*/ 71890 h 158"/>
              <a:gd name="T44" fmla="*/ 53310 w 129"/>
              <a:gd name="T45" fmla="*/ 67630 h 158"/>
              <a:gd name="T46" fmla="*/ 53310 w 129"/>
              <a:gd name="T47" fmla="*/ 23963 h 158"/>
              <a:gd name="T48" fmla="*/ 51908 w 129"/>
              <a:gd name="T49" fmla="*/ 13845 h 158"/>
              <a:gd name="T50" fmla="*/ 47231 w 129"/>
              <a:gd name="T51" fmla="*/ 5858 h 158"/>
              <a:gd name="T52" fmla="*/ 39749 w 129"/>
              <a:gd name="T53" fmla="*/ 1065 h 158"/>
              <a:gd name="T54" fmla="*/ 28526 w 129"/>
              <a:gd name="T55" fmla="*/ 0 h 158"/>
              <a:gd name="T56" fmla="*/ 17770 w 129"/>
              <a:gd name="T57" fmla="*/ 2130 h 158"/>
              <a:gd name="T58" fmla="*/ 9820 w 129"/>
              <a:gd name="T59" fmla="*/ 6923 h 158"/>
              <a:gd name="T60" fmla="*/ 5144 w 129"/>
              <a:gd name="T61" fmla="*/ 14911 h 158"/>
              <a:gd name="T62" fmla="*/ 3273 w 129"/>
              <a:gd name="T63" fmla="*/ 25561 h 158"/>
              <a:gd name="T64" fmla="*/ 13561 w 129"/>
              <a:gd name="T65" fmla="*/ 26093 h 158"/>
              <a:gd name="T66" fmla="*/ 14497 w 129"/>
              <a:gd name="T67" fmla="*/ 19703 h 158"/>
              <a:gd name="T68" fmla="*/ 17303 w 129"/>
              <a:gd name="T69" fmla="*/ 15443 h 158"/>
              <a:gd name="T70" fmla="*/ 21979 w 129"/>
              <a:gd name="T71" fmla="*/ 12248 h 158"/>
              <a:gd name="T72" fmla="*/ 28058 w 129"/>
              <a:gd name="T73" fmla="*/ 11715 h 158"/>
              <a:gd name="T74" fmla="*/ 34605 w 129"/>
              <a:gd name="T75" fmla="*/ 12248 h 158"/>
              <a:gd name="T76" fmla="*/ 39281 w 129"/>
              <a:gd name="T77" fmla="*/ 14911 h 158"/>
              <a:gd name="T78" fmla="*/ 41620 w 129"/>
              <a:gd name="T79" fmla="*/ 18638 h 158"/>
              <a:gd name="T80" fmla="*/ 42555 w 129"/>
              <a:gd name="T81" fmla="*/ 23431 h 158"/>
              <a:gd name="T82" fmla="*/ 42087 w 129"/>
              <a:gd name="T83" fmla="*/ 29289 h 158"/>
              <a:gd name="T84" fmla="*/ 39749 w 129"/>
              <a:gd name="T85" fmla="*/ 31419 h 158"/>
              <a:gd name="T86" fmla="*/ 33202 w 129"/>
              <a:gd name="T87" fmla="*/ 33549 h 158"/>
              <a:gd name="T88" fmla="*/ 22447 w 129"/>
              <a:gd name="T89" fmla="*/ 34614 h 158"/>
              <a:gd name="T90" fmla="*/ 12626 w 129"/>
              <a:gd name="T91" fmla="*/ 37809 h 158"/>
              <a:gd name="T92" fmla="*/ 5612 w 129"/>
              <a:gd name="T93" fmla="*/ 42602 h 158"/>
              <a:gd name="T94" fmla="*/ 1403 w 129"/>
              <a:gd name="T95" fmla="*/ 50057 h 158"/>
              <a:gd name="T96" fmla="*/ 0 w 129"/>
              <a:gd name="T97" fmla="*/ 60175 h 158"/>
              <a:gd name="T98" fmla="*/ 1403 w 129"/>
              <a:gd name="T99" fmla="*/ 70293 h 158"/>
              <a:gd name="T100" fmla="*/ 5612 w 129"/>
              <a:gd name="T101" fmla="*/ 78280 h 158"/>
              <a:gd name="T102" fmla="*/ 12159 w 129"/>
              <a:gd name="T103" fmla="*/ 82540 h 158"/>
              <a:gd name="T104" fmla="*/ 21044 w 129"/>
              <a:gd name="T105" fmla="*/ 84138 h 158"/>
              <a:gd name="T106" fmla="*/ 33202 w 129"/>
              <a:gd name="T107" fmla="*/ 81475 h 158"/>
              <a:gd name="T108" fmla="*/ 43490 w 129"/>
              <a:gd name="T109" fmla="*/ 71358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8"/>
              <a:gd name="T167" fmla="*/ 129 w 129"/>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8">
                <a:moveTo>
                  <a:pt x="91" y="77"/>
                </a:moveTo>
                <a:lnTo>
                  <a:pt x="91" y="99"/>
                </a:lnTo>
                <a:lnTo>
                  <a:pt x="90" y="107"/>
                </a:lnTo>
                <a:lnTo>
                  <a:pt x="88" y="114"/>
                </a:lnTo>
                <a:lnTo>
                  <a:pt x="85" y="120"/>
                </a:lnTo>
                <a:lnTo>
                  <a:pt x="79" y="126"/>
                </a:lnTo>
                <a:lnTo>
                  <a:pt x="73" y="130"/>
                </a:lnTo>
                <a:lnTo>
                  <a:pt x="66" y="134"/>
                </a:lnTo>
                <a:lnTo>
                  <a:pt x="58" y="135"/>
                </a:lnTo>
                <a:lnTo>
                  <a:pt x="49" y="136"/>
                </a:lnTo>
                <a:lnTo>
                  <a:pt x="43" y="136"/>
                </a:lnTo>
                <a:lnTo>
                  <a:pt x="38" y="135"/>
                </a:lnTo>
                <a:lnTo>
                  <a:pt x="34" y="133"/>
                </a:lnTo>
                <a:lnTo>
                  <a:pt x="31" y="130"/>
                </a:lnTo>
                <a:lnTo>
                  <a:pt x="28" y="127"/>
                </a:lnTo>
                <a:lnTo>
                  <a:pt x="27" y="122"/>
                </a:lnTo>
                <a:lnTo>
                  <a:pt x="24" y="118"/>
                </a:lnTo>
                <a:lnTo>
                  <a:pt x="24" y="113"/>
                </a:lnTo>
                <a:lnTo>
                  <a:pt x="24" y="107"/>
                </a:lnTo>
                <a:lnTo>
                  <a:pt x="26" y="103"/>
                </a:lnTo>
                <a:lnTo>
                  <a:pt x="28" y="99"/>
                </a:lnTo>
                <a:lnTo>
                  <a:pt x="30" y="96"/>
                </a:lnTo>
                <a:lnTo>
                  <a:pt x="33" y="92"/>
                </a:lnTo>
                <a:lnTo>
                  <a:pt x="37" y="90"/>
                </a:lnTo>
                <a:lnTo>
                  <a:pt x="42" y="89"/>
                </a:lnTo>
                <a:lnTo>
                  <a:pt x="48" y="87"/>
                </a:lnTo>
                <a:lnTo>
                  <a:pt x="59" y="85"/>
                </a:lnTo>
                <a:lnTo>
                  <a:pt x="71" y="84"/>
                </a:lnTo>
                <a:lnTo>
                  <a:pt x="81" y="82"/>
                </a:lnTo>
                <a:lnTo>
                  <a:pt x="91" y="77"/>
                </a:lnTo>
                <a:close/>
                <a:moveTo>
                  <a:pt x="93" y="134"/>
                </a:moveTo>
                <a:lnTo>
                  <a:pt x="93" y="140"/>
                </a:lnTo>
                <a:lnTo>
                  <a:pt x="94" y="144"/>
                </a:lnTo>
                <a:lnTo>
                  <a:pt x="96" y="148"/>
                </a:lnTo>
                <a:lnTo>
                  <a:pt x="98" y="151"/>
                </a:lnTo>
                <a:lnTo>
                  <a:pt x="101" y="154"/>
                </a:lnTo>
                <a:lnTo>
                  <a:pt x="106" y="156"/>
                </a:lnTo>
                <a:lnTo>
                  <a:pt x="110" y="157"/>
                </a:lnTo>
                <a:lnTo>
                  <a:pt x="116" y="157"/>
                </a:lnTo>
                <a:lnTo>
                  <a:pt x="122" y="156"/>
                </a:lnTo>
                <a:lnTo>
                  <a:pt x="129" y="155"/>
                </a:lnTo>
                <a:lnTo>
                  <a:pt x="129" y="135"/>
                </a:lnTo>
                <a:lnTo>
                  <a:pt x="123" y="136"/>
                </a:lnTo>
                <a:lnTo>
                  <a:pt x="118" y="135"/>
                </a:lnTo>
                <a:lnTo>
                  <a:pt x="115" y="132"/>
                </a:lnTo>
                <a:lnTo>
                  <a:pt x="114" y="127"/>
                </a:lnTo>
                <a:lnTo>
                  <a:pt x="114" y="120"/>
                </a:lnTo>
                <a:lnTo>
                  <a:pt x="114" y="45"/>
                </a:lnTo>
                <a:lnTo>
                  <a:pt x="113" y="35"/>
                </a:lnTo>
                <a:lnTo>
                  <a:pt x="111" y="26"/>
                </a:lnTo>
                <a:lnTo>
                  <a:pt x="107" y="18"/>
                </a:lnTo>
                <a:lnTo>
                  <a:pt x="101" y="11"/>
                </a:lnTo>
                <a:lnTo>
                  <a:pt x="94" y="6"/>
                </a:lnTo>
                <a:lnTo>
                  <a:pt x="85" y="2"/>
                </a:lnTo>
                <a:lnTo>
                  <a:pt x="74" y="1"/>
                </a:lnTo>
                <a:lnTo>
                  <a:pt x="61" y="0"/>
                </a:lnTo>
                <a:lnTo>
                  <a:pt x="49" y="1"/>
                </a:lnTo>
                <a:lnTo>
                  <a:pt x="38" y="4"/>
                </a:lnTo>
                <a:lnTo>
                  <a:pt x="29" y="7"/>
                </a:lnTo>
                <a:lnTo>
                  <a:pt x="21" y="13"/>
                </a:lnTo>
                <a:lnTo>
                  <a:pt x="15" y="20"/>
                </a:lnTo>
                <a:lnTo>
                  <a:pt x="11" y="28"/>
                </a:lnTo>
                <a:lnTo>
                  <a:pt x="8" y="37"/>
                </a:lnTo>
                <a:lnTo>
                  <a:pt x="7" y="48"/>
                </a:lnTo>
                <a:lnTo>
                  <a:pt x="7" y="49"/>
                </a:lnTo>
                <a:lnTo>
                  <a:pt x="29" y="49"/>
                </a:lnTo>
                <a:lnTo>
                  <a:pt x="29" y="43"/>
                </a:lnTo>
                <a:lnTo>
                  <a:pt x="31" y="37"/>
                </a:lnTo>
                <a:lnTo>
                  <a:pt x="33" y="33"/>
                </a:lnTo>
                <a:lnTo>
                  <a:pt x="37" y="29"/>
                </a:lnTo>
                <a:lnTo>
                  <a:pt x="41" y="26"/>
                </a:lnTo>
                <a:lnTo>
                  <a:pt x="47" y="23"/>
                </a:lnTo>
                <a:lnTo>
                  <a:pt x="53" y="22"/>
                </a:lnTo>
                <a:lnTo>
                  <a:pt x="60" y="22"/>
                </a:lnTo>
                <a:lnTo>
                  <a:pt x="68" y="22"/>
                </a:lnTo>
                <a:lnTo>
                  <a:pt x="74" y="23"/>
                </a:lnTo>
                <a:lnTo>
                  <a:pt x="79" y="26"/>
                </a:lnTo>
                <a:lnTo>
                  <a:pt x="84" y="28"/>
                </a:lnTo>
                <a:lnTo>
                  <a:pt x="87" y="30"/>
                </a:lnTo>
                <a:lnTo>
                  <a:pt x="89" y="35"/>
                </a:lnTo>
                <a:lnTo>
                  <a:pt x="91" y="38"/>
                </a:lnTo>
                <a:lnTo>
                  <a:pt x="91" y="44"/>
                </a:lnTo>
                <a:lnTo>
                  <a:pt x="91" y="50"/>
                </a:lnTo>
                <a:lnTo>
                  <a:pt x="90" y="55"/>
                </a:lnTo>
                <a:lnTo>
                  <a:pt x="89" y="57"/>
                </a:lnTo>
                <a:lnTo>
                  <a:pt x="85" y="59"/>
                </a:lnTo>
                <a:lnTo>
                  <a:pt x="79" y="62"/>
                </a:lnTo>
                <a:lnTo>
                  <a:pt x="71" y="63"/>
                </a:lnTo>
                <a:lnTo>
                  <a:pt x="60" y="64"/>
                </a:lnTo>
                <a:lnTo>
                  <a:pt x="48" y="65"/>
                </a:lnTo>
                <a:lnTo>
                  <a:pt x="36" y="68"/>
                </a:lnTo>
                <a:lnTo>
                  <a:pt x="27" y="71"/>
                </a:lnTo>
                <a:lnTo>
                  <a:pt x="18" y="75"/>
                </a:lnTo>
                <a:lnTo>
                  <a:pt x="12" y="80"/>
                </a:lnTo>
                <a:lnTo>
                  <a:pt x="7" y="86"/>
                </a:lnTo>
                <a:lnTo>
                  <a:pt x="3" y="94"/>
                </a:lnTo>
                <a:lnTo>
                  <a:pt x="1" y="103"/>
                </a:lnTo>
                <a:lnTo>
                  <a:pt x="0" y="113"/>
                </a:lnTo>
                <a:lnTo>
                  <a:pt x="1" y="123"/>
                </a:lnTo>
                <a:lnTo>
                  <a:pt x="3" y="132"/>
                </a:lnTo>
                <a:lnTo>
                  <a:pt x="7" y="140"/>
                </a:lnTo>
                <a:lnTo>
                  <a:pt x="12" y="147"/>
                </a:lnTo>
                <a:lnTo>
                  <a:pt x="18" y="151"/>
                </a:lnTo>
                <a:lnTo>
                  <a:pt x="26" y="155"/>
                </a:lnTo>
                <a:lnTo>
                  <a:pt x="35" y="157"/>
                </a:lnTo>
                <a:lnTo>
                  <a:pt x="45" y="158"/>
                </a:lnTo>
                <a:lnTo>
                  <a:pt x="58" y="157"/>
                </a:lnTo>
                <a:lnTo>
                  <a:pt x="71" y="153"/>
                </a:lnTo>
                <a:lnTo>
                  <a:pt x="82" y="144"/>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6" name="Freeform 282"/>
          <p:cNvSpPr>
            <a:spLocks/>
          </p:cNvSpPr>
          <p:nvPr/>
        </p:nvSpPr>
        <p:spPr bwMode="auto">
          <a:xfrm>
            <a:off x="3754439" y="5260975"/>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5031 h 155"/>
              <a:gd name="T10" fmla="*/ 53502 w 114"/>
              <a:gd name="T11" fmla="*/ 19705 h 155"/>
              <a:gd name="T12" fmla="*/ 53028 w 114"/>
              <a:gd name="T13" fmla="*/ 14912 h 155"/>
              <a:gd name="T14" fmla="*/ 51134 w 114"/>
              <a:gd name="T15" fmla="*/ 11184 h 155"/>
              <a:gd name="T16" fmla="*/ 49240 w 114"/>
              <a:gd name="T17" fmla="*/ 7989 h 155"/>
              <a:gd name="T18" fmla="*/ 47820 w 114"/>
              <a:gd name="T19" fmla="*/ 6391 h 155"/>
              <a:gd name="T20" fmla="*/ 45926 w 114"/>
              <a:gd name="T21" fmla="*/ 4261 h 155"/>
              <a:gd name="T22" fmla="*/ 43559 w 114"/>
              <a:gd name="T23" fmla="*/ 2663 h 155"/>
              <a:gd name="T24" fmla="*/ 41191 w 114"/>
              <a:gd name="T25" fmla="*/ 1065 h 155"/>
              <a:gd name="T26" fmla="*/ 37877 w 114"/>
              <a:gd name="T27" fmla="*/ 533 h 155"/>
              <a:gd name="T28" fmla="*/ 34563 w 114"/>
              <a:gd name="T29" fmla="*/ 0 h 155"/>
              <a:gd name="T30" fmla="*/ 30775 w 114"/>
              <a:gd name="T31" fmla="*/ 0 h 155"/>
              <a:gd name="T32" fmla="*/ 27934 w 114"/>
              <a:gd name="T33" fmla="*/ 0 h 155"/>
              <a:gd name="T34" fmla="*/ 25094 w 114"/>
              <a:gd name="T35" fmla="*/ 533 h 155"/>
              <a:gd name="T36" fmla="*/ 21779 w 114"/>
              <a:gd name="T37" fmla="*/ 2130 h 155"/>
              <a:gd name="T38" fmla="*/ 19412 w 114"/>
              <a:gd name="T39" fmla="*/ 3195 h 155"/>
              <a:gd name="T40" fmla="*/ 17045 w 114"/>
              <a:gd name="T41" fmla="*/ 4793 h 155"/>
              <a:gd name="T42" fmla="*/ 14677 w 114"/>
              <a:gd name="T43" fmla="*/ 7456 h 155"/>
              <a:gd name="T44" fmla="*/ 12310 w 114"/>
              <a:gd name="T45" fmla="*/ 10652 h 155"/>
              <a:gd name="T46" fmla="*/ 10416 w 114"/>
              <a:gd name="T47" fmla="*/ 13847 h 155"/>
              <a:gd name="T48" fmla="*/ 10416 w 114"/>
              <a:gd name="T49" fmla="*/ 2130 h 155"/>
              <a:gd name="T50" fmla="*/ 0 w 114"/>
              <a:gd name="T51" fmla="*/ 2130 h 155"/>
              <a:gd name="T52" fmla="*/ 0 w 114"/>
              <a:gd name="T53" fmla="*/ 82550 h 155"/>
              <a:gd name="T54" fmla="*/ 10890 w 114"/>
              <a:gd name="T55" fmla="*/ 82550 h 155"/>
              <a:gd name="T56" fmla="*/ 10890 w 114"/>
              <a:gd name="T57" fmla="*/ 36748 h 155"/>
              <a:gd name="T58" fmla="*/ 11363 w 114"/>
              <a:gd name="T59" fmla="*/ 30890 h 155"/>
              <a:gd name="T60" fmla="*/ 12310 w 114"/>
              <a:gd name="T61" fmla="*/ 26096 h 155"/>
              <a:gd name="T62" fmla="*/ 14204 w 114"/>
              <a:gd name="T63" fmla="*/ 21836 h 155"/>
              <a:gd name="T64" fmla="*/ 16098 w 114"/>
              <a:gd name="T65" fmla="*/ 18108 h 155"/>
              <a:gd name="T66" fmla="*/ 18939 w 114"/>
              <a:gd name="T67" fmla="*/ 15445 h 155"/>
              <a:gd name="T68" fmla="*/ 21779 w 114"/>
              <a:gd name="T69" fmla="*/ 13847 h 155"/>
              <a:gd name="T70" fmla="*/ 26041 w 114"/>
              <a:gd name="T71" fmla="*/ 12249 h 155"/>
              <a:gd name="T72" fmla="*/ 29828 w 114"/>
              <a:gd name="T73" fmla="*/ 11717 h 155"/>
              <a:gd name="T74" fmla="*/ 33616 w 114"/>
              <a:gd name="T75" fmla="*/ 12249 h 155"/>
              <a:gd name="T76" fmla="*/ 36457 w 114"/>
              <a:gd name="T77" fmla="*/ 13315 h 155"/>
              <a:gd name="T78" fmla="*/ 38351 w 114"/>
              <a:gd name="T79" fmla="*/ 14912 h 155"/>
              <a:gd name="T80" fmla="*/ 40245 w 114"/>
              <a:gd name="T81" fmla="*/ 16510 h 155"/>
              <a:gd name="T82" fmla="*/ 41665 w 114"/>
              <a:gd name="T83" fmla="*/ 19705 h 155"/>
              <a:gd name="T84" fmla="*/ 42612 w 114"/>
              <a:gd name="T85" fmla="*/ 23434 h 155"/>
              <a:gd name="T86" fmla="*/ 43085 w 114"/>
              <a:gd name="T87" fmla="*/ 27694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7"/>
                </a:lnTo>
                <a:lnTo>
                  <a:pt x="112" y="28"/>
                </a:lnTo>
                <a:lnTo>
                  <a:pt x="108" y="21"/>
                </a:lnTo>
                <a:lnTo>
                  <a:pt x="104" y="15"/>
                </a:lnTo>
                <a:lnTo>
                  <a:pt x="101" y="12"/>
                </a:lnTo>
                <a:lnTo>
                  <a:pt x="97" y="8"/>
                </a:lnTo>
                <a:lnTo>
                  <a:pt x="92" y="5"/>
                </a:lnTo>
                <a:lnTo>
                  <a:pt x="87" y="2"/>
                </a:lnTo>
                <a:lnTo>
                  <a:pt x="80" y="1"/>
                </a:lnTo>
                <a:lnTo>
                  <a:pt x="73" y="0"/>
                </a:lnTo>
                <a:lnTo>
                  <a:pt x="65" y="0"/>
                </a:lnTo>
                <a:lnTo>
                  <a:pt x="59" y="0"/>
                </a:lnTo>
                <a:lnTo>
                  <a:pt x="53" y="1"/>
                </a:lnTo>
                <a:lnTo>
                  <a:pt x="46" y="4"/>
                </a:lnTo>
                <a:lnTo>
                  <a:pt x="41" y="6"/>
                </a:lnTo>
                <a:lnTo>
                  <a:pt x="36" y="9"/>
                </a:lnTo>
                <a:lnTo>
                  <a:pt x="31" y="14"/>
                </a:lnTo>
                <a:lnTo>
                  <a:pt x="26" y="20"/>
                </a:lnTo>
                <a:lnTo>
                  <a:pt x="22" y="26"/>
                </a:lnTo>
                <a:lnTo>
                  <a:pt x="22" y="4"/>
                </a:lnTo>
                <a:lnTo>
                  <a:pt x="0" y="4"/>
                </a:lnTo>
                <a:lnTo>
                  <a:pt x="0" y="155"/>
                </a:lnTo>
                <a:lnTo>
                  <a:pt x="23" y="155"/>
                </a:lnTo>
                <a:lnTo>
                  <a:pt x="23" y="69"/>
                </a:lnTo>
                <a:lnTo>
                  <a:pt x="24" y="58"/>
                </a:lnTo>
                <a:lnTo>
                  <a:pt x="26" y="49"/>
                </a:lnTo>
                <a:lnTo>
                  <a:pt x="30" y="41"/>
                </a:lnTo>
                <a:lnTo>
                  <a:pt x="34" y="34"/>
                </a:lnTo>
                <a:lnTo>
                  <a:pt x="40" y="29"/>
                </a:lnTo>
                <a:lnTo>
                  <a:pt x="46" y="26"/>
                </a:lnTo>
                <a:lnTo>
                  <a:pt x="55" y="23"/>
                </a:lnTo>
                <a:lnTo>
                  <a:pt x="63" y="22"/>
                </a:lnTo>
                <a:lnTo>
                  <a:pt x="71" y="23"/>
                </a:lnTo>
                <a:lnTo>
                  <a:pt x="77" y="25"/>
                </a:lnTo>
                <a:lnTo>
                  <a:pt x="81" y="28"/>
                </a:lnTo>
                <a:lnTo>
                  <a:pt x="85" y="31"/>
                </a:lnTo>
                <a:lnTo>
                  <a:pt x="88" y="37"/>
                </a:lnTo>
                <a:lnTo>
                  <a:pt x="90" y="44"/>
                </a:lnTo>
                <a:lnTo>
                  <a:pt x="91" y="52"/>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7" name="Freeform 283"/>
          <p:cNvSpPr>
            <a:spLocks/>
          </p:cNvSpPr>
          <p:nvPr/>
        </p:nvSpPr>
        <p:spPr bwMode="auto">
          <a:xfrm>
            <a:off x="3851276" y="5233989"/>
            <a:ext cx="66675" cy="109537"/>
          </a:xfrm>
          <a:custGeom>
            <a:avLst/>
            <a:gdLst>
              <a:gd name="T0" fmla="*/ 27509 w 143"/>
              <a:gd name="T1" fmla="*/ 109537 h 207"/>
              <a:gd name="T2" fmla="*/ 39166 w 143"/>
              <a:gd name="T3" fmla="*/ 109537 h 207"/>
              <a:gd name="T4" fmla="*/ 39166 w 143"/>
              <a:gd name="T5" fmla="*/ 13229 h 207"/>
              <a:gd name="T6" fmla="*/ 66675 w 143"/>
              <a:gd name="T7" fmla="*/ 13229 h 207"/>
              <a:gd name="T8" fmla="*/ 66675 w 143"/>
              <a:gd name="T9" fmla="*/ 0 h 207"/>
              <a:gd name="T10" fmla="*/ 0 w 143"/>
              <a:gd name="T11" fmla="*/ 0 h 207"/>
              <a:gd name="T12" fmla="*/ 0 w 143"/>
              <a:gd name="T13" fmla="*/ 13229 h 207"/>
              <a:gd name="T14" fmla="*/ 27509 w 143"/>
              <a:gd name="T15" fmla="*/ 13229 h 207"/>
              <a:gd name="T16" fmla="*/ 27509 w 143"/>
              <a:gd name="T17" fmla="*/ 109537 h 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
              <a:gd name="T28" fmla="*/ 0 h 207"/>
              <a:gd name="T29" fmla="*/ 143 w 143"/>
              <a:gd name="T30" fmla="*/ 207 h 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 h="207">
                <a:moveTo>
                  <a:pt x="59" y="207"/>
                </a:moveTo>
                <a:lnTo>
                  <a:pt x="84" y="207"/>
                </a:lnTo>
                <a:lnTo>
                  <a:pt x="84" y="25"/>
                </a:lnTo>
                <a:lnTo>
                  <a:pt x="143" y="25"/>
                </a:lnTo>
                <a:lnTo>
                  <a:pt x="143" y="0"/>
                </a:lnTo>
                <a:lnTo>
                  <a:pt x="0" y="0"/>
                </a:lnTo>
                <a:lnTo>
                  <a:pt x="0" y="25"/>
                </a:lnTo>
                <a:lnTo>
                  <a:pt x="59" y="25"/>
                </a:lnTo>
                <a:lnTo>
                  <a:pt x="59"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8" name="Rectangle 284"/>
          <p:cNvSpPr>
            <a:spLocks noChangeArrowheads="1"/>
          </p:cNvSpPr>
          <p:nvPr/>
        </p:nvSpPr>
        <p:spPr bwMode="auto">
          <a:xfrm>
            <a:off x="3913188" y="5326063"/>
            <a:ext cx="12700" cy="1746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49" name="Freeform 285"/>
          <p:cNvSpPr>
            <a:spLocks/>
          </p:cNvSpPr>
          <p:nvPr/>
        </p:nvSpPr>
        <p:spPr bwMode="auto">
          <a:xfrm>
            <a:off x="2874963" y="5430839"/>
            <a:ext cx="57150" cy="104775"/>
          </a:xfrm>
          <a:custGeom>
            <a:avLst/>
            <a:gdLst>
              <a:gd name="T0" fmla="*/ 57150 w 125"/>
              <a:gd name="T1" fmla="*/ 104775 h 199"/>
              <a:gd name="T2" fmla="*/ 12344 w 125"/>
              <a:gd name="T3" fmla="*/ 92139 h 199"/>
              <a:gd name="T4" fmla="*/ 15088 w 125"/>
              <a:gd name="T5" fmla="*/ 85294 h 199"/>
              <a:gd name="T6" fmla="*/ 18745 w 125"/>
              <a:gd name="T7" fmla="*/ 79503 h 199"/>
              <a:gd name="T8" fmla="*/ 24689 w 125"/>
              <a:gd name="T9" fmla="*/ 73711 h 199"/>
              <a:gd name="T10" fmla="*/ 32004 w 125"/>
              <a:gd name="T11" fmla="*/ 68972 h 199"/>
              <a:gd name="T12" fmla="*/ 43434 w 125"/>
              <a:gd name="T13" fmla="*/ 61075 h 199"/>
              <a:gd name="T14" fmla="*/ 50292 w 125"/>
              <a:gd name="T15" fmla="*/ 54230 h 199"/>
              <a:gd name="T16" fmla="*/ 54407 w 125"/>
              <a:gd name="T17" fmla="*/ 46333 h 199"/>
              <a:gd name="T18" fmla="*/ 56693 w 125"/>
              <a:gd name="T19" fmla="*/ 36329 h 199"/>
              <a:gd name="T20" fmla="*/ 56693 w 125"/>
              <a:gd name="T21" fmla="*/ 24746 h 199"/>
              <a:gd name="T22" fmla="*/ 52578 w 125"/>
              <a:gd name="T23" fmla="*/ 13163 h 199"/>
              <a:gd name="T24" fmla="*/ 45263 w 125"/>
              <a:gd name="T25" fmla="*/ 5265 h 199"/>
              <a:gd name="T26" fmla="*/ 35662 w 125"/>
              <a:gd name="T27" fmla="*/ 527 h 199"/>
              <a:gd name="T28" fmla="*/ 23774 w 125"/>
              <a:gd name="T29" fmla="*/ 527 h 199"/>
              <a:gd name="T30" fmla="*/ 13716 w 125"/>
              <a:gd name="T31" fmla="*/ 5792 h 199"/>
              <a:gd name="T32" fmla="*/ 6401 w 125"/>
              <a:gd name="T33" fmla="*/ 14742 h 199"/>
              <a:gd name="T34" fmla="*/ 2743 w 125"/>
              <a:gd name="T35" fmla="*/ 28431 h 199"/>
              <a:gd name="T36" fmla="*/ 1829 w 125"/>
              <a:gd name="T37" fmla="*/ 38435 h 199"/>
              <a:gd name="T38" fmla="*/ 13259 w 125"/>
              <a:gd name="T39" fmla="*/ 36856 h 199"/>
              <a:gd name="T40" fmla="*/ 14173 w 125"/>
              <a:gd name="T41" fmla="*/ 27378 h 199"/>
              <a:gd name="T42" fmla="*/ 17374 w 125"/>
              <a:gd name="T43" fmla="*/ 18954 h 199"/>
              <a:gd name="T44" fmla="*/ 22860 w 125"/>
              <a:gd name="T45" fmla="*/ 14742 h 199"/>
              <a:gd name="T46" fmla="*/ 29261 w 125"/>
              <a:gd name="T47" fmla="*/ 13163 h 199"/>
              <a:gd name="T48" fmla="*/ 35662 w 125"/>
              <a:gd name="T49" fmla="*/ 14216 h 199"/>
              <a:gd name="T50" fmla="*/ 41148 w 125"/>
              <a:gd name="T51" fmla="*/ 17901 h 199"/>
              <a:gd name="T52" fmla="*/ 44348 w 125"/>
              <a:gd name="T53" fmla="*/ 24219 h 199"/>
              <a:gd name="T54" fmla="*/ 45263 w 125"/>
              <a:gd name="T55" fmla="*/ 31590 h 199"/>
              <a:gd name="T56" fmla="*/ 44348 w 125"/>
              <a:gd name="T57" fmla="*/ 38435 h 199"/>
              <a:gd name="T58" fmla="*/ 42520 w 125"/>
              <a:gd name="T59" fmla="*/ 43700 h 199"/>
              <a:gd name="T60" fmla="*/ 38862 w 125"/>
              <a:gd name="T61" fmla="*/ 48965 h 199"/>
              <a:gd name="T62" fmla="*/ 33376 w 125"/>
              <a:gd name="T63" fmla="*/ 53704 h 199"/>
              <a:gd name="T64" fmla="*/ 20574 w 125"/>
              <a:gd name="T65" fmla="*/ 62654 h 199"/>
              <a:gd name="T66" fmla="*/ 10058 w 125"/>
              <a:gd name="T67" fmla="*/ 72658 h 199"/>
              <a:gd name="T68" fmla="*/ 4115 w 125"/>
              <a:gd name="T69" fmla="*/ 83715 h 199"/>
              <a:gd name="T70" fmla="*/ 457 w 125"/>
              <a:gd name="T71" fmla="*/ 96351 h 199"/>
              <a:gd name="T72" fmla="*/ 0 w 125"/>
              <a:gd name="T73" fmla="*/ 104775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99"/>
              <a:gd name="T113" fmla="*/ 125 w 125"/>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99">
                <a:moveTo>
                  <a:pt x="0" y="199"/>
                </a:moveTo>
                <a:lnTo>
                  <a:pt x="125" y="199"/>
                </a:lnTo>
                <a:lnTo>
                  <a:pt x="125" y="175"/>
                </a:lnTo>
                <a:lnTo>
                  <a:pt x="27" y="175"/>
                </a:lnTo>
                <a:lnTo>
                  <a:pt x="30" y="168"/>
                </a:lnTo>
                <a:lnTo>
                  <a:pt x="33" y="162"/>
                </a:lnTo>
                <a:lnTo>
                  <a:pt x="36" y="156"/>
                </a:lnTo>
                <a:lnTo>
                  <a:pt x="41" y="151"/>
                </a:lnTo>
                <a:lnTo>
                  <a:pt x="48" y="146"/>
                </a:lnTo>
                <a:lnTo>
                  <a:pt x="54" y="140"/>
                </a:lnTo>
                <a:lnTo>
                  <a:pt x="61" y="135"/>
                </a:lnTo>
                <a:lnTo>
                  <a:pt x="70" y="131"/>
                </a:lnTo>
                <a:lnTo>
                  <a:pt x="86" y="123"/>
                </a:lnTo>
                <a:lnTo>
                  <a:pt x="95" y="116"/>
                </a:lnTo>
                <a:lnTo>
                  <a:pt x="103" y="110"/>
                </a:lnTo>
                <a:lnTo>
                  <a:pt x="110" y="103"/>
                </a:lnTo>
                <a:lnTo>
                  <a:pt x="115" y="96"/>
                </a:lnTo>
                <a:lnTo>
                  <a:pt x="119" y="88"/>
                </a:lnTo>
                <a:lnTo>
                  <a:pt x="123" y="78"/>
                </a:lnTo>
                <a:lnTo>
                  <a:pt x="124" y="69"/>
                </a:lnTo>
                <a:lnTo>
                  <a:pt x="125" y="60"/>
                </a:lnTo>
                <a:lnTo>
                  <a:pt x="124" y="47"/>
                </a:lnTo>
                <a:lnTo>
                  <a:pt x="120" y="35"/>
                </a:lnTo>
                <a:lnTo>
                  <a:pt x="115" y="25"/>
                </a:lnTo>
                <a:lnTo>
                  <a:pt x="108" y="17"/>
                </a:lnTo>
                <a:lnTo>
                  <a:pt x="99" y="10"/>
                </a:lnTo>
                <a:lnTo>
                  <a:pt x="90" y="5"/>
                </a:lnTo>
                <a:lnTo>
                  <a:pt x="78" y="1"/>
                </a:lnTo>
                <a:lnTo>
                  <a:pt x="65" y="0"/>
                </a:lnTo>
                <a:lnTo>
                  <a:pt x="52" y="1"/>
                </a:lnTo>
                <a:lnTo>
                  <a:pt x="40" y="5"/>
                </a:lnTo>
                <a:lnTo>
                  <a:pt x="30" y="11"/>
                </a:lnTo>
                <a:lnTo>
                  <a:pt x="21" y="19"/>
                </a:lnTo>
                <a:lnTo>
                  <a:pt x="14" y="28"/>
                </a:lnTo>
                <a:lnTo>
                  <a:pt x="9" y="40"/>
                </a:lnTo>
                <a:lnTo>
                  <a:pt x="6" y="54"/>
                </a:lnTo>
                <a:lnTo>
                  <a:pt x="4" y="69"/>
                </a:lnTo>
                <a:lnTo>
                  <a:pt x="4" y="73"/>
                </a:lnTo>
                <a:lnTo>
                  <a:pt x="29" y="73"/>
                </a:lnTo>
                <a:lnTo>
                  <a:pt x="29" y="70"/>
                </a:lnTo>
                <a:lnTo>
                  <a:pt x="30" y="60"/>
                </a:lnTo>
                <a:lnTo>
                  <a:pt x="31" y="52"/>
                </a:lnTo>
                <a:lnTo>
                  <a:pt x="34" y="43"/>
                </a:lnTo>
                <a:lnTo>
                  <a:pt x="38" y="36"/>
                </a:lnTo>
                <a:lnTo>
                  <a:pt x="43" y="32"/>
                </a:lnTo>
                <a:lnTo>
                  <a:pt x="50" y="28"/>
                </a:lnTo>
                <a:lnTo>
                  <a:pt x="56" y="26"/>
                </a:lnTo>
                <a:lnTo>
                  <a:pt x="64" y="25"/>
                </a:lnTo>
                <a:lnTo>
                  <a:pt x="72" y="26"/>
                </a:lnTo>
                <a:lnTo>
                  <a:pt x="78" y="27"/>
                </a:lnTo>
                <a:lnTo>
                  <a:pt x="85" y="31"/>
                </a:lnTo>
                <a:lnTo>
                  <a:pt x="90" y="34"/>
                </a:lnTo>
                <a:lnTo>
                  <a:pt x="94" y="40"/>
                </a:lnTo>
                <a:lnTo>
                  <a:pt x="97" y="46"/>
                </a:lnTo>
                <a:lnTo>
                  <a:pt x="98" y="53"/>
                </a:lnTo>
                <a:lnTo>
                  <a:pt x="99" y="60"/>
                </a:lnTo>
                <a:lnTo>
                  <a:pt x="99" y="67"/>
                </a:lnTo>
                <a:lnTo>
                  <a:pt x="97" y="73"/>
                </a:lnTo>
                <a:lnTo>
                  <a:pt x="96" y="78"/>
                </a:lnTo>
                <a:lnTo>
                  <a:pt x="93" y="83"/>
                </a:lnTo>
                <a:lnTo>
                  <a:pt x="89" y="89"/>
                </a:lnTo>
                <a:lnTo>
                  <a:pt x="85" y="93"/>
                </a:lnTo>
                <a:lnTo>
                  <a:pt x="79" y="98"/>
                </a:lnTo>
                <a:lnTo>
                  <a:pt x="73" y="102"/>
                </a:lnTo>
                <a:lnTo>
                  <a:pt x="58" y="111"/>
                </a:lnTo>
                <a:lnTo>
                  <a:pt x="45" y="119"/>
                </a:lnTo>
                <a:lnTo>
                  <a:pt x="33" y="128"/>
                </a:lnTo>
                <a:lnTo>
                  <a:pt x="22" y="138"/>
                </a:lnTo>
                <a:lnTo>
                  <a:pt x="15" y="148"/>
                </a:lnTo>
                <a:lnTo>
                  <a:pt x="9" y="159"/>
                </a:lnTo>
                <a:lnTo>
                  <a:pt x="4" y="170"/>
                </a:lnTo>
                <a:lnTo>
                  <a:pt x="1" y="183"/>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0" name="Freeform 286"/>
          <p:cNvSpPr>
            <a:spLocks/>
          </p:cNvSpPr>
          <p:nvPr/>
        </p:nvSpPr>
        <p:spPr bwMode="auto">
          <a:xfrm>
            <a:off x="2940051" y="5430838"/>
            <a:ext cx="60325" cy="107950"/>
          </a:xfrm>
          <a:custGeom>
            <a:avLst/>
            <a:gdLst>
              <a:gd name="T0" fmla="*/ 0 w 126"/>
              <a:gd name="T1" fmla="*/ 72496 h 204"/>
              <a:gd name="T2" fmla="*/ 1915 w 126"/>
              <a:gd name="T3" fmla="*/ 87313 h 204"/>
              <a:gd name="T4" fmla="*/ 7660 w 126"/>
              <a:gd name="T5" fmla="*/ 97896 h 204"/>
              <a:gd name="T6" fmla="*/ 16757 w 126"/>
              <a:gd name="T7" fmla="*/ 105304 h 204"/>
              <a:gd name="T8" fmla="*/ 29205 w 126"/>
              <a:gd name="T9" fmla="*/ 107950 h 204"/>
              <a:gd name="T10" fmla="*/ 42132 w 126"/>
              <a:gd name="T11" fmla="*/ 105304 h 204"/>
              <a:gd name="T12" fmla="*/ 51707 w 126"/>
              <a:gd name="T13" fmla="*/ 98954 h 204"/>
              <a:gd name="T14" fmla="*/ 58410 w 126"/>
              <a:gd name="T15" fmla="*/ 88371 h 204"/>
              <a:gd name="T16" fmla="*/ 60325 w 126"/>
              <a:gd name="T17" fmla="*/ 74613 h 204"/>
              <a:gd name="T18" fmla="*/ 59367 w 126"/>
              <a:gd name="T19" fmla="*/ 65617 h 204"/>
              <a:gd name="T20" fmla="*/ 56974 w 126"/>
              <a:gd name="T21" fmla="*/ 58737 h 204"/>
              <a:gd name="T22" fmla="*/ 52186 w 126"/>
              <a:gd name="T23" fmla="*/ 52388 h 204"/>
              <a:gd name="T24" fmla="*/ 46441 w 126"/>
              <a:gd name="T25" fmla="*/ 48683 h 204"/>
              <a:gd name="T26" fmla="*/ 51228 w 126"/>
              <a:gd name="T27" fmla="*/ 44979 h 204"/>
              <a:gd name="T28" fmla="*/ 54580 w 126"/>
              <a:gd name="T29" fmla="*/ 40746 h 204"/>
              <a:gd name="T30" fmla="*/ 56974 w 126"/>
              <a:gd name="T31" fmla="*/ 34925 h 204"/>
              <a:gd name="T32" fmla="*/ 57452 w 126"/>
              <a:gd name="T33" fmla="*/ 28046 h 204"/>
              <a:gd name="T34" fmla="*/ 55537 w 126"/>
              <a:gd name="T35" fmla="*/ 16404 h 204"/>
              <a:gd name="T36" fmla="*/ 50271 w 126"/>
              <a:gd name="T37" fmla="*/ 7408 h 204"/>
              <a:gd name="T38" fmla="*/ 41174 w 126"/>
              <a:gd name="T39" fmla="*/ 2117 h 204"/>
              <a:gd name="T40" fmla="*/ 29205 w 126"/>
              <a:gd name="T41" fmla="*/ 0 h 204"/>
              <a:gd name="T42" fmla="*/ 18193 w 126"/>
              <a:gd name="T43" fmla="*/ 2646 h 204"/>
              <a:gd name="T44" fmla="*/ 9575 w 126"/>
              <a:gd name="T45" fmla="*/ 9525 h 204"/>
              <a:gd name="T46" fmla="*/ 3830 w 126"/>
              <a:gd name="T47" fmla="*/ 20638 h 204"/>
              <a:gd name="T48" fmla="*/ 1915 w 126"/>
              <a:gd name="T49" fmla="*/ 34925 h 204"/>
              <a:gd name="T50" fmla="*/ 12927 w 126"/>
              <a:gd name="T51" fmla="*/ 35454 h 204"/>
              <a:gd name="T52" fmla="*/ 14363 w 126"/>
              <a:gd name="T53" fmla="*/ 25400 h 204"/>
              <a:gd name="T54" fmla="*/ 17236 w 126"/>
              <a:gd name="T55" fmla="*/ 17992 h 204"/>
              <a:gd name="T56" fmla="*/ 22502 w 126"/>
              <a:gd name="T57" fmla="*/ 13758 h 204"/>
              <a:gd name="T58" fmla="*/ 30163 w 126"/>
              <a:gd name="T59" fmla="*/ 12700 h 204"/>
              <a:gd name="T60" fmla="*/ 36865 w 126"/>
              <a:gd name="T61" fmla="*/ 13758 h 204"/>
              <a:gd name="T62" fmla="*/ 41174 w 126"/>
              <a:gd name="T63" fmla="*/ 16933 h 204"/>
              <a:gd name="T64" fmla="*/ 44047 w 126"/>
              <a:gd name="T65" fmla="*/ 21696 h 204"/>
              <a:gd name="T66" fmla="*/ 45004 w 126"/>
              <a:gd name="T67" fmla="*/ 28575 h 204"/>
              <a:gd name="T68" fmla="*/ 44047 w 126"/>
              <a:gd name="T69" fmla="*/ 35983 h 204"/>
              <a:gd name="T70" fmla="*/ 40695 w 126"/>
              <a:gd name="T71" fmla="*/ 40746 h 204"/>
              <a:gd name="T72" fmla="*/ 34950 w 126"/>
              <a:gd name="T73" fmla="*/ 43921 h 204"/>
              <a:gd name="T74" fmla="*/ 27769 w 126"/>
              <a:gd name="T75" fmla="*/ 44450 h 204"/>
              <a:gd name="T76" fmla="*/ 23460 w 126"/>
              <a:gd name="T77" fmla="*/ 56092 h 204"/>
              <a:gd name="T78" fmla="*/ 33993 w 126"/>
              <a:gd name="T79" fmla="*/ 56621 h 204"/>
              <a:gd name="T80" fmla="*/ 41174 w 126"/>
              <a:gd name="T81" fmla="*/ 59267 h 204"/>
              <a:gd name="T82" fmla="*/ 45962 w 126"/>
              <a:gd name="T83" fmla="*/ 63500 h 204"/>
              <a:gd name="T84" fmla="*/ 47877 w 126"/>
              <a:gd name="T85" fmla="*/ 70379 h 204"/>
              <a:gd name="T86" fmla="*/ 47877 w 126"/>
              <a:gd name="T87" fmla="*/ 78846 h 204"/>
              <a:gd name="T88" fmla="*/ 45962 w 126"/>
              <a:gd name="T89" fmla="*/ 86254 h 204"/>
              <a:gd name="T90" fmla="*/ 40695 w 126"/>
              <a:gd name="T91" fmla="*/ 92075 h 204"/>
              <a:gd name="T92" fmla="*/ 33993 w 126"/>
              <a:gd name="T93" fmla="*/ 94192 h 204"/>
              <a:gd name="T94" fmla="*/ 25854 w 126"/>
              <a:gd name="T95" fmla="*/ 94192 h 204"/>
              <a:gd name="T96" fmla="*/ 19151 w 126"/>
              <a:gd name="T97" fmla="*/ 91546 h 204"/>
              <a:gd name="T98" fmla="*/ 14363 w 126"/>
              <a:gd name="T99" fmla="*/ 85725 h 204"/>
              <a:gd name="T100" fmla="*/ 11969 w 126"/>
              <a:gd name="T101" fmla="*/ 77258 h 204"/>
              <a:gd name="T102" fmla="*/ 0 w 126"/>
              <a:gd name="T103" fmla="*/ 71438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6"/>
              <a:gd name="T157" fmla="*/ 0 h 204"/>
              <a:gd name="T158" fmla="*/ 126 w 126"/>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6" h="204">
                <a:moveTo>
                  <a:pt x="0" y="135"/>
                </a:moveTo>
                <a:lnTo>
                  <a:pt x="0" y="137"/>
                </a:lnTo>
                <a:lnTo>
                  <a:pt x="1" y="152"/>
                </a:lnTo>
                <a:lnTo>
                  <a:pt x="4" y="165"/>
                </a:lnTo>
                <a:lnTo>
                  <a:pt x="9" y="176"/>
                </a:lnTo>
                <a:lnTo>
                  <a:pt x="16" y="185"/>
                </a:lnTo>
                <a:lnTo>
                  <a:pt x="25" y="194"/>
                </a:lnTo>
                <a:lnTo>
                  <a:pt x="35" y="199"/>
                </a:lnTo>
                <a:lnTo>
                  <a:pt x="47" y="203"/>
                </a:lnTo>
                <a:lnTo>
                  <a:pt x="61" y="204"/>
                </a:lnTo>
                <a:lnTo>
                  <a:pt x="75" y="203"/>
                </a:lnTo>
                <a:lnTo>
                  <a:pt x="88" y="199"/>
                </a:lnTo>
                <a:lnTo>
                  <a:pt x="99" y="194"/>
                </a:lnTo>
                <a:lnTo>
                  <a:pt x="108" y="187"/>
                </a:lnTo>
                <a:lnTo>
                  <a:pt x="116" y="177"/>
                </a:lnTo>
                <a:lnTo>
                  <a:pt x="122" y="167"/>
                </a:lnTo>
                <a:lnTo>
                  <a:pt x="125" y="154"/>
                </a:lnTo>
                <a:lnTo>
                  <a:pt x="126" y="141"/>
                </a:lnTo>
                <a:lnTo>
                  <a:pt x="126" y="132"/>
                </a:lnTo>
                <a:lnTo>
                  <a:pt x="124" y="124"/>
                </a:lnTo>
                <a:lnTo>
                  <a:pt x="122" y="117"/>
                </a:lnTo>
                <a:lnTo>
                  <a:pt x="119" y="111"/>
                </a:lnTo>
                <a:lnTo>
                  <a:pt x="114" y="105"/>
                </a:lnTo>
                <a:lnTo>
                  <a:pt x="109" y="99"/>
                </a:lnTo>
                <a:lnTo>
                  <a:pt x="104" y="96"/>
                </a:lnTo>
                <a:lnTo>
                  <a:pt x="97" y="92"/>
                </a:lnTo>
                <a:lnTo>
                  <a:pt x="102" y="89"/>
                </a:lnTo>
                <a:lnTo>
                  <a:pt x="107" y="85"/>
                </a:lnTo>
                <a:lnTo>
                  <a:pt x="110" y="82"/>
                </a:lnTo>
                <a:lnTo>
                  <a:pt x="114" y="77"/>
                </a:lnTo>
                <a:lnTo>
                  <a:pt x="117" y="71"/>
                </a:lnTo>
                <a:lnTo>
                  <a:pt x="119" y="66"/>
                </a:lnTo>
                <a:lnTo>
                  <a:pt x="120" y="60"/>
                </a:lnTo>
                <a:lnTo>
                  <a:pt x="120" y="53"/>
                </a:lnTo>
                <a:lnTo>
                  <a:pt x="119" y="41"/>
                </a:lnTo>
                <a:lnTo>
                  <a:pt x="116" y="31"/>
                </a:lnTo>
                <a:lnTo>
                  <a:pt x="111" y="22"/>
                </a:lnTo>
                <a:lnTo>
                  <a:pt x="105" y="14"/>
                </a:lnTo>
                <a:lnTo>
                  <a:pt x="97" y="8"/>
                </a:lnTo>
                <a:lnTo>
                  <a:pt x="86" y="4"/>
                </a:lnTo>
                <a:lnTo>
                  <a:pt x="74" y="1"/>
                </a:lnTo>
                <a:lnTo>
                  <a:pt x="61" y="0"/>
                </a:lnTo>
                <a:lnTo>
                  <a:pt x="49" y="1"/>
                </a:lnTo>
                <a:lnTo>
                  <a:pt x="38" y="5"/>
                </a:lnTo>
                <a:lnTo>
                  <a:pt x="28" y="11"/>
                </a:lnTo>
                <a:lnTo>
                  <a:pt x="20" y="18"/>
                </a:lnTo>
                <a:lnTo>
                  <a:pt x="13" y="27"/>
                </a:lnTo>
                <a:lnTo>
                  <a:pt x="8" y="39"/>
                </a:lnTo>
                <a:lnTo>
                  <a:pt x="5" y="50"/>
                </a:lnTo>
                <a:lnTo>
                  <a:pt x="4" y="66"/>
                </a:lnTo>
                <a:lnTo>
                  <a:pt x="4" y="67"/>
                </a:lnTo>
                <a:lnTo>
                  <a:pt x="27" y="67"/>
                </a:lnTo>
                <a:lnTo>
                  <a:pt x="28" y="56"/>
                </a:lnTo>
                <a:lnTo>
                  <a:pt x="30" y="48"/>
                </a:lnTo>
                <a:lnTo>
                  <a:pt x="32" y="41"/>
                </a:lnTo>
                <a:lnTo>
                  <a:pt x="36" y="34"/>
                </a:lnTo>
                <a:lnTo>
                  <a:pt x="41" y="29"/>
                </a:lnTo>
                <a:lnTo>
                  <a:pt x="47" y="26"/>
                </a:lnTo>
                <a:lnTo>
                  <a:pt x="54" y="25"/>
                </a:lnTo>
                <a:lnTo>
                  <a:pt x="63" y="24"/>
                </a:lnTo>
                <a:lnTo>
                  <a:pt x="70" y="24"/>
                </a:lnTo>
                <a:lnTo>
                  <a:pt x="77" y="26"/>
                </a:lnTo>
                <a:lnTo>
                  <a:pt x="82" y="28"/>
                </a:lnTo>
                <a:lnTo>
                  <a:pt x="86" y="32"/>
                </a:lnTo>
                <a:lnTo>
                  <a:pt x="90" y="35"/>
                </a:lnTo>
                <a:lnTo>
                  <a:pt x="92" y="41"/>
                </a:lnTo>
                <a:lnTo>
                  <a:pt x="94" y="47"/>
                </a:lnTo>
                <a:lnTo>
                  <a:pt x="94" y="54"/>
                </a:lnTo>
                <a:lnTo>
                  <a:pt x="93" y="62"/>
                </a:lnTo>
                <a:lnTo>
                  <a:pt x="92" y="68"/>
                </a:lnTo>
                <a:lnTo>
                  <a:pt x="89" y="74"/>
                </a:lnTo>
                <a:lnTo>
                  <a:pt x="85" y="77"/>
                </a:lnTo>
                <a:lnTo>
                  <a:pt x="80" y="81"/>
                </a:lnTo>
                <a:lnTo>
                  <a:pt x="73" y="83"/>
                </a:lnTo>
                <a:lnTo>
                  <a:pt x="66" y="84"/>
                </a:lnTo>
                <a:lnTo>
                  <a:pt x="58" y="84"/>
                </a:lnTo>
                <a:lnTo>
                  <a:pt x="49" y="84"/>
                </a:lnTo>
                <a:lnTo>
                  <a:pt x="49" y="106"/>
                </a:lnTo>
                <a:lnTo>
                  <a:pt x="63" y="106"/>
                </a:lnTo>
                <a:lnTo>
                  <a:pt x="71" y="107"/>
                </a:lnTo>
                <a:lnTo>
                  <a:pt x="79" y="109"/>
                </a:lnTo>
                <a:lnTo>
                  <a:pt x="86" y="112"/>
                </a:lnTo>
                <a:lnTo>
                  <a:pt x="91" y="116"/>
                </a:lnTo>
                <a:lnTo>
                  <a:pt x="96" y="120"/>
                </a:lnTo>
                <a:lnTo>
                  <a:pt x="99" y="126"/>
                </a:lnTo>
                <a:lnTo>
                  <a:pt x="100" y="133"/>
                </a:lnTo>
                <a:lnTo>
                  <a:pt x="101" y="141"/>
                </a:lnTo>
                <a:lnTo>
                  <a:pt x="100" y="149"/>
                </a:lnTo>
                <a:lnTo>
                  <a:pt x="99" y="158"/>
                </a:lnTo>
                <a:lnTo>
                  <a:pt x="96" y="163"/>
                </a:lnTo>
                <a:lnTo>
                  <a:pt x="90" y="169"/>
                </a:lnTo>
                <a:lnTo>
                  <a:pt x="85" y="174"/>
                </a:lnTo>
                <a:lnTo>
                  <a:pt x="79" y="177"/>
                </a:lnTo>
                <a:lnTo>
                  <a:pt x="71" y="178"/>
                </a:lnTo>
                <a:lnTo>
                  <a:pt x="63" y="180"/>
                </a:lnTo>
                <a:lnTo>
                  <a:pt x="54" y="178"/>
                </a:lnTo>
                <a:lnTo>
                  <a:pt x="46" y="177"/>
                </a:lnTo>
                <a:lnTo>
                  <a:pt x="40" y="173"/>
                </a:lnTo>
                <a:lnTo>
                  <a:pt x="34" y="168"/>
                </a:lnTo>
                <a:lnTo>
                  <a:pt x="30" y="162"/>
                </a:lnTo>
                <a:lnTo>
                  <a:pt x="27" y="154"/>
                </a:lnTo>
                <a:lnTo>
                  <a:pt x="25" y="146"/>
                </a:lnTo>
                <a:lnTo>
                  <a:pt x="24" y="135"/>
                </a:lnTo>
                <a:lnTo>
                  <a:pt x="0" y="13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1" name="Freeform 287"/>
          <p:cNvSpPr>
            <a:spLocks/>
          </p:cNvSpPr>
          <p:nvPr/>
        </p:nvSpPr>
        <p:spPr bwMode="auto">
          <a:xfrm>
            <a:off x="3556000" y="5424488"/>
            <a:ext cx="69850" cy="114300"/>
          </a:xfrm>
          <a:custGeom>
            <a:avLst/>
            <a:gdLst>
              <a:gd name="T0" fmla="*/ 950 w 147"/>
              <a:gd name="T1" fmla="*/ 83997 h 215"/>
              <a:gd name="T2" fmla="*/ 6177 w 147"/>
              <a:gd name="T3" fmla="*/ 98883 h 215"/>
              <a:gd name="T4" fmla="*/ 15205 w 147"/>
              <a:gd name="T5" fmla="*/ 108984 h 215"/>
              <a:gd name="T6" fmla="*/ 27560 w 147"/>
              <a:gd name="T7" fmla="*/ 113768 h 215"/>
              <a:gd name="T8" fmla="*/ 43240 w 147"/>
              <a:gd name="T9" fmla="*/ 113768 h 215"/>
              <a:gd name="T10" fmla="*/ 55595 w 147"/>
              <a:gd name="T11" fmla="*/ 108984 h 215"/>
              <a:gd name="T12" fmla="*/ 64623 w 147"/>
              <a:gd name="T13" fmla="*/ 99946 h 215"/>
              <a:gd name="T14" fmla="*/ 69375 w 147"/>
              <a:gd name="T15" fmla="*/ 87719 h 215"/>
              <a:gd name="T16" fmla="*/ 69375 w 147"/>
              <a:gd name="T17" fmla="*/ 73896 h 215"/>
              <a:gd name="T18" fmla="*/ 65573 w 147"/>
              <a:gd name="T19" fmla="*/ 63795 h 215"/>
              <a:gd name="T20" fmla="*/ 58446 w 147"/>
              <a:gd name="T21" fmla="*/ 56353 h 215"/>
              <a:gd name="T22" fmla="*/ 47992 w 147"/>
              <a:gd name="T23" fmla="*/ 51568 h 215"/>
              <a:gd name="T24" fmla="*/ 35163 w 147"/>
              <a:gd name="T25" fmla="*/ 48378 h 215"/>
              <a:gd name="T26" fmla="*/ 25184 w 147"/>
              <a:gd name="T27" fmla="*/ 45188 h 215"/>
              <a:gd name="T28" fmla="*/ 18056 w 147"/>
              <a:gd name="T29" fmla="*/ 40935 h 215"/>
              <a:gd name="T30" fmla="*/ 15205 w 147"/>
              <a:gd name="T31" fmla="*/ 34556 h 215"/>
              <a:gd name="T32" fmla="*/ 15205 w 147"/>
              <a:gd name="T33" fmla="*/ 26050 h 215"/>
              <a:gd name="T34" fmla="*/ 17581 w 147"/>
              <a:gd name="T35" fmla="*/ 19670 h 215"/>
              <a:gd name="T36" fmla="*/ 22808 w 147"/>
              <a:gd name="T37" fmla="*/ 15417 h 215"/>
              <a:gd name="T38" fmla="*/ 29936 w 147"/>
              <a:gd name="T39" fmla="*/ 12759 h 215"/>
              <a:gd name="T40" fmla="*/ 38489 w 147"/>
              <a:gd name="T41" fmla="*/ 12759 h 215"/>
              <a:gd name="T42" fmla="*/ 46567 w 147"/>
              <a:gd name="T43" fmla="*/ 15417 h 215"/>
              <a:gd name="T44" fmla="*/ 51794 w 147"/>
              <a:gd name="T45" fmla="*/ 21265 h 215"/>
              <a:gd name="T46" fmla="*/ 54645 w 147"/>
              <a:gd name="T47" fmla="*/ 30303 h 215"/>
              <a:gd name="T48" fmla="*/ 66999 w 147"/>
              <a:gd name="T49" fmla="*/ 35087 h 215"/>
              <a:gd name="T50" fmla="*/ 64623 w 147"/>
              <a:gd name="T51" fmla="*/ 20202 h 215"/>
              <a:gd name="T52" fmla="*/ 58921 w 147"/>
              <a:gd name="T53" fmla="*/ 9038 h 215"/>
              <a:gd name="T54" fmla="*/ 48467 w 147"/>
              <a:gd name="T55" fmla="*/ 2127 h 215"/>
              <a:gd name="T56" fmla="*/ 35163 w 147"/>
              <a:gd name="T57" fmla="*/ 0 h 215"/>
              <a:gd name="T58" fmla="*/ 21858 w 147"/>
              <a:gd name="T59" fmla="*/ 2127 h 215"/>
              <a:gd name="T60" fmla="*/ 11404 w 147"/>
              <a:gd name="T61" fmla="*/ 8506 h 215"/>
              <a:gd name="T62" fmla="*/ 5227 w 147"/>
              <a:gd name="T63" fmla="*/ 19139 h 215"/>
              <a:gd name="T64" fmla="*/ 3326 w 147"/>
              <a:gd name="T65" fmla="*/ 31898 h 215"/>
              <a:gd name="T66" fmla="*/ 5227 w 147"/>
              <a:gd name="T67" fmla="*/ 43593 h 215"/>
              <a:gd name="T68" fmla="*/ 10454 w 147"/>
              <a:gd name="T69" fmla="*/ 51568 h 215"/>
              <a:gd name="T70" fmla="*/ 19957 w 147"/>
              <a:gd name="T71" fmla="*/ 57416 h 215"/>
              <a:gd name="T72" fmla="*/ 33262 w 147"/>
              <a:gd name="T73" fmla="*/ 62200 h 215"/>
              <a:gd name="T74" fmla="*/ 43716 w 147"/>
              <a:gd name="T75" fmla="*/ 65390 h 215"/>
              <a:gd name="T76" fmla="*/ 51794 w 147"/>
              <a:gd name="T77" fmla="*/ 68580 h 215"/>
              <a:gd name="T78" fmla="*/ 56070 w 147"/>
              <a:gd name="T79" fmla="*/ 73365 h 215"/>
              <a:gd name="T80" fmla="*/ 57496 w 147"/>
              <a:gd name="T81" fmla="*/ 81339 h 215"/>
              <a:gd name="T82" fmla="*/ 56070 w 147"/>
              <a:gd name="T83" fmla="*/ 89845 h 215"/>
              <a:gd name="T84" fmla="*/ 51794 w 147"/>
              <a:gd name="T85" fmla="*/ 95693 h 215"/>
              <a:gd name="T86" fmla="*/ 44666 w 147"/>
              <a:gd name="T87" fmla="*/ 99946 h 215"/>
              <a:gd name="T88" fmla="*/ 35163 w 147"/>
              <a:gd name="T89" fmla="*/ 101541 h 215"/>
              <a:gd name="T90" fmla="*/ 25659 w 147"/>
              <a:gd name="T91" fmla="*/ 99414 h 215"/>
              <a:gd name="T92" fmla="*/ 18532 w 147"/>
              <a:gd name="T93" fmla="*/ 94630 h 215"/>
              <a:gd name="T94" fmla="*/ 13780 w 147"/>
              <a:gd name="T95" fmla="*/ 86124 h 215"/>
              <a:gd name="T96" fmla="*/ 11879 w 147"/>
              <a:gd name="T97" fmla="*/ 75491 h 2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7"/>
              <a:gd name="T148" fmla="*/ 0 h 215"/>
              <a:gd name="T149" fmla="*/ 147 w 147"/>
              <a:gd name="T150" fmla="*/ 215 h 2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7" h="215">
                <a:moveTo>
                  <a:pt x="0" y="142"/>
                </a:moveTo>
                <a:lnTo>
                  <a:pt x="2" y="158"/>
                </a:lnTo>
                <a:lnTo>
                  <a:pt x="7" y="173"/>
                </a:lnTo>
                <a:lnTo>
                  <a:pt x="13" y="186"/>
                </a:lnTo>
                <a:lnTo>
                  <a:pt x="21" y="196"/>
                </a:lnTo>
                <a:lnTo>
                  <a:pt x="32" y="205"/>
                </a:lnTo>
                <a:lnTo>
                  <a:pt x="43" y="210"/>
                </a:lnTo>
                <a:lnTo>
                  <a:pt x="58" y="214"/>
                </a:lnTo>
                <a:lnTo>
                  <a:pt x="74" y="215"/>
                </a:lnTo>
                <a:lnTo>
                  <a:pt x="91" y="214"/>
                </a:lnTo>
                <a:lnTo>
                  <a:pt x="105" y="210"/>
                </a:lnTo>
                <a:lnTo>
                  <a:pt x="117" y="205"/>
                </a:lnTo>
                <a:lnTo>
                  <a:pt x="128" y="198"/>
                </a:lnTo>
                <a:lnTo>
                  <a:pt x="136" y="188"/>
                </a:lnTo>
                <a:lnTo>
                  <a:pt x="141" y="177"/>
                </a:lnTo>
                <a:lnTo>
                  <a:pt x="146" y="165"/>
                </a:lnTo>
                <a:lnTo>
                  <a:pt x="147" y="151"/>
                </a:lnTo>
                <a:lnTo>
                  <a:pt x="146" y="139"/>
                </a:lnTo>
                <a:lnTo>
                  <a:pt x="143" y="129"/>
                </a:lnTo>
                <a:lnTo>
                  <a:pt x="138" y="120"/>
                </a:lnTo>
                <a:lnTo>
                  <a:pt x="131" y="111"/>
                </a:lnTo>
                <a:lnTo>
                  <a:pt x="123" y="106"/>
                </a:lnTo>
                <a:lnTo>
                  <a:pt x="113" y="101"/>
                </a:lnTo>
                <a:lnTo>
                  <a:pt x="101" y="97"/>
                </a:lnTo>
                <a:lnTo>
                  <a:pt x="88" y="94"/>
                </a:lnTo>
                <a:lnTo>
                  <a:pt x="74" y="91"/>
                </a:lnTo>
                <a:lnTo>
                  <a:pt x="62" y="87"/>
                </a:lnTo>
                <a:lnTo>
                  <a:pt x="53" y="85"/>
                </a:lnTo>
                <a:lnTo>
                  <a:pt x="44" y="81"/>
                </a:lnTo>
                <a:lnTo>
                  <a:pt x="38" y="77"/>
                </a:lnTo>
                <a:lnTo>
                  <a:pt x="34" y="71"/>
                </a:lnTo>
                <a:lnTo>
                  <a:pt x="32" y="65"/>
                </a:lnTo>
                <a:lnTo>
                  <a:pt x="31" y="56"/>
                </a:lnTo>
                <a:lnTo>
                  <a:pt x="32" y="49"/>
                </a:lnTo>
                <a:lnTo>
                  <a:pt x="34" y="43"/>
                </a:lnTo>
                <a:lnTo>
                  <a:pt x="37" y="37"/>
                </a:lnTo>
                <a:lnTo>
                  <a:pt x="42" y="32"/>
                </a:lnTo>
                <a:lnTo>
                  <a:pt x="48" y="29"/>
                </a:lnTo>
                <a:lnTo>
                  <a:pt x="55" y="25"/>
                </a:lnTo>
                <a:lnTo>
                  <a:pt x="63" y="24"/>
                </a:lnTo>
                <a:lnTo>
                  <a:pt x="72" y="23"/>
                </a:lnTo>
                <a:lnTo>
                  <a:pt x="81" y="24"/>
                </a:lnTo>
                <a:lnTo>
                  <a:pt x="91" y="25"/>
                </a:lnTo>
                <a:lnTo>
                  <a:pt x="98" y="29"/>
                </a:lnTo>
                <a:lnTo>
                  <a:pt x="104" y="35"/>
                </a:lnTo>
                <a:lnTo>
                  <a:pt x="109" y="40"/>
                </a:lnTo>
                <a:lnTo>
                  <a:pt x="113" y="47"/>
                </a:lnTo>
                <a:lnTo>
                  <a:pt x="115" y="57"/>
                </a:lnTo>
                <a:lnTo>
                  <a:pt x="117" y="66"/>
                </a:lnTo>
                <a:lnTo>
                  <a:pt x="141" y="66"/>
                </a:lnTo>
                <a:lnTo>
                  <a:pt x="140" y="51"/>
                </a:lnTo>
                <a:lnTo>
                  <a:pt x="136" y="38"/>
                </a:lnTo>
                <a:lnTo>
                  <a:pt x="131" y="26"/>
                </a:lnTo>
                <a:lnTo>
                  <a:pt x="124" y="17"/>
                </a:lnTo>
                <a:lnTo>
                  <a:pt x="113" y="10"/>
                </a:lnTo>
                <a:lnTo>
                  <a:pt x="102" y="4"/>
                </a:lnTo>
                <a:lnTo>
                  <a:pt x="89" y="1"/>
                </a:lnTo>
                <a:lnTo>
                  <a:pt x="74" y="0"/>
                </a:lnTo>
                <a:lnTo>
                  <a:pt x="59" y="1"/>
                </a:lnTo>
                <a:lnTo>
                  <a:pt x="46" y="4"/>
                </a:lnTo>
                <a:lnTo>
                  <a:pt x="34" y="9"/>
                </a:lnTo>
                <a:lnTo>
                  <a:pt x="24" y="16"/>
                </a:lnTo>
                <a:lnTo>
                  <a:pt x="17" y="25"/>
                </a:lnTo>
                <a:lnTo>
                  <a:pt x="11" y="36"/>
                </a:lnTo>
                <a:lnTo>
                  <a:pt x="8" y="47"/>
                </a:lnTo>
                <a:lnTo>
                  <a:pt x="7" y="60"/>
                </a:lnTo>
                <a:lnTo>
                  <a:pt x="8" y="73"/>
                </a:lnTo>
                <a:lnTo>
                  <a:pt x="11" y="82"/>
                </a:lnTo>
                <a:lnTo>
                  <a:pt x="16" y="92"/>
                </a:lnTo>
                <a:lnTo>
                  <a:pt x="22" y="97"/>
                </a:lnTo>
                <a:lnTo>
                  <a:pt x="32" y="103"/>
                </a:lnTo>
                <a:lnTo>
                  <a:pt x="42" y="108"/>
                </a:lnTo>
                <a:lnTo>
                  <a:pt x="55" y="113"/>
                </a:lnTo>
                <a:lnTo>
                  <a:pt x="70" y="117"/>
                </a:lnTo>
                <a:lnTo>
                  <a:pt x="81" y="120"/>
                </a:lnTo>
                <a:lnTo>
                  <a:pt x="92" y="123"/>
                </a:lnTo>
                <a:lnTo>
                  <a:pt x="101" y="125"/>
                </a:lnTo>
                <a:lnTo>
                  <a:pt x="109" y="129"/>
                </a:lnTo>
                <a:lnTo>
                  <a:pt x="114" y="134"/>
                </a:lnTo>
                <a:lnTo>
                  <a:pt x="118" y="138"/>
                </a:lnTo>
                <a:lnTo>
                  <a:pt x="120" y="145"/>
                </a:lnTo>
                <a:lnTo>
                  <a:pt x="121" y="153"/>
                </a:lnTo>
                <a:lnTo>
                  <a:pt x="120" y="162"/>
                </a:lnTo>
                <a:lnTo>
                  <a:pt x="118" y="169"/>
                </a:lnTo>
                <a:lnTo>
                  <a:pt x="114" y="176"/>
                </a:lnTo>
                <a:lnTo>
                  <a:pt x="109" y="180"/>
                </a:lnTo>
                <a:lnTo>
                  <a:pt x="102" y="185"/>
                </a:lnTo>
                <a:lnTo>
                  <a:pt x="94" y="188"/>
                </a:lnTo>
                <a:lnTo>
                  <a:pt x="85" y="189"/>
                </a:lnTo>
                <a:lnTo>
                  <a:pt x="74" y="191"/>
                </a:lnTo>
                <a:lnTo>
                  <a:pt x="63" y="189"/>
                </a:lnTo>
                <a:lnTo>
                  <a:pt x="54" y="187"/>
                </a:lnTo>
                <a:lnTo>
                  <a:pt x="46" y="184"/>
                </a:lnTo>
                <a:lnTo>
                  <a:pt x="39" y="178"/>
                </a:lnTo>
                <a:lnTo>
                  <a:pt x="33" y="171"/>
                </a:lnTo>
                <a:lnTo>
                  <a:pt x="29" y="162"/>
                </a:lnTo>
                <a:lnTo>
                  <a:pt x="27" y="152"/>
                </a:lnTo>
                <a:lnTo>
                  <a:pt x="25" y="142"/>
                </a:lnTo>
                <a:lnTo>
                  <a:pt x="0" y="14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2" name="Freeform 288"/>
          <p:cNvSpPr>
            <a:spLocks noEditPoints="1"/>
          </p:cNvSpPr>
          <p:nvPr/>
        </p:nvSpPr>
        <p:spPr bwMode="auto">
          <a:xfrm>
            <a:off x="3635375" y="5454650"/>
            <a:ext cx="58738" cy="82550"/>
          </a:xfrm>
          <a:custGeom>
            <a:avLst/>
            <a:gdLst>
              <a:gd name="T0" fmla="*/ 41300 w 128"/>
              <a:gd name="T1" fmla="*/ 51724 h 158"/>
              <a:gd name="T2" fmla="*/ 39923 w 128"/>
              <a:gd name="T3" fmla="*/ 59561 h 158"/>
              <a:gd name="T4" fmla="*/ 36252 w 128"/>
              <a:gd name="T5" fmla="*/ 65309 h 158"/>
              <a:gd name="T6" fmla="*/ 29828 w 128"/>
              <a:gd name="T7" fmla="*/ 69488 h 158"/>
              <a:gd name="T8" fmla="*/ 22027 w 128"/>
              <a:gd name="T9" fmla="*/ 71056 h 158"/>
              <a:gd name="T10" fmla="*/ 17438 w 128"/>
              <a:gd name="T11" fmla="*/ 70533 h 158"/>
              <a:gd name="T12" fmla="*/ 13767 w 128"/>
              <a:gd name="T13" fmla="*/ 67921 h 158"/>
              <a:gd name="T14" fmla="*/ 11931 w 128"/>
              <a:gd name="T15" fmla="*/ 63741 h 158"/>
              <a:gd name="T16" fmla="*/ 11013 w 128"/>
              <a:gd name="T17" fmla="*/ 59039 h 158"/>
              <a:gd name="T18" fmla="*/ 11472 w 128"/>
              <a:gd name="T19" fmla="*/ 53292 h 158"/>
              <a:gd name="T20" fmla="*/ 13308 w 128"/>
              <a:gd name="T21" fmla="*/ 49634 h 158"/>
              <a:gd name="T22" fmla="*/ 16979 w 128"/>
              <a:gd name="T23" fmla="*/ 46500 h 158"/>
              <a:gd name="T24" fmla="*/ 21568 w 128"/>
              <a:gd name="T25" fmla="*/ 45455 h 158"/>
              <a:gd name="T26" fmla="*/ 32122 w 128"/>
              <a:gd name="T27" fmla="*/ 43365 h 158"/>
              <a:gd name="T28" fmla="*/ 41300 w 128"/>
              <a:gd name="T29" fmla="*/ 39708 h 158"/>
              <a:gd name="T30" fmla="*/ 42677 w 128"/>
              <a:gd name="T31" fmla="*/ 72623 h 158"/>
              <a:gd name="T32" fmla="*/ 44053 w 128"/>
              <a:gd name="T33" fmla="*/ 76803 h 158"/>
              <a:gd name="T34" fmla="*/ 46348 w 128"/>
              <a:gd name="T35" fmla="*/ 79938 h 158"/>
              <a:gd name="T36" fmla="*/ 50019 w 128"/>
              <a:gd name="T37" fmla="*/ 82028 h 158"/>
              <a:gd name="T38" fmla="*/ 55526 w 128"/>
              <a:gd name="T39" fmla="*/ 81505 h 158"/>
              <a:gd name="T40" fmla="*/ 58738 w 128"/>
              <a:gd name="T41" fmla="*/ 70533 h 158"/>
              <a:gd name="T42" fmla="*/ 54149 w 128"/>
              <a:gd name="T43" fmla="*/ 70533 h 158"/>
              <a:gd name="T44" fmla="*/ 52314 w 128"/>
              <a:gd name="T45" fmla="*/ 66353 h 158"/>
              <a:gd name="T46" fmla="*/ 52314 w 128"/>
              <a:gd name="T47" fmla="*/ 23511 h 158"/>
              <a:gd name="T48" fmla="*/ 50937 w 128"/>
              <a:gd name="T49" fmla="*/ 13062 h 158"/>
              <a:gd name="T50" fmla="*/ 46348 w 128"/>
              <a:gd name="T51" fmla="*/ 5225 h 158"/>
              <a:gd name="T52" fmla="*/ 38547 w 128"/>
              <a:gd name="T53" fmla="*/ 1045 h 158"/>
              <a:gd name="T54" fmla="*/ 27992 w 128"/>
              <a:gd name="T55" fmla="*/ 0 h 158"/>
              <a:gd name="T56" fmla="*/ 17438 w 128"/>
              <a:gd name="T57" fmla="*/ 1567 h 158"/>
              <a:gd name="T58" fmla="*/ 9637 w 128"/>
              <a:gd name="T59" fmla="*/ 6270 h 158"/>
              <a:gd name="T60" fmla="*/ 4589 w 128"/>
              <a:gd name="T61" fmla="*/ 14629 h 158"/>
              <a:gd name="T62" fmla="*/ 2753 w 128"/>
              <a:gd name="T63" fmla="*/ 24556 h 158"/>
              <a:gd name="T64" fmla="*/ 12849 w 128"/>
              <a:gd name="T65" fmla="*/ 25078 h 158"/>
              <a:gd name="T66" fmla="*/ 13767 w 128"/>
              <a:gd name="T67" fmla="*/ 19331 h 158"/>
              <a:gd name="T68" fmla="*/ 16979 w 128"/>
              <a:gd name="T69" fmla="*/ 15152 h 158"/>
              <a:gd name="T70" fmla="*/ 21109 w 128"/>
              <a:gd name="T71" fmla="*/ 12017 h 158"/>
              <a:gd name="T72" fmla="*/ 27533 w 128"/>
              <a:gd name="T73" fmla="*/ 11494 h 158"/>
              <a:gd name="T74" fmla="*/ 33958 w 128"/>
              <a:gd name="T75" fmla="*/ 12017 h 158"/>
              <a:gd name="T76" fmla="*/ 38088 w 128"/>
              <a:gd name="T77" fmla="*/ 14629 h 158"/>
              <a:gd name="T78" fmla="*/ 40382 w 128"/>
              <a:gd name="T79" fmla="*/ 18286 h 158"/>
              <a:gd name="T80" fmla="*/ 41300 w 128"/>
              <a:gd name="T81" fmla="*/ 22989 h 158"/>
              <a:gd name="T82" fmla="*/ 40841 w 128"/>
              <a:gd name="T83" fmla="*/ 28213 h 158"/>
              <a:gd name="T84" fmla="*/ 38547 w 128"/>
              <a:gd name="T85" fmla="*/ 30826 h 158"/>
              <a:gd name="T86" fmla="*/ 32122 w 128"/>
              <a:gd name="T87" fmla="*/ 32393 h 158"/>
              <a:gd name="T88" fmla="*/ 21568 w 128"/>
              <a:gd name="T89" fmla="*/ 33960 h 158"/>
              <a:gd name="T90" fmla="*/ 11931 w 128"/>
              <a:gd name="T91" fmla="*/ 37095 h 158"/>
              <a:gd name="T92" fmla="*/ 5048 w 128"/>
              <a:gd name="T93" fmla="*/ 41797 h 158"/>
              <a:gd name="T94" fmla="*/ 1377 w 128"/>
              <a:gd name="T95" fmla="*/ 49112 h 158"/>
              <a:gd name="T96" fmla="*/ 0 w 128"/>
              <a:gd name="T97" fmla="*/ 59039 h 158"/>
              <a:gd name="T98" fmla="*/ 1377 w 128"/>
              <a:gd name="T99" fmla="*/ 68443 h 158"/>
              <a:gd name="T100" fmla="*/ 5048 w 128"/>
              <a:gd name="T101" fmla="*/ 76280 h 158"/>
              <a:gd name="T102" fmla="*/ 11472 w 128"/>
              <a:gd name="T103" fmla="*/ 80460 h 158"/>
              <a:gd name="T104" fmla="*/ 20191 w 128"/>
              <a:gd name="T105" fmla="*/ 82550 h 158"/>
              <a:gd name="T106" fmla="*/ 32122 w 128"/>
              <a:gd name="T107" fmla="*/ 79415 h 158"/>
              <a:gd name="T108" fmla="*/ 42677 w 128"/>
              <a:gd name="T109" fmla="*/ 69488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158"/>
              <a:gd name="T167" fmla="*/ 128 w 128"/>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158">
                <a:moveTo>
                  <a:pt x="90" y="76"/>
                </a:moveTo>
                <a:lnTo>
                  <a:pt x="90" y="99"/>
                </a:lnTo>
                <a:lnTo>
                  <a:pt x="89" y="107"/>
                </a:lnTo>
                <a:lnTo>
                  <a:pt x="87" y="114"/>
                </a:lnTo>
                <a:lnTo>
                  <a:pt x="84" y="120"/>
                </a:lnTo>
                <a:lnTo>
                  <a:pt x="79" y="125"/>
                </a:lnTo>
                <a:lnTo>
                  <a:pt x="73" y="130"/>
                </a:lnTo>
                <a:lnTo>
                  <a:pt x="65" y="133"/>
                </a:lnTo>
                <a:lnTo>
                  <a:pt x="58" y="135"/>
                </a:lnTo>
                <a:lnTo>
                  <a:pt x="48" y="136"/>
                </a:lnTo>
                <a:lnTo>
                  <a:pt x="43" y="136"/>
                </a:lnTo>
                <a:lnTo>
                  <a:pt x="38" y="135"/>
                </a:lnTo>
                <a:lnTo>
                  <a:pt x="34" y="132"/>
                </a:lnTo>
                <a:lnTo>
                  <a:pt x="30" y="130"/>
                </a:lnTo>
                <a:lnTo>
                  <a:pt x="27" y="127"/>
                </a:lnTo>
                <a:lnTo>
                  <a:pt x="26" y="122"/>
                </a:lnTo>
                <a:lnTo>
                  <a:pt x="24" y="117"/>
                </a:lnTo>
                <a:lnTo>
                  <a:pt x="24" y="113"/>
                </a:lnTo>
                <a:lnTo>
                  <a:pt x="24" y="107"/>
                </a:lnTo>
                <a:lnTo>
                  <a:pt x="25" y="102"/>
                </a:lnTo>
                <a:lnTo>
                  <a:pt x="27" y="99"/>
                </a:lnTo>
                <a:lnTo>
                  <a:pt x="29" y="95"/>
                </a:lnTo>
                <a:lnTo>
                  <a:pt x="32" y="92"/>
                </a:lnTo>
                <a:lnTo>
                  <a:pt x="37" y="89"/>
                </a:lnTo>
                <a:lnTo>
                  <a:pt x="42" y="88"/>
                </a:lnTo>
                <a:lnTo>
                  <a:pt x="47" y="87"/>
                </a:lnTo>
                <a:lnTo>
                  <a:pt x="59" y="85"/>
                </a:lnTo>
                <a:lnTo>
                  <a:pt x="70" y="83"/>
                </a:lnTo>
                <a:lnTo>
                  <a:pt x="81" y="81"/>
                </a:lnTo>
                <a:lnTo>
                  <a:pt x="90" y="76"/>
                </a:lnTo>
                <a:close/>
                <a:moveTo>
                  <a:pt x="93" y="133"/>
                </a:moveTo>
                <a:lnTo>
                  <a:pt x="93" y="139"/>
                </a:lnTo>
                <a:lnTo>
                  <a:pt x="94" y="144"/>
                </a:lnTo>
                <a:lnTo>
                  <a:pt x="96" y="147"/>
                </a:lnTo>
                <a:lnTo>
                  <a:pt x="98" y="151"/>
                </a:lnTo>
                <a:lnTo>
                  <a:pt x="101" y="153"/>
                </a:lnTo>
                <a:lnTo>
                  <a:pt x="105" y="156"/>
                </a:lnTo>
                <a:lnTo>
                  <a:pt x="109" y="157"/>
                </a:lnTo>
                <a:lnTo>
                  <a:pt x="116" y="157"/>
                </a:lnTo>
                <a:lnTo>
                  <a:pt x="121" y="156"/>
                </a:lnTo>
                <a:lnTo>
                  <a:pt x="128" y="154"/>
                </a:lnTo>
                <a:lnTo>
                  <a:pt x="128" y="135"/>
                </a:lnTo>
                <a:lnTo>
                  <a:pt x="122" y="136"/>
                </a:lnTo>
                <a:lnTo>
                  <a:pt x="118" y="135"/>
                </a:lnTo>
                <a:lnTo>
                  <a:pt x="115" y="131"/>
                </a:lnTo>
                <a:lnTo>
                  <a:pt x="114" y="127"/>
                </a:lnTo>
                <a:lnTo>
                  <a:pt x="114" y="120"/>
                </a:lnTo>
                <a:lnTo>
                  <a:pt x="114" y="45"/>
                </a:lnTo>
                <a:lnTo>
                  <a:pt x="113" y="35"/>
                </a:lnTo>
                <a:lnTo>
                  <a:pt x="111" y="25"/>
                </a:lnTo>
                <a:lnTo>
                  <a:pt x="106" y="17"/>
                </a:lnTo>
                <a:lnTo>
                  <a:pt x="101" y="10"/>
                </a:lnTo>
                <a:lnTo>
                  <a:pt x="94" y="5"/>
                </a:lnTo>
                <a:lnTo>
                  <a:pt x="84" y="2"/>
                </a:lnTo>
                <a:lnTo>
                  <a:pt x="74" y="1"/>
                </a:lnTo>
                <a:lnTo>
                  <a:pt x="61" y="0"/>
                </a:lnTo>
                <a:lnTo>
                  <a:pt x="48" y="1"/>
                </a:lnTo>
                <a:lnTo>
                  <a:pt x="38" y="3"/>
                </a:lnTo>
                <a:lnTo>
                  <a:pt x="28" y="7"/>
                </a:lnTo>
                <a:lnTo>
                  <a:pt x="21" y="12"/>
                </a:lnTo>
                <a:lnTo>
                  <a:pt x="15" y="19"/>
                </a:lnTo>
                <a:lnTo>
                  <a:pt x="10" y="28"/>
                </a:lnTo>
                <a:lnTo>
                  <a:pt x="7" y="37"/>
                </a:lnTo>
                <a:lnTo>
                  <a:pt x="6" y="47"/>
                </a:lnTo>
                <a:lnTo>
                  <a:pt x="6" y="48"/>
                </a:lnTo>
                <a:lnTo>
                  <a:pt x="28" y="48"/>
                </a:lnTo>
                <a:lnTo>
                  <a:pt x="28" y="43"/>
                </a:lnTo>
                <a:lnTo>
                  <a:pt x="30" y="37"/>
                </a:lnTo>
                <a:lnTo>
                  <a:pt x="32" y="32"/>
                </a:lnTo>
                <a:lnTo>
                  <a:pt x="37" y="29"/>
                </a:lnTo>
                <a:lnTo>
                  <a:pt x="41" y="25"/>
                </a:lnTo>
                <a:lnTo>
                  <a:pt x="46" y="23"/>
                </a:lnTo>
                <a:lnTo>
                  <a:pt x="53" y="22"/>
                </a:lnTo>
                <a:lnTo>
                  <a:pt x="60" y="22"/>
                </a:lnTo>
                <a:lnTo>
                  <a:pt x="67" y="22"/>
                </a:lnTo>
                <a:lnTo>
                  <a:pt x="74" y="23"/>
                </a:lnTo>
                <a:lnTo>
                  <a:pt x="79" y="25"/>
                </a:lnTo>
                <a:lnTo>
                  <a:pt x="83" y="28"/>
                </a:lnTo>
                <a:lnTo>
                  <a:pt x="86" y="30"/>
                </a:lnTo>
                <a:lnTo>
                  <a:pt x="88" y="35"/>
                </a:lnTo>
                <a:lnTo>
                  <a:pt x="90" y="38"/>
                </a:lnTo>
                <a:lnTo>
                  <a:pt x="90" y="44"/>
                </a:lnTo>
                <a:lnTo>
                  <a:pt x="90" y="50"/>
                </a:lnTo>
                <a:lnTo>
                  <a:pt x="89" y="54"/>
                </a:lnTo>
                <a:lnTo>
                  <a:pt x="88" y="57"/>
                </a:lnTo>
                <a:lnTo>
                  <a:pt x="84" y="59"/>
                </a:lnTo>
                <a:lnTo>
                  <a:pt x="79" y="61"/>
                </a:lnTo>
                <a:lnTo>
                  <a:pt x="70" y="62"/>
                </a:lnTo>
                <a:lnTo>
                  <a:pt x="60" y="64"/>
                </a:lnTo>
                <a:lnTo>
                  <a:pt x="47" y="65"/>
                </a:lnTo>
                <a:lnTo>
                  <a:pt x="36" y="67"/>
                </a:lnTo>
                <a:lnTo>
                  <a:pt x="26" y="71"/>
                </a:lnTo>
                <a:lnTo>
                  <a:pt x="18" y="74"/>
                </a:lnTo>
                <a:lnTo>
                  <a:pt x="11" y="80"/>
                </a:lnTo>
                <a:lnTo>
                  <a:pt x="6" y="86"/>
                </a:lnTo>
                <a:lnTo>
                  <a:pt x="3" y="94"/>
                </a:lnTo>
                <a:lnTo>
                  <a:pt x="1" y="102"/>
                </a:lnTo>
                <a:lnTo>
                  <a:pt x="0" y="113"/>
                </a:lnTo>
                <a:lnTo>
                  <a:pt x="1" y="123"/>
                </a:lnTo>
                <a:lnTo>
                  <a:pt x="3" y="131"/>
                </a:lnTo>
                <a:lnTo>
                  <a:pt x="6" y="139"/>
                </a:lnTo>
                <a:lnTo>
                  <a:pt x="11" y="146"/>
                </a:lnTo>
                <a:lnTo>
                  <a:pt x="18" y="151"/>
                </a:lnTo>
                <a:lnTo>
                  <a:pt x="25" y="154"/>
                </a:lnTo>
                <a:lnTo>
                  <a:pt x="35" y="157"/>
                </a:lnTo>
                <a:lnTo>
                  <a:pt x="44" y="158"/>
                </a:lnTo>
                <a:lnTo>
                  <a:pt x="58" y="157"/>
                </a:lnTo>
                <a:lnTo>
                  <a:pt x="70" y="152"/>
                </a:lnTo>
                <a:lnTo>
                  <a:pt x="82" y="144"/>
                </a:lnTo>
                <a:lnTo>
                  <a:pt x="93" y="13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3" name="Freeform 289"/>
          <p:cNvSpPr>
            <a:spLocks/>
          </p:cNvSpPr>
          <p:nvPr/>
        </p:nvSpPr>
        <p:spPr bwMode="auto">
          <a:xfrm>
            <a:off x="3705225" y="5454651"/>
            <a:ext cx="88900" cy="80963"/>
          </a:xfrm>
          <a:custGeom>
            <a:avLst/>
            <a:gdLst>
              <a:gd name="T0" fmla="*/ 88900 w 189"/>
              <a:gd name="T1" fmla="*/ 80963 h 154"/>
              <a:gd name="T2" fmla="*/ 88900 w 189"/>
              <a:gd name="T3" fmla="*/ 31018 h 154"/>
              <a:gd name="T4" fmla="*/ 88430 w 189"/>
              <a:gd name="T5" fmla="*/ 19978 h 154"/>
              <a:gd name="T6" fmla="*/ 86548 w 189"/>
              <a:gd name="T7" fmla="*/ 11040 h 154"/>
              <a:gd name="T8" fmla="*/ 79493 w 189"/>
              <a:gd name="T9" fmla="*/ 2629 h 154"/>
              <a:gd name="T10" fmla="*/ 68674 w 189"/>
              <a:gd name="T11" fmla="*/ 0 h 154"/>
              <a:gd name="T12" fmla="*/ 56915 w 189"/>
              <a:gd name="T13" fmla="*/ 2629 h 154"/>
              <a:gd name="T14" fmla="*/ 47978 w 189"/>
              <a:gd name="T15" fmla="*/ 12092 h 154"/>
              <a:gd name="T16" fmla="*/ 44215 w 189"/>
              <a:gd name="T17" fmla="*/ 6309 h 154"/>
              <a:gd name="T18" fmla="*/ 40452 w 189"/>
              <a:gd name="T19" fmla="*/ 2629 h 154"/>
              <a:gd name="T20" fmla="*/ 36219 w 189"/>
              <a:gd name="T21" fmla="*/ 526 h 154"/>
              <a:gd name="T22" fmla="*/ 30104 w 189"/>
              <a:gd name="T23" fmla="*/ 0 h 154"/>
              <a:gd name="T24" fmla="*/ 23989 w 189"/>
              <a:gd name="T25" fmla="*/ 526 h 154"/>
              <a:gd name="T26" fmla="*/ 18815 w 189"/>
              <a:gd name="T27" fmla="*/ 2629 h 154"/>
              <a:gd name="T28" fmla="*/ 14111 w 189"/>
              <a:gd name="T29" fmla="*/ 7360 h 154"/>
              <a:gd name="T30" fmla="*/ 10348 w 189"/>
              <a:gd name="T31" fmla="*/ 12618 h 154"/>
              <a:gd name="T32" fmla="*/ 0 w 189"/>
              <a:gd name="T33" fmla="*/ 1577 h 154"/>
              <a:gd name="T34" fmla="*/ 10819 w 189"/>
              <a:gd name="T35" fmla="*/ 80963 h 154"/>
              <a:gd name="T36" fmla="*/ 11289 w 189"/>
              <a:gd name="T37" fmla="*/ 28915 h 154"/>
              <a:gd name="T38" fmla="*/ 13170 w 189"/>
              <a:gd name="T39" fmla="*/ 20504 h 154"/>
              <a:gd name="T40" fmla="*/ 17874 w 189"/>
              <a:gd name="T41" fmla="*/ 15246 h 154"/>
              <a:gd name="T42" fmla="*/ 23519 w 189"/>
              <a:gd name="T43" fmla="*/ 12092 h 154"/>
              <a:gd name="T44" fmla="*/ 30574 w 189"/>
              <a:gd name="T45" fmla="*/ 12092 h 154"/>
              <a:gd name="T46" fmla="*/ 34807 w 189"/>
              <a:gd name="T47" fmla="*/ 14721 h 154"/>
              <a:gd name="T48" fmla="*/ 38100 w 189"/>
              <a:gd name="T49" fmla="*/ 19452 h 154"/>
              <a:gd name="T50" fmla="*/ 39041 w 189"/>
              <a:gd name="T51" fmla="*/ 27338 h 154"/>
              <a:gd name="T52" fmla="*/ 39041 w 189"/>
              <a:gd name="T53" fmla="*/ 80963 h 154"/>
              <a:gd name="T54" fmla="*/ 49859 w 189"/>
              <a:gd name="T55" fmla="*/ 34173 h 154"/>
              <a:gd name="T56" fmla="*/ 50800 w 189"/>
              <a:gd name="T57" fmla="*/ 24184 h 154"/>
              <a:gd name="T58" fmla="*/ 54563 w 189"/>
              <a:gd name="T59" fmla="*/ 17349 h 154"/>
              <a:gd name="T60" fmla="*/ 59267 w 189"/>
              <a:gd name="T61" fmla="*/ 12618 h 154"/>
              <a:gd name="T62" fmla="*/ 66322 w 189"/>
              <a:gd name="T63" fmla="*/ 11566 h 154"/>
              <a:gd name="T64" fmla="*/ 72437 w 189"/>
              <a:gd name="T65" fmla="*/ 12618 h 154"/>
              <a:gd name="T66" fmla="*/ 75730 w 189"/>
              <a:gd name="T67" fmla="*/ 16298 h 154"/>
              <a:gd name="T68" fmla="*/ 77611 w 189"/>
              <a:gd name="T69" fmla="*/ 23132 h 154"/>
              <a:gd name="T70" fmla="*/ 78081 w 189"/>
              <a:gd name="T71" fmla="*/ 32070 h 1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9"/>
              <a:gd name="T109" fmla="*/ 0 h 154"/>
              <a:gd name="T110" fmla="*/ 189 w 189"/>
              <a:gd name="T111" fmla="*/ 154 h 1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9" h="154">
                <a:moveTo>
                  <a:pt x="166" y="154"/>
                </a:moveTo>
                <a:lnTo>
                  <a:pt x="189" y="154"/>
                </a:lnTo>
                <a:lnTo>
                  <a:pt x="189" y="64"/>
                </a:lnTo>
                <a:lnTo>
                  <a:pt x="189" y="59"/>
                </a:lnTo>
                <a:lnTo>
                  <a:pt x="189" y="47"/>
                </a:lnTo>
                <a:lnTo>
                  <a:pt x="188" y="38"/>
                </a:lnTo>
                <a:lnTo>
                  <a:pt x="187" y="29"/>
                </a:lnTo>
                <a:lnTo>
                  <a:pt x="184" y="21"/>
                </a:lnTo>
                <a:lnTo>
                  <a:pt x="178" y="11"/>
                </a:lnTo>
                <a:lnTo>
                  <a:pt x="169" y="5"/>
                </a:lnTo>
                <a:lnTo>
                  <a:pt x="159" y="1"/>
                </a:lnTo>
                <a:lnTo>
                  <a:pt x="146" y="0"/>
                </a:lnTo>
                <a:lnTo>
                  <a:pt x="132" y="1"/>
                </a:lnTo>
                <a:lnTo>
                  <a:pt x="121" y="5"/>
                </a:lnTo>
                <a:lnTo>
                  <a:pt x="111" y="12"/>
                </a:lnTo>
                <a:lnTo>
                  <a:pt x="102" y="23"/>
                </a:lnTo>
                <a:lnTo>
                  <a:pt x="99" y="17"/>
                </a:lnTo>
                <a:lnTo>
                  <a:pt x="94" y="12"/>
                </a:lnTo>
                <a:lnTo>
                  <a:pt x="90" y="9"/>
                </a:lnTo>
                <a:lnTo>
                  <a:pt x="86" y="5"/>
                </a:lnTo>
                <a:lnTo>
                  <a:pt x="82" y="3"/>
                </a:lnTo>
                <a:lnTo>
                  <a:pt x="77" y="1"/>
                </a:lnTo>
                <a:lnTo>
                  <a:pt x="70" y="0"/>
                </a:lnTo>
                <a:lnTo>
                  <a:pt x="64" y="0"/>
                </a:lnTo>
                <a:lnTo>
                  <a:pt x="58" y="0"/>
                </a:lnTo>
                <a:lnTo>
                  <a:pt x="51" y="1"/>
                </a:lnTo>
                <a:lnTo>
                  <a:pt x="45" y="3"/>
                </a:lnTo>
                <a:lnTo>
                  <a:pt x="40" y="5"/>
                </a:lnTo>
                <a:lnTo>
                  <a:pt x="34" y="9"/>
                </a:lnTo>
                <a:lnTo>
                  <a:pt x="30" y="14"/>
                </a:lnTo>
                <a:lnTo>
                  <a:pt x="26" y="18"/>
                </a:lnTo>
                <a:lnTo>
                  <a:pt x="22" y="24"/>
                </a:lnTo>
                <a:lnTo>
                  <a:pt x="22" y="3"/>
                </a:lnTo>
                <a:lnTo>
                  <a:pt x="0" y="3"/>
                </a:lnTo>
                <a:lnTo>
                  <a:pt x="0" y="154"/>
                </a:lnTo>
                <a:lnTo>
                  <a:pt x="23" y="154"/>
                </a:lnTo>
                <a:lnTo>
                  <a:pt x="23" y="65"/>
                </a:lnTo>
                <a:lnTo>
                  <a:pt x="24" y="55"/>
                </a:lnTo>
                <a:lnTo>
                  <a:pt x="25" y="46"/>
                </a:lnTo>
                <a:lnTo>
                  <a:pt x="28" y="39"/>
                </a:lnTo>
                <a:lnTo>
                  <a:pt x="32" y="33"/>
                </a:lnTo>
                <a:lnTo>
                  <a:pt x="38" y="29"/>
                </a:lnTo>
                <a:lnTo>
                  <a:pt x="43" y="25"/>
                </a:lnTo>
                <a:lnTo>
                  <a:pt x="50" y="23"/>
                </a:lnTo>
                <a:lnTo>
                  <a:pt x="58" y="22"/>
                </a:lnTo>
                <a:lnTo>
                  <a:pt x="65" y="23"/>
                </a:lnTo>
                <a:lnTo>
                  <a:pt x="70" y="24"/>
                </a:lnTo>
                <a:lnTo>
                  <a:pt x="74" y="28"/>
                </a:lnTo>
                <a:lnTo>
                  <a:pt x="78" y="31"/>
                </a:lnTo>
                <a:lnTo>
                  <a:pt x="81" y="37"/>
                </a:lnTo>
                <a:lnTo>
                  <a:pt x="82" y="44"/>
                </a:lnTo>
                <a:lnTo>
                  <a:pt x="83" y="52"/>
                </a:lnTo>
                <a:lnTo>
                  <a:pt x="83" y="61"/>
                </a:lnTo>
                <a:lnTo>
                  <a:pt x="83" y="154"/>
                </a:lnTo>
                <a:lnTo>
                  <a:pt x="106" y="154"/>
                </a:lnTo>
                <a:lnTo>
                  <a:pt x="106" y="65"/>
                </a:lnTo>
                <a:lnTo>
                  <a:pt x="107" y="55"/>
                </a:lnTo>
                <a:lnTo>
                  <a:pt x="108" y="46"/>
                </a:lnTo>
                <a:lnTo>
                  <a:pt x="111" y="39"/>
                </a:lnTo>
                <a:lnTo>
                  <a:pt x="116" y="33"/>
                </a:lnTo>
                <a:lnTo>
                  <a:pt x="121" y="29"/>
                </a:lnTo>
                <a:lnTo>
                  <a:pt x="126" y="24"/>
                </a:lnTo>
                <a:lnTo>
                  <a:pt x="134" y="23"/>
                </a:lnTo>
                <a:lnTo>
                  <a:pt x="141" y="22"/>
                </a:lnTo>
                <a:lnTo>
                  <a:pt x="148" y="23"/>
                </a:lnTo>
                <a:lnTo>
                  <a:pt x="154" y="24"/>
                </a:lnTo>
                <a:lnTo>
                  <a:pt x="158" y="28"/>
                </a:lnTo>
                <a:lnTo>
                  <a:pt x="161" y="31"/>
                </a:lnTo>
                <a:lnTo>
                  <a:pt x="164" y="37"/>
                </a:lnTo>
                <a:lnTo>
                  <a:pt x="165" y="44"/>
                </a:lnTo>
                <a:lnTo>
                  <a:pt x="166" y="52"/>
                </a:lnTo>
                <a:lnTo>
                  <a:pt x="166" y="61"/>
                </a:lnTo>
                <a:lnTo>
                  <a:pt x="166" y="15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4" name="Freeform 290"/>
          <p:cNvSpPr>
            <a:spLocks noEditPoints="1"/>
          </p:cNvSpPr>
          <p:nvPr/>
        </p:nvSpPr>
        <p:spPr bwMode="auto">
          <a:xfrm>
            <a:off x="3806826" y="5454650"/>
            <a:ext cx="60325" cy="82550"/>
          </a:xfrm>
          <a:custGeom>
            <a:avLst/>
            <a:gdLst>
              <a:gd name="T0" fmla="*/ 42416 w 128"/>
              <a:gd name="T1" fmla="*/ 51724 h 158"/>
              <a:gd name="T2" fmla="*/ 41002 w 128"/>
              <a:gd name="T3" fmla="*/ 59561 h 158"/>
              <a:gd name="T4" fmla="*/ 37232 w 128"/>
              <a:gd name="T5" fmla="*/ 65309 h 158"/>
              <a:gd name="T6" fmla="*/ 30634 w 128"/>
              <a:gd name="T7" fmla="*/ 69488 h 158"/>
              <a:gd name="T8" fmla="*/ 22622 w 128"/>
              <a:gd name="T9" fmla="*/ 71056 h 158"/>
              <a:gd name="T10" fmla="*/ 17909 w 128"/>
              <a:gd name="T11" fmla="*/ 70533 h 158"/>
              <a:gd name="T12" fmla="*/ 14139 w 128"/>
              <a:gd name="T13" fmla="*/ 67921 h 158"/>
              <a:gd name="T14" fmla="*/ 12254 w 128"/>
              <a:gd name="T15" fmla="*/ 63741 h 158"/>
              <a:gd name="T16" fmla="*/ 11311 w 128"/>
              <a:gd name="T17" fmla="*/ 59039 h 158"/>
              <a:gd name="T18" fmla="*/ 11782 w 128"/>
              <a:gd name="T19" fmla="*/ 53292 h 158"/>
              <a:gd name="T20" fmla="*/ 13667 w 128"/>
              <a:gd name="T21" fmla="*/ 49634 h 158"/>
              <a:gd name="T22" fmla="*/ 17438 w 128"/>
              <a:gd name="T23" fmla="*/ 46500 h 158"/>
              <a:gd name="T24" fmla="*/ 22151 w 128"/>
              <a:gd name="T25" fmla="*/ 45455 h 158"/>
              <a:gd name="T26" fmla="*/ 32990 w 128"/>
              <a:gd name="T27" fmla="*/ 43365 h 158"/>
              <a:gd name="T28" fmla="*/ 42416 w 128"/>
              <a:gd name="T29" fmla="*/ 39708 h 158"/>
              <a:gd name="T30" fmla="*/ 43830 w 128"/>
              <a:gd name="T31" fmla="*/ 72623 h 158"/>
              <a:gd name="T32" fmla="*/ 45244 w 128"/>
              <a:gd name="T33" fmla="*/ 76803 h 158"/>
              <a:gd name="T34" fmla="*/ 47600 w 128"/>
              <a:gd name="T35" fmla="*/ 79938 h 158"/>
              <a:gd name="T36" fmla="*/ 51370 w 128"/>
              <a:gd name="T37" fmla="*/ 82028 h 158"/>
              <a:gd name="T38" fmla="*/ 57026 w 128"/>
              <a:gd name="T39" fmla="*/ 81505 h 158"/>
              <a:gd name="T40" fmla="*/ 60325 w 128"/>
              <a:gd name="T41" fmla="*/ 70533 h 158"/>
              <a:gd name="T42" fmla="*/ 55612 w 128"/>
              <a:gd name="T43" fmla="*/ 70533 h 158"/>
              <a:gd name="T44" fmla="*/ 53727 w 128"/>
              <a:gd name="T45" fmla="*/ 66353 h 158"/>
              <a:gd name="T46" fmla="*/ 53727 w 128"/>
              <a:gd name="T47" fmla="*/ 23511 h 158"/>
              <a:gd name="T48" fmla="*/ 51842 w 128"/>
              <a:gd name="T49" fmla="*/ 13062 h 158"/>
              <a:gd name="T50" fmla="*/ 47600 w 128"/>
              <a:gd name="T51" fmla="*/ 5225 h 158"/>
              <a:gd name="T52" fmla="*/ 39588 w 128"/>
              <a:gd name="T53" fmla="*/ 1045 h 158"/>
              <a:gd name="T54" fmla="*/ 28749 w 128"/>
              <a:gd name="T55" fmla="*/ 0 h 158"/>
              <a:gd name="T56" fmla="*/ 17909 w 128"/>
              <a:gd name="T57" fmla="*/ 1567 h 158"/>
              <a:gd name="T58" fmla="*/ 9897 w 128"/>
              <a:gd name="T59" fmla="*/ 6270 h 158"/>
              <a:gd name="T60" fmla="*/ 4713 w 128"/>
              <a:gd name="T61" fmla="*/ 14629 h 158"/>
              <a:gd name="T62" fmla="*/ 2828 w 128"/>
              <a:gd name="T63" fmla="*/ 24556 h 158"/>
              <a:gd name="T64" fmla="*/ 13196 w 128"/>
              <a:gd name="T65" fmla="*/ 25078 h 158"/>
              <a:gd name="T66" fmla="*/ 14139 w 128"/>
              <a:gd name="T67" fmla="*/ 19331 h 158"/>
              <a:gd name="T68" fmla="*/ 17438 w 128"/>
              <a:gd name="T69" fmla="*/ 15152 h 158"/>
              <a:gd name="T70" fmla="*/ 21679 w 128"/>
              <a:gd name="T71" fmla="*/ 12017 h 158"/>
              <a:gd name="T72" fmla="*/ 28277 w 128"/>
              <a:gd name="T73" fmla="*/ 11494 h 158"/>
              <a:gd name="T74" fmla="*/ 34875 w 128"/>
              <a:gd name="T75" fmla="*/ 12017 h 158"/>
              <a:gd name="T76" fmla="*/ 39117 w 128"/>
              <a:gd name="T77" fmla="*/ 14629 h 158"/>
              <a:gd name="T78" fmla="*/ 41473 w 128"/>
              <a:gd name="T79" fmla="*/ 18286 h 158"/>
              <a:gd name="T80" fmla="*/ 42416 w 128"/>
              <a:gd name="T81" fmla="*/ 22989 h 158"/>
              <a:gd name="T82" fmla="*/ 41945 w 128"/>
              <a:gd name="T83" fmla="*/ 28213 h 158"/>
              <a:gd name="T84" fmla="*/ 39588 w 128"/>
              <a:gd name="T85" fmla="*/ 30826 h 158"/>
              <a:gd name="T86" fmla="*/ 32990 w 128"/>
              <a:gd name="T87" fmla="*/ 32393 h 158"/>
              <a:gd name="T88" fmla="*/ 22151 w 128"/>
              <a:gd name="T89" fmla="*/ 33960 h 158"/>
              <a:gd name="T90" fmla="*/ 12254 w 128"/>
              <a:gd name="T91" fmla="*/ 37095 h 158"/>
              <a:gd name="T92" fmla="*/ 5184 w 128"/>
              <a:gd name="T93" fmla="*/ 41797 h 158"/>
              <a:gd name="T94" fmla="*/ 1414 w 128"/>
              <a:gd name="T95" fmla="*/ 49112 h 158"/>
              <a:gd name="T96" fmla="*/ 0 w 128"/>
              <a:gd name="T97" fmla="*/ 59039 h 158"/>
              <a:gd name="T98" fmla="*/ 1414 w 128"/>
              <a:gd name="T99" fmla="*/ 68443 h 158"/>
              <a:gd name="T100" fmla="*/ 5184 w 128"/>
              <a:gd name="T101" fmla="*/ 76280 h 158"/>
              <a:gd name="T102" fmla="*/ 11782 w 128"/>
              <a:gd name="T103" fmla="*/ 80460 h 158"/>
              <a:gd name="T104" fmla="*/ 20737 w 128"/>
              <a:gd name="T105" fmla="*/ 82550 h 158"/>
              <a:gd name="T106" fmla="*/ 32990 w 128"/>
              <a:gd name="T107" fmla="*/ 79415 h 158"/>
              <a:gd name="T108" fmla="*/ 43830 w 128"/>
              <a:gd name="T109" fmla="*/ 69488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158"/>
              <a:gd name="T167" fmla="*/ 128 w 128"/>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158">
                <a:moveTo>
                  <a:pt x="90" y="76"/>
                </a:moveTo>
                <a:lnTo>
                  <a:pt x="90" y="99"/>
                </a:lnTo>
                <a:lnTo>
                  <a:pt x="89" y="107"/>
                </a:lnTo>
                <a:lnTo>
                  <a:pt x="87" y="114"/>
                </a:lnTo>
                <a:lnTo>
                  <a:pt x="84" y="120"/>
                </a:lnTo>
                <a:lnTo>
                  <a:pt x="79" y="125"/>
                </a:lnTo>
                <a:lnTo>
                  <a:pt x="72" y="130"/>
                </a:lnTo>
                <a:lnTo>
                  <a:pt x="65" y="133"/>
                </a:lnTo>
                <a:lnTo>
                  <a:pt x="58" y="135"/>
                </a:lnTo>
                <a:lnTo>
                  <a:pt x="48" y="136"/>
                </a:lnTo>
                <a:lnTo>
                  <a:pt x="43" y="136"/>
                </a:lnTo>
                <a:lnTo>
                  <a:pt x="38" y="135"/>
                </a:lnTo>
                <a:lnTo>
                  <a:pt x="33" y="132"/>
                </a:lnTo>
                <a:lnTo>
                  <a:pt x="30" y="130"/>
                </a:lnTo>
                <a:lnTo>
                  <a:pt x="27" y="127"/>
                </a:lnTo>
                <a:lnTo>
                  <a:pt x="26" y="122"/>
                </a:lnTo>
                <a:lnTo>
                  <a:pt x="24" y="117"/>
                </a:lnTo>
                <a:lnTo>
                  <a:pt x="24" y="113"/>
                </a:lnTo>
                <a:lnTo>
                  <a:pt x="24" y="107"/>
                </a:lnTo>
                <a:lnTo>
                  <a:pt x="25" y="102"/>
                </a:lnTo>
                <a:lnTo>
                  <a:pt x="27" y="99"/>
                </a:lnTo>
                <a:lnTo>
                  <a:pt x="29" y="95"/>
                </a:lnTo>
                <a:lnTo>
                  <a:pt x="32" y="92"/>
                </a:lnTo>
                <a:lnTo>
                  <a:pt x="37" y="89"/>
                </a:lnTo>
                <a:lnTo>
                  <a:pt x="42" y="88"/>
                </a:lnTo>
                <a:lnTo>
                  <a:pt x="47" y="87"/>
                </a:lnTo>
                <a:lnTo>
                  <a:pt x="59" y="85"/>
                </a:lnTo>
                <a:lnTo>
                  <a:pt x="70" y="83"/>
                </a:lnTo>
                <a:lnTo>
                  <a:pt x="81" y="81"/>
                </a:lnTo>
                <a:lnTo>
                  <a:pt x="90" y="76"/>
                </a:lnTo>
                <a:close/>
                <a:moveTo>
                  <a:pt x="93" y="133"/>
                </a:moveTo>
                <a:lnTo>
                  <a:pt x="93" y="139"/>
                </a:lnTo>
                <a:lnTo>
                  <a:pt x="94" y="144"/>
                </a:lnTo>
                <a:lnTo>
                  <a:pt x="96" y="147"/>
                </a:lnTo>
                <a:lnTo>
                  <a:pt x="98" y="151"/>
                </a:lnTo>
                <a:lnTo>
                  <a:pt x="101" y="153"/>
                </a:lnTo>
                <a:lnTo>
                  <a:pt x="105" y="156"/>
                </a:lnTo>
                <a:lnTo>
                  <a:pt x="109" y="157"/>
                </a:lnTo>
                <a:lnTo>
                  <a:pt x="116" y="157"/>
                </a:lnTo>
                <a:lnTo>
                  <a:pt x="121" y="156"/>
                </a:lnTo>
                <a:lnTo>
                  <a:pt x="128" y="154"/>
                </a:lnTo>
                <a:lnTo>
                  <a:pt x="128" y="135"/>
                </a:lnTo>
                <a:lnTo>
                  <a:pt x="122" y="136"/>
                </a:lnTo>
                <a:lnTo>
                  <a:pt x="118" y="135"/>
                </a:lnTo>
                <a:lnTo>
                  <a:pt x="115" y="131"/>
                </a:lnTo>
                <a:lnTo>
                  <a:pt x="114" y="127"/>
                </a:lnTo>
                <a:lnTo>
                  <a:pt x="114" y="120"/>
                </a:lnTo>
                <a:lnTo>
                  <a:pt x="114" y="45"/>
                </a:lnTo>
                <a:lnTo>
                  <a:pt x="113" y="35"/>
                </a:lnTo>
                <a:lnTo>
                  <a:pt x="110" y="25"/>
                </a:lnTo>
                <a:lnTo>
                  <a:pt x="106" y="17"/>
                </a:lnTo>
                <a:lnTo>
                  <a:pt x="101" y="10"/>
                </a:lnTo>
                <a:lnTo>
                  <a:pt x="94" y="5"/>
                </a:lnTo>
                <a:lnTo>
                  <a:pt x="84" y="2"/>
                </a:lnTo>
                <a:lnTo>
                  <a:pt x="74" y="1"/>
                </a:lnTo>
                <a:lnTo>
                  <a:pt x="61" y="0"/>
                </a:lnTo>
                <a:lnTo>
                  <a:pt x="48" y="1"/>
                </a:lnTo>
                <a:lnTo>
                  <a:pt x="38" y="3"/>
                </a:lnTo>
                <a:lnTo>
                  <a:pt x="28" y="7"/>
                </a:lnTo>
                <a:lnTo>
                  <a:pt x="21" y="12"/>
                </a:lnTo>
                <a:lnTo>
                  <a:pt x="14" y="19"/>
                </a:lnTo>
                <a:lnTo>
                  <a:pt x="10" y="28"/>
                </a:lnTo>
                <a:lnTo>
                  <a:pt x="7" y="37"/>
                </a:lnTo>
                <a:lnTo>
                  <a:pt x="6" y="47"/>
                </a:lnTo>
                <a:lnTo>
                  <a:pt x="6" y="48"/>
                </a:lnTo>
                <a:lnTo>
                  <a:pt x="28" y="48"/>
                </a:lnTo>
                <a:lnTo>
                  <a:pt x="28" y="43"/>
                </a:lnTo>
                <a:lnTo>
                  <a:pt x="30" y="37"/>
                </a:lnTo>
                <a:lnTo>
                  <a:pt x="32" y="32"/>
                </a:lnTo>
                <a:lnTo>
                  <a:pt x="37" y="29"/>
                </a:lnTo>
                <a:lnTo>
                  <a:pt x="41" y="25"/>
                </a:lnTo>
                <a:lnTo>
                  <a:pt x="46" y="23"/>
                </a:lnTo>
                <a:lnTo>
                  <a:pt x="52" y="22"/>
                </a:lnTo>
                <a:lnTo>
                  <a:pt x="60" y="22"/>
                </a:lnTo>
                <a:lnTo>
                  <a:pt x="67" y="22"/>
                </a:lnTo>
                <a:lnTo>
                  <a:pt x="74" y="23"/>
                </a:lnTo>
                <a:lnTo>
                  <a:pt x="79" y="25"/>
                </a:lnTo>
                <a:lnTo>
                  <a:pt x="83" y="28"/>
                </a:lnTo>
                <a:lnTo>
                  <a:pt x="86" y="30"/>
                </a:lnTo>
                <a:lnTo>
                  <a:pt x="88" y="35"/>
                </a:lnTo>
                <a:lnTo>
                  <a:pt x="90" y="38"/>
                </a:lnTo>
                <a:lnTo>
                  <a:pt x="90" y="44"/>
                </a:lnTo>
                <a:lnTo>
                  <a:pt x="90" y="50"/>
                </a:lnTo>
                <a:lnTo>
                  <a:pt x="89" y="54"/>
                </a:lnTo>
                <a:lnTo>
                  <a:pt x="88" y="57"/>
                </a:lnTo>
                <a:lnTo>
                  <a:pt x="84" y="59"/>
                </a:lnTo>
                <a:lnTo>
                  <a:pt x="79" y="61"/>
                </a:lnTo>
                <a:lnTo>
                  <a:pt x="70" y="62"/>
                </a:lnTo>
                <a:lnTo>
                  <a:pt x="60" y="64"/>
                </a:lnTo>
                <a:lnTo>
                  <a:pt x="47" y="65"/>
                </a:lnTo>
                <a:lnTo>
                  <a:pt x="36" y="67"/>
                </a:lnTo>
                <a:lnTo>
                  <a:pt x="26" y="71"/>
                </a:lnTo>
                <a:lnTo>
                  <a:pt x="18" y="74"/>
                </a:lnTo>
                <a:lnTo>
                  <a:pt x="11" y="80"/>
                </a:lnTo>
                <a:lnTo>
                  <a:pt x="6" y="86"/>
                </a:lnTo>
                <a:lnTo>
                  <a:pt x="3" y="94"/>
                </a:lnTo>
                <a:lnTo>
                  <a:pt x="1" y="102"/>
                </a:lnTo>
                <a:lnTo>
                  <a:pt x="0" y="113"/>
                </a:lnTo>
                <a:lnTo>
                  <a:pt x="1" y="123"/>
                </a:lnTo>
                <a:lnTo>
                  <a:pt x="3" y="131"/>
                </a:lnTo>
                <a:lnTo>
                  <a:pt x="6" y="139"/>
                </a:lnTo>
                <a:lnTo>
                  <a:pt x="11" y="146"/>
                </a:lnTo>
                <a:lnTo>
                  <a:pt x="18" y="151"/>
                </a:lnTo>
                <a:lnTo>
                  <a:pt x="25" y="154"/>
                </a:lnTo>
                <a:lnTo>
                  <a:pt x="35" y="157"/>
                </a:lnTo>
                <a:lnTo>
                  <a:pt x="44" y="158"/>
                </a:lnTo>
                <a:lnTo>
                  <a:pt x="58" y="157"/>
                </a:lnTo>
                <a:lnTo>
                  <a:pt x="70" y="152"/>
                </a:lnTo>
                <a:lnTo>
                  <a:pt x="82" y="144"/>
                </a:lnTo>
                <a:lnTo>
                  <a:pt x="93" y="13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5" name="Freeform 291"/>
          <p:cNvSpPr>
            <a:spLocks/>
          </p:cNvSpPr>
          <p:nvPr/>
        </p:nvSpPr>
        <p:spPr bwMode="auto">
          <a:xfrm>
            <a:off x="3878264" y="5454651"/>
            <a:ext cx="52387" cy="80963"/>
          </a:xfrm>
          <a:custGeom>
            <a:avLst/>
            <a:gdLst>
              <a:gd name="T0" fmla="*/ 41818 w 114"/>
              <a:gd name="T1" fmla="*/ 80963 h 154"/>
              <a:gd name="T2" fmla="*/ 52387 w 114"/>
              <a:gd name="T3" fmla="*/ 80963 h 154"/>
              <a:gd name="T4" fmla="*/ 52387 w 114"/>
              <a:gd name="T5" fmla="*/ 33647 h 154"/>
              <a:gd name="T6" fmla="*/ 52387 w 114"/>
              <a:gd name="T7" fmla="*/ 29967 h 154"/>
              <a:gd name="T8" fmla="*/ 52387 w 114"/>
              <a:gd name="T9" fmla="*/ 24184 h 154"/>
              <a:gd name="T10" fmla="*/ 51927 w 114"/>
              <a:gd name="T11" fmla="*/ 19452 h 154"/>
              <a:gd name="T12" fmla="*/ 51468 w 114"/>
              <a:gd name="T13" fmla="*/ 14721 h 154"/>
              <a:gd name="T14" fmla="*/ 49630 w 114"/>
              <a:gd name="T15" fmla="*/ 11040 h 154"/>
              <a:gd name="T16" fmla="*/ 48251 w 114"/>
              <a:gd name="T17" fmla="*/ 7886 h 154"/>
              <a:gd name="T18" fmla="*/ 46873 w 114"/>
              <a:gd name="T19" fmla="*/ 5783 h 154"/>
              <a:gd name="T20" fmla="*/ 45034 w 114"/>
              <a:gd name="T21" fmla="*/ 4206 h 154"/>
              <a:gd name="T22" fmla="*/ 42277 w 114"/>
              <a:gd name="T23" fmla="*/ 2103 h 154"/>
              <a:gd name="T24" fmla="*/ 39980 w 114"/>
              <a:gd name="T25" fmla="*/ 1051 h 154"/>
              <a:gd name="T26" fmla="*/ 37222 w 114"/>
              <a:gd name="T27" fmla="*/ 526 h 154"/>
              <a:gd name="T28" fmla="*/ 33546 w 114"/>
              <a:gd name="T29" fmla="*/ 0 h 154"/>
              <a:gd name="T30" fmla="*/ 30329 w 114"/>
              <a:gd name="T31" fmla="*/ 0 h 154"/>
              <a:gd name="T32" fmla="*/ 27572 w 114"/>
              <a:gd name="T33" fmla="*/ 0 h 154"/>
              <a:gd name="T34" fmla="*/ 24355 w 114"/>
              <a:gd name="T35" fmla="*/ 526 h 154"/>
              <a:gd name="T36" fmla="*/ 21598 w 114"/>
              <a:gd name="T37" fmla="*/ 1577 h 154"/>
              <a:gd name="T38" fmla="*/ 19300 w 114"/>
              <a:gd name="T39" fmla="*/ 2629 h 154"/>
              <a:gd name="T40" fmla="*/ 16543 w 114"/>
              <a:gd name="T41" fmla="*/ 4732 h 154"/>
              <a:gd name="T42" fmla="*/ 14246 w 114"/>
              <a:gd name="T43" fmla="*/ 7360 h 154"/>
              <a:gd name="T44" fmla="*/ 12407 w 114"/>
              <a:gd name="T45" fmla="*/ 9989 h 154"/>
              <a:gd name="T46" fmla="*/ 10569 w 114"/>
              <a:gd name="T47" fmla="*/ 13143 h 154"/>
              <a:gd name="T48" fmla="*/ 10569 w 114"/>
              <a:gd name="T49" fmla="*/ 1577 h 154"/>
              <a:gd name="T50" fmla="*/ 0 w 114"/>
              <a:gd name="T51" fmla="*/ 1577 h 154"/>
              <a:gd name="T52" fmla="*/ 0 w 114"/>
              <a:gd name="T53" fmla="*/ 80963 h 154"/>
              <a:gd name="T54" fmla="*/ 11029 w 114"/>
              <a:gd name="T55" fmla="*/ 80963 h 154"/>
              <a:gd name="T56" fmla="*/ 11029 w 114"/>
              <a:gd name="T57" fmla="*/ 35750 h 154"/>
              <a:gd name="T58" fmla="*/ 11488 w 114"/>
              <a:gd name="T59" fmla="*/ 30493 h 154"/>
              <a:gd name="T60" fmla="*/ 12407 w 114"/>
              <a:gd name="T61" fmla="*/ 25235 h 154"/>
              <a:gd name="T62" fmla="*/ 13786 w 114"/>
              <a:gd name="T63" fmla="*/ 21029 h 154"/>
              <a:gd name="T64" fmla="*/ 15624 w 114"/>
              <a:gd name="T65" fmla="*/ 17349 h 154"/>
              <a:gd name="T66" fmla="*/ 18841 w 114"/>
              <a:gd name="T67" fmla="*/ 15246 h 154"/>
              <a:gd name="T68" fmla="*/ 21598 w 114"/>
              <a:gd name="T69" fmla="*/ 13143 h 154"/>
              <a:gd name="T70" fmla="*/ 25274 w 114"/>
              <a:gd name="T71" fmla="*/ 12092 h 154"/>
              <a:gd name="T72" fmla="*/ 29410 w 114"/>
              <a:gd name="T73" fmla="*/ 11566 h 154"/>
              <a:gd name="T74" fmla="*/ 32627 w 114"/>
              <a:gd name="T75" fmla="*/ 12092 h 154"/>
              <a:gd name="T76" fmla="*/ 35384 w 114"/>
              <a:gd name="T77" fmla="*/ 12618 h 154"/>
              <a:gd name="T78" fmla="*/ 37682 w 114"/>
              <a:gd name="T79" fmla="*/ 14721 h 154"/>
              <a:gd name="T80" fmla="*/ 39520 w 114"/>
              <a:gd name="T81" fmla="*/ 16298 h 154"/>
              <a:gd name="T82" fmla="*/ 40439 w 114"/>
              <a:gd name="T83" fmla="*/ 19452 h 154"/>
              <a:gd name="T84" fmla="*/ 41358 w 114"/>
              <a:gd name="T85" fmla="*/ 23132 h 154"/>
              <a:gd name="T86" fmla="*/ 41818 w 114"/>
              <a:gd name="T87" fmla="*/ 27338 h 154"/>
              <a:gd name="T88" fmla="*/ 41818 w 114"/>
              <a:gd name="T89" fmla="*/ 32070 h 154"/>
              <a:gd name="T90" fmla="*/ 41818 w 114"/>
              <a:gd name="T91" fmla="*/ 80963 h 1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4"/>
              <a:gd name="T140" fmla="*/ 114 w 114"/>
              <a:gd name="T141" fmla="*/ 154 h 1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4">
                <a:moveTo>
                  <a:pt x="91" y="154"/>
                </a:moveTo>
                <a:lnTo>
                  <a:pt x="114" y="154"/>
                </a:lnTo>
                <a:lnTo>
                  <a:pt x="114" y="64"/>
                </a:lnTo>
                <a:lnTo>
                  <a:pt x="114" y="57"/>
                </a:lnTo>
                <a:lnTo>
                  <a:pt x="114" y="46"/>
                </a:lnTo>
                <a:lnTo>
                  <a:pt x="113" y="37"/>
                </a:lnTo>
                <a:lnTo>
                  <a:pt x="112" y="28"/>
                </a:lnTo>
                <a:lnTo>
                  <a:pt x="108" y="21"/>
                </a:lnTo>
                <a:lnTo>
                  <a:pt x="105" y="15"/>
                </a:lnTo>
                <a:lnTo>
                  <a:pt x="102" y="11"/>
                </a:lnTo>
                <a:lnTo>
                  <a:pt x="98" y="8"/>
                </a:lnTo>
                <a:lnTo>
                  <a:pt x="92" y="4"/>
                </a:lnTo>
                <a:lnTo>
                  <a:pt x="87" y="2"/>
                </a:lnTo>
                <a:lnTo>
                  <a:pt x="81" y="1"/>
                </a:lnTo>
                <a:lnTo>
                  <a:pt x="73" y="0"/>
                </a:lnTo>
                <a:lnTo>
                  <a:pt x="66" y="0"/>
                </a:lnTo>
                <a:lnTo>
                  <a:pt x="60" y="0"/>
                </a:lnTo>
                <a:lnTo>
                  <a:pt x="53" y="1"/>
                </a:lnTo>
                <a:lnTo>
                  <a:pt x="47" y="3"/>
                </a:lnTo>
                <a:lnTo>
                  <a:pt x="42" y="5"/>
                </a:lnTo>
                <a:lnTo>
                  <a:pt x="36" y="9"/>
                </a:lnTo>
                <a:lnTo>
                  <a:pt x="31" y="14"/>
                </a:lnTo>
                <a:lnTo>
                  <a:pt x="27" y="19"/>
                </a:lnTo>
                <a:lnTo>
                  <a:pt x="23" y="25"/>
                </a:lnTo>
                <a:lnTo>
                  <a:pt x="23" y="3"/>
                </a:lnTo>
                <a:lnTo>
                  <a:pt x="0" y="3"/>
                </a:lnTo>
                <a:lnTo>
                  <a:pt x="0" y="154"/>
                </a:lnTo>
                <a:lnTo>
                  <a:pt x="24" y="154"/>
                </a:lnTo>
                <a:lnTo>
                  <a:pt x="24" y="68"/>
                </a:lnTo>
                <a:lnTo>
                  <a:pt x="25" y="58"/>
                </a:lnTo>
                <a:lnTo>
                  <a:pt x="27" y="48"/>
                </a:lnTo>
                <a:lnTo>
                  <a:pt x="30" y="40"/>
                </a:lnTo>
                <a:lnTo>
                  <a:pt x="34" y="33"/>
                </a:lnTo>
                <a:lnTo>
                  <a:pt x="41" y="29"/>
                </a:lnTo>
                <a:lnTo>
                  <a:pt x="47" y="25"/>
                </a:lnTo>
                <a:lnTo>
                  <a:pt x="55" y="23"/>
                </a:lnTo>
                <a:lnTo>
                  <a:pt x="64" y="22"/>
                </a:lnTo>
                <a:lnTo>
                  <a:pt x="71" y="23"/>
                </a:lnTo>
                <a:lnTo>
                  <a:pt x="77" y="24"/>
                </a:lnTo>
                <a:lnTo>
                  <a:pt x="82" y="28"/>
                </a:lnTo>
                <a:lnTo>
                  <a:pt x="86" y="31"/>
                </a:lnTo>
                <a:lnTo>
                  <a:pt x="88" y="37"/>
                </a:lnTo>
                <a:lnTo>
                  <a:pt x="90" y="44"/>
                </a:lnTo>
                <a:lnTo>
                  <a:pt x="91" y="52"/>
                </a:lnTo>
                <a:lnTo>
                  <a:pt x="91" y="61"/>
                </a:lnTo>
                <a:lnTo>
                  <a:pt x="91" y="15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6" name="Freeform 292"/>
          <p:cNvSpPr>
            <a:spLocks/>
          </p:cNvSpPr>
          <p:nvPr/>
        </p:nvSpPr>
        <p:spPr bwMode="auto">
          <a:xfrm>
            <a:off x="3940176" y="5434014"/>
            <a:ext cx="30163" cy="103187"/>
          </a:xfrm>
          <a:custGeom>
            <a:avLst/>
            <a:gdLst>
              <a:gd name="T0" fmla="*/ 19517 w 68"/>
              <a:gd name="T1" fmla="*/ 81602 h 196"/>
              <a:gd name="T2" fmla="*/ 19517 w 68"/>
              <a:gd name="T3" fmla="*/ 32641 h 196"/>
              <a:gd name="T4" fmla="*/ 30163 w 68"/>
              <a:gd name="T5" fmla="*/ 32641 h 196"/>
              <a:gd name="T6" fmla="*/ 30163 w 68"/>
              <a:gd name="T7" fmla="*/ 22112 h 196"/>
              <a:gd name="T8" fmla="*/ 19517 w 68"/>
              <a:gd name="T9" fmla="*/ 22112 h 196"/>
              <a:gd name="T10" fmla="*/ 19517 w 68"/>
              <a:gd name="T11" fmla="*/ 0 h 196"/>
              <a:gd name="T12" fmla="*/ 8871 w 68"/>
              <a:gd name="T13" fmla="*/ 0 h 196"/>
              <a:gd name="T14" fmla="*/ 8871 w 68"/>
              <a:gd name="T15" fmla="*/ 22112 h 196"/>
              <a:gd name="T16" fmla="*/ 0 w 68"/>
              <a:gd name="T17" fmla="*/ 22112 h 196"/>
              <a:gd name="T18" fmla="*/ 0 w 68"/>
              <a:gd name="T19" fmla="*/ 32641 h 196"/>
              <a:gd name="T20" fmla="*/ 8871 w 68"/>
              <a:gd name="T21" fmla="*/ 32641 h 196"/>
              <a:gd name="T22" fmla="*/ 8871 w 68"/>
              <a:gd name="T23" fmla="*/ 86340 h 196"/>
              <a:gd name="T24" fmla="*/ 8871 w 68"/>
              <a:gd name="T25" fmla="*/ 90552 h 196"/>
              <a:gd name="T26" fmla="*/ 9315 w 68"/>
              <a:gd name="T27" fmla="*/ 93711 h 196"/>
              <a:gd name="T28" fmla="*/ 10646 w 68"/>
              <a:gd name="T29" fmla="*/ 96869 h 196"/>
              <a:gd name="T30" fmla="*/ 11976 w 68"/>
              <a:gd name="T31" fmla="*/ 99502 h 196"/>
              <a:gd name="T32" fmla="*/ 13751 w 68"/>
              <a:gd name="T33" fmla="*/ 101081 h 196"/>
              <a:gd name="T34" fmla="*/ 15969 w 68"/>
              <a:gd name="T35" fmla="*/ 102661 h 196"/>
              <a:gd name="T36" fmla="*/ 18630 w 68"/>
              <a:gd name="T37" fmla="*/ 103187 h 196"/>
              <a:gd name="T38" fmla="*/ 22179 w 68"/>
              <a:gd name="T39" fmla="*/ 103187 h 196"/>
              <a:gd name="T40" fmla="*/ 25727 w 68"/>
              <a:gd name="T41" fmla="*/ 102661 h 196"/>
              <a:gd name="T42" fmla="*/ 30163 w 68"/>
              <a:gd name="T43" fmla="*/ 101608 h 196"/>
              <a:gd name="T44" fmla="*/ 30163 w 68"/>
              <a:gd name="T45" fmla="*/ 90025 h 196"/>
              <a:gd name="T46" fmla="*/ 24840 w 68"/>
              <a:gd name="T47" fmla="*/ 90552 h 196"/>
              <a:gd name="T48" fmla="*/ 22179 w 68"/>
              <a:gd name="T49" fmla="*/ 90025 h 196"/>
              <a:gd name="T50" fmla="*/ 20404 w 68"/>
              <a:gd name="T51" fmla="*/ 88972 h 196"/>
              <a:gd name="T52" fmla="*/ 19517 w 68"/>
              <a:gd name="T53" fmla="*/ 85814 h 196"/>
              <a:gd name="T54" fmla="*/ 19517 w 68"/>
              <a:gd name="T55" fmla="*/ 81602 h 1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8"/>
              <a:gd name="T85" fmla="*/ 0 h 196"/>
              <a:gd name="T86" fmla="*/ 68 w 68"/>
              <a:gd name="T87" fmla="*/ 196 h 1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8" h="196">
                <a:moveTo>
                  <a:pt x="44" y="155"/>
                </a:moveTo>
                <a:lnTo>
                  <a:pt x="44" y="62"/>
                </a:lnTo>
                <a:lnTo>
                  <a:pt x="68" y="62"/>
                </a:lnTo>
                <a:lnTo>
                  <a:pt x="68" y="42"/>
                </a:lnTo>
                <a:lnTo>
                  <a:pt x="44" y="42"/>
                </a:lnTo>
                <a:lnTo>
                  <a:pt x="44" y="0"/>
                </a:lnTo>
                <a:lnTo>
                  <a:pt x="20" y="0"/>
                </a:lnTo>
                <a:lnTo>
                  <a:pt x="20" y="42"/>
                </a:lnTo>
                <a:lnTo>
                  <a:pt x="0" y="42"/>
                </a:lnTo>
                <a:lnTo>
                  <a:pt x="0" y="62"/>
                </a:lnTo>
                <a:lnTo>
                  <a:pt x="20" y="62"/>
                </a:lnTo>
                <a:lnTo>
                  <a:pt x="20" y="164"/>
                </a:lnTo>
                <a:lnTo>
                  <a:pt x="20" y="172"/>
                </a:lnTo>
                <a:lnTo>
                  <a:pt x="21" y="178"/>
                </a:lnTo>
                <a:lnTo>
                  <a:pt x="24" y="184"/>
                </a:lnTo>
                <a:lnTo>
                  <a:pt x="27" y="189"/>
                </a:lnTo>
                <a:lnTo>
                  <a:pt x="31" y="192"/>
                </a:lnTo>
                <a:lnTo>
                  <a:pt x="36" y="195"/>
                </a:lnTo>
                <a:lnTo>
                  <a:pt x="42" y="196"/>
                </a:lnTo>
                <a:lnTo>
                  <a:pt x="50" y="196"/>
                </a:lnTo>
                <a:lnTo>
                  <a:pt x="58" y="195"/>
                </a:lnTo>
                <a:lnTo>
                  <a:pt x="68" y="193"/>
                </a:lnTo>
                <a:lnTo>
                  <a:pt x="68" y="171"/>
                </a:lnTo>
                <a:lnTo>
                  <a:pt x="56" y="172"/>
                </a:lnTo>
                <a:lnTo>
                  <a:pt x="50" y="171"/>
                </a:lnTo>
                <a:lnTo>
                  <a:pt x="46" y="169"/>
                </a:lnTo>
                <a:lnTo>
                  <a:pt x="44" y="163"/>
                </a:lnTo>
                <a:lnTo>
                  <a:pt x="44"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7" name="Freeform 293"/>
          <p:cNvSpPr>
            <a:spLocks noEditPoints="1"/>
          </p:cNvSpPr>
          <p:nvPr/>
        </p:nvSpPr>
        <p:spPr bwMode="auto">
          <a:xfrm>
            <a:off x="3976689" y="5454650"/>
            <a:ext cx="60325" cy="82550"/>
          </a:xfrm>
          <a:custGeom>
            <a:avLst/>
            <a:gdLst>
              <a:gd name="T0" fmla="*/ 42555 w 129"/>
              <a:gd name="T1" fmla="*/ 51724 h 158"/>
              <a:gd name="T2" fmla="*/ 41152 w 129"/>
              <a:gd name="T3" fmla="*/ 59561 h 158"/>
              <a:gd name="T4" fmla="*/ 37411 w 129"/>
              <a:gd name="T5" fmla="*/ 65309 h 158"/>
              <a:gd name="T6" fmla="*/ 30864 w 129"/>
              <a:gd name="T7" fmla="*/ 69488 h 158"/>
              <a:gd name="T8" fmla="*/ 22914 w 129"/>
              <a:gd name="T9" fmla="*/ 71056 h 158"/>
              <a:gd name="T10" fmla="*/ 17770 w 129"/>
              <a:gd name="T11" fmla="*/ 70533 h 158"/>
              <a:gd name="T12" fmla="*/ 14497 w 129"/>
              <a:gd name="T13" fmla="*/ 67921 h 158"/>
              <a:gd name="T14" fmla="*/ 12626 w 129"/>
              <a:gd name="T15" fmla="*/ 63741 h 158"/>
              <a:gd name="T16" fmla="*/ 11691 w 129"/>
              <a:gd name="T17" fmla="*/ 59039 h 158"/>
              <a:gd name="T18" fmla="*/ 12159 w 129"/>
              <a:gd name="T19" fmla="*/ 53292 h 158"/>
              <a:gd name="T20" fmla="*/ 14029 w 129"/>
              <a:gd name="T21" fmla="*/ 49634 h 158"/>
              <a:gd name="T22" fmla="*/ 17303 w 129"/>
              <a:gd name="T23" fmla="*/ 46500 h 158"/>
              <a:gd name="T24" fmla="*/ 22447 w 129"/>
              <a:gd name="T25" fmla="*/ 45455 h 158"/>
              <a:gd name="T26" fmla="*/ 33202 w 129"/>
              <a:gd name="T27" fmla="*/ 43365 h 158"/>
              <a:gd name="T28" fmla="*/ 42555 w 129"/>
              <a:gd name="T29" fmla="*/ 39708 h 158"/>
              <a:gd name="T30" fmla="*/ 43490 w 129"/>
              <a:gd name="T31" fmla="*/ 72623 h 158"/>
              <a:gd name="T32" fmla="*/ 44893 w 129"/>
              <a:gd name="T33" fmla="*/ 76803 h 158"/>
              <a:gd name="T34" fmla="*/ 47699 w 129"/>
              <a:gd name="T35" fmla="*/ 79938 h 158"/>
              <a:gd name="T36" fmla="*/ 51440 w 129"/>
              <a:gd name="T37" fmla="*/ 82028 h 158"/>
              <a:gd name="T38" fmla="*/ 57052 w 129"/>
              <a:gd name="T39" fmla="*/ 81505 h 158"/>
              <a:gd name="T40" fmla="*/ 60325 w 129"/>
              <a:gd name="T41" fmla="*/ 70533 h 158"/>
              <a:gd name="T42" fmla="*/ 55649 w 129"/>
              <a:gd name="T43" fmla="*/ 70533 h 158"/>
              <a:gd name="T44" fmla="*/ 53310 w 129"/>
              <a:gd name="T45" fmla="*/ 66353 h 158"/>
              <a:gd name="T46" fmla="*/ 53310 w 129"/>
              <a:gd name="T47" fmla="*/ 23511 h 158"/>
              <a:gd name="T48" fmla="*/ 51908 w 129"/>
              <a:gd name="T49" fmla="*/ 13062 h 158"/>
              <a:gd name="T50" fmla="*/ 47699 w 129"/>
              <a:gd name="T51" fmla="*/ 5225 h 158"/>
              <a:gd name="T52" fmla="*/ 39749 w 129"/>
              <a:gd name="T53" fmla="*/ 1045 h 158"/>
              <a:gd name="T54" fmla="*/ 28993 w 129"/>
              <a:gd name="T55" fmla="*/ 0 h 158"/>
              <a:gd name="T56" fmla="*/ 17770 w 129"/>
              <a:gd name="T57" fmla="*/ 1567 h 158"/>
              <a:gd name="T58" fmla="*/ 10288 w 129"/>
              <a:gd name="T59" fmla="*/ 6270 h 158"/>
              <a:gd name="T60" fmla="*/ 5144 w 129"/>
              <a:gd name="T61" fmla="*/ 14629 h 158"/>
              <a:gd name="T62" fmla="*/ 3273 w 129"/>
              <a:gd name="T63" fmla="*/ 24556 h 158"/>
              <a:gd name="T64" fmla="*/ 13561 w 129"/>
              <a:gd name="T65" fmla="*/ 25078 h 158"/>
              <a:gd name="T66" fmla="*/ 14497 w 129"/>
              <a:gd name="T67" fmla="*/ 19331 h 158"/>
              <a:gd name="T68" fmla="*/ 17303 w 129"/>
              <a:gd name="T69" fmla="*/ 15152 h 158"/>
              <a:gd name="T70" fmla="*/ 21979 w 129"/>
              <a:gd name="T71" fmla="*/ 12017 h 158"/>
              <a:gd name="T72" fmla="*/ 28526 w 129"/>
              <a:gd name="T73" fmla="*/ 11494 h 158"/>
              <a:gd name="T74" fmla="*/ 34605 w 129"/>
              <a:gd name="T75" fmla="*/ 12017 h 158"/>
              <a:gd name="T76" fmla="*/ 39281 w 129"/>
              <a:gd name="T77" fmla="*/ 14629 h 158"/>
              <a:gd name="T78" fmla="*/ 41620 w 129"/>
              <a:gd name="T79" fmla="*/ 18286 h 158"/>
              <a:gd name="T80" fmla="*/ 42555 w 129"/>
              <a:gd name="T81" fmla="*/ 22989 h 158"/>
              <a:gd name="T82" fmla="*/ 42087 w 129"/>
              <a:gd name="T83" fmla="*/ 28213 h 158"/>
              <a:gd name="T84" fmla="*/ 39749 w 129"/>
              <a:gd name="T85" fmla="*/ 30826 h 158"/>
              <a:gd name="T86" fmla="*/ 33202 w 129"/>
              <a:gd name="T87" fmla="*/ 32393 h 158"/>
              <a:gd name="T88" fmla="*/ 22447 w 129"/>
              <a:gd name="T89" fmla="*/ 33960 h 158"/>
              <a:gd name="T90" fmla="*/ 12626 w 129"/>
              <a:gd name="T91" fmla="*/ 37095 h 158"/>
              <a:gd name="T92" fmla="*/ 5612 w 129"/>
              <a:gd name="T93" fmla="*/ 41797 h 158"/>
              <a:gd name="T94" fmla="*/ 1871 w 129"/>
              <a:gd name="T95" fmla="*/ 49112 h 158"/>
              <a:gd name="T96" fmla="*/ 0 w 129"/>
              <a:gd name="T97" fmla="*/ 59039 h 158"/>
              <a:gd name="T98" fmla="*/ 1871 w 129"/>
              <a:gd name="T99" fmla="*/ 68443 h 158"/>
              <a:gd name="T100" fmla="*/ 5612 w 129"/>
              <a:gd name="T101" fmla="*/ 76280 h 158"/>
              <a:gd name="T102" fmla="*/ 12159 w 129"/>
              <a:gd name="T103" fmla="*/ 80460 h 158"/>
              <a:gd name="T104" fmla="*/ 21044 w 129"/>
              <a:gd name="T105" fmla="*/ 82550 h 158"/>
              <a:gd name="T106" fmla="*/ 33202 w 129"/>
              <a:gd name="T107" fmla="*/ 79415 h 158"/>
              <a:gd name="T108" fmla="*/ 43490 w 129"/>
              <a:gd name="T109" fmla="*/ 69488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8"/>
              <a:gd name="T167" fmla="*/ 129 w 129"/>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8">
                <a:moveTo>
                  <a:pt x="91" y="76"/>
                </a:moveTo>
                <a:lnTo>
                  <a:pt x="91" y="99"/>
                </a:lnTo>
                <a:lnTo>
                  <a:pt x="90" y="107"/>
                </a:lnTo>
                <a:lnTo>
                  <a:pt x="88" y="114"/>
                </a:lnTo>
                <a:lnTo>
                  <a:pt x="85" y="120"/>
                </a:lnTo>
                <a:lnTo>
                  <a:pt x="80" y="125"/>
                </a:lnTo>
                <a:lnTo>
                  <a:pt x="73" y="130"/>
                </a:lnTo>
                <a:lnTo>
                  <a:pt x="66" y="133"/>
                </a:lnTo>
                <a:lnTo>
                  <a:pt x="58" y="135"/>
                </a:lnTo>
                <a:lnTo>
                  <a:pt x="49" y="136"/>
                </a:lnTo>
                <a:lnTo>
                  <a:pt x="44" y="136"/>
                </a:lnTo>
                <a:lnTo>
                  <a:pt x="38" y="135"/>
                </a:lnTo>
                <a:lnTo>
                  <a:pt x="34" y="132"/>
                </a:lnTo>
                <a:lnTo>
                  <a:pt x="31" y="130"/>
                </a:lnTo>
                <a:lnTo>
                  <a:pt x="28" y="127"/>
                </a:lnTo>
                <a:lnTo>
                  <a:pt x="27" y="122"/>
                </a:lnTo>
                <a:lnTo>
                  <a:pt x="25" y="117"/>
                </a:lnTo>
                <a:lnTo>
                  <a:pt x="25" y="113"/>
                </a:lnTo>
                <a:lnTo>
                  <a:pt x="25" y="107"/>
                </a:lnTo>
                <a:lnTo>
                  <a:pt x="26" y="102"/>
                </a:lnTo>
                <a:lnTo>
                  <a:pt x="28" y="99"/>
                </a:lnTo>
                <a:lnTo>
                  <a:pt x="30" y="95"/>
                </a:lnTo>
                <a:lnTo>
                  <a:pt x="33" y="92"/>
                </a:lnTo>
                <a:lnTo>
                  <a:pt x="37" y="89"/>
                </a:lnTo>
                <a:lnTo>
                  <a:pt x="43" y="88"/>
                </a:lnTo>
                <a:lnTo>
                  <a:pt x="48" y="87"/>
                </a:lnTo>
                <a:lnTo>
                  <a:pt x="60" y="85"/>
                </a:lnTo>
                <a:lnTo>
                  <a:pt x="71" y="83"/>
                </a:lnTo>
                <a:lnTo>
                  <a:pt x="82" y="81"/>
                </a:lnTo>
                <a:lnTo>
                  <a:pt x="91" y="76"/>
                </a:lnTo>
                <a:close/>
                <a:moveTo>
                  <a:pt x="93" y="133"/>
                </a:moveTo>
                <a:lnTo>
                  <a:pt x="93" y="139"/>
                </a:lnTo>
                <a:lnTo>
                  <a:pt x="94" y="144"/>
                </a:lnTo>
                <a:lnTo>
                  <a:pt x="96" y="147"/>
                </a:lnTo>
                <a:lnTo>
                  <a:pt x="99" y="151"/>
                </a:lnTo>
                <a:lnTo>
                  <a:pt x="102" y="153"/>
                </a:lnTo>
                <a:lnTo>
                  <a:pt x="106" y="156"/>
                </a:lnTo>
                <a:lnTo>
                  <a:pt x="110" y="157"/>
                </a:lnTo>
                <a:lnTo>
                  <a:pt x="116" y="157"/>
                </a:lnTo>
                <a:lnTo>
                  <a:pt x="122" y="156"/>
                </a:lnTo>
                <a:lnTo>
                  <a:pt x="129" y="154"/>
                </a:lnTo>
                <a:lnTo>
                  <a:pt x="129" y="135"/>
                </a:lnTo>
                <a:lnTo>
                  <a:pt x="123" y="136"/>
                </a:lnTo>
                <a:lnTo>
                  <a:pt x="119" y="135"/>
                </a:lnTo>
                <a:lnTo>
                  <a:pt x="115" y="131"/>
                </a:lnTo>
                <a:lnTo>
                  <a:pt x="114" y="127"/>
                </a:lnTo>
                <a:lnTo>
                  <a:pt x="114" y="120"/>
                </a:lnTo>
                <a:lnTo>
                  <a:pt x="114" y="45"/>
                </a:lnTo>
                <a:lnTo>
                  <a:pt x="113" y="35"/>
                </a:lnTo>
                <a:lnTo>
                  <a:pt x="111" y="25"/>
                </a:lnTo>
                <a:lnTo>
                  <a:pt x="107" y="17"/>
                </a:lnTo>
                <a:lnTo>
                  <a:pt x="102" y="10"/>
                </a:lnTo>
                <a:lnTo>
                  <a:pt x="94" y="5"/>
                </a:lnTo>
                <a:lnTo>
                  <a:pt x="85" y="2"/>
                </a:lnTo>
                <a:lnTo>
                  <a:pt x="74" y="1"/>
                </a:lnTo>
                <a:lnTo>
                  <a:pt x="62" y="0"/>
                </a:lnTo>
                <a:lnTo>
                  <a:pt x="49" y="1"/>
                </a:lnTo>
                <a:lnTo>
                  <a:pt x="38" y="3"/>
                </a:lnTo>
                <a:lnTo>
                  <a:pt x="29" y="7"/>
                </a:lnTo>
                <a:lnTo>
                  <a:pt x="22" y="12"/>
                </a:lnTo>
                <a:lnTo>
                  <a:pt x="15" y="19"/>
                </a:lnTo>
                <a:lnTo>
                  <a:pt x="11" y="28"/>
                </a:lnTo>
                <a:lnTo>
                  <a:pt x="8" y="37"/>
                </a:lnTo>
                <a:lnTo>
                  <a:pt x="7" y="47"/>
                </a:lnTo>
                <a:lnTo>
                  <a:pt x="7" y="48"/>
                </a:lnTo>
                <a:lnTo>
                  <a:pt x="29" y="48"/>
                </a:lnTo>
                <a:lnTo>
                  <a:pt x="29" y="43"/>
                </a:lnTo>
                <a:lnTo>
                  <a:pt x="31" y="37"/>
                </a:lnTo>
                <a:lnTo>
                  <a:pt x="33" y="32"/>
                </a:lnTo>
                <a:lnTo>
                  <a:pt x="37" y="29"/>
                </a:lnTo>
                <a:lnTo>
                  <a:pt x="42" y="25"/>
                </a:lnTo>
                <a:lnTo>
                  <a:pt x="47" y="23"/>
                </a:lnTo>
                <a:lnTo>
                  <a:pt x="53" y="22"/>
                </a:lnTo>
                <a:lnTo>
                  <a:pt x="61" y="22"/>
                </a:lnTo>
                <a:lnTo>
                  <a:pt x="68" y="22"/>
                </a:lnTo>
                <a:lnTo>
                  <a:pt x="74" y="23"/>
                </a:lnTo>
                <a:lnTo>
                  <a:pt x="80" y="25"/>
                </a:lnTo>
                <a:lnTo>
                  <a:pt x="84" y="28"/>
                </a:lnTo>
                <a:lnTo>
                  <a:pt x="87" y="30"/>
                </a:lnTo>
                <a:lnTo>
                  <a:pt x="89" y="35"/>
                </a:lnTo>
                <a:lnTo>
                  <a:pt x="91" y="38"/>
                </a:lnTo>
                <a:lnTo>
                  <a:pt x="91" y="44"/>
                </a:lnTo>
                <a:lnTo>
                  <a:pt x="91" y="50"/>
                </a:lnTo>
                <a:lnTo>
                  <a:pt x="90" y="54"/>
                </a:lnTo>
                <a:lnTo>
                  <a:pt x="89" y="57"/>
                </a:lnTo>
                <a:lnTo>
                  <a:pt x="85" y="59"/>
                </a:lnTo>
                <a:lnTo>
                  <a:pt x="80" y="61"/>
                </a:lnTo>
                <a:lnTo>
                  <a:pt x="71" y="62"/>
                </a:lnTo>
                <a:lnTo>
                  <a:pt x="61" y="64"/>
                </a:lnTo>
                <a:lnTo>
                  <a:pt x="48" y="65"/>
                </a:lnTo>
                <a:lnTo>
                  <a:pt x="36" y="67"/>
                </a:lnTo>
                <a:lnTo>
                  <a:pt x="27" y="71"/>
                </a:lnTo>
                <a:lnTo>
                  <a:pt x="18" y="74"/>
                </a:lnTo>
                <a:lnTo>
                  <a:pt x="12" y="80"/>
                </a:lnTo>
                <a:lnTo>
                  <a:pt x="7" y="86"/>
                </a:lnTo>
                <a:lnTo>
                  <a:pt x="4" y="94"/>
                </a:lnTo>
                <a:lnTo>
                  <a:pt x="2" y="102"/>
                </a:lnTo>
                <a:lnTo>
                  <a:pt x="0" y="113"/>
                </a:lnTo>
                <a:lnTo>
                  <a:pt x="2" y="123"/>
                </a:lnTo>
                <a:lnTo>
                  <a:pt x="4" y="131"/>
                </a:lnTo>
                <a:lnTo>
                  <a:pt x="7" y="139"/>
                </a:lnTo>
                <a:lnTo>
                  <a:pt x="12" y="146"/>
                </a:lnTo>
                <a:lnTo>
                  <a:pt x="18" y="151"/>
                </a:lnTo>
                <a:lnTo>
                  <a:pt x="26" y="154"/>
                </a:lnTo>
                <a:lnTo>
                  <a:pt x="35" y="157"/>
                </a:lnTo>
                <a:lnTo>
                  <a:pt x="45" y="158"/>
                </a:lnTo>
                <a:lnTo>
                  <a:pt x="58" y="157"/>
                </a:lnTo>
                <a:lnTo>
                  <a:pt x="71" y="152"/>
                </a:lnTo>
                <a:lnTo>
                  <a:pt x="83" y="144"/>
                </a:lnTo>
                <a:lnTo>
                  <a:pt x="93" y="13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8" name="Freeform 294"/>
          <p:cNvSpPr>
            <a:spLocks noEditPoints="1"/>
          </p:cNvSpPr>
          <p:nvPr/>
        </p:nvSpPr>
        <p:spPr bwMode="auto">
          <a:xfrm>
            <a:off x="4083050" y="5426075"/>
            <a:ext cx="71438" cy="109538"/>
          </a:xfrm>
          <a:custGeom>
            <a:avLst/>
            <a:gdLst>
              <a:gd name="T0" fmla="*/ 0 w 153"/>
              <a:gd name="T1" fmla="*/ 109538 h 207"/>
              <a:gd name="T2" fmla="*/ 33151 w 153"/>
              <a:gd name="T3" fmla="*/ 109538 h 207"/>
              <a:gd name="T4" fmla="*/ 37353 w 153"/>
              <a:gd name="T5" fmla="*/ 109538 h 207"/>
              <a:gd name="T6" fmla="*/ 41555 w 153"/>
              <a:gd name="T7" fmla="*/ 108480 h 207"/>
              <a:gd name="T8" fmla="*/ 45291 w 153"/>
              <a:gd name="T9" fmla="*/ 107950 h 207"/>
              <a:gd name="T10" fmla="*/ 49026 w 153"/>
              <a:gd name="T11" fmla="*/ 105834 h 207"/>
              <a:gd name="T12" fmla="*/ 52761 w 153"/>
              <a:gd name="T13" fmla="*/ 104246 h 207"/>
              <a:gd name="T14" fmla="*/ 55563 w 153"/>
              <a:gd name="T15" fmla="*/ 101071 h 207"/>
              <a:gd name="T16" fmla="*/ 58364 w 153"/>
              <a:gd name="T17" fmla="*/ 98425 h 207"/>
              <a:gd name="T18" fmla="*/ 61166 w 153"/>
              <a:gd name="T19" fmla="*/ 95250 h 207"/>
              <a:gd name="T20" fmla="*/ 63500 w 153"/>
              <a:gd name="T21" fmla="*/ 91546 h 207"/>
              <a:gd name="T22" fmla="*/ 65368 w 153"/>
              <a:gd name="T23" fmla="*/ 86784 h 207"/>
              <a:gd name="T24" fmla="*/ 67236 w 153"/>
              <a:gd name="T25" fmla="*/ 82550 h 207"/>
              <a:gd name="T26" fmla="*/ 69103 w 153"/>
              <a:gd name="T27" fmla="*/ 77259 h 207"/>
              <a:gd name="T28" fmla="*/ 70037 w 153"/>
              <a:gd name="T29" fmla="*/ 71967 h 207"/>
              <a:gd name="T30" fmla="*/ 70971 w 153"/>
              <a:gd name="T31" fmla="*/ 66146 h 207"/>
              <a:gd name="T32" fmla="*/ 71438 w 153"/>
              <a:gd name="T33" fmla="*/ 59796 h 207"/>
              <a:gd name="T34" fmla="*/ 71438 w 153"/>
              <a:gd name="T35" fmla="*/ 52917 h 207"/>
              <a:gd name="T36" fmla="*/ 71438 w 153"/>
              <a:gd name="T37" fmla="*/ 47096 h 207"/>
              <a:gd name="T38" fmla="*/ 70971 w 153"/>
              <a:gd name="T39" fmla="*/ 41275 h 207"/>
              <a:gd name="T40" fmla="*/ 70037 w 153"/>
              <a:gd name="T41" fmla="*/ 35984 h 207"/>
              <a:gd name="T42" fmla="*/ 69103 w 153"/>
              <a:gd name="T43" fmla="*/ 30163 h 207"/>
              <a:gd name="T44" fmla="*/ 67236 w 153"/>
              <a:gd name="T45" fmla="*/ 25929 h 207"/>
              <a:gd name="T46" fmla="*/ 65835 w 153"/>
              <a:gd name="T47" fmla="*/ 21167 h 207"/>
              <a:gd name="T48" fmla="*/ 63967 w 153"/>
              <a:gd name="T49" fmla="*/ 17463 h 207"/>
              <a:gd name="T50" fmla="*/ 61633 w 153"/>
              <a:gd name="T51" fmla="*/ 13758 h 207"/>
              <a:gd name="T52" fmla="*/ 58831 w 153"/>
              <a:gd name="T53" fmla="*/ 10583 h 207"/>
              <a:gd name="T54" fmla="*/ 56030 w 153"/>
              <a:gd name="T55" fmla="*/ 7938 h 207"/>
              <a:gd name="T56" fmla="*/ 53228 w 153"/>
              <a:gd name="T57" fmla="*/ 5821 h 207"/>
              <a:gd name="T58" fmla="*/ 49493 w 153"/>
              <a:gd name="T59" fmla="*/ 3704 h 207"/>
              <a:gd name="T60" fmla="*/ 46225 w 153"/>
              <a:gd name="T61" fmla="*/ 2117 h 207"/>
              <a:gd name="T62" fmla="*/ 42489 w 153"/>
              <a:gd name="T63" fmla="*/ 529 h 207"/>
              <a:gd name="T64" fmla="*/ 37820 w 153"/>
              <a:gd name="T65" fmla="*/ 0 h 207"/>
              <a:gd name="T66" fmla="*/ 33618 w 153"/>
              <a:gd name="T67" fmla="*/ 0 h 207"/>
              <a:gd name="T68" fmla="*/ 0 w 153"/>
              <a:gd name="T69" fmla="*/ 0 h 207"/>
              <a:gd name="T70" fmla="*/ 0 w 153"/>
              <a:gd name="T71" fmla="*/ 109538 h 207"/>
              <a:gd name="T72" fmla="*/ 32684 w 153"/>
              <a:gd name="T73" fmla="*/ 13229 h 207"/>
              <a:gd name="T74" fmla="*/ 38287 w 153"/>
              <a:gd name="T75" fmla="*/ 13758 h 207"/>
              <a:gd name="T76" fmla="*/ 43890 w 153"/>
              <a:gd name="T77" fmla="*/ 15346 h 207"/>
              <a:gd name="T78" fmla="*/ 48092 w 153"/>
              <a:gd name="T79" fmla="*/ 19050 h 207"/>
              <a:gd name="T80" fmla="*/ 52294 w 153"/>
              <a:gd name="T81" fmla="*/ 23283 h 207"/>
              <a:gd name="T82" fmla="*/ 55096 w 153"/>
              <a:gd name="T83" fmla="*/ 29633 h 207"/>
              <a:gd name="T84" fmla="*/ 56964 w 153"/>
              <a:gd name="T85" fmla="*/ 36513 h 207"/>
              <a:gd name="T86" fmla="*/ 58364 w 153"/>
              <a:gd name="T87" fmla="*/ 44450 h 207"/>
              <a:gd name="T88" fmla="*/ 58831 w 153"/>
              <a:gd name="T89" fmla="*/ 54504 h 207"/>
              <a:gd name="T90" fmla="*/ 58364 w 153"/>
              <a:gd name="T91" fmla="*/ 64029 h 207"/>
              <a:gd name="T92" fmla="*/ 57431 w 153"/>
              <a:gd name="T93" fmla="*/ 71967 h 207"/>
              <a:gd name="T94" fmla="*/ 55096 w 153"/>
              <a:gd name="T95" fmla="*/ 79375 h 207"/>
              <a:gd name="T96" fmla="*/ 52294 w 153"/>
              <a:gd name="T97" fmla="*/ 85725 h 207"/>
              <a:gd name="T98" fmla="*/ 48559 w 153"/>
              <a:gd name="T99" fmla="*/ 89959 h 207"/>
              <a:gd name="T100" fmla="*/ 43890 w 153"/>
              <a:gd name="T101" fmla="*/ 93663 h 207"/>
              <a:gd name="T102" fmla="*/ 38287 w 153"/>
              <a:gd name="T103" fmla="*/ 95780 h 207"/>
              <a:gd name="T104" fmla="*/ 32684 w 153"/>
              <a:gd name="T105" fmla="*/ 96309 h 207"/>
              <a:gd name="T106" fmla="*/ 11673 w 153"/>
              <a:gd name="T107" fmla="*/ 96309 h 207"/>
              <a:gd name="T108" fmla="*/ 11673 w 153"/>
              <a:gd name="T109" fmla="*/ 13229 h 207"/>
              <a:gd name="T110" fmla="*/ 32684 w 153"/>
              <a:gd name="T111" fmla="*/ 13229 h 20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3"/>
              <a:gd name="T169" fmla="*/ 0 h 207"/>
              <a:gd name="T170" fmla="*/ 153 w 153"/>
              <a:gd name="T171" fmla="*/ 207 h 20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3" h="207">
                <a:moveTo>
                  <a:pt x="0" y="207"/>
                </a:moveTo>
                <a:lnTo>
                  <a:pt x="71" y="207"/>
                </a:lnTo>
                <a:lnTo>
                  <a:pt x="80" y="207"/>
                </a:lnTo>
                <a:lnTo>
                  <a:pt x="89" y="205"/>
                </a:lnTo>
                <a:lnTo>
                  <a:pt x="97" y="204"/>
                </a:lnTo>
                <a:lnTo>
                  <a:pt x="105" y="200"/>
                </a:lnTo>
                <a:lnTo>
                  <a:pt x="113" y="197"/>
                </a:lnTo>
                <a:lnTo>
                  <a:pt x="119" y="191"/>
                </a:lnTo>
                <a:lnTo>
                  <a:pt x="125" y="186"/>
                </a:lnTo>
                <a:lnTo>
                  <a:pt x="131" y="180"/>
                </a:lnTo>
                <a:lnTo>
                  <a:pt x="136" y="173"/>
                </a:lnTo>
                <a:lnTo>
                  <a:pt x="140" y="164"/>
                </a:lnTo>
                <a:lnTo>
                  <a:pt x="144" y="156"/>
                </a:lnTo>
                <a:lnTo>
                  <a:pt x="148" y="146"/>
                </a:lnTo>
                <a:lnTo>
                  <a:pt x="150" y="136"/>
                </a:lnTo>
                <a:lnTo>
                  <a:pt x="152" y="125"/>
                </a:lnTo>
                <a:lnTo>
                  <a:pt x="153" y="113"/>
                </a:lnTo>
                <a:lnTo>
                  <a:pt x="153" y="100"/>
                </a:lnTo>
                <a:lnTo>
                  <a:pt x="153" y="89"/>
                </a:lnTo>
                <a:lnTo>
                  <a:pt x="152" y="78"/>
                </a:lnTo>
                <a:lnTo>
                  <a:pt x="150" y="68"/>
                </a:lnTo>
                <a:lnTo>
                  <a:pt x="148" y="57"/>
                </a:lnTo>
                <a:lnTo>
                  <a:pt x="144" y="49"/>
                </a:lnTo>
                <a:lnTo>
                  <a:pt x="141" y="40"/>
                </a:lnTo>
                <a:lnTo>
                  <a:pt x="137" y="33"/>
                </a:lnTo>
                <a:lnTo>
                  <a:pt x="132" y="26"/>
                </a:lnTo>
                <a:lnTo>
                  <a:pt x="126" y="20"/>
                </a:lnTo>
                <a:lnTo>
                  <a:pt x="120" y="15"/>
                </a:lnTo>
                <a:lnTo>
                  <a:pt x="114" y="11"/>
                </a:lnTo>
                <a:lnTo>
                  <a:pt x="106" y="7"/>
                </a:lnTo>
                <a:lnTo>
                  <a:pt x="99" y="4"/>
                </a:lnTo>
                <a:lnTo>
                  <a:pt x="91" y="1"/>
                </a:lnTo>
                <a:lnTo>
                  <a:pt x="81" y="0"/>
                </a:lnTo>
                <a:lnTo>
                  <a:pt x="72" y="0"/>
                </a:lnTo>
                <a:lnTo>
                  <a:pt x="0" y="0"/>
                </a:lnTo>
                <a:lnTo>
                  <a:pt x="0" y="207"/>
                </a:lnTo>
                <a:close/>
                <a:moveTo>
                  <a:pt x="70" y="25"/>
                </a:moveTo>
                <a:lnTo>
                  <a:pt x="82" y="26"/>
                </a:lnTo>
                <a:lnTo>
                  <a:pt x="94" y="29"/>
                </a:lnTo>
                <a:lnTo>
                  <a:pt x="103" y="36"/>
                </a:lnTo>
                <a:lnTo>
                  <a:pt x="112" y="44"/>
                </a:lnTo>
                <a:lnTo>
                  <a:pt x="118" y="56"/>
                </a:lnTo>
                <a:lnTo>
                  <a:pt x="122" y="69"/>
                </a:lnTo>
                <a:lnTo>
                  <a:pt x="125" y="84"/>
                </a:lnTo>
                <a:lnTo>
                  <a:pt x="126" y="103"/>
                </a:lnTo>
                <a:lnTo>
                  <a:pt x="125" y="121"/>
                </a:lnTo>
                <a:lnTo>
                  <a:pt x="123" y="136"/>
                </a:lnTo>
                <a:lnTo>
                  <a:pt x="118" y="150"/>
                </a:lnTo>
                <a:lnTo>
                  <a:pt x="112" y="162"/>
                </a:lnTo>
                <a:lnTo>
                  <a:pt x="104" y="170"/>
                </a:lnTo>
                <a:lnTo>
                  <a:pt x="94" y="177"/>
                </a:lnTo>
                <a:lnTo>
                  <a:pt x="82" y="181"/>
                </a:lnTo>
                <a:lnTo>
                  <a:pt x="70" y="182"/>
                </a:lnTo>
                <a:lnTo>
                  <a:pt x="25" y="182"/>
                </a:lnTo>
                <a:lnTo>
                  <a:pt x="25" y="25"/>
                </a:lnTo>
                <a:lnTo>
                  <a:pt x="70" y="2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9" name="Rectangle 295"/>
          <p:cNvSpPr>
            <a:spLocks noChangeArrowheads="1"/>
          </p:cNvSpPr>
          <p:nvPr/>
        </p:nvSpPr>
        <p:spPr bwMode="auto">
          <a:xfrm>
            <a:off x="4167188" y="5519739"/>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60" name="Freeform 296"/>
          <p:cNvSpPr>
            <a:spLocks/>
          </p:cNvSpPr>
          <p:nvPr/>
        </p:nvSpPr>
        <p:spPr bwMode="auto">
          <a:xfrm>
            <a:off x="2874963" y="5622926"/>
            <a:ext cx="57150" cy="106363"/>
          </a:xfrm>
          <a:custGeom>
            <a:avLst/>
            <a:gdLst>
              <a:gd name="T0" fmla="*/ 57150 w 125"/>
              <a:gd name="T1" fmla="*/ 106363 h 199"/>
              <a:gd name="T2" fmla="*/ 12344 w 125"/>
              <a:gd name="T3" fmla="*/ 93535 h 199"/>
              <a:gd name="T4" fmla="*/ 15088 w 125"/>
              <a:gd name="T5" fmla="*/ 86587 h 199"/>
              <a:gd name="T6" fmla="*/ 18745 w 125"/>
              <a:gd name="T7" fmla="*/ 80173 h 199"/>
              <a:gd name="T8" fmla="*/ 24689 w 125"/>
              <a:gd name="T9" fmla="*/ 74828 h 199"/>
              <a:gd name="T10" fmla="*/ 32004 w 125"/>
              <a:gd name="T11" fmla="*/ 69483 h 199"/>
              <a:gd name="T12" fmla="*/ 43434 w 125"/>
              <a:gd name="T13" fmla="*/ 61466 h 199"/>
              <a:gd name="T14" fmla="*/ 50292 w 125"/>
              <a:gd name="T15" fmla="*/ 54518 h 199"/>
              <a:gd name="T16" fmla="*/ 54407 w 125"/>
              <a:gd name="T17" fmla="*/ 46500 h 199"/>
              <a:gd name="T18" fmla="*/ 56693 w 125"/>
              <a:gd name="T19" fmla="*/ 36880 h 199"/>
              <a:gd name="T20" fmla="*/ 56693 w 125"/>
              <a:gd name="T21" fmla="*/ 24586 h 199"/>
              <a:gd name="T22" fmla="*/ 52578 w 125"/>
              <a:gd name="T23" fmla="*/ 12828 h 199"/>
              <a:gd name="T24" fmla="*/ 45263 w 125"/>
              <a:gd name="T25" fmla="*/ 4810 h 199"/>
              <a:gd name="T26" fmla="*/ 35662 w 125"/>
              <a:gd name="T27" fmla="*/ 534 h 199"/>
              <a:gd name="T28" fmla="*/ 23774 w 125"/>
              <a:gd name="T29" fmla="*/ 534 h 199"/>
              <a:gd name="T30" fmla="*/ 13716 w 125"/>
              <a:gd name="T31" fmla="*/ 5345 h 199"/>
              <a:gd name="T32" fmla="*/ 6401 w 125"/>
              <a:gd name="T33" fmla="*/ 14966 h 199"/>
              <a:gd name="T34" fmla="*/ 2743 w 125"/>
              <a:gd name="T35" fmla="*/ 28328 h 199"/>
              <a:gd name="T36" fmla="*/ 1829 w 125"/>
              <a:gd name="T37" fmla="*/ 38483 h 199"/>
              <a:gd name="T38" fmla="*/ 13259 w 125"/>
              <a:gd name="T39" fmla="*/ 37414 h 199"/>
              <a:gd name="T40" fmla="*/ 14173 w 125"/>
              <a:gd name="T41" fmla="*/ 27259 h 199"/>
              <a:gd name="T42" fmla="*/ 17374 w 125"/>
              <a:gd name="T43" fmla="*/ 19242 h 199"/>
              <a:gd name="T44" fmla="*/ 22860 w 125"/>
              <a:gd name="T45" fmla="*/ 14966 h 199"/>
              <a:gd name="T46" fmla="*/ 29261 w 125"/>
              <a:gd name="T47" fmla="*/ 12828 h 199"/>
              <a:gd name="T48" fmla="*/ 35662 w 125"/>
              <a:gd name="T49" fmla="*/ 14431 h 199"/>
              <a:gd name="T50" fmla="*/ 41148 w 125"/>
              <a:gd name="T51" fmla="*/ 18173 h 199"/>
              <a:gd name="T52" fmla="*/ 44348 w 125"/>
              <a:gd name="T53" fmla="*/ 24052 h 199"/>
              <a:gd name="T54" fmla="*/ 45263 w 125"/>
              <a:gd name="T55" fmla="*/ 31535 h 199"/>
              <a:gd name="T56" fmla="*/ 44348 w 125"/>
              <a:gd name="T57" fmla="*/ 38483 h 199"/>
              <a:gd name="T58" fmla="*/ 42520 w 125"/>
              <a:gd name="T59" fmla="*/ 44362 h 199"/>
              <a:gd name="T60" fmla="*/ 38862 w 125"/>
              <a:gd name="T61" fmla="*/ 49707 h 199"/>
              <a:gd name="T62" fmla="*/ 33376 w 125"/>
              <a:gd name="T63" fmla="*/ 53983 h 199"/>
              <a:gd name="T64" fmla="*/ 20574 w 125"/>
              <a:gd name="T65" fmla="*/ 63604 h 199"/>
              <a:gd name="T66" fmla="*/ 10058 w 125"/>
              <a:gd name="T67" fmla="*/ 73225 h 199"/>
              <a:gd name="T68" fmla="*/ 4115 w 125"/>
              <a:gd name="T69" fmla="*/ 84449 h 199"/>
              <a:gd name="T70" fmla="*/ 457 w 125"/>
              <a:gd name="T71" fmla="*/ 97811 h 199"/>
              <a:gd name="T72" fmla="*/ 0 w 125"/>
              <a:gd name="T73" fmla="*/ 106363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99"/>
              <a:gd name="T113" fmla="*/ 125 w 125"/>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99">
                <a:moveTo>
                  <a:pt x="0" y="199"/>
                </a:moveTo>
                <a:lnTo>
                  <a:pt x="125" y="199"/>
                </a:lnTo>
                <a:lnTo>
                  <a:pt x="125" y="175"/>
                </a:lnTo>
                <a:lnTo>
                  <a:pt x="27" y="175"/>
                </a:lnTo>
                <a:lnTo>
                  <a:pt x="30" y="168"/>
                </a:lnTo>
                <a:lnTo>
                  <a:pt x="33" y="162"/>
                </a:lnTo>
                <a:lnTo>
                  <a:pt x="36" y="156"/>
                </a:lnTo>
                <a:lnTo>
                  <a:pt x="41" y="150"/>
                </a:lnTo>
                <a:lnTo>
                  <a:pt x="48" y="145"/>
                </a:lnTo>
                <a:lnTo>
                  <a:pt x="54" y="140"/>
                </a:lnTo>
                <a:lnTo>
                  <a:pt x="61" y="135"/>
                </a:lnTo>
                <a:lnTo>
                  <a:pt x="70" y="130"/>
                </a:lnTo>
                <a:lnTo>
                  <a:pt x="86" y="122"/>
                </a:lnTo>
                <a:lnTo>
                  <a:pt x="95" y="115"/>
                </a:lnTo>
                <a:lnTo>
                  <a:pt x="103" y="109"/>
                </a:lnTo>
                <a:lnTo>
                  <a:pt x="110" y="102"/>
                </a:lnTo>
                <a:lnTo>
                  <a:pt x="115" y="95"/>
                </a:lnTo>
                <a:lnTo>
                  <a:pt x="119" y="87"/>
                </a:lnTo>
                <a:lnTo>
                  <a:pt x="123" y="78"/>
                </a:lnTo>
                <a:lnTo>
                  <a:pt x="124" y="69"/>
                </a:lnTo>
                <a:lnTo>
                  <a:pt x="125" y="59"/>
                </a:lnTo>
                <a:lnTo>
                  <a:pt x="124" y="46"/>
                </a:lnTo>
                <a:lnTo>
                  <a:pt x="120" y="35"/>
                </a:lnTo>
                <a:lnTo>
                  <a:pt x="115" y="24"/>
                </a:lnTo>
                <a:lnTo>
                  <a:pt x="108" y="16"/>
                </a:lnTo>
                <a:lnTo>
                  <a:pt x="99" y="9"/>
                </a:lnTo>
                <a:lnTo>
                  <a:pt x="90" y="4"/>
                </a:lnTo>
                <a:lnTo>
                  <a:pt x="78" y="1"/>
                </a:lnTo>
                <a:lnTo>
                  <a:pt x="65" y="0"/>
                </a:lnTo>
                <a:lnTo>
                  <a:pt x="52" y="1"/>
                </a:lnTo>
                <a:lnTo>
                  <a:pt x="40" y="4"/>
                </a:lnTo>
                <a:lnTo>
                  <a:pt x="30" y="10"/>
                </a:lnTo>
                <a:lnTo>
                  <a:pt x="21" y="18"/>
                </a:lnTo>
                <a:lnTo>
                  <a:pt x="14" y="28"/>
                </a:lnTo>
                <a:lnTo>
                  <a:pt x="9" y="39"/>
                </a:lnTo>
                <a:lnTo>
                  <a:pt x="6" y="53"/>
                </a:lnTo>
                <a:lnTo>
                  <a:pt x="4" y="69"/>
                </a:lnTo>
                <a:lnTo>
                  <a:pt x="4" y="72"/>
                </a:lnTo>
                <a:lnTo>
                  <a:pt x="29" y="72"/>
                </a:lnTo>
                <a:lnTo>
                  <a:pt x="29" y="70"/>
                </a:lnTo>
                <a:lnTo>
                  <a:pt x="30" y="59"/>
                </a:lnTo>
                <a:lnTo>
                  <a:pt x="31" y="51"/>
                </a:lnTo>
                <a:lnTo>
                  <a:pt x="34" y="43"/>
                </a:lnTo>
                <a:lnTo>
                  <a:pt x="38" y="36"/>
                </a:lnTo>
                <a:lnTo>
                  <a:pt x="43" y="31"/>
                </a:lnTo>
                <a:lnTo>
                  <a:pt x="50" y="28"/>
                </a:lnTo>
                <a:lnTo>
                  <a:pt x="56" y="25"/>
                </a:lnTo>
                <a:lnTo>
                  <a:pt x="64" y="24"/>
                </a:lnTo>
                <a:lnTo>
                  <a:pt x="72" y="25"/>
                </a:lnTo>
                <a:lnTo>
                  <a:pt x="78" y="27"/>
                </a:lnTo>
                <a:lnTo>
                  <a:pt x="85" y="30"/>
                </a:lnTo>
                <a:lnTo>
                  <a:pt x="90" y="34"/>
                </a:lnTo>
                <a:lnTo>
                  <a:pt x="94" y="39"/>
                </a:lnTo>
                <a:lnTo>
                  <a:pt x="97" y="45"/>
                </a:lnTo>
                <a:lnTo>
                  <a:pt x="98" y="52"/>
                </a:lnTo>
                <a:lnTo>
                  <a:pt x="99" y="59"/>
                </a:lnTo>
                <a:lnTo>
                  <a:pt x="99" y="66"/>
                </a:lnTo>
                <a:lnTo>
                  <a:pt x="97" y="72"/>
                </a:lnTo>
                <a:lnTo>
                  <a:pt x="96" y="78"/>
                </a:lnTo>
                <a:lnTo>
                  <a:pt x="93" y="83"/>
                </a:lnTo>
                <a:lnTo>
                  <a:pt x="89" y="88"/>
                </a:lnTo>
                <a:lnTo>
                  <a:pt x="85" y="93"/>
                </a:lnTo>
                <a:lnTo>
                  <a:pt x="79" y="98"/>
                </a:lnTo>
                <a:lnTo>
                  <a:pt x="73" y="101"/>
                </a:lnTo>
                <a:lnTo>
                  <a:pt x="58" y="110"/>
                </a:lnTo>
                <a:lnTo>
                  <a:pt x="45" y="119"/>
                </a:lnTo>
                <a:lnTo>
                  <a:pt x="33" y="128"/>
                </a:lnTo>
                <a:lnTo>
                  <a:pt x="22" y="137"/>
                </a:lnTo>
                <a:lnTo>
                  <a:pt x="15" y="148"/>
                </a:lnTo>
                <a:lnTo>
                  <a:pt x="9" y="158"/>
                </a:lnTo>
                <a:lnTo>
                  <a:pt x="4" y="170"/>
                </a:lnTo>
                <a:lnTo>
                  <a:pt x="1" y="183"/>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61" name="Freeform 297"/>
          <p:cNvSpPr>
            <a:spLocks noEditPoints="1"/>
          </p:cNvSpPr>
          <p:nvPr/>
        </p:nvSpPr>
        <p:spPr bwMode="auto">
          <a:xfrm>
            <a:off x="2940051" y="5624514"/>
            <a:ext cx="61913" cy="104775"/>
          </a:xfrm>
          <a:custGeom>
            <a:avLst/>
            <a:gdLst>
              <a:gd name="T0" fmla="*/ 38212 w 128"/>
              <a:gd name="T1" fmla="*/ 104775 h 196"/>
              <a:gd name="T2" fmla="*/ 49821 w 128"/>
              <a:gd name="T3" fmla="*/ 104775 h 196"/>
              <a:gd name="T4" fmla="*/ 49821 w 128"/>
              <a:gd name="T5" fmla="*/ 78581 h 196"/>
              <a:gd name="T6" fmla="*/ 61913 w 128"/>
              <a:gd name="T7" fmla="*/ 78581 h 196"/>
              <a:gd name="T8" fmla="*/ 61913 w 128"/>
              <a:gd name="T9" fmla="*/ 66286 h 196"/>
              <a:gd name="T10" fmla="*/ 49821 w 128"/>
              <a:gd name="T11" fmla="*/ 66286 h 196"/>
              <a:gd name="T12" fmla="*/ 49821 w 128"/>
              <a:gd name="T13" fmla="*/ 0 h 196"/>
              <a:gd name="T14" fmla="*/ 38212 w 128"/>
              <a:gd name="T15" fmla="*/ 0 h 196"/>
              <a:gd name="T16" fmla="*/ 0 w 128"/>
              <a:gd name="T17" fmla="*/ 64683 h 196"/>
              <a:gd name="T18" fmla="*/ 0 w 128"/>
              <a:gd name="T19" fmla="*/ 78581 h 196"/>
              <a:gd name="T20" fmla="*/ 38212 w 128"/>
              <a:gd name="T21" fmla="*/ 78581 h 196"/>
              <a:gd name="T22" fmla="*/ 38212 w 128"/>
              <a:gd name="T23" fmla="*/ 104775 h 196"/>
              <a:gd name="T24" fmla="*/ 10641 w 128"/>
              <a:gd name="T25" fmla="*/ 66286 h 196"/>
              <a:gd name="T26" fmla="*/ 38212 w 128"/>
              <a:gd name="T27" fmla="*/ 18175 h 196"/>
              <a:gd name="T28" fmla="*/ 38212 w 128"/>
              <a:gd name="T29" fmla="*/ 66286 h 196"/>
              <a:gd name="T30" fmla="*/ 10641 w 128"/>
              <a:gd name="T31" fmla="*/ 66286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
              <a:gd name="T49" fmla="*/ 0 h 196"/>
              <a:gd name="T50" fmla="*/ 128 w 128"/>
              <a:gd name="T51" fmla="*/ 196 h 1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 h="196">
                <a:moveTo>
                  <a:pt x="79" y="196"/>
                </a:moveTo>
                <a:lnTo>
                  <a:pt x="103" y="196"/>
                </a:lnTo>
                <a:lnTo>
                  <a:pt x="103" y="147"/>
                </a:lnTo>
                <a:lnTo>
                  <a:pt x="128" y="147"/>
                </a:lnTo>
                <a:lnTo>
                  <a:pt x="128" y="124"/>
                </a:lnTo>
                <a:lnTo>
                  <a:pt x="103" y="124"/>
                </a:lnTo>
                <a:lnTo>
                  <a:pt x="103" y="0"/>
                </a:lnTo>
                <a:lnTo>
                  <a:pt x="79" y="0"/>
                </a:lnTo>
                <a:lnTo>
                  <a:pt x="0" y="121"/>
                </a:lnTo>
                <a:lnTo>
                  <a:pt x="0" y="147"/>
                </a:lnTo>
                <a:lnTo>
                  <a:pt x="79" y="147"/>
                </a:lnTo>
                <a:lnTo>
                  <a:pt x="79" y="196"/>
                </a:lnTo>
                <a:close/>
                <a:moveTo>
                  <a:pt x="22" y="124"/>
                </a:moveTo>
                <a:lnTo>
                  <a:pt x="79" y="34"/>
                </a:lnTo>
                <a:lnTo>
                  <a:pt x="79" y="124"/>
                </a:lnTo>
                <a:lnTo>
                  <a:pt x="22" y="12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62" name="Freeform 298"/>
          <p:cNvSpPr>
            <a:spLocks noEditPoints="1"/>
          </p:cNvSpPr>
          <p:nvPr/>
        </p:nvSpPr>
        <p:spPr bwMode="auto">
          <a:xfrm>
            <a:off x="3560764" y="5619750"/>
            <a:ext cx="66675" cy="109538"/>
          </a:xfrm>
          <a:custGeom>
            <a:avLst/>
            <a:gdLst>
              <a:gd name="T0" fmla="*/ 11656 w 143"/>
              <a:gd name="T1" fmla="*/ 58209 h 207"/>
              <a:gd name="T2" fmla="*/ 39166 w 143"/>
              <a:gd name="T3" fmla="*/ 58209 h 207"/>
              <a:gd name="T4" fmla="*/ 47092 w 143"/>
              <a:gd name="T5" fmla="*/ 60854 h 207"/>
              <a:gd name="T6" fmla="*/ 51288 w 143"/>
              <a:gd name="T7" fmla="*/ 65088 h 207"/>
              <a:gd name="T8" fmla="*/ 54086 w 143"/>
              <a:gd name="T9" fmla="*/ 71967 h 207"/>
              <a:gd name="T10" fmla="*/ 54086 w 143"/>
              <a:gd name="T11" fmla="*/ 80963 h 207"/>
              <a:gd name="T12" fmla="*/ 51755 w 143"/>
              <a:gd name="T13" fmla="*/ 88371 h 207"/>
              <a:gd name="T14" fmla="*/ 47092 w 143"/>
              <a:gd name="T15" fmla="*/ 93134 h 207"/>
              <a:gd name="T16" fmla="*/ 40098 w 143"/>
              <a:gd name="T17" fmla="*/ 95250 h 207"/>
              <a:gd name="T18" fmla="*/ 11656 w 143"/>
              <a:gd name="T19" fmla="*/ 95780 h 207"/>
              <a:gd name="T20" fmla="*/ 11656 w 143"/>
              <a:gd name="T21" fmla="*/ 12171 h 207"/>
              <a:gd name="T22" fmla="*/ 37767 w 143"/>
              <a:gd name="T23" fmla="*/ 12171 h 207"/>
              <a:gd name="T24" fmla="*/ 44761 w 143"/>
              <a:gd name="T25" fmla="*/ 14817 h 207"/>
              <a:gd name="T26" fmla="*/ 48491 w 143"/>
              <a:gd name="T27" fmla="*/ 18521 h 207"/>
              <a:gd name="T28" fmla="*/ 50356 w 143"/>
              <a:gd name="T29" fmla="*/ 24342 h 207"/>
              <a:gd name="T30" fmla="*/ 50356 w 143"/>
              <a:gd name="T31" fmla="*/ 33338 h 207"/>
              <a:gd name="T32" fmla="*/ 48491 w 143"/>
              <a:gd name="T33" fmla="*/ 39159 h 207"/>
              <a:gd name="T34" fmla="*/ 44295 w 143"/>
              <a:gd name="T35" fmla="*/ 43392 h 207"/>
              <a:gd name="T36" fmla="*/ 37301 w 143"/>
              <a:gd name="T37" fmla="*/ 46038 h 207"/>
              <a:gd name="T38" fmla="*/ 11656 w 143"/>
              <a:gd name="T39" fmla="*/ 46038 h 207"/>
              <a:gd name="T40" fmla="*/ 37301 w 143"/>
              <a:gd name="T41" fmla="*/ 109538 h 207"/>
              <a:gd name="T42" fmla="*/ 49423 w 143"/>
              <a:gd name="T43" fmla="*/ 106892 h 207"/>
              <a:gd name="T44" fmla="*/ 58749 w 143"/>
              <a:gd name="T45" fmla="*/ 100013 h 207"/>
              <a:gd name="T46" fmla="*/ 64810 w 143"/>
              <a:gd name="T47" fmla="*/ 90488 h 207"/>
              <a:gd name="T48" fmla="*/ 66675 w 143"/>
              <a:gd name="T49" fmla="*/ 76730 h 207"/>
              <a:gd name="T50" fmla="*/ 65742 w 143"/>
              <a:gd name="T51" fmla="*/ 67204 h 207"/>
              <a:gd name="T52" fmla="*/ 62479 w 143"/>
              <a:gd name="T53" fmla="*/ 58738 h 207"/>
              <a:gd name="T54" fmla="*/ 57350 w 143"/>
              <a:gd name="T55" fmla="*/ 53446 h 207"/>
              <a:gd name="T56" fmla="*/ 50356 w 143"/>
              <a:gd name="T57" fmla="*/ 50271 h 207"/>
              <a:gd name="T58" fmla="*/ 55951 w 143"/>
              <a:gd name="T59" fmla="*/ 46567 h 207"/>
              <a:gd name="T60" fmla="*/ 59681 w 143"/>
              <a:gd name="T61" fmla="*/ 41275 h 207"/>
              <a:gd name="T62" fmla="*/ 61546 w 143"/>
              <a:gd name="T63" fmla="*/ 34396 h 207"/>
              <a:gd name="T64" fmla="*/ 62945 w 143"/>
              <a:gd name="T65" fmla="*/ 26988 h 207"/>
              <a:gd name="T66" fmla="*/ 61080 w 143"/>
              <a:gd name="T67" fmla="*/ 14817 h 207"/>
              <a:gd name="T68" fmla="*/ 55951 w 143"/>
              <a:gd name="T69" fmla="*/ 6350 h 207"/>
              <a:gd name="T70" fmla="*/ 47558 w 143"/>
              <a:gd name="T71" fmla="*/ 1588 h 207"/>
              <a:gd name="T72" fmla="*/ 35436 w 143"/>
              <a:gd name="T73" fmla="*/ 0 h 207"/>
              <a:gd name="T74" fmla="*/ 0 w 143"/>
              <a:gd name="T75" fmla="*/ 109538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3"/>
              <a:gd name="T115" fmla="*/ 0 h 207"/>
              <a:gd name="T116" fmla="*/ 143 w 143"/>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3" h="207">
                <a:moveTo>
                  <a:pt x="25" y="181"/>
                </a:moveTo>
                <a:lnTo>
                  <a:pt x="25" y="110"/>
                </a:lnTo>
                <a:lnTo>
                  <a:pt x="74" y="110"/>
                </a:lnTo>
                <a:lnTo>
                  <a:pt x="84" y="110"/>
                </a:lnTo>
                <a:lnTo>
                  <a:pt x="93" y="113"/>
                </a:lnTo>
                <a:lnTo>
                  <a:pt x="101" y="115"/>
                </a:lnTo>
                <a:lnTo>
                  <a:pt x="106" y="118"/>
                </a:lnTo>
                <a:lnTo>
                  <a:pt x="110" y="123"/>
                </a:lnTo>
                <a:lnTo>
                  <a:pt x="115" y="129"/>
                </a:lnTo>
                <a:lnTo>
                  <a:pt x="116" y="136"/>
                </a:lnTo>
                <a:lnTo>
                  <a:pt x="117" y="145"/>
                </a:lnTo>
                <a:lnTo>
                  <a:pt x="116" y="153"/>
                </a:lnTo>
                <a:lnTo>
                  <a:pt x="115" y="160"/>
                </a:lnTo>
                <a:lnTo>
                  <a:pt x="111" y="167"/>
                </a:lnTo>
                <a:lnTo>
                  <a:pt x="107" y="172"/>
                </a:lnTo>
                <a:lnTo>
                  <a:pt x="101" y="176"/>
                </a:lnTo>
                <a:lnTo>
                  <a:pt x="95" y="179"/>
                </a:lnTo>
                <a:lnTo>
                  <a:pt x="86" y="180"/>
                </a:lnTo>
                <a:lnTo>
                  <a:pt x="78" y="181"/>
                </a:lnTo>
                <a:lnTo>
                  <a:pt x="25" y="181"/>
                </a:lnTo>
                <a:close/>
                <a:moveTo>
                  <a:pt x="25" y="87"/>
                </a:moveTo>
                <a:lnTo>
                  <a:pt x="25" y="23"/>
                </a:lnTo>
                <a:lnTo>
                  <a:pt x="72" y="23"/>
                </a:lnTo>
                <a:lnTo>
                  <a:pt x="81" y="23"/>
                </a:lnTo>
                <a:lnTo>
                  <a:pt x="88" y="25"/>
                </a:lnTo>
                <a:lnTo>
                  <a:pt x="96" y="28"/>
                </a:lnTo>
                <a:lnTo>
                  <a:pt x="100" y="31"/>
                </a:lnTo>
                <a:lnTo>
                  <a:pt x="104" y="35"/>
                </a:lnTo>
                <a:lnTo>
                  <a:pt x="107" y="40"/>
                </a:lnTo>
                <a:lnTo>
                  <a:pt x="108" y="46"/>
                </a:lnTo>
                <a:lnTo>
                  <a:pt x="109" y="54"/>
                </a:lnTo>
                <a:lnTo>
                  <a:pt x="108" y="63"/>
                </a:lnTo>
                <a:lnTo>
                  <a:pt x="107" y="70"/>
                </a:lnTo>
                <a:lnTo>
                  <a:pt x="104" y="74"/>
                </a:lnTo>
                <a:lnTo>
                  <a:pt x="100" y="79"/>
                </a:lnTo>
                <a:lnTo>
                  <a:pt x="95" y="82"/>
                </a:lnTo>
                <a:lnTo>
                  <a:pt x="87" y="85"/>
                </a:lnTo>
                <a:lnTo>
                  <a:pt x="80" y="87"/>
                </a:lnTo>
                <a:lnTo>
                  <a:pt x="70" y="87"/>
                </a:lnTo>
                <a:lnTo>
                  <a:pt x="25" y="87"/>
                </a:lnTo>
                <a:close/>
                <a:moveTo>
                  <a:pt x="0" y="207"/>
                </a:moveTo>
                <a:lnTo>
                  <a:pt x="80" y="207"/>
                </a:lnTo>
                <a:lnTo>
                  <a:pt x="95" y="206"/>
                </a:lnTo>
                <a:lnTo>
                  <a:pt x="106" y="202"/>
                </a:lnTo>
                <a:lnTo>
                  <a:pt x="118" y="198"/>
                </a:lnTo>
                <a:lnTo>
                  <a:pt x="126" y="189"/>
                </a:lnTo>
                <a:lnTo>
                  <a:pt x="134" y="181"/>
                </a:lnTo>
                <a:lnTo>
                  <a:pt x="139" y="171"/>
                </a:lnTo>
                <a:lnTo>
                  <a:pt x="142" y="158"/>
                </a:lnTo>
                <a:lnTo>
                  <a:pt x="143" y="145"/>
                </a:lnTo>
                <a:lnTo>
                  <a:pt x="142" y="136"/>
                </a:lnTo>
                <a:lnTo>
                  <a:pt x="141" y="127"/>
                </a:lnTo>
                <a:lnTo>
                  <a:pt x="138" y="118"/>
                </a:lnTo>
                <a:lnTo>
                  <a:pt x="134" y="111"/>
                </a:lnTo>
                <a:lnTo>
                  <a:pt x="128" y="106"/>
                </a:lnTo>
                <a:lnTo>
                  <a:pt x="123" y="101"/>
                </a:lnTo>
                <a:lnTo>
                  <a:pt x="116" y="97"/>
                </a:lnTo>
                <a:lnTo>
                  <a:pt x="108" y="95"/>
                </a:lnTo>
                <a:lnTo>
                  <a:pt x="115" y="92"/>
                </a:lnTo>
                <a:lnTo>
                  <a:pt x="120" y="88"/>
                </a:lnTo>
                <a:lnTo>
                  <a:pt x="124" y="84"/>
                </a:lnTo>
                <a:lnTo>
                  <a:pt x="128" y="78"/>
                </a:lnTo>
                <a:lnTo>
                  <a:pt x="130" y="72"/>
                </a:lnTo>
                <a:lnTo>
                  <a:pt x="132" y="65"/>
                </a:lnTo>
                <a:lnTo>
                  <a:pt x="135" y="58"/>
                </a:lnTo>
                <a:lnTo>
                  <a:pt x="135" y="51"/>
                </a:lnTo>
                <a:lnTo>
                  <a:pt x="134" y="38"/>
                </a:lnTo>
                <a:lnTo>
                  <a:pt x="131" y="28"/>
                </a:lnTo>
                <a:lnTo>
                  <a:pt x="126" y="19"/>
                </a:lnTo>
                <a:lnTo>
                  <a:pt x="120" y="12"/>
                </a:lnTo>
                <a:lnTo>
                  <a:pt x="111" y="7"/>
                </a:lnTo>
                <a:lnTo>
                  <a:pt x="102" y="3"/>
                </a:lnTo>
                <a:lnTo>
                  <a:pt x="89" y="1"/>
                </a:lnTo>
                <a:lnTo>
                  <a:pt x="76"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63" name="Freeform 299"/>
          <p:cNvSpPr>
            <a:spLocks noEditPoints="1"/>
          </p:cNvSpPr>
          <p:nvPr/>
        </p:nvSpPr>
        <p:spPr bwMode="auto">
          <a:xfrm>
            <a:off x="3636963" y="5646739"/>
            <a:ext cx="57150" cy="84137"/>
          </a:xfrm>
          <a:custGeom>
            <a:avLst/>
            <a:gdLst>
              <a:gd name="T0" fmla="*/ 45070 w 123"/>
              <a:gd name="T1" fmla="*/ 60174 h 158"/>
              <a:gd name="T2" fmla="*/ 42282 w 123"/>
              <a:gd name="T3" fmla="*/ 66032 h 158"/>
              <a:gd name="T4" fmla="*/ 38100 w 123"/>
              <a:gd name="T5" fmla="*/ 69759 h 158"/>
              <a:gd name="T6" fmla="*/ 32989 w 123"/>
              <a:gd name="T7" fmla="*/ 71889 h 158"/>
              <a:gd name="T8" fmla="*/ 25555 w 123"/>
              <a:gd name="T9" fmla="*/ 71357 h 158"/>
              <a:gd name="T10" fmla="*/ 19050 w 123"/>
              <a:gd name="T11" fmla="*/ 68162 h 158"/>
              <a:gd name="T12" fmla="*/ 14404 w 123"/>
              <a:gd name="T13" fmla="*/ 62304 h 158"/>
              <a:gd name="T14" fmla="*/ 11616 w 123"/>
              <a:gd name="T15" fmla="*/ 52186 h 158"/>
              <a:gd name="T16" fmla="*/ 57150 w 123"/>
              <a:gd name="T17" fmla="*/ 46329 h 158"/>
              <a:gd name="T18" fmla="*/ 56685 w 123"/>
              <a:gd name="T19" fmla="*/ 31418 h 158"/>
              <a:gd name="T20" fmla="*/ 52968 w 123"/>
              <a:gd name="T21" fmla="*/ 15975 h 158"/>
              <a:gd name="T22" fmla="*/ 45534 w 123"/>
              <a:gd name="T23" fmla="*/ 6390 h 158"/>
              <a:gd name="T24" fmla="*/ 35312 w 123"/>
              <a:gd name="T25" fmla="*/ 533 h 158"/>
              <a:gd name="T26" fmla="*/ 22767 w 123"/>
              <a:gd name="T27" fmla="*/ 533 h 158"/>
              <a:gd name="T28" fmla="*/ 11616 w 123"/>
              <a:gd name="T29" fmla="*/ 6390 h 158"/>
              <a:gd name="T30" fmla="*/ 4646 w 123"/>
              <a:gd name="T31" fmla="*/ 17573 h 158"/>
              <a:gd name="T32" fmla="*/ 465 w 123"/>
              <a:gd name="T33" fmla="*/ 33548 h 158"/>
              <a:gd name="T34" fmla="*/ 465 w 123"/>
              <a:gd name="T35" fmla="*/ 52186 h 158"/>
              <a:gd name="T36" fmla="*/ 4646 w 123"/>
              <a:gd name="T37" fmla="*/ 67629 h 158"/>
              <a:gd name="T38" fmla="*/ 11616 w 123"/>
              <a:gd name="T39" fmla="*/ 78279 h 158"/>
              <a:gd name="T40" fmla="*/ 22767 w 123"/>
              <a:gd name="T41" fmla="*/ 83604 h 158"/>
              <a:gd name="T42" fmla="*/ 33918 w 123"/>
              <a:gd name="T43" fmla="*/ 83604 h 158"/>
              <a:gd name="T44" fmla="*/ 43676 w 123"/>
              <a:gd name="T45" fmla="*/ 79877 h 158"/>
              <a:gd name="T46" fmla="*/ 50645 w 123"/>
              <a:gd name="T47" fmla="*/ 72954 h 158"/>
              <a:gd name="T48" fmla="*/ 55291 w 123"/>
              <a:gd name="T49" fmla="*/ 63369 h 158"/>
              <a:gd name="T50" fmla="*/ 45999 w 123"/>
              <a:gd name="T51" fmla="*/ 56979 h 158"/>
              <a:gd name="T52" fmla="*/ 11616 w 123"/>
              <a:gd name="T53" fmla="*/ 29821 h 158"/>
              <a:gd name="T54" fmla="*/ 14868 w 123"/>
              <a:gd name="T55" fmla="*/ 21301 h 158"/>
              <a:gd name="T56" fmla="*/ 19050 w 123"/>
              <a:gd name="T57" fmla="*/ 14910 h 158"/>
              <a:gd name="T58" fmla="*/ 25090 w 123"/>
              <a:gd name="T59" fmla="*/ 12248 h 158"/>
              <a:gd name="T60" fmla="*/ 32989 w 123"/>
              <a:gd name="T61" fmla="*/ 12248 h 158"/>
              <a:gd name="T62" fmla="*/ 39029 w 123"/>
              <a:gd name="T63" fmla="*/ 15443 h 158"/>
              <a:gd name="T64" fmla="*/ 43676 w 123"/>
              <a:gd name="T65" fmla="*/ 21301 h 158"/>
              <a:gd name="T66" fmla="*/ 45534 w 123"/>
              <a:gd name="T67" fmla="*/ 29821 h 158"/>
              <a:gd name="T68" fmla="*/ 11151 w 123"/>
              <a:gd name="T69" fmla="*/ 35146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9"/>
                </a:lnTo>
                <a:lnTo>
                  <a:pt x="91" y="124"/>
                </a:lnTo>
                <a:lnTo>
                  <a:pt x="87" y="128"/>
                </a:lnTo>
                <a:lnTo>
                  <a:pt x="82" y="131"/>
                </a:lnTo>
                <a:lnTo>
                  <a:pt x="77" y="133"/>
                </a:lnTo>
                <a:lnTo>
                  <a:pt x="71" y="135"/>
                </a:lnTo>
                <a:lnTo>
                  <a:pt x="63" y="135"/>
                </a:lnTo>
                <a:lnTo>
                  <a:pt x="55" y="134"/>
                </a:lnTo>
                <a:lnTo>
                  <a:pt x="48" y="132"/>
                </a:lnTo>
                <a:lnTo>
                  <a:pt x="41" y="128"/>
                </a:lnTo>
                <a:lnTo>
                  <a:pt x="35" y="122"/>
                </a:lnTo>
                <a:lnTo>
                  <a:pt x="31" y="117"/>
                </a:lnTo>
                <a:lnTo>
                  <a:pt x="27" y="108"/>
                </a:lnTo>
                <a:lnTo>
                  <a:pt x="25" y="98"/>
                </a:lnTo>
                <a:lnTo>
                  <a:pt x="24" y="87"/>
                </a:lnTo>
                <a:lnTo>
                  <a:pt x="123" y="87"/>
                </a:lnTo>
                <a:lnTo>
                  <a:pt x="123" y="76"/>
                </a:lnTo>
                <a:lnTo>
                  <a:pt x="122" y="59"/>
                </a:lnTo>
                <a:lnTo>
                  <a:pt x="119" y="43"/>
                </a:lnTo>
                <a:lnTo>
                  <a:pt x="114" y="30"/>
                </a:lnTo>
                <a:lnTo>
                  <a:pt x="108" y="20"/>
                </a:lnTo>
                <a:lnTo>
                  <a:pt x="98" y="12"/>
                </a:lnTo>
                <a:lnTo>
                  <a:pt x="88" y="5"/>
                </a:lnTo>
                <a:lnTo>
                  <a:pt x="76" y="1"/>
                </a:lnTo>
                <a:lnTo>
                  <a:pt x="61" y="0"/>
                </a:lnTo>
                <a:lnTo>
                  <a:pt x="49" y="1"/>
                </a:lnTo>
                <a:lnTo>
                  <a:pt x="36" y="6"/>
                </a:lnTo>
                <a:lnTo>
                  <a:pt x="25" y="12"/>
                </a:lnTo>
                <a:lnTo>
                  <a:pt x="17" y="21"/>
                </a:lnTo>
                <a:lnTo>
                  <a:pt x="10" y="33"/>
                </a:lnTo>
                <a:lnTo>
                  <a:pt x="4" y="47"/>
                </a:lnTo>
                <a:lnTo>
                  <a:pt x="1" y="63"/>
                </a:lnTo>
                <a:lnTo>
                  <a:pt x="0" y="80"/>
                </a:lnTo>
                <a:lnTo>
                  <a:pt x="1" y="98"/>
                </a:lnTo>
                <a:lnTo>
                  <a:pt x="4" y="113"/>
                </a:lnTo>
                <a:lnTo>
                  <a:pt x="10" y="127"/>
                </a:lnTo>
                <a:lnTo>
                  <a:pt x="17" y="137"/>
                </a:lnTo>
                <a:lnTo>
                  <a:pt x="25" y="147"/>
                </a:lnTo>
                <a:lnTo>
                  <a:pt x="36" y="153"/>
                </a:lnTo>
                <a:lnTo>
                  <a:pt x="49" y="157"/>
                </a:lnTo>
                <a:lnTo>
                  <a:pt x="61" y="158"/>
                </a:lnTo>
                <a:lnTo>
                  <a:pt x="73" y="157"/>
                </a:lnTo>
                <a:lnTo>
                  <a:pt x="84" y="155"/>
                </a:lnTo>
                <a:lnTo>
                  <a:pt x="94" y="150"/>
                </a:lnTo>
                <a:lnTo>
                  <a:pt x="102" y="144"/>
                </a:lnTo>
                <a:lnTo>
                  <a:pt x="109" y="137"/>
                </a:lnTo>
                <a:lnTo>
                  <a:pt x="115" y="128"/>
                </a:lnTo>
                <a:lnTo>
                  <a:pt x="119" y="119"/>
                </a:lnTo>
                <a:lnTo>
                  <a:pt x="121" y="107"/>
                </a:lnTo>
                <a:lnTo>
                  <a:pt x="99" y="107"/>
                </a:lnTo>
                <a:close/>
                <a:moveTo>
                  <a:pt x="24" y="66"/>
                </a:moveTo>
                <a:lnTo>
                  <a:pt x="25" y="56"/>
                </a:lnTo>
                <a:lnTo>
                  <a:pt x="27" y="48"/>
                </a:lnTo>
                <a:lnTo>
                  <a:pt x="32" y="40"/>
                </a:lnTo>
                <a:lnTo>
                  <a:pt x="36" y="34"/>
                </a:lnTo>
                <a:lnTo>
                  <a:pt x="41" y="28"/>
                </a:lnTo>
                <a:lnTo>
                  <a:pt x="48" y="25"/>
                </a:lnTo>
                <a:lnTo>
                  <a:pt x="54" y="23"/>
                </a:lnTo>
                <a:lnTo>
                  <a:pt x="62" y="22"/>
                </a:lnTo>
                <a:lnTo>
                  <a:pt x="71" y="23"/>
                </a:lnTo>
                <a:lnTo>
                  <a:pt x="78" y="25"/>
                </a:lnTo>
                <a:lnTo>
                  <a:pt x="84" y="29"/>
                </a:lnTo>
                <a:lnTo>
                  <a:pt x="90" y="34"/>
                </a:lnTo>
                <a:lnTo>
                  <a:pt x="94" y="40"/>
                </a:lnTo>
                <a:lnTo>
                  <a:pt x="97" y="48"/>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64" name="Freeform 300"/>
          <p:cNvSpPr>
            <a:spLocks/>
          </p:cNvSpPr>
          <p:nvPr/>
        </p:nvSpPr>
        <p:spPr bwMode="auto">
          <a:xfrm>
            <a:off x="3706813" y="5646738"/>
            <a:ext cx="31750" cy="82550"/>
          </a:xfrm>
          <a:custGeom>
            <a:avLst/>
            <a:gdLst>
              <a:gd name="T0" fmla="*/ 0 w 66"/>
              <a:gd name="T1" fmla="*/ 82550 h 155"/>
              <a:gd name="T2" fmla="*/ 11064 w 66"/>
              <a:gd name="T3" fmla="*/ 82550 h 155"/>
              <a:gd name="T4" fmla="*/ 11064 w 66"/>
              <a:gd name="T5" fmla="*/ 37281 h 155"/>
              <a:gd name="T6" fmla="*/ 11545 w 66"/>
              <a:gd name="T7" fmla="*/ 32487 h 155"/>
              <a:gd name="T8" fmla="*/ 12027 w 66"/>
              <a:gd name="T9" fmla="*/ 27162 h 155"/>
              <a:gd name="T10" fmla="*/ 13470 w 66"/>
              <a:gd name="T11" fmla="*/ 23434 h 155"/>
              <a:gd name="T12" fmla="*/ 15394 w 66"/>
              <a:gd name="T13" fmla="*/ 20771 h 155"/>
              <a:gd name="T14" fmla="*/ 18280 w 66"/>
              <a:gd name="T15" fmla="*/ 17575 h 155"/>
              <a:gd name="T16" fmla="*/ 21167 w 66"/>
              <a:gd name="T17" fmla="*/ 15445 h 155"/>
              <a:gd name="T18" fmla="*/ 25496 w 66"/>
              <a:gd name="T19" fmla="*/ 14912 h 155"/>
              <a:gd name="T20" fmla="*/ 29345 w 66"/>
              <a:gd name="T21" fmla="*/ 14380 h 155"/>
              <a:gd name="T22" fmla="*/ 31750 w 66"/>
              <a:gd name="T23" fmla="*/ 14380 h 155"/>
              <a:gd name="T24" fmla="*/ 31750 w 66"/>
              <a:gd name="T25" fmla="*/ 0 h 155"/>
              <a:gd name="T26" fmla="*/ 28864 w 66"/>
              <a:gd name="T27" fmla="*/ 0 h 155"/>
              <a:gd name="T28" fmla="*/ 25977 w 66"/>
              <a:gd name="T29" fmla="*/ 0 h 155"/>
              <a:gd name="T30" fmla="*/ 22610 w 66"/>
              <a:gd name="T31" fmla="*/ 1065 h 155"/>
              <a:gd name="T32" fmla="*/ 20205 w 66"/>
              <a:gd name="T33" fmla="*/ 2663 h 155"/>
              <a:gd name="T34" fmla="*/ 17799 w 66"/>
              <a:gd name="T35" fmla="*/ 3728 h 155"/>
              <a:gd name="T36" fmla="*/ 15394 w 66"/>
              <a:gd name="T37" fmla="*/ 6391 h 155"/>
              <a:gd name="T38" fmla="*/ 13470 w 66"/>
              <a:gd name="T39" fmla="*/ 9586 h 155"/>
              <a:gd name="T40" fmla="*/ 12027 w 66"/>
              <a:gd name="T41" fmla="*/ 12249 h 155"/>
              <a:gd name="T42" fmla="*/ 10583 w 66"/>
              <a:gd name="T43" fmla="*/ 15977 h 155"/>
              <a:gd name="T44" fmla="*/ 10583 w 66"/>
              <a:gd name="T45" fmla="*/ 2130 h 155"/>
              <a:gd name="T46" fmla="*/ 0 w 66"/>
              <a:gd name="T47" fmla="*/ 2130 h 155"/>
              <a:gd name="T48" fmla="*/ 0 w 66"/>
              <a:gd name="T49" fmla="*/ 8255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155"/>
              <a:gd name="T77" fmla="*/ 66 w 66"/>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155">
                <a:moveTo>
                  <a:pt x="0" y="155"/>
                </a:moveTo>
                <a:lnTo>
                  <a:pt x="23" y="155"/>
                </a:lnTo>
                <a:lnTo>
                  <a:pt x="23" y="70"/>
                </a:lnTo>
                <a:lnTo>
                  <a:pt x="24" y="61"/>
                </a:lnTo>
                <a:lnTo>
                  <a:pt x="25" y="51"/>
                </a:lnTo>
                <a:lnTo>
                  <a:pt x="28" y="44"/>
                </a:lnTo>
                <a:lnTo>
                  <a:pt x="32" y="39"/>
                </a:lnTo>
                <a:lnTo>
                  <a:pt x="38" y="33"/>
                </a:lnTo>
                <a:lnTo>
                  <a:pt x="44" y="29"/>
                </a:lnTo>
                <a:lnTo>
                  <a:pt x="53" y="28"/>
                </a:lnTo>
                <a:lnTo>
                  <a:pt x="61" y="27"/>
                </a:lnTo>
                <a:lnTo>
                  <a:pt x="66" y="27"/>
                </a:lnTo>
                <a:lnTo>
                  <a:pt x="66" y="0"/>
                </a:lnTo>
                <a:lnTo>
                  <a:pt x="60" y="0"/>
                </a:lnTo>
                <a:lnTo>
                  <a:pt x="54" y="0"/>
                </a:lnTo>
                <a:lnTo>
                  <a:pt x="47" y="2"/>
                </a:lnTo>
                <a:lnTo>
                  <a:pt x="42" y="5"/>
                </a:lnTo>
                <a:lnTo>
                  <a:pt x="37" y="7"/>
                </a:lnTo>
                <a:lnTo>
                  <a:pt x="32" y="12"/>
                </a:lnTo>
                <a:lnTo>
                  <a:pt x="28" y="18"/>
                </a:lnTo>
                <a:lnTo>
                  <a:pt x="25" y="23"/>
                </a:lnTo>
                <a:lnTo>
                  <a:pt x="22" y="30"/>
                </a:lnTo>
                <a:lnTo>
                  <a:pt x="22" y="4"/>
                </a:lnTo>
                <a:lnTo>
                  <a:pt x="0" y="4"/>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65" name="Freeform 301"/>
          <p:cNvSpPr>
            <a:spLocks/>
          </p:cNvSpPr>
          <p:nvPr/>
        </p:nvSpPr>
        <p:spPr bwMode="auto">
          <a:xfrm>
            <a:off x="3740150" y="5626100"/>
            <a:ext cx="31750" cy="103188"/>
          </a:xfrm>
          <a:custGeom>
            <a:avLst/>
            <a:gdLst>
              <a:gd name="T0" fmla="*/ 20544 w 68"/>
              <a:gd name="T1" fmla="*/ 82021 h 195"/>
              <a:gd name="T2" fmla="*/ 20544 w 68"/>
              <a:gd name="T3" fmla="*/ 32279 h 195"/>
              <a:gd name="T4" fmla="*/ 31750 w 68"/>
              <a:gd name="T5" fmla="*/ 32279 h 195"/>
              <a:gd name="T6" fmla="*/ 31750 w 68"/>
              <a:gd name="T7" fmla="*/ 22225 h 195"/>
              <a:gd name="T8" fmla="*/ 20544 w 68"/>
              <a:gd name="T9" fmla="*/ 22225 h 195"/>
              <a:gd name="T10" fmla="*/ 20544 w 68"/>
              <a:gd name="T11" fmla="*/ 0 h 195"/>
              <a:gd name="T12" fmla="*/ 9338 w 68"/>
              <a:gd name="T13" fmla="*/ 0 h 195"/>
              <a:gd name="T14" fmla="*/ 9338 w 68"/>
              <a:gd name="T15" fmla="*/ 22225 h 195"/>
              <a:gd name="T16" fmla="*/ 0 w 68"/>
              <a:gd name="T17" fmla="*/ 22225 h 195"/>
              <a:gd name="T18" fmla="*/ 0 w 68"/>
              <a:gd name="T19" fmla="*/ 32279 h 195"/>
              <a:gd name="T20" fmla="*/ 9338 w 68"/>
              <a:gd name="T21" fmla="*/ 32279 h 195"/>
              <a:gd name="T22" fmla="*/ 9338 w 68"/>
              <a:gd name="T23" fmla="*/ 86784 h 195"/>
              <a:gd name="T24" fmla="*/ 9338 w 68"/>
              <a:gd name="T25" fmla="*/ 91017 h 195"/>
              <a:gd name="T26" fmla="*/ 9805 w 68"/>
              <a:gd name="T27" fmla="*/ 94192 h 195"/>
              <a:gd name="T28" fmla="*/ 11206 w 68"/>
              <a:gd name="T29" fmla="*/ 97367 h 195"/>
              <a:gd name="T30" fmla="*/ 12607 w 68"/>
              <a:gd name="T31" fmla="*/ 99484 h 195"/>
              <a:gd name="T32" fmla="*/ 14474 w 68"/>
              <a:gd name="T33" fmla="*/ 101600 h 195"/>
              <a:gd name="T34" fmla="*/ 16809 w 68"/>
              <a:gd name="T35" fmla="*/ 102659 h 195"/>
              <a:gd name="T36" fmla="*/ 20077 w 68"/>
              <a:gd name="T37" fmla="*/ 103188 h 195"/>
              <a:gd name="T38" fmla="*/ 23346 w 68"/>
              <a:gd name="T39" fmla="*/ 103188 h 195"/>
              <a:gd name="T40" fmla="*/ 27081 w 68"/>
              <a:gd name="T41" fmla="*/ 102659 h 195"/>
              <a:gd name="T42" fmla="*/ 31750 w 68"/>
              <a:gd name="T43" fmla="*/ 102130 h 195"/>
              <a:gd name="T44" fmla="*/ 31750 w 68"/>
              <a:gd name="T45" fmla="*/ 90488 h 195"/>
              <a:gd name="T46" fmla="*/ 26147 w 68"/>
              <a:gd name="T47" fmla="*/ 91017 h 195"/>
              <a:gd name="T48" fmla="*/ 23346 w 68"/>
              <a:gd name="T49" fmla="*/ 90488 h 195"/>
              <a:gd name="T50" fmla="*/ 21478 w 68"/>
              <a:gd name="T51" fmla="*/ 89430 h 195"/>
              <a:gd name="T52" fmla="*/ 20544 w 68"/>
              <a:gd name="T53" fmla="*/ 86255 h 195"/>
              <a:gd name="T54" fmla="*/ 20544 w 68"/>
              <a:gd name="T55" fmla="*/ 82021 h 1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8"/>
              <a:gd name="T85" fmla="*/ 0 h 195"/>
              <a:gd name="T86" fmla="*/ 68 w 68"/>
              <a:gd name="T87" fmla="*/ 195 h 1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8" h="195">
                <a:moveTo>
                  <a:pt x="44" y="155"/>
                </a:moveTo>
                <a:lnTo>
                  <a:pt x="44" y="61"/>
                </a:lnTo>
                <a:lnTo>
                  <a:pt x="68" y="61"/>
                </a:lnTo>
                <a:lnTo>
                  <a:pt x="68" y="42"/>
                </a:lnTo>
                <a:lnTo>
                  <a:pt x="44" y="42"/>
                </a:lnTo>
                <a:lnTo>
                  <a:pt x="44" y="0"/>
                </a:lnTo>
                <a:lnTo>
                  <a:pt x="20" y="0"/>
                </a:lnTo>
                <a:lnTo>
                  <a:pt x="20" y="42"/>
                </a:lnTo>
                <a:lnTo>
                  <a:pt x="0" y="42"/>
                </a:lnTo>
                <a:lnTo>
                  <a:pt x="0" y="61"/>
                </a:lnTo>
                <a:lnTo>
                  <a:pt x="20" y="61"/>
                </a:lnTo>
                <a:lnTo>
                  <a:pt x="20" y="164"/>
                </a:lnTo>
                <a:lnTo>
                  <a:pt x="20" y="172"/>
                </a:lnTo>
                <a:lnTo>
                  <a:pt x="21" y="178"/>
                </a:lnTo>
                <a:lnTo>
                  <a:pt x="24" y="184"/>
                </a:lnTo>
                <a:lnTo>
                  <a:pt x="27" y="188"/>
                </a:lnTo>
                <a:lnTo>
                  <a:pt x="31" y="192"/>
                </a:lnTo>
                <a:lnTo>
                  <a:pt x="36" y="194"/>
                </a:lnTo>
                <a:lnTo>
                  <a:pt x="43" y="195"/>
                </a:lnTo>
                <a:lnTo>
                  <a:pt x="50" y="195"/>
                </a:lnTo>
                <a:lnTo>
                  <a:pt x="58" y="194"/>
                </a:lnTo>
                <a:lnTo>
                  <a:pt x="68" y="193"/>
                </a:lnTo>
                <a:lnTo>
                  <a:pt x="68" y="171"/>
                </a:lnTo>
                <a:lnTo>
                  <a:pt x="56" y="172"/>
                </a:lnTo>
                <a:lnTo>
                  <a:pt x="50" y="171"/>
                </a:lnTo>
                <a:lnTo>
                  <a:pt x="46" y="169"/>
                </a:lnTo>
                <a:lnTo>
                  <a:pt x="44" y="163"/>
                </a:lnTo>
                <a:lnTo>
                  <a:pt x="44"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66" name="Freeform 302"/>
          <p:cNvSpPr>
            <a:spLocks/>
          </p:cNvSpPr>
          <p:nvPr/>
        </p:nvSpPr>
        <p:spPr bwMode="auto">
          <a:xfrm>
            <a:off x="3781426" y="5619750"/>
            <a:ext cx="53975" cy="109538"/>
          </a:xfrm>
          <a:custGeom>
            <a:avLst/>
            <a:gdLst>
              <a:gd name="T0" fmla="*/ 43085 w 114"/>
              <a:gd name="T1" fmla="*/ 109538 h 207"/>
              <a:gd name="T2" fmla="*/ 53975 w 114"/>
              <a:gd name="T3" fmla="*/ 109538 h 207"/>
              <a:gd name="T4" fmla="*/ 53975 w 114"/>
              <a:gd name="T5" fmla="*/ 61384 h 207"/>
              <a:gd name="T6" fmla="*/ 53975 w 114"/>
              <a:gd name="T7" fmla="*/ 57679 h 207"/>
              <a:gd name="T8" fmla="*/ 53975 w 114"/>
              <a:gd name="T9" fmla="*/ 52388 h 207"/>
              <a:gd name="T10" fmla="*/ 53502 w 114"/>
              <a:gd name="T11" fmla="*/ 47096 h 207"/>
              <a:gd name="T12" fmla="*/ 53028 w 114"/>
              <a:gd name="T13" fmla="*/ 42334 h 207"/>
              <a:gd name="T14" fmla="*/ 51134 w 114"/>
              <a:gd name="T15" fmla="*/ 38629 h 207"/>
              <a:gd name="T16" fmla="*/ 49240 w 114"/>
              <a:gd name="T17" fmla="*/ 35454 h 207"/>
              <a:gd name="T18" fmla="*/ 47820 w 114"/>
              <a:gd name="T19" fmla="*/ 33867 h 207"/>
              <a:gd name="T20" fmla="*/ 45926 w 114"/>
              <a:gd name="T21" fmla="*/ 31750 h 207"/>
              <a:gd name="T22" fmla="*/ 43559 w 114"/>
              <a:gd name="T23" fmla="*/ 30163 h 207"/>
              <a:gd name="T24" fmla="*/ 40718 w 114"/>
              <a:gd name="T25" fmla="*/ 28575 h 207"/>
              <a:gd name="T26" fmla="*/ 37877 w 114"/>
              <a:gd name="T27" fmla="*/ 28046 h 207"/>
              <a:gd name="T28" fmla="*/ 34563 w 114"/>
              <a:gd name="T29" fmla="*/ 27517 h 207"/>
              <a:gd name="T30" fmla="*/ 30775 w 114"/>
              <a:gd name="T31" fmla="*/ 27517 h 207"/>
              <a:gd name="T32" fmla="*/ 27934 w 114"/>
              <a:gd name="T33" fmla="*/ 27517 h 207"/>
              <a:gd name="T34" fmla="*/ 24620 w 114"/>
              <a:gd name="T35" fmla="*/ 28046 h 207"/>
              <a:gd name="T36" fmla="*/ 21779 w 114"/>
              <a:gd name="T37" fmla="*/ 29633 h 207"/>
              <a:gd name="T38" fmla="*/ 18939 w 114"/>
              <a:gd name="T39" fmla="*/ 30692 h 207"/>
              <a:gd name="T40" fmla="*/ 16571 w 114"/>
              <a:gd name="T41" fmla="*/ 32279 h 207"/>
              <a:gd name="T42" fmla="*/ 14677 w 114"/>
              <a:gd name="T43" fmla="*/ 34925 h 207"/>
              <a:gd name="T44" fmla="*/ 12310 w 114"/>
              <a:gd name="T45" fmla="*/ 37571 h 207"/>
              <a:gd name="T46" fmla="*/ 10890 w 114"/>
              <a:gd name="T47" fmla="*/ 40746 h 207"/>
              <a:gd name="T48" fmla="*/ 10890 w 114"/>
              <a:gd name="T49" fmla="*/ 0 h 207"/>
              <a:gd name="T50" fmla="*/ 0 w 114"/>
              <a:gd name="T51" fmla="*/ 0 h 207"/>
              <a:gd name="T52" fmla="*/ 0 w 114"/>
              <a:gd name="T53" fmla="*/ 109538 h 207"/>
              <a:gd name="T54" fmla="*/ 10890 w 114"/>
              <a:gd name="T55" fmla="*/ 109538 h 207"/>
              <a:gd name="T56" fmla="*/ 10890 w 114"/>
              <a:gd name="T57" fmla="*/ 61913 h 207"/>
              <a:gd name="T58" fmla="*/ 11363 w 114"/>
              <a:gd name="T59" fmla="*/ 57150 h 207"/>
              <a:gd name="T60" fmla="*/ 12310 w 114"/>
              <a:gd name="T61" fmla="*/ 52917 h 207"/>
              <a:gd name="T62" fmla="*/ 14204 w 114"/>
              <a:gd name="T63" fmla="*/ 48684 h 207"/>
              <a:gd name="T64" fmla="*/ 16098 w 114"/>
              <a:gd name="T65" fmla="*/ 45509 h 207"/>
              <a:gd name="T66" fmla="*/ 18939 w 114"/>
              <a:gd name="T67" fmla="*/ 42863 h 207"/>
              <a:gd name="T68" fmla="*/ 21779 w 114"/>
              <a:gd name="T69" fmla="*/ 41275 h 207"/>
              <a:gd name="T70" fmla="*/ 26041 w 114"/>
              <a:gd name="T71" fmla="*/ 39688 h 207"/>
              <a:gd name="T72" fmla="*/ 29828 w 114"/>
              <a:gd name="T73" fmla="*/ 39159 h 207"/>
              <a:gd name="T74" fmla="*/ 33616 w 114"/>
              <a:gd name="T75" fmla="*/ 39688 h 207"/>
              <a:gd name="T76" fmla="*/ 36457 w 114"/>
              <a:gd name="T77" fmla="*/ 40746 h 207"/>
              <a:gd name="T78" fmla="*/ 38824 w 114"/>
              <a:gd name="T79" fmla="*/ 42334 h 207"/>
              <a:gd name="T80" fmla="*/ 40245 w 114"/>
              <a:gd name="T81" fmla="*/ 44450 h 207"/>
              <a:gd name="T82" fmla="*/ 41665 w 114"/>
              <a:gd name="T83" fmla="*/ 47096 h 207"/>
              <a:gd name="T84" fmla="*/ 42612 w 114"/>
              <a:gd name="T85" fmla="*/ 50800 h 207"/>
              <a:gd name="T86" fmla="*/ 43085 w 114"/>
              <a:gd name="T87" fmla="*/ 55034 h 207"/>
              <a:gd name="T88" fmla="*/ 43085 w 114"/>
              <a:gd name="T89" fmla="*/ 60325 h 207"/>
              <a:gd name="T90" fmla="*/ 43085 w 114"/>
              <a:gd name="T91" fmla="*/ 109538 h 2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207"/>
              <a:gd name="T140" fmla="*/ 114 w 114"/>
              <a:gd name="T141" fmla="*/ 207 h 2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207">
                <a:moveTo>
                  <a:pt x="91" y="207"/>
                </a:moveTo>
                <a:lnTo>
                  <a:pt x="114" y="207"/>
                </a:lnTo>
                <a:lnTo>
                  <a:pt x="114" y="116"/>
                </a:lnTo>
                <a:lnTo>
                  <a:pt x="114" y="109"/>
                </a:lnTo>
                <a:lnTo>
                  <a:pt x="114" y="99"/>
                </a:lnTo>
                <a:lnTo>
                  <a:pt x="113" y="89"/>
                </a:lnTo>
                <a:lnTo>
                  <a:pt x="112" y="80"/>
                </a:lnTo>
                <a:lnTo>
                  <a:pt x="108" y="73"/>
                </a:lnTo>
                <a:lnTo>
                  <a:pt x="104" y="67"/>
                </a:lnTo>
                <a:lnTo>
                  <a:pt x="101" y="64"/>
                </a:lnTo>
                <a:lnTo>
                  <a:pt x="97" y="60"/>
                </a:lnTo>
                <a:lnTo>
                  <a:pt x="92" y="57"/>
                </a:lnTo>
                <a:lnTo>
                  <a:pt x="86" y="54"/>
                </a:lnTo>
                <a:lnTo>
                  <a:pt x="80" y="53"/>
                </a:lnTo>
                <a:lnTo>
                  <a:pt x="73" y="52"/>
                </a:lnTo>
                <a:lnTo>
                  <a:pt x="65" y="52"/>
                </a:lnTo>
                <a:lnTo>
                  <a:pt x="59" y="52"/>
                </a:lnTo>
                <a:lnTo>
                  <a:pt x="52" y="53"/>
                </a:lnTo>
                <a:lnTo>
                  <a:pt x="46" y="56"/>
                </a:lnTo>
                <a:lnTo>
                  <a:pt x="40" y="58"/>
                </a:lnTo>
                <a:lnTo>
                  <a:pt x="35" y="61"/>
                </a:lnTo>
                <a:lnTo>
                  <a:pt x="31" y="66"/>
                </a:lnTo>
                <a:lnTo>
                  <a:pt x="26" y="71"/>
                </a:lnTo>
                <a:lnTo>
                  <a:pt x="23" y="77"/>
                </a:lnTo>
                <a:lnTo>
                  <a:pt x="23" y="0"/>
                </a:lnTo>
                <a:lnTo>
                  <a:pt x="0" y="0"/>
                </a:lnTo>
                <a:lnTo>
                  <a:pt x="0" y="207"/>
                </a:lnTo>
                <a:lnTo>
                  <a:pt x="23" y="207"/>
                </a:lnTo>
                <a:lnTo>
                  <a:pt x="23" y="117"/>
                </a:lnTo>
                <a:lnTo>
                  <a:pt x="24" y="108"/>
                </a:lnTo>
                <a:lnTo>
                  <a:pt x="26" y="100"/>
                </a:lnTo>
                <a:lnTo>
                  <a:pt x="30" y="92"/>
                </a:lnTo>
                <a:lnTo>
                  <a:pt x="34" y="86"/>
                </a:lnTo>
                <a:lnTo>
                  <a:pt x="40" y="81"/>
                </a:lnTo>
                <a:lnTo>
                  <a:pt x="46" y="78"/>
                </a:lnTo>
                <a:lnTo>
                  <a:pt x="55" y="75"/>
                </a:lnTo>
                <a:lnTo>
                  <a:pt x="63" y="74"/>
                </a:lnTo>
                <a:lnTo>
                  <a:pt x="71" y="75"/>
                </a:lnTo>
                <a:lnTo>
                  <a:pt x="77" y="77"/>
                </a:lnTo>
                <a:lnTo>
                  <a:pt x="82" y="80"/>
                </a:lnTo>
                <a:lnTo>
                  <a:pt x="85" y="84"/>
                </a:lnTo>
                <a:lnTo>
                  <a:pt x="88" y="89"/>
                </a:lnTo>
                <a:lnTo>
                  <a:pt x="90" y="96"/>
                </a:lnTo>
                <a:lnTo>
                  <a:pt x="91" y="104"/>
                </a:lnTo>
                <a:lnTo>
                  <a:pt x="91" y="114"/>
                </a:lnTo>
                <a:lnTo>
                  <a:pt x="91"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67" name="Freeform 303"/>
          <p:cNvSpPr>
            <a:spLocks noEditPoints="1"/>
          </p:cNvSpPr>
          <p:nvPr/>
        </p:nvSpPr>
        <p:spPr bwMode="auto">
          <a:xfrm>
            <a:off x="3848100" y="5646739"/>
            <a:ext cx="57150" cy="84137"/>
          </a:xfrm>
          <a:custGeom>
            <a:avLst/>
            <a:gdLst>
              <a:gd name="T0" fmla="*/ 44706 w 124"/>
              <a:gd name="T1" fmla="*/ 60174 h 158"/>
              <a:gd name="T2" fmla="*/ 41941 w 124"/>
              <a:gd name="T3" fmla="*/ 66032 h 158"/>
              <a:gd name="T4" fmla="*/ 38254 w 124"/>
              <a:gd name="T5" fmla="*/ 69759 h 158"/>
              <a:gd name="T6" fmla="*/ 32723 w 124"/>
              <a:gd name="T7" fmla="*/ 71889 h 158"/>
              <a:gd name="T8" fmla="*/ 25349 w 124"/>
              <a:gd name="T9" fmla="*/ 71357 h 158"/>
              <a:gd name="T10" fmla="*/ 18896 w 124"/>
              <a:gd name="T11" fmla="*/ 68162 h 158"/>
              <a:gd name="T12" fmla="*/ 14288 w 124"/>
              <a:gd name="T13" fmla="*/ 62304 h 158"/>
              <a:gd name="T14" fmla="*/ 11983 w 124"/>
              <a:gd name="T15" fmla="*/ 52186 h 158"/>
              <a:gd name="T16" fmla="*/ 57150 w 124"/>
              <a:gd name="T17" fmla="*/ 46329 h 158"/>
              <a:gd name="T18" fmla="*/ 56689 w 124"/>
              <a:gd name="T19" fmla="*/ 31418 h 158"/>
              <a:gd name="T20" fmla="*/ 52541 w 124"/>
              <a:gd name="T21" fmla="*/ 15975 h 158"/>
              <a:gd name="T22" fmla="*/ 45167 w 124"/>
              <a:gd name="T23" fmla="*/ 6390 h 158"/>
              <a:gd name="T24" fmla="*/ 35027 w 124"/>
              <a:gd name="T25" fmla="*/ 533 h 158"/>
              <a:gd name="T26" fmla="*/ 22583 w 124"/>
              <a:gd name="T27" fmla="*/ 533 h 158"/>
              <a:gd name="T28" fmla="*/ 11983 w 124"/>
              <a:gd name="T29" fmla="*/ 6390 h 158"/>
              <a:gd name="T30" fmla="*/ 4609 w 124"/>
              <a:gd name="T31" fmla="*/ 17573 h 158"/>
              <a:gd name="T32" fmla="*/ 461 w 124"/>
              <a:gd name="T33" fmla="*/ 33548 h 158"/>
              <a:gd name="T34" fmla="*/ 461 w 124"/>
              <a:gd name="T35" fmla="*/ 52186 h 158"/>
              <a:gd name="T36" fmla="*/ 4609 w 124"/>
              <a:gd name="T37" fmla="*/ 67629 h 158"/>
              <a:gd name="T38" fmla="*/ 11983 w 124"/>
              <a:gd name="T39" fmla="*/ 78279 h 158"/>
              <a:gd name="T40" fmla="*/ 22583 w 124"/>
              <a:gd name="T41" fmla="*/ 83604 h 158"/>
              <a:gd name="T42" fmla="*/ 33645 w 124"/>
              <a:gd name="T43" fmla="*/ 83604 h 158"/>
              <a:gd name="T44" fmla="*/ 43323 w 124"/>
              <a:gd name="T45" fmla="*/ 79877 h 158"/>
              <a:gd name="T46" fmla="*/ 50237 w 124"/>
              <a:gd name="T47" fmla="*/ 72954 h 158"/>
              <a:gd name="T48" fmla="*/ 54846 w 124"/>
              <a:gd name="T49" fmla="*/ 63369 h 158"/>
              <a:gd name="T50" fmla="*/ 45628 w 124"/>
              <a:gd name="T51" fmla="*/ 56979 h 158"/>
              <a:gd name="T52" fmla="*/ 11983 w 124"/>
              <a:gd name="T53" fmla="*/ 29821 h 158"/>
              <a:gd name="T54" fmla="*/ 14748 w 124"/>
              <a:gd name="T55" fmla="*/ 21301 h 158"/>
              <a:gd name="T56" fmla="*/ 18896 w 124"/>
              <a:gd name="T57" fmla="*/ 14910 h 158"/>
              <a:gd name="T58" fmla="*/ 24888 w 124"/>
              <a:gd name="T59" fmla="*/ 12248 h 158"/>
              <a:gd name="T60" fmla="*/ 32723 w 124"/>
              <a:gd name="T61" fmla="*/ 12248 h 158"/>
              <a:gd name="T62" fmla="*/ 39175 w 124"/>
              <a:gd name="T63" fmla="*/ 15443 h 158"/>
              <a:gd name="T64" fmla="*/ 43323 w 124"/>
              <a:gd name="T65" fmla="*/ 21301 h 158"/>
              <a:gd name="T66" fmla="*/ 45167 w 124"/>
              <a:gd name="T67" fmla="*/ 29821 h 158"/>
              <a:gd name="T68" fmla="*/ 11522 w 124"/>
              <a:gd name="T69" fmla="*/ 35146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8"/>
              <a:gd name="T107" fmla="*/ 124 w 124"/>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8">
                <a:moveTo>
                  <a:pt x="99" y="107"/>
                </a:moveTo>
                <a:lnTo>
                  <a:pt x="97" y="113"/>
                </a:lnTo>
                <a:lnTo>
                  <a:pt x="94" y="119"/>
                </a:lnTo>
                <a:lnTo>
                  <a:pt x="91" y="124"/>
                </a:lnTo>
                <a:lnTo>
                  <a:pt x="87" y="128"/>
                </a:lnTo>
                <a:lnTo>
                  <a:pt x="83" y="131"/>
                </a:lnTo>
                <a:lnTo>
                  <a:pt x="77" y="133"/>
                </a:lnTo>
                <a:lnTo>
                  <a:pt x="71" y="135"/>
                </a:lnTo>
                <a:lnTo>
                  <a:pt x="64" y="135"/>
                </a:lnTo>
                <a:lnTo>
                  <a:pt x="55" y="134"/>
                </a:lnTo>
                <a:lnTo>
                  <a:pt x="48" y="132"/>
                </a:lnTo>
                <a:lnTo>
                  <a:pt x="41" y="128"/>
                </a:lnTo>
                <a:lnTo>
                  <a:pt x="35" y="122"/>
                </a:lnTo>
                <a:lnTo>
                  <a:pt x="31" y="117"/>
                </a:lnTo>
                <a:lnTo>
                  <a:pt x="28" y="108"/>
                </a:lnTo>
                <a:lnTo>
                  <a:pt x="26" y="98"/>
                </a:lnTo>
                <a:lnTo>
                  <a:pt x="25" y="87"/>
                </a:lnTo>
                <a:lnTo>
                  <a:pt x="124" y="87"/>
                </a:lnTo>
                <a:lnTo>
                  <a:pt x="124" y="76"/>
                </a:lnTo>
                <a:lnTo>
                  <a:pt x="123" y="59"/>
                </a:lnTo>
                <a:lnTo>
                  <a:pt x="119" y="43"/>
                </a:lnTo>
                <a:lnTo>
                  <a:pt x="114" y="30"/>
                </a:lnTo>
                <a:lnTo>
                  <a:pt x="108" y="20"/>
                </a:lnTo>
                <a:lnTo>
                  <a:pt x="98" y="12"/>
                </a:lnTo>
                <a:lnTo>
                  <a:pt x="88" y="5"/>
                </a:lnTo>
                <a:lnTo>
                  <a:pt x="76" y="1"/>
                </a:lnTo>
                <a:lnTo>
                  <a:pt x="61" y="0"/>
                </a:lnTo>
                <a:lnTo>
                  <a:pt x="49" y="1"/>
                </a:lnTo>
                <a:lnTo>
                  <a:pt x="36" y="6"/>
                </a:lnTo>
                <a:lnTo>
                  <a:pt x="26" y="12"/>
                </a:lnTo>
                <a:lnTo>
                  <a:pt x="17" y="21"/>
                </a:lnTo>
                <a:lnTo>
                  <a:pt x="10" y="33"/>
                </a:lnTo>
                <a:lnTo>
                  <a:pt x="5" y="47"/>
                </a:lnTo>
                <a:lnTo>
                  <a:pt x="1" y="63"/>
                </a:lnTo>
                <a:lnTo>
                  <a:pt x="0" y="80"/>
                </a:lnTo>
                <a:lnTo>
                  <a:pt x="1" y="98"/>
                </a:lnTo>
                <a:lnTo>
                  <a:pt x="5" y="113"/>
                </a:lnTo>
                <a:lnTo>
                  <a:pt x="10" y="127"/>
                </a:lnTo>
                <a:lnTo>
                  <a:pt x="17" y="137"/>
                </a:lnTo>
                <a:lnTo>
                  <a:pt x="26" y="147"/>
                </a:lnTo>
                <a:lnTo>
                  <a:pt x="36" y="153"/>
                </a:lnTo>
                <a:lnTo>
                  <a:pt x="49" y="157"/>
                </a:lnTo>
                <a:lnTo>
                  <a:pt x="61" y="158"/>
                </a:lnTo>
                <a:lnTo>
                  <a:pt x="73" y="157"/>
                </a:lnTo>
                <a:lnTo>
                  <a:pt x="85" y="155"/>
                </a:lnTo>
                <a:lnTo>
                  <a:pt x="94" y="150"/>
                </a:lnTo>
                <a:lnTo>
                  <a:pt x="103" y="144"/>
                </a:lnTo>
                <a:lnTo>
                  <a:pt x="109" y="137"/>
                </a:lnTo>
                <a:lnTo>
                  <a:pt x="115" y="128"/>
                </a:lnTo>
                <a:lnTo>
                  <a:pt x="119" y="119"/>
                </a:lnTo>
                <a:lnTo>
                  <a:pt x="122" y="107"/>
                </a:lnTo>
                <a:lnTo>
                  <a:pt x="99" y="107"/>
                </a:lnTo>
                <a:close/>
                <a:moveTo>
                  <a:pt x="25" y="66"/>
                </a:moveTo>
                <a:lnTo>
                  <a:pt x="26" y="56"/>
                </a:lnTo>
                <a:lnTo>
                  <a:pt x="28" y="48"/>
                </a:lnTo>
                <a:lnTo>
                  <a:pt x="32" y="40"/>
                </a:lnTo>
                <a:lnTo>
                  <a:pt x="36" y="34"/>
                </a:lnTo>
                <a:lnTo>
                  <a:pt x="41" y="28"/>
                </a:lnTo>
                <a:lnTo>
                  <a:pt x="48" y="25"/>
                </a:lnTo>
                <a:lnTo>
                  <a:pt x="54" y="23"/>
                </a:lnTo>
                <a:lnTo>
                  <a:pt x="62" y="22"/>
                </a:lnTo>
                <a:lnTo>
                  <a:pt x="71" y="23"/>
                </a:lnTo>
                <a:lnTo>
                  <a:pt x="78" y="25"/>
                </a:lnTo>
                <a:lnTo>
                  <a:pt x="85" y="29"/>
                </a:lnTo>
                <a:lnTo>
                  <a:pt x="90" y="34"/>
                </a:lnTo>
                <a:lnTo>
                  <a:pt x="94" y="40"/>
                </a:lnTo>
                <a:lnTo>
                  <a:pt x="97" y="48"/>
                </a:lnTo>
                <a:lnTo>
                  <a:pt x="98" y="56"/>
                </a:lnTo>
                <a:lnTo>
                  <a:pt x="99" y="66"/>
                </a:lnTo>
                <a:lnTo>
                  <a:pt x="25"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68" name="Freeform 304"/>
          <p:cNvSpPr>
            <a:spLocks/>
          </p:cNvSpPr>
          <p:nvPr/>
        </p:nvSpPr>
        <p:spPr bwMode="auto">
          <a:xfrm>
            <a:off x="3952876" y="5619750"/>
            <a:ext cx="55563" cy="109538"/>
          </a:xfrm>
          <a:custGeom>
            <a:avLst/>
            <a:gdLst>
              <a:gd name="T0" fmla="*/ 0 w 119"/>
              <a:gd name="T1" fmla="*/ 109538 h 207"/>
              <a:gd name="T2" fmla="*/ 55563 w 119"/>
              <a:gd name="T3" fmla="*/ 109538 h 207"/>
              <a:gd name="T4" fmla="*/ 55563 w 119"/>
              <a:gd name="T5" fmla="*/ 95250 h 207"/>
              <a:gd name="T6" fmla="*/ 12140 w 119"/>
              <a:gd name="T7" fmla="*/ 95250 h 207"/>
              <a:gd name="T8" fmla="*/ 12140 w 119"/>
              <a:gd name="T9" fmla="*/ 0 h 207"/>
              <a:gd name="T10" fmla="*/ 0 w 119"/>
              <a:gd name="T11" fmla="*/ 0 h 207"/>
              <a:gd name="T12" fmla="*/ 0 w 119"/>
              <a:gd name="T13" fmla="*/ 109538 h 207"/>
              <a:gd name="T14" fmla="*/ 0 60000 65536"/>
              <a:gd name="T15" fmla="*/ 0 60000 65536"/>
              <a:gd name="T16" fmla="*/ 0 60000 65536"/>
              <a:gd name="T17" fmla="*/ 0 60000 65536"/>
              <a:gd name="T18" fmla="*/ 0 60000 65536"/>
              <a:gd name="T19" fmla="*/ 0 60000 65536"/>
              <a:gd name="T20" fmla="*/ 0 60000 65536"/>
              <a:gd name="T21" fmla="*/ 0 w 119"/>
              <a:gd name="T22" fmla="*/ 0 h 207"/>
              <a:gd name="T23" fmla="*/ 119 w 119"/>
              <a:gd name="T24" fmla="*/ 207 h 2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207">
                <a:moveTo>
                  <a:pt x="0" y="207"/>
                </a:moveTo>
                <a:lnTo>
                  <a:pt x="119" y="207"/>
                </a:lnTo>
                <a:lnTo>
                  <a:pt x="119" y="180"/>
                </a:lnTo>
                <a:lnTo>
                  <a:pt x="26" y="180"/>
                </a:lnTo>
                <a:lnTo>
                  <a:pt x="26"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69" name="Rectangle 305"/>
          <p:cNvSpPr>
            <a:spLocks noChangeArrowheads="1"/>
          </p:cNvSpPr>
          <p:nvPr/>
        </p:nvSpPr>
        <p:spPr bwMode="auto">
          <a:xfrm>
            <a:off x="4022725" y="5711826"/>
            <a:ext cx="12700" cy="174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70" name="Freeform 306"/>
          <p:cNvSpPr>
            <a:spLocks/>
          </p:cNvSpPr>
          <p:nvPr/>
        </p:nvSpPr>
        <p:spPr bwMode="auto">
          <a:xfrm>
            <a:off x="6375400" y="1173164"/>
            <a:ext cx="58738" cy="104775"/>
          </a:xfrm>
          <a:custGeom>
            <a:avLst/>
            <a:gdLst>
              <a:gd name="T0" fmla="*/ 58738 w 124"/>
              <a:gd name="T1" fmla="*/ 104775 h 199"/>
              <a:gd name="T2" fmla="*/ 12316 w 124"/>
              <a:gd name="T3" fmla="*/ 92139 h 199"/>
              <a:gd name="T4" fmla="*/ 15632 w 124"/>
              <a:gd name="T5" fmla="*/ 85294 h 199"/>
              <a:gd name="T6" fmla="*/ 19421 w 124"/>
              <a:gd name="T7" fmla="*/ 79503 h 199"/>
              <a:gd name="T8" fmla="*/ 25579 w 124"/>
              <a:gd name="T9" fmla="*/ 73711 h 199"/>
              <a:gd name="T10" fmla="*/ 33159 w 124"/>
              <a:gd name="T11" fmla="*/ 68972 h 199"/>
              <a:gd name="T12" fmla="*/ 45001 w 124"/>
              <a:gd name="T13" fmla="*/ 61075 h 199"/>
              <a:gd name="T14" fmla="*/ 52106 w 124"/>
              <a:gd name="T15" fmla="*/ 54230 h 199"/>
              <a:gd name="T16" fmla="*/ 56370 w 124"/>
              <a:gd name="T17" fmla="*/ 46333 h 199"/>
              <a:gd name="T18" fmla="*/ 58264 w 124"/>
              <a:gd name="T19" fmla="*/ 36329 h 199"/>
              <a:gd name="T20" fmla="*/ 58264 w 124"/>
              <a:gd name="T21" fmla="*/ 24746 h 199"/>
              <a:gd name="T22" fmla="*/ 54475 w 124"/>
              <a:gd name="T23" fmla="*/ 13163 h 199"/>
              <a:gd name="T24" fmla="*/ 46896 w 124"/>
              <a:gd name="T25" fmla="*/ 5265 h 199"/>
              <a:gd name="T26" fmla="*/ 36948 w 124"/>
              <a:gd name="T27" fmla="*/ 527 h 199"/>
              <a:gd name="T28" fmla="*/ 24632 w 124"/>
              <a:gd name="T29" fmla="*/ 527 h 199"/>
              <a:gd name="T30" fmla="*/ 14211 w 124"/>
              <a:gd name="T31" fmla="*/ 5792 h 199"/>
              <a:gd name="T32" fmla="*/ 6632 w 124"/>
              <a:gd name="T33" fmla="*/ 14742 h 199"/>
              <a:gd name="T34" fmla="*/ 2368 w 124"/>
              <a:gd name="T35" fmla="*/ 28431 h 199"/>
              <a:gd name="T36" fmla="*/ 1895 w 124"/>
              <a:gd name="T37" fmla="*/ 38435 h 199"/>
              <a:gd name="T38" fmla="*/ 13263 w 124"/>
              <a:gd name="T39" fmla="*/ 36856 h 199"/>
              <a:gd name="T40" fmla="*/ 14685 w 124"/>
              <a:gd name="T41" fmla="*/ 27378 h 199"/>
              <a:gd name="T42" fmla="*/ 18000 w 124"/>
              <a:gd name="T43" fmla="*/ 18954 h 199"/>
              <a:gd name="T44" fmla="*/ 23685 w 124"/>
              <a:gd name="T45" fmla="*/ 14742 h 199"/>
              <a:gd name="T46" fmla="*/ 29843 w 124"/>
              <a:gd name="T47" fmla="*/ 13163 h 199"/>
              <a:gd name="T48" fmla="*/ 36948 w 124"/>
              <a:gd name="T49" fmla="*/ 14216 h 199"/>
              <a:gd name="T50" fmla="*/ 42632 w 124"/>
              <a:gd name="T51" fmla="*/ 17901 h 199"/>
              <a:gd name="T52" fmla="*/ 45948 w 124"/>
              <a:gd name="T53" fmla="*/ 24219 h 199"/>
              <a:gd name="T54" fmla="*/ 46896 w 124"/>
              <a:gd name="T55" fmla="*/ 31590 h 199"/>
              <a:gd name="T56" fmla="*/ 45948 w 124"/>
              <a:gd name="T57" fmla="*/ 38435 h 199"/>
              <a:gd name="T58" fmla="*/ 44054 w 124"/>
              <a:gd name="T59" fmla="*/ 43700 h 199"/>
              <a:gd name="T60" fmla="*/ 39790 w 124"/>
              <a:gd name="T61" fmla="*/ 48965 h 199"/>
              <a:gd name="T62" fmla="*/ 34580 w 124"/>
              <a:gd name="T63" fmla="*/ 53704 h 199"/>
              <a:gd name="T64" fmla="*/ 20843 w 124"/>
              <a:gd name="T65" fmla="*/ 62654 h 199"/>
              <a:gd name="T66" fmla="*/ 10421 w 124"/>
              <a:gd name="T67" fmla="*/ 72658 h 199"/>
              <a:gd name="T68" fmla="*/ 3790 w 124"/>
              <a:gd name="T69" fmla="*/ 83715 h 199"/>
              <a:gd name="T70" fmla="*/ 474 w 124"/>
              <a:gd name="T71" fmla="*/ 96351 h 199"/>
              <a:gd name="T72" fmla="*/ 0 w 124"/>
              <a:gd name="T73" fmla="*/ 104775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
              <a:gd name="T112" fmla="*/ 0 h 199"/>
              <a:gd name="T113" fmla="*/ 124 w 124"/>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 h="199">
                <a:moveTo>
                  <a:pt x="0" y="199"/>
                </a:moveTo>
                <a:lnTo>
                  <a:pt x="124" y="199"/>
                </a:lnTo>
                <a:lnTo>
                  <a:pt x="124" y="175"/>
                </a:lnTo>
                <a:lnTo>
                  <a:pt x="26" y="175"/>
                </a:lnTo>
                <a:lnTo>
                  <a:pt x="30" y="168"/>
                </a:lnTo>
                <a:lnTo>
                  <a:pt x="33" y="162"/>
                </a:lnTo>
                <a:lnTo>
                  <a:pt x="36" y="156"/>
                </a:lnTo>
                <a:lnTo>
                  <a:pt x="41" y="151"/>
                </a:lnTo>
                <a:lnTo>
                  <a:pt x="47" y="146"/>
                </a:lnTo>
                <a:lnTo>
                  <a:pt x="54" y="140"/>
                </a:lnTo>
                <a:lnTo>
                  <a:pt x="61" y="135"/>
                </a:lnTo>
                <a:lnTo>
                  <a:pt x="70" y="131"/>
                </a:lnTo>
                <a:lnTo>
                  <a:pt x="85" y="123"/>
                </a:lnTo>
                <a:lnTo>
                  <a:pt x="95" y="116"/>
                </a:lnTo>
                <a:lnTo>
                  <a:pt x="102" y="110"/>
                </a:lnTo>
                <a:lnTo>
                  <a:pt x="110" y="103"/>
                </a:lnTo>
                <a:lnTo>
                  <a:pt x="115" y="96"/>
                </a:lnTo>
                <a:lnTo>
                  <a:pt x="119" y="88"/>
                </a:lnTo>
                <a:lnTo>
                  <a:pt x="122" y="78"/>
                </a:lnTo>
                <a:lnTo>
                  <a:pt x="123" y="69"/>
                </a:lnTo>
                <a:lnTo>
                  <a:pt x="124" y="60"/>
                </a:lnTo>
                <a:lnTo>
                  <a:pt x="123" y="47"/>
                </a:lnTo>
                <a:lnTo>
                  <a:pt x="120" y="35"/>
                </a:lnTo>
                <a:lnTo>
                  <a:pt x="115" y="25"/>
                </a:lnTo>
                <a:lnTo>
                  <a:pt x="108" y="17"/>
                </a:lnTo>
                <a:lnTo>
                  <a:pt x="99" y="10"/>
                </a:lnTo>
                <a:lnTo>
                  <a:pt x="90" y="5"/>
                </a:lnTo>
                <a:lnTo>
                  <a:pt x="78" y="1"/>
                </a:lnTo>
                <a:lnTo>
                  <a:pt x="64" y="0"/>
                </a:lnTo>
                <a:lnTo>
                  <a:pt x="52" y="1"/>
                </a:lnTo>
                <a:lnTo>
                  <a:pt x="40" y="5"/>
                </a:lnTo>
                <a:lnTo>
                  <a:pt x="30" y="11"/>
                </a:lnTo>
                <a:lnTo>
                  <a:pt x="21" y="19"/>
                </a:lnTo>
                <a:lnTo>
                  <a:pt x="14" y="28"/>
                </a:lnTo>
                <a:lnTo>
                  <a:pt x="8" y="40"/>
                </a:lnTo>
                <a:lnTo>
                  <a:pt x="5" y="54"/>
                </a:lnTo>
                <a:lnTo>
                  <a:pt x="4" y="69"/>
                </a:lnTo>
                <a:lnTo>
                  <a:pt x="4" y="73"/>
                </a:lnTo>
                <a:lnTo>
                  <a:pt x="28" y="73"/>
                </a:lnTo>
                <a:lnTo>
                  <a:pt x="28" y="70"/>
                </a:lnTo>
                <a:lnTo>
                  <a:pt x="30" y="60"/>
                </a:lnTo>
                <a:lnTo>
                  <a:pt x="31" y="52"/>
                </a:lnTo>
                <a:lnTo>
                  <a:pt x="34" y="43"/>
                </a:lnTo>
                <a:lnTo>
                  <a:pt x="38" y="36"/>
                </a:lnTo>
                <a:lnTo>
                  <a:pt x="43" y="32"/>
                </a:lnTo>
                <a:lnTo>
                  <a:pt x="50" y="28"/>
                </a:lnTo>
                <a:lnTo>
                  <a:pt x="56" y="26"/>
                </a:lnTo>
                <a:lnTo>
                  <a:pt x="63" y="25"/>
                </a:lnTo>
                <a:lnTo>
                  <a:pt x="72" y="26"/>
                </a:lnTo>
                <a:lnTo>
                  <a:pt x="78" y="27"/>
                </a:lnTo>
                <a:lnTo>
                  <a:pt x="84" y="31"/>
                </a:lnTo>
                <a:lnTo>
                  <a:pt x="90" y="34"/>
                </a:lnTo>
                <a:lnTo>
                  <a:pt x="94" y="40"/>
                </a:lnTo>
                <a:lnTo>
                  <a:pt x="97" y="46"/>
                </a:lnTo>
                <a:lnTo>
                  <a:pt x="98" y="53"/>
                </a:lnTo>
                <a:lnTo>
                  <a:pt x="99" y="60"/>
                </a:lnTo>
                <a:lnTo>
                  <a:pt x="99" y="67"/>
                </a:lnTo>
                <a:lnTo>
                  <a:pt x="97" y="73"/>
                </a:lnTo>
                <a:lnTo>
                  <a:pt x="96" y="78"/>
                </a:lnTo>
                <a:lnTo>
                  <a:pt x="93" y="83"/>
                </a:lnTo>
                <a:lnTo>
                  <a:pt x="89" y="89"/>
                </a:lnTo>
                <a:lnTo>
                  <a:pt x="84" y="93"/>
                </a:lnTo>
                <a:lnTo>
                  <a:pt x="79" y="98"/>
                </a:lnTo>
                <a:lnTo>
                  <a:pt x="73" y="102"/>
                </a:lnTo>
                <a:lnTo>
                  <a:pt x="58" y="111"/>
                </a:lnTo>
                <a:lnTo>
                  <a:pt x="44" y="119"/>
                </a:lnTo>
                <a:lnTo>
                  <a:pt x="33" y="128"/>
                </a:lnTo>
                <a:lnTo>
                  <a:pt x="22" y="138"/>
                </a:lnTo>
                <a:lnTo>
                  <a:pt x="15" y="148"/>
                </a:lnTo>
                <a:lnTo>
                  <a:pt x="8" y="159"/>
                </a:lnTo>
                <a:lnTo>
                  <a:pt x="4" y="170"/>
                </a:lnTo>
                <a:lnTo>
                  <a:pt x="1" y="183"/>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1" name="Freeform 307"/>
          <p:cNvSpPr>
            <a:spLocks/>
          </p:cNvSpPr>
          <p:nvPr/>
        </p:nvSpPr>
        <p:spPr bwMode="auto">
          <a:xfrm>
            <a:off x="6443664" y="1174751"/>
            <a:ext cx="58737" cy="106363"/>
          </a:xfrm>
          <a:custGeom>
            <a:avLst/>
            <a:gdLst>
              <a:gd name="T0" fmla="*/ 925 w 127"/>
              <a:gd name="T1" fmla="*/ 82431 h 200"/>
              <a:gd name="T2" fmla="*/ 5550 w 127"/>
              <a:gd name="T3" fmla="*/ 93599 h 200"/>
              <a:gd name="T4" fmla="*/ 12950 w 127"/>
              <a:gd name="T5" fmla="*/ 101577 h 200"/>
              <a:gd name="T6" fmla="*/ 23125 w 127"/>
              <a:gd name="T7" fmla="*/ 105831 h 200"/>
              <a:gd name="T8" fmla="*/ 35150 w 127"/>
              <a:gd name="T9" fmla="*/ 105831 h 200"/>
              <a:gd name="T10" fmla="*/ 45787 w 127"/>
              <a:gd name="T11" fmla="*/ 99981 h 200"/>
              <a:gd name="T12" fmla="*/ 53650 w 127"/>
              <a:gd name="T13" fmla="*/ 90940 h 200"/>
              <a:gd name="T14" fmla="*/ 58275 w 127"/>
              <a:gd name="T15" fmla="*/ 77113 h 200"/>
              <a:gd name="T16" fmla="*/ 58275 w 127"/>
              <a:gd name="T17" fmla="*/ 61159 h 200"/>
              <a:gd name="T18" fmla="*/ 54112 w 127"/>
              <a:gd name="T19" fmla="*/ 48927 h 200"/>
              <a:gd name="T20" fmla="*/ 47175 w 127"/>
              <a:gd name="T21" fmla="*/ 39354 h 200"/>
              <a:gd name="T22" fmla="*/ 36075 w 127"/>
              <a:gd name="T23" fmla="*/ 34568 h 200"/>
              <a:gd name="T24" fmla="*/ 25437 w 127"/>
              <a:gd name="T25" fmla="*/ 34568 h 200"/>
              <a:gd name="T26" fmla="*/ 17112 w 127"/>
              <a:gd name="T27" fmla="*/ 37759 h 200"/>
              <a:gd name="T28" fmla="*/ 17112 w 127"/>
              <a:gd name="T29" fmla="*/ 12232 h 200"/>
              <a:gd name="T30" fmla="*/ 54112 w 127"/>
              <a:gd name="T31" fmla="*/ 0 h 200"/>
              <a:gd name="T32" fmla="*/ 2775 w 127"/>
              <a:gd name="T33" fmla="*/ 56372 h 200"/>
              <a:gd name="T34" fmla="*/ 15725 w 127"/>
              <a:gd name="T35" fmla="*/ 52118 h 200"/>
              <a:gd name="T36" fmla="*/ 23587 w 127"/>
              <a:gd name="T37" fmla="*/ 46800 h 200"/>
              <a:gd name="T38" fmla="*/ 32375 w 127"/>
              <a:gd name="T39" fmla="*/ 46800 h 200"/>
              <a:gd name="T40" fmla="*/ 39312 w 127"/>
              <a:gd name="T41" fmla="*/ 49991 h 200"/>
              <a:gd name="T42" fmla="*/ 43937 w 127"/>
              <a:gd name="T43" fmla="*/ 56372 h 200"/>
              <a:gd name="T44" fmla="*/ 46712 w 127"/>
              <a:gd name="T45" fmla="*/ 64881 h 200"/>
              <a:gd name="T46" fmla="*/ 46712 w 127"/>
              <a:gd name="T47" fmla="*/ 74986 h 200"/>
              <a:gd name="T48" fmla="*/ 43937 w 127"/>
              <a:gd name="T49" fmla="*/ 83495 h 200"/>
              <a:gd name="T50" fmla="*/ 39312 w 127"/>
              <a:gd name="T51" fmla="*/ 89877 h 200"/>
              <a:gd name="T52" fmla="*/ 32375 w 127"/>
              <a:gd name="T53" fmla="*/ 92536 h 200"/>
              <a:gd name="T54" fmla="*/ 24975 w 127"/>
              <a:gd name="T55" fmla="*/ 93599 h 200"/>
              <a:gd name="T56" fmla="*/ 18962 w 127"/>
              <a:gd name="T57" fmla="*/ 90940 h 200"/>
              <a:gd name="T58" fmla="*/ 14800 w 127"/>
              <a:gd name="T59" fmla="*/ 86154 h 200"/>
              <a:gd name="T60" fmla="*/ 12025 w 127"/>
              <a:gd name="T61" fmla="*/ 79772 h 200"/>
              <a:gd name="T62" fmla="*/ 0 w 127"/>
              <a:gd name="T63" fmla="*/ 76050 h 2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7"/>
              <a:gd name="T97" fmla="*/ 0 h 200"/>
              <a:gd name="T98" fmla="*/ 127 w 127"/>
              <a:gd name="T99" fmla="*/ 200 h 2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7" h="200">
                <a:moveTo>
                  <a:pt x="0" y="143"/>
                </a:moveTo>
                <a:lnTo>
                  <a:pt x="2" y="155"/>
                </a:lnTo>
                <a:lnTo>
                  <a:pt x="7" y="166"/>
                </a:lnTo>
                <a:lnTo>
                  <a:pt x="12" y="176"/>
                </a:lnTo>
                <a:lnTo>
                  <a:pt x="19" y="185"/>
                </a:lnTo>
                <a:lnTo>
                  <a:pt x="28" y="191"/>
                </a:lnTo>
                <a:lnTo>
                  <a:pt x="38" y="195"/>
                </a:lnTo>
                <a:lnTo>
                  <a:pt x="50" y="199"/>
                </a:lnTo>
                <a:lnTo>
                  <a:pt x="62" y="200"/>
                </a:lnTo>
                <a:lnTo>
                  <a:pt x="76" y="199"/>
                </a:lnTo>
                <a:lnTo>
                  <a:pt x="89" y="195"/>
                </a:lnTo>
                <a:lnTo>
                  <a:pt x="99" y="188"/>
                </a:lnTo>
                <a:lnTo>
                  <a:pt x="109" y="180"/>
                </a:lnTo>
                <a:lnTo>
                  <a:pt x="116" y="171"/>
                </a:lnTo>
                <a:lnTo>
                  <a:pt x="123" y="158"/>
                </a:lnTo>
                <a:lnTo>
                  <a:pt x="126" y="145"/>
                </a:lnTo>
                <a:lnTo>
                  <a:pt x="127" y="130"/>
                </a:lnTo>
                <a:lnTo>
                  <a:pt x="126" y="115"/>
                </a:lnTo>
                <a:lnTo>
                  <a:pt x="123" y="102"/>
                </a:lnTo>
                <a:lnTo>
                  <a:pt x="117" y="92"/>
                </a:lnTo>
                <a:lnTo>
                  <a:pt x="110" y="82"/>
                </a:lnTo>
                <a:lnTo>
                  <a:pt x="102" y="74"/>
                </a:lnTo>
                <a:lnTo>
                  <a:pt x="91" y="69"/>
                </a:lnTo>
                <a:lnTo>
                  <a:pt x="78" y="65"/>
                </a:lnTo>
                <a:lnTo>
                  <a:pt x="66" y="64"/>
                </a:lnTo>
                <a:lnTo>
                  <a:pt x="55" y="65"/>
                </a:lnTo>
                <a:lnTo>
                  <a:pt x="46" y="67"/>
                </a:lnTo>
                <a:lnTo>
                  <a:pt x="37" y="71"/>
                </a:lnTo>
                <a:lnTo>
                  <a:pt x="30" y="77"/>
                </a:lnTo>
                <a:lnTo>
                  <a:pt x="37" y="23"/>
                </a:lnTo>
                <a:lnTo>
                  <a:pt x="117" y="23"/>
                </a:lnTo>
                <a:lnTo>
                  <a:pt x="117" y="0"/>
                </a:lnTo>
                <a:lnTo>
                  <a:pt x="20" y="0"/>
                </a:lnTo>
                <a:lnTo>
                  <a:pt x="6" y="106"/>
                </a:lnTo>
                <a:lnTo>
                  <a:pt x="27" y="106"/>
                </a:lnTo>
                <a:lnTo>
                  <a:pt x="34" y="98"/>
                </a:lnTo>
                <a:lnTo>
                  <a:pt x="41" y="92"/>
                </a:lnTo>
                <a:lnTo>
                  <a:pt x="51" y="88"/>
                </a:lnTo>
                <a:lnTo>
                  <a:pt x="62" y="87"/>
                </a:lnTo>
                <a:lnTo>
                  <a:pt x="70" y="88"/>
                </a:lnTo>
                <a:lnTo>
                  <a:pt x="78" y="91"/>
                </a:lnTo>
                <a:lnTo>
                  <a:pt x="85" y="94"/>
                </a:lnTo>
                <a:lnTo>
                  <a:pt x="91" y="99"/>
                </a:lnTo>
                <a:lnTo>
                  <a:pt x="95" y="106"/>
                </a:lnTo>
                <a:lnTo>
                  <a:pt x="98" y="113"/>
                </a:lnTo>
                <a:lnTo>
                  <a:pt x="101" y="122"/>
                </a:lnTo>
                <a:lnTo>
                  <a:pt x="102" y="131"/>
                </a:lnTo>
                <a:lnTo>
                  <a:pt x="101" y="141"/>
                </a:lnTo>
                <a:lnTo>
                  <a:pt x="98" y="150"/>
                </a:lnTo>
                <a:lnTo>
                  <a:pt x="95" y="157"/>
                </a:lnTo>
                <a:lnTo>
                  <a:pt x="90" y="164"/>
                </a:lnTo>
                <a:lnTo>
                  <a:pt x="85" y="169"/>
                </a:lnTo>
                <a:lnTo>
                  <a:pt x="77" y="172"/>
                </a:lnTo>
                <a:lnTo>
                  <a:pt x="70" y="174"/>
                </a:lnTo>
                <a:lnTo>
                  <a:pt x="62" y="176"/>
                </a:lnTo>
                <a:lnTo>
                  <a:pt x="54" y="176"/>
                </a:lnTo>
                <a:lnTo>
                  <a:pt x="48" y="173"/>
                </a:lnTo>
                <a:lnTo>
                  <a:pt x="41" y="171"/>
                </a:lnTo>
                <a:lnTo>
                  <a:pt x="36" y="167"/>
                </a:lnTo>
                <a:lnTo>
                  <a:pt x="32" y="162"/>
                </a:lnTo>
                <a:lnTo>
                  <a:pt x="29" y="157"/>
                </a:lnTo>
                <a:lnTo>
                  <a:pt x="26" y="150"/>
                </a:lnTo>
                <a:lnTo>
                  <a:pt x="25" y="143"/>
                </a:lnTo>
                <a:lnTo>
                  <a:pt x="0" y="14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2" name="Freeform 308"/>
          <p:cNvSpPr>
            <a:spLocks/>
          </p:cNvSpPr>
          <p:nvPr/>
        </p:nvSpPr>
        <p:spPr bwMode="auto">
          <a:xfrm>
            <a:off x="7061200" y="1168400"/>
            <a:ext cx="84138" cy="109538"/>
          </a:xfrm>
          <a:custGeom>
            <a:avLst/>
            <a:gdLst>
              <a:gd name="T0" fmla="*/ 11344 w 178"/>
              <a:gd name="T1" fmla="*/ 15875 h 207"/>
              <a:gd name="T2" fmla="*/ 12290 w 178"/>
              <a:gd name="T3" fmla="*/ 21167 h 207"/>
              <a:gd name="T4" fmla="*/ 13235 w 178"/>
              <a:gd name="T5" fmla="*/ 25929 h 207"/>
              <a:gd name="T6" fmla="*/ 35451 w 178"/>
              <a:gd name="T7" fmla="*/ 109538 h 207"/>
              <a:gd name="T8" fmla="*/ 47269 w 178"/>
              <a:gd name="T9" fmla="*/ 109538 h 207"/>
              <a:gd name="T10" fmla="*/ 69957 w 178"/>
              <a:gd name="T11" fmla="*/ 25929 h 207"/>
              <a:gd name="T12" fmla="*/ 71848 w 178"/>
              <a:gd name="T13" fmla="*/ 15875 h 207"/>
              <a:gd name="T14" fmla="*/ 71848 w 178"/>
              <a:gd name="T15" fmla="*/ 109538 h 207"/>
              <a:gd name="T16" fmla="*/ 84138 w 178"/>
              <a:gd name="T17" fmla="*/ 109538 h 207"/>
              <a:gd name="T18" fmla="*/ 84138 w 178"/>
              <a:gd name="T19" fmla="*/ 0 h 207"/>
              <a:gd name="T20" fmla="*/ 66649 w 178"/>
              <a:gd name="T21" fmla="*/ 0 h 207"/>
              <a:gd name="T22" fmla="*/ 43487 w 178"/>
              <a:gd name="T23" fmla="*/ 84138 h 207"/>
              <a:gd name="T24" fmla="*/ 41596 w 178"/>
              <a:gd name="T25" fmla="*/ 93134 h 207"/>
              <a:gd name="T26" fmla="*/ 39706 w 178"/>
              <a:gd name="T27" fmla="*/ 84138 h 207"/>
              <a:gd name="T28" fmla="*/ 17017 w 178"/>
              <a:gd name="T29" fmla="*/ 0 h 207"/>
              <a:gd name="T30" fmla="*/ 0 w 178"/>
              <a:gd name="T31" fmla="*/ 0 h 207"/>
              <a:gd name="T32" fmla="*/ 0 w 178"/>
              <a:gd name="T33" fmla="*/ 109538 h 207"/>
              <a:gd name="T34" fmla="*/ 11344 w 178"/>
              <a:gd name="T35" fmla="*/ 109538 h 207"/>
              <a:gd name="T36" fmla="*/ 11344 w 178"/>
              <a:gd name="T37" fmla="*/ 15875 h 2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207"/>
              <a:gd name="T59" fmla="*/ 178 w 178"/>
              <a:gd name="T60" fmla="*/ 207 h 2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207">
                <a:moveTo>
                  <a:pt x="24" y="30"/>
                </a:moveTo>
                <a:lnTo>
                  <a:pt x="26" y="40"/>
                </a:lnTo>
                <a:lnTo>
                  <a:pt x="28" y="49"/>
                </a:lnTo>
                <a:lnTo>
                  <a:pt x="75" y="207"/>
                </a:lnTo>
                <a:lnTo>
                  <a:pt x="100" y="207"/>
                </a:lnTo>
                <a:lnTo>
                  <a:pt x="148" y="49"/>
                </a:lnTo>
                <a:lnTo>
                  <a:pt x="152" y="30"/>
                </a:lnTo>
                <a:lnTo>
                  <a:pt x="152" y="207"/>
                </a:lnTo>
                <a:lnTo>
                  <a:pt x="178" y="207"/>
                </a:lnTo>
                <a:lnTo>
                  <a:pt x="178" y="0"/>
                </a:lnTo>
                <a:lnTo>
                  <a:pt x="141" y="0"/>
                </a:lnTo>
                <a:lnTo>
                  <a:pt x="92" y="159"/>
                </a:lnTo>
                <a:lnTo>
                  <a:pt x="88" y="176"/>
                </a:lnTo>
                <a:lnTo>
                  <a:pt x="84" y="159"/>
                </a:lnTo>
                <a:lnTo>
                  <a:pt x="36" y="0"/>
                </a:lnTo>
                <a:lnTo>
                  <a:pt x="0" y="0"/>
                </a:lnTo>
                <a:lnTo>
                  <a:pt x="0" y="207"/>
                </a:lnTo>
                <a:lnTo>
                  <a:pt x="24" y="207"/>
                </a:lnTo>
                <a:lnTo>
                  <a:pt x="24" y="3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3" name="Freeform 309"/>
          <p:cNvSpPr>
            <a:spLocks noEditPoints="1"/>
          </p:cNvSpPr>
          <p:nvPr/>
        </p:nvSpPr>
        <p:spPr bwMode="auto">
          <a:xfrm>
            <a:off x="7158038" y="1196975"/>
            <a:ext cx="61912" cy="82550"/>
          </a:xfrm>
          <a:custGeom>
            <a:avLst/>
            <a:gdLst>
              <a:gd name="T0" fmla="*/ 473 w 131"/>
              <a:gd name="T1" fmla="*/ 50157 h 158"/>
              <a:gd name="T2" fmla="*/ 4726 w 131"/>
              <a:gd name="T3" fmla="*/ 65831 h 158"/>
              <a:gd name="T4" fmla="*/ 12288 w 131"/>
              <a:gd name="T5" fmla="*/ 76280 h 158"/>
              <a:gd name="T6" fmla="*/ 24103 w 131"/>
              <a:gd name="T7" fmla="*/ 82028 h 158"/>
              <a:gd name="T8" fmla="*/ 37809 w 131"/>
              <a:gd name="T9" fmla="*/ 82028 h 158"/>
              <a:gd name="T10" fmla="*/ 49152 w 131"/>
              <a:gd name="T11" fmla="*/ 76280 h 158"/>
              <a:gd name="T12" fmla="*/ 57186 w 131"/>
              <a:gd name="T13" fmla="*/ 65831 h 158"/>
              <a:gd name="T14" fmla="*/ 61439 w 131"/>
              <a:gd name="T15" fmla="*/ 50157 h 158"/>
              <a:gd name="T16" fmla="*/ 61439 w 131"/>
              <a:gd name="T17" fmla="*/ 31871 h 158"/>
              <a:gd name="T18" fmla="*/ 57186 w 131"/>
              <a:gd name="T19" fmla="*/ 16197 h 158"/>
              <a:gd name="T20" fmla="*/ 49152 w 131"/>
              <a:gd name="T21" fmla="*/ 5747 h 158"/>
              <a:gd name="T22" fmla="*/ 37809 w 131"/>
              <a:gd name="T23" fmla="*/ 522 h 158"/>
              <a:gd name="T24" fmla="*/ 24103 w 131"/>
              <a:gd name="T25" fmla="*/ 522 h 158"/>
              <a:gd name="T26" fmla="*/ 12288 w 131"/>
              <a:gd name="T27" fmla="*/ 5747 h 158"/>
              <a:gd name="T28" fmla="*/ 4726 w 131"/>
              <a:gd name="T29" fmla="*/ 16197 h 158"/>
              <a:gd name="T30" fmla="*/ 473 w 131"/>
              <a:gd name="T31" fmla="*/ 31871 h 158"/>
              <a:gd name="T32" fmla="*/ 10870 w 131"/>
              <a:gd name="T33" fmla="*/ 41275 h 158"/>
              <a:gd name="T34" fmla="*/ 12288 w 131"/>
              <a:gd name="T35" fmla="*/ 28213 h 158"/>
              <a:gd name="T36" fmla="*/ 16069 w 131"/>
              <a:gd name="T37" fmla="*/ 19331 h 158"/>
              <a:gd name="T38" fmla="*/ 22685 w 131"/>
              <a:gd name="T39" fmla="*/ 13062 h 158"/>
              <a:gd name="T40" fmla="*/ 30720 w 131"/>
              <a:gd name="T41" fmla="*/ 11494 h 158"/>
              <a:gd name="T42" fmla="*/ 39227 w 131"/>
              <a:gd name="T43" fmla="*/ 13062 h 158"/>
              <a:gd name="T44" fmla="*/ 45371 w 131"/>
              <a:gd name="T45" fmla="*/ 19331 h 158"/>
              <a:gd name="T46" fmla="*/ 48679 w 131"/>
              <a:gd name="T47" fmla="*/ 28213 h 158"/>
              <a:gd name="T48" fmla="*/ 50569 w 131"/>
              <a:gd name="T49" fmla="*/ 41275 h 158"/>
              <a:gd name="T50" fmla="*/ 48679 w 131"/>
              <a:gd name="T51" fmla="*/ 53814 h 158"/>
              <a:gd name="T52" fmla="*/ 45371 w 131"/>
              <a:gd name="T53" fmla="*/ 63219 h 158"/>
              <a:gd name="T54" fmla="*/ 39227 w 131"/>
              <a:gd name="T55" fmla="*/ 68966 h 158"/>
              <a:gd name="T56" fmla="*/ 30720 w 131"/>
              <a:gd name="T57" fmla="*/ 71056 h 158"/>
              <a:gd name="T58" fmla="*/ 22685 w 131"/>
              <a:gd name="T59" fmla="*/ 68966 h 158"/>
              <a:gd name="T60" fmla="*/ 16069 w 131"/>
              <a:gd name="T61" fmla="*/ 63219 h 158"/>
              <a:gd name="T62" fmla="*/ 12288 w 131"/>
              <a:gd name="T63" fmla="*/ 53814 h 158"/>
              <a:gd name="T64" fmla="*/ 10870 w 131"/>
              <a:gd name="T65" fmla="*/ 41275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58"/>
              <a:gd name="T101" fmla="*/ 131 w 131"/>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58">
                <a:moveTo>
                  <a:pt x="0" y="79"/>
                </a:moveTo>
                <a:lnTo>
                  <a:pt x="1" y="96"/>
                </a:lnTo>
                <a:lnTo>
                  <a:pt x="4" y="113"/>
                </a:lnTo>
                <a:lnTo>
                  <a:pt x="10" y="126"/>
                </a:lnTo>
                <a:lnTo>
                  <a:pt x="17" y="137"/>
                </a:lnTo>
                <a:lnTo>
                  <a:pt x="26" y="146"/>
                </a:lnTo>
                <a:lnTo>
                  <a:pt x="38" y="152"/>
                </a:lnTo>
                <a:lnTo>
                  <a:pt x="51" y="157"/>
                </a:lnTo>
                <a:lnTo>
                  <a:pt x="65" y="158"/>
                </a:lnTo>
                <a:lnTo>
                  <a:pt x="80" y="157"/>
                </a:lnTo>
                <a:lnTo>
                  <a:pt x="93" y="152"/>
                </a:lnTo>
                <a:lnTo>
                  <a:pt x="104" y="146"/>
                </a:lnTo>
                <a:lnTo>
                  <a:pt x="114" y="137"/>
                </a:lnTo>
                <a:lnTo>
                  <a:pt x="121" y="126"/>
                </a:lnTo>
                <a:lnTo>
                  <a:pt x="127" y="113"/>
                </a:lnTo>
                <a:lnTo>
                  <a:pt x="130" y="96"/>
                </a:lnTo>
                <a:lnTo>
                  <a:pt x="131" y="79"/>
                </a:lnTo>
                <a:lnTo>
                  <a:pt x="130" y="61"/>
                </a:lnTo>
                <a:lnTo>
                  <a:pt x="127" y="45"/>
                </a:lnTo>
                <a:lnTo>
                  <a:pt x="121" y="31"/>
                </a:lnTo>
                <a:lnTo>
                  <a:pt x="114" y="21"/>
                </a:lnTo>
                <a:lnTo>
                  <a:pt x="104" y="11"/>
                </a:lnTo>
                <a:lnTo>
                  <a:pt x="93" y="5"/>
                </a:lnTo>
                <a:lnTo>
                  <a:pt x="80" y="1"/>
                </a:lnTo>
                <a:lnTo>
                  <a:pt x="65" y="0"/>
                </a:lnTo>
                <a:lnTo>
                  <a:pt x="51" y="1"/>
                </a:lnTo>
                <a:lnTo>
                  <a:pt x="38" y="5"/>
                </a:lnTo>
                <a:lnTo>
                  <a:pt x="26" y="11"/>
                </a:lnTo>
                <a:lnTo>
                  <a:pt x="17" y="21"/>
                </a:lnTo>
                <a:lnTo>
                  <a:pt x="10" y="31"/>
                </a:lnTo>
                <a:lnTo>
                  <a:pt x="4" y="45"/>
                </a:lnTo>
                <a:lnTo>
                  <a:pt x="1" y="61"/>
                </a:lnTo>
                <a:lnTo>
                  <a:pt x="0" y="79"/>
                </a:lnTo>
                <a:close/>
                <a:moveTo>
                  <a:pt x="23" y="79"/>
                </a:moveTo>
                <a:lnTo>
                  <a:pt x="24" y="66"/>
                </a:lnTo>
                <a:lnTo>
                  <a:pt x="26" y="54"/>
                </a:lnTo>
                <a:lnTo>
                  <a:pt x="30" y="45"/>
                </a:lnTo>
                <a:lnTo>
                  <a:pt x="34" y="37"/>
                </a:lnTo>
                <a:lnTo>
                  <a:pt x="40" y="30"/>
                </a:lnTo>
                <a:lnTo>
                  <a:pt x="48" y="25"/>
                </a:lnTo>
                <a:lnTo>
                  <a:pt x="56" y="23"/>
                </a:lnTo>
                <a:lnTo>
                  <a:pt x="65" y="22"/>
                </a:lnTo>
                <a:lnTo>
                  <a:pt x="75" y="23"/>
                </a:lnTo>
                <a:lnTo>
                  <a:pt x="83" y="25"/>
                </a:lnTo>
                <a:lnTo>
                  <a:pt x="90" y="30"/>
                </a:lnTo>
                <a:lnTo>
                  <a:pt x="96" y="37"/>
                </a:lnTo>
                <a:lnTo>
                  <a:pt x="100" y="45"/>
                </a:lnTo>
                <a:lnTo>
                  <a:pt x="103" y="54"/>
                </a:lnTo>
                <a:lnTo>
                  <a:pt x="106" y="66"/>
                </a:lnTo>
                <a:lnTo>
                  <a:pt x="107" y="79"/>
                </a:lnTo>
                <a:lnTo>
                  <a:pt x="106" y="92"/>
                </a:lnTo>
                <a:lnTo>
                  <a:pt x="103" y="103"/>
                </a:lnTo>
                <a:lnTo>
                  <a:pt x="100" y="114"/>
                </a:lnTo>
                <a:lnTo>
                  <a:pt x="96" y="121"/>
                </a:lnTo>
                <a:lnTo>
                  <a:pt x="90" y="128"/>
                </a:lnTo>
                <a:lnTo>
                  <a:pt x="83" y="132"/>
                </a:lnTo>
                <a:lnTo>
                  <a:pt x="75" y="135"/>
                </a:lnTo>
                <a:lnTo>
                  <a:pt x="65" y="136"/>
                </a:lnTo>
                <a:lnTo>
                  <a:pt x="56" y="135"/>
                </a:lnTo>
                <a:lnTo>
                  <a:pt x="48" y="132"/>
                </a:lnTo>
                <a:lnTo>
                  <a:pt x="40" y="128"/>
                </a:lnTo>
                <a:lnTo>
                  <a:pt x="34" y="121"/>
                </a:lnTo>
                <a:lnTo>
                  <a:pt x="30" y="114"/>
                </a:lnTo>
                <a:lnTo>
                  <a:pt x="26" y="103"/>
                </a:lnTo>
                <a:lnTo>
                  <a:pt x="24" y="92"/>
                </a:lnTo>
                <a:lnTo>
                  <a:pt x="23" y="7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4" name="Freeform 310"/>
          <p:cNvSpPr>
            <a:spLocks/>
          </p:cNvSpPr>
          <p:nvPr/>
        </p:nvSpPr>
        <p:spPr bwMode="auto">
          <a:xfrm>
            <a:off x="7232651" y="1196976"/>
            <a:ext cx="53975" cy="80963"/>
          </a:xfrm>
          <a:custGeom>
            <a:avLst/>
            <a:gdLst>
              <a:gd name="T0" fmla="*/ 43085 w 114"/>
              <a:gd name="T1" fmla="*/ 80963 h 154"/>
              <a:gd name="T2" fmla="*/ 53975 w 114"/>
              <a:gd name="T3" fmla="*/ 80963 h 154"/>
              <a:gd name="T4" fmla="*/ 53975 w 114"/>
              <a:gd name="T5" fmla="*/ 33647 h 154"/>
              <a:gd name="T6" fmla="*/ 53975 w 114"/>
              <a:gd name="T7" fmla="*/ 29967 h 154"/>
              <a:gd name="T8" fmla="*/ 53975 w 114"/>
              <a:gd name="T9" fmla="*/ 24184 h 154"/>
              <a:gd name="T10" fmla="*/ 53502 w 114"/>
              <a:gd name="T11" fmla="*/ 19452 h 154"/>
              <a:gd name="T12" fmla="*/ 53028 w 114"/>
              <a:gd name="T13" fmla="*/ 14721 h 154"/>
              <a:gd name="T14" fmla="*/ 51134 w 114"/>
              <a:gd name="T15" fmla="*/ 11040 h 154"/>
              <a:gd name="T16" fmla="*/ 49714 w 114"/>
              <a:gd name="T17" fmla="*/ 7886 h 154"/>
              <a:gd name="T18" fmla="*/ 48293 w 114"/>
              <a:gd name="T19" fmla="*/ 5783 h 154"/>
              <a:gd name="T20" fmla="*/ 45926 w 114"/>
              <a:gd name="T21" fmla="*/ 4206 h 154"/>
              <a:gd name="T22" fmla="*/ 43559 w 114"/>
              <a:gd name="T23" fmla="*/ 2103 h 154"/>
              <a:gd name="T24" fmla="*/ 41191 w 114"/>
              <a:gd name="T25" fmla="*/ 1051 h 154"/>
              <a:gd name="T26" fmla="*/ 37877 w 114"/>
              <a:gd name="T27" fmla="*/ 526 h 154"/>
              <a:gd name="T28" fmla="*/ 34563 w 114"/>
              <a:gd name="T29" fmla="*/ 0 h 154"/>
              <a:gd name="T30" fmla="*/ 31249 w 114"/>
              <a:gd name="T31" fmla="*/ 0 h 154"/>
              <a:gd name="T32" fmla="*/ 27934 w 114"/>
              <a:gd name="T33" fmla="*/ 0 h 154"/>
              <a:gd name="T34" fmla="*/ 25094 w 114"/>
              <a:gd name="T35" fmla="*/ 526 h 154"/>
              <a:gd name="T36" fmla="*/ 22253 w 114"/>
              <a:gd name="T37" fmla="*/ 1577 h 154"/>
              <a:gd name="T38" fmla="*/ 19412 w 114"/>
              <a:gd name="T39" fmla="*/ 2629 h 154"/>
              <a:gd name="T40" fmla="*/ 17045 w 114"/>
              <a:gd name="T41" fmla="*/ 4732 h 154"/>
              <a:gd name="T42" fmla="*/ 14677 w 114"/>
              <a:gd name="T43" fmla="*/ 7360 h 154"/>
              <a:gd name="T44" fmla="*/ 12784 w 114"/>
              <a:gd name="T45" fmla="*/ 9989 h 154"/>
              <a:gd name="T46" fmla="*/ 10416 w 114"/>
              <a:gd name="T47" fmla="*/ 13143 h 154"/>
              <a:gd name="T48" fmla="*/ 10416 w 114"/>
              <a:gd name="T49" fmla="*/ 1577 h 154"/>
              <a:gd name="T50" fmla="*/ 0 w 114"/>
              <a:gd name="T51" fmla="*/ 1577 h 154"/>
              <a:gd name="T52" fmla="*/ 0 w 114"/>
              <a:gd name="T53" fmla="*/ 80963 h 154"/>
              <a:gd name="T54" fmla="*/ 10890 w 114"/>
              <a:gd name="T55" fmla="*/ 80963 h 154"/>
              <a:gd name="T56" fmla="*/ 10890 w 114"/>
              <a:gd name="T57" fmla="*/ 35750 h 154"/>
              <a:gd name="T58" fmla="*/ 11837 w 114"/>
              <a:gd name="T59" fmla="*/ 30493 h 154"/>
              <a:gd name="T60" fmla="*/ 12784 w 114"/>
              <a:gd name="T61" fmla="*/ 25235 h 154"/>
              <a:gd name="T62" fmla="*/ 14204 w 114"/>
              <a:gd name="T63" fmla="*/ 21029 h 154"/>
              <a:gd name="T64" fmla="*/ 16098 w 114"/>
              <a:gd name="T65" fmla="*/ 17349 h 154"/>
              <a:gd name="T66" fmla="*/ 18939 w 114"/>
              <a:gd name="T67" fmla="*/ 15246 h 154"/>
              <a:gd name="T68" fmla="*/ 22253 w 114"/>
              <a:gd name="T69" fmla="*/ 13143 h 154"/>
              <a:gd name="T70" fmla="*/ 26041 w 114"/>
              <a:gd name="T71" fmla="*/ 12092 h 154"/>
              <a:gd name="T72" fmla="*/ 30302 w 114"/>
              <a:gd name="T73" fmla="*/ 11566 h 154"/>
              <a:gd name="T74" fmla="*/ 33616 w 114"/>
              <a:gd name="T75" fmla="*/ 12092 h 154"/>
              <a:gd name="T76" fmla="*/ 36457 w 114"/>
              <a:gd name="T77" fmla="*/ 12618 h 154"/>
              <a:gd name="T78" fmla="*/ 38351 w 114"/>
              <a:gd name="T79" fmla="*/ 14721 h 154"/>
              <a:gd name="T80" fmla="*/ 40718 w 114"/>
              <a:gd name="T81" fmla="*/ 16298 h 154"/>
              <a:gd name="T82" fmla="*/ 41665 w 114"/>
              <a:gd name="T83" fmla="*/ 19452 h 154"/>
              <a:gd name="T84" fmla="*/ 42612 w 114"/>
              <a:gd name="T85" fmla="*/ 23132 h 154"/>
              <a:gd name="T86" fmla="*/ 43085 w 114"/>
              <a:gd name="T87" fmla="*/ 27338 h 154"/>
              <a:gd name="T88" fmla="*/ 43085 w 114"/>
              <a:gd name="T89" fmla="*/ 32070 h 154"/>
              <a:gd name="T90" fmla="*/ 43085 w 114"/>
              <a:gd name="T91" fmla="*/ 80963 h 1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4"/>
              <a:gd name="T140" fmla="*/ 114 w 114"/>
              <a:gd name="T141" fmla="*/ 154 h 1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4">
                <a:moveTo>
                  <a:pt x="91" y="154"/>
                </a:moveTo>
                <a:lnTo>
                  <a:pt x="114" y="154"/>
                </a:lnTo>
                <a:lnTo>
                  <a:pt x="114" y="64"/>
                </a:lnTo>
                <a:lnTo>
                  <a:pt x="114" y="57"/>
                </a:lnTo>
                <a:lnTo>
                  <a:pt x="114" y="46"/>
                </a:lnTo>
                <a:lnTo>
                  <a:pt x="113" y="37"/>
                </a:lnTo>
                <a:lnTo>
                  <a:pt x="112" y="28"/>
                </a:lnTo>
                <a:lnTo>
                  <a:pt x="108" y="21"/>
                </a:lnTo>
                <a:lnTo>
                  <a:pt x="105" y="15"/>
                </a:lnTo>
                <a:lnTo>
                  <a:pt x="102" y="11"/>
                </a:lnTo>
                <a:lnTo>
                  <a:pt x="97" y="8"/>
                </a:lnTo>
                <a:lnTo>
                  <a:pt x="92" y="4"/>
                </a:lnTo>
                <a:lnTo>
                  <a:pt x="87" y="2"/>
                </a:lnTo>
                <a:lnTo>
                  <a:pt x="80" y="1"/>
                </a:lnTo>
                <a:lnTo>
                  <a:pt x="73" y="0"/>
                </a:lnTo>
                <a:lnTo>
                  <a:pt x="66" y="0"/>
                </a:lnTo>
                <a:lnTo>
                  <a:pt x="59" y="0"/>
                </a:lnTo>
                <a:lnTo>
                  <a:pt x="53" y="1"/>
                </a:lnTo>
                <a:lnTo>
                  <a:pt x="47" y="3"/>
                </a:lnTo>
                <a:lnTo>
                  <a:pt x="41" y="5"/>
                </a:lnTo>
                <a:lnTo>
                  <a:pt x="36" y="9"/>
                </a:lnTo>
                <a:lnTo>
                  <a:pt x="31" y="14"/>
                </a:lnTo>
                <a:lnTo>
                  <a:pt x="27" y="19"/>
                </a:lnTo>
                <a:lnTo>
                  <a:pt x="22" y="25"/>
                </a:lnTo>
                <a:lnTo>
                  <a:pt x="22" y="3"/>
                </a:lnTo>
                <a:lnTo>
                  <a:pt x="0" y="3"/>
                </a:lnTo>
                <a:lnTo>
                  <a:pt x="0" y="154"/>
                </a:lnTo>
                <a:lnTo>
                  <a:pt x="23" y="154"/>
                </a:lnTo>
                <a:lnTo>
                  <a:pt x="23" y="68"/>
                </a:lnTo>
                <a:lnTo>
                  <a:pt x="25" y="58"/>
                </a:lnTo>
                <a:lnTo>
                  <a:pt x="27" y="48"/>
                </a:lnTo>
                <a:lnTo>
                  <a:pt x="30" y="40"/>
                </a:lnTo>
                <a:lnTo>
                  <a:pt x="34" y="33"/>
                </a:lnTo>
                <a:lnTo>
                  <a:pt x="40" y="29"/>
                </a:lnTo>
                <a:lnTo>
                  <a:pt x="47" y="25"/>
                </a:lnTo>
                <a:lnTo>
                  <a:pt x="55" y="23"/>
                </a:lnTo>
                <a:lnTo>
                  <a:pt x="64" y="22"/>
                </a:lnTo>
                <a:lnTo>
                  <a:pt x="71" y="23"/>
                </a:lnTo>
                <a:lnTo>
                  <a:pt x="77" y="24"/>
                </a:lnTo>
                <a:lnTo>
                  <a:pt x="81" y="28"/>
                </a:lnTo>
                <a:lnTo>
                  <a:pt x="86" y="31"/>
                </a:lnTo>
                <a:lnTo>
                  <a:pt x="88" y="37"/>
                </a:lnTo>
                <a:lnTo>
                  <a:pt x="90" y="44"/>
                </a:lnTo>
                <a:lnTo>
                  <a:pt x="91" y="52"/>
                </a:lnTo>
                <a:lnTo>
                  <a:pt x="91" y="61"/>
                </a:lnTo>
                <a:lnTo>
                  <a:pt x="91" y="15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5" name="Freeform 311"/>
          <p:cNvSpPr>
            <a:spLocks noEditPoints="1"/>
          </p:cNvSpPr>
          <p:nvPr/>
        </p:nvSpPr>
        <p:spPr bwMode="auto">
          <a:xfrm>
            <a:off x="7304088" y="1168400"/>
            <a:ext cx="11112" cy="109538"/>
          </a:xfrm>
          <a:custGeom>
            <a:avLst/>
            <a:gdLst>
              <a:gd name="T0" fmla="*/ 0 w 23"/>
              <a:gd name="T1" fmla="*/ 109538 h 207"/>
              <a:gd name="T2" fmla="*/ 11112 w 23"/>
              <a:gd name="T3" fmla="*/ 109538 h 207"/>
              <a:gd name="T4" fmla="*/ 11112 w 23"/>
              <a:gd name="T5" fmla="*/ 29633 h 207"/>
              <a:gd name="T6" fmla="*/ 0 w 23"/>
              <a:gd name="T7" fmla="*/ 29633 h 207"/>
              <a:gd name="T8" fmla="*/ 0 w 23"/>
              <a:gd name="T9" fmla="*/ 109538 h 207"/>
              <a:gd name="T10" fmla="*/ 0 w 23"/>
              <a:gd name="T11" fmla="*/ 14817 h 207"/>
              <a:gd name="T12" fmla="*/ 11112 w 23"/>
              <a:gd name="T13" fmla="*/ 14817 h 207"/>
              <a:gd name="T14" fmla="*/ 11112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6" name="Freeform 312"/>
          <p:cNvSpPr>
            <a:spLocks noEditPoints="1"/>
          </p:cNvSpPr>
          <p:nvPr/>
        </p:nvSpPr>
        <p:spPr bwMode="auto">
          <a:xfrm>
            <a:off x="7327900" y="1196976"/>
            <a:ext cx="58738" cy="112713"/>
          </a:xfrm>
          <a:custGeom>
            <a:avLst/>
            <a:gdLst>
              <a:gd name="T0" fmla="*/ 48482 w 126"/>
              <a:gd name="T1" fmla="*/ 112713 h 215"/>
              <a:gd name="T2" fmla="*/ 58738 w 126"/>
              <a:gd name="T3" fmla="*/ 1573 h 215"/>
              <a:gd name="T4" fmla="*/ 48482 w 126"/>
              <a:gd name="T5" fmla="*/ 13106 h 215"/>
              <a:gd name="T6" fmla="*/ 44753 w 126"/>
              <a:gd name="T7" fmla="*/ 7339 h 215"/>
              <a:gd name="T8" fmla="*/ 39625 w 126"/>
              <a:gd name="T9" fmla="*/ 2621 h 215"/>
              <a:gd name="T10" fmla="*/ 34031 w 126"/>
              <a:gd name="T11" fmla="*/ 524 h 215"/>
              <a:gd name="T12" fmla="*/ 27970 w 126"/>
              <a:gd name="T13" fmla="*/ 0 h 215"/>
              <a:gd name="T14" fmla="*/ 16316 w 126"/>
              <a:gd name="T15" fmla="*/ 2621 h 215"/>
              <a:gd name="T16" fmla="*/ 7459 w 126"/>
              <a:gd name="T17" fmla="*/ 11009 h 215"/>
              <a:gd name="T18" fmla="*/ 1865 w 126"/>
              <a:gd name="T19" fmla="*/ 23591 h 215"/>
              <a:gd name="T20" fmla="*/ 0 w 126"/>
              <a:gd name="T21" fmla="*/ 41415 h 215"/>
              <a:gd name="T22" fmla="*/ 1865 w 126"/>
              <a:gd name="T23" fmla="*/ 58191 h 215"/>
              <a:gd name="T24" fmla="*/ 7459 w 126"/>
              <a:gd name="T25" fmla="*/ 71822 h 215"/>
              <a:gd name="T26" fmla="*/ 16316 w 126"/>
              <a:gd name="T27" fmla="*/ 79685 h 215"/>
              <a:gd name="T28" fmla="*/ 27970 w 126"/>
              <a:gd name="T29" fmla="*/ 82831 h 215"/>
              <a:gd name="T30" fmla="*/ 34031 w 126"/>
              <a:gd name="T31" fmla="*/ 82307 h 215"/>
              <a:gd name="T32" fmla="*/ 40091 w 126"/>
              <a:gd name="T33" fmla="*/ 79685 h 215"/>
              <a:gd name="T34" fmla="*/ 45219 w 126"/>
              <a:gd name="T35" fmla="*/ 75492 h 215"/>
              <a:gd name="T36" fmla="*/ 48482 w 126"/>
              <a:gd name="T37" fmla="*/ 69725 h 215"/>
              <a:gd name="T38" fmla="*/ 11654 w 126"/>
              <a:gd name="T39" fmla="*/ 34076 h 215"/>
              <a:gd name="T40" fmla="*/ 13985 w 126"/>
              <a:gd name="T41" fmla="*/ 23591 h 215"/>
              <a:gd name="T42" fmla="*/ 19113 w 126"/>
              <a:gd name="T43" fmla="*/ 16252 h 215"/>
              <a:gd name="T44" fmla="*/ 25640 w 126"/>
              <a:gd name="T45" fmla="*/ 12582 h 215"/>
              <a:gd name="T46" fmla="*/ 34031 w 126"/>
              <a:gd name="T47" fmla="*/ 12582 h 215"/>
              <a:gd name="T48" fmla="*/ 41023 w 126"/>
              <a:gd name="T49" fmla="*/ 16252 h 215"/>
              <a:gd name="T50" fmla="*/ 46151 w 126"/>
              <a:gd name="T51" fmla="*/ 23591 h 215"/>
              <a:gd name="T52" fmla="*/ 48482 w 126"/>
              <a:gd name="T53" fmla="*/ 34600 h 215"/>
              <a:gd name="T54" fmla="*/ 48482 w 126"/>
              <a:gd name="T55" fmla="*/ 48231 h 215"/>
              <a:gd name="T56" fmla="*/ 46151 w 126"/>
              <a:gd name="T57" fmla="*/ 59764 h 215"/>
              <a:gd name="T58" fmla="*/ 41490 w 126"/>
              <a:gd name="T59" fmla="*/ 67104 h 215"/>
              <a:gd name="T60" fmla="*/ 34497 w 126"/>
              <a:gd name="T61" fmla="*/ 70773 h 215"/>
              <a:gd name="T62" fmla="*/ 26572 w 126"/>
              <a:gd name="T63" fmla="*/ 70773 h 215"/>
              <a:gd name="T64" fmla="*/ 19113 w 126"/>
              <a:gd name="T65" fmla="*/ 67104 h 215"/>
              <a:gd name="T66" fmla="*/ 13985 w 126"/>
              <a:gd name="T67" fmla="*/ 59240 h 215"/>
              <a:gd name="T68" fmla="*/ 11654 w 126"/>
              <a:gd name="T69" fmla="*/ 47182 h 2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215"/>
              <a:gd name="T107" fmla="*/ 126 w 126"/>
              <a:gd name="T108" fmla="*/ 215 h 2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215">
                <a:moveTo>
                  <a:pt x="104" y="133"/>
                </a:moveTo>
                <a:lnTo>
                  <a:pt x="104" y="215"/>
                </a:lnTo>
                <a:lnTo>
                  <a:pt x="126" y="215"/>
                </a:lnTo>
                <a:lnTo>
                  <a:pt x="126" y="3"/>
                </a:lnTo>
                <a:lnTo>
                  <a:pt x="104" y="3"/>
                </a:lnTo>
                <a:lnTo>
                  <a:pt x="104" y="25"/>
                </a:lnTo>
                <a:lnTo>
                  <a:pt x="100" y="19"/>
                </a:lnTo>
                <a:lnTo>
                  <a:pt x="96" y="14"/>
                </a:lnTo>
                <a:lnTo>
                  <a:pt x="90" y="10"/>
                </a:lnTo>
                <a:lnTo>
                  <a:pt x="85" y="5"/>
                </a:lnTo>
                <a:lnTo>
                  <a:pt x="80" y="3"/>
                </a:lnTo>
                <a:lnTo>
                  <a:pt x="73" y="1"/>
                </a:lnTo>
                <a:lnTo>
                  <a:pt x="67" y="0"/>
                </a:lnTo>
                <a:lnTo>
                  <a:pt x="60" y="0"/>
                </a:lnTo>
                <a:lnTo>
                  <a:pt x="47" y="1"/>
                </a:lnTo>
                <a:lnTo>
                  <a:pt x="35" y="5"/>
                </a:lnTo>
                <a:lnTo>
                  <a:pt x="25" y="11"/>
                </a:lnTo>
                <a:lnTo>
                  <a:pt x="16" y="21"/>
                </a:lnTo>
                <a:lnTo>
                  <a:pt x="9" y="32"/>
                </a:lnTo>
                <a:lnTo>
                  <a:pt x="4" y="45"/>
                </a:lnTo>
                <a:lnTo>
                  <a:pt x="1" y="61"/>
                </a:lnTo>
                <a:lnTo>
                  <a:pt x="0" y="79"/>
                </a:lnTo>
                <a:lnTo>
                  <a:pt x="1" y="96"/>
                </a:lnTo>
                <a:lnTo>
                  <a:pt x="4" y="111"/>
                </a:lnTo>
                <a:lnTo>
                  <a:pt x="9" y="125"/>
                </a:lnTo>
                <a:lnTo>
                  <a:pt x="16" y="137"/>
                </a:lnTo>
                <a:lnTo>
                  <a:pt x="25" y="146"/>
                </a:lnTo>
                <a:lnTo>
                  <a:pt x="35" y="152"/>
                </a:lnTo>
                <a:lnTo>
                  <a:pt x="47" y="157"/>
                </a:lnTo>
                <a:lnTo>
                  <a:pt x="60" y="158"/>
                </a:lnTo>
                <a:lnTo>
                  <a:pt x="67" y="158"/>
                </a:lnTo>
                <a:lnTo>
                  <a:pt x="73" y="157"/>
                </a:lnTo>
                <a:lnTo>
                  <a:pt x="80" y="154"/>
                </a:lnTo>
                <a:lnTo>
                  <a:pt x="86" y="152"/>
                </a:lnTo>
                <a:lnTo>
                  <a:pt x="91" y="149"/>
                </a:lnTo>
                <a:lnTo>
                  <a:pt x="97" y="144"/>
                </a:lnTo>
                <a:lnTo>
                  <a:pt x="101" y="139"/>
                </a:lnTo>
                <a:lnTo>
                  <a:pt x="104" y="133"/>
                </a:lnTo>
                <a:close/>
                <a:moveTo>
                  <a:pt x="24" y="78"/>
                </a:moveTo>
                <a:lnTo>
                  <a:pt x="25" y="65"/>
                </a:lnTo>
                <a:lnTo>
                  <a:pt x="27" y="54"/>
                </a:lnTo>
                <a:lnTo>
                  <a:pt x="30" y="45"/>
                </a:lnTo>
                <a:lnTo>
                  <a:pt x="35" y="37"/>
                </a:lnTo>
                <a:lnTo>
                  <a:pt x="41" y="31"/>
                </a:lnTo>
                <a:lnTo>
                  <a:pt x="48" y="26"/>
                </a:lnTo>
                <a:lnTo>
                  <a:pt x="55" y="24"/>
                </a:lnTo>
                <a:lnTo>
                  <a:pt x="65" y="23"/>
                </a:lnTo>
                <a:lnTo>
                  <a:pt x="73" y="24"/>
                </a:lnTo>
                <a:lnTo>
                  <a:pt x="82" y="26"/>
                </a:lnTo>
                <a:lnTo>
                  <a:pt x="88" y="31"/>
                </a:lnTo>
                <a:lnTo>
                  <a:pt x="95" y="38"/>
                </a:lnTo>
                <a:lnTo>
                  <a:pt x="99" y="45"/>
                </a:lnTo>
                <a:lnTo>
                  <a:pt x="102" y="55"/>
                </a:lnTo>
                <a:lnTo>
                  <a:pt x="104" y="66"/>
                </a:lnTo>
                <a:lnTo>
                  <a:pt x="105" y="79"/>
                </a:lnTo>
                <a:lnTo>
                  <a:pt x="104" y="92"/>
                </a:lnTo>
                <a:lnTo>
                  <a:pt x="102" y="103"/>
                </a:lnTo>
                <a:lnTo>
                  <a:pt x="99" y="114"/>
                </a:lnTo>
                <a:lnTo>
                  <a:pt x="95" y="121"/>
                </a:lnTo>
                <a:lnTo>
                  <a:pt x="89" y="128"/>
                </a:lnTo>
                <a:lnTo>
                  <a:pt x="82" y="132"/>
                </a:lnTo>
                <a:lnTo>
                  <a:pt x="74" y="135"/>
                </a:lnTo>
                <a:lnTo>
                  <a:pt x="66" y="136"/>
                </a:lnTo>
                <a:lnTo>
                  <a:pt x="57" y="135"/>
                </a:lnTo>
                <a:lnTo>
                  <a:pt x="48" y="132"/>
                </a:lnTo>
                <a:lnTo>
                  <a:pt x="41" y="128"/>
                </a:lnTo>
                <a:lnTo>
                  <a:pt x="35" y="121"/>
                </a:lnTo>
                <a:lnTo>
                  <a:pt x="30" y="113"/>
                </a:lnTo>
                <a:lnTo>
                  <a:pt x="27" y="102"/>
                </a:lnTo>
                <a:lnTo>
                  <a:pt x="25" y="90"/>
                </a:lnTo>
                <a:lnTo>
                  <a:pt x="24" y="7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7" name="Freeform 313"/>
          <p:cNvSpPr>
            <a:spLocks/>
          </p:cNvSpPr>
          <p:nvPr/>
        </p:nvSpPr>
        <p:spPr bwMode="auto">
          <a:xfrm>
            <a:off x="7402514" y="1198563"/>
            <a:ext cx="53975" cy="80962"/>
          </a:xfrm>
          <a:custGeom>
            <a:avLst/>
            <a:gdLst>
              <a:gd name="T0" fmla="*/ 10890 w 114"/>
              <a:gd name="T1" fmla="*/ 0 h 155"/>
              <a:gd name="T2" fmla="*/ 0 w 114"/>
              <a:gd name="T3" fmla="*/ 0 h 155"/>
              <a:gd name="T4" fmla="*/ 0 w 114"/>
              <a:gd name="T5" fmla="*/ 47533 h 155"/>
              <a:gd name="T6" fmla="*/ 0 w 114"/>
              <a:gd name="T7" fmla="*/ 51189 h 155"/>
              <a:gd name="T8" fmla="*/ 0 w 114"/>
              <a:gd name="T9" fmla="*/ 56412 h 155"/>
              <a:gd name="T10" fmla="*/ 473 w 114"/>
              <a:gd name="T11" fmla="*/ 61636 h 155"/>
              <a:gd name="T12" fmla="*/ 1420 w 114"/>
              <a:gd name="T13" fmla="*/ 66337 h 155"/>
              <a:gd name="T14" fmla="*/ 2841 w 114"/>
              <a:gd name="T15" fmla="*/ 69993 h 155"/>
              <a:gd name="T16" fmla="*/ 4261 w 114"/>
              <a:gd name="T17" fmla="*/ 72605 h 155"/>
              <a:gd name="T18" fmla="*/ 6155 w 114"/>
              <a:gd name="T19" fmla="*/ 74694 h 155"/>
              <a:gd name="T20" fmla="*/ 8049 w 114"/>
              <a:gd name="T21" fmla="*/ 76783 h 155"/>
              <a:gd name="T22" fmla="*/ 10416 w 114"/>
              <a:gd name="T23" fmla="*/ 77828 h 155"/>
              <a:gd name="T24" fmla="*/ 12784 w 114"/>
              <a:gd name="T25" fmla="*/ 78873 h 155"/>
              <a:gd name="T26" fmla="*/ 16098 w 114"/>
              <a:gd name="T27" fmla="*/ 80440 h 155"/>
              <a:gd name="T28" fmla="*/ 18939 w 114"/>
              <a:gd name="T29" fmla="*/ 80962 h 155"/>
              <a:gd name="T30" fmla="*/ 21779 w 114"/>
              <a:gd name="T31" fmla="*/ 80962 h 155"/>
              <a:gd name="T32" fmla="*/ 25567 w 114"/>
              <a:gd name="T33" fmla="*/ 80962 h 155"/>
              <a:gd name="T34" fmla="*/ 28881 w 114"/>
              <a:gd name="T35" fmla="*/ 80440 h 155"/>
              <a:gd name="T36" fmla="*/ 31722 w 114"/>
              <a:gd name="T37" fmla="*/ 78873 h 155"/>
              <a:gd name="T38" fmla="*/ 35036 w 114"/>
              <a:gd name="T39" fmla="*/ 77306 h 155"/>
              <a:gd name="T40" fmla="*/ 37404 w 114"/>
              <a:gd name="T41" fmla="*/ 75216 h 155"/>
              <a:gd name="T42" fmla="*/ 39298 w 114"/>
              <a:gd name="T43" fmla="*/ 73127 h 155"/>
              <a:gd name="T44" fmla="*/ 41191 w 114"/>
              <a:gd name="T45" fmla="*/ 70515 h 155"/>
              <a:gd name="T46" fmla="*/ 43559 w 114"/>
              <a:gd name="T47" fmla="*/ 67381 h 155"/>
              <a:gd name="T48" fmla="*/ 43559 w 114"/>
              <a:gd name="T49" fmla="*/ 78873 h 155"/>
              <a:gd name="T50" fmla="*/ 53975 w 114"/>
              <a:gd name="T51" fmla="*/ 78873 h 155"/>
              <a:gd name="T52" fmla="*/ 53975 w 114"/>
              <a:gd name="T53" fmla="*/ 0 h 155"/>
              <a:gd name="T54" fmla="*/ 43085 w 114"/>
              <a:gd name="T55" fmla="*/ 0 h 155"/>
              <a:gd name="T56" fmla="*/ 43085 w 114"/>
              <a:gd name="T57" fmla="*/ 42832 h 155"/>
              <a:gd name="T58" fmla="*/ 42612 w 114"/>
              <a:gd name="T59" fmla="*/ 48577 h 155"/>
              <a:gd name="T60" fmla="*/ 41665 w 114"/>
              <a:gd name="T61" fmla="*/ 54323 h 155"/>
              <a:gd name="T62" fmla="*/ 40245 w 114"/>
              <a:gd name="T63" fmla="*/ 59024 h 155"/>
              <a:gd name="T64" fmla="*/ 37877 w 114"/>
              <a:gd name="T65" fmla="*/ 62680 h 155"/>
              <a:gd name="T66" fmla="*/ 35510 w 114"/>
              <a:gd name="T67" fmla="*/ 65814 h 155"/>
              <a:gd name="T68" fmla="*/ 32196 w 114"/>
              <a:gd name="T69" fmla="*/ 67381 h 155"/>
              <a:gd name="T70" fmla="*/ 28408 w 114"/>
              <a:gd name="T71" fmla="*/ 68948 h 155"/>
              <a:gd name="T72" fmla="*/ 23673 w 114"/>
              <a:gd name="T73" fmla="*/ 69471 h 155"/>
              <a:gd name="T74" fmla="*/ 20359 w 114"/>
              <a:gd name="T75" fmla="*/ 69471 h 155"/>
              <a:gd name="T76" fmla="*/ 17518 w 114"/>
              <a:gd name="T77" fmla="*/ 67904 h 155"/>
              <a:gd name="T78" fmla="*/ 15624 w 114"/>
              <a:gd name="T79" fmla="*/ 66337 h 155"/>
              <a:gd name="T80" fmla="*/ 13257 w 114"/>
              <a:gd name="T81" fmla="*/ 64247 h 155"/>
              <a:gd name="T82" fmla="*/ 12310 w 114"/>
              <a:gd name="T83" fmla="*/ 61636 h 155"/>
              <a:gd name="T84" fmla="*/ 11363 w 114"/>
              <a:gd name="T85" fmla="*/ 57979 h 155"/>
              <a:gd name="T86" fmla="*/ 10890 w 114"/>
              <a:gd name="T87" fmla="*/ 53801 h 155"/>
              <a:gd name="T88" fmla="*/ 10890 w 114"/>
              <a:gd name="T89" fmla="*/ 48577 h 155"/>
              <a:gd name="T90" fmla="*/ 10890 w 114"/>
              <a:gd name="T91" fmla="*/ 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23" y="0"/>
                </a:moveTo>
                <a:lnTo>
                  <a:pt x="0" y="0"/>
                </a:lnTo>
                <a:lnTo>
                  <a:pt x="0" y="91"/>
                </a:lnTo>
                <a:lnTo>
                  <a:pt x="0" y="98"/>
                </a:lnTo>
                <a:lnTo>
                  <a:pt x="0" y="108"/>
                </a:lnTo>
                <a:lnTo>
                  <a:pt x="1" y="118"/>
                </a:lnTo>
                <a:lnTo>
                  <a:pt x="3" y="127"/>
                </a:lnTo>
                <a:lnTo>
                  <a:pt x="6" y="134"/>
                </a:lnTo>
                <a:lnTo>
                  <a:pt x="9" y="139"/>
                </a:lnTo>
                <a:lnTo>
                  <a:pt x="13" y="143"/>
                </a:lnTo>
                <a:lnTo>
                  <a:pt x="17" y="147"/>
                </a:lnTo>
                <a:lnTo>
                  <a:pt x="22" y="149"/>
                </a:lnTo>
                <a:lnTo>
                  <a:pt x="27" y="151"/>
                </a:lnTo>
                <a:lnTo>
                  <a:pt x="34" y="154"/>
                </a:lnTo>
                <a:lnTo>
                  <a:pt x="40" y="155"/>
                </a:lnTo>
                <a:lnTo>
                  <a:pt x="46" y="155"/>
                </a:lnTo>
                <a:lnTo>
                  <a:pt x="54" y="155"/>
                </a:lnTo>
                <a:lnTo>
                  <a:pt x="61" y="154"/>
                </a:lnTo>
                <a:lnTo>
                  <a:pt x="67" y="151"/>
                </a:lnTo>
                <a:lnTo>
                  <a:pt x="74" y="148"/>
                </a:lnTo>
                <a:lnTo>
                  <a:pt x="79" y="144"/>
                </a:lnTo>
                <a:lnTo>
                  <a:pt x="83" y="140"/>
                </a:lnTo>
                <a:lnTo>
                  <a:pt x="87" y="135"/>
                </a:lnTo>
                <a:lnTo>
                  <a:pt x="92" y="129"/>
                </a:lnTo>
                <a:lnTo>
                  <a:pt x="92" y="151"/>
                </a:lnTo>
                <a:lnTo>
                  <a:pt x="114" y="151"/>
                </a:lnTo>
                <a:lnTo>
                  <a:pt x="114" y="0"/>
                </a:lnTo>
                <a:lnTo>
                  <a:pt x="91" y="0"/>
                </a:lnTo>
                <a:lnTo>
                  <a:pt x="91" y="82"/>
                </a:lnTo>
                <a:lnTo>
                  <a:pt x="90" y="93"/>
                </a:lnTo>
                <a:lnTo>
                  <a:pt x="88" y="104"/>
                </a:lnTo>
                <a:lnTo>
                  <a:pt x="85" y="113"/>
                </a:lnTo>
                <a:lnTo>
                  <a:pt x="80" y="120"/>
                </a:lnTo>
                <a:lnTo>
                  <a:pt x="75" y="126"/>
                </a:lnTo>
                <a:lnTo>
                  <a:pt x="68" y="129"/>
                </a:lnTo>
                <a:lnTo>
                  <a:pt x="60" y="132"/>
                </a:lnTo>
                <a:lnTo>
                  <a:pt x="50" y="133"/>
                </a:lnTo>
                <a:lnTo>
                  <a:pt x="43" y="133"/>
                </a:lnTo>
                <a:lnTo>
                  <a:pt x="37" y="130"/>
                </a:lnTo>
                <a:lnTo>
                  <a:pt x="33" y="127"/>
                </a:lnTo>
                <a:lnTo>
                  <a:pt x="28" y="123"/>
                </a:lnTo>
                <a:lnTo>
                  <a:pt x="26" y="118"/>
                </a:lnTo>
                <a:lnTo>
                  <a:pt x="24" y="111"/>
                </a:lnTo>
                <a:lnTo>
                  <a:pt x="23" y="103"/>
                </a:lnTo>
                <a:lnTo>
                  <a:pt x="23" y="93"/>
                </a:lnTo>
                <a:lnTo>
                  <a:pt x="23"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8" name="Freeform 314"/>
          <p:cNvSpPr>
            <a:spLocks noEditPoints="1"/>
          </p:cNvSpPr>
          <p:nvPr/>
        </p:nvSpPr>
        <p:spPr bwMode="auto">
          <a:xfrm>
            <a:off x="7470775" y="1196975"/>
            <a:ext cx="57150" cy="82550"/>
          </a:xfrm>
          <a:custGeom>
            <a:avLst/>
            <a:gdLst>
              <a:gd name="T0" fmla="*/ 44706 w 124"/>
              <a:gd name="T1" fmla="*/ 59039 h 158"/>
              <a:gd name="T2" fmla="*/ 41941 w 124"/>
              <a:gd name="T3" fmla="*/ 64264 h 158"/>
              <a:gd name="T4" fmla="*/ 37793 w 124"/>
              <a:gd name="T5" fmla="*/ 67921 h 158"/>
              <a:gd name="T6" fmla="*/ 32723 w 124"/>
              <a:gd name="T7" fmla="*/ 70533 h 158"/>
              <a:gd name="T8" fmla="*/ 25349 w 124"/>
              <a:gd name="T9" fmla="*/ 69488 h 158"/>
              <a:gd name="T10" fmla="*/ 18896 w 124"/>
              <a:gd name="T11" fmla="*/ 66876 h 158"/>
              <a:gd name="T12" fmla="*/ 14288 w 124"/>
              <a:gd name="T13" fmla="*/ 60606 h 158"/>
              <a:gd name="T14" fmla="*/ 11983 w 124"/>
              <a:gd name="T15" fmla="*/ 50679 h 158"/>
              <a:gd name="T16" fmla="*/ 57150 w 124"/>
              <a:gd name="T17" fmla="*/ 45455 h 158"/>
              <a:gd name="T18" fmla="*/ 56689 w 124"/>
              <a:gd name="T19" fmla="*/ 30826 h 158"/>
              <a:gd name="T20" fmla="*/ 52541 w 124"/>
              <a:gd name="T21" fmla="*/ 15674 h 158"/>
              <a:gd name="T22" fmla="*/ 45167 w 124"/>
              <a:gd name="T23" fmla="*/ 5747 h 158"/>
              <a:gd name="T24" fmla="*/ 35027 w 124"/>
              <a:gd name="T25" fmla="*/ 522 h 158"/>
              <a:gd name="T26" fmla="*/ 22583 w 124"/>
              <a:gd name="T27" fmla="*/ 522 h 158"/>
              <a:gd name="T28" fmla="*/ 11983 w 124"/>
              <a:gd name="T29" fmla="*/ 5747 h 158"/>
              <a:gd name="T30" fmla="*/ 4609 w 124"/>
              <a:gd name="T31" fmla="*/ 16719 h 158"/>
              <a:gd name="T32" fmla="*/ 461 w 124"/>
              <a:gd name="T33" fmla="*/ 32393 h 158"/>
              <a:gd name="T34" fmla="*/ 461 w 124"/>
              <a:gd name="T35" fmla="*/ 50679 h 158"/>
              <a:gd name="T36" fmla="*/ 4609 w 124"/>
              <a:gd name="T37" fmla="*/ 65831 h 158"/>
              <a:gd name="T38" fmla="*/ 11983 w 124"/>
              <a:gd name="T39" fmla="*/ 76280 h 158"/>
              <a:gd name="T40" fmla="*/ 22583 w 124"/>
              <a:gd name="T41" fmla="*/ 82028 h 158"/>
              <a:gd name="T42" fmla="*/ 33645 w 124"/>
              <a:gd name="T43" fmla="*/ 82028 h 158"/>
              <a:gd name="T44" fmla="*/ 43323 w 124"/>
              <a:gd name="T45" fmla="*/ 78370 h 158"/>
              <a:gd name="T46" fmla="*/ 50237 w 124"/>
              <a:gd name="T47" fmla="*/ 71578 h 158"/>
              <a:gd name="T48" fmla="*/ 54846 w 124"/>
              <a:gd name="T49" fmla="*/ 61651 h 158"/>
              <a:gd name="T50" fmla="*/ 45628 w 124"/>
              <a:gd name="T51" fmla="*/ 55904 h 158"/>
              <a:gd name="T52" fmla="*/ 11983 w 124"/>
              <a:gd name="T53" fmla="*/ 28736 h 158"/>
              <a:gd name="T54" fmla="*/ 14748 w 124"/>
              <a:gd name="T55" fmla="*/ 20376 h 158"/>
              <a:gd name="T56" fmla="*/ 18896 w 124"/>
              <a:gd name="T57" fmla="*/ 14629 h 158"/>
              <a:gd name="T58" fmla="*/ 24888 w 124"/>
              <a:gd name="T59" fmla="*/ 12017 h 158"/>
              <a:gd name="T60" fmla="*/ 32723 w 124"/>
              <a:gd name="T61" fmla="*/ 12017 h 158"/>
              <a:gd name="T62" fmla="*/ 39175 w 124"/>
              <a:gd name="T63" fmla="*/ 15152 h 158"/>
              <a:gd name="T64" fmla="*/ 43323 w 124"/>
              <a:gd name="T65" fmla="*/ 20376 h 158"/>
              <a:gd name="T66" fmla="*/ 45167 w 124"/>
              <a:gd name="T67" fmla="*/ 28736 h 158"/>
              <a:gd name="T68" fmla="*/ 11061 w 124"/>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8"/>
              <a:gd name="T107" fmla="*/ 124 w 124"/>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8">
                <a:moveTo>
                  <a:pt x="99" y="107"/>
                </a:moveTo>
                <a:lnTo>
                  <a:pt x="97" y="113"/>
                </a:lnTo>
                <a:lnTo>
                  <a:pt x="94" y="118"/>
                </a:lnTo>
                <a:lnTo>
                  <a:pt x="91" y="123"/>
                </a:lnTo>
                <a:lnTo>
                  <a:pt x="87" y="128"/>
                </a:lnTo>
                <a:lnTo>
                  <a:pt x="82" y="130"/>
                </a:lnTo>
                <a:lnTo>
                  <a:pt x="77" y="132"/>
                </a:lnTo>
                <a:lnTo>
                  <a:pt x="71" y="135"/>
                </a:lnTo>
                <a:lnTo>
                  <a:pt x="64" y="135"/>
                </a:lnTo>
                <a:lnTo>
                  <a:pt x="55" y="133"/>
                </a:lnTo>
                <a:lnTo>
                  <a:pt x="48" y="131"/>
                </a:lnTo>
                <a:lnTo>
                  <a:pt x="41" y="128"/>
                </a:lnTo>
                <a:lnTo>
                  <a:pt x="35" y="122"/>
                </a:lnTo>
                <a:lnTo>
                  <a:pt x="31" y="116"/>
                </a:lnTo>
                <a:lnTo>
                  <a:pt x="28" y="108"/>
                </a:lnTo>
                <a:lnTo>
                  <a:pt x="26" y="97"/>
                </a:lnTo>
                <a:lnTo>
                  <a:pt x="24" y="87"/>
                </a:lnTo>
                <a:lnTo>
                  <a:pt x="124" y="87"/>
                </a:lnTo>
                <a:lnTo>
                  <a:pt x="124" y="75"/>
                </a:lnTo>
                <a:lnTo>
                  <a:pt x="123" y="59"/>
                </a:lnTo>
                <a:lnTo>
                  <a:pt x="119" y="43"/>
                </a:lnTo>
                <a:lnTo>
                  <a:pt x="114" y="30"/>
                </a:lnTo>
                <a:lnTo>
                  <a:pt x="108" y="19"/>
                </a:lnTo>
                <a:lnTo>
                  <a:pt x="98" y="11"/>
                </a:lnTo>
                <a:lnTo>
                  <a:pt x="88" y="4"/>
                </a:lnTo>
                <a:lnTo>
                  <a:pt x="76" y="1"/>
                </a:lnTo>
                <a:lnTo>
                  <a:pt x="61" y="0"/>
                </a:lnTo>
                <a:lnTo>
                  <a:pt x="49" y="1"/>
                </a:lnTo>
                <a:lnTo>
                  <a:pt x="36" y="5"/>
                </a:lnTo>
                <a:lnTo>
                  <a:pt x="26" y="11"/>
                </a:lnTo>
                <a:lnTo>
                  <a:pt x="17" y="21"/>
                </a:lnTo>
                <a:lnTo>
                  <a:pt x="10" y="32"/>
                </a:lnTo>
                <a:lnTo>
                  <a:pt x="4" y="46"/>
                </a:lnTo>
                <a:lnTo>
                  <a:pt x="1" y="62"/>
                </a:lnTo>
                <a:lnTo>
                  <a:pt x="0" y="80"/>
                </a:lnTo>
                <a:lnTo>
                  <a:pt x="1" y="97"/>
                </a:lnTo>
                <a:lnTo>
                  <a:pt x="4" y="113"/>
                </a:lnTo>
                <a:lnTo>
                  <a:pt x="10" y="126"/>
                </a:lnTo>
                <a:lnTo>
                  <a:pt x="17" y="137"/>
                </a:lnTo>
                <a:lnTo>
                  <a:pt x="26" y="146"/>
                </a:lnTo>
                <a:lnTo>
                  <a:pt x="36" y="152"/>
                </a:lnTo>
                <a:lnTo>
                  <a:pt x="49" y="157"/>
                </a:lnTo>
                <a:lnTo>
                  <a:pt x="61" y="158"/>
                </a:lnTo>
                <a:lnTo>
                  <a:pt x="73" y="157"/>
                </a:lnTo>
                <a:lnTo>
                  <a:pt x="85" y="154"/>
                </a:lnTo>
                <a:lnTo>
                  <a:pt x="94" y="150"/>
                </a:lnTo>
                <a:lnTo>
                  <a:pt x="103" y="144"/>
                </a:lnTo>
                <a:lnTo>
                  <a:pt x="109" y="137"/>
                </a:lnTo>
                <a:lnTo>
                  <a:pt x="115" y="128"/>
                </a:lnTo>
                <a:lnTo>
                  <a:pt x="119" y="118"/>
                </a:lnTo>
                <a:lnTo>
                  <a:pt x="122" y="107"/>
                </a:lnTo>
                <a:lnTo>
                  <a:pt x="99" y="107"/>
                </a:lnTo>
                <a:close/>
                <a:moveTo>
                  <a:pt x="24" y="66"/>
                </a:moveTo>
                <a:lnTo>
                  <a:pt x="26" y="55"/>
                </a:lnTo>
                <a:lnTo>
                  <a:pt x="28" y="47"/>
                </a:lnTo>
                <a:lnTo>
                  <a:pt x="32" y="39"/>
                </a:lnTo>
                <a:lnTo>
                  <a:pt x="36" y="33"/>
                </a:lnTo>
                <a:lnTo>
                  <a:pt x="41" y="28"/>
                </a:lnTo>
                <a:lnTo>
                  <a:pt x="48" y="24"/>
                </a:lnTo>
                <a:lnTo>
                  <a:pt x="54" y="23"/>
                </a:lnTo>
                <a:lnTo>
                  <a:pt x="62" y="22"/>
                </a:lnTo>
                <a:lnTo>
                  <a:pt x="71" y="23"/>
                </a:lnTo>
                <a:lnTo>
                  <a:pt x="78" y="24"/>
                </a:lnTo>
                <a:lnTo>
                  <a:pt x="85" y="29"/>
                </a:lnTo>
                <a:lnTo>
                  <a:pt x="90" y="33"/>
                </a:lnTo>
                <a:lnTo>
                  <a:pt x="94" y="39"/>
                </a:lnTo>
                <a:lnTo>
                  <a:pt x="97" y="47"/>
                </a:lnTo>
                <a:lnTo>
                  <a:pt x="98" y="55"/>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9" name="Freeform 315"/>
          <p:cNvSpPr>
            <a:spLocks noEditPoints="1"/>
          </p:cNvSpPr>
          <p:nvPr/>
        </p:nvSpPr>
        <p:spPr bwMode="auto">
          <a:xfrm>
            <a:off x="7570788" y="1166813"/>
            <a:ext cx="82550" cy="119062"/>
          </a:xfrm>
          <a:custGeom>
            <a:avLst/>
            <a:gdLst>
              <a:gd name="T0" fmla="*/ 76057 w 178"/>
              <a:gd name="T1" fmla="*/ 119062 h 226"/>
              <a:gd name="T2" fmla="*/ 71420 w 178"/>
              <a:gd name="T3" fmla="*/ 98516 h 226"/>
              <a:gd name="T4" fmla="*/ 76521 w 178"/>
              <a:gd name="T5" fmla="*/ 90087 h 226"/>
              <a:gd name="T6" fmla="*/ 79767 w 178"/>
              <a:gd name="T7" fmla="*/ 79550 h 226"/>
              <a:gd name="T8" fmla="*/ 82086 w 178"/>
              <a:gd name="T9" fmla="*/ 68487 h 226"/>
              <a:gd name="T10" fmla="*/ 82550 w 178"/>
              <a:gd name="T11" fmla="*/ 56370 h 226"/>
              <a:gd name="T12" fmla="*/ 82086 w 178"/>
              <a:gd name="T13" fmla="*/ 44253 h 226"/>
              <a:gd name="T14" fmla="*/ 79767 w 178"/>
              <a:gd name="T15" fmla="*/ 32136 h 226"/>
              <a:gd name="T16" fmla="*/ 76521 w 178"/>
              <a:gd name="T17" fmla="*/ 23180 h 226"/>
              <a:gd name="T18" fmla="*/ 71420 w 178"/>
              <a:gd name="T19" fmla="*/ 14751 h 226"/>
              <a:gd name="T20" fmla="*/ 65855 w 178"/>
              <a:gd name="T21" fmla="*/ 8429 h 226"/>
              <a:gd name="T22" fmla="*/ 58898 w 178"/>
              <a:gd name="T23" fmla="*/ 3688 h 226"/>
              <a:gd name="T24" fmla="*/ 50550 w 178"/>
              <a:gd name="T25" fmla="*/ 1054 h 226"/>
              <a:gd name="T26" fmla="*/ 41739 w 178"/>
              <a:gd name="T27" fmla="*/ 0 h 226"/>
              <a:gd name="T28" fmla="*/ 32463 w 178"/>
              <a:gd name="T29" fmla="*/ 1054 h 226"/>
              <a:gd name="T30" fmla="*/ 24116 w 178"/>
              <a:gd name="T31" fmla="*/ 3688 h 226"/>
              <a:gd name="T32" fmla="*/ 17159 w 178"/>
              <a:gd name="T33" fmla="*/ 8429 h 226"/>
              <a:gd name="T34" fmla="*/ 11130 w 178"/>
              <a:gd name="T35" fmla="*/ 14751 h 226"/>
              <a:gd name="T36" fmla="*/ 6493 w 178"/>
              <a:gd name="T37" fmla="*/ 23180 h 226"/>
              <a:gd name="T38" fmla="*/ 3246 w 178"/>
              <a:gd name="T39" fmla="*/ 32136 h 226"/>
              <a:gd name="T40" fmla="*/ 464 w 178"/>
              <a:gd name="T41" fmla="*/ 44253 h 226"/>
              <a:gd name="T42" fmla="*/ 0 w 178"/>
              <a:gd name="T43" fmla="*/ 56897 h 226"/>
              <a:gd name="T44" fmla="*/ 464 w 178"/>
              <a:gd name="T45" fmla="*/ 69014 h 226"/>
              <a:gd name="T46" fmla="*/ 3246 w 178"/>
              <a:gd name="T47" fmla="*/ 80604 h 226"/>
              <a:gd name="T48" fmla="*/ 6493 w 178"/>
              <a:gd name="T49" fmla="*/ 90614 h 226"/>
              <a:gd name="T50" fmla="*/ 11130 w 178"/>
              <a:gd name="T51" fmla="*/ 98516 h 226"/>
              <a:gd name="T52" fmla="*/ 17159 w 178"/>
              <a:gd name="T53" fmla="*/ 104838 h 226"/>
              <a:gd name="T54" fmla="*/ 24116 w 178"/>
              <a:gd name="T55" fmla="*/ 109579 h 226"/>
              <a:gd name="T56" fmla="*/ 32463 w 178"/>
              <a:gd name="T57" fmla="*/ 112213 h 226"/>
              <a:gd name="T58" fmla="*/ 41739 w 178"/>
              <a:gd name="T59" fmla="*/ 113267 h 226"/>
              <a:gd name="T60" fmla="*/ 53333 w 178"/>
              <a:gd name="T61" fmla="*/ 111686 h 226"/>
              <a:gd name="T62" fmla="*/ 63536 w 178"/>
              <a:gd name="T63" fmla="*/ 106418 h 226"/>
              <a:gd name="T64" fmla="*/ 51478 w 178"/>
              <a:gd name="T65" fmla="*/ 98516 h 226"/>
              <a:gd name="T66" fmla="*/ 44985 w 178"/>
              <a:gd name="T67" fmla="*/ 100623 h 226"/>
              <a:gd name="T68" fmla="*/ 35246 w 178"/>
              <a:gd name="T69" fmla="*/ 99570 h 226"/>
              <a:gd name="T70" fmla="*/ 24579 w 178"/>
              <a:gd name="T71" fmla="*/ 93775 h 226"/>
              <a:gd name="T72" fmla="*/ 16696 w 178"/>
              <a:gd name="T73" fmla="*/ 82711 h 226"/>
              <a:gd name="T74" fmla="*/ 12985 w 178"/>
              <a:gd name="T75" fmla="*/ 66907 h 226"/>
              <a:gd name="T76" fmla="*/ 12985 w 178"/>
              <a:gd name="T77" fmla="*/ 46360 h 226"/>
              <a:gd name="T78" fmla="*/ 16696 w 178"/>
              <a:gd name="T79" fmla="*/ 30556 h 226"/>
              <a:gd name="T80" fmla="*/ 24579 w 178"/>
              <a:gd name="T81" fmla="*/ 19492 h 226"/>
              <a:gd name="T82" fmla="*/ 35246 w 178"/>
              <a:gd name="T83" fmla="*/ 13171 h 226"/>
              <a:gd name="T84" fmla="*/ 48231 w 178"/>
              <a:gd name="T85" fmla="*/ 13171 h 226"/>
              <a:gd name="T86" fmla="*/ 58898 w 178"/>
              <a:gd name="T87" fmla="*/ 19492 h 226"/>
              <a:gd name="T88" fmla="*/ 66318 w 178"/>
              <a:gd name="T89" fmla="*/ 30556 h 226"/>
              <a:gd name="T90" fmla="*/ 70028 w 178"/>
              <a:gd name="T91" fmla="*/ 46360 h 226"/>
              <a:gd name="T92" fmla="*/ 70492 w 178"/>
              <a:gd name="T93" fmla="*/ 61638 h 226"/>
              <a:gd name="T94" fmla="*/ 69101 w 178"/>
              <a:gd name="T95" fmla="*/ 71648 h 226"/>
              <a:gd name="T96" fmla="*/ 67246 w 178"/>
              <a:gd name="T97" fmla="*/ 80077 h 226"/>
              <a:gd name="T98" fmla="*/ 63999 w 178"/>
              <a:gd name="T99" fmla="*/ 86926 h 226"/>
              <a:gd name="T100" fmla="*/ 50550 w 178"/>
              <a:gd name="T101" fmla="*/ 78497 h 226"/>
              <a:gd name="T102" fmla="*/ 54260 w 178"/>
              <a:gd name="T103" fmla="*/ 96935 h 22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8"/>
              <a:gd name="T157" fmla="*/ 0 h 226"/>
              <a:gd name="T158" fmla="*/ 178 w 178"/>
              <a:gd name="T159" fmla="*/ 226 h 22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8" h="226">
                <a:moveTo>
                  <a:pt x="137" y="202"/>
                </a:moveTo>
                <a:lnTo>
                  <a:pt x="164" y="226"/>
                </a:lnTo>
                <a:lnTo>
                  <a:pt x="176" y="209"/>
                </a:lnTo>
                <a:lnTo>
                  <a:pt x="154" y="187"/>
                </a:lnTo>
                <a:lnTo>
                  <a:pt x="161" y="179"/>
                </a:lnTo>
                <a:lnTo>
                  <a:pt x="165" y="171"/>
                </a:lnTo>
                <a:lnTo>
                  <a:pt x="169" y="162"/>
                </a:lnTo>
                <a:lnTo>
                  <a:pt x="172" y="151"/>
                </a:lnTo>
                <a:lnTo>
                  <a:pt x="175" y="142"/>
                </a:lnTo>
                <a:lnTo>
                  <a:pt x="177" y="130"/>
                </a:lnTo>
                <a:lnTo>
                  <a:pt x="178" y="120"/>
                </a:lnTo>
                <a:lnTo>
                  <a:pt x="178" y="107"/>
                </a:lnTo>
                <a:lnTo>
                  <a:pt x="178" y="95"/>
                </a:lnTo>
                <a:lnTo>
                  <a:pt x="177" y="84"/>
                </a:lnTo>
                <a:lnTo>
                  <a:pt x="175" y="72"/>
                </a:lnTo>
                <a:lnTo>
                  <a:pt x="172" y="61"/>
                </a:lnTo>
                <a:lnTo>
                  <a:pt x="169" y="52"/>
                </a:lnTo>
                <a:lnTo>
                  <a:pt x="165" y="44"/>
                </a:lnTo>
                <a:lnTo>
                  <a:pt x="161" y="36"/>
                </a:lnTo>
                <a:lnTo>
                  <a:pt x="154" y="28"/>
                </a:lnTo>
                <a:lnTo>
                  <a:pt x="149" y="22"/>
                </a:lnTo>
                <a:lnTo>
                  <a:pt x="142" y="16"/>
                </a:lnTo>
                <a:lnTo>
                  <a:pt x="134" y="11"/>
                </a:lnTo>
                <a:lnTo>
                  <a:pt x="127" y="7"/>
                </a:lnTo>
                <a:lnTo>
                  <a:pt x="118" y="4"/>
                </a:lnTo>
                <a:lnTo>
                  <a:pt x="109" y="2"/>
                </a:lnTo>
                <a:lnTo>
                  <a:pt x="99" y="0"/>
                </a:lnTo>
                <a:lnTo>
                  <a:pt x="90" y="0"/>
                </a:lnTo>
                <a:lnTo>
                  <a:pt x="79" y="0"/>
                </a:lnTo>
                <a:lnTo>
                  <a:pt x="70" y="2"/>
                </a:lnTo>
                <a:lnTo>
                  <a:pt x="60" y="4"/>
                </a:lnTo>
                <a:lnTo>
                  <a:pt x="52" y="7"/>
                </a:lnTo>
                <a:lnTo>
                  <a:pt x="45" y="11"/>
                </a:lnTo>
                <a:lnTo>
                  <a:pt x="37" y="16"/>
                </a:lnTo>
                <a:lnTo>
                  <a:pt x="30" y="22"/>
                </a:lnTo>
                <a:lnTo>
                  <a:pt x="24" y="28"/>
                </a:lnTo>
                <a:lnTo>
                  <a:pt x="19" y="36"/>
                </a:lnTo>
                <a:lnTo>
                  <a:pt x="14" y="44"/>
                </a:lnTo>
                <a:lnTo>
                  <a:pt x="10" y="52"/>
                </a:lnTo>
                <a:lnTo>
                  <a:pt x="7" y="61"/>
                </a:lnTo>
                <a:lnTo>
                  <a:pt x="3" y="72"/>
                </a:lnTo>
                <a:lnTo>
                  <a:pt x="1" y="84"/>
                </a:lnTo>
                <a:lnTo>
                  <a:pt x="0" y="95"/>
                </a:lnTo>
                <a:lnTo>
                  <a:pt x="0" y="108"/>
                </a:lnTo>
                <a:lnTo>
                  <a:pt x="0" y="120"/>
                </a:lnTo>
                <a:lnTo>
                  <a:pt x="1" y="131"/>
                </a:lnTo>
                <a:lnTo>
                  <a:pt x="3" y="143"/>
                </a:lnTo>
                <a:lnTo>
                  <a:pt x="7" y="153"/>
                </a:lnTo>
                <a:lnTo>
                  <a:pt x="10" y="163"/>
                </a:lnTo>
                <a:lnTo>
                  <a:pt x="14" y="172"/>
                </a:lnTo>
                <a:lnTo>
                  <a:pt x="19" y="179"/>
                </a:lnTo>
                <a:lnTo>
                  <a:pt x="24" y="187"/>
                </a:lnTo>
                <a:lnTo>
                  <a:pt x="30" y="193"/>
                </a:lnTo>
                <a:lnTo>
                  <a:pt x="37" y="199"/>
                </a:lnTo>
                <a:lnTo>
                  <a:pt x="45" y="203"/>
                </a:lnTo>
                <a:lnTo>
                  <a:pt x="52" y="208"/>
                </a:lnTo>
                <a:lnTo>
                  <a:pt x="60" y="210"/>
                </a:lnTo>
                <a:lnTo>
                  <a:pt x="70" y="213"/>
                </a:lnTo>
                <a:lnTo>
                  <a:pt x="79" y="215"/>
                </a:lnTo>
                <a:lnTo>
                  <a:pt x="90" y="215"/>
                </a:lnTo>
                <a:lnTo>
                  <a:pt x="103" y="214"/>
                </a:lnTo>
                <a:lnTo>
                  <a:pt x="115" y="212"/>
                </a:lnTo>
                <a:lnTo>
                  <a:pt x="127" y="208"/>
                </a:lnTo>
                <a:lnTo>
                  <a:pt x="137" y="202"/>
                </a:lnTo>
                <a:close/>
                <a:moveTo>
                  <a:pt x="117" y="184"/>
                </a:moveTo>
                <a:lnTo>
                  <a:pt x="111" y="187"/>
                </a:lnTo>
                <a:lnTo>
                  <a:pt x="104" y="189"/>
                </a:lnTo>
                <a:lnTo>
                  <a:pt x="97" y="191"/>
                </a:lnTo>
                <a:lnTo>
                  <a:pt x="90" y="191"/>
                </a:lnTo>
                <a:lnTo>
                  <a:pt x="76" y="189"/>
                </a:lnTo>
                <a:lnTo>
                  <a:pt x="64" y="185"/>
                </a:lnTo>
                <a:lnTo>
                  <a:pt x="53" y="178"/>
                </a:lnTo>
                <a:lnTo>
                  <a:pt x="43" y="169"/>
                </a:lnTo>
                <a:lnTo>
                  <a:pt x="36" y="157"/>
                </a:lnTo>
                <a:lnTo>
                  <a:pt x="31" y="143"/>
                </a:lnTo>
                <a:lnTo>
                  <a:pt x="28" y="127"/>
                </a:lnTo>
                <a:lnTo>
                  <a:pt x="27" y="108"/>
                </a:lnTo>
                <a:lnTo>
                  <a:pt x="28" y="88"/>
                </a:lnTo>
                <a:lnTo>
                  <a:pt x="31" y="72"/>
                </a:lnTo>
                <a:lnTo>
                  <a:pt x="36" y="58"/>
                </a:lnTo>
                <a:lnTo>
                  <a:pt x="43" y="46"/>
                </a:lnTo>
                <a:lnTo>
                  <a:pt x="53" y="37"/>
                </a:lnTo>
                <a:lnTo>
                  <a:pt x="64" y="30"/>
                </a:lnTo>
                <a:lnTo>
                  <a:pt x="76" y="25"/>
                </a:lnTo>
                <a:lnTo>
                  <a:pt x="90" y="24"/>
                </a:lnTo>
                <a:lnTo>
                  <a:pt x="104" y="25"/>
                </a:lnTo>
                <a:lnTo>
                  <a:pt x="115" y="30"/>
                </a:lnTo>
                <a:lnTo>
                  <a:pt x="127" y="37"/>
                </a:lnTo>
                <a:lnTo>
                  <a:pt x="135" y="46"/>
                </a:lnTo>
                <a:lnTo>
                  <a:pt x="143" y="58"/>
                </a:lnTo>
                <a:lnTo>
                  <a:pt x="148" y="72"/>
                </a:lnTo>
                <a:lnTo>
                  <a:pt x="151" y="88"/>
                </a:lnTo>
                <a:lnTo>
                  <a:pt x="152" y="108"/>
                </a:lnTo>
                <a:lnTo>
                  <a:pt x="152" y="117"/>
                </a:lnTo>
                <a:lnTo>
                  <a:pt x="151" y="127"/>
                </a:lnTo>
                <a:lnTo>
                  <a:pt x="149" y="136"/>
                </a:lnTo>
                <a:lnTo>
                  <a:pt x="148" y="144"/>
                </a:lnTo>
                <a:lnTo>
                  <a:pt x="145" y="152"/>
                </a:lnTo>
                <a:lnTo>
                  <a:pt x="142" y="159"/>
                </a:lnTo>
                <a:lnTo>
                  <a:pt x="138" y="165"/>
                </a:lnTo>
                <a:lnTo>
                  <a:pt x="134" y="171"/>
                </a:lnTo>
                <a:lnTo>
                  <a:pt x="109" y="149"/>
                </a:lnTo>
                <a:lnTo>
                  <a:pt x="96" y="165"/>
                </a:lnTo>
                <a:lnTo>
                  <a:pt x="117" y="18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0" name="Rectangle 316"/>
          <p:cNvSpPr>
            <a:spLocks noChangeArrowheads="1"/>
          </p:cNvSpPr>
          <p:nvPr/>
        </p:nvSpPr>
        <p:spPr bwMode="auto">
          <a:xfrm>
            <a:off x="7669213" y="1262064"/>
            <a:ext cx="11112"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81" name="Freeform 317"/>
          <p:cNvSpPr>
            <a:spLocks/>
          </p:cNvSpPr>
          <p:nvPr/>
        </p:nvSpPr>
        <p:spPr bwMode="auto">
          <a:xfrm>
            <a:off x="6375400" y="1365251"/>
            <a:ext cx="58738" cy="106363"/>
          </a:xfrm>
          <a:custGeom>
            <a:avLst/>
            <a:gdLst>
              <a:gd name="T0" fmla="*/ 58738 w 124"/>
              <a:gd name="T1" fmla="*/ 106363 h 199"/>
              <a:gd name="T2" fmla="*/ 12316 w 124"/>
              <a:gd name="T3" fmla="*/ 93535 h 199"/>
              <a:gd name="T4" fmla="*/ 15632 w 124"/>
              <a:gd name="T5" fmla="*/ 86587 h 199"/>
              <a:gd name="T6" fmla="*/ 19421 w 124"/>
              <a:gd name="T7" fmla="*/ 80173 h 199"/>
              <a:gd name="T8" fmla="*/ 25579 w 124"/>
              <a:gd name="T9" fmla="*/ 74828 h 199"/>
              <a:gd name="T10" fmla="*/ 33159 w 124"/>
              <a:gd name="T11" fmla="*/ 69483 h 199"/>
              <a:gd name="T12" fmla="*/ 45001 w 124"/>
              <a:gd name="T13" fmla="*/ 61466 h 199"/>
              <a:gd name="T14" fmla="*/ 52106 w 124"/>
              <a:gd name="T15" fmla="*/ 54518 h 199"/>
              <a:gd name="T16" fmla="*/ 56370 w 124"/>
              <a:gd name="T17" fmla="*/ 46500 h 199"/>
              <a:gd name="T18" fmla="*/ 58264 w 124"/>
              <a:gd name="T19" fmla="*/ 36880 h 199"/>
              <a:gd name="T20" fmla="*/ 58264 w 124"/>
              <a:gd name="T21" fmla="*/ 24586 h 199"/>
              <a:gd name="T22" fmla="*/ 54475 w 124"/>
              <a:gd name="T23" fmla="*/ 12828 h 199"/>
              <a:gd name="T24" fmla="*/ 46896 w 124"/>
              <a:gd name="T25" fmla="*/ 4810 h 199"/>
              <a:gd name="T26" fmla="*/ 36948 w 124"/>
              <a:gd name="T27" fmla="*/ 534 h 199"/>
              <a:gd name="T28" fmla="*/ 24632 w 124"/>
              <a:gd name="T29" fmla="*/ 534 h 199"/>
              <a:gd name="T30" fmla="*/ 14211 w 124"/>
              <a:gd name="T31" fmla="*/ 5345 h 199"/>
              <a:gd name="T32" fmla="*/ 6632 w 124"/>
              <a:gd name="T33" fmla="*/ 14966 h 199"/>
              <a:gd name="T34" fmla="*/ 2368 w 124"/>
              <a:gd name="T35" fmla="*/ 28328 h 199"/>
              <a:gd name="T36" fmla="*/ 1895 w 124"/>
              <a:gd name="T37" fmla="*/ 38483 h 199"/>
              <a:gd name="T38" fmla="*/ 13263 w 124"/>
              <a:gd name="T39" fmla="*/ 37414 h 199"/>
              <a:gd name="T40" fmla="*/ 14685 w 124"/>
              <a:gd name="T41" fmla="*/ 27259 h 199"/>
              <a:gd name="T42" fmla="*/ 18000 w 124"/>
              <a:gd name="T43" fmla="*/ 19242 h 199"/>
              <a:gd name="T44" fmla="*/ 23685 w 124"/>
              <a:gd name="T45" fmla="*/ 14966 h 199"/>
              <a:gd name="T46" fmla="*/ 29843 w 124"/>
              <a:gd name="T47" fmla="*/ 12828 h 199"/>
              <a:gd name="T48" fmla="*/ 36948 w 124"/>
              <a:gd name="T49" fmla="*/ 14431 h 199"/>
              <a:gd name="T50" fmla="*/ 42632 w 124"/>
              <a:gd name="T51" fmla="*/ 18173 h 199"/>
              <a:gd name="T52" fmla="*/ 45948 w 124"/>
              <a:gd name="T53" fmla="*/ 24052 h 199"/>
              <a:gd name="T54" fmla="*/ 46896 w 124"/>
              <a:gd name="T55" fmla="*/ 31535 h 199"/>
              <a:gd name="T56" fmla="*/ 45948 w 124"/>
              <a:gd name="T57" fmla="*/ 38483 h 199"/>
              <a:gd name="T58" fmla="*/ 44054 w 124"/>
              <a:gd name="T59" fmla="*/ 44362 h 199"/>
              <a:gd name="T60" fmla="*/ 39790 w 124"/>
              <a:gd name="T61" fmla="*/ 49707 h 199"/>
              <a:gd name="T62" fmla="*/ 34580 w 124"/>
              <a:gd name="T63" fmla="*/ 53983 h 199"/>
              <a:gd name="T64" fmla="*/ 20843 w 124"/>
              <a:gd name="T65" fmla="*/ 63604 h 199"/>
              <a:gd name="T66" fmla="*/ 10421 w 124"/>
              <a:gd name="T67" fmla="*/ 73225 h 199"/>
              <a:gd name="T68" fmla="*/ 3790 w 124"/>
              <a:gd name="T69" fmla="*/ 84449 h 199"/>
              <a:gd name="T70" fmla="*/ 474 w 124"/>
              <a:gd name="T71" fmla="*/ 97811 h 199"/>
              <a:gd name="T72" fmla="*/ 0 w 124"/>
              <a:gd name="T73" fmla="*/ 106363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
              <a:gd name="T112" fmla="*/ 0 h 199"/>
              <a:gd name="T113" fmla="*/ 124 w 124"/>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 h="199">
                <a:moveTo>
                  <a:pt x="0" y="199"/>
                </a:moveTo>
                <a:lnTo>
                  <a:pt x="124" y="199"/>
                </a:lnTo>
                <a:lnTo>
                  <a:pt x="124" y="175"/>
                </a:lnTo>
                <a:lnTo>
                  <a:pt x="26" y="175"/>
                </a:lnTo>
                <a:lnTo>
                  <a:pt x="30" y="168"/>
                </a:lnTo>
                <a:lnTo>
                  <a:pt x="33" y="162"/>
                </a:lnTo>
                <a:lnTo>
                  <a:pt x="36" y="156"/>
                </a:lnTo>
                <a:lnTo>
                  <a:pt x="41" y="150"/>
                </a:lnTo>
                <a:lnTo>
                  <a:pt x="47" y="145"/>
                </a:lnTo>
                <a:lnTo>
                  <a:pt x="54" y="140"/>
                </a:lnTo>
                <a:lnTo>
                  <a:pt x="61" y="135"/>
                </a:lnTo>
                <a:lnTo>
                  <a:pt x="70" y="130"/>
                </a:lnTo>
                <a:lnTo>
                  <a:pt x="85" y="122"/>
                </a:lnTo>
                <a:lnTo>
                  <a:pt x="95" y="115"/>
                </a:lnTo>
                <a:lnTo>
                  <a:pt x="102" y="109"/>
                </a:lnTo>
                <a:lnTo>
                  <a:pt x="110" y="102"/>
                </a:lnTo>
                <a:lnTo>
                  <a:pt x="115" y="95"/>
                </a:lnTo>
                <a:lnTo>
                  <a:pt x="119" y="87"/>
                </a:lnTo>
                <a:lnTo>
                  <a:pt x="122" y="78"/>
                </a:lnTo>
                <a:lnTo>
                  <a:pt x="123" y="69"/>
                </a:lnTo>
                <a:lnTo>
                  <a:pt x="124" y="59"/>
                </a:lnTo>
                <a:lnTo>
                  <a:pt x="123" y="46"/>
                </a:lnTo>
                <a:lnTo>
                  <a:pt x="120" y="35"/>
                </a:lnTo>
                <a:lnTo>
                  <a:pt x="115" y="24"/>
                </a:lnTo>
                <a:lnTo>
                  <a:pt x="108" y="16"/>
                </a:lnTo>
                <a:lnTo>
                  <a:pt x="99" y="9"/>
                </a:lnTo>
                <a:lnTo>
                  <a:pt x="90" y="4"/>
                </a:lnTo>
                <a:lnTo>
                  <a:pt x="78" y="1"/>
                </a:lnTo>
                <a:lnTo>
                  <a:pt x="64" y="0"/>
                </a:lnTo>
                <a:lnTo>
                  <a:pt x="52" y="1"/>
                </a:lnTo>
                <a:lnTo>
                  <a:pt x="40" y="4"/>
                </a:lnTo>
                <a:lnTo>
                  <a:pt x="30" y="10"/>
                </a:lnTo>
                <a:lnTo>
                  <a:pt x="21" y="18"/>
                </a:lnTo>
                <a:lnTo>
                  <a:pt x="14" y="28"/>
                </a:lnTo>
                <a:lnTo>
                  <a:pt x="8" y="39"/>
                </a:lnTo>
                <a:lnTo>
                  <a:pt x="5" y="53"/>
                </a:lnTo>
                <a:lnTo>
                  <a:pt x="4" y="69"/>
                </a:lnTo>
                <a:lnTo>
                  <a:pt x="4" y="72"/>
                </a:lnTo>
                <a:lnTo>
                  <a:pt x="28" y="72"/>
                </a:lnTo>
                <a:lnTo>
                  <a:pt x="28" y="70"/>
                </a:lnTo>
                <a:lnTo>
                  <a:pt x="30" y="59"/>
                </a:lnTo>
                <a:lnTo>
                  <a:pt x="31" y="51"/>
                </a:lnTo>
                <a:lnTo>
                  <a:pt x="34" y="43"/>
                </a:lnTo>
                <a:lnTo>
                  <a:pt x="38" y="36"/>
                </a:lnTo>
                <a:lnTo>
                  <a:pt x="43" y="31"/>
                </a:lnTo>
                <a:lnTo>
                  <a:pt x="50" y="28"/>
                </a:lnTo>
                <a:lnTo>
                  <a:pt x="56" y="25"/>
                </a:lnTo>
                <a:lnTo>
                  <a:pt x="63" y="24"/>
                </a:lnTo>
                <a:lnTo>
                  <a:pt x="72" y="25"/>
                </a:lnTo>
                <a:lnTo>
                  <a:pt x="78" y="27"/>
                </a:lnTo>
                <a:lnTo>
                  <a:pt x="84" y="30"/>
                </a:lnTo>
                <a:lnTo>
                  <a:pt x="90" y="34"/>
                </a:lnTo>
                <a:lnTo>
                  <a:pt x="94" y="39"/>
                </a:lnTo>
                <a:lnTo>
                  <a:pt x="97" y="45"/>
                </a:lnTo>
                <a:lnTo>
                  <a:pt x="98" y="52"/>
                </a:lnTo>
                <a:lnTo>
                  <a:pt x="99" y="59"/>
                </a:lnTo>
                <a:lnTo>
                  <a:pt x="99" y="66"/>
                </a:lnTo>
                <a:lnTo>
                  <a:pt x="97" y="72"/>
                </a:lnTo>
                <a:lnTo>
                  <a:pt x="96" y="78"/>
                </a:lnTo>
                <a:lnTo>
                  <a:pt x="93" y="83"/>
                </a:lnTo>
                <a:lnTo>
                  <a:pt x="89" y="88"/>
                </a:lnTo>
                <a:lnTo>
                  <a:pt x="84" y="93"/>
                </a:lnTo>
                <a:lnTo>
                  <a:pt x="79" y="98"/>
                </a:lnTo>
                <a:lnTo>
                  <a:pt x="73" y="101"/>
                </a:lnTo>
                <a:lnTo>
                  <a:pt x="58" y="110"/>
                </a:lnTo>
                <a:lnTo>
                  <a:pt x="44" y="119"/>
                </a:lnTo>
                <a:lnTo>
                  <a:pt x="33" y="128"/>
                </a:lnTo>
                <a:lnTo>
                  <a:pt x="22" y="137"/>
                </a:lnTo>
                <a:lnTo>
                  <a:pt x="15" y="148"/>
                </a:lnTo>
                <a:lnTo>
                  <a:pt x="8" y="158"/>
                </a:lnTo>
                <a:lnTo>
                  <a:pt x="4" y="170"/>
                </a:lnTo>
                <a:lnTo>
                  <a:pt x="1" y="183"/>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2" name="Freeform 318"/>
          <p:cNvSpPr>
            <a:spLocks noEditPoints="1"/>
          </p:cNvSpPr>
          <p:nvPr/>
        </p:nvSpPr>
        <p:spPr bwMode="auto">
          <a:xfrm>
            <a:off x="6443664" y="1365250"/>
            <a:ext cx="60325" cy="107950"/>
          </a:xfrm>
          <a:custGeom>
            <a:avLst/>
            <a:gdLst>
              <a:gd name="T0" fmla="*/ 58911 w 128"/>
              <a:gd name="T1" fmla="*/ 21696 h 204"/>
              <a:gd name="T2" fmla="*/ 54670 w 128"/>
              <a:gd name="T3" fmla="*/ 11113 h 204"/>
              <a:gd name="T4" fmla="*/ 48071 w 128"/>
              <a:gd name="T5" fmla="*/ 4233 h 204"/>
              <a:gd name="T6" fmla="*/ 38646 w 128"/>
              <a:gd name="T7" fmla="*/ 529 h 204"/>
              <a:gd name="T8" fmla="*/ 29220 w 128"/>
              <a:gd name="T9" fmla="*/ 0 h 204"/>
              <a:gd name="T10" fmla="*/ 22151 w 128"/>
              <a:gd name="T11" fmla="*/ 2117 h 204"/>
              <a:gd name="T12" fmla="*/ 16024 w 128"/>
              <a:gd name="T13" fmla="*/ 5821 h 204"/>
              <a:gd name="T14" fmla="*/ 11311 w 128"/>
              <a:gd name="T15" fmla="*/ 11642 h 204"/>
              <a:gd name="T16" fmla="*/ 6598 w 128"/>
              <a:gd name="T17" fmla="*/ 19050 h 204"/>
              <a:gd name="T18" fmla="*/ 3770 w 128"/>
              <a:gd name="T19" fmla="*/ 28046 h 204"/>
              <a:gd name="T20" fmla="*/ 1885 w 128"/>
              <a:gd name="T21" fmla="*/ 38629 h 204"/>
              <a:gd name="T22" fmla="*/ 0 w 128"/>
              <a:gd name="T23" fmla="*/ 51858 h 204"/>
              <a:gd name="T24" fmla="*/ 0 w 128"/>
              <a:gd name="T25" fmla="*/ 64558 h 204"/>
              <a:gd name="T26" fmla="*/ 1414 w 128"/>
              <a:gd name="T27" fmla="*/ 75142 h 204"/>
              <a:gd name="T28" fmla="*/ 3299 w 128"/>
              <a:gd name="T29" fmla="*/ 84138 h 204"/>
              <a:gd name="T30" fmla="*/ 6127 w 128"/>
              <a:gd name="T31" fmla="*/ 91546 h 204"/>
              <a:gd name="T32" fmla="*/ 10368 w 128"/>
              <a:gd name="T33" fmla="*/ 97896 h 204"/>
              <a:gd name="T34" fmla="*/ 15081 w 128"/>
              <a:gd name="T35" fmla="*/ 102658 h 204"/>
              <a:gd name="T36" fmla="*/ 21208 w 128"/>
              <a:gd name="T37" fmla="*/ 105833 h 204"/>
              <a:gd name="T38" fmla="*/ 27335 w 128"/>
              <a:gd name="T39" fmla="*/ 107950 h 204"/>
              <a:gd name="T40" fmla="*/ 37703 w 128"/>
              <a:gd name="T41" fmla="*/ 106892 h 204"/>
              <a:gd name="T42" fmla="*/ 48071 w 128"/>
              <a:gd name="T43" fmla="*/ 102129 h 204"/>
              <a:gd name="T44" fmla="*/ 56083 w 128"/>
              <a:gd name="T45" fmla="*/ 93133 h 204"/>
              <a:gd name="T46" fmla="*/ 59854 w 128"/>
              <a:gd name="T47" fmla="*/ 79375 h 204"/>
              <a:gd name="T48" fmla="*/ 59854 w 128"/>
              <a:gd name="T49" fmla="*/ 64558 h 204"/>
              <a:gd name="T50" fmla="*/ 56083 w 128"/>
              <a:gd name="T51" fmla="*/ 51858 h 204"/>
              <a:gd name="T52" fmla="*/ 49014 w 128"/>
              <a:gd name="T53" fmla="*/ 42333 h 204"/>
              <a:gd name="T54" fmla="*/ 39117 w 128"/>
              <a:gd name="T55" fmla="*/ 37571 h 204"/>
              <a:gd name="T56" fmla="*/ 26863 w 128"/>
              <a:gd name="T57" fmla="*/ 37571 h 204"/>
              <a:gd name="T58" fmla="*/ 16495 w 128"/>
              <a:gd name="T59" fmla="*/ 43921 h 204"/>
              <a:gd name="T60" fmla="*/ 13196 w 128"/>
              <a:gd name="T61" fmla="*/ 40217 h 204"/>
              <a:gd name="T62" fmla="*/ 16024 w 128"/>
              <a:gd name="T63" fmla="*/ 26458 h 204"/>
              <a:gd name="T64" fmla="*/ 21208 w 128"/>
              <a:gd name="T65" fmla="*/ 16933 h 204"/>
              <a:gd name="T66" fmla="*/ 28749 w 128"/>
              <a:gd name="T67" fmla="*/ 12700 h 204"/>
              <a:gd name="T68" fmla="*/ 35818 w 128"/>
              <a:gd name="T69" fmla="*/ 12171 h 204"/>
              <a:gd name="T70" fmla="*/ 41473 w 128"/>
              <a:gd name="T71" fmla="*/ 14817 h 204"/>
              <a:gd name="T72" fmla="*/ 45244 w 128"/>
              <a:gd name="T73" fmla="*/ 18521 h 204"/>
              <a:gd name="T74" fmla="*/ 48071 w 128"/>
              <a:gd name="T75" fmla="*/ 24342 h 204"/>
              <a:gd name="T76" fmla="*/ 59854 w 128"/>
              <a:gd name="T77" fmla="*/ 27517 h 204"/>
              <a:gd name="T78" fmla="*/ 48071 w 128"/>
              <a:gd name="T79" fmla="*/ 76729 h 204"/>
              <a:gd name="T80" fmla="*/ 45715 w 128"/>
              <a:gd name="T81" fmla="*/ 85725 h 204"/>
              <a:gd name="T82" fmla="*/ 41002 w 128"/>
              <a:gd name="T83" fmla="*/ 91546 h 204"/>
              <a:gd name="T84" fmla="*/ 34875 w 128"/>
              <a:gd name="T85" fmla="*/ 94721 h 204"/>
              <a:gd name="T86" fmla="*/ 27335 w 128"/>
              <a:gd name="T87" fmla="*/ 94721 h 204"/>
              <a:gd name="T88" fmla="*/ 21208 w 128"/>
              <a:gd name="T89" fmla="*/ 91546 h 204"/>
              <a:gd name="T90" fmla="*/ 16495 w 128"/>
              <a:gd name="T91" fmla="*/ 85725 h 204"/>
              <a:gd name="T92" fmla="*/ 14139 w 128"/>
              <a:gd name="T93" fmla="*/ 77788 h 204"/>
              <a:gd name="T94" fmla="*/ 14139 w 128"/>
              <a:gd name="T95" fmla="*/ 67204 h 204"/>
              <a:gd name="T96" fmla="*/ 16495 w 128"/>
              <a:gd name="T97" fmla="*/ 58208 h 204"/>
              <a:gd name="T98" fmla="*/ 21208 w 128"/>
              <a:gd name="T99" fmla="*/ 52917 h 204"/>
              <a:gd name="T100" fmla="*/ 27335 w 128"/>
              <a:gd name="T101" fmla="*/ 49742 h 204"/>
              <a:gd name="T102" fmla="*/ 34875 w 128"/>
              <a:gd name="T103" fmla="*/ 49742 h 204"/>
              <a:gd name="T104" fmla="*/ 41473 w 128"/>
              <a:gd name="T105" fmla="*/ 52917 h 204"/>
              <a:gd name="T106" fmla="*/ 45715 w 128"/>
              <a:gd name="T107" fmla="*/ 58208 h 204"/>
              <a:gd name="T108" fmla="*/ 48071 w 128"/>
              <a:gd name="T109" fmla="*/ 67204 h 2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204"/>
              <a:gd name="T167" fmla="*/ 128 w 128"/>
              <a:gd name="T168" fmla="*/ 204 h 2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204">
                <a:moveTo>
                  <a:pt x="127" y="52"/>
                </a:moveTo>
                <a:lnTo>
                  <a:pt x="125" y="41"/>
                </a:lnTo>
                <a:lnTo>
                  <a:pt x="122" y="30"/>
                </a:lnTo>
                <a:lnTo>
                  <a:pt x="116" y="21"/>
                </a:lnTo>
                <a:lnTo>
                  <a:pt x="110" y="14"/>
                </a:lnTo>
                <a:lnTo>
                  <a:pt x="102" y="8"/>
                </a:lnTo>
                <a:lnTo>
                  <a:pt x="92" y="3"/>
                </a:lnTo>
                <a:lnTo>
                  <a:pt x="82" y="1"/>
                </a:lnTo>
                <a:lnTo>
                  <a:pt x="69" y="0"/>
                </a:lnTo>
                <a:lnTo>
                  <a:pt x="62" y="0"/>
                </a:lnTo>
                <a:lnTo>
                  <a:pt x="54" y="2"/>
                </a:lnTo>
                <a:lnTo>
                  <a:pt x="47" y="4"/>
                </a:lnTo>
                <a:lnTo>
                  <a:pt x="40" y="7"/>
                </a:lnTo>
                <a:lnTo>
                  <a:pt x="34" y="11"/>
                </a:lnTo>
                <a:lnTo>
                  <a:pt x="29" y="16"/>
                </a:lnTo>
                <a:lnTo>
                  <a:pt x="24" y="22"/>
                </a:lnTo>
                <a:lnTo>
                  <a:pt x="18" y="28"/>
                </a:lnTo>
                <a:lnTo>
                  <a:pt x="14" y="36"/>
                </a:lnTo>
                <a:lnTo>
                  <a:pt x="11" y="44"/>
                </a:lnTo>
                <a:lnTo>
                  <a:pt x="8" y="53"/>
                </a:lnTo>
                <a:lnTo>
                  <a:pt x="5" y="63"/>
                </a:lnTo>
                <a:lnTo>
                  <a:pt x="4" y="73"/>
                </a:lnTo>
                <a:lnTo>
                  <a:pt x="1" y="85"/>
                </a:lnTo>
                <a:lnTo>
                  <a:pt x="0" y="98"/>
                </a:lnTo>
                <a:lnTo>
                  <a:pt x="0" y="110"/>
                </a:lnTo>
                <a:lnTo>
                  <a:pt x="0" y="122"/>
                </a:lnTo>
                <a:lnTo>
                  <a:pt x="1" y="133"/>
                </a:lnTo>
                <a:lnTo>
                  <a:pt x="3" y="142"/>
                </a:lnTo>
                <a:lnTo>
                  <a:pt x="5" y="151"/>
                </a:lnTo>
                <a:lnTo>
                  <a:pt x="7" y="159"/>
                </a:lnTo>
                <a:lnTo>
                  <a:pt x="10" y="166"/>
                </a:lnTo>
                <a:lnTo>
                  <a:pt x="13" y="173"/>
                </a:lnTo>
                <a:lnTo>
                  <a:pt x="17" y="180"/>
                </a:lnTo>
                <a:lnTo>
                  <a:pt x="22" y="185"/>
                </a:lnTo>
                <a:lnTo>
                  <a:pt x="27" y="190"/>
                </a:lnTo>
                <a:lnTo>
                  <a:pt x="32" y="194"/>
                </a:lnTo>
                <a:lnTo>
                  <a:pt x="38" y="198"/>
                </a:lnTo>
                <a:lnTo>
                  <a:pt x="45" y="200"/>
                </a:lnTo>
                <a:lnTo>
                  <a:pt x="51" y="202"/>
                </a:lnTo>
                <a:lnTo>
                  <a:pt x="58" y="204"/>
                </a:lnTo>
                <a:lnTo>
                  <a:pt x="66" y="204"/>
                </a:lnTo>
                <a:lnTo>
                  <a:pt x="80" y="202"/>
                </a:lnTo>
                <a:lnTo>
                  <a:pt x="91" y="199"/>
                </a:lnTo>
                <a:lnTo>
                  <a:pt x="102" y="193"/>
                </a:lnTo>
                <a:lnTo>
                  <a:pt x="111" y="185"/>
                </a:lnTo>
                <a:lnTo>
                  <a:pt x="119" y="176"/>
                </a:lnTo>
                <a:lnTo>
                  <a:pt x="124" y="164"/>
                </a:lnTo>
                <a:lnTo>
                  <a:pt x="127" y="150"/>
                </a:lnTo>
                <a:lnTo>
                  <a:pt x="128" y="136"/>
                </a:lnTo>
                <a:lnTo>
                  <a:pt x="127" y="122"/>
                </a:lnTo>
                <a:lnTo>
                  <a:pt x="124" y="109"/>
                </a:lnTo>
                <a:lnTo>
                  <a:pt x="119" y="98"/>
                </a:lnTo>
                <a:lnTo>
                  <a:pt x="112" y="88"/>
                </a:lnTo>
                <a:lnTo>
                  <a:pt x="104" y="80"/>
                </a:lnTo>
                <a:lnTo>
                  <a:pt x="93" y="74"/>
                </a:lnTo>
                <a:lnTo>
                  <a:pt x="83" y="71"/>
                </a:lnTo>
                <a:lnTo>
                  <a:pt x="70" y="70"/>
                </a:lnTo>
                <a:lnTo>
                  <a:pt x="57" y="71"/>
                </a:lnTo>
                <a:lnTo>
                  <a:pt x="46" y="76"/>
                </a:lnTo>
                <a:lnTo>
                  <a:pt x="35" y="83"/>
                </a:lnTo>
                <a:lnTo>
                  <a:pt x="27" y="92"/>
                </a:lnTo>
                <a:lnTo>
                  <a:pt x="28" y="76"/>
                </a:lnTo>
                <a:lnTo>
                  <a:pt x="31" y="62"/>
                </a:lnTo>
                <a:lnTo>
                  <a:pt x="34" y="50"/>
                </a:lnTo>
                <a:lnTo>
                  <a:pt x="39" y="41"/>
                </a:lnTo>
                <a:lnTo>
                  <a:pt x="45" y="32"/>
                </a:lnTo>
                <a:lnTo>
                  <a:pt x="52" y="28"/>
                </a:lnTo>
                <a:lnTo>
                  <a:pt x="61" y="24"/>
                </a:lnTo>
                <a:lnTo>
                  <a:pt x="70" y="23"/>
                </a:lnTo>
                <a:lnTo>
                  <a:pt x="76" y="23"/>
                </a:lnTo>
                <a:lnTo>
                  <a:pt x="83" y="25"/>
                </a:lnTo>
                <a:lnTo>
                  <a:pt x="88" y="28"/>
                </a:lnTo>
                <a:lnTo>
                  <a:pt x="93" y="30"/>
                </a:lnTo>
                <a:lnTo>
                  <a:pt x="96" y="35"/>
                </a:lnTo>
                <a:lnTo>
                  <a:pt x="100" y="39"/>
                </a:lnTo>
                <a:lnTo>
                  <a:pt x="102" y="46"/>
                </a:lnTo>
                <a:lnTo>
                  <a:pt x="103" y="52"/>
                </a:lnTo>
                <a:lnTo>
                  <a:pt x="127" y="52"/>
                </a:lnTo>
                <a:close/>
                <a:moveTo>
                  <a:pt x="103" y="136"/>
                </a:moveTo>
                <a:lnTo>
                  <a:pt x="102" y="145"/>
                </a:lnTo>
                <a:lnTo>
                  <a:pt x="101" y="155"/>
                </a:lnTo>
                <a:lnTo>
                  <a:pt x="97" y="162"/>
                </a:lnTo>
                <a:lnTo>
                  <a:pt x="92" y="169"/>
                </a:lnTo>
                <a:lnTo>
                  <a:pt x="87" y="173"/>
                </a:lnTo>
                <a:lnTo>
                  <a:pt x="82" y="177"/>
                </a:lnTo>
                <a:lnTo>
                  <a:pt x="74" y="179"/>
                </a:lnTo>
                <a:lnTo>
                  <a:pt x="66" y="180"/>
                </a:lnTo>
                <a:lnTo>
                  <a:pt x="58" y="179"/>
                </a:lnTo>
                <a:lnTo>
                  <a:pt x="51" y="177"/>
                </a:lnTo>
                <a:lnTo>
                  <a:pt x="45" y="173"/>
                </a:lnTo>
                <a:lnTo>
                  <a:pt x="39" y="169"/>
                </a:lnTo>
                <a:lnTo>
                  <a:pt x="35" y="162"/>
                </a:lnTo>
                <a:lnTo>
                  <a:pt x="32" y="155"/>
                </a:lnTo>
                <a:lnTo>
                  <a:pt x="30" y="147"/>
                </a:lnTo>
                <a:lnTo>
                  <a:pt x="29" y="136"/>
                </a:lnTo>
                <a:lnTo>
                  <a:pt x="30" y="127"/>
                </a:lnTo>
                <a:lnTo>
                  <a:pt x="31" y="119"/>
                </a:lnTo>
                <a:lnTo>
                  <a:pt x="35" y="110"/>
                </a:lnTo>
                <a:lnTo>
                  <a:pt x="39" y="105"/>
                </a:lnTo>
                <a:lnTo>
                  <a:pt x="45" y="100"/>
                </a:lnTo>
                <a:lnTo>
                  <a:pt x="51" y="96"/>
                </a:lnTo>
                <a:lnTo>
                  <a:pt x="58" y="94"/>
                </a:lnTo>
                <a:lnTo>
                  <a:pt x="67" y="93"/>
                </a:lnTo>
                <a:lnTo>
                  <a:pt x="74" y="94"/>
                </a:lnTo>
                <a:lnTo>
                  <a:pt x="82" y="96"/>
                </a:lnTo>
                <a:lnTo>
                  <a:pt x="88" y="100"/>
                </a:lnTo>
                <a:lnTo>
                  <a:pt x="93" y="105"/>
                </a:lnTo>
                <a:lnTo>
                  <a:pt x="97" y="110"/>
                </a:lnTo>
                <a:lnTo>
                  <a:pt x="101" y="119"/>
                </a:lnTo>
                <a:lnTo>
                  <a:pt x="102" y="127"/>
                </a:lnTo>
                <a:lnTo>
                  <a:pt x="103" y="13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3" name="Freeform 319"/>
          <p:cNvSpPr>
            <a:spLocks noEditPoints="1"/>
          </p:cNvSpPr>
          <p:nvPr/>
        </p:nvSpPr>
        <p:spPr bwMode="auto">
          <a:xfrm>
            <a:off x="7061200" y="1362075"/>
            <a:ext cx="69850" cy="109538"/>
          </a:xfrm>
          <a:custGeom>
            <a:avLst/>
            <a:gdLst>
              <a:gd name="T0" fmla="*/ 0 w 145"/>
              <a:gd name="T1" fmla="*/ 109538 h 207"/>
              <a:gd name="T2" fmla="*/ 12525 w 145"/>
              <a:gd name="T3" fmla="*/ 62442 h 207"/>
              <a:gd name="T4" fmla="*/ 37574 w 145"/>
              <a:gd name="T5" fmla="*/ 62442 h 207"/>
              <a:gd name="T6" fmla="*/ 45282 w 145"/>
              <a:gd name="T7" fmla="*/ 64029 h 207"/>
              <a:gd name="T8" fmla="*/ 50099 w 145"/>
              <a:gd name="T9" fmla="*/ 67734 h 207"/>
              <a:gd name="T10" fmla="*/ 52026 w 145"/>
              <a:gd name="T11" fmla="*/ 75142 h 207"/>
              <a:gd name="T12" fmla="*/ 52990 w 145"/>
              <a:gd name="T13" fmla="*/ 94721 h 207"/>
              <a:gd name="T14" fmla="*/ 53953 w 145"/>
              <a:gd name="T15" fmla="*/ 103188 h 207"/>
              <a:gd name="T16" fmla="*/ 55398 w 145"/>
              <a:gd name="T17" fmla="*/ 109538 h 207"/>
              <a:gd name="T18" fmla="*/ 69850 w 145"/>
              <a:gd name="T19" fmla="*/ 106363 h 207"/>
              <a:gd name="T20" fmla="*/ 66960 w 145"/>
              <a:gd name="T21" fmla="*/ 102130 h 207"/>
              <a:gd name="T22" fmla="*/ 65514 w 145"/>
              <a:gd name="T23" fmla="*/ 93663 h 207"/>
              <a:gd name="T24" fmla="*/ 64069 w 145"/>
              <a:gd name="T25" fmla="*/ 71967 h 207"/>
              <a:gd name="T26" fmla="*/ 63106 w 145"/>
              <a:gd name="T27" fmla="*/ 64559 h 207"/>
              <a:gd name="T28" fmla="*/ 60697 w 145"/>
              <a:gd name="T29" fmla="*/ 59796 h 207"/>
              <a:gd name="T30" fmla="*/ 56843 w 145"/>
              <a:gd name="T31" fmla="*/ 56621 h 207"/>
              <a:gd name="T32" fmla="*/ 56843 w 145"/>
              <a:gd name="T33" fmla="*/ 53446 h 207"/>
              <a:gd name="T34" fmla="*/ 61661 w 145"/>
              <a:gd name="T35" fmla="*/ 48684 h 207"/>
              <a:gd name="T36" fmla="*/ 64551 w 145"/>
              <a:gd name="T37" fmla="*/ 42334 h 207"/>
              <a:gd name="T38" fmla="*/ 66960 w 145"/>
              <a:gd name="T39" fmla="*/ 34396 h 207"/>
              <a:gd name="T40" fmla="*/ 66960 w 145"/>
              <a:gd name="T41" fmla="*/ 25929 h 207"/>
              <a:gd name="T42" fmla="*/ 65033 w 145"/>
              <a:gd name="T43" fmla="*/ 17463 h 207"/>
              <a:gd name="T44" fmla="*/ 62142 w 145"/>
              <a:gd name="T45" fmla="*/ 11113 h 207"/>
              <a:gd name="T46" fmla="*/ 57807 w 145"/>
              <a:gd name="T47" fmla="*/ 5821 h 207"/>
              <a:gd name="T48" fmla="*/ 50581 w 145"/>
              <a:gd name="T49" fmla="*/ 1588 h 207"/>
              <a:gd name="T50" fmla="*/ 40947 w 145"/>
              <a:gd name="T51" fmla="*/ 0 h 207"/>
              <a:gd name="T52" fmla="*/ 0 w 145"/>
              <a:gd name="T53" fmla="*/ 0 h 207"/>
              <a:gd name="T54" fmla="*/ 33239 w 145"/>
              <a:gd name="T55" fmla="*/ 12700 h 207"/>
              <a:gd name="T56" fmla="*/ 42392 w 145"/>
              <a:gd name="T57" fmla="*/ 13229 h 207"/>
              <a:gd name="T58" fmla="*/ 49136 w 145"/>
              <a:gd name="T59" fmla="*/ 15875 h 207"/>
              <a:gd name="T60" fmla="*/ 52508 w 145"/>
              <a:gd name="T61" fmla="*/ 21167 h 207"/>
              <a:gd name="T62" fmla="*/ 53953 w 145"/>
              <a:gd name="T63" fmla="*/ 30692 h 207"/>
              <a:gd name="T64" fmla="*/ 52990 w 145"/>
              <a:gd name="T65" fmla="*/ 39688 h 207"/>
              <a:gd name="T66" fmla="*/ 49136 w 145"/>
              <a:gd name="T67" fmla="*/ 45509 h 207"/>
              <a:gd name="T68" fmla="*/ 42392 w 145"/>
              <a:gd name="T69" fmla="*/ 48684 h 207"/>
              <a:gd name="T70" fmla="*/ 33239 w 145"/>
              <a:gd name="T71" fmla="*/ 49742 h 207"/>
              <a:gd name="T72" fmla="*/ 12525 w 145"/>
              <a:gd name="T73" fmla="*/ 1270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
              <a:gd name="T112" fmla="*/ 0 h 207"/>
              <a:gd name="T113" fmla="*/ 145 w 145"/>
              <a:gd name="T114" fmla="*/ 207 h 2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 h="207">
                <a:moveTo>
                  <a:pt x="0" y="0"/>
                </a:moveTo>
                <a:lnTo>
                  <a:pt x="0" y="207"/>
                </a:lnTo>
                <a:lnTo>
                  <a:pt x="26" y="207"/>
                </a:lnTo>
                <a:lnTo>
                  <a:pt x="26" y="118"/>
                </a:lnTo>
                <a:lnTo>
                  <a:pt x="67" y="118"/>
                </a:lnTo>
                <a:lnTo>
                  <a:pt x="78" y="118"/>
                </a:lnTo>
                <a:lnTo>
                  <a:pt x="87" y="120"/>
                </a:lnTo>
                <a:lnTo>
                  <a:pt x="94" y="121"/>
                </a:lnTo>
                <a:lnTo>
                  <a:pt x="100" y="123"/>
                </a:lnTo>
                <a:lnTo>
                  <a:pt x="104" y="128"/>
                </a:lnTo>
                <a:lnTo>
                  <a:pt x="106" y="134"/>
                </a:lnTo>
                <a:lnTo>
                  <a:pt x="108" y="142"/>
                </a:lnTo>
                <a:lnTo>
                  <a:pt x="109" y="151"/>
                </a:lnTo>
                <a:lnTo>
                  <a:pt x="110" y="179"/>
                </a:lnTo>
                <a:lnTo>
                  <a:pt x="111" y="187"/>
                </a:lnTo>
                <a:lnTo>
                  <a:pt x="112" y="195"/>
                </a:lnTo>
                <a:lnTo>
                  <a:pt x="113" y="201"/>
                </a:lnTo>
                <a:lnTo>
                  <a:pt x="115" y="207"/>
                </a:lnTo>
                <a:lnTo>
                  <a:pt x="145" y="207"/>
                </a:lnTo>
                <a:lnTo>
                  <a:pt x="145" y="201"/>
                </a:lnTo>
                <a:lnTo>
                  <a:pt x="141" y="198"/>
                </a:lnTo>
                <a:lnTo>
                  <a:pt x="139" y="193"/>
                </a:lnTo>
                <a:lnTo>
                  <a:pt x="137" y="186"/>
                </a:lnTo>
                <a:lnTo>
                  <a:pt x="136" y="177"/>
                </a:lnTo>
                <a:lnTo>
                  <a:pt x="134" y="143"/>
                </a:lnTo>
                <a:lnTo>
                  <a:pt x="133" y="136"/>
                </a:lnTo>
                <a:lnTo>
                  <a:pt x="132" y="129"/>
                </a:lnTo>
                <a:lnTo>
                  <a:pt x="131" y="122"/>
                </a:lnTo>
                <a:lnTo>
                  <a:pt x="129" y="117"/>
                </a:lnTo>
                <a:lnTo>
                  <a:pt x="126" y="113"/>
                </a:lnTo>
                <a:lnTo>
                  <a:pt x="123" y="109"/>
                </a:lnTo>
                <a:lnTo>
                  <a:pt x="118" y="107"/>
                </a:lnTo>
                <a:lnTo>
                  <a:pt x="113" y="104"/>
                </a:lnTo>
                <a:lnTo>
                  <a:pt x="118" y="101"/>
                </a:lnTo>
                <a:lnTo>
                  <a:pt x="124" y="96"/>
                </a:lnTo>
                <a:lnTo>
                  <a:pt x="128" y="92"/>
                </a:lnTo>
                <a:lnTo>
                  <a:pt x="132" y="86"/>
                </a:lnTo>
                <a:lnTo>
                  <a:pt x="134" y="80"/>
                </a:lnTo>
                <a:lnTo>
                  <a:pt x="136" y="73"/>
                </a:lnTo>
                <a:lnTo>
                  <a:pt x="139" y="65"/>
                </a:lnTo>
                <a:lnTo>
                  <a:pt x="139" y="57"/>
                </a:lnTo>
                <a:lnTo>
                  <a:pt x="139" y="49"/>
                </a:lnTo>
                <a:lnTo>
                  <a:pt x="137" y="40"/>
                </a:lnTo>
                <a:lnTo>
                  <a:pt x="135" y="33"/>
                </a:lnTo>
                <a:lnTo>
                  <a:pt x="132" y="26"/>
                </a:lnTo>
                <a:lnTo>
                  <a:pt x="129" y="21"/>
                </a:lnTo>
                <a:lnTo>
                  <a:pt x="125" y="16"/>
                </a:lnTo>
                <a:lnTo>
                  <a:pt x="120" y="11"/>
                </a:lnTo>
                <a:lnTo>
                  <a:pt x="114" y="7"/>
                </a:lnTo>
                <a:lnTo>
                  <a:pt x="105" y="3"/>
                </a:lnTo>
                <a:lnTo>
                  <a:pt x="95" y="1"/>
                </a:lnTo>
                <a:lnTo>
                  <a:pt x="85" y="0"/>
                </a:lnTo>
                <a:lnTo>
                  <a:pt x="73" y="0"/>
                </a:lnTo>
                <a:lnTo>
                  <a:pt x="0" y="0"/>
                </a:lnTo>
                <a:close/>
                <a:moveTo>
                  <a:pt x="26" y="24"/>
                </a:moveTo>
                <a:lnTo>
                  <a:pt x="69" y="24"/>
                </a:lnTo>
                <a:lnTo>
                  <a:pt x="79" y="24"/>
                </a:lnTo>
                <a:lnTo>
                  <a:pt x="88" y="25"/>
                </a:lnTo>
                <a:lnTo>
                  <a:pt x="95" y="28"/>
                </a:lnTo>
                <a:lnTo>
                  <a:pt x="102" y="30"/>
                </a:lnTo>
                <a:lnTo>
                  <a:pt x="106" y="35"/>
                </a:lnTo>
                <a:lnTo>
                  <a:pt x="109" y="40"/>
                </a:lnTo>
                <a:lnTo>
                  <a:pt x="111" y="49"/>
                </a:lnTo>
                <a:lnTo>
                  <a:pt x="112" y="58"/>
                </a:lnTo>
                <a:lnTo>
                  <a:pt x="111" y="67"/>
                </a:lnTo>
                <a:lnTo>
                  <a:pt x="110" y="75"/>
                </a:lnTo>
                <a:lnTo>
                  <a:pt x="106" y="81"/>
                </a:lnTo>
                <a:lnTo>
                  <a:pt x="102" y="86"/>
                </a:lnTo>
                <a:lnTo>
                  <a:pt x="95" y="89"/>
                </a:lnTo>
                <a:lnTo>
                  <a:pt x="88" y="92"/>
                </a:lnTo>
                <a:lnTo>
                  <a:pt x="79" y="94"/>
                </a:lnTo>
                <a:lnTo>
                  <a:pt x="69" y="94"/>
                </a:lnTo>
                <a:lnTo>
                  <a:pt x="26" y="94"/>
                </a:lnTo>
                <a:lnTo>
                  <a:pt x="26" y="2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4" name="Freeform 320"/>
          <p:cNvSpPr>
            <a:spLocks noEditPoints="1"/>
          </p:cNvSpPr>
          <p:nvPr/>
        </p:nvSpPr>
        <p:spPr bwMode="auto">
          <a:xfrm>
            <a:off x="7138988" y="1354138"/>
            <a:ext cx="57150" cy="119062"/>
          </a:xfrm>
          <a:custGeom>
            <a:avLst/>
            <a:gdLst>
              <a:gd name="T0" fmla="*/ 45070 w 123"/>
              <a:gd name="T1" fmla="*/ 95036 h 223"/>
              <a:gd name="T2" fmla="*/ 42282 w 123"/>
              <a:gd name="T3" fmla="*/ 100909 h 223"/>
              <a:gd name="T4" fmla="*/ 38100 w 123"/>
              <a:gd name="T5" fmla="*/ 104646 h 223"/>
              <a:gd name="T6" fmla="*/ 32524 w 123"/>
              <a:gd name="T7" fmla="*/ 106782 h 223"/>
              <a:gd name="T8" fmla="*/ 25555 w 123"/>
              <a:gd name="T9" fmla="*/ 106248 h 223"/>
              <a:gd name="T10" fmla="*/ 19050 w 123"/>
              <a:gd name="T11" fmla="*/ 103045 h 223"/>
              <a:gd name="T12" fmla="*/ 13939 w 123"/>
              <a:gd name="T13" fmla="*/ 97172 h 223"/>
              <a:gd name="T14" fmla="*/ 11616 w 123"/>
              <a:gd name="T15" fmla="*/ 87027 h 223"/>
              <a:gd name="T16" fmla="*/ 57150 w 123"/>
              <a:gd name="T17" fmla="*/ 81154 h 223"/>
              <a:gd name="T18" fmla="*/ 56685 w 123"/>
              <a:gd name="T19" fmla="*/ 66205 h 223"/>
              <a:gd name="T20" fmla="*/ 52968 w 123"/>
              <a:gd name="T21" fmla="*/ 50721 h 223"/>
              <a:gd name="T22" fmla="*/ 45534 w 123"/>
              <a:gd name="T23" fmla="*/ 41111 h 223"/>
              <a:gd name="T24" fmla="*/ 35312 w 123"/>
              <a:gd name="T25" fmla="*/ 35238 h 223"/>
              <a:gd name="T26" fmla="*/ 22302 w 123"/>
              <a:gd name="T27" fmla="*/ 35238 h 223"/>
              <a:gd name="T28" fmla="*/ 11616 w 123"/>
              <a:gd name="T29" fmla="*/ 41111 h 223"/>
              <a:gd name="T30" fmla="*/ 4182 w 123"/>
              <a:gd name="T31" fmla="*/ 52323 h 223"/>
              <a:gd name="T32" fmla="*/ 465 w 123"/>
              <a:gd name="T33" fmla="*/ 68341 h 223"/>
              <a:gd name="T34" fmla="*/ 465 w 123"/>
              <a:gd name="T35" fmla="*/ 87027 h 223"/>
              <a:gd name="T36" fmla="*/ 4182 w 123"/>
              <a:gd name="T37" fmla="*/ 102511 h 223"/>
              <a:gd name="T38" fmla="*/ 11616 w 123"/>
              <a:gd name="T39" fmla="*/ 113189 h 223"/>
              <a:gd name="T40" fmla="*/ 22302 w 123"/>
              <a:gd name="T41" fmla="*/ 118528 h 223"/>
              <a:gd name="T42" fmla="*/ 33918 w 123"/>
              <a:gd name="T43" fmla="*/ 118528 h 223"/>
              <a:gd name="T44" fmla="*/ 43676 w 123"/>
              <a:gd name="T45" fmla="*/ 114791 h 223"/>
              <a:gd name="T46" fmla="*/ 50180 w 123"/>
              <a:gd name="T47" fmla="*/ 107850 h 223"/>
              <a:gd name="T48" fmla="*/ 55291 w 123"/>
              <a:gd name="T49" fmla="*/ 98240 h 223"/>
              <a:gd name="T50" fmla="*/ 45999 w 123"/>
              <a:gd name="T51" fmla="*/ 91833 h 223"/>
              <a:gd name="T52" fmla="*/ 11616 w 123"/>
              <a:gd name="T53" fmla="*/ 64603 h 223"/>
              <a:gd name="T54" fmla="*/ 14404 w 123"/>
              <a:gd name="T55" fmla="*/ 56061 h 223"/>
              <a:gd name="T56" fmla="*/ 19050 w 123"/>
              <a:gd name="T57" fmla="*/ 49654 h 223"/>
              <a:gd name="T58" fmla="*/ 25090 w 123"/>
              <a:gd name="T59" fmla="*/ 46984 h 223"/>
              <a:gd name="T60" fmla="*/ 32524 w 123"/>
              <a:gd name="T61" fmla="*/ 46984 h 223"/>
              <a:gd name="T62" fmla="*/ 39029 w 123"/>
              <a:gd name="T63" fmla="*/ 50188 h 223"/>
              <a:gd name="T64" fmla="*/ 43676 w 123"/>
              <a:gd name="T65" fmla="*/ 56061 h 223"/>
              <a:gd name="T66" fmla="*/ 45534 w 123"/>
              <a:gd name="T67" fmla="*/ 64603 h 223"/>
              <a:gd name="T68" fmla="*/ 11151 w 123"/>
              <a:gd name="T69" fmla="*/ 69942 h 223"/>
              <a:gd name="T70" fmla="*/ 27878 w 123"/>
              <a:gd name="T71" fmla="*/ 26162 h 223"/>
              <a:gd name="T72" fmla="*/ 32524 w 123"/>
              <a:gd name="T73" fmla="*/ 0 h 2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3"/>
              <a:gd name="T112" fmla="*/ 0 h 223"/>
              <a:gd name="T113" fmla="*/ 123 w 123"/>
              <a:gd name="T114" fmla="*/ 223 h 2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3" h="223">
                <a:moveTo>
                  <a:pt x="99" y="172"/>
                </a:moveTo>
                <a:lnTo>
                  <a:pt x="97" y="178"/>
                </a:lnTo>
                <a:lnTo>
                  <a:pt x="94" y="184"/>
                </a:lnTo>
                <a:lnTo>
                  <a:pt x="91" y="189"/>
                </a:lnTo>
                <a:lnTo>
                  <a:pt x="86" y="193"/>
                </a:lnTo>
                <a:lnTo>
                  <a:pt x="82" y="196"/>
                </a:lnTo>
                <a:lnTo>
                  <a:pt x="77" y="198"/>
                </a:lnTo>
                <a:lnTo>
                  <a:pt x="70" y="200"/>
                </a:lnTo>
                <a:lnTo>
                  <a:pt x="63" y="200"/>
                </a:lnTo>
                <a:lnTo>
                  <a:pt x="55" y="199"/>
                </a:lnTo>
                <a:lnTo>
                  <a:pt x="47" y="197"/>
                </a:lnTo>
                <a:lnTo>
                  <a:pt x="41" y="193"/>
                </a:lnTo>
                <a:lnTo>
                  <a:pt x="35" y="187"/>
                </a:lnTo>
                <a:lnTo>
                  <a:pt x="30" y="182"/>
                </a:lnTo>
                <a:lnTo>
                  <a:pt x="27" y="173"/>
                </a:lnTo>
                <a:lnTo>
                  <a:pt x="25" y="163"/>
                </a:lnTo>
                <a:lnTo>
                  <a:pt x="24" y="152"/>
                </a:lnTo>
                <a:lnTo>
                  <a:pt x="123" y="152"/>
                </a:lnTo>
                <a:lnTo>
                  <a:pt x="123" y="141"/>
                </a:lnTo>
                <a:lnTo>
                  <a:pt x="122" y="124"/>
                </a:lnTo>
                <a:lnTo>
                  <a:pt x="119" y="108"/>
                </a:lnTo>
                <a:lnTo>
                  <a:pt x="114" y="95"/>
                </a:lnTo>
                <a:lnTo>
                  <a:pt x="107" y="85"/>
                </a:lnTo>
                <a:lnTo>
                  <a:pt x="98" y="77"/>
                </a:lnTo>
                <a:lnTo>
                  <a:pt x="87" y="70"/>
                </a:lnTo>
                <a:lnTo>
                  <a:pt x="76" y="66"/>
                </a:lnTo>
                <a:lnTo>
                  <a:pt x="61" y="65"/>
                </a:lnTo>
                <a:lnTo>
                  <a:pt x="48" y="66"/>
                </a:lnTo>
                <a:lnTo>
                  <a:pt x="36" y="71"/>
                </a:lnTo>
                <a:lnTo>
                  <a:pt x="25" y="77"/>
                </a:lnTo>
                <a:lnTo>
                  <a:pt x="17" y="86"/>
                </a:lnTo>
                <a:lnTo>
                  <a:pt x="9" y="98"/>
                </a:lnTo>
                <a:lnTo>
                  <a:pt x="4" y="112"/>
                </a:lnTo>
                <a:lnTo>
                  <a:pt x="1" y="128"/>
                </a:lnTo>
                <a:lnTo>
                  <a:pt x="0" y="145"/>
                </a:lnTo>
                <a:lnTo>
                  <a:pt x="1" y="163"/>
                </a:lnTo>
                <a:lnTo>
                  <a:pt x="4" y="178"/>
                </a:lnTo>
                <a:lnTo>
                  <a:pt x="9" y="192"/>
                </a:lnTo>
                <a:lnTo>
                  <a:pt x="17" y="202"/>
                </a:lnTo>
                <a:lnTo>
                  <a:pt x="25" y="212"/>
                </a:lnTo>
                <a:lnTo>
                  <a:pt x="36" y="218"/>
                </a:lnTo>
                <a:lnTo>
                  <a:pt x="48" y="222"/>
                </a:lnTo>
                <a:lnTo>
                  <a:pt x="61" y="223"/>
                </a:lnTo>
                <a:lnTo>
                  <a:pt x="73" y="222"/>
                </a:lnTo>
                <a:lnTo>
                  <a:pt x="84" y="220"/>
                </a:lnTo>
                <a:lnTo>
                  <a:pt x="94" y="215"/>
                </a:lnTo>
                <a:lnTo>
                  <a:pt x="102" y="209"/>
                </a:lnTo>
                <a:lnTo>
                  <a:pt x="108" y="202"/>
                </a:lnTo>
                <a:lnTo>
                  <a:pt x="115" y="193"/>
                </a:lnTo>
                <a:lnTo>
                  <a:pt x="119" y="184"/>
                </a:lnTo>
                <a:lnTo>
                  <a:pt x="121" y="172"/>
                </a:lnTo>
                <a:lnTo>
                  <a:pt x="99" y="172"/>
                </a:lnTo>
                <a:close/>
                <a:moveTo>
                  <a:pt x="24" y="131"/>
                </a:moveTo>
                <a:lnTo>
                  <a:pt x="25" y="121"/>
                </a:lnTo>
                <a:lnTo>
                  <a:pt x="27" y="113"/>
                </a:lnTo>
                <a:lnTo>
                  <a:pt x="31" y="105"/>
                </a:lnTo>
                <a:lnTo>
                  <a:pt x="36" y="99"/>
                </a:lnTo>
                <a:lnTo>
                  <a:pt x="41" y="93"/>
                </a:lnTo>
                <a:lnTo>
                  <a:pt x="47" y="90"/>
                </a:lnTo>
                <a:lnTo>
                  <a:pt x="54" y="88"/>
                </a:lnTo>
                <a:lnTo>
                  <a:pt x="62" y="87"/>
                </a:lnTo>
                <a:lnTo>
                  <a:pt x="70" y="88"/>
                </a:lnTo>
                <a:lnTo>
                  <a:pt x="78" y="90"/>
                </a:lnTo>
                <a:lnTo>
                  <a:pt x="84" y="94"/>
                </a:lnTo>
                <a:lnTo>
                  <a:pt x="89" y="99"/>
                </a:lnTo>
                <a:lnTo>
                  <a:pt x="94" y="105"/>
                </a:lnTo>
                <a:lnTo>
                  <a:pt x="97" y="113"/>
                </a:lnTo>
                <a:lnTo>
                  <a:pt x="98" y="121"/>
                </a:lnTo>
                <a:lnTo>
                  <a:pt x="99" y="131"/>
                </a:lnTo>
                <a:lnTo>
                  <a:pt x="24" y="131"/>
                </a:lnTo>
                <a:close/>
                <a:moveTo>
                  <a:pt x="44" y="49"/>
                </a:moveTo>
                <a:lnTo>
                  <a:pt x="60" y="49"/>
                </a:lnTo>
                <a:lnTo>
                  <a:pt x="96" y="0"/>
                </a:lnTo>
                <a:lnTo>
                  <a:pt x="70" y="0"/>
                </a:lnTo>
                <a:lnTo>
                  <a:pt x="44" y="4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5" name="Freeform 321"/>
          <p:cNvSpPr>
            <a:spLocks noEditPoints="1"/>
          </p:cNvSpPr>
          <p:nvPr/>
        </p:nvSpPr>
        <p:spPr bwMode="auto">
          <a:xfrm>
            <a:off x="7205664" y="1389064"/>
            <a:ext cx="60325" cy="115887"/>
          </a:xfrm>
          <a:custGeom>
            <a:avLst/>
            <a:gdLst>
              <a:gd name="T0" fmla="*/ 49875 w 127"/>
              <a:gd name="T1" fmla="*/ 82928 h 218"/>
              <a:gd name="T2" fmla="*/ 48450 w 127"/>
              <a:gd name="T3" fmla="*/ 93029 h 218"/>
              <a:gd name="T4" fmla="*/ 45125 w 127"/>
              <a:gd name="T5" fmla="*/ 99939 h 218"/>
              <a:gd name="T6" fmla="*/ 39425 w 127"/>
              <a:gd name="T7" fmla="*/ 103660 h 218"/>
              <a:gd name="T8" fmla="*/ 30875 w 127"/>
              <a:gd name="T9" fmla="*/ 104724 h 218"/>
              <a:gd name="T10" fmla="*/ 23275 w 127"/>
              <a:gd name="T11" fmla="*/ 104192 h 218"/>
              <a:gd name="T12" fmla="*/ 17575 w 127"/>
              <a:gd name="T13" fmla="*/ 101534 h 218"/>
              <a:gd name="T14" fmla="*/ 14725 w 127"/>
              <a:gd name="T15" fmla="*/ 97281 h 218"/>
              <a:gd name="T16" fmla="*/ 13775 w 127"/>
              <a:gd name="T17" fmla="*/ 91434 h 218"/>
              <a:gd name="T18" fmla="*/ 2375 w 127"/>
              <a:gd name="T19" fmla="*/ 90902 h 218"/>
              <a:gd name="T20" fmla="*/ 3325 w 127"/>
              <a:gd name="T21" fmla="*/ 97281 h 218"/>
              <a:gd name="T22" fmla="*/ 6650 w 127"/>
              <a:gd name="T23" fmla="*/ 105787 h 218"/>
              <a:gd name="T24" fmla="*/ 13775 w 127"/>
              <a:gd name="T25" fmla="*/ 112166 h 218"/>
              <a:gd name="T26" fmla="*/ 23750 w 127"/>
              <a:gd name="T27" fmla="*/ 115355 h 218"/>
              <a:gd name="T28" fmla="*/ 37525 w 127"/>
              <a:gd name="T29" fmla="*/ 115355 h 218"/>
              <a:gd name="T30" fmla="*/ 49400 w 127"/>
              <a:gd name="T31" fmla="*/ 111103 h 218"/>
              <a:gd name="T32" fmla="*/ 56050 w 127"/>
              <a:gd name="T33" fmla="*/ 102066 h 218"/>
              <a:gd name="T34" fmla="*/ 59850 w 127"/>
              <a:gd name="T35" fmla="*/ 89307 h 218"/>
              <a:gd name="T36" fmla="*/ 60325 w 127"/>
              <a:gd name="T37" fmla="*/ 2126 h 218"/>
              <a:gd name="T38" fmla="*/ 49875 w 127"/>
              <a:gd name="T39" fmla="*/ 13290 h 218"/>
              <a:gd name="T40" fmla="*/ 46075 w 127"/>
              <a:gd name="T41" fmla="*/ 7442 h 218"/>
              <a:gd name="T42" fmla="*/ 41800 w 127"/>
              <a:gd name="T43" fmla="*/ 3721 h 218"/>
              <a:gd name="T44" fmla="*/ 36100 w 127"/>
              <a:gd name="T45" fmla="*/ 1063 h 218"/>
              <a:gd name="T46" fmla="*/ 28975 w 127"/>
              <a:gd name="T47" fmla="*/ 0 h 218"/>
              <a:gd name="T48" fmla="*/ 17575 w 127"/>
              <a:gd name="T49" fmla="*/ 3190 h 218"/>
              <a:gd name="T50" fmla="*/ 8075 w 127"/>
              <a:gd name="T51" fmla="*/ 11695 h 218"/>
              <a:gd name="T52" fmla="*/ 1900 w 127"/>
              <a:gd name="T53" fmla="*/ 24985 h 218"/>
              <a:gd name="T54" fmla="*/ 0 w 127"/>
              <a:gd name="T55" fmla="*/ 41996 h 218"/>
              <a:gd name="T56" fmla="*/ 1900 w 127"/>
              <a:gd name="T57" fmla="*/ 59538 h 218"/>
              <a:gd name="T58" fmla="*/ 8075 w 127"/>
              <a:gd name="T59" fmla="*/ 72296 h 218"/>
              <a:gd name="T60" fmla="*/ 17100 w 127"/>
              <a:gd name="T61" fmla="*/ 81334 h 218"/>
              <a:gd name="T62" fmla="*/ 28975 w 127"/>
              <a:gd name="T63" fmla="*/ 83992 h 218"/>
              <a:gd name="T64" fmla="*/ 40850 w 127"/>
              <a:gd name="T65" fmla="*/ 81334 h 218"/>
              <a:gd name="T66" fmla="*/ 49875 w 127"/>
              <a:gd name="T67" fmla="*/ 71765 h 218"/>
              <a:gd name="T68" fmla="*/ 35150 w 127"/>
              <a:gd name="T69" fmla="*/ 13290 h 218"/>
              <a:gd name="T70" fmla="*/ 42750 w 127"/>
              <a:gd name="T71" fmla="*/ 17011 h 218"/>
              <a:gd name="T72" fmla="*/ 47025 w 127"/>
              <a:gd name="T73" fmla="*/ 23922 h 218"/>
              <a:gd name="T74" fmla="*/ 49875 w 127"/>
              <a:gd name="T75" fmla="*/ 36148 h 218"/>
              <a:gd name="T76" fmla="*/ 49875 w 127"/>
              <a:gd name="T77" fmla="*/ 49438 h 218"/>
              <a:gd name="T78" fmla="*/ 47500 w 127"/>
              <a:gd name="T79" fmla="*/ 60601 h 218"/>
              <a:gd name="T80" fmla="*/ 42750 w 127"/>
              <a:gd name="T81" fmla="*/ 68044 h 218"/>
              <a:gd name="T82" fmla="*/ 35625 w 127"/>
              <a:gd name="T83" fmla="*/ 71233 h 218"/>
              <a:gd name="T84" fmla="*/ 26600 w 127"/>
              <a:gd name="T85" fmla="*/ 71233 h 218"/>
              <a:gd name="T86" fmla="*/ 19475 w 127"/>
              <a:gd name="T87" fmla="*/ 67512 h 218"/>
              <a:gd name="T88" fmla="*/ 14725 w 127"/>
              <a:gd name="T89" fmla="*/ 60070 h 218"/>
              <a:gd name="T90" fmla="*/ 11875 w 127"/>
              <a:gd name="T91" fmla="*/ 48906 h 218"/>
              <a:gd name="T92" fmla="*/ 11875 w 127"/>
              <a:gd name="T93" fmla="*/ 35085 h 218"/>
              <a:gd name="T94" fmla="*/ 14725 w 127"/>
              <a:gd name="T95" fmla="*/ 23922 h 218"/>
              <a:gd name="T96" fmla="*/ 19000 w 127"/>
              <a:gd name="T97" fmla="*/ 17011 h 218"/>
              <a:gd name="T98" fmla="*/ 26125 w 127"/>
              <a:gd name="T99" fmla="*/ 13290 h 21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7"/>
              <a:gd name="T151" fmla="*/ 0 h 218"/>
              <a:gd name="T152" fmla="*/ 127 w 127"/>
              <a:gd name="T153" fmla="*/ 218 h 21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7" h="218">
                <a:moveTo>
                  <a:pt x="105" y="135"/>
                </a:moveTo>
                <a:lnTo>
                  <a:pt x="105" y="156"/>
                </a:lnTo>
                <a:lnTo>
                  <a:pt x="105" y="167"/>
                </a:lnTo>
                <a:lnTo>
                  <a:pt x="102" y="175"/>
                </a:lnTo>
                <a:lnTo>
                  <a:pt x="99" y="182"/>
                </a:lnTo>
                <a:lnTo>
                  <a:pt x="95" y="188"/>
                </a:lnTo>
                <a:lnTo>
                  <a:pt x="90" y="191"/>
                </a:lnTo>
                <a:lnTo>
                  <a:pt x="83" y="195"/>
                </a:lnTo>
                <a:lnTo>
                  <a:pt x="74" y="197"/>
                </a:lnTo>
                <a:lnTo>
                  <a:pt x="65" y="197"/>
                </a:lnTo>
                <a:lnTo>
                  <a:pt x="56" y="197"/>
                </a:lnTo>
                <a:lnTo>
                  <a:pt x="49" y="196"/>
                </a:lnTo>
                <a:lnTo>
                  <a:pt x="42" y="193"/>
                </a:lnTo>
                <a:lnTo>
                  <a:pt x="37" y="191"/>
                </a:lnTo>
                <a:lnTo>
                  <a:pt x="34" y="188"/>
                </a:lnTo>
                <a:lnTo>
                  <a:pt x="31" y="183"/>
                </a:lnTo>
                <a:lnTo>
                  <a:pt x="29" y="178"/>
                </a:lnTo>
                <a:lnTo>
                  <a:pt x="29" y="172"/>
                </a:lnTo>
                <a:lnTo>
                  <a:pt x="29" y="171"/>
                </a:lnTo>
                <a:lnTo>
                  <a:pt x="5" y="171"/>
                </a:lnTo>
                <a:lnTo>
                  <a:pt x="5" y="172"/>
                </a:lnTo>
                <a:lnTo>
                  <a:pt x="7" y="183"/>
                </a:lnTo>
                <a:lnTo>
                  <a:pt x="10" y="191"/>
                </a:lnTo>
                <a:lnTo>
                  <a:pt x="14" y="199"/>
                </a:lnTo>
                <a:lnTo>
                  <a:pt x="20" y="205"/>
                </a:lnTo>
                <a:lnTo>
                  <a:pt x="29" y="211"/>
                </a:lnTo>
                <a:lnTo>
                  <a:pt x="39" y="214"/>
                </a:lnTo>
                <a:lnTo>
                  <a:pt x="50" y="217"/>
                </a:lnTo>
                <a:lnTo>
                  <a:pt x="63" y="218"/>
                </a:lnTo>
                <a:lnTo>
                  <a:pt x="79" y="217"/>
                </a:lnTo>
                <a:lnTo>
                  <a:pt x="92" y="214"/>
                </a:lnTo>
                <a:lnTo>
                  <a:pt x="104" y="209"/>
                </a:lnTo>
                <a:lnTo>
                  <a:pt x="112" y="202"/>
                </a:lnTo>
                <a:lnTo>
                  <a:pt x="118" y="192"/>
                </a:lnTo>
                <a:lnTo>
                  <a:pt x="124" y="182"/>
                </a:lnTo>
                <a:lnTo>
                  <a:pt x="126" y="168"/>
                </a:lnTo>
                <a:lnTo>
                  <a:pt x="127" y="151"/>
                </a:lnTo>
                <a:lnTo>
                  <a:pt x="127" y="4"/>
                </a:lnTo>
                <a:lnTo>
                  <a:pt x="105" y="4"/>
                </a:lnTo>
                <a:lnTo>
                  <a:pt x="105" y="25"/>
                </a:lnTo>
                <a:lnTo>
                  <a:pt x="100" y="19"/>
                </a:lnTo>
                <a:lnTo>
                  <a:pt x="97" y="14"/>
                </a:lnTo>
                <a:lnTo>
                  <a:pt x="92" y="11"/>
                </a:lnTo>
                <a:lnTo>
                  <a:pt x="88" y="7"/>
                </a:lnTo>
                <a:lnTo>
                  <a:pt x="81" y="4"/>
                </a:lnTo>
                <a:lnTo>
                  <a:pt x="76" y="2"/>
                </a:lnTo>
                <a:lnTo>
                  <a:pt x="69" y="0"/>
                </a:lnTo>
                <a:lnTo>
                  <a:pt x="61" y="0"/>
                </a:lnTo>
                <a:lnTo>
                  <a:pt x="49" y="1"/>
                </a:lnTo>
                <a:lnTo>
                  <a:pt x="37" y="6"/>
                </a:lnTo>
                <a:lnTo>
                  <a:pt x="27" y="13"/>
                </a:lnTo>
                <a:lnTo>
                  <a:pt x="17" y="22"/>
                </a:lnTo>
                <a:lnTo>
                  <a:pt x="10" y="33"/>
                </a:lnTo>
                <a:lnTo>
                  <a:pt x="4" y="47"/>
                </a:lnTo>
                <a:lnTo>
                  <a:pt x="1" y="62"/>
                </a:lnTo>
                <a:lnTo>
                  <a:pt x="0" y="79"/>
                </a:lnTo>
                <a:lnTo>
                  <a:pt x="1" y="97"/>
                </a:lnTo>
                <a:lnTo>
                  <a:pt x="4" y="112"/>
                </a:lnTo>
                <a:lnTo>
                  <a:pt x="10" y="126"/>
                </a:lnTo>
                <a:lnTo>
                  <a:pt x="17" y="136"/>
                </a:lnTo>
                <a:lnTo>
                  <a:pt x="27" y="146"/>
                </a:lnTo>
                <a:lnTo>
                  <a:pt x="36" y="153"/>
                </a:lnTo>
                <a:lnTo>
                  <a:pt x="49" y="157"/>
                </a:lnTo>
                <a:lnTo>
                  <a:pt x="61" y="158"/>
                </a:lnTo>
                <a:lnTo>
                  <a:pt x="74" y="157"/>
                </a:lnTo>
                <a:lnTo>
                  <a:pt x="86" y="153"/>
                </a:lnTo>
                <a:lnTo>
                  <a:pt x="96" y="146"/>
                </a:lnTo>
                <a:lnTo>
                  <a:pt x="105" y="135"/>
                </a:lnTo>
                <a:close/>
                <a:moveTo>
                  <a:pt x="65" y="23"/>
                </a:moveTo>
                <a:lnTo>
                  <a:pt x="74" y="25"/>
                </a:lnTo>
                <a:lnTo>
                  <a:pt x="82" y="27"/>
                </a:lnTo>
                <a:lnTo>
                  <a:pt x="90" y="32"/>
                </a:lnTo>
                <a:lnTo>
                  <a:pt x="95" y="37"/>
                </a:lnTo>
                <a:lnTo>
                  <a:pt x="99" y="45"/>
                </a:lnTo>
                <a:lnTo>
                  <a:pt x="104" y="56"/>
                </a:lnTo>
                <a:lnTo>
                  <a:pt x="105" y="68"/>
                </a:lnTo>
                <a:lnTo>
                  <a:pt x="106" y="80"/>
                </a:lnTo>
                <a:lnTo>
                  <a:pt x="105" y="93"/>
                </a:lnTo>
                <a:lnTo>
                  <a:pt x="104" y="105"/>
                </a:lnTo>
                <a:lnTo>
                  <a:pt x="100" y="114"/>
                </a:lnTo>
                <a:lnTo>
                  <a:pt x="96" y="121"/>
                </a:lnTo>
                <a:lnTo>
                  <a:pt x="90" y="128"/>
                </a:lnTo>
                <a:lnTo>
                  <a:pt x="82" y="132"/>
                </a:lnTo>
                <a:lnTo>
                  <a:pt x="75" y="134"/>
                </a:lnTo>
                <a:lnTo>
                  <a:pt x="65" y="135"/>
                </a:lnTo>
                <a:lnTo>
                  <a:pt x="56" y="134"/>
                </a:lnTo>
                <a:lnTo>
                  <a:pt x="48" y="132"/>
                </a:lnTo>
                <a:lnTo>
                  <a:pt x="41" y="127"/>
                </a:lnTo>
                <a:lnTo>
                  <a:pt x="35" y="121"/>
                </a:lnTo>
                <a:lnTo>
                  <a:pt x="31" y="113"/>
                </a:lnTo>
                <a:lnTo>
                  <a:pt x="28" y="104"/>
                </a:lnTo>
                <a:lnTo>
                  <a:pt x="25" y="92"/>
                </a:lnTo>
                <a:lnTo>
                  <a:pt x="24" y="79"/>
                </a:lnTo>
                <a:lnTo>
                  <a:pt x="25" y="66"/>
                </a:lnTo>
                <a:lnTo>
                  <a:pt x="28" y="55"/>
                </a:lnTo>
                <a:lnTo>
                  <a:pt x="31" y="45"/>
                </a:lnTo>
                <a:lnTo>
                  <a:pt x="35" y="37"/>
                </a:lnTo>
                <a:lnTo>
                  <a:pt x="40" y="32"/>
                </a:lnTo>
                <a:lnTo>
                  <a:pt x="48" y="27"/>
                </a:lnTo>
                <a:lnTo>
                  <a:pt x="55" y="25"/>
                </a:lnTo>
                <a:lnTo>
                  <a:pt x="65" y="2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6" name="Freeform 322"/>
          <p:cNvSpPr>
            <a:spLocks noEditPoints="1"/>
          </p:cNvSpPr>
          <p:nvPr/>
        </p:nvSpPr>
        <p:spPr bwMode="auto">
          <a:xfrm>
            <a:off x="7281863" y="1362075"/>
            <a:ext cx="11112" cy="109538"/>
          </a:xfrm>
          <a:custGeom>
            <a:avLst/>
            <a:gdLst>
              <a:gd name="T0" fmla="*/ 0 w 23"/>
              <a:gd name="T1" fmla="*/ 109538 h 207"/>
              <a:gd name="T2" fmla="*/ 11112 w 23"/>
              <a:gd name="T3" fmla="*/ 109538 h 207"/>
              <a:gd name="T4" fmla="*/ 11112 w 23"/>
              <a:gd name="T5" fmla="*/ 29633 h 207"/>
              <a:gd name="T6" fmla="*/ 0 w 23"/>
              <a:gd name="T7" fmla="*/ 29633 h 207"/>
              <a:gd name="T8" fmla="*/ 0 w 23"/>
              <a:gd name="T9" fmla="*/ 109538 h 207"/>
              <a:gd name="T10" fmla="*/ 0 w 23"/>
              <a:gd name="T11" fmla="*/ 14817 h 207"/>
              <a:gd name="T12" fmla="*/ 11112 w 23"/>
              <a:gd name="T13" fmla="*/ 14817 h 207"/>
              <a:gd name="T14" fmla="*/ 11112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7" name="Freeform 323"/>
          <p:cNvSpPr>
            <a:spLocks/>
          </p:cNvSpPr>
          <p:nvPr/>
        </p:nvSpPr>
        <p:spPr bwMode="auto">
          <a:xfrm>
            <a:off x="7308850" y="1389063"/>
            <a:ext cx="52388" cy="82550"/>
          </a:xfrm>
          <a:custGeom>
            <a:avLst/>
            <a:gdLst>
              <a:gd name="T0" fmla="*/ 41725 w 113"/>
              <a:gd name="T1" fmla="*/ 82550 h 155"/>
              <a:gd name="T2" fmla="*/ 52388 w 113"/>
              <a:gd name="T3" fmla="*/ 82550 h 155"/>
              <a:gd name="T4" fmla="*/ 52388 w 113"/>
              <a:gd name="T5" fmla="*/ 34085 h 155"/>
              <a:gd name="T6" fmla="*/ 52388 w 113"/>
              <a:gd name="T7" fmla="*/ 30357 h 155"/>
              <a:gd name="T8" fmla="*/ 52388 w 113"/>
              <a:gd name="T9" fmla="*/ 25031 h 155"/>
              <a:gd name="T10" fmla="*/ 51924 w 113"/>
              <a:gd name="T11" fmla="*/ 19705 h 155"/>
              <a:gd name="T12" fmla="*/ 51461 w 113"/>
              <a:gd name="T13" fmla="*/ 14912 h 155"/>
              <a:gd name="T14" fmla="*/ 49606 w 113"/>
              <a:gd name="T15" fmla="*/ 11184 h 155"/>
              <a:gd name="T16" fmla="*/ 48216 w 113"/>
              <a:gd name="T17" fmla="*/ 7989 h 155"/>
              <a:gd name="T18" fmla="*/ 46825 w 113"/>
              <a:gd name="T19" fmla="*/ 6391 h 155"/>
              <a:gd name="T20" fmla="*/ 44970 w 113"/>
              <a:gd name="T21" fmla="*/ 4261 h 155"/>
              <a:gd name="T22" fmla="*/ 42189 w 113"/>
              <a:gd name="T23" fmla="*/ 2663 h 155"/>
              <a:gd name="T24" fmla="*/ 39871 w 113"/>
              <a:gd name="T25" fmla="*/ 1065 h 155"/>
              <a:gd name="T26" fmla="*/ 37089 w 113"/>
              <a:gd name="T27" fmla="*/ 533 h 155"/>
              <a:gd name="T28" fmla="*/ 33380 w 113"/>
              <a:gd name="T29" fmla="*/ 0 h 155"/>
              <a:gd name="T30" fmla="*/ 30135 w 113"/>
              <a:gd name="T31" fmla="*/ 0 h 155"/>
              <a:gd name="T32" fmla="*/ 27353 w 113"/>
              <a:gd name="T33" fmla="*/ 0 h 155"/>
              <a:gd name="T34" fmla="*/ 24108 w 113"/>
              <a:gd name="T35" fmla="*/ 533 h 155"/>
              <a:gd name="T36" fmla="*/ 21326 w 113"/>
              <a:gd name="T37" fmla="*/ 2130 h 155"/>
              <a:gd name="T38" fmla="*/ 19008 w 113"/>
              <a:gd name="T39" fmla="*/ 3195 h 155"/>
              <a:gd name="T40" fmla="*/ 16226 w 113"/>
              <a:gd name="T41" fmla="*/ 4793 h 155"/>
              <a:gd name="T42" fmla="*/ 13908 w 113"/>
              <a:gd name="T43" fmla="*/ 7456 h 155"/>
              <a:gd name="T44" fmla="*/ 12054 w 113"/>
              <a:gd name="T45" fmla="*/ 10652 h 155"/>
              <a:gd name="T46" fmla="*/ 10199 w 113"/>
              <a:gd name="T47" fmla="*/ 13847 h 155"/>
              <a:gd name="T48" fmla="*/ 10199 w 113"/>
              <a:gd name="T49" fmla="*/ 2130 h 155"/>
              <a:gd name="T50" fmla="*/ 0 w 113"/>
              <a:gd name="T51" fmla="*/ 2130 h 155"/>
              <a:gd name="T52" fmla="*/ 0 w 113"/>
              <a:gd name="T53" fmla="*/ 82550 h 155"/>
              <a:gd name="T54" fmla="*/ 10663 w 113"/>
              <a:gd name="T55" fmla="*/ 82550 h 155"/>
              <a:gd name="T56" fmla="*/ 10663 w 113"/>
              <a:gd name="T57" fmla="*/ 36748 h 155"/>
              <a:gd name="T58" fmla="*/ 11127 w 113"/>
              <a:gd name="T59" fmla="*/ 30890 h 155"/>
              <a:gd name="T60" fmla="*/ 12054 w 113"/>
              <a:gd name="T61" fmla="*/ 26096 h 155"/>
              <a:gd name="T62" fmla="*/ 13445 w 113"/>
              <a:gd name="T63" fmla="*/ 21836 h 155"/>
              <a:gd name="T64" fmla="*/ 15299 w 113"/>
              <a:gd name="T65" fmla="*/ 18108 h 155"/>
              <a:gd name="T66" fmla="*/ 18544 w 113"/>
              <a:gd name="T67" fmla="*/ 15445 h 155"/>
              <a:gd name="T68" fmla="*/ 21326 w 113"/>
              <a:gd name="T69" fmla="*/ 13847 h 155"/>
              <a:gd name="T70" fmla="*/ 25035 w 113"/>
              <a:gd name="T71" fmla="*/ 12249 h 155"/>
              <a:gd name="T72" fmla="*/ 29207 w 113"/>
              <a:gd name="T73" fmla="*/ 11717 h 155"/>
              <a:gd name="T74" fmla="*/ 32453 w 113"/>
              <a:gd name="T75" fmla="*/ 12249 h 155"/>
              <a:gd name="T76" fmla="*/ 35698 w 113"/>
              <a:gd name="T77" fmla="*/ 13315 h 155"/>
              <a:gd name="T78" fmla="*/ 37552 w 113"/>
              <a:gd name="T79" fmla="*/ 14912 h 155"/>
              <a:gd name="T80" fmla="*/ 39407 w 113"/>
              <a:gd name="T81" fmla="*/ 17043 h 155"/>
              <a:gd name="T82" fmla="*/ 40334 w 113"/>
              <a:gd name="T83" fmla="*/ 19705 h 155"/>
              <a:gd name="T84" fmla="*/ 41261 w 113"/>
              <a:gd name="T85" fmla="*/ 23434 h 155"/>
              <a:gd name="T86" fmla="*/ 41725 w 113"/>
              <a:gd name="T87" fmla="*/ 27694 h 155"/>
              <a:gd name="T88" fmla="*/ 41725 w 113"/>
              <a:gd name="T89" fmla="*/ 33020 h 155"/>
              <a:gd name="T90" fmla="*/ 41725 w 113"/>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3"/>
              <a:gd name="T139" fmla="*/ 0 h 155"/>
              <a:gd name="T140" fmla="*/ 113 w 113"/>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3" h="155">
                <a:moveTo>
                  <a:pt x="90" y="155"/>
                </a:moveTo>
                <a:lnTo>
                  <a:pt x="113" y="155"/>
                </a:lnTo>
                <a:lnTo>
                  <a:pt x="113" y="64"/>
                </a:lnTo>
                <a:lnTo>
                  <a:pt x="113" y="57"/>
                </a:lnTo>
                <a:lnTo>
                  <a:pt x="113" y="47"/>
                </a:lnTo>
                <a:lnTo>
                  <a:pt x="112" y="37"/>
                </a:lnTo>
                <a:lnTo>
                  <a:pt x="111" y="28"/>
                </a:lnTo>
                <a:lnTo>
                  <a:pt x="107" y="21"/>
                </a:lnTo>
                <a:lnTo>
                  <a:pt x="104" y="15"/>
                </a:lnTo>
                <a:lnTo>
                  <a:pt x="101" y="12"/>
                </a:lnTo>
                <a:lnTo>
                  <a:pt x="97" y="8"/>
                </a:lnTo>
                <a:lnTo>
                  <a:pt x="91" y="5"/>
                </a:lnTo>
                <a:lnTo>
                  <a:pt x="86" y="2"/>
                </a:lnTo>
                <a:lnTo>
                  <a:pt x="80" y="1"/>
                </a:lnTo>
                <a:lnTo>
                  <a:pt x="72" y="0"/>
                </a:lnTo>
                <a:lnTo>
                  <a:pt x="65" y="0"/>
                </a:lnTo>
                <a:lnTo>
                  <a:pt x="59" y="0"/>
                </a:lnTo>
                <a:lnTo>
                  <a:pt x="52" y="1"/>
                </a:lnTo>
                <a:lnTo>
                  <a:pt x="46" y="4"/>
                </a:lnTo>
                <a:lnTo>
                  <a:pt x="41" y="6"/>
                </a:lnTo>
                <a:lnTo>
                  <a:pt x="35" y="9"/>
                </a:lnTo>
                <a:lnTo>
                  <a:pt x="30" y="14"/>
                </a:lnTo>
                <a:lnTo>
                  <a:pt x="26" y="20"/>
                </a:lnTo>
                <a:lnTo>
                  <a:pt x="22" y="26"/>
                </a:lnTo>
                <a:lnTo>
                  <a:pt x="22" y="4"/>
                </a:lnTo>
                <a:lnTo>
                  <a:pt x="0" y="4"/>
                </a:lnTo>
                <a:lnTo>
                  <a:pt x="0" y="155"/>
                </a:lnTo>
                <a:lnTo>
                  <a:pt x="23" y="155"/>
                </a:lnTo>
                <a:lnTo>
                  <a:pt x="23" y="69"/>
                </a:lnTo>
                <a:lnTo>
                  <a:pt x="24" y="58"/>
                </a:lnTo>
                <a:lnTo>
                  <a:pt x="26" y="49"/>
                </a:lnTo>
                <a:lnTo>
                  <a:pt x="29" y="41"/>
                </a:lnTo>
                <a:lnTo>
                  <a:pt x="33" y="34"/>
                </a:lnTo>
                <a:lnTo>
                  <a:pt x="40" y="29"/>
                </a:lnTo>
                <a:lnTo>
                  <a:pt x="46" y="26"/>
                </a:lnTo>
                <a:lnTo>
                  <a:pt x="54" y="23"/>
                </a:lnTo>
                <a:lnTo>
                  <a:pt x="63" y="22"/>
                </a:lnTo>
                <a:lnTo>
                  <a:pt x="70" y="23"/>
                </a:lnTo>
                <a:lnTo>
                  <a:pt x="77" y="25"/>
                </a:lnTo>
                <a:lnTo>
                  <a:pt x="81" y="28"/>
                </a:lnTo>
                <a:lnTo>
                  <a:pt x="85" y="32"/>
                </a:lnTo>
                <a:lnTo>
                  <a:pt x="87" y="37"/>
                </a:lnTo>
                <a:lnTo>
                  <a:pt x="89" y="44"/>
                </a:lnTo>
                <a:lnTo>
                  <a:pt x="90" y="52"/>
                </a:lnTo>
                <a:lnTo>
                  <a:pt x="90" y="62"/>
                </a:lnTo>
                <a:lnTo>
                  <a:pt x="9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8" name="Freeform 324"/>
          <p:cNvSpPr>
            <a:spLocks noEditPoints="1"/>
          </p:cNvSpPr>
          <p:nvPr/>
        </p:nvSpPr>
        <p:spPr bwMode="auto">
          <a:xfrm>
            <a:off x="7375525" y="1389064"/>
            <a:ext cx="58738" cy="84137"/>
          </a:xfrm>
          <a:custGeom>
            <a:avLst/>
            <a:gdLst>
              <a:gd name="T0" fmla="*/ 46322 w 123"/>
              <a:gd name="T1" fmla="*/ 60174 h 158"/>
              <a:gd name="T2" fmla="*/ 43457 w 123"/>
              <a:gd name="T3" fmla="*/ 66032 h 158"/>
              <a:gd name="T4" fmla="*/ 39159 w 123"/>
              <a:gd name="T5" fmla="*/ 69759 h 158"/>
              <a:gd name="T6" fmla="*/ 33428 w 123"/>
              <a:gd name="T7" fmla="*/ 71889 h 158"/>
              <a:gd name="T8" fmla="*/ 26265 w 123"/>
              <a:gd name="T9" fmla="*/ 71357 h 158"/>
              <a:gd name="T10" fmla="*/ 19579 w 123"/>
              <a:gd name="T11" fmla="*/ 68162 h 158"/>
              <a:gd name="T12" fmla="*/ 14326 w 123"/>
              <a:gd name="T13" fmla="*/ 62304 h 158"/>
              <a:gd name="T14" fmla="*/ 11939 w 123"/>
              <a:gd name="T15" fmla="*/ 52186 h 158"/>
              <a:gd name="T16" fmla="*/ 58738 w 123"/>
              <a:gd name="T17" fmla="*/ 46329 h 158"/>
              <a:gd name="T18" fmla="*/ 58260 w 123"/>
              <a:gd name="T19" fmla="*/ 31418 h 158"/>
              <a:gd name="T20" fmla="*/ 54440 w 123"/>
              <a:gd name="T21" fmla="*/ 15975 h 158"/>
              <a:gd name="T22" fmla="*/ 46799 w 123"/>
              <a:gd name="T23" fmla="*/ 6390 h 158"/>
              <a:gd name="T24" fmla="*/ 36293 w 123"/>
              <a:gd name="T25" fmla="*/ 533 h 158"/>
              <a:gd name="T26" fmla="*/ 22922 w 123"/>
              <a:gd name="T27" fmla="*/ 533 h 158"/>
              <a:gd name="T28" fmla="*/ 11939 w 123"/>
              <a:gd name="T29" fmla="*/ 6390 h 158"/>
              <a:gd name="T30" fmla="*/ 4298 w 123"/>
              <a:gd name="T31" fmla="*/ 17573 h 158"/>
              <a:gd name="T32" fmla="*/ 478 w 123"/>
              <a:gd name="T33" fmla="*/ 33548 h 158"/>
              <a:gd name="T34" fmla="*/ 478 w 123"/>
              <a:gd name="T35" fmla="*/ 52186 h 158"/>
              <a:gd name="T36" fmla="*/ 4298 w 123"/>
              <a:gd name="T37" fmla="*/ 67629 h 158"/>
              <a:gd name="T38" fmla="*/ 11939 w 123"/>
              <a:gd name="T39" fmla="*/ 78279 h 158"/>
              <a:gd name="T40" fmla="*/ 22922 w 123"/>
              <a:gd name="T41" fmla="*/ 83604 h 158"/>
              <a:gd name="T42" fmla="*/ 34861 w 123"/>
              <a:gd name="T43" fmla="*/ 83604 h 158"/>
              <a:gd name="T44" fmla="*/ 44889 w 123"/>
              <a:gd name="T45" fmla="*/ 79877 h 158"/>
              <a:gd name="T46" fmla="*/ 51575 w 123"/>
              <a:gd name="T47" fmla="*/ 72954 h 158"/>
              <a:gd name="T48" fmla="*/ 56828 w 123"/>
              <a:gd name="T49" fmla="*/ 63369 h 158"/>
              <a:gd name="T50" fmla="*/ 47277 w 123"/>
              <a:gd name="T51" fmla="*/ 56979 h 158"/>
              <a:gd name="T52" fmla="*/ 11939 w 123"/>
              <a:gd name="T53" fmla="*/ 29821 h 158"/>
              <a:gd name="T54" fmla="*/ 14804 w 123"/>
              <a:gd name="T55" fmla="*/ 21301 h 158"/>
              <a:gd name="T56" fmla="*/ 19579 w 123"/>
              <a:gd name="T57" fmla="*/ 14910 h 158"/>
              <a:gd name="T58" fmla="*/ 25787 w 123"/>
              <a:gd name="T59" fmla="*/ 12248 h 158"/>
              <a:gd name="T60" fmla="*/ 33428 w 123"/>
              <a:gd name="T61" fmla="*/ 12248 h 158"/>
              <a:gd name="T62" fmla="*/ 40114 w 123"/>
              <a:gd name="T63" fmla="*/ 15443 h 158"/>
              <a:gd name="T64" fmla="*/ 44889 w 123"/>
              <a:gd name="T65" fmla="*/ 21301 h 158"/>
              <a:gd name="T66" fmla="*/ 46799 w 123"/>
              <a:gd name="T67" fmla="*/ 29821 h 158"/>
              <a:gd name="T68" fmla="*/ 11461 w 123"/>
              <a:gd name="T69" fmla="*/ 35146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9"/>
                </a:lnTo>
                <a:lnTo>
                  <a:pt x="91" y="124"/>
                </a:lnTo>
                <a:lnTo>
                  <a:pt x="86" y="128"/>
                </a:lnTo>
                <a:lnTo>
                  <a:pt x="82" y="131"/>
                </a:lnTo>
                <a:lnTo>
                  <a:pt x="77" y="133"/>
                </a:lnTo>
                <a:lnTo>
                  <a:pt x="70" y="135"/>
                </a:lnTo>
                <a:lnTo>
                  <a:pt x="63" y="135"/>
                </a:lnTo>
                <a:lnTo>
                  <a:pt x="55" y="134"/>
                </a:lnTo>
                <a:lnTo>
                  <a:pt x="47" y="132"/>
                </a:lnTo>
                <a:lnTo>
                  <a:pt x="41" y="128"/>
                </a:lnTo>
                <a:lnTo>
                  <a:pt x="35" y="122"/>
                </a:lnTo>
                <a:lnTo>
                  <a:pt x="30" y="117"/>
                </a:lnTo>
                <a:lnTo>
                  <a:pt x="27" y="108"/>
                </a:lnTo>
                <a:lnTo>
                  <a:pt x="25" y="98"/>
                </a:lnTo>
                <a:lnTo>
                  <a:pt x="24" y="87"/>
                </a:lnTo>
                <a:lnTo>
                  <a:pt x="123" y="87"/>
                </a:lnTo>
                <a:lnTo>
                  <a:pt x="123" y="76"/>
                </a:lnTo>
                <a:lnTo>
                  <a:pt x="122" y="59"/>
                </a:lnTo>
                <a:lnTo>
                  <a:pt x="119" y="43"/>
                </a:lnTo>
                <a:lnTo>
                  <a:pt x="114" y="30"/>
                </a:lnTo>
                <a:lnTo>
                  <a:pt x="107" y="20"/>
                </a:lnTo>
                <a:lnTo>
                  <a:pt x="98" y="12"/>
                </a:lnTo>
                <a:lnTo>
                  <a:pt x="87" y="5"/>
                </a:lnTo>
                <a:lnTo>
                  <a:pt x="76" y="1"/>
                </a:lnTo>
                <a:lnTo>
                  <a:pt x="61" y="0"/>
                </a:lnTo>
                <a:lnTo>
                  <a:pt x="48" y="1"/>
                </a:lnTo>
                <a:lnTo>
                  <a:pt x="36" y="6"/>
                </a:lnTo>
                <a:lnTo>
                  <a:pt x="25" y="12"/>
                </a:lnTo>
                <a:lnTo>
                  <a:pt x="17" y="21"/>
                </a:lnTo>
                <a:lnTo>
                  <a:pt x="9" y="33"/>
                </a:lnTo>
                <a:lnTo>
                  <a:pt x="4" y="47"/>
                </a:lnTo>
                <a:lnTo>
                  <a:pt x="1" y="63"/>
                </a:lnTo>
                <a:lnTo>
                  <a:pt x="0" y="80"/>
                </a:lnTo>
                <a:lnTo>
                  <a:pt x="1" y="98"/>
                </a:lnTo>
                <a:lnTo>
                  <a:pt x="4" y="113"/>
                </a:lnTo>
                <a:lnTo>
                  <a:pt x="9" y="127"/>
                </a:lnTo>
                <a:lnTo>
                  <a:pt x="17" y="137"/>
                </a:lnTo>
                <a:lnTo>
                  <a:pt x="25" y="147"/>
                </a:lnTo>
                <a:lnTo>
                  <a:pt x="36" y="153"/>
                </a:lnTo>
                <a:lnTo>
                  <a:pt x="48" y="157"/>
                </a:lnTo>
                <a:lnTo>
                  <a:pt x="61" y="158"/>
                </a:lnTo>
                <a:lnTo>
                  <a:pt x="73" y="157"/>
                </a:lnTo>
                <a:lnTo>
                  <a:pt x="84" y="155"/>
                </a:lnTo>
                <a:lnTo>
                  <a:pt x="94" y="150"/>
                </a:lnTo>
                <a:lnTo>
                  <a:pt x="102" y="144"/>
                </a:lnTo>
                <a:lnTo>
                  <a:pt x="108" y="137"/>
                </a:lnTo>
                <a:lnTo>
                  <a:pt x="115" y="128"/>
                </a:lnTo>
                <a:lnTo>
                  <a:pt x="119" y="119"/>
                </a:lnTo>
                <a:lnTo>
                  <a:pt x="121" y="107"/>
                </a:lnTo>
                <a:lnTo>
                  <a:pt x="99" y="107"/>
                </a:lnTo>
                <a:close/>
                <a:moveTo>
                  <a:pt x="24" y="66"/>
                </a:moveTo>
                <a:lnTo>
                  <a:pt x="25" y="56"/>
                </a:lnTo>
                <a:lnTo>
                  <a:pt x="27" y="48"/>
                </a:lnTo>
                <a:lnTo>
                  <a:pt x="31" y="40"/>
                </a:lnTo>
                <a:lnTo>
                  <a:pt x="36" y="34"/>
                </a:lnTo>
                <a:lnTo>
                  <a:pt x="41" y="28"/>
                </a:lnTo>
                <a:lnTo>
                  <a:pt x="47" y="25"/>
                </a:lnTo>
                <a:lnTo>
                  <a:pt x="54" y="23"/>
                </a:lnTo>
                <a:lnTo>
                  <a:pt x="62" y="22"/>
                </a:lnTo>
                <a:lnTo>
                  <a:pt x="70" y="23"/>
                </a:lnTo>
                <a:lnTo>
                  <a:pt x="78" y="25"/>
                </a:lnTo>
                <a:lnTo>
                  <a:pt x="84" y="29"/>
                </a:lnTo>
                <a:lnTo>
                  <a:pt x="89" y="34"/>
                </a:lnTo>
                <a:lnTo>
                  <a:pt x="94" y="40"/>
                </a:lnTo>
                <a:lnTo>
                  <a:pt x="97" y="48"/>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9" name="Freeform 325"/>
          <p:cNvSpPr>
            <a:spLocks noEditPoints="1"/>
          </p:cNvSpPr>
          <p:nvPr/>
        </p:nvSpPr>
        <p:spPr bwMode="auto">
          <a:xfrm>
            <a:off x="7478714" y="1362075"/>
            <a:ext cx="71437" cy="109538"/>
          </a:xfrm>
          <a:custGeom>
            <a:avLst/>
            <a:gdLst>
              <a:gd name="T0" fmla="*/ 0 w 153"/>
              <a:gd name="T1" fmla="*/ 109538 h 207"/>
              <a:gd name="T2" fmla="*/ 33151 w 153"/>
              <a:gd name="T3" fmla="*/ 109538 h 207"/>
              <a:gd name="T4" fmla="*/ 37353 w 153"/>
              <a:gd name="T5" fmla="*/ 109538 h 207"/>
              <a:gd name="T6" fmla="*/ 41555 w 153"/>
              <a:gd name="T7" fmla="*/ 108480 h 207"/>
              <a:gd name="T8" fmla="*/ 45290 w 153"/>
              <a:gd name="T9" fmla="*/ 107421 h 207"/>
              <a:gd name="T10" fmla="*/ 49492 w 153"/>
              <a:gd name="T11" fmla="*/ 105834 h 207"/>
              <a:gd name="T12" fmla="*/ 52761 w 153"/>
              <a:gd name="T13" fmla="*/ 103717 h 207"/>
              <a:gd name="T14" fmla="*/ 55562 w 153"/>
              <a:gd name="T15" fmla="*/ 101071 h 207"/>
              <a:gd name="T16" fmla="*/ 58830 w 153"/>
              <a:gd name="T17" fmla="*/ 98425 h 207"/>
              <a:gd name="T18" fmla="*/ 61165 w 153"/>
              <a:gd name="T19" fmla="*/ 94721 h 207"/>
              <a:gd name="T20" fmla="*/ 63500 w 153"/>
              <a:gd name="T21" fmla="*/ 91017 h 207"/>
              <a:gd name="T22" fmla="*/ 65834 w 153"/>
              <a:gd name="T23" fmla="*/ 86784 h 207"/>
              <a:gd name="T24" fmla="*/ 67702 w 153"/>
              <a:gd name="T25" fmla="*/ 82550 h 207"/>
              <a:gd name="T26" fmla="*/ 69102 w 153"/>
              <a:gd name="T27" fmla="*/ 76730 h 207"/>
              <a:gd name="T28" fmla="*/ 70036 w 153"/>
              <a:gd name="T29" fmla="*/ 71967 h 207"/>
              <a:gd name="T30" fmla="*/ 70970 w 153"/>
              <a:gd name="T31" fmla="*/ 65617 h 207"/>
              <a:gd name="T32" fmla="*/ 71437 w 153"/>
              <a:gd name="T33" fmla="*/ 59796 h 207"/>
              <a:gd name="T34" fmla="*/ 71437 w 153"/>
              <a:gd name="T35" fmla="*/ 52917 h 207"/>
              <a:gd name="T36" fmla="*/ 71437 w 153"/>
              <a:gd name="T37" fmla="*/ 46567 h 207"/>
              <a:gd name="T38" fmla="*/ 70970 w 153"/>
              <a:gd name="T39" fmla="*/ 41275 h 207"/>
              <a:gd name="T40" fmla="*/ 70036 w 153"/>
              <a:gd name="T41" fmla="*/ 35454 h 207"/>
              <a:gd name="T42" fmla="*/ 69102 w 153"/>
              <a:gd name="T43" fmla="*/ 30163 h 207"/>
              <a:gd name="T44" fmla="*/ 67702 w 153"/>
              <a:gd name="T45" fmla="*/ 25929 h 207"/>
              <a:gd name="T46" fmla="*/ 66301 w 153"/>
              <a:gd name="T47" fmla="*/ 20638 h 207"/>
              <a:gd name="T48" fmla="*/ 63966 w 153"/>
              <a:gd name="T49" fmla="*/ 16933 h 207"/>
              <a:gd name="T50" fmla="*/ 61632 w 153"/>
              <a:gd name="T51" fmla="*/ 13229 h 207"/>
              <a:gd name="T52" fmla="*/ 59297 w 153"/>
              <a:gd name="T53" fmla="*/ 10054 h 207"/>
              <a:gd name="T54" fmla="*/ 56029 w 153"/>
              <a:gd name="T55" fmla="*/ 7938 h 207"/>
              <a:gd name="T56" fmla="*/ 53228 w 153"/>
              <a:gd name="T57" fmla="*/ 5292 h 207"/>
              <a:gd name="T58" fmla="*/ 49959 w 153"/>
              <a:gd name="T59" fmla="*/ 3704 h 207"/>
              <a:gd name="T60" fmla="*/ 46224 w 153"/>
              <a:gd name="T61" fmla="*/ 1588 h 207"/>
              <a:gd name="T62" fmla="*/ 42489 w 153"/>
              <a:gd name="T63" fmla="*/ 529 h 207"/>
              <a:gd name="T64" fmla="*/ 37820 w 153"/>
              <a:gd name="T65" fmla="*/ 0 h 207"/>
              <a:gd name="T66" fmla="*/ 33617 w 153"/>
              <a:gd name="T67" fmla="*/ 0 h 207"/>
              <a:gd name="T68" fmla="*/ 0 w 153"/>
              <a:gd name="T69" fmla="*/ 0 h 207"/>
              <a:gd name="T70" fmla="*/ 0 w 153"/>
              <a:gd name="T71" fmla="*/ 109538 h 207"/>
              <a:gd name="T72" fmla="*/ 32684 w 153"/>
              <a:gd name="T73" fmla="*/ 12700 h 207"/>
              <a:gd name="T74" fmla="*/ 38753 w 153"/>
              <a:gd name="T75" fmla="*/ 13229 h 207"/>
              <a:gd name="T76" fmla="*/ 43889 w 153"/>
              <a:gd name="T77" fmla="*/ 15346 h 207"/>
              <a:gd name="T78" fmla="*/ 48558 w 153"/>
              <a:gd name="T79" fmla="*/ 19050 h 207"/>
              <a:gd name="T80" fmla="*/ 52294 w 153"/>
              <a:gd name="T81" fmla="*/ 23283 h 207"/>
              <a:gd name="T82" fmla="*/ 55095 w 153"/>
              <a:gd name="T83" fmla="*/ 29633 h 207"/>
              <a:gd name="T84" fmla="*/ 57430 w 153"/>
              <a:gd name="T85" fmla="*/ 35984 h 207"/>
              <a:gd name="T86" fmla="*/ 58830 w 153"/>
              <a:gd name="T87" fmla="*/ 44450 h 207"/>
              <a:gd name="T88" fmla="*/ 59297 w 153"/>
              <a:gd name="T89" fmla="*/ 53975 h 207"/>
              <a:gd name="T90" fmla="*/ 58830 w 153"/>
              <a:gd name="T91" fmla="*/ 64029 h 207"/>
              <a:gd name="T92" fmla="*/ 57897 w 153"/>
              <a:gd name="T93" fmla="*/ 71967 h 207"/>
              <a:gd name="T94" fmla="*/ 55095 w 153"/>
              <a:gd name="T95" fmla="*/ 79375 h 207"/>
              <a:gd name="T96" fmla="*/ 52294 w 153"/>
              <a:gd name="T97" fmla="*/ 85725 h 207"/>
              <a:gd name="T98" fmla="*/ 49025 w 153"/>
              <a:gd name="T99" fmla="*/ 89959 h 207"/>
              <a:gd name="T100" fmla="*/ 43889 w 153"/>
              <a:gd name="T101" fmla="*/ 93663 h 207"/>
              <a:gd name="T102" fmla="*/ 38753 w 153"/>
              <a:gd name="T103" fmla="*/ 95250 h 207"/>
              <a:gd name="T104" fmla="*/ 32684 w 153"/>
              <a:gd name="T105" fmla="*/ 95780 h 207"/>
              <a:gd name="T106" fmla="*/ 12140 w 153"/>
              <a:gd name="T107" fmla="*/ 95780 h 207"/>
              <a:gd name="T108" fmla="*/ 12140 w 153"/>
              <a:gd name="T109" fmla="*/ 12700 h 207"/>
              <a:gd name="T110" fmla="*/ 32684 w 153"/>
              <a:gd name="T111" fmla="*/ 12700 h 20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3"/>
              <a:gd name="T169" fmla="*/ 0 h 207"/>
              <a:gd name="T170" fmla="*/ 153 w 153"/>
              <a:gd name="T171" fmla="*/ 207 h 20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3" h="207">
                <a:moveTo>
                  <a:pt x="0" y="207"/>
                </a:moveTo>
                <a:lnTo>
                  <a:pt x="71" y="207"/>
                </a:lnTo>
                <a:lnTo>
                  <a:pt x="80" y="207"/>
                </a:lnTo>
                <a:lnTo>
                  <a:pt x="89" y="205"/>
                </a:lnTo>
                <a:lnTo>
                  <a:pt x="97" y="203"/>
                </a:lnTo>
                <a:lnTo>
                  <a:pt x="106" y="200"/>
                </a:lnTo>
                <a:lnTo>
                  <a:pt x="113" y="196"/>
                </a:lnTo>
                <a:lnTo>
                  <a:pt x="119" y="191"/>
                </a:lnTo>
                <a:lnTo>
                  <a:pt x="126" y="186"/>
                </a:lnTo>
                <a:lnTo>
                  <a:pt x="131" y="179"/>
                </a:lnTo>
                <a:lnTo>
                  <a:pt x="136" y="172"/>
                </a:lnTo>
                <a:lnTo>
                  <a:pt x="141" y="164"/>
                </a:lnTo>
                <a:lnTo>
                  <a:pt x="145" y="156"/>
                </a:lnTo>
                <a:lnTo>
                  <a:pt x="148" y="145"/>
                </a:lnTo>
                <a:lnTo>
                  <a:pt x="150" y="136"/>
                </a:lnTo>
                <a:lnTo>
                  <a:pt x="152" y="124"/>
                </a:lnTo>
                <a:lnTo>
                  <a:pt x="153" y="113"/>
                </a:lnTo>
                <a:lnTo>
                  <a:pt x="153" y="100"/>
                </a:lnTo>
                <a:lnTo>
                  <a:pt x="153" y="88"/>
                </a:lnTo>
                <a:lnTo>
                  <a:pt x="152" y="78"/>
                </a:lnTo>
                <a:lnTo>
                  <a:pt x="150" y="67"/>
                </a:lnTo>
                <a:lnTo>
                  <a:pt x="148" y="57"/>
                </a:lnTo>
                <a:lnTo>
                  <a:pt x="145" y="49"/>
                </a:lnTo>
                <a:lnTo>
                  <a:pt x="142" y="39"/>
                </a:lnTo>
                <a:lnTo>
                  <a:pt x="137" y="32"/>
                </a:lnTo>
                <a:lnTo>
                  <a:pt x="132" y="25"/>
                </a:lnTo>
                <a:lnTo>
                  <a:pt x="127" y="19"/>
                </a:lnTo>
                <a:lnTo>
                  <a:pt x="120" y="15"/>
                </a:lnTo>
                <a:lnTo>
                  <a:pt x="114" y="10"/>
                </a:lnTo>
                <a:lnTo>
                  <a:pt x="107" y="7"/>
                </a:lnTo>
                <a:lnTo>
                  <a:pt x="99" y="3"/>
                </a:lnTo>
                <a:lnTo>
                  <a:pt x="91" y="1"/>
                </a:lnTo>
                <a:lnTo>
                  <a:pt x="81" y="0"/>
                </a:lnTo>
                <a:lnTo>
                  <a:pt x="72" y="0"/>
                </a:lnTo>
                <a:lnTo>
                  <a:pt x="0" y="0"/>
                </a:lnTo>
                <a:lnTo>
                  <a:pt x="0" y="207"/>
                </a:lnTo>
                <a:close/>
                <a:moveTo>
                  <a:pt x="70" y="24"/>
                </a:moveTo>
                <a:lnTo>
                  <a:pt x="83" y="25"/>
                </a:lnTo>
                <a:lnTo>
                  <a:pt x="94" y="29"/>
                </a:lnTo>
                <a:lnTo>
                  <a:pt x="104" y="36"/>
                </a:lnTo>
                <a:lnTo>
                  <a:pt x="112" y="44"/>
                </a:lnTo>
                <a:lnTo>
                  <a:pt x="118" y="56"/>
                </a:lnTo>
                <a:lnTo>
                  <a:pt x="123" y="68"/>
                </a:lnTo>
                <a:lnTo>
                  <a:pt x="126" y="84"/>
                </a:lnTo>
                <a:lnTo>
                  <a:pt x="127" y="102"/>
                </a:lnTo>
                <a:lnTo>
                  <a:pt x="126" y="121"/>
                </a:lnTo>
                <a:lnTo>
                  <a:pt x="124" y="136"/>
                </a:lnTo>
                <a:lnTo>
                  <a:pt x="118" y="150"/>
                </a:lnTo>
                <a:lnTo>
                  <a:pt x="112" y="162"/>
                </a:lnTo>
                <a:lnTo>
                  <a:pt x="105" y="170"/>
                </a:lnTo>
                <a:lnTo>
                  <a:pt x="94" y="177"/>
                </a:lnTo>
                <a:lnTo>
                  <a:pt x="83" y="180"/>
                </a:lnTo>
                <a:lnTo>
                  <a:pt x="70" y="181"/>
                </a:lnTo>
                <a:lnTo>
                  <a:pt x="26" y="181"/>
                </a:lnTo>
                <a:lnTo>
                  <a:pt x="26" y="24"/>
                </a:lnTo>
                <a:lnTo>
                  <a:pt x="70" y="2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0" name="Rectangle 326"/>
          <p:cNvSpPr>
            <a:spLocks noChangeArrowheads="1"/>
          </p:cNvSpPr>
          <p:nvPr/>
        </p:nvSpPr>
        <p:spPr bwMode="auto">
          <a:xfrm>
            <a:off x="7564438" y="1454151"/>
            <a:ext cx="12700" cy="174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91" name="Freeform 327"/>
          <p:cNvSpPr>
            <a:spLocks/>
          </p:cNvSpPr>
          <p:nvPr/>
        </p:nvSpPr>
        <p:spPr bwMode="auto">
          <a:xfrm>
            <a:off x="6375400" y="1558926"/>
            <a:ext cx="58738" cy="104775"/>
          </a:xfrm>
          <a:custGeom>
            <a:avLst/>
            <a:gdLst>
              <a:gd name="T0" fmla="*/ 58738 w 124"/>
              <a:gd name="T1" fmla="*/ 104775 h 199"/>
              <a:gd name="T2" fmla="*/ 12316 w 124"/>
              <a:gd name="T3" fmla="*/ 92139 h 199"/>
              <a:gd name="T4" fmla="*/ 15632 w 124"/>
              <a:gd name="T5" fmla="*/ 85294 h 199"/>
              <a:gd name="T6" fmla="*/ 19421 w 124"/>
              <a:gd name="T7" fmla="*/ 79503 h 199"/>
              <a:gd name="T8" fmla="*/ 25579 w 124"/>
              <a:gd name="T9" fmla="*/ 73711 h 199"/>
              <a:gd name="T10" fmla="*/ 33159 w 124"/>
              <a:gd name="T11" fmla="*/ 68972 h 199"/>
              <a:gd name="T12" fmla="*/ 45001 w 124"/>
              <a:gd name="T13" fmla="*/ 61075 h 199"/>
              <a:gd name="T14" fmla="*/ 52106 w 124"/>
              <a:gd name="T15" fmla="*/ 54230 h 199"/>
              <a:gd name="T16" fmla="*/ 56370 w 124"/>
              <a:gd name="T17" fmla="*/ 46333 h 199"/>
              <a:gd name="T18" fmla="*/ 58264 w 124"/>
              <a:gd name="T19" fmla="*/ 36329 h 199"/>
              <a:gd name="T20" fmla="*/ 58264 w 124"/>
              <a:gd name="T21" fmla="*/ 24746 h 199"/>
              <a:gd name="T22" fmla="*/ 54475 w 124"/>
              <a:gd name="T23" fmla="*/ 13163 h 199"/>
              <a:gd name="T24" fmla="*/ 46896 w 124"/>
              <a:gd name="T25" fmla="*/ 5265 h 199"/>
              <a:gd name="T26" fmla="*/ 36948 w 124"/>
              <a:gd name="T27" fmla="*/ 527 h 199"/>
              <a:gd name="T28" fmla="*/ 24632 w 124"/>
              <a:gd name="T29" fmla="*/ 527 h 199"/>
              <a:gd name="T30" fmla="*/ 14211 w 124"/>
              <a:gd name="T31" fmla="*/ 5792 h 199"/>
              <a:gd name="T32" fmla="*/ 6632 w 124"/>
              <a:gd name="T33" fmla="*/ 14742 h 199"/>
              <a:gd name="T34" fmla="*/ 2368 w 124"/>
              <a:gd name="T35" fmla="*/ 28431 h 199"/>
              <a:gd name="T36" fmla="*/ 1895 w 124"/>
              <a:gd name="T37" fmla="*/ 38435 h 199"/>
              <a:gd name="T38" fmla="*/ 13263 w 124"/>
              <a:gd name="T39" fmla="*/ 36856 h 199"/>
              <a:gd name="T40" fmla="*/ 14685 w 124"/>
              <a:gd name="T41" fmla="*/ 27378 h 199"/>
              <a:gd name="T42" fmla="*/ 18000 w 124"/>
              <a:gd name="T43" fmla="*/ 18954 h 199"/>
              <a:gd name="T44" fmla="*/ 23685 w 124"/>
              <a:gd name="T45" fmla="*/ 14742 h 199"/>
              <a:gd name="T46" fmla="*/ 29843 w 124"/>
              <a:gd name="T47" fmla="*/ 13163 h 199"/>
              <a:gd name="T48" fmla="*/ 36948 w 124"/>
              <a:gd name="T49" fmla="*/ 14216 h 199"/>
              <a:gd name="T50" fmla="*/ 42632 w 124"/>
              <a:gd name="T51" fmla="*/ 17901 h 199"/>
              <a:gd name="T52" fmla="*/ 45948 w 124"/>
              <a:gd name="T53" fmla="*/ 24219 h 199"/>
              <a:gd name="T54" fmla="*/ 46896 w 124"/>
              <a:gd name="T55" fmla="*/ 31590 h 199"/>
              <a:gd name="T56" fmla="*/ 45948 w 124"/>
              <a:gd name="T57" fmla="*/ 38435 h 199"/>
              <a:gd name="T58" fmla="*/ 44054 w 124"/>
              <a:gd name="T59" fmla="*/ 43700 h 199"/>
              <a:gd name="T60" fmla="*/ 39790 w 124"/>
              <a:gd name="T61" fmla="*/ 48965 h 199"/>
              <a:gd name="T62" fmla="*/ 34580 w 124"/>
              <a:gd name="T63" fmla="*/ 53704 h 199"/>
              <a:gd name="T64" fmla="*/ 20843 w 124"/>
              <a:gd name="T65" fmla="*/ 62654 h 199"/>
              <a:gd name="T66" fmla="*/ 10421 w 124"/>
              <a:gd name="T67" fmla="*/ 72658 h 199"/>
              <a:gd name="T68" fmla="*/ 3790 w 124"/>
              <a:gd name="T69" fmla="*/ 83715 h 199"/>
              <a:gd name="T70" fmla="*/ 474 w 124"/>
              <a:gd name="T71" fmla="*/ 96351 h 199"/>
              <a:gd name="T72" fmla="*/ 0 w 124"/>
              <a:gd name="T73" fmla="*/ 104775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
              <a:gd name="T112" fmla="*/ 0 h 199"/>
              <a:gd name="T113" fmla="*/ 124 w 124"/>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 h="199">
                <a:moveTo>
                  <a:pt x="0" y="199"/>
                </a:moveTo>
                <a:lnTo>
                  <a:pt x="124" y="199"/>
                </a:lnTo>
                <a:lnTo>
                  <a:pt x="124" y="175"/>
                </a:lnTo>
                <a:lnTo>
                  <a:pt x="26" y="175"/>
                </a:lnTo>
                <a:lnTo>
                  <a:pt x="30" y="168"/>
                </a:lnTo>
                <a:lnTo>
                  <a:pt x="33" y="162"/>
                </a:lnTo>
                <a:lnTo>
                  <a:pt x="36" y="156"/>
                </a:lnTo>
                <a:lnTo>
                  <a:pt x="41" y="151"/>
                </a:lnTo>
                <a:lnTo>
                  <a:pt x="47" y="146"/>
                </a:lnTo>
                <a:lnTo>
                  <a:pt x="54" y="140"/>
                </a:lnTo>
                <a:lnTo>
                  <a:pt x="61" y="135"/>
                </a:lnTo>
                <a:lnTo>
                  <a:pt x="70" y="131"/>
                </a:lnTo>
                <a:lnTo>
                  <a:pt x="85" y="123"/>
                </a:lnTo>
                <a:lnTo>
                  <a:pt x="95" y="116"/>
                </a:lnTo>
                <a:lnTo>
                  <a:pt x="102" y="110"/>
                </a:lnTo>
                <a:lnTo>
                  <a:pt x="110" y="103"/>
                </a:lnTo>
                <a:lnTo>
                  <a:pt x="115" y="96"/>
                </a:lnTo>
                <a:lnTo>
                  <a:pt x="119" y="88"/>
                </a:lnTo>
                <a:lnTo>
                  <a:pt x="122" y="78"/>
                </a:lnTo>
                <a:lnTo>
                  <a:pt x="123" y="69"/>
                </a:lnTo>
                <a:lnTo>
                  <a:pt x="124" y="60"/>
                </a:lnTo>
                <a:lnTo>
                  <a:pt x="123" y="47"/>
                </a:lnTo>
                <a:lnTo>
                  <a:pt x="120" y="35"/>
                </a:lnTo>
                <a:lnTo>
                  <a:pt x="115" y="25"/>
                </a:lnTo>
                <a:lnTo>
                  <a:pt x="108" y="17"/>
                </a:lnTo>
                <a:lnTo>
                  <a:pt x="99" y="10"/>
                </a:lnTo>
                <a:lnTo>
                  <a:pt x="90" y="5"/>
                </a:lnTo>
                <a:lnTo>
                  <a:pt x="78" y="1"/>
                </a:lnTo>
                <a:lnTo>
                  <a:pt x="64" y="0"/>
                </a:lnTo>
                <a:lnTo>
                  <a:pt x="52" y="1"/>
                </a:lnTo>
                <a:lnTo>
                  <a:pt x="40" y="5"/>
                </a:lnTo>
                <a:lnTo>
                  <a:pt x="30" y="11"/>
                </a:lnTo>
                <a:lnTo>
                  <a:pt x="21" y="19"/>
                </a:lnTo>
                <a:lnTo>
                  <a:pt x="14" y="28"/>
                </a:lnTo>
                <a:lnTo>
                  <a:pt x="8" y="40"/>
                </a:lnTo>
                <a:lnTo>
                  <a:pt x="5" y="54"/>
                </a:lnTo>
                <a:lnTo>
                  <a:pt x="4" y="69"/>
                </a:lnTo>
                <a:lnTo>
                  <a:pt x="4" y="73"/>
                </a:lnTo>
                <a:lnTo>
                  <a:pt x="28" y="73"/>
                </a:lnTo>
                <a:lnTo>
                  <a:pt x="28" y="70"/>
                </a:lnTo>
                <a:lnTo>
                  <a:pt x="30" y="60"/>
                </a:lnTo>
                <a:lnTo>
                  <a:pt x="31" y="52"/>
                </a:lnTo>
                <a:lnTo>
                  <a:pt x="34" y="43"/>
                </a:lnTo>
                <a:lnTo>
                  <a:pt x="38" y="36"/>
                </a:lnTo>
                <a:lnTo>
                  <a:pt x="43" y="32"/>
                </a:lnTo>
                <a:lnTo>
                  <a:pt x="50" y="28"/>
                </a:lnTo>
                <a:lnTo>
                  <a:pt x="56" y="26"/>
                </a:lnTo>
                <a:lnTo>
                  <a:pt x="63" y="25"/>
                </a:lnTo>
                <a:lnTo>
                  <a:pt x="72" y="26"/>
                </a:lnTo>
                <a:lnTo>
                  <a:pt x="78" y="27"/>
                </a:lnTo>
                <a:lnTo>
                  <a:pt x="84" y="31"/>
                </a:lnTo>
                <a:lnTo>
                  <a:pt x="90" y="34"/>
                </a:lnTo>
                <a:lnTo>
                  <a:pt x="94" y="40"/>
                </a:lnTo>
                <a:lnTo>
                  <a:pt x="97" y="46"/>
                </a:lnTo>
                <a:lnTo>
                  <a:pt x="98" y="53"/>
                </a:lnTo>
                <a:lnTo>
                  <a:pt x="99" y="60"/>
                </a:lnTo>
                <a:lnTo>
                  <a:pt x="99" y="67"/>
                </a:lnTo>
                <a:lnTo>
                  <a:pt x="97" y="73"/>
                </a:lnTo>
                <a:lnTo>
                  <a:pt x="96" y="78"/>
                </a:lnTo>
                <a:lnTo>
                  <a:pt x="93" y="83"/>
                </a:lnTo>
                <a:lnTo>
                  <a:pt x="89" y="89"/>
                </a:lnTo>
                <a:lnTo>
                  <a:pt x="84" y="93"/>
                </a:lnTo>
                <a:lnTo>
                  <a:pt x="79" y="98"/>
                </a:lnTo>
                <a:lnTo>
                  <a:pt x="73" y="102"/>
                </a:lnTo>
                <a:lnTo>
                  <a:pt x="58" y="111"/>
                </a:lnTo>
                <a:lnTo>
                  <a:pt x="44" y="119"/>
                </a:lnTo>
                <a:lnTo>
                  <a:pt x="33" y="128"/>
                </a:lnTo>
                <a:lnTo>
                  <a:pt x="22" y="138"/>
                </a:lnTo>
                <a:lnTo>
                  <a:pt x="15" y="148"/>
                </a:lnTo>
                <a:lnTo>
                  <a:pt x="8" y="159"/>
                </a:lnTo>
                <a:lnTo>
                  <a:pt x="4" y="170"/>
                </a:lnTo>
                <a:lnTo>
                  <a:pt x="1" y="183"/>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2" name="Freeform 328"/>
          <p:cNvSpPr>
            <a:spLocks/>
          </p:cNvSpPr>
          <p:nvPr/>
        </p:nvSpPr>
        <p:spPr bwMode="auto">
          <a:xfrm>
            <a:off x="6445250" y="1560514"/>
            <a:ext cx="57150" cy="103187"/>
          </a:xfrm>
          <a:custGeom>
            <a:avLst/>
            <a:gdLst>
              <a:gd name="T0" fmla="*/ 11522 w 124"/>
              <a:gd name="T1" fmla="*/ 103187 h 195"/>
              <a:gd name="T2" fmla="*/ 23505 w 124"/>
              <a:gd name="T3" fmla="*/ 103187 h 195"/>
              <a:gd name="T4" fmla="*/ 24888 w 124"/>
              <a:gd name="T5" fmla="*/ 90487 h 195"/>
              <a:gd name="T6" fmla="*/ 27653 w 124"/>
              <a:gd name="T7" fmla="*/ 78316 h 195"/>
              <a:gd name="T8" fmla="*/ 30879 w 124"/>
              <a:gd name="T9" fmla="*/ 66675 h 195"/>
              <a:gd name="T10" fmla="*/ 34106 w 124"/>
              <a:gd name="T11" fmla="*/ 54504 h 195"/>
              <a:gd name="T12" fmla="*/ 39175 w 124"/>
              <a:gd name="T13" fmla="*/ 43921 h 195"/>
              <a:gd name="T14" fmla="*/ 44706 w 124"/>
              <a:gd name="T15" fmla="*/ 33337 h 195"/>
              <a:gd name="T16" fmla="*/ 50237 w 124"/>
              <a:gd name="T17" fmla="*/ 22754 h 195"/>
              <a:gd name="T18" fmla="*/ 57150 w 124"/>
              <a:gd name="T19" fmla="*/ 12700 h 195"/>
              <a:gd name="T20" fmla="*/ 57150 w 124"/>
              <a:gd name="T21" fmla="*/ 0 h 195"/>
              <a:gd name="T22" fmla="*/ 0 w 124"/>
              <a:gd name="T23" fmla="*/ 0 h 195"/>
              <a:gd name="T24" fmla="*/ 0 w 124"/>
              <a:gd name="T25" fmla="*/ 14287 h 195"/>
              <a:gd name="T26" fmla="*/ 45628 w 124"/>
              <a:gd name="T27" fmla="*/ 14287 h 195"/>
              <a:gd name="T28" fmla="*/ 38715 w 124"/>
              <a:gd name="T29" fmla="*/ 23812 h 195"/>
              <a:gd name="T30" fmla="*/ 32262 w 124"/>
              <a:gd name="T31" fmla="*/ 34396 h 195"/>
              <a:gd name="T32" fmla="*/ 27192 w 124"/>
              <a:gd name="T33" fmla="*/ 44979 h 195"/>
              <a:gd name="T34" fmla="*/ 22123 w 124"/>
              <a:gd name="T35" fmla="*/ 56091 h 195"/>
              <a:gd name="T36" fmla="*/ 18435 w 124"/>
              <a:gd name="T37" fmla="*/ 67204 h 195"/>
              <a:gd name="T38" fmla="*/ 15209 w 124"/>
              <a:gd name="T39" fmla="*/ 78845 h 195"/>
              <a:gd name="T40" fmla="*/ 12905 w 124"/>
              <a:gd name="T41" fmla="*/ 91016 h 195"/>
              <a:gd name="T42" fmla="*/ 11522 w 124"/>
              <a:gd name="T43" fmla="*/ 103187 h 1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195"/>
              <a:gd name="T68" fmla="*/ 124 w 124"/>
              <a:gd name="T69" fmla="*/ 195 h 1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195">
                <a:moveTo>
                  <a:pt x="25" y="195"/>
                </a:moveTo>
                <a:lnTo>
                  <a:pt x="51" y="195"/>
                </a:lnTo>
                <a:lnTo>
                  <a:pt x="54" y="171"/>
                </a:lnTo>
                <a:lnTo>
                  <a:pt x="60" y="148"/>
                </a:lnTo>
                <a:lnTo>
                  <a:pt x="67" y="126"/>
                </a:lnTo>
                <a:lnTo>
                  <a:pt x="74" y="103"/>
                </a:lnTo>
                <a:lnTo>
                  <a:pt x="85" y="83"/>
                </a:lnTo>
                <a:lnTo>
                  <a:pt x="97" y="63"/>
                </a:lnTo>
                <a:lnTo>
                  <a:pt x="109" y="43"/>
                </a:lnTo>
                <a:lnTo>
                  <a:pt x="124" y="24"/>
                </a:lnTo>
                <a:lnTo>
                  <a:pt x="124" y="0"/>
                </a:lnTo>
                <a:lnTo>
                  <a:pt x="0" y="0"/>
                </a:lnTo>
                <a:lnTo>
                  <a:pt x="0" y="27"/>
                </a:lnTo>
                <a:lnTo>
                  <a:pt x="99" y="27"/>
                </a:lnTo>
                <a:lnTo>
                  <a:pt x="84" y="45"/>
                </a:lnTo>
                <a:lnTo>
                  <a:pt x="70" y="65"/>
                </a:lnTo>
                <a:lnTo>
                  <a:pt x="59" y="85"/>
                </a:lnTo>
                <a:lnTo>
                  <a:pt x="48" y="106"/>
                </a:lnTo>
                <a:lnTo>
                  <a:pt x="40" y="127"/>
                </a:lnTo>
                <a:lnTo>
                  <a:pt x="33" y="149"/>
                </a:lnTo>
                <a:lnTo>
                  <a:pt x="28" y="172"/>
                </a:lnTo>
                <a:lnTo>
                  <a:pt x="25" y="19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3" name="Freeform 329"/>
          <p:cNvSpPr>
            <a:spLocks/>
          </p:cNvSpPr>
          <p:nvPr/>
        </p:nvSpPr>
        <p:spPr bwMode="auto">
          <a:xfrm>
            <a:off x="7061200" y="1554164"/>
            <a:ext cx="57150" cy="109537"/>
          </a:xfrm>
          <a:custGeom>
            <a:avLst/>
            <a:gdLst>
              <a:gd name="T0" fmla="*/ 0 w 120"/>
              <a:gd name="T1" fmla="*/ 109537 h 207"/>
              <a:gd name="T2" fmla="*/ 57150 w 120"/>
              <a:gd name="T3" fmla="*/ 109537 h 207"/>
              <a:gd name="T4" fmla="*/ 57150 w 120"/>
              <a:gd name="T5" fmla="*/ 95779 h 207"/>
              <a:gd name="T6" fmla="*/ 12859 w 120"/>
              <a:gd name="T7" fmla="*/ 95779 h 207"/>
              <a:gd name="T8" fmla="*/ 12859 w 120"/>
              <a:gd name="T9" fmla="*/ 0 h 207"/>
              <a:gd name="T10" fmla="*/ 0 w 120"/>
              <a:gd name="T11" fmla="*/ 0 h 207"/>
              <a:gd name="T12" fmla="*/ 0 w 120"/>
              <a:gd name="T13" fmla="*/ 109537 h 207"/>
              <a:gd name="T14" fmla="*/ 0 60000 65536"/>
              <a:gd name="T15" fmla="*/ 0 60000 65536"/>
              <a:gd name="T16" fmla="*/ 0 60000 65536"/>
              <a:gd name="T17" fmla="*/ 0 60000 65536"/>
              <a:gd name="T18" fmla="*/ 0 60000 65536"/>
              <a:gd name="T19" fmla="*/ 0 60000 65536"/>
              <a:gd name="T20" fmla="*/ 0 60000 65536"/>
              <a:gd name="T21" fmla="*/ 0 w 120"/>
              <a:gd name="T22" fmla="*/ 0 h 207"/>
              <a:gd name="T23" fmla="*/ 120 w 120"/>
              <a:gd name="T24" fmla="*/ 207 h 2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207">
                <a:moveTo>
                  <a:pt x="0" y="207"/>
                </a:moveTo>
                <a:lnTo>
                  <a:pt x="120" y="207"/>
                </a:lnTo>
                <a:lnTo>
                  <a:pt x="120" y="181"/>
                </a:lnTo>
                <a:lnTo>
                  <a:pt x="27" y="181"/>
                </a:lnTo>
                <a:lnTo>
                  <a:pt x="27"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4" name="Freeform 330"/>
          <p:cNvSpPr>
            <a:spLocks/>
          </p:cNvSpPr>
          <p:nvPr/>
        </p:nvSpPr>
        <p:spPr bwMode="auto">
          <a:xfrm>
            <a:off x="7126289" y="1584326"/>
            <a:ext cx="53975" cy="80963"/>
          </a:xfrm>
          <a:custGeom>
            <a:avLst/>
            <a:gdLst>
              <a:gd name="T0" fmla="*/ 11363 w 114"/>
              <a:gd name="T1" fmla="*/ 0 h 155"/>
              <a:gd name="T2" fmla="*/ 0 w 114"/>
              <a:gd name="T3" fmla="*/ 0 h 155"/>
              <a:gd name="T4" fmla="*/ 0 w 114"/>
              <a:gd name="T5" fmla="*/ 47533 h 155"/>
              <a:gd name="T6" fmla="*/ 0 w 114"/>
              <a:gd name="T7" fmla="*/ 51190 h 155"/>
              <a:gd name="T8" fmla="*/ 0 w 114"/>
              <a:gd name="T9" fmla="*/ 56413 h 155"/>
              <a:gd name="T10" fmla="*/ 473 w 114"/>
              <a:gd name="T11" fmla="*/ 61636 h 155"/>
              <a:gd name="T12" fmla="*/ 1894 w 114"/>
              <a:gd name="T13" fmla="*/ 66337 h 155"/>
              <a:gd name="T14" fmla="*/ 3314 w 114"/>
              <a:gd name="T15" fmla="*/ 69994 h 155"/>
              <a:gd name="T16" fmla="*/ 4735 w 114"/>
              <a:gd name="T17" fmla="*/ 72606 h 155"/>
              <a:gd name="T18" fmla="*/ 6155 w 114"/>
              <a:gd name="T19" fmla="*/ 74695 h 155"/>
              <a:gd name="T20" fmla="*/ 8049 w 114"/>
              <a:gd name="T21" fmla="*/ 76784 h 155"/>
              <a:gd name="T22" fmla="*/ 10890 w 114"/>
              <a:gd name="T23" fmla="*/ 77829 h 155"/>
              <a:gd name="T24" fmla="*/ 13257 w 114"/>
              <a:gd name="T25" fmla="*/ 78874 h 155"/>
              <a:gd name="T26" fmla="*/ 16098 w 114"/>
              <a:gd name="T27" fmla="*/ 80441 h 155"/>
              <a:gd name="T28" fmla="*/ 18939 w 114"/>
              <a:gd name="T29" fmla="*/ 80963 h 155"/>
              <a:gd name="T30" fmla="*/ 22253 w 114"/>
              <a:gd name="T31" fmla="*/ 80963 h 155"/>
              <a:gd name="T32" fmla="*/ 25567 w 114"/>
              <a:gd name="T33" fmla="*/ 80963 h 155"/>
              <a:gd name="T34" fmla="*/ 29355 w 114"/>
              <a:gd name="T35" fmla="*/ 80441 h 155"/>
              <a:gd name="T36" fmla="*/ 32196 w 114"/>
              <a:gd name="T37" fmla="*/ 78874 h 155"/>
              <a:gd name="T38" fmla="*/ 35036 w 114"/>
              <a:gd name="T39" fmla="*/ 77307 h 155"/>
              <a:gd name="T40" fmla="*/ 37877 w 114"/>
              <a:gd name="T41" fmla="*/ 75217 h 155"/>
              <a:gd name="T42" fmla="*/ 39771 w 114"/>
              <a:gd name="T43" fmla="*/ 73128 h 155"/>
              <a:gd name="T44" fmla="*/ 41665 w 114"/>
              <a:gd name="T45" fmla="*/ 70516 h 155"/>
              <a:gd name="T46" fmla="*/ 43559 w 114"/>
              <a:gd name="T47" fmla="*/ 67382 h 155"/>
              <a:gd name="T48" fmla="*/ 43559 w 114"/>
              <a:gd name="T49" fmla="*/ 78874 h 155"/>
              <a:gd name="T50" fmla="*/ 53975 w 114"/>
              <a:gd name="T51" fmla="*/ 78874 h 155"/>
              <a:gd name="T52" fmla="*/ 53975 w 114"/>
              <a:gd name="T53" fmla="*/ 0 h 155"/>
              <a:gd name="T54" fmla="*/ 43085 w 114"/>
              <a:gd name="T55" fmla="*/ 0 h 155"/>
              <a:gd name="T56" fmla="*/ 43085 w 114"/>
              <a:gd name="T57" fmla="*/ 42832 h 155"/>
              <a:gd name="T58" fmla="*/ 42612 w 114"/>
              <a:gd name="T59" fmla="*/ 48578 h 155"/>
              <a:gd name="T60" fmla="*/ 42138 w 114"/>
              <a:gd name="T61" fmla="*/ 54324 h 155"/>
              <a:gd name="T62" fmla="*/ 40718 w 114"/>
              <a:gd name="T63" fmla="*/ 59025 h 155"/>
              <a:gd name="T64" fmla="*/ 38351 w 114"/>
              <a:gd name="T65" fmla="*/ 62681 h 155"/>
              <a:gd name="T66" fmla="*/ 35510 w 114"/>
              <a:gd name="T67" fmla="*/ 65815 h 155"/>
              <a:gd name="T68" fmla="*/ 32669 w 114"/>
              <a:gd name="T69" fmla="*/ 67382 h 155"/>
              <a:gd name="T70" fmla="*/ 28881 w 114"/>
              <a:gd name="T71" fmla="*/ 68949 h 155"/>
              <a:gd name="T72" fmla="*/ 24147 w 114"/>
              <a:gd name="T73" fmla="*/ 69471 h 155"/>
              <a:gd name="T74" fmla="*/ 20832 w 114"/>
              <a:gd name="T75" fmla="*/ 69471 h 155"/>
              <a:gd name="T76" fmla="*/ 17518 w 114"/>
              <a:gd name="T77" fmla="*/ 68427 h 155"/>
              <a:gd name="T78" fmla="*/ 15624 w 114"/>
              <a:gd name="T79" fmla="*/ 66337 h 155"/>
              <a:gd name="T80" fmla="*/ 13730 w 114"/>
              <a:gd name="T81" fmla="*/ 64770 h 155"/>
              <a:gd name="T82" fmla="*/ 12784 w 114"/>
              <a:gd name="T83" fmla="*/ 61636 h 155"/>
              <a:gd name="T84" fmla="*/ 11837 w 114"/>
              <a:gd name="T85" fmla="*/ 57980 h 155"/>
              <a:gd name="T86" fmla="*/ 11363 w 114"/>
              <a:gd name="T87" fmla="*/ 53801 h 155"/>
              <a:gd name="T88" fmla="*/ 11363 w 114"/>
              <a:gd name="T89" fmla="*/ 48578 h 155"/>
              <a:gd name="T90" fmla="*/ 11363 w 114"/>
              <a:gd name="T91" fmla="*/ 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24" y="0"/>
                </a:moveTo>
                <a:lnTo>
                  <a:pt x="0" y="0"/>
                </a:lnTo>
                <a:lnTo>
                  <a:pt x="0" y="91"/>
                </a:lnTo>
                <a:lnTo>
                  <a:pt x="0" y="98"/>
                </a:lnTo>
                <a:lnTo>
                  <a:pt x="0" y="108"/>
                </a:lnTo>
                <a:lnTo>
                  <a:pt x="1" y="118"/>
                </a:lnTo>
                <a:lnTo>
                  <a:pt x="4" y="127"/>
                </a:lnTo>
                <a:lnTo>
                  <a:pt x="7" y="134"/>
                </a:lnTo>
                <a:lnTo>
                  <a:pt x="10" y="139"/>
                </a:lnTo>
                <a:lnTo>
                  <a:pt x="13" y="143"/>
                </a:lnTo>
                <a:lnTo>
                  <a:pt x="17" y="147"/>
                </a:lnTo>
                <a:lnTo>
                  <a:pt x="23" y="149"/>
                </a:lnTo>
                <a:lnTo>
                  <a:pt x="28" y="151"/>
                </a:lnTo>
                <a:lnTo>
                  <a:pt x="34" y="154"/>
                </a:lnTo>
                <a:lnTo>
                  <a:pt x="40" y="155"/>
                </a:lnTo>
                <a:lnTo>
                  <a:pt x="47" y="155"/>
                </a:lnTo>
                <a:lnTo>
                  <a:pt x="54" y="155"/>
                </a:lnTo>
                <a:lnTo>
                  <a:pt x="62" y="154"/>
                </a:lnTo>
                <a:lnTo>
                  <a:pt x="68" y="151"/>
                </a:lnTo>
                <a:lnTo>
                  <a:pt x="74" y="148"/>
                </a:lnTo>
                <a:lnTo>
                  <a:pt x="80" y="144"/>
                </a:lnTo>
                <a:lnTo>
                  <a:pt x="84" y="140"/>
                </a:lnTo>
                <a:lnTo>
                  <a:pt x="88" y="135"/>
                </a:lnTo>
                <a:lnTo>
                  <a:pt x="92" y="129"/>
                </a:lnTo>
                <a:lnTo>
                  <a:pt x="92" y="151"/>
                </a:lnTo>
                <a:lnTo>
                  <a:pt x="114" y="151"/>
                </a:lnTo>
                <a:lnTo>
                  <a:pt x="114" y="0"/>
                </a:lnTo>
                <a:lnTo>
                  <a:pt x="91" y="0"/>
                </a:lnTo>
                <a:lnTo>
                  <a:pt x="91" y="82"/>
                </a:lnTo>
                <a:lnTo>
                  <a:pt x="90" y="93"/>
                </a:lnTo>
                <a:lnTo>
                  <a:pt x="89" y="104"/>
                </a:lnTo>
                <a:lnTo>
                  <a:pt x="86" y="113"/>
                </a:lnTo>
                <a:lnTo>
                  <a:pt x="81" y="120"/>
                </a:lnTo>
                <a:lnTo>
                  <a:pt x="75" y="126"/>
                </a:lnTo>
                <a:lnTo>
                  <a:pt x="69" y="129"/>
                </a:lnTo>
                <a:lnTo>
                  <a:pt x="61" y="132"/>
                </a:lnTo>
                <a:lnTo>
                  <a:pt x="51" y="133"/>
                </a:lnTo>
                <a:lnTo>
                  <a:pt x="44" y="133"/>
                </a:lnTo>
                <a:lnTo>
                  <a:pt x="37" y="131"/>
                </a:lnTo>
                <a:lnTo>
                  <a:pt x="33" y="127"/>
                </a:lnTo>
                <a:lnTo>
                  <a:pt x="29" y="124"/>
                </a:lnTo>
                <a:lnTo>
                  <a:pt x="27" y="118"/>
                </a:lnTo>
                <a:lnTo>
                  <a:pt x="25" y="111"/>
                </a:lnTo>
                <a:lnTo>
                  <a:pt x="24" y="103"/>
                </a:lnTo>
                <a:lnTo>
                  <a:pt x="24" y="93"/>
                </a:lnTo>
                <a:lnTo>
                  <a:pt x="24"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5" name="Freeform 331"/>
          <p:cNvSpPr>
            <a:spLocks/>
          </p:cNvSpPr>
          <p:nvPr/>
        </p:nvSpPr>
        <p:spPr bwMode="auto">
          <a:xfrm>
            <a:off x="7192963" y="1582738"/>
            <a:ext cx="57150" cy="82550"/>
          </a:xfrm>
          <a:custGeom>
            <a:avLst/>
            <a:gdLst>
              <a:gd name="T0" fmla="*/ 57150 w 121"/>
              <a:gd name="T1" fmla="*/ 28213 h 158"/>
              <a:gd name="T2" fmla="*/ 54788 w 121"/>
              <a:gd name="T3" fmla="*/ 16719 h 158"/>
              <a:gd name="T4" fmla="*/ 49121 w 121"/>
              <a:gd name="T5" fmla="*/ 7837 h 158"/>
              <a:gd name="T6" fmla="*/ 40619 w 121"/>
              <a:gd name="T7" fmla="*/ 1567 h 158"/>
              <a:gd name="T8" fmla="*/ 29756 w 121"/>
              <a:gd name="T9" fmla="*/ 0 h 158"/>
              <a:gd name="T10" fmla="*/ 17476 w 121"/>
              <a:gd name="T11" fmla="*/ 2612 h 158"/>
              <a:gd name="T12" fmla="*/ 8029 w 121"/>
              <a:gd name="T13" fmla="*/ 10972 h 158"/>
              <a:gd name="T14" fmla="*/ 1889 w 121"/>
              <a:gd name="T15" fmla="*/ 24034 h 158"/>
              <a:gd name="T16" fmla="*/ 0 w 121"/>
              <a:gd name="T17" fmla="*/ 41275 h 158"/>
              <a:gd name="T18" fmla="*/ 1889 w 121"/>
              <a:gd name="T19" fmla="*/ 59039 h 158"/>
              <a:gd name="T20" fmla="*/ 7557 w 121"/>
              <a:gd name="T21" fmla="*/ 71578 h 158"/>
              <a:gd name="T22" fmla="*/ 16531 w 121"/>
              <a:gd name="T23" fmla="*/ 79415 h 158"/>
              <a:gd name="T24" fmla="*/ 28339 w 121"/>
              <a:gd name="T25" fmla="*/ 82550 h 158"/>
              <a:gd name="T26" fmla="*/ 39674 w 121"/>
              <a:gd name="T27" fmla="*/ 80460 h 158"/>
              <a:gd name="T28" fmla="*/ 48648 w 121"/>
              <a:gd name="T29" fmla="*/ 74713 h 158"/>
              <a:gd name="T30" fmla="*/ 54788 w 121"/>
              <a:gd name="T31" fmla="*/ 64786 h 158"/>
              <a:gd name="T32" fmla="*/ 57150 w 121"/>
              <a:gd name="T33" fmla="*/ 52247 h 158"/>
              <a:gd name="T34" fmla="*/ 45814 w 121"/>
              <a:gd name="T35" fmla="*/ 56427 h 158"/>
              <a:gd name="T36" fmla="*/ 43453 w 121"/>
              <a:gd name="T37" fmla="*/ 63219 h 158"/>
              <a:gd name="T38" fmla="*/ 38730 w 121"/>
              <a:gd name="T39" fmla="*/ 67921 h 158"/>
              <a:gd name="T40" fmla="*/ 32590 w 121"/>
              <a:gd name="T41" fmla="*/ 70533 h 158"/>
              <a:gd name="T42" fmla="*/ 24560 w 121"/>
              <a:gd name="T43" fmla="*/ 70011 h 158"/>
              <a:gd name="T44" fmla="*/ 18420 w 121"/>
              <a:gd name="T45" fmla="*/ 66353 h 158"/>
              <a:gd name="T46" fmla="*/ 13697 w 121"/>
              <a:gd name="T47" fmla="*/ 59039 h 158"/>
              <a:gd name="T48" fmla="*/ 11808 w 121"/>
              <a:gd name="T49" fmla="*/ 48067 h 158"/>
              <a:gd name="T50" fmla="*/ 11808 w 121"/>
              <a:gd name="T51" fmla="*/ 34483 h 158"/>
              <a:gd name="T52" fmla="*/ 14169 w 121"/>
              <a:gd name="T53" fmla="*/ 23511 h 158"/>
              <a:gd name="T54" fmla="*/ 18893 w 121"/>
              <a:gd name="T55" fmla="*/ 16197 h 158"/>
              <a:gd name="T56" fmla="*/ 25977 w 121"/>
              <a:gd name="T57" fmla="*/ 12539 h 158"/>
              <a:gd name="T58" fmla="*/ 33062 w 121"/>
              <a:gd name="T59" fmla="*/ 12017 h 158"/>
              <a:gd name="T60" fmla="*/ 39202 w 121"/>
              <a:gd name="T61" fmla="*/ 14629 h 158"/>
              <a:gd name="T62" fmla="*/ 43453 w 121"/>
              <a:gd name="T63" fmla="*/ 18809 h 158"/>
              <a:gd name="T64" fmla="*/ 45814 w 121"/>
              <a:gd name="T65" fmla="*/ 24556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58"/>
              <a:gd name="T101" fmla="*/ 121 w 121"/>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58">
                <a:moveTo>
                  <a:pt x="98" y="54"/>
                </a:moveTo>
                <a:lnTo>
                  <a:pt x="121" y="54"/>
                </a:lnTo>
                <a:lnTo>
                  <a:pt x="119" y="43"/>
                </a:lnTo>
                <a:lnTo>
                  <a:pt x="116" y="32"/>
                </a:lnTo>
                <a:lnTo>
                  <a:pt x="112" y="23"/>
                </a:lnTo>
                <a:lnTo>
                  <a:pt x="104" y="15"/>
                </a:lnTo>
                <a:lnTo>
                  <a:pt x="96" y="8"/>
                </a:lnTo>
                <a:lnTo>
                  <a:pt x="86" y="3"/>
                </a:lnTo>
                <a:lnTo>
                  <a:pt x="76" y="1"/>
                </a:lnTo>
                <a:lnTo>
                  <a:pt x="63" y="0"/>
                </a:lnTo>
                <a:lnTo>
                  <a:pt x="49" y="1"/>
                </a:lnTo>
                <a:lnTo>
                  <a:pt x="37" y="5"/>
                </a:lnTo>
                <a:lnTo>
                  <a:pt x="26" y="11"/>
                </a:lnTo>
                <a:lnTo>
                  <a:pt x="17" y="21"/>
                </a:lnTo>
                <a:lnTo>
                  <a:pt x="9" y="32"/>
                </a:lnTo>
                <a:lnTo>
                  <a:pt x="4" y="46"/>
                </a:lnTo>
                <a:lnTo>
                  <a:pt x="1" y="61"/>
                </a:lnTo>
                <a:lnTo>
                  <a:pt x="0" y="79"/>
                </a:lnTo>
                <a:lnTo>
                  <a:pt x="1" y="97"/>
                </a:lnTo>
                <a:lnTo>
                  <a:pt x="4" y="113"/>
                </a:lnTo>
                <a:lnTo>
                  <a:pt x="9" y="125"/>
                </a:lnTo>
                <a:lnTo>
                  <a:pt x="16" y="137"/>
                </a:lnTo>
                <a:lnTo>
                  <a:pt x="25" y="146"/>
                </a:lnTo>
                <a:lnTo>
                  <a:pt x="35" y="152"/>
                </a:lnTo>
                <a:lnTo>
                  <a:pt x="47" y="157"/>
                </a:lnTo>
                <a:lnTo>
                  <a:pt x="60" y="158"/>
                </a:lnTo>
                <a:lnTo>
                  <a:pt x="74" y="157"/>
                </a:lnTo>
                <a:lnTo>
                  <a:pt x="84" y="154"/>
                </a:lnTo>
                <a:lnTo>
                  <a:pt x="95" y="149"/>
                </a:lnTo>
                <a:lnTo>
                  <a:pt x="103" y="143"/>
                </a:lnTo>
                <a:lnTo>
                  <a:pt x="110" y="135"/>
                </a:lnTo>
                <a:lnTo>
                  <a:pt x="116" y="124"/>
                </a:lnTo>
                <a:lnTo>
                  <a:pt x="119" y="113"/>
                </a:lnTo>
                <a:lnTo>
                  <a:pt x="121" y="100"/>
                </a:lnTo>
                <a:lnTo>
                  <a:pt x="99" y="100"/>
                </a:lnTo>
                <a:lnTo>
                  <a:pt x="97" y="108"/>
                </a:lnTo>
                <a:lnTo>
                  <a:pt x="95" y="115"/>
                </a:lnTo>
                <a:lnTo>
                  <a:pt x="92" y="121"/>
                </a:lnTo>
                <a:lnTo>
                  <a:pt x="87" y="125"/>
                </a:lnTo>
                <a:lnTo>
                  <a:pt x="82" y="130"/>
                </a:lnTo>
                <a:lnTo>
                  <a:pt x="76" y="132"/>
                </a:lnTo>
                <a:lnTo>
                  <a:pt x="69" y="135"/>
                </a:lnTo>
                <a:lnTo>
                  <a:pt x="61" y="135"/>
                </a:lnTo>
                <a:lnTo>
                  <a:pt x="52" y="134"/>
                </a:lnTo>
                <a:lnTo>
                  <a:pt x="45" y="131"/>
                </a:lnTo>
                <a:lnTo>
                  <a:pt x="39" y="127"/>
                </a:lnTo>
                <a:lnTo>
                  <a:pt x="34" y="121"/>
                </a:lnTo>
                <a:lnTo>
                  <a:pt x="29" y="113"/>
                </a:lnTo>
                <a:lnTo>
                  <a:pt x="26" y="103"/>
                </a:lnTo>
                <a:lnTo>
                  <a:pt x="25" y="92"/>
                </a:lnTo>
                <a:lnTo>
                  <a:pt x="24" y="79"/>
                </a:lnTo>
                <a:lnTo>
                  <a:pt x="25" y="66"/>
                </a:lnTo>
                <a:lnTo>
                  <a:pt x="27" y="54"/>
                </a:lnTo>
                <a:lnTo>
                  <a:pt x="30" y="45"/>
                </a:lnTo>
                <a:lnTo>
                  <a:pt x="35" y="37"/>
                </a:lnTo>
                <a:lnTo>
                  <a:pt x="40" y="31"/>
                </a:lnTo>
                <a:lnTo>
                  <a:pt x="46" y="26"/>
                </a:lnTo>
                <a:lnTo>
                  <a:pt x="55" y="24"/>
                </a:lnTo>
                <a:lnTo>
                  <a:pt x="63" y="23"/>
                </a:lnTo>
                <a:lnTo>
                  <a:pt x="70" y="23"/>
                </a:lnTo>
                <a:lnTo>
                  <a:pt x="77" y="25"/>
                </a:lnTo>
                <a:lnTo>
                  <a:pt x="83" y="28"/>
                </a:lnTo>
                <a:lnTo>
                  <a:pt x="87" y="31"/>
                </a:lnTo>
                <a:lnTo>
                  <a:pt x="92" y="36"/>
                </a:lnTo>
                <a:lnTo>
                  <a:pt x="95" y="42"/>
                </a:lnTo>
                <a:lnTo>
                  <a:pt x="97" y="47"/>
                </a:lnTo>
                <a:lnTo>
                  <a:pt x="98" y="5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6" name="Freeform 332"/>
          <p:cNvSpPr>
            <a:spLocks noEditPoints="1"/>
          </p:cNvSpPr>
          <p:nvPr/>
        </p:nvSpPr>
        <p:spPr bwMode="auto">
          <a:xfrm>
            <a:off x="7259638" y="1554164"/>
            <a:ext cx="11112" cy="109537"/>
          </a:xfrm>
          <a:custGeom>
            <a:avLst/>
            <a:gdLst>
              <a:gd name="T0" fmla="*/ 0 w 23"/>
              <a:gd name="T1" fmla="*/ 109537 h 207"/>
              <a:gd name="T2" fmla="*/ 11112 w 23"/>
              <a:gd name="T3" fmla="*/ 109537 h 207"/>
              <a:gd name="T4" fmla="*/ 11112 w 23"/>
              <a:gd name="T5" fmla="*/ 29633 h 207"/>
              <a:gd name="T6" fmla="*/ 0 w 23"/>
              <a:gd name="T7" fmla="*/ 29633 h 207"/>
              <a:gd name="T8" fmla="*/ 0 w 23"/>
              <a:gd name="T9" fmla="*/ 109537 h 207"/>
              <a:gd name="T10" fmla="*/ 0 w 23"/>
              <a:gd name="T11" fmla="*/ 14817 h 207"/>
              <a:gd name="T12" fmla="*/ 11112 w 23"/>
              <a:gd name="T13" fmla="*/ 14817 h 207"/>
              <a:gd name="T14" fmla="*/ 11112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7" name="Rectangle 333"/>
          <p:cNvSpPr>
            <a:spLocks noChangeArrowheads="1"/>
          </p:cNvSpPr>
          <p:nvPr/>
        </p:nvSpPr>
        <p:spPr bwMode="auto">
          <a:xfrm>
            <a:off x="7288214" y="1554164"/>
            <a:ext cx="9525" cy="109537"/>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98" name="Rectangle 334"/>
          <p:cNvSpPr>
            <a:spLocks noChangeArrowheads="1"/>
          </p:cNvSpPr>
          <p:nvPr/>
        </p:nvSpPr>
        <p:spPr bwMode="auto">
          <a:xfrm>
            <a:off x="7315201" y="1554164"/>
            <a:ext cx="11113" cy="109537"/>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199" name="Freeform 335"/>
          <p:cNvSpPr>
            <a:spLocks noEditPoints="1"/>
          </p:cNvSpPr>
          <p:nvPr/>
        </p:nvSpPr>
        <p:spPr bwMode="auto">
          <a:xfrm>
            <a:off x="7339014" y="1582738"/>
            <a:ext cx="58737" cy="82550"/>
          </a:xfrm>
          <a:custGeom>
            <a:avLst/>
            <a:gdLst>
              <a:gd name="T0" fmla="*/ 46321 w 123"/>
              <a:gd name="T1" fmla="*/ 59039 h 158"/>
              <a:gd name="T2" fmla="*/ 43456 w 123"/>
              <a:gd name="T3" fmla="*/ 64264 h 158"/>
              <a:gd name="T4" fmla="*/ 39158 w 123"/>
              <a:gd name="T5" fmla="*/ 67921 h 158"/>
              <a:gd name="T6" fmla="*/ 33905 w 123"/>
              <a:gd name="T7" fmla="*/ 70533 h 158"/>
              <a:gd name="T8" fmla="*/ 26265 w 123"/>
              <a:gd name="T9" fmla="*/ 70011 h 158"/>
              <a:gd name="T10" fmla="*/ 19579 w 123"/>
              <a:gd name="T11" fmla="*/ 66876 h 158"/>
              <a:gd name="T12" fmla="*/ 14326 w 123"/>
              <a:gd name="T13" fmla="*/ 60606 h 158"/>
              <a:gd name="T14" fmla="*/ 11938 w 123"/>
              <a:gd name="T15" fmla="*/ 50679 h 158"/>
              <a:gd name="T16" fmla="*/ 58737 w 123"/>
              <a:gd name="T17" fmla="*/ 45455 h 158"/>
              <a:gd name="T18" fmla="*/ 58259 w 123"/>
              <a:gd name="T19" fmla="*/ 30826 h 158"/>
              <a:gd name="T20" fmla="*/ 54439 w 123"/>
              <a:gd name="T21" fmla="*/ 15674 h 158"/>
              <a:gd name="T22" fmla="*/ 46799 w 123"/>
              <a:gd name="T23" fmla="*/ 5747 h 158"/>
              <a:gd name="T24" fmla="*/ 36293 w 123"/>
              <a:gd name="T25" fmla="*/ 522 h 158"/>
              <a:gd name="T26" fmla="*/ 22922 w 123"/>
              <a:gd name="T27" fmla="*/ 522 h 158"/>
              <a:gd name="T28" fmla="*/ 11938 w 123"/>
              <a:gd name="T29" fmla="*/ 5747 h 158"/>
              <a:gd name="T30" fmla="*/ 4298 w 123"/>
              <a:gd name="T31" fmla="*/ 16719 h 158"/>
              <a:gd name="T32" fmla="*/ 478 w 123"/>
              <a:gd name="T33" fmla="*/ 32393 h 158"/>
              <a:gd name="T34" fmla="*/ 478 w 123"/>
              <a:gd name="T35" fmla="*/ 50679 h 158"/>
              <a:gd name="T36" fmla="*/ 4298 w 123"/>
              <a:gd name="T37" fmla="*/ 66353 h 158"/>
              <a:gd name="T38" fmla="*/ 11938 w 123"/>
              <a:gd name="T39" fmla="*/ 76280 h 158"/>
              <a:gd name="T40" fmla="*/ 22922 w 123"/>
              <a:gd name="T41" fmla="*/ 82028 h 158"/>
              <a:gd name="T42" fmla="*/ 34860 w 123"/>
              <a:gd name="T43" fmla="*/ 82028 h 158"/>
              <a:gd name="T44" fmla="*/ 44888 w 123"/>
              <a:gd name="T45" fmla="*/ 78370 h 158"/>
              <a:gd name="T46" fmla="*/ 51574 w 123"/>
              <a:gd name="T47" fmla="*/ 71578 h 158"/>
              <a:gd name="T48" fmla="*/ 56827 w 123"/>
              <a:gd name="T49" fmla="*/ 61651 h 158"/>
              <a:gd name="T50" fmla="*/ 47276 w 123"/>
              <a:gd name="T51" fmla="*/ 55904 h 158"/>
              <a:gd name="T52" fmla="*/ 11938 w 123"/>
              <a:gd name="T53" fmla="*/ 28736 h 158"/>
              <a:gd name="T54" fmla="*/ 14804 w 123"/>
              <a:gd name="T55" fmla="*/ 20376 h 158"/>
              <a:gd name="T56" fmla="*/ 19579 w 123"/>
              <a:gd name="T57" fmla="*/ 14629 h 158"/>
              <a:gd name="T58" fmla="*/ 25787 w 123"/>
              <a:gd name="T59" fmla="*/ 12017 h 158"/>
              <a:gd name="T60" fmla="*/ 33905 w 123"/>
              <a:gd name="T61" fmla="*/ 12017 h 158"/>
              <a:gd name="T62" fmla="*/ 40113 w 123"/>
              <a:gd name="T63" fmla="*/ 15152 h 158"/>
              <a:gd name="T64" fmla="*/ 44888 w 123"/>
              <a:gd name="T65" fmla="*/ 20376 h 158"/>
              <a:gd name="T66" fmla="*/ 46799 w 123"/>
              <a:gd name="T67" fmla="*/ 28736 h 158"/>
              <a:gd name="T68" fmla="*/ 11461 w 123"/>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8"/>
                </a:lnTo>
                <a:lnTo>
                  <a:pt x="91" y="123"/>
                </a:lnTo>
                <a:lnTo>
                  <a:pt x="86" y="128"/>
                </a:lnTo>
                <a:lnTo>
                  <a:pt x="82" y="130"/>
                </a:lnTo>
                <a:lnTo>
                  <a:pt x="77" y="132"/>
                </a:lnTo>
                <a:lnTo>
                  <a:pt x="71" y="135"/>
                </a:lnTo>
                <a:lnTo>
                  <a:pt x="63" y="135"/>
                </a:lnTo>
                <a:lnTo>
                  <a:pt x="55" y="134"/>
                </a:lnTo>
                <a:lnTo>
                  <a:pt x="47" y="131"/>
                </a:lnTo>
                <a:lnTo>
                  <a:pt x="41" y="128"/>
                </a:lnTo>
                <a:lnTo>
                  <a:pt x="35" y="122"/>
                </a:lnTo>
                <a:lnTo>
                  <a:pt x="30" y="116"/>
                </a:lnTo>
                <a:lnTo>
                  <a:pt x="27" y="108"/>
                </a:lnTo>
                <a:lnTo>
                  <a:pt x="25" y="97"/>
                </a:lnTo>
                <a:lnTo>
                  <a:pt x="24" y="87"/>
                </a:lnTo>
                <a:lnTo>
                  <a:pt x="123" y="87"/>
                </a:lnTo>
                <a:lnTo>
                  <a:pt x="123" y="75"/>
                </a:lnTo>
                <a:lnTo>
                  <a:pt x="122" y="59"/>
                </a:lnTo>
                <a:lnTo>
                  <a:pt x="119" y="43"/>
                </a:lnTo>
                <a:lnTo>
                  <a:pt x="114" y="30"/>
                </a:lnTo>
                <a:lnTo>
                  <a:pt x="107" y="19"/>
                </a:lnTo>
                <a:lnTo>
                  <a:pt x="98" y="11"/>
                </a:lnTo>
                <a:lnTo>
                  <a:pt x="87" y="4"/>
                </a:lnTo>
                <a:lnTo>
                  <a:pt x="76" y="1"/>
                </a:lnTo>
                <a:lnTo>
                  <a:pt x="61" y="0"/>
                </a:lnTo>
                <a:lnTo>
                  <a:pt x="48" y="1"/>
                </a:lnTo>
                <a:lnTo>
                  <a:pt x="36" y="5"/>
                </a:lnTo>
                <a:lnTo>
                  <a:pt x="25" y="11"/>
                </a:lnTo>
                <a:lnTo>
                  <a:pt x="17" y="21"/>
                </a:lnTo>
                <a:lnTo>
                  <a:pt x="9" y="32"/>
                </a:lnTo>
                <a:lnTo>
                  <a:pt x="4" y="46"/>
                </a:lnTo>
                <a:lnTo>
                  <a:pt x="1" y="62"/>
                </a:lnTo>
                <a:lnTo>
                  <a:pt x="0" y="80"/>
                </a:lnTo>
                <a:lnTo>
                  <a:pt x="1" y="97"/>
                </a:lnTo>
                <a:lnTo>
                  <a:pt x="4" y="113"/>
                </a:lnTo>
                <a:lnTo>
                  <a:pt x="9" y="127"/>
                </a:lnTo>
                <a:lnTo>
                  <a:pt x="17" y="137"/>
                </a:lnTo>
                <a:lnTo>
                  <a:pt x="25" y="146"/>
                </a:lnTo>
                <a:lnTo>
                  <a:pt x="36" y="152"/>
                </a:lnTo>
                <a:lnTo>
                  <a:pt x="48" y="157"/>
                </a:lnTo>
                <a:lnTo>
                  <a:pt x="61" y="158"/>
                </a:lnTo>
                <a:lnTo>
                  <a:pt x="73" y="157"/>
                </a:lnTo>
                <a:lnTo>
                  <a:pt x="84" y="154"/>
                </a:lnTo>
                <a:lnTo>
                  <a:pt x="94" y="150"/>
                </a:lnTo>
                <a:lnTo>
                  <a:pt x="102" y="144"/>
                </a:lnTo>
                <a:lnTo>
                  <a:pt x="108" y="137"/>
                </a:lnTo>
                <a:lnTo>
                  <a:pt x="115" y="128"/>
                </a:lnTo>
                <a:lnTo>
                  <a:pt x="119" y="118"/>
                </a:lnTo>
                <a:lnTo>
                  <a:pt x="121" y="107"/>
                </a:lnTo>
                <a:lnTo>
                  <a:pt x="99" y="107"/>
                </a:lnTo>
                <a:close/>
                <a:moveTo>
                  <a:pt x="24" y="66"/>
                </a:moveTo>
                <a:lnTo>
                  <a:pt x="25" y="55"/>
                </a:lnTo>
                <a:lnTo>
                  <a:pt x="27" y="47"/>
                </a:lnTo>
                <a:lnTo>
                  <a:pt x="31" y="39"/>
                </a:lnTo>
                <a:lnTo>
                  <a:pt x="36" y="33"/>
                </a:lnTo>
                <a:lnTo>
                  <a:pt x="41" y="28"/>
                </a:lnTo>
                <a:lnTo>
                  <a:pt x="47" y="24"/>
                </a:lnTo>
                <a:lnTo>
                  <a:pt x="54" y="23"/>
                </a:lnTo>
                <a:lnTo>
                  <a:pt x="62" y="22"/>
                </a:lnTo>
                <a:lnTo>
                  <a:pt x="71" y="23"/>
                </a:lnTo>
                <a:lnTo>
                  <a:pt x="78" y="24"/>
                </a:lnTo>
                <a:lnTo>
                  <a:pt x="84" y="29"/>
                </a:lnTo>
                <a:lnTo>
                  <a:pt x="89" y="33"/>
                </a:lnTo>
                <a:lnTo>
                  <a:pt x="94" y="39"/>
                </a:lnTo>
                <a:lnTo>
                  <a:pt x="97" y="47"/>
                </a:lnTo>
                <a:lnTo>
                  <a:pt x="98" y="55"/>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0" name="Freeform 336"/>
          <p:cNvSpPr>
            <a:spLocks/>
          </p:cNvSpPr>
          <p:nvPr/>
        </p:nvSpPr>
        <p:spPr bwMode="auto">
          <a:xfrm>
            <a:off x="7443788" y="1554164"/>
            <a:ext cx="55562" cy="109537"/>
          </a:xfrm>
          <a:custGeom>
            <a:avLst/>
            <a:gdLst>
              <a:gd name="T0" fmla="*/ 0 w 119"/>
              <a:gd name="T1" fmla="*/ 109537 h 207"/>
              <a:gd name="T2" fmla="*/ 55562 w 119"/>
              <a:gd name="T3" fmla="*/ 109537 h 207"/>
              <a:gd name="T4" fmla="*/ 55562 w 119"/>
              <a:gd name="T5" fmla="*/ 95779 h 207"/>
              <a:gd name="T6" fmla="*/ 12607 w 119"/>
              <a:gd name="T7" fmla="*/ 95779 h 207"/>
              <a:gd name="T8" fmla="*/ 12607 w 119"/>
              <a:gd name="T9" fmla="*/ 0 h 207"/>
              <a:gd name="T10" fmla="*/ 0 w 119"/>
              <a:gd name="T11" fmla="*/ 0 h 207"/>
              <a:gd name="T12" fmla="*/ 0 w 119"/>
              <a:gd name="T13" fmla="*/ 109537 h 207"/>
              <a:gd name="T14" fmla="*/ 0 60000 65536"/>
              <a:gd name="T15" fmla="*/ 0 60000 65536"/>
              <a:gd name="T16" fmla="*/ 0 60000 65536"/>
              <a:gd name="T17" fmla="*/ 0 60000 65536"/>
              <a:gd name="T18" fmla="*/ 0 60000 65536"/>
              <a:gd name="T19" fmla="*/ 0 60000 65536"/>
              <a:gd name="T20" fmla="*/ 0 60000 65536"/>
              <a:gd name="T21" fmla="*/ 0 w 119"/>
              <a:gd name="T22" fmla="*/ 0 h 207"/>
              <a:gd name="T23" fmla="*/ 119 w 119"/>
              <a:gd name="T24" fmla="*/ 207 h 2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207">
                <a:moveTo>
                  <a:pt x="0" y="207"/>
                </a:moveTo>
                <a:lnTo>
                  <a:pt x="119" y="207"/>
                </a:lnTo>
                <a:lnTo>
                  <a:pt x="119" y="181"/>
                </a:lnTo>
                <a:lnTo>
                  <a:pt x="27" y="181"/>
                </a:lnTo>
                <a:lnTo>
                  <a:pt x="27"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1" name="Rectangle 337"/>
          <p:cNvSpPr>
            <a:spLocks noChangeArrowheads="1"/>
          </p:cNvSpPr>
          <p:nvPr/>
        </p:nvSpPr>
        <p:spPr bwMode="auto">
          <a:xfrm>
            <a:off x="7513638" y="1647826"/>
            <a:ext cx="11112"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202" name="Freeform 338"/>
          <p:cNvSpPr>
            <a:spLocks/>
          </p:cNvSpPr>
          <p:nvPr/>
        </p:nvSpPr>
        <p:spPr bwMode="auto">
          <a:xfrm>
            <a:off x="6375400" y="1751013"/>
            <a:ext cx="58738" cy="106362"/>
          </a:xfrm>
          <a:custGeom>
            <a:avLst/>
            <a:gdLst>
              <a:gd name="T0" fmla="*/ 58738 w 124"/>
              <a:gd name="T1" fmla="*/ 106362 h 199"/>
              <a:gd name="T2" fmla="*/ 12316 w 124"/>
              <a:gd name="T3" fmla="*/ 93534 h 199"/>
              <a:gd name="T4" fmla="*/ 15632 w 124"/>
              <a:gd name="T5" fmla="*/ 86586 h 199"/>
              <a:gd name="T6" fmla="*/ 19421 w 124"/>
              <a:gd name="T7" fmla="*/ 80172 h 199"/>
              <a:gd name="T8" fmla="*/ 25579 w 124"/>
              <a:gd name="T9" fmla="*/ 74828 h 199"/>
              <a:gd name="T10" fmla="*/ 33159 w 124"/>
              <a:gd name="T11" fmla="*/ 69483 h 199"/>
              <a:gd name="T12" fmla="*/ 45001 w 124"/>
              <a:gd name="T13" fmla="*/ 61465 h 199"/>
              <a:gd name="T14" fmla="*/ 52106 w 124"/>
              <a:gd name="T15" fmla="*/ 54517 h 199"/>
              <a:gd name="T16" fmla="*/ 56370 w 124"/>
              <a:gd name="T17" fmla="*/ 46500 h 199"/>
              <a:gd name="T18" fmla="*/ 58264 w 124"/>
              <a:gd name="T19" fmla="*/ 36879 h 199"/>
              <a:gd name="T20" fmla="*/ 58264 w 124"/>
              <a:gd name="T21" fmla="*/ 24586 h 199"/>
              <a:gd name="T22" fmla="*/ 54475 w 124"/>
              <a:gd name="T23" fmla="*/ 12828 h 199"/>
              <a:gd name="T24" fmla="*/ 46896 w 124"/>
              <a:gd name="T25" fmla="*/ 4810 h 199"/>
              <a:gd name="T26" fmla="*/ 36948 w 124"/>
              <a:gd name="T27" fmla="*/ 534 h 199"/>
              <a:gd name="T28" fmla="*/ 24632 w 124"/>
              <a:gd name="T29" fmla="*/ 534 h 199"/>
              <a:gd name="T30" fmla="*/ 14211 w 124"/>
              <a:gd name="T31" fmla="*/ 5345 h 199"/>
              <a:gd name="T32" fmla="*/ 6632 w 124"/>
              <a:gd name="T33" fmla="*/ 14966 h 199"/>
              <a:gd name="T34" fmla="*/ 2368 w 124"/>
              <a:gd name="T35" fmla="*/ 28328 h 199"/>
              <a:gd name="T36" fmla="*/ 1895 w 124"/>
              <a:gd name="T37" fmla="*/ 38483 h 199"/>
              <a:gd name="T38" fmla="*/ 13263 w 124"/>
              <a:gd name="T39" fmla="*/ 37414 h 199"/>
              <a:gd name="T40" fmla="*/ 14685 w 124"/>
              <a:gd name="T41" fmla="*/ 27259 h 199"/>
              <a:gd name="T42" fmla="*/ 18000 w 124"/>
              <a:gd name="T43" fmla="*/ 19241 h 199"/>
              <a:gd name="T44" fmla="*/ 23685 w 124"/>
              <a:gd name="T45" fmla="*/ 14966 h 199"/>
              <a:gd name="T46" fmla="*/ 29843 w 124"/>
              <a:gd name="T47" fmla="*/ 12828 h 199"/>
              <a:gd name="T48" fmla="*/ 36948 w 124"/>
              <a:gd name="T49" fmla="*/ 14431 h 199"/>
              <a:gd name="T50" fmla="*/ 42632 w 124"/>
              <a:gd name="T51" fmla="*/ 18172 h 199"/>
              <a:gd name="T52" fmla="*/ 45948 w 124"/>
              <a:gd name="T53" fmla="*/ 24052 h 199"/>
              <a:gd name="T54" fmla="*/ 46896 w 124"/>
              <a:gd name="T55" fmla="*/ 31534 h 199"/>
              <a:gd name="T56" fmla="*/ 45948 w 124"/>
              <a:gd name="T57" fmla="*/ 38483 h 199"/>
              <a:gd name="T58" fmla="*/ 44054 w 124"/>
              <a:gd name="T59" fmla="*/ 44362 h 199"/>
              <a:gd name="T60" fmla="*/ 39790 w 124"/>
              <a:gd name="T61" fmla="*/ 49707 h 199"/>
              <a:gd name="T62" fmla="*/ 34580 w 124"/>
              <a:gd name="T63" fmla="*/ 53983 h 199"/>
              <a:gd name="T64" fmla="*/ 20843 w 124"/>
              <a:gd name="T65" fmla="*/ 63603 h 199"/>
              <a:gd name="T66" fmla="*/ 10421 w 124"/>
              <a:gd name="T67" fmla="*/ 73224 h 199"/>
              <a:gd name="T68" fmla="*/ 3790 w 124"/>
              <a:gd name="T69" fmla="*/ 84448 h 199"/>
              <a:gd name="T70" fmla="*/ 474 w 124"/>
              <a:gd name="T71" fmla="*/ 97810 h 199"/>
              <a:gd name="T72" fmla="*/ 0 w 124"/>
              <a:gd name="T73" fmla="*/ 106362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
              <a:gd name="T112" fmla="*/ 0 h 199"/>
              <a:gd name="T113" fmla="*/ 124 w 124"/>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 h="199">
                <a:moveTo>
                  <a:pt x="0" y="199"/>
                </a:moveTo>
                <a:lnTo>
                  <a:pt x="124" y="199"/>
                </a:lnTo>
                <a:lnTo>
                  <a:pt x="124" y="175"/>
                </a:lnTo>
                <a:lnTo>
                  <a:pt x="26" y="175"/>
                </a:lnTo>
                <a:lnTo>
                  <a:pt x="30" y="168"/>
                </a:lnTo>
                <a:lnTo>
                  <a:pt x="33" y="162"/>
                </a:lnTo>
                <a:lnTo>
                  <a:pt x="36" y="156"/>
                </a:lnTo>
                <a:lnTo>
                  <a:pt x="41" y="150"/>
                </a:lnTo>
                <a:lnTo>
                  <a:pt x="47" y="145"/>
                </a:lnTo>
                <a:lnTo>
                  <a:pt x="54" y="140"/>
                </a:lnTo>
                <a:lnTo>
                  <a:pt x="61" y="135"/>
                </a:lnTo>
                <a:lnTo>
                  <a:pt x="70" y="130"/>
                </a:lnTo>
                <a:lnTo>
                  <a:pt x="85" y="122"/>
                </a:lnTo>
                <a:lnTo>
                  <a:pt x="95" y="115"/>
                </a:lnTo>
                <a:lnTo>
                  <a:pt x="102" y="109"/>
                </a:lnTo>
                <a:lnTo>
                  <a:pt x="110" y="102"/>
                </a:lnTo>
                <a:lnTo>
                  <a:pt x="115" y="95"/>
                </a:lnTo>
                <a:lnTo>
                  <a:pt x="119" y="87"/>
                </a:lnTo>
                <a:lnTo>
                  <a:pt x="122" y="78"/>
                </a:lnTo>
                <a:lnTo>
                  <a:pt x="123" y="69"/>
                </a:lnTo>
                <a:lnTo>
                  <a:pt x="124" y="59"/>
                </a:lnTo>
                <a:lnTo>
                  <a:pt x="123" y="46"/>
                </a:lnTo>
                <a:lnTo>
                  <a:pt x="120" y="35"/>
                </a:lnTo>
                <a:lnTo>
                  <a:pt x="115" y="24"/>
                </a:lnTo>
                <a:lnTo>
                  <a:pt x="108" y="16"/>
                </a:lnTo>
                <a:lnTo>
                  <a:pt x="99" y="9"/>
                </a:lnTo>
                <a:lnTo>
                  <a:pt x="90" y="4"/>
                </a:lnTo>
                <a:lnTo>
                  <a:pt x="78" y="1"/>
                </a:lnTo>
                <a:lnTo>
                  <a:pt x="64" y="0"/>
                </a:lnTo>
                <a:lnTo>
                  <a:pt x="52" y="1"/>
                </a:lnTo>
                <a:lnTo>
                  <a:pt x="40" y="4"/>
                </a:lnTo>
                <a:lnTo>
                  <a:pt x="30" y="10"/>
                </a:lnTo>
                <a:lnTo>
                  <a:pt x="21" y="18"/>
                </a:lnTo>
                <a:lnTo>
                  <a:pt x="14" y="28"/>
                </a:lnTo>
                <a:lnTo>
                  <a:pt x="8" y="39"/>
                </a:lnTo>
                <a:lnTo>
                  <a:pt x="5" y="53"/>
                </a:lnTo>
                <a:lnTo>
                  <a:pt x="4" y="69"/>
                </a:lnTo>
                <a:lnTo>
                  <a:pt x="4" y="72"/>
                </a:lnTo>
                <a:lnTo>
                  <a:pt x="28" y="72"/>
                </a:lnTo>
                <a:lnTo>
                  <a:pt x="28" y="70"/>
                </a:lnTo>
                <a:lnTo>
                  <a:pt x="30" y="59"/>
                </a:lnTo>
                <a:lnTo>
                  <a:pt x="31" y="51"/>
                </a:lnTo>
                <a:lnTo>
                  <a:pt x="34" y="43"/>
                </a:lnTo>
                <a:lnTo>
                  <a:pt x="38" y="36"/>
                </a:lnTo>
                <a:lnTo>
                  <a:pt x="43" y="31"/>
                </a:lnTo>
                <a:lnTo>
                  <a:pt x="50" y="28"/>
                </a:lnTo>
                <a:lnTo>
                  <a:pt x="56" y="25"/>
                </a:lnTo>
                <a:lnTo>
                  <a:pt x="63" y="24"/>
                </a:lnTo>
                <a:lnTo>
                  <a:pt x="72" y="25"/>
                </a:lnTo>
                <a:lnTo>
                  <a:pt x="78" y="27"/>
                </a:lnTo>
                <a:lnTo>
                  <a:pt x="84" y="30"/>
                </a:lnTo>
                <a:lnTo>
                  <a:pt x="90" y="34"/>
                </a:lnTo>
                <a:lnTo>
                  <a:pt x="94" y="39"/>
                </a:lnTo>
                <a:lnTo>
                  <a:pt x="97" y="45"/>
                </a:lnTo>
                <a:lnTo>
                  <a:pt x="98" y="52"/>
                </a:lnTo>
                <a:lnTo>
                  <a:pt x="99" y="59"/>
                </a:lnTo>
                <a:lnTo>
                  <a:pt x="99" y="66"/>
                </a:lnTo>
                <a:lnTo>
                  <a:pt x="97" y="72"/>
                </a:lnTo>
                <a:lnTo>
                  <a:pt x="96" y="78"/>
                </a:lnTo>
                <a:lnTo>
                  <a:pt x="93" y="83"/>
                </a:lnTo>
                <a:lnTo>
                  <a:pt x="89" y="88"/>
                </a:lnTo>
                <a:lnTo>
                  <a:pt x="84" y="93"/>
                </a:lnTo>
                <a:lnTo>
                  <a:pt x="79" y="98"/>
                </a:lnTo>
                <a:lnTo>
                  <a:pt x="73" y="101"/>
                </a:lnTo>
                <a:lnTo>
                  <a:pt x="58" y="110"/>
                </a:lnTo>
                <a:lnTo>
                  <a:pt x="44" y="119"/>
                </a:lnTo>
                <a:lnTo>
                  <a:pt x="33" y="128"/>
                </a:lnTo>
                <a:lnTo>
                  <a:pt x="22" y="137"/>
                </a:lnTo>
                <a:lnTo>
                  <a:pt x="15" y="148"/>
                </a:lnTo>
                <a:lnTo>
                  <a:pt x="8" y="158"/>
                </a:lnTo>
                <a:lnTo>
                  <a:pt x="4" y="170"/>
                </a:lnTo>
                <a:lnTo>
                  <a:pt x="1" y="183"/>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3" name="Freeform 339"/>
          <p:cNvSpPr>
            <a:spLocks noEditPoints="1"/>
          </p:cNvSpPr>
          <p:nvPr/>
        </p:nvSpPr>
        <p:spPr bwMode="auto">
          <a:xfrm>
            <a:off x="6443664" y="1751013"/>
            <a:ext cx="58737" cy="107950"/>
          </a:xfrm>
          <a:custGeom>
            <a:avLst/>
            <a:gdLst>
              <a:gd name="T0" fmla="*/ 7925 w 126"/>
              <a:gd name="T1" fmla="*/ 51858 h 204"/>
              <a:gd name="T2" fmla="*/ 2331 w 126"/>
              <a:gd name="T3" fmla="*/ 60854 h 204"/>
              <a:gd name="T4" fmla="*/ 0 w 126"/>
              <a:gd name="T5" fmla="*/ 74083 h 204"/>
              <a:gd name="T6" fmla="*/ 4662 w 126"/>
              <a:gd name="T7" fmla="*/ 93663 h 204"/>
              <a:gd name="T8" fmla="*/ 16782 w 126"/>
              <a:gd name="T9" fmla="*/ 105304 h 204"/>
              <a:gd name="T10" fmla="*/ 35895 w 126"/>
              <a:gd name="T11" fmla="*/ 106892 h 204"/>
              <a:gd name="T12" fmla="*/ 50812 w 126"/>
              <a:gd name="T13" fmla="*/ 98425 h 204"/>
              <a:gd name="T14" fmla="*/ 58271 w 126"/>
              <a:gd name="T15" fmla="*/ 81492 h 204"/>
              <a:gd name="T16" fmla="*/ 57805 w 126"/>
              <a:gd name="T17" fmla="*/ 65087 h 204"/>
              <a:gd name="T18" fmla="*/ 52677 w 126"/>
              <a:gd name="T19" fmla="*/ 53975 h 204"/>
              <a:gd name="T20" fmla="*/ 44286 w 126"/>
              <a:gd name="T21" fmla="*/ 47625 h 204"/>
              <a:gd name="T22" fmla="*/ 51278 w 126"/>
              <a:gd name="T23" fmla="*/ 41275 h 204"/>
              <a:gd name="T24" fmla="*/ 55474 w 126"/>
              <a:gd name="T25" fmla="*/ 33337 h 204"/>
              <a:gd name="T26" fmla="*/ 55474 w 126"/>
              <a:gd name="T27" fmla="*/ 20108 h 204"/>
              <a:gd name="T28" fmla="*/ 48481 w 126"/>
              <a:gd name="T29" fmla="*/ 7408 h 204"/>
              <a:gd name="T30" fmla="*/ 34963 w 126"/>
              <a:gd name="T31" fmla="*/ 529 h 204"/>
              <a:gd name="T32" fmla="*/ 18181 w 126"/>
              <a:gd name="T33" fmla="*/ 1588 h 204"/>
              <a:gd name="T34" fmla="*/ 6993 w 126"/>
              <a:gd name="T35" fmla="*/ 11113 h 204"/>
              <a:gd name="T36" fmla="*/ 3263 w 126"/>
              <a:gd name="T37" fmla="*/ 25929 h 204"/>
              <a:gd name="T38" fmla="*/ 4662 w 126"/>
              <a:gd name="T39" fmla="*/ 36513 h 204"/>
              <a:gd name="T40" fmla="*/ 9790 w 126"/>
              <a:gd name="T41" fmla="*/ 43921 h 204"/>
              <a:gd name="T42" fmla="*/ 14451 w 126"/>
              <a:gd name="T43" fmla="*/ 27517 h 204"/>
              <a:gd name="T44" fmla="*/ 16782 w 126"/>
              <a:gd name="T45" fmla="*/ 18521 h 204"/>
              <a:gd name="T46" fmla="*/ 22842 w 126"/>
              <a:gd name="T47" fmla="*/ 13229 h 204"/>
              <a:gd name="T48" fmla="*/ 32632 w 126"/>
              <a:gd name="T49" fmla="*/ 12171 h 204"/>
              <a:gd name="T50" fmla="*/ 40090 w 126"/>
              <a:gd name="T51" fmla="*/ 16404 h 204"/>
              <a:gd name="T52" fmla="*/ 43354 w 126"/>
              <a:gd name="T53" fmla="*/ 23813 h 204"/>
              <a:gd name="T54" fmla="*/ 42887 w 126"/>
              <a:gd name="T55" fmla="*/ 33867 h 204"/>
              <a:gd name="T56" fmla="*/ 38226 w 126"/>
              <a:gd name="T57" fmla="*/ 40746 h 204"/>
              <a:gd name="T58" fmla="*/ 29369 w 126"/>
              <a:gd name="T59" fmla="*/ 42863 h 204"/>
              <a:gd name="T60" fmla="*/ 20511 w 126"/>
              <a:gd name="T61" fmla="*/ 40746 h 204"/>
              <a:gd name="T62" fmla="*/ 15384 w 126"/>
              <a:gd name="T63" fmla="*/ 33867 h 204"/>
              <a:gd name="T64" fmla="*/ 12120 w 126"/>
              <a:gd name="T65" fmla="*/ 74083 h 204"/>
              <a:gd name="T66" fmla="*/ 14451 w 126"/>
              <a:gd name="T67" fmla="*/ 61912 h 204"/>
              <a:gd name="T68" fmla="*/ 22376 w 126"/>
              <a:gd name="T69" fmla="*/ 55562 h 204"/>
              <a:gd name="T70" fmla="*/ 33098 w 126"/>
              <a:gd name="T71" fmla="*/ 54504 h 204"/>
              <a:gd name="T72" fmla="*/ 42421 w 126"/>
              <a:gd name="T73" fmla="*/ 59796 h 204"/>
              <a:gd name="T74" fmla="*/ 46617 w 126"/>
              <a:gd name="T75" fmla="*/ 69321 h 204"/>
              <a:gd name="T76" fmla="*/ 46151 w 126"/>
              <a:gd name="T77" fmla="*/ 82550 h 204"/>
              <a:gd name="T78" fmla="*/ 39624 w 126"/>
              <a:gd name="T79" fmla="*/ 91546 h 204"/>
              <a:gd name="T80" fmla="*/ 29369 w 126"/>
              <a:gd name="T81" fmla="*/ 94721 h 204"/>
              <a:gd name="T82" fmla="*/ 19113 w 126"/>
              <a:gd name="T83" fmla="*/ 91546 h 204"/>
              <a:gd name="T84" fmla="*/ 13053 w 126"/>
              <a:gd name="T85" fmla="*/ 82550 h 2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6"/>
              <a:gd name="T130" fmla="*/ 0 h 204"/>
              <a:gd name="T131" fmla="*/ 126 w 126"/>
              <a:gd name="T132" fmla="*/ 204 h 2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6" h="204">
                <a:moveTo>
                  <a:pt x="31" y="90"/>
                </a:moveTo>
                <a:lnTo>
                  <a:pt x="24" y="93"/>
                </a:lnTo>
                <a:lnTo>
                  <a:pt x="17" y="98"/>
                </a:lnTo>
                <a:lnTo>
                  <a:pt x="12" y="102"/>
                </a:lnTo>
                <a:lnTo>
                  <a:pt x="8" y="108"/>
                </a:lnTo>
                <a:lnTo>
                  <a:pt x="5" y="115"/>
                </a:lnTo>
                <a:lnTo>
                  <a:pt x="3" y="123"/>
                </a:lnTo>
                <a:lnTo>
                  <a:pt x="0" y="131"/>
                </a:lnTo>
                <a:lnTo>
                  <a:pt x="0" y="140"/>
                </a:lnTo>
                <a:lnTo>
                  <a:pt x="2" y="154"/>
                </a:lnTo>
                <a:lnTo>
                  <a:pt x="5" y="166"/>
                </a:lnTo>
                <a:lnTo>
                  <a:pt x="10" y="177"/>
                </a:lnTo>
                <a:lnTo>
                  <a:pt x="17" y="186"/>
                </a:lnTo>
                <a:lnTo>
                  <a:pt x="26" y="193"/>
                </a:lnTo>
                <a:lnTo>
                  <a:pt x="36" y="199"/>
                </a:lnTo>
                <a:lnTo>
                  <a:pt x="49" y="202"/>
                </a:lnTo>
                <a:lnTo>
                  <a:pt x="63" y="204"/>
                </a:lnTo>
                <a:lnTo>
                  <a:pt x="77" y="202"/>
                </a:lnTo>
                <a:lnTo>
                  <a:pt x="89" y="199"/>
                </a:lnTo>
                <a:lnTo>
                  <a:pt x="101" y="193"/>
                </a:lnTo>
                <a:lnTo>
                  <a:pt x="109" y="186"/>
                </a:lnTo>
                <a:lnTo>
                  <a:pt x="116" y="177"/>
                </a:lnTo>
                <a:lnTo>
                  <a:pt x="122" y="166"/>
                </a:lnTo>
                <a:lnTo>
                  <a:pt x="125" y="154"/>
                </a:lnTo>
                <a:lnTo>
                  <a:pt x="126" y="140"/>
                </a:lnTo>
                <a:lnTo>
                  <a:pt x="126" y="131"/>
                </a:lnTo>
                <a:lnTo>
                  <a:pt x="124" y="123"/>
                </a:lnTo>
                <a:lnTo>
                  <a:pt x="122" y="115"/>
                </a:lnTo>
                <a:lnTo>
                  <a:pt x="119" y="108"/>
                </a:lnTo>
                <a:lnTo>
                  <a:pt x="113" y="102"/>
                </a:lnTo>
                <a:lnTo>
                  <a:pt x="108" y="98"/>
                </a:lnTo>
                <a:lnTo>
                  <a:pt x="103" y="93"/>
                </a:lnTo>
                <a:lnTo>
                  <a:pt x="95" y="90"/>
                </a:lnTo>
                <a:lnTo>
                  <a:pt x="101" y="86"/>
                </a:lnTo>
                <a:lnTo>
                  <a:pt x="106" y="83"/>
                </a:lnTo>
                <a:lnTo>
                  <a:pt x="110" y="78"/>
                </a:lnTo>
                <a:lnTo>
                  <a:pt x="113" y="73"/>
                </a:lnTo>
                <a:lnTo>
                  <a:pt x="116" y="69"/>
                </a:lnTo>
                <a:lnTo>
                  <a:pt x="119" y="63"/>
                </a:lnTo>
                <a:lnTo>
                  <a:pt x="120" y="56"/>
                </a:lnTo>
                <a:lnTo>
                  <a:pt x="120" y="49"/>
                </a:lnTo>
                <a:lnTo>
                  <a:pt x="119" y="38"/>
                </a:lnTo>
                <a:lnTo>
                  <a:pt x="115" y="29"/>
                </a:lnTo>
                <a:lnTo>
                  <a:pt x="111" y="21"/>
                </a:lnTo>
                <a:lnTo>
                  <a:pt x="104" y="14"/>
                </a:lnTo>
                <a:lnTo>
                  <a:pt x="96" y="8"/>
                </a:lnTo>
                <a:lnTo>
                  <a:pt x="87" y="3"/>
                </a:lnTo>
                <a:lnTo>
                  <a:pt x="75" y="1"/>
                </a:lnTo>
                <a:lnTo>
                  <a:pt x="63" y="0"/>
                </a:lnTo>
                <a:lnTo>
                  <a:pt x="51" y="1"/>
                </a:lnTo>
                <a:lnTo>
                  <a:pt x="39" y="3"/>
                </a:lnTo>
                <a:lnTo>
                  <a:pt x="30" y="8"/>
                </a:lnTo>
                <a:lnTo>
                  <a:pt x="22" y="14"/>
                </a:lnTo>
                <a:lnTo>
                  <a:pt x="15" y="21"/>
                </a:lnTo>
                <a:lnTo>
                  <a:pt x="11" y="29"/>
                </a:lnTo>
                <a:lnTo>
                  <a:pt x="8" y="38"/>
                </a:lnTo>
                <a:lnTo>
                  <a:pt x="7" y="49"/>
                </a:lnTo>
                <a:lnTo>
                  <a:pt x="7" y="56"/>
                </a:lnTo>
                <a:lnTo>
                  <a:pt x="8" y="63"/>
                </a:lnTo>
                <a:lnTo>
                  <a:pt x="10" y="69"/>
                </a:lnTo>
                <a:lnTo>
                  <a:pt x="13" y="73"/>
                </a:lnTo>
                <a:lnTo>
                  <a:pt x="16" y="78"/>
                </a:lnTo>
                <a:lnTo>
                  <a:pt x="21" y="83"/>
                </a:lnTo>
                <a:lnTo>
                  <a:pt x="25" y="86"/>
                </a:lnTo>
                <a:lnTo>
                  <a:pt x="31" y="90"/>
                </a:lnTo>
                <a:close/>
                <a:moveTo>
                  <a:pt x="31" y="52"/>
                </a:moveTo>
                <a:lnTo>
                  <a:pt x="32" y="45"/>
                </a:lnTo>
                <a:lnTo>
                  <a:pt x="33" y="39"/>
                </a:lnTo>
                <a:lnTo>
                  <a:pt x="36" y="35"/>
                </a:lnTo>
                <a:lnTo>
                  <a:pt x="39" y="31"/>
                </a:lnTo>
                <a:lnTo>
                  <a:pt x="44" y="28"/>
                </a:lnTo>
                <a:lnTo>
                  <a:pt x="49" y="25"/>
                </a:lnTo>
                <a:lnTo>
                  <a:pt x="55" y="23"/>
                </a:lnTo>
                <a:lnTo>
                  <a:pt x="63" y="23"/>
                </a:lnTo>
                <a:lnTo>
                  <a:pt x="70" y="23"/>
                </a:lnTo>
                <a:lnTo>
                  <a:pt x="76" y="25"/>
                </a:lnTo>
                <a:lnTo>
                  <a:pt x="82" y="28"/>
                </a:lnTo>
                <a:lnTo>
                  <a:pt x="86" y="31"/>
                </a:lnTo>
                <a:lnTo>
                  <a:pt x="89" y="35"/>
                </a:lnTo>
                <a:lnTo>
                  <a:pt x="92" y="39"/>
                </a:lnTo>
                <a:lnTo>
                  <a:pt x="93" y="45"/>
                </a:lnTo>
                <a:lnTo>
                  <a:pt x="94" y="52"/>
                </a:lnTo>
                <a:lnTo>
                  <a:pt x="93" y="58"/>
                </a:lnTo>
                <a:lnTo>
                  <a:pt x="92" y="64"/>
                </a:lnTo>
                <a:lnTo>
                  <a:pt x="89" y="69"/>
                </a:lnTo>
                <a:lnTo>
                  <a:pt x="86" y="73"/>
                </a:lnTo>
                <a:lnTo>
                  <a:pt x="82" y="77"/>
                </a:lnTo>
                <a:lnTo>
                  <a:pt x="75" y="79"/>
                </a:lnTo>
                <a:lnTo>
                  <a:pt x="70" y="81"/>
                </a:lnTo>
                <a:lnTo>
                  <a:pt x="63" y="81"/>
                </a:lnTo>
                <a:lnTo>
                  <a:pt x="55" y="81"/>
                </a:lnTo>
                <a:lnTo>
                  <a:pt x="50" y="79"/>
                </a:lnTo>
                <a:lnTo>
                  <a:pt x="44" y="77"/>
                </a:lnTo>
                <a:lnTo>
                  <a:pt x="39" y="73"/>
                </a:lnTo>
                <a:lnTo>
                  <a:pt x="36" y="69"/>
                </a:lnTo>
                <a:lnTo>
                  <a:pt x="33" y="64"/>
                </a:lnTo>
                <a:lnTo>
                  <a:pt x="32" y="58"/>
                </a:lnTo>
                <a:lnTo>
                  <a:pt x="31" y="52"/>
                </a:lnTo>
                <a:close/>
                <a:moveTo>
                  <a:pt x="26" y="140"/>
                </a:moveTo>
                <a:lnTo>
                  <a:pt x="27" y="131"/>
                </a:lnTo>
                <a:lnTo>
                  <a:pt x="28" y="124"/>
                </a:lnTo>
                <a:lnTo>
                  <a:pt x="31" y="117"/>
                </a:lnTo>
                <a:lnTo>
                  <a:pt x="35" y="113"/>
                </a:lnTo>
                <a:lnTo>
                  <a:pt x="41" y="108"/>
                </a:lnTo>
                <a:lnTo>
                  <a:pt x="48" y="105"/>
                </a:lnTo>
                <a:lnTo>
                  <a:pt x="55" y="103"/>
                </a:lnTo>
                <a:lnTo>
                  <a:pt x="63" y="102"/>
                </a:lnTo>
                <a:lnTo>
                  <a:pt x="71" y="103"/>
                </a:lnTo>
                <a:lnTo>
                  <a:pt x="79" y="105"/>
                </a:lnTo>
                <a:lnTo>
                  <a:pt x="85" y="108"/>
                </a:lnTo>
                <a:lnTo>
                  <a:pt x="91" y="113"/>
                </a:lnTo>
                <a:lnTo>
                  <a:pt x="95" y="117"/>
                </a:lnTo>
                <a:lnTo>
                  <a:pt x="99" y="124"/>
                </a:lnTo>
                <a:lnTo>
                  <a:pt x="100" y="131"/>
                </a:lnTo>
                <a:lnTo>
                  <a:pt x="101" y="140"/>
                </a:lnTo>
                <a:lnTo>
                  <a:pt x="100" y="148"/>
                </a:lnTo>
                <a:lnTo>
                  <a:pt x="99" y="156"/>
                </a:lnTo>
                <a:lnTo>
                  <a:pt x="95" y="163"/>
                </a:lnTo>
                <a:lnTo>
                  <a:pt x="91" y="169"/>
                </a:lnTo>
                <a:lnTo>
                  <a:pt x="85" y="173"/>
                </a:lnTo>
                <a:lnTo>
                  <a:pt x="79" y="177"/>
                </a:lnTo>
                <a:lnTo>
                  <a:pt x="71" y="178"/>
                </a:lnTo>
                <a:lnTo>
                  <a:pt x="63" y="179"/>
                </a:lnTo>
                <a:lnTo>
                  <a:pt x="55" y="178"/>
                </a:lnTo>
                <a:lnTo>
                  <a:pt x="48" y="177"/>
                </a:lnTo>
                <a:lnTo>
                  <a:pt x="41" y="173"/>
                </a:lnTo>
                <a:lnTo>
                  <a:pt x="35" y="169"/>
                </a:lnTo>
                <a:lnTo>
                  <a:pt x="31" y="163"/>
                </a:lnTo>
                <a:lnTo>
                  <a:pt x="28" y="156"/>
                </a:lnTo>
                <a:lnTo>
                  <a:pt x="27" y="148"/>
                </a:lnTo>
                <a:lnTo>
                  <a:pt x="26" y="14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4" name="Freeform 340"/>
          <p:cNvSpPr>
            <a:spLocks/>
          </p:cNvSpPr>
          <p:nvPr/>
        </p:nvSpPr>
        <p:spPr bwMode="auto">
          <a:xfrm>
            <a:off x="7054850" y="1747839"/>
            <a:ext cx="50800" cy="111125"/>
          </a:xfrm>
          <a:custGeom>
            <a:avLst/>
            <a:gdLst>
              <a:gd name="T0" fmla="*/ 0 w 108"/>
              <a:gd name="T1" fmla="*/ 72860 h 212"/>
              <a:gd name="T2" fmla="*/ 0 w 108"/>
              <a:gd name="T3" fmla="*/ 78102 h 212"/>
              <a:gd name="T4" fmla="*/ 470 w 108"/>
              <a:gd name="T5" fmla="*/ 85440 h 212"/>
              <a:gd name="T6" fmla="*/ 1411 w 108"/>
              <a:gd name="T7" fmla="*/ 92779 h 212"/>
              <a:gd name="T8" fmla="*/ 3293 w 108"/>
              <a:gd name="T9" fmla="*/ 98021 h 212"/>
              <a:gd name="T10" fmla="*/ 6115 w 108"/>
              <a:gd name="T11" fmla="*/ 102214 h 212"/>
              <a:gd name="T12" fmla="*/ 9878 w 108"/>
              <a:gd name="T13" fmla="*/ 105883 h 212"/>
              <a:gd name="T14" fmla="*/ 14111 w 108"/>
              <a:gd name="T15" fmla="*/ 109028 h 212"/>
              <a:gd name="T16" fmla="*/ 19756 w 108"/>
              <a:gd name="T17" fmla="*/ 110077 h 212"/>
              <a:gd name="T18" fmla="*/ 25400 w 108"/>
              <a:gd name="T19" fmla="*/ 111125 h 212"/>
              <a:gd name="T20" fmla="*/ 31515 w 108"/>
              <a:gd name="T21" fmla="*/ 110077 h 212"/>
              <a:gd name="T22" fmla="*/ 37159 w 108"/>
              <a:gd name="T23" fmla="*/ 109028 h 212"/>
              <a:gd name="T24" fmla="*/ 40922 w 108"/>
              <a:gd name="T25" fmla="*/ 106407 h 212"/>
              <a:gd name="T26" fmla="*/ 45156 w 108"/>
              <a:gd name="T27" fmla="*/ 102738 h 212"/>
              <a:gd name="T28" fmla="*/ 47507 w 108"/>
              <a:gd name="T29" fmla="*/ 98021 h 212"/>
              <a:gd name="T30" fmla="*/ 49389 w 108"/>
              <a:gd name="T31" fmla="*/ 92779 h 212"/>
              <a:gd name="T32" fmla="*/ 50330 w 108"/>
              <a:gd name="T33" fmla="*/ 85965 h 212"/>
              <a:gd name="T34" fmla="*/ 50800 w 108"/>
              <a:gd name="T35" fmla="*/ 78102 h 212"/>
              <a:gd name="T36" fmla="*/ 50800 w 108"/>
              <a:gd name="T37" fmla="*/ 0 h 212"/>
              <a:gd name="T38" fmla="*/ 39041 w 108"/>
              <a:gd name="T39" fmla="*/ 0 h 212"/>
              <a:gd name="T40" fmla="*/ 39041 w 108"/>
              <a:gd name="T41" fmla="*/ 72336 h 212"/>
              <a:gd name="T42" fmla="*/ 39041 w 108"/>
              <a:gd name="T43" fmla="*/ 78102 h 212"/>
              <a:gd name="T44" fmla="*/ 39041 w 108"/>
              <a:gd name="T45" fmla="*/ 82820 h 212"/>
              <a:gd name="T46" fmla="*/ 38570 w 108"/>
              <a:gd name="T47" fmla="*/ 86489 h 212"/>
              <a:gd name="T48" fmla="*/ 37630 w 108"/>
              <a:gd name="T49" fmla="*/ 89634 h 212"/>
              <a:gd name="T50" fmla="*/ 35278 w 108"/>
              <a:gd name="T51" fmla="*/ 93303 h 212"/>
              <a:gd name="T52" fmla="*/ 32456 w 108"/>
              <a:gd name="T53" fmla="*/ 95924 h 212"/>
              <a:gd name="T54" fmla="*/ 29633 w 108"/>
              <a:gd name="T55" fmla="*/ 96972 h 212"/>
              <a:gd name="T56" fmla="*/ 24930 w 108"/>
              <a:gd name="T57" fmla="*/ 97496 h 212"/>
              <a:gd name="T58" fmla="*/ 21637 w 108"/>
              <a:gd name="T59" fmla="*/ 97496 h 212"/>
              <a:gd name="T60" fmla="*/ 18815 w 108"/>
              <a:gd name="T61" fmla="*/ 96448 h 212"/>
              <a:gd name="T62" fmla="*/ 15993 w 108"/>
              <a:gd name="T63" fmla="*/ 94876 h 212"/>
              <a:gd name="T64" fmla="*/ 14581 w 108"/>
              <a:gd name="T65" fmla="*/ 92779 h 212"/>
              <a:gd name="T66" fmla="*/ 13170 w 108"/>
              <a:gd name="T67" fmla="*/ 90158 h 212"/>
              <a:gd name="T68" fmla="*/ 12230 w 108"/>
              <a:gd name="T69" fmla="*/ 86489 h 212"/>
              <a:gd name="T70" fmla="*/ 11289 w 108"/>
              <a:gd name="T71" fmla="*/ 82295 h 212"/>
              <a:gd name="T72" fmla="*/ 11289 w 108"/>
              <a:gd name="T73" fmla="*/ 77578 h 212"/>
              <a:gd name="T74" fmla="*/ 11289 w 108"/>
              <a:gd name="T75" fmla="*/ 72860 h 212"/>
              <a:gd name="T76" fmla="*/ 0 w 108"/>
              <a:gd name="T77" fmla="*/ 72860 h 2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8"/>
              <a:gd name="T118" fmla="*/ 0 h 212"/>
              <a:gd name="T119" fmla="*/ 108 w 108"/>
              <a:gd name="T120" fmla="*/ 212 h 2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8" h="212">
                <a:moveTo>
                  <a:pt x="0" y="139"/>
                </a:moveTo>
                <a:lnTo>
                  <a:pt x="0" y="149"/>
                </a:lnTo>
                <a:lnTo>
                  <a:pt x="1" y="163"/>
                </a:lnTo>
                <a:lnTo>
                  <a:pt x="3" y="177"/>
                </a:lnTo>
                <a:lnTo>
                  <a:pt x="7" y="187"/>
                </a:lnTo>
                <a:lnTo>
                  <a:pt x="13" y="195"/>
                </a:lnTo>
                <a:lnTo>
                  <a:pt x="21" y="202"/>
                </a:lnTo>
                <a:lnTo>
                  <a:pt x="30" y="208"/>
                </a:lnTo>
                <a:lnTo>
                  <a:pt x="42" y="210"/>
                </a:lnTo>
                <a:lnTo>
                  <a:pt x="54" y="212"/>
                </a:lnTo>
                <a:lnTo>
                  <a:pt x="67" y="210"/>
                </a:lnTo>
                <a:lnTo>
                  <a:pt x="79" y="208"/>
                </a:lnTo>
                <a:lnTo>
                  <a:pt x="87" y="203"/>
                </a:lnTo>
                <a:lnTo>
                  <a:pt x="96" y="196"/>
                </a:lnTo>
                <a:lnTo>
                  <a:pt x="101" y="187"/>
                </a:lnTo>
                <a:lnTo>
                  <a:pt x="105" y="177"/>
                </a:lnTo>
                <a:lnTo>
                  <a:pt x="107" y="164"/>
                </a:lnTo>
                <a:lnTo>
                  <a:pt x="108" y="149"/>
                </a:lnTo>
                <a:lnTo>
                  <a:pt x="108" y="0"/>
                </a:lnTo>
                <a:lnTo>
                  <a:pt x="83" y="0"/>
                </a:lnTo>
                <a:lnTo>
                  <a:pt x="83" y="138"/>
                </a:lnTo>
                <a:lnTo>
                  <a:pt x="83" y="149"/>
                </a:lnTo>
                <a:lnTo>
                  <a:pt x="83" y="158"/>
                </a:lnTo>
                <a:lnTo>
                  <a:pt x="82" y="165"/>
                </a:lnTo>
                <a:lnTo>
                  <a:pt x="80" y="171"/>
                </a:lnTo>
                <a:lnTo>
                  <a:pt x="75" y="178"/>
                </a:lnTo>
                <a:lnTo>
                  <a:pt x="69" y="183"/>
                </a:lnTo>
                <a:lnTo>
                  <a:pt x="63" y="185"/>
                </a:lnTo>
                <a:lnTo>
                  <a:pt x="53" y="186"/>
                </a:lnTo>
                <a:lnTo>
                  <a:pt x="46" y="186"/>
                </a:lnTo>
                <a:lnTo>
                  <a:pt x="40" y="184"/>
                </a:lnTo>
                <a:lnTo>
                  <a:pt x="34" y="181"/>
                </a:lnTo>
                <a:lnTo>
                  <a:pt x="31" y="177"/>
                </a:lnTo>
                <a:lnTo>
                  <a:pt x="28" y="172"/>
                </a:lnTo>
                <a:lnTo>
                  <a:pt x="26" y="165"/>
                </a:lnTo>
                <a:lnTo>
                  <a:pt x="24" y="157"/>
                </a:lnTo>
                <a:lnTo>
                  <a:pt x="24" y="148"/>
                </a:lnTo>
                <a:lnTo>
                  <a:pt x="24" y="139"/>
                </a:lnTo>
                <a:lnTo>
                  <a:pt x="0" y="13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5" name="Freeform 341"/>
          <p:cNvSpPr>
            <a:spLocks noEditPoints="1"/>
          </p:cNvSpPr>
          <p:nvPr/>
        </p:nvSpPr>
        <p:spPr bwMode="auto">
          <a:xfrm>
            <a:off x="7118350" y="1739901"/>
            <a:ext cx="58738" cy="119063"/>
          </a:xfrm>
          <a:custGeom>
            <a:avLst/>
            <a:gdLst>
              <a:gd name="T0" fmla="*/ 46322 w 123"/>
              <a:gd name="T1" fmla="*/ 95037 h 223"/>
              <a:gd name="T2" fmla="*/ 42979 w 123"/>
              <a:gd name="T3" fmla="*/ 100910 h 223"/>
              <a:gd name="T4" fmla="*/ 39159 w 123"/>
              <a:gd name="T5" fmla="*/ 104647 h 223"/>
              <a:gd name="T6" fmla="*/ 33428 w 123"/>
              <a:gd name="T7" fmla="*/ 106783 h 223"/>
              <a:gd name="T8" fmla="*/ 26265 w 123"/>
              <a:gd name="T9" fmla="*/ 106249 h 223"/>
              <a:gd name="T10" fmla="*/ 19579 w 123"/>
              <a:gd name="T11" fmla="*/ 103046 h 223"/>
              <a:gd name="T12" fmla="*/ 14326 w 123"/>
              <a:gd name="T13" fmla="*/ 97172 h 223"/>
              <a:gd name="T14" fmla="*/ 11939 w 123"/>
              <a:gd name="T15" fmla="*/ 87028 h 223"/>
              <a:gd name="T16" fmla="*/ 58738 w 123"/>
              <a:gd name="T17" fmla="*/ 81155 h 223"/>
              <a:gd name="T18" fmla="*/ 58260 w 123"/>
              <a:gd name="T19" fmla="*/ 66205 h 223"/>
              <a:gd name="T20" fmla="*/ 54440 w 123"/>
              <a:gd name="T21" fmla="*/ 50722 h 223"/>
              <a:gd name="T22" fmla="*/ 46799 w 123"/>
              <a:gd name="T23" fmla="*/ 41111 h 223"/>
              <a:gd name="T24" fmla="*/ 36293 w 123"/>
              <a:gd name="T25" fmla="*/ 35238 h 223"/>
              <a:gd name="T26" fmla="*/ 22922 w 123"/>
              <a:gd name="T27" fmla="*/ 35238 h 223"/>
              <a:gd name="T28" fmla="*/ 11939 w 123"/>
              <a:gd name="T29" fmla="*/ 41111 h 223"/>
              <a:gd name="T30" fmla="*/ 4298 w 123"/>
              <a:gd name="T31" fmla="*/ 52324 h 223"/>
              <a:gd name="T32" fmla="*/ 478 w 123"/>
              <a:gd name="T33" fmla="*/ 68341 h 223"/>
              <a:gd name="T34" fmla="*/ 478 w 123"/>
              <a:gd name="T35" fmla="*/ 87028 h 223"/>
              <a:gd name="T36" fmla="*/ 4298 w 123"/>
              <a:gd name="T37" fmla="*/ 102512 h 223"/>
              <a:gd name="T38" fmla="*/ 11939 w 123"/>
              <a:gd name="T39" fmla="*/ 113190 h 223"/>
              <a:gd name="T40" fmla="*/ 22922 w 123"/>
              <a:gd name="T41" fmla="*/ 118529 h 223"/>
              <a:gd name="T42" fmla="*/ 34383 w 123"/>
              <a:gd name="T43" fmla="*/ 118529 h 223"/>
              <a:gd name="T44" fmla="*/ 44889 w 123"/>
              <a:gd name="T45" fmla="*/ 114792 h 223"/>
              <a:gd name="T46" fmla="*/ 51575 w 123"/>
              <a:gd name="T47" fmla="*/ 108385 h 223"/>
              <a:gd name="T48" fmla="*/ 56828 w 123"/>
              <a:gd name="T49" fmla="*/ 98240 h 223"/>
              <a:gd name="T50" fmla="*/ 47277 w 123"/>
              <a:gd name="T51" fmla="*/ 91833 h 223"/>
              <a:gd name="T52" fmla="*/ 11939 w 123"/>
              <a:gd name="T53" fmla="*/ 64604 h 223"/>
              <a:gd name="T54" fmla="*/ 14804 w 123"/>
              <a:gd name="T55" fmla="*/ 56061 h 223"/>
              <a:gd name="T56" fmla="*/ 19579 w 123"/>
              <a:gd name="T57" fmla="*/ 49654 h 223"/>
              <a:gd name="T58" fmla="*/ 25310 w 123"/>
              <a:gd name="T59" fmla="*/ 46985 h 223"/>
              <a:gd name="T60" fmla="*/ 33428 w 123"/>
              <a:gd name="T61" fmla="*/ 46985 h 223"/>
              <a:gd name="T62" fmla="*/ 40114 w 123"/>
              <a:gd name="T63" fmla="*/ 50188 h 223"/>
              <a:gd name="T64" fmla="*/ 44889 w 123"/>
              <a:gd name="T65" fmla="*/ 56061 h 223"/>
              <a:gd name="T66" fmla="*/ 46799 w 123"/>
              <a:gd name="T67" fmla="*/ 64604 h 223"/>
              <a:gd name="T68" fmla="*/ 11461 w 123"/>
              <a:gd name="T69" fmla="*/ 69943 h 223"/>
              <a:gd name="T70" fmla="*/ 28653 w 123"/>
              <a:gd name="T71" fmla="*/ 26162 h 223"/>
              <a:gd name="T72" fmla="*/ 33428 w 123"/>
              <a:gd name="T73" fmla="*/ 0 h 2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3"/>
              <a:gd name="T112" fmla="*/ 0 h 223"/>
              <a:gd name="T113" fmla="*/ 123 w 123"/>
              <a:gd name="T114" fmla="*/ 223 h 2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3" h="223">
                <a:moveTo>
                  <a:pt x="99" y="172"/>
                </a:moveTo>
                <a:lnTo>
                  <a:pt x="97" y="178"/>
                </a:lnTo>
                <a:lnTo>
                  <a:pt x="94" y="184"/>
                </a:lnTo>
                <a:lnTo>
                  <a:pt x="90" y="189"/>
                </a:lnTo>
                <a:lnTo>
                  <a:pt x="86" y="193"/>
                </a:lnTo>
                <a:lnTo>
                  <a:pt x="82" y="196"/>
                </a:lnTo>
                <a:lnTo>
                  <a:pt x="77" y="198"/>
                </a:lnTo>
                <a:lnTo>
                  <a:pt x="70" y="200"/>
                </a:lnTo>
                <a:lnTo>
                  <a:pt x="63" y="200"/>
                </a:lnTo>
                <a:lnTo>
                  <a:pt x="55" y="199"/>
                </a:lnTo>
                <a:lnTo>
                  <a:pt x="47" y="197"/>
                </a:lnTo>
                <a:lnTo>
                  <a:pt x="41" y="193"/>
                </a:lnTo>
                <a:lnTo>
                  <a:pt x="35" y="187"/>
                </a:lnTo>
                <a:lnTo>
                  <a:pt x="30" y="182"/>
                </a:lnTo>
                <a:lnTo>
                  <a:pt x="27" y="173"/>
                </a:lnTo>
                <a:lnTo>
                  <a:pt x="25" y="163"/>
                </a:lnTo>
                <a:lnTo>
                  <a:pt x="24" y="152"/>
                </a:lnTo>
                <a:lnTo>
                  <a:pt x="123" y="152"/>
                </a:lnTo>
                <a:lnTo>
                  <a:pt x="123" y="141"/>
                </a:lnTo>
                <a:lnTo>
                  <a:pt x="122" y="124"/>
                </a:lnTo>
                <a:lnTo>
                  <a:pt x="119" y="108"/>
                </a:lnTo>
                <a:lnTo>
                  <a:pt x="114" y="95"/>
                </a:lnTo>
                <a:lnTo>
                  <a:pt x="107" y="85"/>
                </a:lnTo>
                <a:lnTo>
                  <a:pt x="98" y="77"/>
                </a:lnTo>
                <a:lnTo>
                  <a:pt x="87" y="70"/>
                </a:lnTo>
                <a:lnTo>
                  <a:pt x="76" y="66"/>
                </a:lnTo>
                <a:lnTo>
                  <a:pt x="61" y="65"/>
                </a:lnTo>
                <a:lnTo>
                  <a:pt x="48" y="66"/>
                </a:lnTo>
                <a:lnTo>
                  <a:pt x="36" y="71"/>
                </a:lnTo>
                <a:lnTo>
                  <a:pt x="25" y="77"/>
                </a:lnTo>
                <a:lnTo>
                  <a:pt x="17" y="86"/>
                </a:lnTo>
                <a:lnTo>
                  <a:pt x="9" y="98"/>
                </a:lnTo>
                <a:lnTo>
                  <a:pt x="4" y="112"/>
                </a:lnTo>
                <a:lnTo>
                  <a:pt x="1" y="128"/>
                </a:lnTo>
                <a:lnTo>
                  <a:pt x="0" y="145"/>
                </a:lnTo>
                <a:lnTo>
                  <a:pt x="1" y="163"/>
                </a:lnTo>
                <a:lnTo>
                  <a:pt x="4" y="178"/>
                </a:lnTo>
                <a:lnTo>
                  <a:pt x="9" y="192"/>
                </a:lnTo>
                <a:lnTo>
                  <a:pt x="17" y="203"/>
                </a:lnTo>
                <a:lnTo>
                  <a:pt x="25" y="212"/>
                </a:lnTo>
                <a:lnTo>
                  <a:pt x="36" y="218"/>
                </a:lnTo>
                <a:lnTo>
                  <a:pt x="48" y="222"/>
                </a:lnTo>
                <a:lnTo>
                  <a:pt x="61" y="223"/>
                </a:lnTo>
                <a:lnTo>
                  <a:pt x="72" y="222"/>
                </a:lnTo>
                <a:lnTo>
                  <a:pt x="84" y="220"/>
                </a:lnTo>
                <a:lnTo>
                  <a:pt x="94" y="215"/>
                </a:lnTo>
                <a:lnTo>
                  <a:pt x="102" y="209"/>
                </a:lnTo>
                <a:lnTo>
                  <a:pt x="108" y="203"/>
                </a:lnTo>
                <a:lnTo>
                  <a:pt x="115" y="193"/>
                </a:lnTo>
                <a:lnTo>
                  <a:pt x="119" y="184"/>
                </a:lnTo>
                <a:lnTo>
                  <a:pt x="121" y="172"/>
                </a:lnTo>
                <a:lnTo>
                  <a:pt x="99" y="172"/>
                </a:lnTo>
                <a:close/>
                <a:moveTo>
                  <a:pt x="24" y="131"/>
                </a:moveTo>
                <a:lnTo>
                  <a:pt x="25" y="121"/>
                </a:lnTo>
                <a:lnTo>
                  <a:pt x="27" y="113"/>
                </a:lnTo>
                <a:lnTo>
                  <a:pt x="31" y="105"/>
                </a:lnTo>
                <a:lnTo>
                  <a:pt x="36" y="99"/>
                </a:lnTo>
                <a:lnTo>
                  <a:pt x="41" y="93"/>
                </a:lnTo>
                <a:lnTo>
                  <a:pt x="47" y="90"/>
                </a:lnTo>
                <a:lnTo>
                  <a:pt x="53" y="88"/>
                </a:lnTo>
                <a:lnTo>
                  <a:pt x="62" y="87"/>
                </a:lnTo>
                <a:lnTo>
                  <a:pt x="70" y="88"/>
                </a:lnTo>
                <a:lnTo>
                  <a:pt x="78" y="90"/>
                </a:lnTo>
                <a:lnTo>
                  <a:pt x="84" y="94"/>
                </a:lnTo>
                <a:lnTo>
                  <a:pt x="89" y="99"/>
                </a:lnTo>
                <a:lnTo>
                  <a:pt x="94" y="105"/>
                </a:lnTo>
                <a:lnTo>
                  <a:pt x="97" y="113"/>
                </a:lnTo>
                <a:lnTo>
                  <a:pt x="98" y="121"/>
                </a:lnTo>
                <a:lnTo>
                  <a:pt x="99" y="131"/>
                </a:lnTo>
                <a:lnTo>
                  <a:pt x="24" y="131"/>
                </a:lnTo>
                <a:close/>
                <a:moveTo>
                  <a:pt x="44" y="49"/>
                </a:moveTo>
                <a:lnTo>
                  <a:pt x="60" y="49"/>
                </a:lnTo>
                <a:lnTo>
                  <a:pt x="96" y="0"/>
                </a:lnTo>
                <a:lnTo>
                  <a:pt x="70" y="0"/>
                </a:lnTo>
                <a:lnTo>
                  <a:pt x="44" y="4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6" name="Freeform 342"/>
          <p:cNvSpPr>
            <a:spLocks/>
          </p:cNvSpPr>
          <p:nvPr/>
        </p:nvSpPr>
        <p:spPr bwMode="auto">
          <a:xfrm>
            <a:off x="7189788" y="1774825"/>
            <a:ext cx="30162" cy="82550"/>
          </a:xfrm>
          <a:custGeom>
            <a:avLst/>
            <a:gdLst>
              <a:gd name="T0" fmla="*/ 0 w 67"/>
              <a:gd name="T1" fmla="*/ 82550 h 155"/>
              <a:gd name="T2" fmla="*/ 10804 w 67"/>
              <a:gd name="T3" fmla="*/ 82550 h 155"/>
              <a:gd name="T4" fmla="*/ 10804 w 67"/>
              <a:gd name="T5" fmla="*/ 37281 h 155"/>
              <a:gd name="T6" fmla="*/ 11254 w 67"/>
              <a:gd name="T7" fmla="*/ 32487 h 155"/>
              <a:gd name="T8" fmla="*/ 11705 w 67"/>
              <a:gd name="T9" fmla="*/ 27162 h 155"/>
              <a:gd name="T10" fmla="*/ 13055 w 67"/>
              <a:gd name="T11" fmla="*/ 23434 h 155"/>
              <a:gd name="T12" fmla="*/ 14856 w 67"/>
              <a:gd name="T13" fmla="*/ 20771 h 155"/>
              <a:gd name="T14" fmla="*/ 17107 w 67"/>
              <a:gd name="T15" fmla="*/ 17575 h 155"/>
              <a:gd name="T16" fmla="*/ 20258 w 67"/>
              <a:gd name="T17" fmla="*/ 15445 h 155"/>
              <a:gd name="T18" fmla="*/ 23859 w 67"/>
              <a:gd name="T19" fmla="*/ 14912 h 155"/>
              <a:gd name="T20" fmla="*/ 27911 w 67"/>
              <a:gd name="T21" fmla="*/ 14380 h 155"/>
              <a:gd name="T22" fmla="*/ 30162 w 67"/>
              <a:gd name="T23" fmla="*/ 14380 h 155"/>
              <a:gd name="T24" fmla="*/ 30162 w 67"/>
              <a:gd name="T25" fmla="*/ 0 h 155"/>
              <a:gd name="T26" fmla="*/ 27461 w 67"/>
              <a:gd name="T27" fmla="*/ 0 h 155"/>
              <a:gd name="T28" fmla="*/ 24310 w 67"/>
              <a:gd name="T29" fmla="*/ 0 h 155"/>
              <a:gd name="T30" fmla="*/ 21609 w 67"/>
              <a:gd name="T31" fmla="*/ 1065 h 155"/>
              <a:gd name="T32" fmla="*/ 19358 w 67"/>
              <a:gd name="T33" fmla="*/ 2663 h 155"/>
              <a:gd name="T34" fmla="*/ 16657 w 67"/>
              <a:gd name="T35" fmla="*/ 3728 h 155"/>
              <a:gd name="T36" fmla="*/ 14856 w 67"/>
              <a:gd name="T37" fmla="*/ 6391 h 155"/>
              <a:gd name="T38" fmla="*/ 13055 w 67"/>
              <a:gd name="T39" fmla="*/ 9586 h 155"/>
              <a:gd name="T40" fmla="*/ 11705 w 67"/>
              <a:gd name="T41" fmla="*/ 12249 h 155"/>
              <a:gd name="T42" fmla="*/ 10354 w 67"/>
              <a:gd name="T43" fmla="*/ 15977 h 155"/>
              <a:gd name="T44" fmla="*/ 10354 w 67"/>
              <a:gd name="T45" fmla="*/ 2130 h 155"/>
              <a:gd name="T46" fmla="*/ 0 w 67"/>
              <a:gd name="T47" fmla="*/ 2130 h 155"/>
              <a:gd name="T48" fmla="*/ 0 w 67"/>
              <a:gd name="T49" fmla="*/ 8255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
              <a:gd name="T76" fmla="*/ 0 h 155"/>
              <a:gd name="T77" fmla="*/ 67 w 67"/>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 h="155">
                <a:moveTo>
                  <a:pt x="0" y="155"/>
                </a:moveTo>
                <a:lnTo>
                  <a:pt x="24" y="155"/>
                </a:lnTo>
                <a:lnTo>
                  <a:pt x="24" y="70"/>
                </a:lnTo>
                <a:lnTo>
                  <a:pt x="25" y="61"/>
                </a:lnTo>
                <a:lnTo>
                  <a:pt x="26" y="51"/>
                </a:lnTo>
                <a:lnTo>
                  <a:pt x="29" y="44"/>
                </a:lnTo>
                <a:lnTo>
                  <a:pt x="33" y="39"/>
                </a:lnTo>
                <a:lnTo>
                  <a:pt x="38" y="33"/>
                </a:lnTo>
                <a:lnTo>
                  <a:pt x="45" y="29"/>
                </a:lnTo>
                <a:lnTo>
                  <a:pt x="53" y="28"/>
                </a:lnTo>
                <a:lnTo>
                  <a:pt x="62" y="27"/>
                </a:lnTo>
                <a:lnTo>
                  <a:pt x="67" y="27"/>
                </a:lnTo>
                <a:lnTo>
                  <a:pt x="67" y="0"/>
                </a:lnTo>
                <a:lnTo>
                  <a:pt x="61" y="0"/>
                </a:lnTo>
                <a:lnTo>
                  <a:pt x="54" y="0"/>
                </a:lnTo>
                <a:lnTo>
                  <a:pt x="48" y="2"/>
                </a:lnTo>
                <a:lnTo>
                  <a:pt x="43" y="5"/>
                </a:lnTo>
                <a:lnTo>
                  <a:pt x="37" y="7"/>
                </a:lnTo>
                <a:lnTo>
                  <a:pt x="33" y="12"/>
                </a:lnTo>
                <a:lnTo>
                  <a:pt x="29" y="18"/>
                </a:lnTo>
                <a:lnTo>
                  <a:pt x="26" y="23"/>
                </a:lnTo>
                <a:lnTo>
                  <a:pt x="23" y="30"/>
                </a:lnTo>
                <a:lnTo>
                  <a:pt x="23" y="4"/>
                </a:lnTo>
                <a:lnTo>
                  <a:pt x="0" y="4"/>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7" name="Freeform 343"/>
          <p:cNvSpPr>
            <a:spLocks noEditPoints="1"/>
          </p:cNvSpPr>
          <p:nvPr/>
        </p:nvSpPr>
        <p:spPr bwMode="auto">
          <a:xfrm>
            <a:off x="7227888" y="1739901"/>
            <a:ext cx="57150" cy="119063"/>
          </a:xfrm>
          <a:custGeom>
            <a:avLst/>
            <a:gdLst>
              <a:gd name="T0" fmla="*/ 45070 w 123"/>
              <a:gd name="T1" fmla="*/ 95037 h 223"/>
              <a:gd name="T2" fmla="*/ 41817 w 123"/>
              <a:gd name="T3" fmla="*/ 100910 h 223"/>
              <a:gd name="T4" fmla="*/ 38100 w 123"/>
              <a:gd name="T5" fmla="*/ 104647 h 223"/>
              <a:gd name="T6" fmla="*/ 32524 w 123"/>
              <a:gd name="T7" fmla="*/ 106783 h 223"/>
              <a:gd name="T8" fmla="*/ 25090 w 123"/>
              <a:gd name="T9" fmla="*/ 106249 h 223"/>
              <a:gd name="T10" fmla="*/ 19050 w 123"/>
              <a:gd name="T11" fmla="*/ 103046 h 223"/>
              <a:gd name="T12" fmla="*/ 13939 w 123"/>
              <a:gd name="T13" fmla="*/ 97172 h 223"/>
              <a:gd name="T14" fmla="*/ 11616 w 123"/>
              <a:gd name="T15" fmla="*/ 87028 h 223"/>
              <a:gd name="T16" fmla="*/ 57150 w 123"/>
              <a:gd name="T17" fmla="*/ 81155 h 223"/>
              <a:gd name="T18" fmla="*/ 56685 w 123"/>
              <a:gd name="T19" fmla="*/ 66205 h 223"/>
              <a:gd name="T20" fmla="*/ 52504 w 123"/>
              <a:gd name="T21" fmla="*/ 50722 h 223"/>
              <a:gd name="T22" fmla="*/ 45534 w 123"/>
              <a:gd name="T23" fmla="*/ 41111 h 223"/>
              <a:gd name="T24" fmla="*/ 34848 w 123"/>
              <a:gd name="T25" fmla="*/ 35238 h 223"/>
              <a:gd name="T26" fmla="*/ 22302 w 123"/>
              <a:gd name="T27" fmla="*/ 35238 h 223"/>
              <a:gd name="T28" fmla="*/ 11616 w 123"/>
              <a:gd name="T29" fmla="*/ 41111 h 223"/>
              <a:gd name="T30" fmla="*/ 4182 w 123"/>
              <a:gd name="T31" fmla="*/ 52324 h 223"/>
              <a:gd name="T32" fmla="*/ 465 w 123"/>
              <a:gd name="T33" fmla="*/ 68341 h 223"/>
              <a:gd name="T34" fmla="*/ 465 w 123"/>
              <a:gd name="T35" fmla="*/ 87028 h 223"/>
              <a:gd name="T36" fmla="*/ 4182 w 123"/>
              <a:gd name="T37" fmla="*/ 102512 h 223"/>
              <a:gd name="T38" fmla="*/ 11616 w 123"/>
              <a:gd name="T39" fmla="*/ 113190 h 223"/>
              <a:gd name="T40" fmla="*/ 22302 w 123"/>
              <a:gd name="T41" fmla="*/ 118529 h 223"/>
              <a:gd name="T42" fmla="*/ 33454 w 123"/>
              <a:gd name="T43" fmla="*/ 118529 h 223"/>
              <a:gd name="T44" fmla="*/ 43211 w 123"/>
              <a:gd name="T45" fmla="*/ 114792 h 223"/>
              <a:gd name="T46" fmla="*/ 50180 w 123"/>
              <a:gd name="T47" fmla="*/ 108385 h 223"/>
              <a:gd name="T48" fmla="*/ 55291 w 123"/>
              <a:gd name="T49" fmla="*/ 98240 h 223"/>
              <a:gd name="T50" fmla="*/ 45999 w 123"/>
              <a:gd name="T51" fmla="*/ 91833 h 223"/>
              <a:gd name="T52" fmla="*/ 11616 w 123"/>
              <a:gd name="T53" fmla="*/ 64604 h 223"/>
              <a:gd name="T54" fmla="*/ 14404 w 123"/>
              <a:gd name="T55" fmla="*/ 56061 h 223"/>
              <a:gd name="T56" fmla="*/ 19050 w 123"/>
              <a:gd name="T57" fmla="*/ 49654 h 223"/>
              <a:gd name="T58" fmla="*/ 24626 w 123"/>
              <a:gd name="T59" fmla="*/ 46985 h 223"/>
              <a:gd name="T60" fmla="*/ 32524 w 123"/>
              <a:gd name="T61" fmla="*/ 46985 h 223"/>
              <a:gd name="T62" fmla="*/ 39029 w 123"/>
              <a:gd name="T63" fmla="*/ 50188 h 223"/>
              <a:gd name="T64" fmla="*/ 43211 w 123"/>
              <a:gd name="T65" fmla="*/ 56061 h 223"/>
              <a:gd name="T66" fmla="*/ 45534 w 123"/>
              <a:gd name="T67" fmla="*/ 64604 h 223"/>
              <a:gd name="T68" fmla="*/ 11151 w 123"/>
              <a:gd name="T69" fmla="*/ 69943 h 223"/>
              <a:gd name="T70" fmla="*/ 27878 w 123"/>
              <a:gd name="T71" fmla="*/ 26162 h 223"/>
              <a:gd name="T72" fmla="*/ 32524 w 123"/>
              <a:gd name="T73" fmla="*/ 0 h 2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3"/>
              <a:gd name="T112" fmla="*/ 0 h 223"/>
              <a:gd name="T113" fmla="*/ 123 w 123"/>
              <a:gd name="T114" fmla="*/ 223 h 2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3" h="223">
                <a:moveTo>
                  <a:pt x="99" y="172"/>
                </a:moveTo>
                <a:lnTo>
                  <a:pt x="97" y="178"/>
                </a:lnTo>
                <a:lnTo>
                  <a:pt x="93" y="184"/>
                </a:lnTo>
                <a:lnTo>
                  <a:pt x="90" y="189"/>
                </a:lnTo>
                <a:lnTo>
                  <a:pt x="86" y="193"/>
                </a:lnTo>
                <a:lnTo>
                  <a:pt x="82" y="196"/>
                </a:lnTo>
                <a:lnTo>
                  <a:pt x="77" y="198"/>
                </a:lnTo>
                <a:lnTo>
                  <a:pt x="70" y="200"/>
                </a:lnTo>
                <a:lnTo>
                  <a:pt x="63" y="200"/>
                </a:lnTo>
                <a:lnTo>
                  <a:pt x="54" y="199"/>
                </a:lnTo>
                <a:lnTo>
                  <a:pt x="47" y="197"/>
                </a:lnTo>
                <a:lnTo>
                  <a:pt x="41" y="193"/>
                </a:lnTo>
                <a:lnTo>
                  <a:pt x="34" y="187"/>
                </a:lnTo>
                <a:lnTo>
                  <a:pt x="30" y="182"/>
                </a:lnTo>
                <a:lnTo>
                  <a:pt x="27" y="173"/>
                </a:lnTo>
                <a:lnTo>
                  <a:pt x="25" y="163"/>
                </a:lnTo>
                <a:lnTo>
                  <a:pt x="24" y="152"/>
                </a:lnTo>
                <a:lnTo>
                  <a:pt x="123" y="152"/>
                </a:lnTo>
                <a:lnTo>
                  <a:pt x="123" y="141"/>
                </a:lnTo>
                <a:lnTo>
                  <a:pt x="122" y="124"/>
                </a:lnTo>
                <a:lnTo>
                  <a:pt x="119" y="108"/>
                </a:lnTo>
                <a:lnTo>
                  <a:pt x="113" y="95"/>
                </a:lnTo>
                <a:lnTo>
                  <a:pt x="107" y="85"/>
                </a:lnTo>
                <a:lnTo>
                  <a:pt x="98" y="77"/>
                </a:lnTo>
                <a:lnTo>
                  <a:pt x="87" y="70"/>
                </a:lnTo>
                <a:lnTo>
                  <a:pt x="75" y="66"/>
                </a:lnTo>
                <a:lnTo>
                  <a:pt x="61" y="65"/>
                </a:lnTo>
                <a:lnTo>
                  <a:pt x="48" y="66"/>
                </a:lnTo>
                <a:lnTo>
                  <a:pt x="35" y="71"/>
                </a:lnTo>
                <a:lnTo>
                  <a:pt x="25" y="77"/>
                </a:lnTo>
                <a:lnTo>
                  <a:pt x="16" y="86"/>
                </a:lnTo>
                <a:lnTo>
                  <a:pt x="9" y="98"/>
                </a:lnTo>
                <a:lnTo>
                  <a:pt x="4" y="112"/>
                </a:lnTo>
                <a:lnTo>
                  <a:pt x="1" y="128"/>
                </a:lnTo>
                <a:lnTo>
                  <a:pt x="0" y="145"/>
                </a:lnTo>
                <a:lnTo>
                  <a:pt x="1" y="163"/>
                </a:lnTo>
                <a:lnTo>
                  <a:pt x="4" y="178"/>
                </a:lnTo>
                <a:lnTo>
                  <a:pt x="9" y="192"/>
                </a:lnTo>
                <a:lnTo>
                  <a:pt x="16" y="203"/>
                </a:lnTo>
                <a:lnTo>
                  <a:pt x="25" y="212"/>
                </a:lnTo>
                <a:lnTo>
                  <a:pt x="35" y="218"/>
                </a:lnTo>
                <a:lnTo>
                  <a:pt x="48" y="222"/>
                </a:lnTo>
                <a:lnTo>
                  <a:pt x="61" y="223"/>
                </a:lnTo>
                <a:lnTo>
                  <a:pt x="72" y="222"/>
                </a:lnTo>
                <a:lnTo>
                  <a:pt x="84" y="220"/>
                </a:lnTo>
                <a:lnTo>
                  <a:pt x="93" y="215"/>
                </a:lnTo>
                <a:lnTo>
                  <a:pt x="102" y="209"/>
                </a:lnTo>
                <a:lnTo>
                  <a:pt x="108" y="203"/>
                </a:lnTo>
                <a:lnTo>
                  <a:pt x="114" y="193"/>
                </a:lnTo>
                <a:lnTo>
                  <a:pt x="119" y="184"/>
                </a:lnTo>
                <a:lnTo>
                  <a:pt x="121" y="172"/>
                </a:lnTo>
                <a:lnTo>
                  <a:pt x="99" y="172"/>
                </a:lnTo>
                <a:close/>
                <a:moveTo>
                  <a:pt x="24" y="131"/>
                </a:moveTo>
                <a:lnTo>
                  <a:pt x="25" y="121"/>
                </a:lnTo>
                <a:lnTo>
                  <a:pt x="27" y="113"/>
                </a:lnTo>
                <a:lnTo>
                  <a:pt x="31" y="105"/>
                </a:lnTo>
                <a:lnTo>
                  <a:pt x="35" y="99"/>
                </a:lnTo>
                <a:lnTo>
                  <a:pt x="41" y="93"/>
                </a:lnTo>
                <a:lnTo>
                  <a:pt x="47" y="90"/>
                </a:lnTo>
                <a:lnTo>
                  <a:pt x="53" y="88"/>
                </a:lnTo>
                <a:lnTo>
                  <a:pt x="62" y="87"/>
                </a:lnTo>
                <a:lnTo>
                  <a:pt x="70" y="88"/>
                </a:lnTo>
                <a:lnTo>
                  <a:pt x="78" y="90"/>
                </a:lnTo>
                <a:lnTo>
                  <a:pt x="84" y="94"/>
                </a:lnTo>
                <a:lnTo>
                  <a:pt x="89" y="99"/>
                </a:lnTo>
                <a:lnTo>
                  <a:pt x="93" y="105"/>
                </a:lnTo>
                <a:lnTo>
                  <a:pt x="97" y="113"/>
                </a:lnTo>
                <a:lnTo>
                  <a:pt x="98" y="121"/>
                </a:lnTo>
                <a:lnTo>
                  <a:pt x="99" y="131"/>
                </a:lnTo>
                <a:lnTo>
                  <a:pt x="24" y="131"/>
                </a:lnTo>
                <a:close/>
                <a:moveTo>
                  <a:pt x="44" y="49"/>
                </a:moveTo>
                <a:lnTo>
                  <a:pt x="60" y="49"/>
                </a:lnTo>
                <a:lnTo>
                  <a:pt x="95" y="0"/>
                </a:lnTo>
                <a:lnTo>
                  <a:pt x="70" y="0"/>
                </a:lnTo>
                <a:lnTo>
                  <a:pt x="44" y="4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8" name="Freeform 344"/>
          <p:cNvSpPr>
            <a:spLocks/>
          </p:cNvSpPr>
          <p:nvPr/>
        </p:nvSpPr>
        <p:spPr bwMode="auto">
          <a:xfrm>
            <a:off x="7296150" y="1774825"/>
            <a:ext cx="90488" cy="82550"/>
          </a:xfrm>
          <a:custGeom>
            <a:avLst/>
            <a:gdLst>
              <a:gd name="T0" fmla="*/ 90488 w 190"/>
              <a:gd name="T1" fmla="*/ 82550 h 155"/>
              <a:gd name="T2" fmla="*/ 90488 w 190"/>
              <a:gd name="T3" fmla="*/ 31422 h 155"/>
              <a:gd name="T4" fmla="*/ 90012 w 190"/>
              <a:gd name="T5" fmla="*/ 20771 h 155"/>
              <a:gd name="T6" fmla="*/ 88107 w 190"/>
              <a:gd name="T7" fmla="*/ 11184 h 155"/>
              <a:gd name="T8" fmla="*/ 80963 w 190"/>
              <a:gd name="T9" fmla="*/ 3195 h 155"/>
              <a:gd name="T10" fmla="*/ 70009 w 190"/>
              <a:gd name="T11" fmla="*/ 0 h 155"/>
              <a:gd name="T12" fmla="*/ 58103 w 190"/>
              <a:gd name="T13" fmla="*/ 3195 h 155"/>
              <a:gd name="T14" fmla="*/ 49054 w 190"/>
              <a:gd name="T15" fmla="*/ 12249 h 155"/>
              <a:gd name="T16" fmla="*/ 45244 w 190"/>
              <a:gd name="T17" fmla="*/ 6924 h 155"/>
              <a:gd name="T18" fmla="*/ 41434 w 190"/>
              <a:gd name="T19" fmla="*/ 3195 h 155"/>
              <a:gd name="T20" fmla="*/ 36671 w 190"/>
              <a:gd name="T21" fmla="*/ 533 h 155"/>
              <a:gd name="T22" fmla="*/ 30956 w 190"/>
              <a:gd name="T23" fmla="*/ 0 h 155"/>
              <a:gd name="T24" fmla="*/ 24765 w 190"/>
              <a:gd name="T25" fmla="*/ 533 h 155"/>
              <a:gd name="T26" fmla="*/ 19050 w 190"/>
              <a:gd name="T27" fmla="*/ 3195 h 155"/>
              <a:gd name="T28" fmla="*/ 14764 w 190"/>
              <a:gd name="T29" fmla="*/ 7456 h 155"/>
              <a:gd name="T30" fmla="*/ 10478 w 190"/>
              <a:gd name="T31" fmla="*/ 13315 h 155"/>
              <a:gd name="T32" fmla="*/ 0 w 190"/>
              <a:gd name="T33" fmla="*/ 2130 h 155"/>
              <a:gd name="T34" fmla="*/ 10954 w 190"/>
              <a:gd name="T35" fmla="*/ 82550 h 155"/>
              <a:gd name="T36" fmla="*/ 11906 w 190"/>
              <a:gd name="T37" fmla="*/ 29825 h 155"/>
              <a:gd name="T38" fmla="*/ 13811 w 190"/>
              <a:gd name="T39" fmla="*/ 21303 h 155"/>
              <a:gd name="T40" fmla="*/ 18098 w 190"/>
              <a:gd name="T41" fmla="*/ 15445 h 155"/>
              <a:gd name="T42" fmla="*/ 24289 w 190"/>
              <a:gd name="T43" fmla="*/ 12249 h 155"/>
              <a:gd name="T44" fmla="*/ 31433 w 190"/>
              <a:gd name="T45" fmla="*/ 12249 h 155"/>
              <a:gd name="T46" fmla="*/ 35719 w 190"/>
              <a:gd name="T47" fmla="*/ 14912 h 155"/>
              <a:gd name="T48" fmla="*/ 38576 w 190"/>
              <a:gd name="T49" fmla="*/ 19705 h 155"/>
              <a:gd name="T50" fmla="*/ 40005 w 190"/>
              <a:gd name="T51" fmla="*/ 27694 h 155"/>
              <a:gd name="T52" fmla="*/ 40005 w 190"/>
              <a:gd name="T53" fmla="*/ 82550 h 155"/>
              <a:gd name="T54" fmla="*/ 50959 w 190"/>
              <a:gd name="T55" fmla="*/ 34618 h 155"/>
              <a:gd name="T56" fmla="*/ 51912 w 190"/>
              <a:gd name="T57" fmla="*/ 25031 h 155"/>
              <a:gd name="T58" fmla="*/ 55245 w 190"/>
              <a:gd name="T59" fmla="*/ 18108 h 155"/>
              <a:gd name="T60" fmla="*/ 60484 w 190"/>
              <a:gd name="T61" fmla="*/ 13315 h 155"/>
              <a:gd name="T62" fmla="*/ 67628 w 190"/>
              <a:gd name="T63" fmla="*/ 11717 h 155"/>
              <a:gd name="T64" fmla="*/ 73343 w 190"/>
              <a:gd name="T65" fmla="*/ 13315 h 155"/>
              <a:gd name="T66" fmla="*/ 77153 w 190"/>
              <a:gd name="T67" fmla="*/ 17043 h 155"/>
              <a:gd name="T68" fmla="*/ 79058 w 190"/>
              <a:gd name="T69" fmla="*/ 23434 h 155"/>
              <a:gd name="T70" fmla="*/ 79534 w 190"/>
              <a:gd name="T71" fmla="*/ 33020 h 1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0"/>
              <a:gd name="T109" fmla="*/ 0 h 155"/>
              <a:gd name="T110" fmla="*/ 190 w 190"/>
              <a:gd name="T111" fmla="*/ 155 h 1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0" h="155">
                <a:moveTo>
                  <a:pt x="167" y="155"/>
                </a:moveTo>
                <a:lnTo>
                  <a:pt x="190" y="155"/>
                </a:lnTo>
                <a:lnTo>
                  <a:pt x="190" y="64"/>
                </a:lnTo>
                <a:lnTo>
                  <a:pt x="190" y="59"/>
                </a:lnTo>
                <a:lnTo>
                  <a:pt x="190" y="48"/>
                </a:lnTo>
                <a:lnTo>
                  <a:pt x="189" y="39"/>
                </a:lnTo>
                <a:lnTo>
                  <a:pt x="188" y="29"/>
                </a:lnTo>
                <a:lnTo>
                  <a:pt x="185" y="21"/>
                </a:lnTo>
                <a:lnTo>
                  <a:pt x="178" y="12"/>
                </a:lnTo>
                <a:lnTo>
                  <a:pt x="170" y="6"/>
                </a:lnTo>
                <a:lnTo>
                  <a:pt x="160" y="1"/>
                </a:lnTo>
                <a:lnTo>
                  <a:pt x="147" y="0"/>
                </a:lnTo>
                <a:lnTo>
                  <a:pt x="133" y="1"/>
                </a:lnTo>
                <a:lnTo>
                  <a:pt x="122" y="6"/>
                </a:lnTo>
                <a:lnTo>
                  <a:pt x="112" y="13"/>
                </a:lnTo>
                <a:lnTo>
                  <a:pt x="103" y="23"/>
                </a:lnTo>
                <a:lnTo>
                  <a:pt x="99" y="18"/>
                </a:lnTo>
                <a:lnTo>
                  <a:pt x="95" y="13"/>
                </a:lnTo>
                <a:lnTo>
                  <a:pt x="91" y="9"/>
                </a:lnTo>
                <a:lnTo>
                  <a:pt x="87" y="6"/>
                </a:lnTo>
                <a:lnTo>
                  <a:pt x="83" y="4"/>
                </a:lnTo>
                <a:lnTo>
                  <a:pt x="77" y="1"/>
                </a:lnTo>
                <a:lnTo>
                  <a:pt x="71" y="0"/>
                </a:lnTo>
                <a:lnTo>
                  <a:pt x="65" y="0"/>
                </a:lnTo>
                <a:lnTo>
                  <a:pt x="58" y="0"/>
                </a:lnTo>
                <a:lnTo>
                  <a:pt x="52" y="1"/>
                </a:lnTo>
                <a:lnTo>
                  <a:pt x="46" y="4"/>
                </a:lnTo>
                <a:lnTo>
                  <a:pt x="40" y="6"/>
                </a:lnTo>
                <a:lnTo>
                  <a:pt x="35" y="9"/>
                </a:lnTo>
                <a:lnTo>
                  <a:pt x="31" y="14"/>
                </a:lnTo>
                <a:lnTo>
                  <a:pt x="27" y="19"/>
                </a:lnTo>
                <a:lnTo>
                  <a:pt x="22" y="25"/>
                </a:lnTo>
                <a:lnTo>
                  <a:pt x="22" y="4"/>
                </a:lnTo>
                <a:lnTo>
                  <a:pt x="0" y="4"/>
                </a:lnTo>
                <a:lnTo>
                  <a:pt x="0" y="155"/>
                </a:lnTo>
                <a:lnTo>
                  <a:pt x="23" y="155"/>
                </a:lnTo>
                <a:lnTo>
                  <a:pt x="23" y="65"/>
                </a:lnTo>
                <a:lnTo>
                  <a:pt x="25" y="56"/>
                </a:lnTo>
                <a:lnTo>
                  <a:pt x="26" y="47"/>
                </a:lnTo>
                <a:lnTo>
                  <a:pt x="29" y="40"/>
                </a:lnTo>
                <a:lnTo>
                  <a:pt x="33" y="34"/>
                </a:lnTo>
                <a:lnTo>
                  <a:pt x="38" y="29"/>
                </a:lnTo>
                <a:lnTo>
                  <a:pt x="44" y="26"/>
                </a:lnTo>
                <a:lnTo>
                  <a:pt x="51" y="23"/>
                </a:lnTo>
                <a:lnTo>
                  <a:pt x="58" y="22"/>
                </a:lnTo>
                <a:lnTo>
                  <a:pt x="66" y="23"/>
                </a:lnTo>
                <a:lnTo>
                  <a:pt x="71" y="25"/>
                </a:lnTo>
                <a:lnTo>
                  <a:pt x="75" y="28"/>
                </a:lnTo>
                <a:lnTo>
                  <a:pt x="78" y="32"/>
                </a:lnTo>
                <a:lnTo>
                  <a:pt x="81" y="37"/>
                </a:lnTo>
                <a:lnTo>
                  <a:pt x="83" y="44"/>
                </a:lnTo>
                <a:lnTo>
                  <a:pt x="84" y="52"/>
                </a:lnTo>
                <a:lnTo>
                  <a:pt x="84" y="62"/>
                </a:lnTo>
                <a:lnTo>
                  <a:pt x="84" y="155"/>
                </a:lnTo>
                <a:lnTo>
                  <a:pt x="107" y="155"/>
                </a:lnTo>
                <a:lnTo>
                  <a:pt x="107" y="65"/>
                </a:lnTo>
                <a:lnTo>
                  <a:pt x="108" y="56"/>
                </a:lnTo>
                <a:lnTo>
                  <a:pt x="109" y="47"/>
                </a:lnTo>
                <a:lnTo>
                  <a:pt x="112" y="40"/>
                </a:lnTo>
                <a:lnTo>
                  <a:pt x="116" y="34"/>
                </a:lnTo>
                <a:lnTo>
                  <a:pt x="122" y="29"/>
                </a:lnTo>
                <a:lnTo>
                  <a:pt x="127" y="25"/>
                </a:lnTo>
                <a:lnTo>
                  <a:pt x="134" y="23"/>
                </a:lnTo>
                <a:lnTo>
                  <a:pt x="142" y="22"/>
                </a:lnTo>
                <a:lnTo>
                  <a:pt x="149" y="23"/>
                </a:lnTo>
                <a:lnTo>
                  <a:pt x="154" y="25"/>
                </a:lnTo>
                <a:lnTo>
                  <a:pt x="158" y="28"/>
                </a:lnTo>
                <a:lnTo>
                  <a:pt x="162" y="32"/>
                </a:lnTo>
                <a:lnTo>
                  <a:pt x="165" y="37"/>
                </a:lnTo>
                <a:lnTo>
                  <a:pt x="166" y="44"/>
                </a:lnTo>
                <a:lnTo>
                  <a:pt x="167" y="52"/>
                </a:lnTo>
                <a:lnTo>
                  <a:pt x="167" y="62"/>
                </a:lnTo>
                <a:lnTo>
                  <a:pt x="167"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9" name="Freeform 345"/>
          <p:cNvSpPr>
            <a:spLocks/>
          </p:cNvSpPr>
          <p:nvPr/>
        </p:nvSpPr>
        <p:spPr bwMode="auto">
          <a:xfrm>
            <a:off x="7396164" y="1776413"/>
            <a:ext cx="58737" cy="114300"/>
          </a:xfrm>
          <a:custGeom>
            <a:avLst/>
            <a:gdLst>
              <a:gd name="T0" fmla="*/ 46806 w 128"/>
              <a:gd name="T1" fmla="*/ 0 h 214"/>
              <a:gd name="T2" fmla="*/ 29369 w 128"/>
              <a:gd name="T3" fmla="*/ 65162 h 214"/>
              <a:gd name="T4" fmla="*/ 11472 w 128"/>
              <a:gd name="T5" fmla="*/ 0 h 214"/>
              <a:gd name="T6" fmla="*/ 0 w 128"/>
              <a:gd name="T7" fmla="*/ 0 h 214"/>
              <a:gd name="T8" fmla="*/ 23862 w 128"/>
              <a:gd name="T9" fmla="*/ 84924 h 214"/>
              <a:gd name="T10" fmla="*/ 21109 w 128"/>
              <a:gd name="T11" fmla="*/ 94538 h 214"/>
              <a:gd name="T12" fmla="*/ 19732 w 128"/>
              <a:gd name="T13" fmla="*/ 97208 h 214"/>
              <a:gd name="T14" fmla="*/ 18355 w 128"/>
              <a:gd name="T15" fmla="*/ 99879 h 214"/>
              <a:gd name="T16" fmla="*/ 16061 w 128"/>
              <a:gd name="T17" fmla="*/ 100413 h 214"/>
              <a:gd name="T18" fmla="*/ 12849 w 128"/>
              <a:gd name="T19" fmla="*/ 100947 h 214"/>
              <a:gd name="T20" fmla="*/ 10095 w 128"/>
              <a:gd name="T21" fmla="*/ 100413 h 214"/>
              <a:gd name="T22" fmla="*/ 7342 w 128"/>
              <a:gd name="T23" fmla="*/ 99879 h 214"/>
              <a:gd name="T24" fmla="*/ 7342 w 128"/>
              <a:gd name="T25" fmla="*/ 113232 h 214"/>
              <a:gd name="T26" fmla="*/ 10095 w 128"/>
              <a:gd name="T27" fmla="*/ 113766 h 214"/>
              <a:gd name="T28" fmla="*/ 13766 w 128"/>
              <a:gd name="T29" fmla="*/ 114300 h 214"/>
              <a:gd name="T30" fmla="*/ 17438 w 128"/>
              <a:gd name="T31" fmla="*/ 114300 h 214"/>
              <a:gd name="T32" fmla="*/ 20191 w 128"/>
              <a:gd name="T33" fmla="*/ 113232 h 214"/>
              <a:gd name="T34" fmla="*/ 23403 w 128"/>
              <a:gd name="T35" fmla="*/ 111629 h 214"/>
              <a:gd name="T36" fmla="*/ 25239 w 128"/>
              <a:gd name="T37" fmla="*/ 109493 h 214"/>
              <a:gd name="T38" fmla="*/ 27074 w 128"/>
              <a:gd name="T39" fmla="*/ 106288 h 214"/>
              <a:gd name="T40" fmla="*/ 28910 w 128"/>
              <a:gd name="T41" fmla="*/ 102550 h 214"/>
              <a:gd name="T42" fmla="*/ 30286 w 128"/>
              <a:gd name="T43" fmla="*/ 98277 h 214"/>
              <a:gd name="T44" fmla="*/ 32122 w 128"/>
              <a:gd name="T45" fmla="*/ 92936 h 214"/>
              <a:gd name="T46" fmla="*/ 58737 w 128"/>
              <a:gd name="T47" fmla="*/ 0 h 214"/>
              <a:gd name="T48" fmla="*/ 46806 w 128"/>
              <a:gd name="T49" fmla="*/ 0 h 2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14"/>
              <a:gd name="T77" fmla="*/ 128 w 128"/>
              <a:gd name="T78" fmla="*/ 214 h 2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14">
                <a:moveTo>
                  <a:pt x="102" y="0"/>
                </a:moveTo>
                <a:lnTo>
                  <a:pt x="64" y="122"/>
                </a:lnTo>
                <a:lnTo>
                  <a:pt x="25" y="0"/>
                </a:lnTo>
                <a:lnTo>
                  <a:pt x="0" y="0"/>
                </a:lnTo>
                <a:lnTo>
                  <a:pt x="52" y="159"/>
                </a:lnTo>
                <a:lnTo>
                  <a:pt x="46" y="177"/>
                </a:lnTo>
                <a:lnTo>
                  <a:pt x="43" y="182"/>
                </a:lnTo>
                <a:lnTo>
                  <a:pt x="40" y="187"/>
                </a:lnTo>
                <a:lnTo>
                  <a:pt x="35" y="188"/>
                </a:lnTo>
                <a:lnTo>
                  <a:pt x="28" y="189"/>
                </a:lnTo>
                <a:lnTo>
                  <a:pt x="22" y="188"/>
                </a:lnTo>
                <a:lnTo>
                  <a:pt x="16" y="187"/>
                </a:lnTo>
                <a:lnTo>
                  <a:pt x="16" y="212"/>
                </a:lnTo>
                <a:lnTo>
                  <a:pt x="22" y="213"/>
                </a:lnTo>
                <a:lnTo>
                  <a:pt x="30" y="214"/>
                </a:lnTo>
                <a:lnTo>
                  <a:pt x="38" y="214"/>
                </a:lnTo>
                <a:lnTo>
                  <a:pt x="44" y="212"/>
                </a:lnTo>
                <a:lnTo>
                  <a:pt x="51" y="209"/>
                </a:lnTo>
                <a:lnTo>
                  <a:pt x="55" y="205"/>
                </a:lnTo>
                <a:lnTo>
                  <a:pt x="59" y="199"/>
                </a:lnTo>
                <a:lnTo>
                  <a:pt x="63" y="192"/>
                </a:lnTo>
                <a:lnTo>
                  <a:pt x="66" y="184"/>
                </a:lnTo>
                <a:lnTo>
                  <a:pt x="70" y="174"/>
                </a:lnTo>
                <a:lnTo>
                  <a:pt x="128"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10" name="Freeform 346"/>
          <p:cNvSpPr>
            <a:spLocks/>
          </p:cNvSpPr>
          <p:nvPr/>
        </p:nvSpPr>
        <p:spPr bwMode="auto">
          <a:xfrm>
            <a:off x="7489825" y="1747839"/>
            <a:ext cx="109538" cy="109537"/>
          </a:xfrm>
          <a:custGeom>
            <a:avLst/>
            <a:gdLst>
              <a:gd name="T0" fmla="*/ 23036 w 233"/>
              <a:gd name="T1" fmla="*/ 109537 h 207"/>
              <a:gd name="T2" fmla="*/ 35259 w 233"/>
              <a:gd name="T3" fmla="*/ 109537 h 207"/>
              <a:gd name="T4" fmla="*/ 54534 w 233"/>
              <a:gd name="T5" fmla="*/ 19050 h 207"/>
              <a:gd name="T6" fmla="*/ 74749 w 233"/>
              <a:gd name="T7" fmla="*/ 109537 h 207"/>
              <a:gd name="T8" fmla="*/ 86502 w 233"/>
              <a:gd name="T9" fmla="*/ 109537 h 207"/>
              <a:gd name="T10" fmla="*/ 109538 w 233"/>
              <a:gd name="T11" fmla="*/ 0 h 207"/>
              <a:gd name="T12" fmla="*/ 98255 w 233"/>
              <a:gd name="T13" fmla="*/ 0 h 207"/>
              <a:gd name="T14" fmla="*/ 79920 w 233"/>
              <a:gd name="T15" fmla="*/ 86783 h 207"/>
              <a:gd name="T16" fmla="*/ 60646 w 233"/>
              <a:gd name="T17" fmla="*/ 0 h 207"/>
              <a:gd name="T18" fmla="*/ 48422 w 233"/>
              <a:gd name="T19" fmla="*/ 0 h 207"/>
              <a:gd name="T20" fmla="*/ 30088 w 233"/>
              <a:gd name="T21" fmla="*/ 87312 h 207"/>
              <a:gd name="T22" fmla="*/ 11753 w 233"/>
              <a:gd name="T23" fmla="*/ 0 h 207"/>
              <a:gd name="T24" fmla="*/ 0 w 233"/>
              <a:gd name="T25" fmla="*/ 0 h 207"/>
              <a:gd name="T26" fmla="*/ 23036 w 233"/>
              <a:gd name="T27" fmla="*/ 109537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3"/>
              <a:gd name="T43" fmla="*/ 0 h 207"/>
              <a:gd name="T44" fmla="*/ 233 w 233"/>
              <a:gd name="T45" fmla="*/ 207 h 2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3" h="207">
                <a:moveTo>
                  <a:pt x="49" y="207"/>
                </a:moveTo>
                <a:lnTo>
                  <a:pt x="75" y="207"/>
                </a:lnTo>
                <a:lnTo>
                  <a:pt x="116" y="36"/>
                </a:lnTo>
                <a:lnTo>
                  <a:pt x="159" y="207"/>
                </a:lnTo>
                <a:lnTo>
                  <a:pt x="184" y="207"/>
                </a:lnTo>
                <a:lnTo>
                  <a:pt x="233" y="0"/>
                </a:lnTo>
                <a:lnTo>
                  <a:pt x="209" y="0"/>
                </a:lnTo>
                <a:lnTo>
                  <a:pt x="170" y="164"/>
                </a:lnTo>
                <a:lnTo>
                  <a:pt x="129" y="0"/>
                </a:lnTo>
                <a:lnTo>
                  <a:pt x="103" y="0"/>
                </a:lnTo>
                <a:lnTo>
                  <a:pt x="64" y="165"/>
                </a:lnTo>
                <a:lnTo>
                  <a:pt x="25" y="0"/>
                </a:lnTo>
                <a:lnTo>
                  <a:pt x="0" y="0"/>
                </a:lnTo>
                <a:lnTo>
                  <a:pt x="49"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11" name="Rectangle 347"/>
          <p:cNvSpPr>
            <a:spLocks noChangeArrowheads="1"/>
          </p:cNvSpPr>
          <p:nvPr/>
        </p:nvSpPr>
        <p:spPr bwMode="auto">
          <a:xfrm>
            <a:off x="7602538" y="1839913"/>
            <a:ext cx="11112" cy="1746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212" name="Freeform 348"/>
          <p:cNvSpPr>
            <a:spLocks/>
          </p:cNvSpPr>
          <p:nvPr/>
        </p:nvSpPr>
        <p:spPr bwMode="auto">
          <a:xfrm>
            <a:off x="6375400" y="1944689"/>
            <a:ext cx="58738" cy="104775"/>
          </a:xfrm>
          <a:custGeom>
            <a:avLst/>
            <a:gdLst>
              <a:gd name="T0" fmla="*/ 58738 w 124"/>
              <a:gd name="T1" fmla="*/ 104775 h 199"/>
              <a:gd name="T2" fmla="*/ 12316 w 124"/>
              <a:gd name="T3" fmla="*/ 92139 h 199"/>
              <a:gd name="T4" fmla="*/ 15632 w 124"/>
              <a:gd name="T5" fmla="*/ 85294 h 199"/>
              <a:gd name="T6" fmla="*/ 19421 w 124"/>
              <a:gd name="T7" fmla="*/ 79503 h 199"/>
              <a:gd name="T8" fmla="*/ 25579 w 124"/>
              <a:gd name="T9" fmla="*/ 73711 h 199"/>
              <a:gd name="T10" fmla="*/ 33159 w 124"/>
              <a:gd name="T11" fmla="*/ 68972 h 199"/>
              <a:gd name="T12" fmla="*/ 45001 w 124"/>
              <a:gd name="T13" fmla="*/ 61075 h 199"/>
              <a:gd name="T14" fmla="*/ 52106 w 124"/>
              <a:gd name="T15" fmla="*/ 54230 h 199"/>
              <a:gd name="T16" fmla="*/ 56370 w 124"/>
              <a:gd name="T17" fmla="*/ 46333 h 199"/>
              <a:gd name="T18" fmla="*/ 58264 w 124"/>
              <a:gd name="T19" fmla="*/ 36329 h 199"/>
              <a:gd name="T20" fmla="*/ 58264 w 124"/>
              <a:gd name="T21" fmla="*/ 24746 h 199"/>
              <a:gd name="T22" fmla="*/ 54475 w 124"/>
              <a:gd name="T23" fmla="*/ 13163 h 199"/>
              <a:gd name="T24" fmla="*/ 46896 w 124"/>
              <a:gd name="T25" fmla="*/ 5265 h 199"/>
              <a:gd name="T26" fmla="*/ 36948 w 124"/>
              <a:gd name="T27" fmla="*/ 1053 h 199"/>
              <a:gd name="T28" fmla="*/ 24632 w 124"/>
              <a:gd name="T29" fmla="*/ 1053 h 199"/>
              <a:gd name="T30" fmla="*/ 14211 w 124"/>
              <a:gd name="T31" fmla="*/ 5792 h 199"/>
              <a:gd name="T32" fmla="*/ 6632 w 124"/>
              <a:gd name="T33" fmla="*/ 14742 h 199"/>
              <a:gd name="T34" fmla="*/ 2368 w 124"/>
              <a:gd name="T35" fmla="*/ 28431 h 199"/>
              <a:gd name="T36" fmla="*/ 1895 w 124"/>
              <a:gd name="T37" fmla="*/ 38435 h 199"/>
              <a:gd name="T38" fmla="*/ 13263 w 124"/>
              <a:gd name="T39" fmla="*/ 36856 h 199"/>
              <a:gd name="T40" fmla="*/ 14685 w 124"/>
              <a:gd name="T41" fmla="*/ 27378 h 199"/>
              <a:gd name="T42" fmla="*/ 18000 w 124"/>
              <a:gd name="T43" fmla="*/ 18954 h 199"/>
              <a:gd name="T44" fmla="*/ 23685 w 124"/>
              <a:gd name="T45" fmla="*/ 14742 h 199"/>
              <a:gd name="T46" fmla="*/ 29843 w 124"/>
              <a:gd name="T47" fmla="*/ 13163 h 199"/>
              <a:gd name="T48" fmla="*/ 36948 w 124"/>
              <a:gd name="T49" fmla="*/ 14216 h 199"/>
              <a:gd name="T50" fmla="*/ 42632 w 124"/>
              <a:gd name="T51" fmla="*/ 17901 h 199"/>
              <a:gd name="T52" fmla="*/ 45948 w 124"/>
              <a:gd name="T53" fmla="*/ 24219 h 199"/>
              <a:gd name="T54" fmla="*/ 46896 w 124"/>
              <a:gd name="T55" fmla="*/ 31590 h 199"/>
              <a:gd name="T56" fmla="*/ 45948 w 124"/>
              <a:gd name="T57" fmla="*/ 38435 h 199"/>
              <a:gd name="T58" fmla="*/ 44054 w 124"/>
              <a:gd name="T59" fmla="*/ 43700 h 199"/>
              <a:gd name="T60" fmla="*/ 39790 w 124"/>
              <a:gd name="T61" fmla="*/ 49492 h 199"/>
              <a:gd name="T62" fmla="*/ 34580 w 124"/>
              <a:gd name="T63" fmla="*/ 53704 h 199"/>
              <a:gd name="T64" fmla="*/ 20843 w 124"/>
              <a:gd name="T65" fmla="*/ 62654 h 199"/>
              <a:gd name="T66" fmla="*/ 10421 w 124"/>
              <a:gd name="T67" fmla="*/ 72658 h 199"/>
              <a:gd name="T68" fmla="*/ 3790 w 124"/>
              <a:gd name="T69" fmla="*/ 83715 h 199"/>
              <a:gd name="T70" fmla="*/ 474 w 124"/>
              <a:gd name="T71" fmla="*/ 96351 h 199"/>
              <a:gd name="T72" fmla="*/ 0 w 124"/>
              <a:gd name="T73" fmla="*/ 104775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
              <a:gd name="T112" fmla="*/ 0 h 199"/>
              <a:gd name="T113" fmla="*/ 124 w 124"/>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 h="199">
                <a:moveTo>
                  <a:pt x="0" y="199"/>
                </a:moveTo>
                <a:lnTo>
                  <a:pt x="124" y="199"/>
                </a:lnTo>
                <a:lnTo>
                  <a:pt x="124" y="175"/>
                </a:lnTo>
                <a:lnTo>
                  <a:pt x="26" y="175"/>
                </a:lnTo>
                <a:lnTo>
                  <a:pt x="30" y="168"/>
                </a:lnTo>
                <a:lnTo>
                  <a:pt x="33" y="162"/>
                </a:lnTo>
                <a:lnTo>
                  <a:pt x="36" y="156"/>
                </a:lnTo>
                <a:lnTo>
                  <a:pt x="41" y="151"/>
                </a:lnTo>
                <a:lnTo>
                  <a:pt x="47" y="146"/>
                </a:lnTo>
                <a:lnTo>
                  <a:pt x="54" y="140"/>
                </a:lnTo>
                <a:lnTo>
                  <a:pt x="61" y="135"/>
                </a:lnTo>
                <a:lnTo>
                  <a:pt x="70" y="131"/>
                </a:lnTo>
                <a:lnTo>
                  <a:pt x="85" y="123"/>
                </a:lnTo>
                <a:lnTo>
                  <a:pt x="95" y="116"/>
                </a:lnTo>
                <a:lnTo>
                  <a:pt x="102" y="110"/>
                </a:lnTo>
                <a:lnTo>
                  <a:pt x="110" y="103"/>
                </a:lnTo>
                <a:lnTo>
                  <a:pt x="115" y="96"/>
                </a:lnTo>
                <a:lnTo>
                  <a:pt x="119" y="88"/>
                </a:lnTo>
                <a:lnTo>
                  <a:pt x="122" y="78"/>
                </a:lnTo>
                <a:lnTo>
                  <a:pt x="123" y="69"/>
                </a:lnTo>
                <a:lnTo>
                  <a:pt x="124" y="60"/>
                </a:lnTo>
                <a:lnTo>
                  <a:pt x="123" y="47"/>
                </a:lnTo>
                <a:lnTo>
                  <a:pt x="120" y="35"/>
                </a:lnTo>
                <a:lnTo>
                  <a:pt x="115" y="25"/>
                </a:lnTo>
                <a:lnTo>
                  <a:pt x="108" y="17"/>
                </a:lnTo>
                <a:lnTo>
                  <a:pt x="99" y="10"/>
                </a:lnTo>
                <a:lnTo>
                  <a:pt x="90" y="5"/>
                </a:lnTo>
                <a:lnTo>
                  <a:pt x="78" y="2"/>
                </a:lnTo>
                <a:lnTo>
                  <a:pt x="64" y="0"/>
                </a:lnTo>
                <a:lnTo>
                  <a:pt x="52" y="2"/>
                </a:lnTo>
                <a:lnTo>
                  <a:pt x="40" y="5"/>
                </a:lnTo>
                <a:lnTo>
                  <a:pt x="30" y="11"/>
                </a:lnTo>
                <a:lnTo>
                  <a:pt x="21" y="19"/>
                </a:lnTo>
                <a:lnTo>
                  <a:pt x="14" y="28"/>
                </a:lnTo>
                <a:lnTo>
                  <a:pt x="8" y="40"/>
                </a:lnTo>
                <a:lnTo>
                  <a:pt x="5" y="54"/>
                </a:lnTo>
                <a:lnTo>
                  <a:pt x="4" y="69"/>
                </a:lnTo>
                <a:lnTo>
                  <a:pt x="4" y="73"/>
                </a:lnTo>
                <a:lnTo>
                  <a:pt x="28" y="73"/>
                </a:lnTo>
                <a:lnTo>
                  <a:pt x="28" y="70"/>
                </a:lnTo>
                <a:lnTo>
                  <a:pt x="30" y="60"/>
                </a:lnTo>
                <a:lnTo>
                  <a:pt x="31" y="52"/>
                </a:lnTo>
                <a:lnTo>
                  <a:pt x="34" y="43"/>
                </a:lnTo>
                <a:lnTo>
                  <a:pt x="38" y="36"/>
                </a:lnTo>
                <a:lnTo>
                  <a:pt x="43" y="32"/>
                </a:lnTo>
                <a:lnTo>
                  <a:pt x="50" y="28"/>
                </a:lnTo>
                <a:lnTo>
                  <a:pt x="56" y="26"/>
                </a:lnTo>
                <a:lnTo>
                  <a:pt x="63" y="25"/>
                </a:lnTo>
                <a:lnTo>
                  <a:pt x="72" y="26"/>
                </a:lnTo>
                <a:lnTo>
                  <a:pt x="78" y="27"/>
                </a:lnTo>
                <a:lnTo>
                  <a:pt x="84" y="31"/>
                </a:lnTo>
                <a:lnTo>
                  <a:pt x="90" y="34"/>
                </a:lnTo>
                <a:lnTo>
                  <a:pt x="94" y="40"/>
                </a:lnTo>
                <a:lnTo>
                  <a:pt x="97" y="46"/>
                </a:lnTo>
                <a:lnTo>
                  <a:pt x="98" y="53"/>
                </a:lnTo>
                <a:lnTo>
                  <a:pt x="99" y="60"/>
                </a:lnTo>
                <a:lnTo>
                  <a:pt x="99" y="67"/>
                </a:lnTo>
                <a:lnTo>
                  <a:pt x="97" y="73"/>
                </a:lnTo>
                <a:lnTo>
                  <a:pt x="96" y="78"/>
                </a:lnTo>
                <a:lnTo>
                  <a:pt x="93" y="83"/>
                </a:lnTo>
                <a:lnTo>
                  <a:pt x="89" y="89"/>
                </a:lnTo>
                <a:lnTo>
                  <a:pt x="84" y="94"/>
                </a:lnTo>
                <a:lnTo>
                  <a:pt x="79" y="98"/>
                </a:lnTo>
                <a:lnTo>
                  <a:pt x="73" y="102"/>
                </a:lnTo>
                <a:lnTo>
                  <a:pt x="58" y="111"/>
                </a:lnTo>
                <a:lnTo>
                  <a:pt x="44" y="119"/>
                </a:lnTo>
                <a:lnTo>
                  <a:pt x="33" y="128"/>
                </a:lnTo>
                <a:lnTo>
                  <a:pt x="22" y="138"/>
                </a:lnTo>
                <a:lnTo>
                  <a:pt x="15" y="148"/>
                </a:lnTo>
                <a:lnTo>
                  <a:pt x="8" y="159"/>
                </a:lnTo>
                <a:lnTo>
                  <a:pt x="4" y="170"/>
                </a:lnTo>
                <a:lnTo>
                  <a:pt x="1" y="183"/>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13" name="Freeform 349"/>
          <p:cNvSpPr>
            <a:spLocks noEditPoints="1"/>
          </p:cNvSpPr>
          <p:nvPr/>
        </p:nvSpPr>
        <p:spPr bwMode="auto">
          <a:xfrm>
            <a:off x="6443664" y="1944688"/>
            <a:ext cx="58737" cy="107950"/>
          </a:xfrm>
          <a:custGeom>
            <a:avLst/>
            <a:gdLst>
              <a:gd name="T0" fmla="*/ 1836 w 128"/>
              <a:gd name="T1" fmla="*/ 86254 h 204"/>
              <a:gd name="T2" fmla="*/ 5048 w 128"/>
              <a:gd name="T3" fmla="*/ 96308 h 204"/>
              <a:gd name="T4" fmla="*/ 11931 w 128"/>
              <a:gd name="T5" fmla="*/ 103717 h 204"/>
              <a:gd name="T6" fmla="*/ 21109 w 128"/>
              <a:gd name="T7" fmla="*/ 107421 h 204"/>
              <a:gd name="T8" fmla="*/ 30745 w 128"/>
              <a:gd name="T9" fmla="*/ 107950 h 204"/>
              <a:gd name="T10" fmla="*/ 37628 w 128"/>
              <a:gd name="T11" fmla="*/ 106363 h 204"/>
              <a:gd name="T12" fmla="*/ 43135 w 128"/>
              <a:gd name="T13" fmla="*/ 101600 h 204"/>
              <a:gd name="T14" fmla="*/ 48183 w 128"/>
              <a:gd name="T15" fmla="*/ 96308 h 204"/>
              <a:gd name="T16" fmla="*/ 52313 w 128"/>
              <a:gd name="T17" fmla="*/ 88900 h 204"/>
              <a:gd name="T18" fmla="*/ 55525 w 128"/>
              <a:gd name="T19" fmla="*/ 79904 h 204"/>
              <a:gd name="T20" fmla="*/ 57819 w 128"/>
              <a:gd name="T21" fmla="*/ 69321 h 204"/>
              <a:gd name="T22" fmla="*/ 58737 w 128"/>
              <a:gd name="T23" fmla="*/ 56092 h 204"/>
              <a:gd name="T24" fmla="*/ 58737 w 128"/>
              <a:gd name="T25" fmla="*/ 43392 h 204"/>
              <a:gd name="T26" fmla="*/ 57819 w 128"/>
              <a:gd name="T27" fmla="*/ 32808 h 204"/>
              <a:gd name="T28" fmla="*/ 55984 w 128"/>
              <a:gd name="T29" fmla="*/ 23813 h 204"/>
              <a:gd name="T30" fmla="*/ 52313 w 128"/>
              <a:gd name="T31" fmla="*/ 16404 h 204"/>
              <a:gd name="T32" fmla="*/ 48642 w 128"/>
              <a:gd name="T33" fmla="*/ 10054 h 204"/>
              <a:gd name="T34" fmla="*/ 44053 w 128"/>
              <a:gd name="T35" fmla="*/ 5292 h 204"/>
              <a:gd name="T36" fmla="*/ 38546 w 128"/>
              <a:gd name="T37" fmla="*/ 2117 h 204"/>
              <a:gd name="T38" fmla="*/ 32122 w 128"/>
              <a:gd name="T39" fmla="*/ 0 h 204"/>
              <a:gd name="T40" fmla="*/ 22485 w 128"/>
              <a:gd name="T41" fmla="*/ 1058 h 204"/>
              <a:gd name="T42" fmla="*/ 11931 w 128"/>
              <a:gd name="T43" fmla="*/ 5821 h 204"/>
              <a:gd name="T44" fmla="*/ 4589 w 128"/>
              <a:gd name="T45" fmla="*/ 15346 h 204"/>
              <a:gd name="T46" fmla="*/ 459 w 128"/>
              <a:gd name="T47" fmla="*/ 28575 h 204"/>
              <a:gd name="T48" fmla="*/ 459 w 128"/>
              <a:gd name="T49" fmla="*/ 43392 h 204"/>
              <a:gd name="T50" fmla="*/ 4589 w 128"/>
              <a:gd name="T51" fmla="*/ 56092 h 204"/>
              <a:gd name="T52" fmla="*/ 11472 w 128"/>
              <a:gd name="T53" fmla="*/ 65617 h 204"/>
              <a:gd name="T54" fmla="*/ 21109 w 128"/>
              <a:gd name="T55" fmla="*/ 70379 h 204"/>
              <a:gd name="T56" fmla="*/ 32581 w 128"/>
              <a:gd name="T57" fmla="*/ 70379 h 204"/>
              <a:gd name="T58" fmla="*/ 42676 w 128"/>
              <a:gd name="T59" fmla="*/ 64029 h 204"/>
              <a:gd name="T60" fmla="*/ 46347 w 128"/>
              <a:gd name="T61" fmla="*/ 67733 h 204"/>
              <a:gd name="T62" fmla="*/ 43135 w 128"/>
              <a:gd name="T63" fmla="*/ 81492 h 204"/>
              <a:gd name="T64" fmla="*/ 38546 w 128"/>
              <a:gd name="T65" fmla="*/ 91017 h 204"/>
              <a:gd name="T66" fmla="*/ 31204 w 128"/>
              <a:gd name="T67" fmla="*/ 95250 h 204"/>
              <a:gd name="T68" fmla="*/ 23862 w 128"/>
              <a:gd name="T69" fmla="*/ 95779 h 204"/>
              <a:gd name="T70" fmla="*/ 17896 w 128"/>
              <a:gd name="T71" fmla="*/ 93133 h 204"/>
              <a:gd name="T72" fmla="*/ 14225 w 128"/>
              <a:gd name="T73" fmla="*/ 89429 h 204"/>
              <a:gd name="T74" fmla="*/ 12390 w 128"/>
              <a:gd name="T75" fmla="*/ 83608 h 204"/>
              <a:gd name="T76" fmla="*/ 918 w 128"/>
              <a:gd name="T77" fmla="*/ 80433 h 204"/>
              <a:gd name="T78" fmla="*/ 12390 w 128"/>
              <a:gd name="T79" fmla="*/ 30162 h 204"/>
              <a:gd name="T80" fmla="*/ 14684 w 128"/>
              <a:gd name="T81" fmla="*/ 22225 h 204"/>
              <a:gd name="T82" fmla="*/ 18814 w 128"/>
              <a:gd name="T83" fmla="*/ 16404 h 204"/>
              <a:gd name="T84" fmla="*/ 24780 w 128"/>
              <a:gd name="T85" fmla="*/ 13229 h 204"/>
              <a:gd name="T86" fmla="*/ 32122 w 128"/>
              <a:gd name="T87" fmla="*/ 13229 h 204"/>
              <a:gd name="T88" fmla="*/ 38546 w 128"/>
              <a:gd name="T89" fmla="*/ 16404 h 204"/>
              <a:gd name="T90" fmla="*/ 42676 w 128"/>
              <a:gd name="T91" fmla="*/ 22225 h 204"/>
              <a:gd name="T92" fmla="*/ 44971 w 128"/>
              <a:gd name="T93" fmla="*/ 30162 h 204"/>
              <a:gd name="T94" fmla="*/ 44971 w 128"/>
              <a:gd name="T95" fmla="*/ 40746 h 204"/>
              <a:gd name="T96" fmla="*/ 42676 w 128"/>
              <a:gd name="T97" fmla="*/ 48683 h 204"/>
              <a:gd name="T98" fmla="*/ 38546 w 128"/>
              <a:gd name="T99" fmla="*/ 54504 h 204"/>
              <a:gd name="T100" fmla="*/ 32122 w 128"/>
              <a:gd name="T101" fmla="*/ 57679 h 204"/>
              <a:gd name="T102" fmla="*/ 24321 w 128"/>
              <a:gd name="T103" fmla="*/ 57679 h 204"/>
              <a:gd name="T104" fmla="*/ 18355 w 128"/>
              <a:gd name="T105" fmla="*/ 54504 h 204"/>
              <a:gd name="T106" fmla="*/ 14225 w 128"/>
              <a:gd name="T107" fmla="*/ 48683 h 204"/>
              <a:gd name="T108" fmla="*/ 12390 w 128"/>
              <a:gd name="T109" fmla="*/ 40746 h 2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204"/>
              <a:gd name="T167" fmla="*/ 128 w 128"/>
              <a:gd name="T168" fmla="*/ 204 h 2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204">
                <a:moveTo>
                  <a:pt x="2" y="152"/>
                </a:moveTo>
                <a:lnTo>
                  <a:pt x="4" y="163"/>
                </a:lnTo>
                <a:lnTo>
                  <a:pt x="6" y="173"/>
                </a:lnTo>
                <a:lnTo>
                  <a:pt x="11" y="182"/>
                </a:lnTo>
                <a:lnTo>
                  <a:pt x="17" y="190"/>
                </a:lnTo>
                <a:lnTo>
                  <a:pt x="26" y="196"/>
                </a:lnTo>
                <a:lnTo>
                  <a:pt x="35" y="201"/>
                </a:lnTo>
                <a:lnTo>
                  <a:pt x="46" y="203"/>
                </a:lnTo>
                <a:lnTo>
                  <a:pt x="58" y="204"/>
                </a:lnTo>
                <a:lnTo>
                  <a:pt x="67" y="204"/>
                </a:lnTo>
                <a:lnTo>
                  <a:pt x="74" y="202"/>
                </a:lnTo>
                <a:lnTo>
                  <a:pt x="82" y="201"/>
                </a:lnTo>
                <a:lnTo>
                  <a:pt x="88" y="197"/>
                </a:lnTo>
                <a:lnTo>
                  <a:pt x="94" y="192"/>
                </a:lnTo>
                <a:lnTo>
                  <a:pt x="99" y="188"/>
                </a:lnTo>
                <a:lnTo>
                  <a:pt x="105" y="182"/>
                </a:lnTo>
                <a:lnTo>
                  <a:pt x="110" y="176"/>
                </a:lnTo>
                <a:lnTo>
                  <a:pt x="114" y="168"/>
                </a:lnTo>
                <a:lnTo>
                  <a:pt x="117" y="160"/>
                </a:lnTo>
                <a:lnTo>
                  <a:pt x="121" y="151"/>
                </a:lnTo>
                <a:lnTo>
                  <a:pt x="124" y="141"/>
                </a:lnTo>
                <a:lnTo>
                  <a:pt x="126" y="131"/>
                </a:lnTo>
                <a:lnTo>
                  <a:pt x="127" y="119"/>
                </a:lnTo>
                <a:lnTo>
                  <a:pt x="128" y="106"/>
                </a:lnTo>
                <a:lnTo>
                  <a:pt x="128" y="94"/>
                </a:lnTo>
                <a:lnTo>
                  <a:pt x="128" y="82"/>
                </a:lnTo>
                <a:lnTo>
                  <a:pt x="127" y="71"/>
                </a:lnTo>
                <a:lnTo>
                  <a:pt x="126" y="62"/>
                </a:lnTo>
                <a:lnTo>
                  <a:pt x="124" y="53"/>
                </a:lnTo>
                <a:lnTo>
                  <a:pt x="122" y="45"/>
                </a:lnTo>
                <a:lnTo>
                  <a:pt x="118" y="38"/>
                </a:lnTo>
                <a:lnTo>
                  <a:pt x="114" y="31"/>
                </a:lnTo>
                <a:lnTo>
                  <a:pt x="111" y="24"/>
                </a:lnTo>
                <a:lnTo>
                  <a:pt x="106" y="19"/>
                </a:lnTo>
                <a:lnTo>
                  <a:pt x="102" y="14"/>
                </a:lnTo>
                <a:lnTo>
                  <a:pt x="96" y="10"/>
                </a:lnTo>
                <a:lnTo>
                  <a:pt x="90" y="6"/>
                </a:lnTo>
                <a:lnTo>
                  <a:pt x="84" y="4"/>
                </a:lnTo>
                <a:lnTo>
                  <a:pt x="77" y="2"/>
                </a:lnTo>
                <a:lnTo>
                  <a:pt x="70" y="0"/>
                </a:lnTo>
                <a:lnTo>
                  <a:pt x="62" y="0"/>
                </a:lnTo>
                <a:lnTo>
                  <a:pt x="49" y="2"/>
                </a:lnTo>
                <a:lnTo>
                  <a:pt x="36" y="5"/>
                </a:lnTo>
                <a:lnTo>
                  <a:pt x="26" y="11"/>
                </a:lnTo>
                <a:lnTo>
                  <a:pt x="17" y="19"/>
                </a:lnTo>
                <a:lnTo>
                  <a:pt x="10" y="29"/>
                </a:lnTo>
                <a:lnTo>
                  <a:pt x="5" y="40"/>
                </a:lnTo>
                <a:lnTo>
                  <a:pt x="1" y="54"/>
                </a:lnTo>
                <a:lnTo>
                  <a:pt x="0" y="68"/>
                </a:lnTo>
                <a:lnTo>
                  <a:pt x="1" y="82"/>
                </a:lnTo>
                <a:lnTo>
                  <a:pt x="5" y="95"/>
                </a:lnTo>
                <a:lnTo>
                  <a:pt x="10" y="106"/>
                </a:lnTo>
                <a:lnTo>
                  <a:pt x="16" y="116"/>
                </a:lnTo>
                <a:lnTo>
                  <a:pt x="25" y="124"/>
                </a:lnTo>
                <a:lnTo>
                  <a:pt x="35" y="130"/>
                </a:lnTo>
                <a:lnTo>
                  <a:pt x="46" y="133"/>
                </a:lnTo>
                <a:lnTo>
                  <a:pt x="58" y="134"/>
                </a:lnTo>
                <a:lnTo>
                  <a:pt x="71" y="133"/>
                </a:lnTo>
                <a:lnTo>
                  <a:pt x="83" y="128"/>
                </a:lnTo>
                <a:lnTo>
                  <a:pt x="93" y="121"/>
                </a:lnTo>
                <a:lnTo>
                  <a:pt x="102" y="112"/>
                </a:lnTo>
                <a:lnTo>
                  <a:pt x="101" y="128"/>
                </a:lnTo>
                <a:lnTo>
                  <a:pt x="97" y="142"/>
                </a:lnTo>
                <a:lnTo>
                  <a:pt x="94" y="154"/>
                </a:lnTo>
                <a:lnTo>
                  <a:pt x="89" y="163"/>
                </a:lnTo>
                <a:lnTo>
                  <a:pt x="84" y="172"/>
                </a:lnTo>
                <a:lnTo>
                  <a:pt x="76" y="176"/>
                </a:lnTo>
                <a:lnTo>
                  <a:pt x="68" y="180"/>
                </a:lnTo>
                <a:lnTo>
                  <a:pt x="58" y="181"/>
                </a:lnTo>
                <a:lnTo>
                  <a:pt x="52" y="181"/>
                </a:lnTo>
                <a:lnTo>
                  <a:pt x="46" y="179"/>
                </a:lnTo>
                <a:lnTo>
                  <a:pt x="39" y="176"/>
                </a:lnTo>
                <a:lnTo>
                  <a:pt x="35" y="173"/>
                </a:lnTo>
                <a:lnTo>
                  <a:pt x="31" y="169"/>
                </a:lnTo>
                <a:lnTo>
                  <a:pt x="29" y="163"/>
                </a:lnTo>
                <a:lnTo>
                  <a:pt x="27" y="158"/>
                </a:lnTo>
                <a:lnTo>
                  <a:pt x="26" y="152"/>
                </a:lnTo>
                <a:lnTo>
                  <a:pt x="2" y="152"/>
                </a:lnTo>
                <a:close/>
                <a:moveTo>
                  <a:pt x="26" y="68"/>
                </a:moveTo>
                <a:lnTo>
                  <a:pt x="27" y="57"/>
                </a:lnTo>
                <a:lnTo>
                  <a:pt x="29" y="49"/>
                </a:lnTo>
                <a:lnTo>
                  <a:pt x="32" y="42"/>
                </a:lnTo>
                <a:lnTo>
                  <a:pt x="36" y="35"/>
                </a:lnTo>
                <a:lnTo>
                  <a:pt x="41" y="31"/>
                </a:lnTo>
                <a:lnTo>
                  <a:pt x="47" y="27"/>
                </a:lnTo>
                <a:lnTo>
                  <a:pt x="54" y="25"/>
                </a:lnTo>
                <a:lnTo>
                  <a:pt x="63" y="24"/>
                </a:lnTo>
                <a:lnTo>
                  <a:pt x="70" y="25"/>
                </a:lnTo>
                <a:lnTo>
                  <a:pt x="77" y="27"/>
                </a:lnTo>
                <a:lnTo>
                  <a:pt x="84" y="31"/>
                </a:lnTo>
                <a:lnTo>
                  <a:pt x="89" y="35"/>
                </a:lnTo>
                <a:lnTo>
                  <a:pt x="93" y="42"/>
                </a:lnTo>
                <a:lnTo>
                  <a:pt x="96" y="49"/>
                </a:lnTo>
                <a:lnTo>
                  <a:pt x="98" y="57"/>
                </a:lnTo>
                <a:lnTo>
                  <a:pt x="99" y="67"/>
                </a:lnTo>
                <a:lnTo>
                  <a:pt x="98" y="77"/>
                </a:lnTo>
                <a:lnTo>
                  <a:pt x="96" y="85"/>
                </a:lnTo>
                <a:lnTo>
                  <a:pt x="93" y="92"/>
                </a:lnTo>
                <a:lnTo>
                  <a:pt x="89" y="98"/>
                </a:lnTo>
                <a:lnTo>
                  <a:pt x="84" y="103"/>
                </a:lnTo>
                <a:lnTo>
                  <a:pt x="77" y="107"/>
                </a:lnTo>
                <a:lnTo>
                  <a:pt x="70" y="109"/>
                </a:lnTo>
                <a:lnTo>
                  <a:pt x="62" y="110"/>
                </a:lnTo>
                <a:lnTo>
                  <a:pt x="53" y="109"/>
                </a:lnTo>
                <a:lnTo>
                  <a:pt x="47" y="107"/>
                </a:lnTo>
                <a:lnTo>
                  <a:pt x="40" y="103"/>
                </a:lnTo>
                <a:lnTo>
                  <a:pt x="35" y="98"/>
                </a:lnTo>
                <a:lnTo>
                  <a:pt x="31" y="92"/>
                </a:lnTo>
                <a:lnTo>
                  <a:pt x="28" y="85"/>
                </a:lnTo>
                <a:lnTo>
                  <a:pt x="27" y="77"/>
                </a:lnTo>
                <a:lnTo>
                  <a:pt x="26" y="6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14" name="Freeform 350"/>
          <p:cNvSpPr>
            <a:spLocks/>
          </p:cNvSpPr>
          <p:nvPr/>
        </p:nvSpPr>
        <p:spPr bwMode="auto">
          <a:xfrm>
            <a:off x="7058026" y="1938338"/>
            <a:ext cx="80963" cy="114300"/>
          </a:xfrm>
          <a:custGeom>
            <a:avLst/>
            <a:gdLst>
              <a:gd name="T0" fmla="*/ 72914 w 171"/>
              <a:gd name="T1" fmla="*/ 111642 h 215"/>
              <a:gd name="T2" fmla="*/ 80963 w 171"/>
              <a:gd name="T3" fmla="*/ 52631 h 215"/>
              <a:gd name="T4" fmla="*/ 42139 w 171"/>
              <a:gd name="T5" fmla="*/ 64859 h 215"/>
              <a:gd name="T6" fmla="*/ 70073 w 171"/>
              <a:gd name="T7" fmla="*/ 65922 h 215"/>
              <a:gd name="T8" fmla="*/ 67706 w 171"/>
              <a:gd name="T9" fmla="*/ 80807 h 215"/>
              <a:gd name="T10" fmla="*/ 62498 w 171"/>
              <a:gd name="T11" fmla="*/ 91440 h 215"/>
              <a:gd name="T12" fmla="*/ 53502 w 171"/>
              <a:gd name="T13" fmla="*/ 98351 h 215"/>
              <a:gd name="T14" fmla="*/ 42612 w 171"/>
              <a:gd name="T15" fmla="*/ 101009 h 215"/>
              <a:gd name="T16" fmla="*/ 29828 w 171"/>
              <a:gd name="T17" fmla="*/ 97820 h 215"/>
              <a:gd name="T18" fmla="*/ 20359 w 171"/>
              <a:gd name="T19" fmla="*/ 88782 h 215"/>
              <a:gd name="T20" fmla="*/ 14678 w 171"/>
              <a:gd name="T21" fmla="*/ 75491 h 215"/>
              <a:gd name="T22" fmla="*/ 12310 w 171"/>
              <a:gd name="T23" fmla="*/ 56884 h 215"/>
              <a:gd name="T24" fmla="*/ 14678 w 171"/>
              <a:gd name="T25" fmla="*/ 38277 h 215"/>
              <a:gd name="T26" fmla="*/ 20359 w 171"/>
              <a:gd name="T27" fmla="*/ 24455 h 215"/>
              <a:gd name="T28" fmla="*/ 29828 w 171"/>
              <a:gd name="T29" fmla="*/ 15949 h 215"/>
              <a:gd name="T30" fmla="*/ 43086 w 171"/>
              <a:gd name="T31" fmla="*/ 12759 h 215"/>
              <a:gd name="T32" fmla="*/ 52081 w 171"/>
              <a:gd name="T33" fmla="*/ 13822 h 215"/>
              <a:gd name="T34" fmla="*/ 59183 w 171"/>
              <a:gd name="T35" fmla="*/ 18607 h 215"/>
              <a:gd name="T36" fmla="*/ 64392 w 171"/>
              <a:gd name="T37" fmla="*/ 26050 h 215"/>
              <a:gd name="T38" fmla="*/ 67232 w 171"/>
              <a:gd name="T39" fmla="*/ 35087 h 215"/>
              <a:gd name="T40" fmla="*/ 77649 w 171"/>
              <a:gd name="T41" fmla="*/ 27113 h 215"/>
              <a:gd name="T42" fmla="*/ 71967 w 171"/>
              <a:gd name="T43" fmla="*/ 13822 h 215"/>
              <a:gd name="T44" fmla="*/ 62971 w 171"/>
              <a:gd name="T45" fmla="*/ 5316 h 215"/>
              <a:gd name="T46" fmla="*/ 50188 w 171"/>
              <a:gd name="T47" fmla="*/ 532 h 215"/>
              <a:gd name="T48" fmla="*/ 37877 w 171"/>
              <a:gd name="T49" fmla="*/ 0 h 215"/>
              <a:gd name="T50" fmla="*/ 29355 w 171"/>
              <a:gd name="T51" fmla="*/ 2127 h 215"/>
              <a:gd name="T52" fmla="*/ 21306 w 171"/>
              <a:gd name="T53" fmla="*/ 5848 h 215"/>
              <a:gd name="T54" fmla="*/ 14678 w 171"/>
              <a:gd name="T55" fmla="*/ 11696 h 215"/>
              <a:gd name="T56" fmla="*/ 8996 w 171"/>
              <a:gd name="T57" fmla="*/ 19139 h 215"/>
              <a:gd name="T58" fmla="*/ 4261 w 171"/>
              <a:gd name="T59" fmla="*/ 28176 h 215"/>
              <a:gd name="T60" fmla="*/ 1420 w 171"/>
              <a:gd name="T61" fmla="*/ 38809 h 215"/>
              <a:gd name="T62" fmla="*/ 0 w 171"/>
              <a:gd name="T63" fmla="*/ 50505 h 215"/>
              <a:gd name="T64" fmla="*/ 0 w 171"/>
              <a:gd name="T65" fmla="*/ 63795 h 215"/>
              <a:gd name="T66" fmla="*/ 1420 w 171"/>
              <a:gd name="T67" fmla="*/ 75491 h 215"/>
              <a:gd name="T68" fmla="*/ 4261 w 171"/>
              <a:gd name="T69" fmla="*/ 86124 h 215"/>
              <a:gd name="T70" fmla="*/ 8996 w 171"/>
              <a:gd name="T71" fmla="*/ 95161 h 215"/>
              <a:gd name="T72" fmla="*/ 14678 w 171"/>
              <a:gd name="T73" fmla="*/ 102604 h 215"/>
              <a:gd name="T74" fmla="*/ 20359 w 171"/>
              <a:gd name="T75" fmla="*/ 107920 h 215"/>
              <a:gd name="T76" fmla="*/ 27935 w 171"/>
              <a:gd name="T77" fmla="*/ 111642 h 215"/>
              <a:gd name="T78" fmla="*/ 35984 w 171"/>
              <a:gd name="T79" fmla="*/ 114300 h 215"/>
              <a:gd name="T80" fmla="*/ 44979 w 171"/>
              <a:gd name="T81" fmla="*/ 114300 h 215"/>
              <a:gd name="T82" fmla="*/ 53975 w 171"/>
              <a:gd name="T83" fmla="*/ 111642 h 215"/>
              <a:gd name="T84" fmla="*/ 61551 w 171"/>
              <a:gd name="T85" fmla="*/ 107389 h 215"/>
              <a:gd name="T86" fmla="*/ 67706 w 171"/>
              <a:gd name="T87" fmla="*/ 101009 h 2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1"/>
              <a:gd name="T133" fmla="*/ 0 h 215"/>
              <a:gd name="T134" fmla="*/ 171 w 171"/>
              <a:gd name="T135" fmla="*/ 215 h 2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1" h="215">
                <a:moveTo>
                  <a:pt x="149" y="181"/>
                </a:moveTo>
                <a:lnTo>
                  <a:pt x="154" y="210"/>
                </a:lnTo>
                <a:lnTo>
                  <a:pt x="171" y="210"/>
                </a:lnTo>
                <a:lnTo>
                  <a:pt x="171" y="99"/>
                </a:lnTo>
                <a:lnTo>
                  <a:pt x="89" y="99"/>
                </a:lnTo>
                <a:lnTo>
                  <a:pt x="89" y="122"/>
                </a:lnTo>
                <a:lnTo>
                  <a:pt x="148" y="122"/>
                </a:lnTo>
                <a:lnTo>
                  <a:pt x="148" y="124"/>
                </a:lnTo>
                <a:lnTo>
                  <a:pt x="147" y="139"/>
                </a:lnTo>
                <a:lnTo>
                  <a:pt x="143" y="152"/>
                </a:lnTo>
                <a:lnTo>
                  <a:pt x="138" y="163"/>
                </a:lnTo>
                <a:lnTo>
                  <a:pt x="132" y="172"/>
                </a:lnTo>
                <a:lnTo>
                  <a:pt x="123" y="179"/>
                </a:lnTo>
                <a:lnTo>
                  <a:pt x="113" y="185"/>
                </a:lnTo>
                <a:lnTo>
                  <a:pt x="102" y="188"/>
                </a:lnTo>
                <a:lnTo>
                  <a:pt x="90" y="190"/>
                </a:lnTo>
                <a:lnTo>
                  <a:pt x="76" y="188"/>
                </a:lnTo>
                <a:lnTo>
                  <a:pt x="63" y="184"/>
                </a:lnTo>
                <a:lnTo>
                  <a:pt x="53" y="177"/>
                </a:lnTo>
                <a:lnTo>
                  <a:pt x="43" y="167"/>
                </a:lnTo>
                <a:lnTo>
                  <a:pt x="36" y="156"/>
                </a:lnTo>
                <a:lnTo>
                  <a:pt x="31" y="142"/>
                </a:lnTo>
                <a:lnTo>
                  <a:pt x="27" y="125"/>
                </a:lnTo>
                <a:lnTo>
                  <a:pt x="26" y="107"/>
                </a:lnTo>
                <a:lnTo>
                  <a:pt x="27" y="88"/>
                </a:lnTo>
                <a:lnTo>
                  <a:pt x="31" y="72"/>
                </a:lnTo>
                <a:lnTo>
                  <a:pt x="36" y="58"/>
                </a:lnTo>
                <a:lnTo>
                  <a:pt x="43" y="46"/>
                </a:lnTo>
                <a:lnTo>
                  <a:pt x="53" y="37"/>
                </a:lnTo>
                <a:lnTo>
                  <a:pt x="63" y="30"/>
                </a:lnTo>
                <a:lnTo>
                  <a:pt x="76" y="25"/>
                </a:lnTo>
                <a:lnTo>
                  <a:pt x="91" y="24"/>
                </a:lnTo>
                <a:lnTo>
                  <a:pt x="101" y="25"/>
                </a:lnTo>
                <a:lnTo>
                  <a:pt x="110" y="26"/>
                </a:lnTo>
                <a:lnTo>
                  <a:pt x="118" y="30"/>
                </a:lnTo>
                <a:lnTo>
                  <a:pt x="125" y="35"/>
                </a:lnTo>
                <a:lnTo>
                  <a:pt x="132" y="42"/>
                </a:lnTo>
                <a:lnTo>
                  <a:pt x="136" y="49"/>
                </a:lnTo>
                <a:lnTo>
                  <a:pt x="140" y="57"/>
                </a:lnTo>
                <a:lnTo>
                  <a:pt x="142" y="66"/>
                </a:lnTo>
                <a:lnTo>
                  <a:pt x="168" y="66"/>
                </a:lnTo>
                <a:lnTo>
                  <a:pt x="164" y="51"/>
                </a:lnTo>
                <a:lnTo>
                  <a:pt x="159" y="38"/>
                </a:lnTo>
                <a:lnTo>
                  <a:pt x="152" y="26"/>
                </a:lnTo>
                <a:lnTo>
                  <a:pt x="143" y="17"/>
                </a:lnTo>
                <a:lnTo>
                  <a:pt x="133" y="10"/>
                </a:lnTo>
                <a:lnTo>
                  <a:pt x="120" y="4"/>
                </a:lnTo>
                <a:lnTo>
                  <a:pt x="106" y="1"/>
                </a:lnTo>
                <a:lnTo>
                  <a:pt x="91" y="0"/>
                </a:lnTo>
                <a:lnTo>
                  <a:pt x="80" y="0"/>
                </a:lnTo>
                <a:lnTo>
                  <a:pt x="71" y="2"/>
                </a:lnTo>
                <a:lnTo>
                  <a:pt x="62" y="4"/>
                </a:lnTo>
                <a:lnTo>
                  <a:pt x="53" y="7"/>
                </a:lnTo>
                <a:lnTo>
                  <a:pt x="45" y="11"/>
                </a:lnTo>
                <a:lnTo>
                  <a:pt x="38" y="16"/>
                </a:lnTo>
                <a:lnTo>
                  <a:pt x="31" y="22"/>
                </a:lnTo>
                <a:lnTo>
                  <a:pt x="24" y="29"/>
                </a:lnTo>
                <a:lnTo>
                  <a:pt x="19" y="36"/>
                </a:lnTo>
                <a:lnTo>
                  <a:pt x="14" y="44"/>
                </a:lnTo>
                <a:lnTo>
                  <a:pt x="9" y="53"/>
                </a:lnTo>
                <a:lnTo>
                  <a:pt x="6" y="63"/>
                </a:lnTo>
                <a:lnTo>
                  <a:pt x="3" y="73"/>
                </a:lnTo>
                <a:lnTo>
                  <a:pt x="2" y="84"/>
                </a:lnTo>
                <a:lnTo>
                  <a:pt x="0" y="95"/>
                </a:lnTo>
                <a:lnTo>
                  <a:pt x="0" y="108"/>
                </a:lnTo>
                <a:lnTo>
                  <a:pt x="0" y="120"/>
                </a:lnTo>
                <a:lnTo>
                  <a:pt x="2" y="131"/>
                </a:lnTo>
                <a:lnTo>
                  <a:pt x="3" y="142"/>
                </a:lnTo>
                <a:lnTo>
                  <a:pt x="6" y="152"/>
                </a:lnTo>
                <a:lnTo>
                  <a:pt x="9" y="162"/>
                </a:lnTo>
                <a:lnTo>
                  <a:pt x="14" y="171"/>
                </a:lnTo>
                <a:lnTo>
                  <a:pt x="19" y="179"/>
                </a:lnTo>
                <a:lnTo>
                  <a:pt x="24" y="186"/>
                </a:lnTo>
                <a:lnTo>
                  <a:pt x="31" y="193"/>
                </a:lnTo>
                <a:lnTo>
                  <a:pt x="37" y="199"/>
                </a:lnTo>
                <a:lnTo>
                  <a:pt x="43" y="203"/>
                </a:lnTo>
                <a:lnTo>
                  <a:pt x="52" y="208"/>
                </a:lnTo>
                <a:lnTo>
                  <a:pt x="59" y="210"/>
                </a:lnTo>
                <a:lnTo>
                  <a:pt x="67" y="213"/>
                </a:lnTo>
                <a:lnTo>
                  <a:pt x="76" y="215"/>
                </a:lnTo>
                <a:lnTo>
                  <a:pt x="85" y="215"/>
                </a:lnTo>
                <a:lnTo>
                  <a:pt x="95" y="215"/>
                </a:lnTo>
                <a:lnTo>
                  <a:pt x="104" y="213"/>
                </a:lnTo>
                <a:lnTo>
                  <a:pt x="114" y="210"/>
                </a:lnTo>
                <a:lnTo>
                  <a:pt x="121" y="207"/>
                </a:lnTo>
                <a:lnTo>
                  <a:pt x="130" y="202"/>
                </a:lnTo>
                <a:lnTo>
                  <a:pt x="136" y="197"/>
                </a:lnTo>
                <a:lnTo>
                  <a:pt x="143" y="190"/>
                </a:lnTo>
                <a:lnTo>
                  <a:pt x="149" y="18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15" name="Freeform 351"/>
          <p:cNvSpPr>
            <a:spLocks noEditPoints="1"/>
          </p:cNvSpPr>
          <p:nvPr/>
        </p:nvSpPr>
        <p:spPr bwMode="auto">
          <a:xfrm>
            <a:off x="7154863" y="1939925"/>
            <a:ext cx="11112" cy="109538"/>
          </a:xfrm>
          <a:custGeom>
            <a:avLst/>
            <a:gdLst>
              <a:gd name="T0" fmla="*/ 0 w 23"/>
              <a:gd name="T1" fmla="*/ 109538 h 207"/>
              <a:gd name="T2" fmla="*/ 11112 w 23"/>
              <a:gd name="T3" fmla="*/ 109538 h 207"/>
              <a:gd name="T4" fmla="*/ 11112 w 23"/>
              <a:gd name="T5" fmla="*/ 29633 h 207"/>
              <a:gd name="T6" fmla="*/ 0 w 23"/>
              <a:gd name="T7" fmla="*/ 29633 h 207"/>
              <a:gd name="T8" fmla="*/ 0 w 23"/>
              <a:gd name="T9" fmla="*/ 109538 h 207"/>
              <a:gd name="T10" fmla="*/ 0 w 23"/>
              <a:gd name="T11" fmla="*/ 14817 h 207"/>
              <a:gd name="T12" fmla="*/ 11112 w 23"/>
              <a:gd name="T13" fmla="*/ 14817 h 207"/>
              <a:gd name="T14" fmla="*/ 11112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16" name="Rectangle 352"/>
          <p:cNvSpPr>
            <a:spLocks noChangeArrowheads="1"/>
          </p:cNvSpPr>
          <p:nvPr/>
        </p:nvSpPr>
        <p:spPr bwMode="auto">
          <a:xfrm>
            <a:off x="7181851" y="1939925"/>
            <a:ext cx="11113" cy="10953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217" name="Rectangle 353"/>
          <p:cNvSpPr>
            <a:spLocks noChangeArrowheads="1"/>
          </p:cNvSpPr>
          <p:nvPr/>
        </p:nvSpPr>
        <p:spPr bwMode="auto">
          <a:xfrm>
            <a:off x="7208838" y="1939925"/>
            <a:ext cx="11112" cy="10953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218" name="Freeform 354"/>
          <p:cNvSpPr>
            <a:spLocks noEditPoints="1"/>
          </p:cNvSpPr>
          <p:nvPr/>
        </p:nvSpPr>
        <p:spPr bwMode="auto">
          <a:xfrm>
            <a:off x="7232650" y="1968500"/>
            <a:ext cx="58738" cy="82550"/>
          </a:xfrm>
          <a:custGeom>
            <a:avLst/>
            <a:gdLst>
              <a:gd name="T0" fmla="*/ 45948 w 124"/>
              <a:gd name="T1" fmla="*/ 59039 h 158"/>
              <a:gd name="T2" fmla="*/ 43106 w 124"/>
              <a:gd name="T3" fmla="*/ 64264 h 158"/>
              <a:gd name="T4" fmla="*/ 38843 w 124"/>
              <a:gd name="T5" fmla="*/ 67921 h 158"/>
              <a:gd name="T6" fmla="*/ 33632 w 124"/>
              <a:gd name="T7" fmla="*/ 70533 h 158"/>
              <a:gd name="T8" fmla="*/ 26053 w 124"/>
              <a:gd name="T9" fmla="*/ 70011 h 158"/>
              <a:gd name="T10" fmla="*/ 19421 w 124"/>
              <a:gd name="T11" fmla="*/ 66876 h 158"/>
              <a:gd name="T12" fmla="*/ 14685 w 124"/>
              <a:gd name="T13" fmla="*/ 60606 h 158"/>
              <a:gd name="T14" fmla="*/ 11842 w 124"/>
              <a:gd name="T15" fmla="*/ 50679 h 158"/>
              <a:gd name="T16" fmla="*/ 58738 w 124"/>
              <a:gd name="T17" fmla="*/ 45455 h 158"/>
              <a:gd name="T18" fmla="*/ 58264 w 124"/>
              <a:gd name="T19" fmla="*/ 30826 h 158"/>
              <a:gd name="T20" fmla="*/ 54001 w 124"/>
              <a:gd name="T21" fmla="*/ 15674 h 158"/>
              <a:gd name="T22" fmla="*/ 46422 w 124"/>
              <a:gd name="T23" fmla="*/ 5747 h 158"/>
              <a:gd name="T24" fmla="*/ 36001 w 124"/>
              <a:gd name="T25" fmla="*/ 522 h 158"/>
              <a:gd name="T26" fmla="*/ 23211 w 124"/>
              <a:gd name="T27" fmla="*/ 522 h 158"/>
              <a:gd name="T28" fmla="*/ 11842 w 124"/>
              <a:gd name="T29" fmla="*/ 5747 h 158"/>
              <a:gd name="T30" fmla="*/ 4737 w 124"/>
              <a:gd name="T31" fmla="*/ 16719 h 158"/>
              <a:gd name="T32" fmla="*/ 474 w 124"/>
              <a:gd name="T33" fmla="*/ 32393 h 158"/>
              <a:gd name="T34" fmla="*/ 474 w 124"/>
              <a:gd name="T35" fmla="*/ 50679 h 158"/>
              <a:gd name="T36" fmla="*/ 4737 w 124"/>
              <a:gd name="T37" fmla="*/ 66353 h 158"/>
              <a:gd name="T38" fmla="*/ 11842 w 124"/>
              <a:gd name="T39" fmla="*/ 76280 h 158"/>
              <a:gd name="T40" fmla="*/ 23211 w 124"/>
              <a:gd name="T41" fmla="*/ 82028 h 158"/>
              <a:gd name="T42" fmla="*/ 34580 w 124"/>
              <a:gd name="T43" fmla="*/ 82028 h 158"/>
              <a:gd name="T44" fmla="*/ 44527 w 124"/>
              <a:gd name="T45" fmla="*/ 78370 h 158"/>
              <a:gd name="T46" fmla="*/ 51633 w 124"/>
              <a:gd name="T47" fmla="*/ 71578 h 158"/>
              <a:gd name="T48" fmla="*/ 56370 w 124"/>
              <a:gd name="T49" fmla="*/ 61651 h 158"/>
              <a:gd name="T50" fmla="*/ 46896 w 124"/>
              <a:gd name="T51" fmla="*/ 55904 h 158"/>
              <a:gd name="T52" fmla="*/ 11842 w 124"/>
              <a:gd name="T53" fmla="*/ 28736 h 158"/>
              <a:gd name="T54" fmla="*/ 15158 w 124"/>
              <a:gd name="T55" fmla="*/ 20376 h 158"/>
              <a:gd name="T56" fmla="*/ 19421 w 124"/>
              <a:gd name="T57" fmla="*/ 14629 h 158"/>
              <a:gd name="T58" fmla="*/ 25579 w 124"/>
              <a:gd name="T59" fmla="*/ 12017 h 158"/>
              <a:gd name="T60" fmla="*/ 33632 w 124"/>
              <a:gd name="T61" fmla="*/ 12017 h 158"/>
              <a:gd name="T62" fmla="*/ 40264 w 124"/>
              <a:gd name="T63" fmla="*/ 15152 h 158"/>
              <a:gd name="T64" fmla="*/ 44527 w 124"/>
              <a:gd name="T65" fmla="*/ 20376 h 158"/>
              <a:gd name="T66" fmla="*/ 46422 w 124"/>
              <a:gd name="T67" fmla="*/ 28736 h 158"/>
              <a:gd name="T68" fmla="*/ 11369 w 124"/>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8"/>
              <a:gd name="T107" fmla="*/ 124 w 124"/>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8">
                <a:moveTo>
                  <a:pt x="99" y="107"/>
                </a:moveTo>
                <a:lnTo>
                  <a:pt x="97" y="113"/>
                </a:lnTo>
                <a:lnTo>
                  <a:pt x="94" y="118"/>
                </a:lnTo>
                <a:lnTo>
                  <a:pt x="91" y="123"/>
                </a:lnTo>
                <a:lnTo>
                  <a:pt x="87" y="128"/>
                </a:lnTo>
                <a:lnTo>
                  <a:pt x="82" y="130"/>
                </a:lnTo>
                <a:lnTo>
                  <a:pt x="77" y="132"/>
                </a:lnTo>
                <a:lnTo>
                  <a:pt x="71" y="135"/>
                </a:lnTo>
                <a:lnTo>
                  <a:pt x="63" y="135"/>
                </a:lnTo>
                <a:lnTo>
                  <a:pt x="55" y="134"/>
                </a:lnTo>
                <a:lnTo>
                  <a:pt x="48" y="131"/>
                </a:lnTo>
                <a:lnTo>
                  <a:pt x="41" y="128"/>
                </a:lnTo>
                <a:lnTo>
                  <a:pt x="35" y="122"/>
                </a:lnTo>
                <a:lnTo>
                  <a:pt x="31" y="116"/>
                </a:lnTo>
                <a:lnTo>
                  <a:pt x="28" y="108"/>
                </a:lnTo>
                <a:lnTo>
                  <a:pt x="25" y="97"/>
                </a:lnTo>
                <a:lnTo>
                  <a:pt x="24" y="87"/>
                </a:lnTo>
                <a:lnTo>
                  <a:pt x="124" y="87"/>
                </a:lnTo>
                <a:lnTo>
                  <a:pt x="124" y="75"/>
                </a:lnTo>
                <a:lnTo>
                  <a:pt x="123" y="59"/>
                </a:lnTo>
                <a:lnTo>
                  <a:pt x="119" y="43"/>
                </a:lnTo>
                <a:lnTo>
                  <a:pt x="114" y="30"/>
                </a:lnTo>
                <a:lnTo>
                  <a:pt x="108" y="19"/>
                </a:lnTo>
                <a:lnTo>
                  <a:pt x="98" y="11"/>
                </a:lnTo>
                <a:lnTo>
                  <a:pt x="88" y="4"/>
                </a:lnTo>
                <a:lnTo>
                  <a:pt x="76" y="1"/>
                </a:lnTo>
                <a:lnTo>
                  <a:pt x="61" y="0"/>
                </a:lnTo>
                <a:lnTo>
                  <a:pt x="49" y="1"/>
                </a:lnTo>
                <a:lnTo>
                  <a:pt x="36" y="5"/>
                </a:lnTo>
                <a:lnTo>
                  <a:pt x="25" y="11"/>
                </a:lnTo>
                <a:lnTo>
                  <a:pt x="17" y="21"/>
                </a:lnTo>
                <a:lnTo>
                  <a:pt x="10" y="32"/>
                </a:lnTo>
                <a:lnTo>
                  <a:pt x="4" y="46"/>
                </a:lnTo>
                <a:lnTo>
                  <a:pt x="1" y="62"/>
                </a:lnTo>
                <a:lnTo>
                  <a:pt x="0" y="80"/>
                </a:lnTo>
                <a:lnTo>
                  <a:pt x="1" y="97"/>
                </a:lnTo>
                <a:lnTo>
                  <a:pt x="4" y="113"/>
                </a:lnTo>
                <a:lnTo>
                  <a:pt x="10" y="127"/>
                </a:lnTo>
                <a:lnTo>
                  <a:pt x="17" y="137"/>
                </a:lnTo>
                <a:lnTo>
                  <a:pt x="25" y="146"/>
                </a:lnTo>
                <a:lnTo>
                  <a:pt x="36" y="152"/>
                </a:lnTo>
                <a:lnTo>
                  <a:pt x="49" y="157"/>
                </a:lnTo>
                <a:lnTo>
                  <a:pt x="61" y="158"/>
                </a:lnTo>
                <a:lnTo>
                  <a:pt x="73" y="157"/>
                </a:lnTo>
                <a:lnTo>
                  <a:pt x="85" y="154"/>
                </a:lnTo>
                <a:lnTo>
                  <a:pt x="94" y="150"/>
                </a:lnTo>
                <a:lnTo>
                  <a:pt x="102" y="144"/>
                </a:lnTo>
                <a:lnTo>
                  <a:pt x="109" y="137"/>
                </a:lnTo>
                <a:lnTo>
                  <a:pt x="115" y="128"/>
                </a:lnTo>
                <a:lnTo>
                  <a:pt x="119" y="118"/>
                </a:lnTo>
                <a:lnTo>
                  <a:pt x="121" y="107"/>
                </a:lnTo>
                <a:lnTo>
                  <a:pt x="99" y="107"/>
                </a:lnTo>
                <a:close/>
                <a:moveTo>
                  <a:pt x="24" y="66"/>
                </a:moveTo>
                <a:lnTo>
                  <a:pt x="25" y="55"/>
                </a:lnTo>
                <a:lnTo>
                  <a:pt x="28" y="47"/>
                </a:lnTo>
                <a:lnTo>
                  <a:pt x="32" y="39"/>
                </a:lnTo>
                <a:lnTo>
                  <a:pt x="36" y="33"/>
                </a:lnTo>
                <a:lnTo>
                  <a:pt x="41" y="28"/>
                </a:lnTo>
                <a:lnTo>
                  <a:pt x="48" y="24"/>
                </a:lnTo>
                <a:lnTo>
                  <a:pt x="54" y="23"/>
                </a:lnTo>
                <a:lnTo>
                  <a:pt x="62" y="22"/>
                </a:lnTo>
                <a:lnTo>
                  <a:pt x="71" y="23"/>
                </a:lnTo>
                <a:lnTo>
                  <a:pt x="78" y="24"/>
                </a:lnTo>
                <a:lnTo>
                  <a:pt x="85" y="29"/>
                </a:lnTo>
                <a:lnTo>
                  <a:pt x="90" y="33"/>
                </a:lnTo>
                <a:lnTo>
                  <a:pt x="94" y="39"/>
                </a:lnTo>
                <a:lnTo>
                  <a:pt x="97" y="47"/>
                </a:lnTo>
                <a:lnTo>
                  <a:pt x="98" y="55"/>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19" name="Freeform 355"/>
          <p:cNvSpPr>
            <a:spLocks/>
          </p:cNvSpPr>
          <p:nvPr/>
        </p:nvSpPr>
        <p:spPr bwMode="auto">
          <a:xfrm>
            <a:off x="7297739" y="1968500"/>
            <a:ext cx="53975" cy="82550"/>
          </a:xfrm>
          <a:custGeom>
            <a:avLst/>
            <a:gdLst>
              <a:gd name="T0" fmla="*/ 482 w 112"/>
              <a:gd name="T1" fmla="*/ 61129 h 158"/>
              <a:gd name="T2" fmla="*/ 4337 w 112"/>
              <a:gd name="T3" fmla="*/ 71578 h 158"/>
              <a:gd name="T4" fmla="*/ 11084 w 112"/>
              <a:gd name="T5" fmla="*/ 78370 h 158"/>
              <a:gd name="T6" fmla="*/ 20723 w 112"/>
              <a:gd name="T7" fmla="*/ 82028 h 158"/>
              <a:gd name="T8" fmla="*/ 32771 w 112"/>
              <a:gd name="T9" fmla="*/ 82028 h 158"/>
              <a:gd name="T10" fmla="*/ 42891 w 112"/>
              <a:gd name="T11" fmla="*/ 78893 h 158"/>
              <a:gd name="T12" fmla="*/ 50120 w 112"/>
              <a:gd name="T13" fmla="*/ 72101 h 158"/>
              <a:gd name="T14" fmla="*/ 53493 w 112"/>
              <a:gd name="T15" fmla="*/ 62696 h 158"/>
              <a:gd name="T16" fmla="*/ 53493 w 112"/>
              <a:gd name="T17" fmla="*/ 52247 h 158"/>
              <a:gd name="T18" fmla="*/ 51565 w 112"/>
              <a:gd name="T19" fmla="*/ 44932 h 158"/>
              <a:gd name="T20" fmla="*/ 46264 w 112"/>
              <a:gd name="T21" fmla="*/ 39708 h 158"/>
              <a:gd name="T22" fmla="*/ 39035 w 112"/>
              <a:gd name="T23" fmla="*/ 36050 h 158"/>
              <a:gd name="T24" fmla="*/ 23132 w 112"/>
              <a:gd name="T25" fmla="*/ 31871 h 158"/>
              <a:gd name="T26" fmla="*/ 18313 w 112"/>
              <a:gd name="T27" fmla="*/ 30303 h 158"/>
              <a:gd name="T28" fmla="*/ 14940 w 112"/>
              <a:gd name="T29" fmla="*/ 28213 h 158"/>
              <a:gd name="T30" fmla="*/ 13012 w 112"/>
              <a:gd name="T31" fmla="*/ 26123 h 158"/>
              <a:gd name="T32" fmla="*/ 12530 w 112"/>
              <a:gd name="T33" fmla="*/ 22466 h 158"/>
              <a:gd name="T34" fmla="*/ 13494 w 112"/>
              <a:gd name="T35" fmla="*/ 17241 h 158"/>
              <a:gd name="T36" fmla="*/ 15903 w 112"/>
              <a:gd name="T37" fmla="*/ 14629 h 158"/>
              <a:gd name="T38" fmla="*/ 20723 w 112"/>
              <a:gd name="T39" fmla="*/ 12017 h 158"/>
              <a:gd name="T40" fmla="*/ 26506 w 112"/>
              <a:gd name="T41" fmla="*/ 11494 h 158"/>
              <a:gd name="T42" fmla="*/ 32771 w 112"/>
              <a:gd name="T43" fmla="*/ 12017 h 158"/>
              <a:gd name="T44" fmla="*/ 37108 w 112"/>
              <a:gd name="T45" fmla="*/ 15152 h 158"/>
              <a:gd name="T46" fmla="*/ 40481 w 112"/>
              <a:gd name="T47" fmla="*/ 18809 h 158"/>
              <a:gd name="T48" fmla="*/ 41927 w 112"/>
              <a:gd name="T49" fmla="*/ 24034 h 158"/>
              <a:gd name="T50" fmla="*/ 52047 w 112"/>
              <a:gd name="T51" fmla="*/ 18809 h 158"/>
              <a:gd name="T52" fmla="*/ 48674 w 112"/>
              <a:gd name="T53" fmla="*/ 9404 h 158"/>
              <a:gd name="T54" fmla="*/ 41927 w 112"/>
              <a:gd name="T55" fmla="*/ 3657 h 158"/>
              <a:gd name="T56" fmla="*/ 32289 w 112"/>
              <a:gd name="T57" fmla="*/ 522 h 158"/>
              <a:gd name="T58" fmla="*/ 21204 w 112"/>
              <a:gd name="T59" fmla="*/ 522 h 158"/>
              <a:gd name="T60" fmla="*/ 12048 w 112"/>
              <a:gd name="T61" fmla="*/ 3657 h 158"/>
              <a:gd name="T62" fmla="*/ 5301 w 112"/>
              <a:gd name="T63" fmla="*/ 9404 h 158"/>
              <a:gd name="T64" fmla="*/ 2410 w 112"/>
              <a:gd name="T65" fmla="*/ 17241 h 158"/>
              <a:gd name="T66" fmla="*/ 2410 w 112"/>
              <a:gd name="T67" fmla="*/ 27168 h 158"/>
              <a:gd name="T68" fmla="*/ 4337 w 112"/>
              <a:gd name="T69" fmla="*/ 34483 h 158"/>
              <a:gd name="T70" fmla="*/ 8675 w 112"/>
              <a:gd name="T71" fmla="*/ 39185 h 158"/>
              <a:gd name="T72" fmla="*/ 15903 w 112"/>
              <a:gd name="T73" fmla="*/ 42842 h 158"/>
              <a:gd name="T74" fmla="*/ 33252 w 112"/>
              <a:gd name="T75" fmla="*/ 48590 h 158"/>
              <a:gd name="T76" fmla="*/ 37590 w 112"/>
              <a:gd name="T77" fmla="*/ 49634 h 158"/>
              <a:gd name="T78" fmla="*/ 40963 w 112"/>
              <a:gd name="T79" fmla="*/ 51724 h 158"/>
              <a:gd name="T80" fmla="*/ 42891 w 112"/>
              <a:gd name="T81" fmla="*/ 54337 h 158"/>
              <a:gd name="T82" fmla="*/ 43373 w 112"/>
              <a:gd name="T83" fmla="*/ 59039 h 158"/>
              <a:gd name="T84" fmla="*/ 42409 w 112"/>
              <a:gd name="T85" fmla="*/ 63741 h 158"/>
              <a:gd name="T86" fmla="*/ 39517 w 112"/>
              <a:gd name="T87" fmla="*/ 67398 h 158"/>
              <a:gd name="T88" fmla="*/ 34216 w 112"/>
              <a:gd name="T89" fmla="*/ 70533 h 158"/>
              <a:gd name="T90" fmla="*/ 27469 w 112"/>
              <a:gd name="T91" fmla="*/ 71056 h 158"/>
              <a:gd name="T92" fmla="*/ 20723 w 112"/>
              <a:gd name="T93" fmla="*/ 70011 h 158"/>
              <a:gd name="T94" fmla="*/ 15421 w 112"/>
              <a:gd name="T95" fmla="*/ 66876 h 158"/>
              <a:gd name="T96" fmla="*/ 12048 w 112"/>
              <a:gd name="T97" fmla="*/ 61651 h 158"/>
              <a:gd name="T98" fmla="*/ 10602 w 112"/>
              <a:gd name="T99" fmla="*/ 55382 h 1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2"/>
              <a:gd name="T151" fmla="*/ 0 h 158"/>
              <a:gd name="T152" fmla="*/ 112 w 112"/>
              <a:gd name="T153" fmla="*/ 158 h 1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2" h="158">
                <a:moveTo>
                  <a:pt x="0" y="106"/>
                </a:moveTo>
                <a:lnTo>
                  <a:pt x="1" y="117"/>
                </a:lnTo>
                <a:lnTo>
                  <a:pt x="4" y="128"/>
                </a:lnTo>
                <a:lnTo>
                  <a:pt x="9" y="137"/>
                </a:lnTo>
                <a:lnTo>
                  <a:pt x="14" y="144"/>
                </a:lnTo>
                <a:lnTo>
                  <a:pt x="23" y="150"/>
                </a:lnTo>
                <a:lnTo>
                  <a:pt x="32" y="154"/>
                </a:lnTo>
                <a:lnTo>
                  <a:pt x="43" y="157"/>
                </a:lnTo>
                <a:lnTo>
                  <a:pt x="55" y="158"/>
                </a:lnTo>
                <a:lnTo>
                  <a:pt x="68" y="157"/>
                </a:lnTo>
                <a:lnTo>
                  <a:pt x="80" y="154"/>
                </a:lnTo>
                <a:lnTo>
                  <a:pt x="89" y="151"/>
                </a:lnTo>
                <a:lnTo>
                  <a:pt x="97" y="145"/>
                </a:lnTo>
                <a:lnTo>
                  <a:pt x="104" y="138"/>
                </a:lnTo>
                <a:lnTo>
                  <a:pt x="108" y="130"/>
                </a:lnTo>
                <a:lnTo>
                  <a:pt x="111" y="120"/>
                </a:lnTo>
                <a:lnTo>
                  <a:pt x="112" y="109"/>
                </a:lnTo>
                <a:lnTo>
                  <a:pt x="111" y="100"/>
                </a:lnTo>
                <a:lnTo>
                  <a:pt x="110" y="93"/>
                </a:lnTo>
                <a:lnTo>
                  <a:pt x="107" y="86"/>
                </a:lnTo>
                <a:lnTo>
                  <a:pt x="102" y="81"/>
                </a:lnTo>
                <a:lnTo>
                  <a:pt x="96" y="76"/>
                </a:lnTo>
                <a:lnTo>
                  <a:pt x="89" y="73"/>
                </a:lnTo>
                <a:lnTo>
                  <a:pt x="81" y="69"/>
                </a:lnTo>
                <a:lnTo>
                  <a:pt x="71" y="67"/>
                </a:lnTo>
                <a:lnTo>
                  <a:pt x="48" y="61"/>
                </a:lnTo>
                <a:lnTo>
                  <a:pt x="43" y="59"/>
                </a:lnTo>
                <a:lnTo>
                  <a:pt x="38" y="58"/>
                </a:lnTo>
                <a:lnTo>
                  <a:pt x="34" y="57"/>
                </a:lnTo>
                <a:lnTo>
                  <a:pt x="31" y="54"/>
                </a:lnTo>
                <a:lnTo>
                  <a:pt x="29" y="52"/>
                </a:lnTo>
                <a:lnTo>
                  <a:pt x="27" y="50"/>
                </a:lnTo>
                <a:lnTo>
                  <a:pt x="26" y="46"/>
                </a:lnTo>
                <a:lnTo>
                  <a:pt x="26" y="43"/>
                </a:lnTo>
                <a:lnTo>
                  <a:pt x="26" y="38"/>
                </a:lnTo>
                <a:lnTo>
                  <a:pt x="28" y="33"/>
                </a:lnTo>
                <a:lnTo>
                  <a:pt x="30" y="30"/>
                </a:lnTo>
                <a:lnTo>
                  <a:pt x="33" y="28"/>
                </a:lnTo>
                <a:lnTo>
                  <a:pt x="37" y="25"/>
                </a:lnTo>
                <a:lnTo>
                  <a:pt x="43" y="23"/>
                </a:lnTo>
                <a:lnTo>
                  <a:pt x="48" y="22"/>
                </a:lnTo>
                <a:lnTo>
                  <a:pt x="55" y="22"/>
                </a:lnTo>
                <a:lnTo>
                  <a:pt x="62" y="22"/>
                </a:lnTo>
                <a:lnTo>
                  <a:pt x="68" y="23"/>
                </a:lnTo>
                <a:lnTo>
                  <a:pt x="73" y="25"/>
                </a:lnTo>
                <a:lnTo>
                  <a:pt x="77" y="29"/>
                </a:lnTo>
                <a:lnTo>
                  <a:pt x="82" y="32"/>
                </a:lnTo>
                <a:lnTo>
                  <a:pt x="84" y="36"/>
                </a:lnTo>
                <a:lnTo>
                  <a:pt x="86" y="40"/>
                </a:lnTo>
                <a:lnTo>
                  <a:pt x="87" y="46"/>
                </a:lnTo>
                <a:lnTo>
                  <a:pt x="109" y="46"/>
                </a:lnTo>
                <a:lnTo>
                  <a:pt x="108" y="36"/>
                </a:lnTo>
                <a:lnTo>
                  <a:pt x="105" y="26"/>
                </a:lnTo>
                <a:lnTo>
                  <a:pt x="101" y="18"/>
                </a:lnTo>
                <a:lnTo>
                  <a:pt x="94" y="12"/>
                </a:lnTo>
                <a:lnTo>
                  <a:pt x="87" y="7"/>
                </a:lnTo>
                <a:lnTo>
                  <a:pt x="77" y="3"/>
                </a:lnTo>
                <a:lnTo>
                  <a:pt x="67" y="1"/>
                </a:lnTo>
                <a:lnTo>
                  <a:pt x="55" y="0"/>
                </a:lnTo>
                <a:lnTo>
                  <a:pt x="44" y="1"/>
                </a:lnTo>
                <a:lnTo>
                  <a:pt x="33" y="3"/>
                </a:lnTo>
                <a:lnTo>
                  <a:pt x="25" y="7"/>
                </a:lnTo>
                <a:lnTo>
                  <a:pt x="17" y="11"/>
                </a:lnTo>
                <a:lnTo>
                  <a:pt x="11" y="18"/>
                </a:lnTo>
                <a:lnTo>
                  <a:pt x="7" y="25"/>
                </a:lnTo>
                <a:lnTo>
                  <a:pt x="5" y="33"/>
                </a:lnTo>
                <a:lnTo>
                  <a:pt x="4" y="43"/>
                </a:lnTo>
                <a:lnTo>
                  <a:pt x="5" y="52"/>
                </a:lnTo>
                <a:lnTo>
                  <a:pt x="6" y="59"/>
                </a:lnTo>
                <a:lnTo>
                  <a:pt x="9" y="66"/>
                </a:lnTo>
                <a:lnTo>
                  <a:pt x="13" y="71"/>
                </a:lnTo>
                <a:lnTo>
                  <a:pt x="18" y="75"/>
                </a:lnTo>
                <a:lnTo>
                  <a:pt x="25" y="79"/>
                </a:lnTo>
                <a:lnTo>
                  <a:pt x="33" y="82"/>
                </a:lnTo>
                <a:lnTo>
                  <a:pt x="42" y="85"/>
                </a:lnTo>
                <a:lnTo>
                  <a:pt x="69" y="93"/>
                </a:lnTo>
                <a:lnTo>
                  <a:pt x="73" y="94"/>
                </a:lnTo>
                <a:lnTo>
                  <a:pt x="78" y="95"/>
                </a:lnTo>
                <a:lnTo>
                  <a:pt x="82" y="97"/>
                </a:lnTo>
                <a:lnTo>
                  <a:pt x="85" y="99"/>
                </a:lnTo>
                <a:lnTo>
                  <a:pt x="87" y="102"/>
                </a:lnTo>
                <a:lnTo>
                  <a:pt x="89" y="104"/>
                </a:lnTo>
                <a:lnTo>
                  <a:pt x="90" y="108"/>
                </a:lnTo>
                <a:lnTo>
                  <a:pt x="90" y="113"/>
                </a:lnTo>
                <a:lnTo>
                  <a:pt x="89" y="117"/>
                </a:lnTo>
                <a:lnTo>
                  <a:pt x="88" y="122"/>
                </a:lnTo>
                <a:lnTo>
                  <a:pt x="85" y="127"/>
                </a:lnTo>
                <a:lnTo>
                  <a:pt x="82" y="129"/>
                </a:lnTo>
                <a:lnTo>
                  <a:pt x="76" y="132"/>
                </a:lnTo>
                <a:lnTo>
                  <a:pt x="71" y="135"/>
                </a:lnTo>
                <a:lnTo>
                  <a:pt x="65" y="136"/>
                </a:lnTo>
                <a:lnTo>
                  <a:pt x="57" y="136"/>
                </a:lnTo>
                <a:lnTo>
                  <a:pt x="50" y="136"/>
                </a:lnTo>
                <a:lnTo>
                  <a:pt x="43" y="134"/>
                </a:lnTo>
                <a:lnTo>
                  <a:pt x="36" y="131"/>
                </a:lnTo>
                <a:lnTo>
                  <a:pt x="32" y="128"/>
                </a:lnTo>
                <a:lnTo>
                  <a:pt x="28" y="124"/>
                </a:lnTo>
                <a:lnTo>
                  <a:pt x="25" y="118"/>
                </a:lnTo>
                <a:lnTo>
                  <a:pt x="23" y="113"/>
                </a:lnTo>
                <a:lnTo>
                  <a:pt x="22" y="106"/>
                </a:lnTo>
                <a:lnTo>
                  <a:pt x="0" y="10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20" name="Freeform 356"/>
          <p:cNvSpPr>
            <a:spLocks noEditPoints="1"/>
          </p:cNvSpPr>
          <p:nvPr/>
        </p:nvSpPr>
        <p:spPr bwMode="auto">
          <a:xfrm>
            <a:off x="7397751" y="1939925"/>
            <a:ext cx="73025" cy="109538"/>
          </a:xfrm>
          <a:custGeom>
            <a:avLst/>
            <a:gdLst>
              <a:gd name="T0" fmla="*/ 0 w 153"/>
              <a:gd name="T1" fmla="*/ 109538 h 207"/>
              <a:gd name="T2" fmla="*/ 33887 w 153"/>
              <a:gd name="T3" fmla="*/ 109538 h 207"/>
              <a:gd name="T4" fmla="*/ 38183 w 153"/>
              <a:gd name="T5" fmla="*/ 109538 h 207"/>
              <a:gd name="T6" fmla="*/ 42479 w 153"/>
              <a:gd name="T7" fmla="*/ 108480 h 207"/>
              <a:gd name="T8" fmla="*/ 46297 w 153"/>
              <a:gd name="T9" fmla="*/ 107950 h 207"/>
              <a:gd name="T10" fmla="*/ 50592 w 153"/>
              <a:gd name="T11" fmla="*/ 105834 h 207"/>
              <a:gd name="T12" fmla="*/ 53933 w 153"/>
              <a:gd name="T13" fmla="*/ 104246 h 207"/>
              <a:gd name="T14" fmla="*/ 56797 w 153"/>
              <a:gd name="T15" fmla="*/ 101071 h 207"/>
              <a:gd name="T16" fmla="*/ 60138 w 153"/>
              <a:gd name="T17" fmla="*/ 98955 h 207"/>
              <a:gd name="T18" fmla="*/ 62525 w 153"/>
              <a:gd name="T19" fmla="*/ 95250 h 207"/>
              <a:gd name="T20" fmla="*/ 64911 w 153"/>
              <a:gd name="T21" fmla="*/ 91546 h 207"/>
              <a:gd name="T22" fmla="*/ 67298 w 153"/>
              <a:gd name="T23" fmla="*/ 86784 h 207"/>
              <a:gd name="T24" fmla="*/ 69207 w 153"/>
              <a:gd name="T25" fmla="*/ 82550 h 207"/>
              <a:gd name="T26" fmla="*/ 70639 w 153"/>
              <a:gd name="T27" fmla="*/ 77259 h 207"/>
              <a:gd name="T28" fmla="*/ 71593 w 153"/>
              <a:gd name="T29" fmla="*/ 71967 h 207"/>
              <a:gd name="T30" fmla="*/ 72548 w 153"/>
              <a:gd name="T31" fmla="*/ 66146 h 207"/>
              <a:gd name="T32" fmla="*/ 73025 w 153"/>
              <a:gd name="T33" fmla="*/ 59796 h 207"/>
              <a:gd name="T34" fmla="*/ 73025 w 153"/>
              <a:gd name="T35" fmla="*/ 52917 h 207"/>
              <a:gd name="T36" fmla="*/ 73025 w 153"/>
              <a:gd name="T37" fmla="*/ 47096 h 207"/>
              <a:gd name="T38" fmla="*/ 72548 w 153"/>
              <a:gd name="T39" fmla="*/ 41275 h 207"/>
              <a:gd name="T40" fmla="*/ 71593 w 153"/>
              <a:gd name="T41" fmla="*/ 35984 h 207"/>
              <a:gd name="T42" fmla="*/ 70639 w 153"/>
              <a:gd name="T43" fmla="*/ 30163 h 207"/>
              <a:gd name="T44" fmla="*/ 69207 w 153"/>
              <a:gd name="T45" fmla="*/ 25929 h 207"/>
              <a:gd name="T46" fmla="*/ 67775 w 153"/>
              <a:gd name="T47" fmla="*/ 21167 h 207"/>
              <a:gd name="T48" fmla="*/ 65388 w 153"/>
              <a:gd name="T49" fmla="*/ 17463 h 207"/>
              <a:gd name="T50" fmla="*/ 63002 w 153"/>
              <a:gd name="T51" fmla="*/ 13758 h 207"/>
              <a:gd name="T52" fmla="*/ 60616 w 153"/>
              <a:gd name="T53" fmla="*/ 10583 h 207"/>
              <a:gd name="T54" fmla="*/ 57752 w 153"/>
              <a:gd name="T55" fmla="*/ 7938 h 207"/>
              <a:gd name="T56" fmla="*/ 54411 w 153"/>
              <a:gd name="T57" fmla="*/ 5821 h 207"/>
              <a:gd name="T58" fmla="*/ 51070 w 153"/>
              <a:gd name="T59" fmla="*/ 3704 h 207"/>
              <a:gd name="T60" fmla="*/ 47251 w 153"/>
              <a:gd name="T61" fmla="*/ 2117 h 207"/>
              <a:gd name="T62" fmla="*/ 43433 w 153"/>
              <a:gd name="T63" fmla="*/ 529 h 207"/>
              <a:gd name="T64" fmla="*/ 39138 w 153"/>
              <a:gd name="T65" fmla="*/ 0 h 207"/>
              <a:gd name="T66" fmla="*/ 34365 w 153"/>
              <a:gd name="T67" fmla="*/ 0 h 207"/>
              <a:gd name="T68" fmla="*/ 0 w 153"/>
              <a:gd name="T69" fmla="*/ 0 h 207"/>
              <a:gd name="T70" fmla="*/ 0 w 153"/>
              <a:gd name="T71" fmla="*/ 109538 h 207"/>
              <a:gd name="T72" fmla="*/ 33410 w 153"/>
              <a:gd name="T73" fmla="*/ 13229 h 207"/>
              <a:gd name="T74" fmla="*/ 39615 w 153"/>
              <a:gd name="T75" fmla="*/ 13758 h 207"/>
              <a:gd name="T76" fmla="*/ 44865 w 153"/>
              <a:gd name="T77" fmla="*/ 15346 h 207"/>
              <a:gd name="T78" fmla="*/ 49638 w 153"/>
              <a:gd name="T79" fmla="*/ 19050 h 207"/>
              <a:gd name="T80" fmla="*/ 53456 w 153"/>
              <a:gd name="T81" fmla="*/ 23283 h 207"/>
              <a:gd name="T82" fmla="*/ 56320 w 153"/>
              <a:gd name="T83" fmla="*/ 29633 h 207"/>
              <a:gd name="T84" fmla="*/ 58706 w 153"/>
              <a:gd name="T85" fmla="*/ 36513 h 207"/>
              <a:gd name="T86" fmla="*/ 60138 w 153"/>
              <a:gd name="T87" fmla="*/ 44450 h 207"/>
              <a:gd name="T88" fmla="*/ 60616 w 153"/>
              <a:gd name="T89" fmla="*/ 54504 h 207"/>
              <a:gd name="T90" fmla="*/ 60138 w 153"/>
              <a:gd name="T91" fmla="*/ 64029 h 207"/>
              <a:gd name="T92" fmla="*/ 59184 w 153"/>
              <a:gd name="T93" fmla="*/ 71967 h 207"/>
              <a:gd name="T94" fmla="*/ 56320 w 153"/>
              <a:gd name="T95" fmla="*/ 79375 h 207"/>
              <a:gd name="T96" fmla="*/ 53456 w 153"/>
              <a:gd name="T97" fmla="*/ 85725 h 207"/>
              <a:gd name="T98" fmla="*/ 50115 w 153"/>
              <a:gd name="T99" fmla="*/ 89959 h 207"/>
              <a:gd name="T100" fmla="*/ 44865 w 153"/>
              <a:gd name="T101" fmla="*/ 93663 h 207"/>
              <a:gd name="T102" fmla="*/ 39615 w 153"/>
              <a:gd name="T103" fmla="*/ 95780 h 207"/>
              <a:gd name="T104" fmla="*/ 33410 w 153"/>
              <a:gd name="T105" fmla="*/ 96309 h 207"/>
              <a:gd name="T106" fmla="*/ 12409 w 153"/>
              <a:gd name="T107" fmla="*/ 96309 h 207"/>
              <a:gd name="T108" fmla="*/ 12409 w 153"/>
              <a:gd name="T109" fmla="*/ 13229 h 207"/>
              <a:gd name="T110" fmla="*/ 33410 w 153"/>
              <a:gd name="T111" fmla="*/ 13229 h 20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3"/>
              <a:gd name="T169" fmla="*/ 0 h 207"/>
              <a:gd name="T170" fmla="*/ 153 w 153"/>
              <a:gd name="T171" fmla="*/ 207 h 20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3" h="207">
                <a:moveTo>
                  <a:pt x="0" y="207"/>
                </a:moveTo>
                <a:lnTo>
                  <a:pt x="71" y="207"/>
                </a:lnTo>
                <a:lnTo>
                  <a:pt x="80" y="207"/>
                </a:lnTo>
                <a:lnTo>
                  <a:pt x="89" y="205"/>
                </a:lnTo>
                <a:lnTo>
                  <a:pt x="97" y="204"/>
                </a:lnTo>
                <a:lnTo>
                  <a:pt x="106" y="200"/>
                </a:lnTo>
                <a:lnTo>
                  <a:pt x="113" y="197"/>
                </a:lnTo>
                <a:lnTo>
                  <a:pt x="119" y="191"/>
                </a:lnTo>
                <a:lnTo>
                  <a:pt x="126" y="187"/>
                </a:lnTo>
                <a:lnTo>
                  <a:pt x="131" y="180"/>
                </a:lnTo>
                <a:lnTo>
                  <a:pt x="136" y="173"/>
                </a:lnTo>
                <a:lnTo>
                  <a:pt x="141" y="164"/>
                </a:lnTo>
                <a:lnTo>
                  <a:pt x="145" y="156"/>
                </a:lnTo>
                <a:lnTo>
                  <a:pt x="148" y="146"/>
                </a:lnTo>
                <a:lnTo>
                  <a:pt x="150" y="136"/>
                </a:lnTo>
                <a:lnTo>
                  <a:pt x="152" y="125"/>
                </a:lnTo>
                <a:lnTo>
                  <a:pt x="153" y="113"/>
                </a:lnTo>
                <a:lnTo>
                  <a:pt x="153" y="100"/>
                </a:lnTo>
                <a:lnTo>
                  <a:pt x="153" y="89"/>
                </a:lnTo>
                <a:lnTo>
                  <a:pt x="152" y="78"/>
                </a:lnTo>
                <a:lnTo>
                  <a:pt x="150" y="68"/>
                </a:lnTo>
                <a:lnTo>
                  <a:pt x="148" y="57"/>
                </a:lnTo>
                <a:lnTo>
                  <a:pt x="145" y="49"/>
                </a:lnTo>
                <a:lnTo>
                  <a:pt x="142" y="40"/>
                </a:lnTo>
                <a:lnTo>
                  <a:pt x="137" y="33"/>
                </a:lnTo>
                <a:lnTo>
                  <a:pt x="132" y="26"/>
                </a:lnTo>
                <a:lnTo>
                  <a:pt x="127" y="20"/>
                </a:lnTo>
                <a:lnTo>
                  <a:pt x="121" y="15"/>
                </a:lnTo>
                <a:lnTo>
                  <a:pt x="114" y="11"/>
                </a:lnTo>
                <a:lnTo>
                  <a:pt x="107" y="7"/>
                </a:lnTo>
                <a:lnTo>
                  <a:pt x="99" y="4"/>
                </a:lnTo>
                <a:lnTo>
                  <a:pt x="91" y="1"/>
                </a:lnTo>
                <a:lnTo>
                  <a:pt x="82" y="0"/>
                </a:lnTo>
                <a:lnTo>
                  <a:pt x="72" y="0"/>
                </a:lnTo>
                <a:lnTo>
                  <a:pt x="0" y="0"/>
                </a:lnTo>
                <a:lnTo>
                  <a:pt x="0" y="207"/>
                </a:lnTo>
                <a:close/>
                <a:moveTo>
                  <a:pt x="70" y="25"/>
                </a:moveTo>
                <a:lnTo>
                  <a:pt x="83" y="26"/>
                </a:lnTo>
                <a:lnTo>
                  <a:pt x="94" y="29"/>
                </a:lnTo>
                <a:lnTo>
                  <a:pt x="104" y="36"/>
                </a:lnTo>
                <a:lnTo>
                  <a:pt x="112" y="44"/>
                </a:lnTo>
                <a:lnTo>
                  <a:pt x="118" y="56"/>
                </a:lnTo>
                <a:lnTo>
                  <a:pt x="123" y="69"/>
                </a:lnTo>
                <a:lnTo>
                  <a:pt x="126" y="84"/>
                </a:lnTo>
                <a:lnTo>
                  <a:pt x="127" y="103"/>
                </a:lnTo>
                <a:lnTo>
                  <a:pt x="126" y="121"/>
                </a:lnTo>
                <a:lnTo>
                  <a:pt x="124" y="136"/>
                </a:lnTo>
                <a:lnTo>
                  <a:pt x="118" y="150"/>
                </a:lnTo>
                <a:lnTo>
                  <a:pt x="112" y="162"/>
                </a:lnTo>
                <a:lnTo>
                  <a:pt x="105" y="170"/>
                </a:lnTo>
                <a:lnTo>
                  <a:pt x="94" y="177"/>
                </a:lnTo>
                <a:lnTo>
                  <a:pt x="83" y="181"/>
                </a:lnTo>
                <a:lnTo>
                  <a:pt x="70" y="182"/>
                </a:lnTo>
                <a:lnTo>
                  <a:pt x="26" y="182"/>
                </a:lnTo>
                <a:lnTo>
                  <a:pt x="26" y="25"/>
                </a:lnTo>
                <a:lnTo>
                  <a:pt x="70" y="2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21" name="Rectangle 357"/>
          <p:cNvSpPr>
            <a:spLocks noChangeArrowheads="1"/>
          </p:cNvSpPr>
          <p:nvPr/>
        </p:nvSpPr>
        <p:spPr bwMode="auto">
          <a:xfrm>
            <a:off x="7485063" y="2033589"/>
            <a:ext cx="11112"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222" name="Freeform 358"/>
          <p:cNvSpPr>
            <a:spLocks/>
          </p:cNvSpPr>
          <p:nvPr/>
        </p:nvSpPr>
        <p:spPr bwMode="auto">
          <a:xfrm>
            <a:off x="6375400" y="2136775"/>
            <a:ext cx="58738" cy="107950"/>
          </a:xfrm>
          <a:custGeom>
            <a:avLst/>
            <a:gdLst>
              <a:gd name="T0" fmla="*/ 0 w 126"/>
              <a:gd name="T1" fmla="*/ 71967 h 204"/>
              <a:gd name="T2" fmla="*/ 1865 w 126"/>
              <a:gd name="T3" fmla="*/ 86783 h 204"/>
              <a:gd name="T4" fmla="*/ 7925 w 126"/>
              <a:gd name="T5" fmla="*/ 97896 h 204"/>
              <a:gd name="T6" fmla="*/ 16782 w 126"/>
              <a:gd name="T7" fmla="*/ 105304 h 204"/>
              <a:gd name="T8" fmla="*/ 28437 w 126"/>
              <a:gd name="T9" fmla="*/ 107950 h 204"/>
              <a:gd name="T10" fmla="*/ 41490 w 126"/>
              <a:gd name="T11" fmla="*/ 105304 h 204"/>
              <a:gd name="T12" fmla="*/ 50813 w 126"/>
              <a:gd name="T13" fmla="*/ 98425 h 204"/>
              <a:gd name="T14" fmla="*/ 56873 w 126"/>
              <a:gd name="T15" fmla="*/ 87842 h 204"/>
              <a:gd name="T16" fmla="*/ 58738 w 126"/>
              <a:gd name="T17" fmla="*/ 74613 h 204"/>
              <a:gd name="T18" fmla="*/ 57806 w 126"/>
              <a:gd name="T19" fmla="*/ 65087 h 204"/>
              <a:gd name="T20" fmla="*/ 55475 w 126"/>
              <a:gd name="T21" fmla="*/ 58208 h 204"/>
              <a:gd name="T22" fmla="*/ 51279 w 126"/>
              <a:gd name="T23" fmla="*/ 52388 h 204"/>
              <a:gd name="T24" fmla="*/ 45219 w 126"/>
              <a:gd name="T25" fmla="*/ 48683 h 204"/>
              <a:gd name="T26" fmla="*/ 50347 w 126"/>
              <a:gd name="T27" fmla="*/ 44979 h 204"/>
              <a:gd name="T28" fmla="*/ 53610 w 126"/>
              <a:gd name="T29" fmla="*/ 40746 h 204"/>
              <a:gd name="T30" fmla="*/ 55475 w 126"/>
              <a:gd name="T31" fmla="*/ 34396 h 204"/>
              <a:gd name="T32" fmla="*/ 55941 w 126"/>
              <a:gd name="T33" fmla="*/ 27517 h 204"/>
              <a:gd name="T34" fmla="*/ 54076 w 126"/>
              <a:gd name="T35" fmla="*/ 15875 h 204"/>
              <a:gd name="T36" fmla="*/ 48948 w 126"/>
              <a:gd name="T37" fmla="*/ 7408 h 204"/>
              <a:gd name="T38" fmla="*/ 40091 w 126"/>
              <a:gd name="T39" fmla="*/ 1588 h 204"/>
              <a:gd name="T40" fmla="*/ 28437 w 126"/>
              <a:gd name="T41" fmla="*/ 0 h 204"/>
              <a:gd name="T42" fmla="*/ 17715 w 126"/>
              <a:gd name="T43" fmla="*/ 2646 h 204"/>
              <a:gd name="T44" fmla="*/ 9323 w 126"/>
              <a:gd name="T45" fmla="*/ 8996 h 204"/>
              <a:gd name="T46" fmla="*/ 3729 w 126"/>
              <a:gd name="T47" fmla="*/ 20108 h 204"/>
              <a:gd name="T48" fmla="*/ 1865 w 126"/>
              <a:gd name="T49" fmla="*/ 34396 h 204"/>
              <a:gd name="T50" fmla="*/ 12587 w 126"/>
              <a:gd name="T51" fmla="*/ 34925 h 204"/>
              <a:gd name="T52" fmla="*/ 14451 w 126"/>
              <a:gd name="T53" fmla="*/ 25400 h 204"/>
              <a:gd name="T54" fmla="*/ 17248 w 126"/>
              <a:gd name="T55" fmla="*/ 17992 h 204"/>
              <a:gd name="T56" fmla="*/ 21910 w 126"/>
              <a:gd name="T57" fmla="*/ 13229 h 204"/>
              <a:gd name="T58" fmla="*/ 29369 w 126"/>
              <a:gd name="T59" fmla="*/ 12171 h 204"/>
              <a:gd name="T60" fmla="*/ 35895 w 126"/>
              <a:gd name="T61" fmla="*/ 13229 h 204"/>
              <a:gd name="T62" fmla="*/ 40091 w 126"/>
              <a:gd name="T63" fmla="*/ 16404 h 204"/>
              <a:gd name="T64" fmla="*/ 43354 w 126"/>
              <a:gd name="T65" fmla="*/ 21696 h 204"/>
              <a:gd name="T66" fmla="*/ 44287 w 126"/>
              <a:gd name="T67" fmla="*/ 28046 h 204"/>
              <a:gd name="T68" fmla="*/ 43354 w 126"/>
              <a:gd name="T69" fmla="*/ 35454 h 204"/>
              <a:gd name="T70" fmla="*/ 39625 w 126"/>
              <a:gd name="T71" fmla="*/ 40746 h 204"/>
              <a:gd name="T72" fmla="*/ 34497 w 126"/>
              <a:gd name="T73" fmla="*/ 43921 h 204"/>
              <a:gd name="T74" fmla="*/ 27038 w 126"/>
              <a:gd name="T75" fmla="*/ 44450 h 204"/>
              <a:gd name="T76" fmla="*/ 23309 w 126"/>
              <a:gd name="T77" fmla="*/ 56092 h 204"/>
              <a:gd name="T78" fmla="*/ 33565 w 126"/>
              <a:gd name="T79" fmla="*/ 56621 h 204"/>
              <a:gd name="T80" fmla="*/ 40091 w 126"/>
              <a:gd name="T81" fmla="*/ 59267 h 204"/>
              <a:gd name="T82" fmla="*/ 44753 w 126"/>
              <a:gd name="T83" fmla="*/ 63500 h 204"/>
              <a:gd name="T84" fmla="*/ 46617 w 126"/>
              <a:gd name="T85" fmla="*/ 70379 h 204"/>
              <a:gd name="T86" fmla="*/ 46617 w 126"/>
              <a:gd name="T87" fmla="*/ 78846 h 204"/>
              <a:gd name="T88" fmla="*/ 44753 w 126"/>
              <a:gd name="T89" fmla="*/ 86254 h 204"/>
              <a:gd name="T90" fmla="*/ 39625 w 126"/>
              <a:gd name="T91" fmla="*/ 91546 h 204"/>
              <a:gd name="T92" fmla="*/ 33565 w 126"/>
              <a:gd name="T93" fmla="*/ 94192 h 204"/>
              <a:gd name="T94" fmla="*/ 25640 w 126"/>
              <a:gd name="T95" fmla="*/ 94192 h 204"/>
              <a:gd name="T96" fmla="*/ 18647 w 126"/>
              <a:gd name="T97" fmla="*/ 91017 h 204"/>
              <a:gd name="T98" fmla="*/ 14451 w 126"/>
              <a:gd name="T99" fmla="*/ 85725 h 204"/>
              <a:gd name="T100" fmla="*/ 11654 w 126"/>
              <a:gd name="T101" fmla="*/ 76729 h 204"/>
              <a:gd name="T102" fmla="*/ 0 w 126"/>
              <a:gd name="T103" fmla="*/ 71438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6"/>
              <a:gd name="T157" fmla="*/ 0 h 204"/>
              <a:gd name="T158" fmla="*/ 126 w 126"/>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6" h="204">
                <a:moveTo>
                  <a:pt x="0" y="135"/>
                </a:moveTo>
                <a:lnTo>
                  <a:pt x="0" y="136"/>
                </a:lnTo>
                <a:lnTo>
                  <a:pt x="1" y="151"/>
                </a:lnTo>
                <a:lnTo>
                  <a:pt x="4" y="164"/>
                </a:lnTo>
                <a:lnTo>
                  <a:pt x="9" y="176"/>
                </a:lnTo>
                <a:lnTo>
                  <a:pt x="17" y="185"/>
                </a:lnTo>
                <a:lnTo>
                  <a:pt x="25" y="193"/>
                </a:lnTo>
                <a:lnTo>
                  <a:pt x="36" y="199"/>
                </a:lnTo>
                <a:lnTo>
                  <a:pt x="47" y="202"/>
                </a:lnTo>
                <a:lnTo>
                  <a:pt x="61" y="204"/>
                </a:lnTo>
                <a:lnTo>
                  <a:pt x="76" y="202"/>
                </a:lnTo>
                <a:lnTo>
                  <a:pt x="89" y="199"/>
                </a:lnTo>
                <a:lnTo>
                  <a:pt x="99" y="193"/>
                </a:lnTo>
                <a:lnTo>
                  <a:pt x="109" y="186"/>
                </a:lnTo>
                <a:lnTo>
                  <a:pt x="116" y="177"/>
                </a:lnTo>
                <a:lnTo>
                  <a:pt x="122" y="166"/>
                </a:lnTo>
                <a:lnTo>
                  <a:pt x="125" y="154"/>
                </a:lnTo>
                <a:lnTo>
                  <a:pt x="126" y="141"/>
                </a:lnTo>
                <a:lnTo>
                  <a:pt x="126" y="131"/>
                </a:lnTo>
                <a:lnTo>
                  <a:pt x="124" y="123"/>
                </a:lnTo>
                <a:lnTo>
                  <a:pt x="122" y="116"/>
                </a:lnTo>
                <a:lnTo>
                  <a:pt x="119" y="110"/>
                </a:lnTo>
                <a:lnTo>
                  <a:pt x="115" y="105"/>
                </a:lnTo>
                <a:lnTo>
                  <a:pt x="110" y="99"/>
                </a:lnTo>
                <a:lnTo>
                  <a:pt x="104" y="95"/>
                </a:lnTo>
                <a:lnTo>
                  <a:pt x="97" y="92"/>
                </a:lnTo>
                <a:lnTo>
                  <a:pt x="102" y="88"/>
                </a:lnTo>
                <a:lnTo>
                  <a:pt x="108" y="85"/>
                </a:lnTo>
                <a:lnTo>
                  <a:pt x="111" y="81"/>
                </a:lnTo>
                <a:lnTo>
                  <a:pt x="115" y="77"/>
                </a:lnTo>
                <a:lnTo>
                  <a:pt x="117" y="71"/>
                </a:lnTo>
                <a:lnTo>
                  <a:pt x="119" y="65"/>
                </a:lnTo>
                <a:lnTo>
                  <a:pt x="120" y="59"/>
                </a:lnTo>
                <a:lnTo>
                  <a:pt x="120" y="52"/>
                </a:lnTo>
                <a:lnTo>
                  <a:pt x="119" y="41"/>
                </a:lnTo>
                <a:lnTo>
                  <a:pt x="116" y="30"/>
                </a:lnTo>
                <a:lnTo>
                  <a:pt x="112" y="22"/>
                </a:lnTo>
                <a:lnTo>
                  <a:pt x="105" y="14"/>
                </a:lnTo>
                <a:lnTo>
                  <a:pt x="97" y="8"/>
                </a:lnTo>
                <a:lnTo>
                  <a:pt x="86" y="3"/>
                </a:lnTo>
                <a:lnTo>
                  <a:pt x="75" y="1"/>
                </a:lnTo>
                <a:lnTo>
                  <a:pt x="61" y="0"/>
                </a:lnTo>
                <a:lnTo>
                  <a:pt x="50" y="1"/>
                </a:lnTo>
                <a:lnTo>
                  <a:pt x="38" y="5"/>
                </a:lnTo>
                <a:lnTo>
                  <a:pt x="28" y="10"/>
                </a:lnTo>
                <a:lnTo>
                  <a:pt x="20" y="17"/>
                </a:lnTo>
                <a:lnTo>
                  <a:pt x="14" y="27"/>
                </a:lnTo>
                <a:lnTo>
                  <a:pt x="8" y="38"/>
                </a:lnTo>
                <a:lnTo>
                  <a:pt x="5" y="50"/>
                </a:lnTo>
                <a:lnTo>
                  <a:pt x="4" y="65"/>
                </a:lnTo>
                <a:lnTo>
                  <a:pt x="4" y="66"/>
                </a:lnTo>
                <a:lnTo>
                  <a:pt x="27" y="66"/>
                </a:lnTo>
                <a:lnTo>
                  <a:pt x="28" y="56"/>
                </a:lnTo>
                <a:lnTo>
                  <a:pt x="31" y="48"/>
                </a:lnTo>
                <a:lnTo>
                  <a:pt x="33" y="41"/>
                </a:lnTo>
                <a:lnTo>
                  <a:pt x="37" y="34"/>
                </a:lnTo>
                <a:lnTo>
                  <a:pt x="41" y="29"/>
                </a:lnTo>
                <a:lnTo>
                  <a:pt x="47" y="25"/>
                </a:lnTo>
                <a:lnTo>
                  <a:pt x="55" y="24"/>
                </a:lnTo>
                <a:lnTo>
                  <a:pt x="63" y="23"/>
                </a:lnTo>
                <a:lnTo>
                  <a:pt x="71" y="23"/>
                </a:lnTo>
                <a:lnTo>
                  <a:pt x="77" y="25"/>
                </a:lnTo>
                <a:lnTo>
                  <a:pt x="82" y="28"/>
                </a:lnTo>
                <a:lnTo>
                  <a:pt x="86" y="31"/>
                </a:lnTo>
                <a:lnTo>
                  <a:pt x="91" y="35"/>
                </a:lnTo>
                <a:lnTo>
                  <a:pt x="93" y="41"/>
                </a:lnTo>
                <a:lnTo>
                  <a:pt x="95" y="46"/>
                </a:lnTo>
                <a:lnTo>
                  <a:pt x="95" y="53"/>
                </a:lnTo>
                <a:lnTo>
                  <a:pt x="94" y="62"/>
                </a:lnTo>
                <a:lnTo>
                  <a:pt x="93" y="67"/>
                </a:lnTo>
                <a:lnTo>
                  <a:pt x="90" y="73"/>
                </a:lnTo>
                <a:lnTo>
                  <a:pt x="85" y="77"/>
                </a:lnTo>
                <a:lnTo>
                  <a:pt x="80" y="80"/>
                </a:lnTo>
                <a:lnTo>
                  <a:pt x="74" y="83"/>
                </a:lnTo>
                <a:lnTo>
                  <a:pt x="66" y="84"/>
                </a:lnTo>
                <a:lnTo>
                  <a:pt x="58" y="84"/>
                </a:lnTo>
                <a:lnTo>
                  <a:pt x="50" y="84"/>
                </a:lnTo>
                <a:lnTo>
                  <a:pt x="50" y="106"/>
                </a:lnTo>
                <a:lnTo>
                  <a:pt x="63" y="106"/>
                </a:lnTo>
                <a:lnTo>
                  <a:pt x="72" y="107"/>
                </a:lnTo>
                <a:lnTo>
                  <a:pt x="79" y="108"/>
                </a:lnTo>
                <a:lnTo>
                  <a:pt x="86" y="112"/>
                </a:lnTo>
                <a:lnTo>
                  <a:pt x="92" y="115"/>
                </a:lnTo>
                <a:lnTo>
                  <a:pt x="96" y="120"/>
                </a:lnTo>
                <a:lnTo>
                  <a:pt x="99" y="126"/>
                </a:lnTo>
                <a:lnTo>
                  <a:pt x="100" y="133"/>
                </a:lnTo>
                <a:lnTo>
                  <a:pt x="101" y="141"/>
                </a:lnTo>
                <a:lnTo>
                  <a:pt x="100" y="149"/>
                </a:lnTo>
                <a:lnTo>
                  <a:pt x="99" y="157"/>
                </a:lnTo>
                <a:lnTo>
                  <a:pt x="96" y="163"/>
                </a:lnTo>
                <a:lnTo>
                  <a:pt x="91" y="169"/>
                </a:lnTo>
                <a:lnTo>
                  <a:pt x="85" y="173"/>
                </a:lnTo>
                <a:lnTo>
                  <a:pt x="79" y="177"/>
                </a:lnTo>
                <a:lnTo>
                  <a:pt x="72" y="178"/>
                </a:lnTo>
                <a:lnTo>
                  <a:pt x="63" y="179"/>
                </a:lnTo>
                <a:lnTo>
                  <a:pt x="55" y="178"/>
                </a:lnTo>
                <a:lnTo>
                  <a:pt x="46" y="177"/>
                </a:lnTo>
                <a:lnTo>
                  <a:pt x="40" y="172"/>
                </a:lnTo>
                <a:lnTo>
                  <a:pt x="35" y="168"/>
                </a:lnTo>
                <a:lnTo>
                  <a:pt x="31" y="162"/>
                </a:lnTo>
                <a:lnTo>
                  <a:pt x="27" y="154"/>
                </a:lnTo>
                <a:lnTo>
                  <a:pt x="25" y="145"/>
                </a:lnTo>
                <a:lnTo>
                  <a:pt x="24" y="135"/>
                </a:lnTo>
                <a:lnTo>
                  <a:pt x="0" y="13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23" name="Freeform 359"/>
          <p:cNvSpPr>
            <a:spLocks noEditPoints="1"/>
          </p:cNvSpPr>
          <p:nvPr/>
        </p:nvSpPr>
        <p:spPr bwMode="auto">
          <a:xfrm>
            <a:off x="6443664" y="2136775"/>
            <a:ext cx="58737" cy="107950"/>
          </a:xfrm>
          <a:custGeom>
            <a:avLst/>
            <a:gdLst>
              <a:gd name="T0" fmla="*/ 0 w 126"/>
              <a:gd name="T1" fmla="*/ 60325 h 204"/>
              <a:gd name="T2" fmla="*/ 1399 w 126"/>
              <a:gd name="T3" fmla="*/ 71967 h 204"/>
              <a:gd name="T4" fmla="*/ 3263 w 126"/>
              <a:gd name="T5" fmla="*/ 82021 h 204"/>
              <a:gd name="T6" fmla="*/ 6060 w 126"/>
              <a:gd name="T7" fmla="*/ 90488 h 204"/>
              <a:gd name="T8" fmla="*/ 9323 w 126"/>
              <a:gd name="T9" fmla="*/ 97367 h 204"/>
              <a:gd name="T10" fmla="*/ 14451 w 126"/>
              <a:gd name="T11" fmla="*/ 102129 h 204"/>
              <a:gd name="T12" fmla="*/ 20045 w 126"/>
              <a:gd name="T13" fmla="*/ 105833 h 204"/>
              <a:gd name="T14" fmla="*/ 25639 w 126"/>
              <a:gd name="T15" fmla="*/ 107950 h 204"/>
              <a:gd name="T16" fmla="*/ 32632 w 126"/>
              <a:gd name="T17" fmla="*/ 107950 h 204"/>
              <a:gd name="T18" fmla="*/ 39158 w 126"/>
              <a:gd name="T19" fmla="*/ 105833 h 204"/>
              <a:gd name="T20" fmla="*/ 44286 w 126"/>
              <a:gd name="T21" fmla="*/ 102129 h 204"/>
              <a:gd name="T22" fmla="*/ 49414 w 126"/>
              <a:gd name="T23" fmla="*/ 97367 h 204"/>
              <a:gd name="T24" fmla="*/ 52677 w 126"/>
              <a:gd name="T25" fmla="*/ 90488 h 204"/>
              <a:gd name="T26" fmla="*/ 55940 w 126"/>
              <a:gd name="T27" fmla="*/ 82021 h 204"/>
              <a:gd name="T28" fmla="*/ 57805 w 126"/>
              <a:gd name="T29" fmla="*/ 71967 h 204"/>
              <a:gd name="T30" fmla="*/ 58737 w 126"/>
              <a:gd name="T31" fmla="*/ 60325 h 204"/>
              <a:gd name="T32" fmla="*/ 58737 w 126"/>
              <a:gd name="T33" fmla="*/ 47625 h 204"/>
              <a:gd name="T34" fmla="*/ 57805 w 126"/>
              <a:gd name="T35" fmla="*/ 35454 h 204"/>
              <a:gd name="T36" fmla="*/ 55940 w 126"/>
              <a:gd name="T37" fmla="*/ 25929 h 204"/>
              <a:gd name="T38" fmla="*/ 52677 w 126"/>
              <a:gd name="T39" fmla="*/ 16933 h 204"/>
              <a:gd name="T40" fmla="*/ 49414 w 126"/>
              <a:gd name="T41" fmla="*/ 10583 h 204"/>
              <a:gd name="T42" fmla="*/ 44286 w 126"/>
              <a:gd name="T43" fmla="*/ 5292 h 204"/>
              <a:gd name="T44" fmla="*/ 39158 w 126"/>
              <a:gd name="T45" fmla="*/ 1588 h 204"/>
              <a:gd name="T46" fmla="*/ 32632 w 126"/>
              <a:gd name="T47" fmla="*/ 0 h 204"/>
              <a:gd name="T48" fmla="*/ 25639 w 126"/>
              <a:gd name="T49" fmla="*/ 0 h 204"/>
              <a:gd name="T50" fmla="*/ 20045 w 126"/>
              <a:gd name="T51" fmla="*/ 1588 h 204"/>
              <a:gd name="T52" fmla="*/ 14451 w 126"/>
              <a:gd name="T53" fmla="*/ 5292 h 204"/>
              <a:gd name="T54" fmla="*/ 9323 w 126"/>
              <a:gd name="T55" fmla="*/ 10583 h 204"/>
              <a:gd name="T56" fmla="*/ 6060 w 126"/>
              <a:gd name="T57" fmla="*/ 16933 h 204"/>
              <a:gd name="T58" fmla="*/ 3263 w 126"/>
              <a:gd name="T59" fmla="*/ 25929 h 204"/>
              <a:gd name="T60" fmla="*/ 1399 w 126"/>
              <a:gd name="T61" fmla="*/ 35454 h 204"/>
              <a:gd name="T62" fmla="*/ 0 w 126"/>
              <a:gd name="T63" fmla="*/ 47625 h 204"/>
              <a:gd name="T64" fmla="*/ 12120 w 126"/>
              <a:gd name="T65" fmla="*/ 53975 h 204"/>
              <a:gd name="T66" fmla="*/ 13053 w 126"/>
              <a:gd name="T67" fmla="*/ 35454 h 204"/>
              <a:gd name="T68" fmla="*/ 15850 w 126"/>
              <a:gd name="T69" fmla="*/ 22754 h 204"/>
              <a:gd name="T70" fmla="*/ 21444 w 126"/>
              <a:gd name="T71" fmla="*/ 14817 h 204"/>
              <a:gd name="T72" fmla="*/ 29835 w 126"/>
              <a:gd name="T73" fmla="*/ 12171 h 204"/>
              <a:gd name="T74" fmla="*/ 37760 w 126"/>
              <a:gd name="T75" fmla="*/ 14817 h 204"/>
              <a:gd name="T76" fmla="*/ 42887 w 126"/>
              <a:gd name="T77" fmla="*/ 22754 h 204"/>
              <a:gd name="T78" fmla="*/ 45684 w 126"/>
              <a:gd name="T79" fmla="*/ 35454 h 204"/>
              <a:gd name="T80" fmla="*/ 47083 w 126"/>
              <a:gd name="T81" fmla="*/ 53975 h 204"/>
              <a:gd name="T82" fmla="*/ 45684 w 126"/>
              <a:gd name="T83" fmla="*/ 71967 h 204"/>
              <a:gd name="T84" fmla="*/ 42887 w 126"/>
              <a:gd name="T85" fmla="*/ 85196 h 204"/>
              <a:gd name="T86" fmla="*/ 37760 w 126"/>
              <a:gd name="T87" fmla="*/ 93133 h 204"/>
              <a:gd name="T88" fmla="*/ 29835 w 126"/>
              <a:gd name="T89" fmla="*/ 95250 h 204"/>
              <a:gd name="T90" fmla="*/ 21444 w 126"/>
              <a:gd name="T91" fmla="*/ 93133 h 204"/>
              <a:gd name="T92" fmla="*/ 15850 w 126"/>
              <a:gd name="T93" fmla="*/ 85196 h 204"/>
              <a:gd name="T94" fmla="*/ 13053 w 126"/>
              <a:gd name="T95" fmla="*/ 71967 h 204"/>
              <a:gd name="T96" fmla="*/ 12120 w 126"/>
              <a:gd name="T97" fmla="*/ 53975 h 2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6"/>
              <a:gd name="T148" fmla="*/ 0 h 204"/>
              <a:gd name="T149" fmla="*/ 126 w 126"/>
              <a:gd name="T150" fmla="*/ 204 h 2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6" h="204">
                <a:moveTo>
                  <a:pt x="0" y="102"/>
                </a:moveTo>
                <a:lnTo>
                  <a:pt x="0" y="114"/>
                </a:lnTo>
                <a:lnTo>
                  <a:pt x="1" y="126"/>
                </a:lnTo>
                <a:lnTo>
                  <a:pt x="3" y="136"/>
                </a:lnTo>
                <a:lnTo>
                  <a:pt x="5" y="147"/>
                </a:lnTo>
                <a:lnTo>
                  <a:pt x="7" y="155"/>
                </a:lnTo>
                <a:lnTo>
                  <a:pt x="10" y="164"/>
                </a:lnTo>
                <a:lnTo>
                  <a:pt x="13" y="171"/>
                </a:lnTo>
                <a:lnTo>
                  <a:pt x="16" y="178"/>
                </a:lnTo>
                <a:lnTo>
                  <a:pt x="20" y="184"/>
                </a:lnTo>
                <a:lnTo>
                  <a:pt x="26" y="190"/>
                </a:lnTo>
                <a:lnTo>
                  <a:pt x="31" y="193"/>
                </a:lnTo>
                <a:lnTo>
                  <a:pt x="36" y="197"/>
                </a:lnTo>
                <a:lnTo>
                  <a:pt x="43" y="200"/>
                </a:lnTo>
                <a:lnTo>
                  <a:pt x="49" y="202"/>
                </a:lnTo>
                <a:lnTo>
                  <a:pt x="55" y="204"/>
                </a:lnTo>
                <a:lnTo>
                  <a:pt x="63" y="204"/>
                </a:lnTo>
                <a:lnTo>
                  <a:pt x="70" y="204"/>
                </a:lnTo>
                <a:lnTo>
                  <a:pt x="77" y="202"/>
                </a:lnTo>
                <a:lnTo>
                  <a:pt x="84" y="200"/>
                </a:lnTo>
                <a:lnTo>
                  <a:pt x="90" y="197"/>
                </a:lnTo>
                <a:lnTo>
                  <a:pt x="95" y="193"/>
                </a:lnTo>
                <a:lnTo>
                  <a:pt x="101" y="190"/>
                </a:lnTo>
                <a:lnTo>
                  <a:pt x="106" y="184"/>
                </a:lnTo>
                <a:lnTo>
                  <a:pt x="110" y="178"/>
                </a:lnTo>
                <a:lnTo>
                  <a:pt x="113" y="171"/>
                </a:lnTo>
                <a:lnTo>
                  <a:pt x="116" y="164"/>
                </a:lnTo>
                <a:lnTo>
                  <a:pt x="120" y="155"/>
                </a:lnTo>
                <a:lnTo>
                  <a:pt x="122" y="147"/>
                </a:lnTo>
                <a:lnTo>
                  <a:pt x="124" y="136"/>
                </a:lnTo>
                <a:lnTo>
                  <a:pt x="125" y="126"/>
                </a:lnTo>
                <a:lnTo>
                  <a:pt x="126" y="114"/>
                </a:lnTo>
                <a:lnTo>
                  <a:pt x="126" y="102"/>
                </a:lnTo>
                <a:lnTo>
                  <a:pt x="126" y="90"/>
                </a:lnTo>
                <a:lnTo>
                  <a:pt x="125" y="78"/>
                </a:lnTo>
                <a:lnTo>
                  <a:pt x="124" y="67"/>
                </a:lnTo>
                <a:lnTo>
                  <a:pt x="122" y="58"/>
                </a:lnTo>
                <a:lnTo>
                  <a:pt x="120" y="49"/>
                </a:lnTo>
                <a:lnTo>
                  <a:pt x="116" y="41"/>
                </a:lnTo>
                <a:lnTo>
                  <a:pt x="113" y="32"/>
                </a:lnTo>
                <a:lnTo>
                  <a:pt x="110" y="25"/>
                </a:lnTo>
                <a:lnTo>
                  <a:pt x="106" y="20"/>
                </a:lnTo>
                <a:lnTo>
                  <a:pt x="101" y="15"/>
                </a:lnTo>
                <a:lnTo>
                  <a:pt x="95" y="10"/>
                </a:lnTo>
                <a:lnTo>
                  <a:pt x="90" y="7"/>
                </a:lnTo>
                <a:lnTo>
                  <a:pt x="84" y="3"/>
                </a:lnTo>
                <a:lnTo>
                  <a:pt x="77" y="1"/>
                </a:lnTo>
                <a:lnTo>
                  <a:pt x="70" y="0"/>
                </a:lnTo>
                <a:lnTo>
                  <a:pt x="63" y="0"/>
                </a:lnTo>
                <a:lnTo>
                  <a:pt x="55" y="0"/>
                </a:lnTo>
                <a:lnTo>
                  <a:pt x="49" y="1"/>
                </a:lnTo>
                <a:lnTo>
                  <a:pt x="43" y="3"/>
                </a:lnTo>
                <a:lnTo>
                  <a:pt x="36" y="7"/>
                </a:lnTo>
                <a:lnTo>
                  <a:pt x="31" y="10"/>
                </a:lnTo>
                <a:lnTo>
                  <a:pt x="26" y="15"/>
                </a:lnTo>
                <a:lnTo>
                  <a:pt x="20" y="20"/>
                </a:lnTo>
                <a:lnTo>
                  <a:pt x="16" y="25"/>
                </a:lnTo>
                <a:lnTo>
                  <a:pt x="13" y="32"/>
                </a:lnTo>
                <a:lnTo>
                  <a:pt x="10" y="41"/>
                </a:lnTo>
                <a:lnTo>
                  <a:pt x="7" y="49"/>
                </a:lnTo>
                <a:lnTo>
                  <a:pt x="5" y="58"/>
                </a:lnTo>
                <a:lnTo>
                  <a:pt x="3" y="67"/>
                </a:lnTo>
                <a:lnTo>
                  <a:pt x="1" y="78"/>
                </a:lnTo>
                <a:lnTo>
                  <a:pt x="0" y="90"/>
                </a:lnTo>
                <a:lnTo>
                  <a:pt x="0" y="102"/>
                </a:lnTo>
                <a:close/>
                <a:moveTo>
                  <a:pt x="26" y="102"/>
                </a:moveTo>
                <a:lnTo>
                  <a:pt x="26" y="84"/>
                </a:lnTo>
                <a:lnTo>
                  <a:pt x="28" y="67"/>
                </a:lnTo>
                <a:lnTo>
                  <a:pt x="31" y="53"/>
                </a:lnTo>
                <a:lnTo>
                  <a:pt x="34" y="43"/>
                </a:lnTo>
                <a:lnTo>
                  <a:pt x="39" y="34"/>
                </a:lnTo>
                <a:lnTo>
                  <a:pt x="46" y="28"/>
                </a:lnTo>
                <a:lnTo>
                  <a:pt x="54" y="24"/>
                </a:lnTo>
                <a:lnTo>
                  <a:pt x="64" y="23"/>
                </a:lnTo>
                <a:lnTo>
                  <a:pt x="72" y="24"/>
                </a:lnTo>
                <a:lnTo>
                  <a:pt x="81" y="28"/>
                </a:lnTo>
                <a:lnTo>
                  <a:pt x="87" y="34"/>
                </a:lnTo>
                <a:lnTo>
                  <a:pt x="92" y="43"/>
                </a:lnTo>
                <a:lnTo>
                  <a:pt x="96" y="53"/>
                </a:lnTo>
                <a:lnTo>
                  <a:pt x="98" y="67"/>
                </a:lnTo>
                <a:lnTo>
                  <a:pt x="101" y="84"/>
                </a:lnTo>
                <a:lnTo>
                  <a:pt x="101" y="102"/>
                </a:lnTo>
                <a:lnTo>
                  <a:pt x="101" y="121"/>
                </a:lnTo>
                <a:lnTo>
                  <a:pt x="98" y="136"/>
                </a:lnTo>
                <a:lnTo>
                  <a:pt x="96" y="150"/>
                </a:lnTo>
                <a:lnTo>
                  <a:pt x="92" y="161"/>
                </a:lnTo>
                <a:lnTo>
                  <a:pt x="87" y="170"/>
                </a:lnTo>
                <a:lnTo>
                  <a:pt x="81" y="176"/>
                </a:lnTo>
                <a:lnTo>
                  <a:pt x="72" y="179"/>
                </a:lnTo>
                <a:lnTo>
                  <a:pt x="64" y="180"/>
                </a:lnTo>
                <a:lnTo>
                  <a:pt x="54" y="179"/>
                </a:lnTo>
                <a:lnTo>
                  <a:pt x="46" y="176"/>
                </a:lnTo>
                <a:lnTo>
                  <a:pt x="39" y="170"/>
                </a:lnTo>
                <a:lnTo>
                  <a:pt x="34" y="161"/>
                </a:lnTo>
                <a:lnTo>
                  <a:pt x="31" y="150"/>
                </a:lnTo>
                <a:lnTo>
                  <a:pt x="28" y="136"/>
                </a:lnTo>
                <a:lnTo>
                  <a:pt x="26" y="121"/>
                </a:lnTo>
                <a:lnTo>
                  <a:pt x="26" y="10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24" name="Freeform 360"/>
          <p:cNvSpPr>
            <a:spLocks noEditPoints="1"/>
          </p:cNvSpPr>
          <p:nvPr/>
        </p:nvSpPr>
        <p:spPr bwMode="auto">
          <a:xfrm>
            <a:off x="7061200" y="2133600"/>
            <a:ext cx="69850" cy="109538"/>
          </a:xfrm>
          <a:custGeom>
            <a:avLst/>
            <a:gdLst>
              <a:gd name="T0" fmla="*/ 0 w 145"/>
              <a:gd name="T1" fmla="*/ 109538 h 207"/>
              <a:gd name="T2" fmla="*/ 12525 w 145"/>
              <a:gd name="T3" fmla="*/ 62442 h 207"/>
              <a:gd name="T4" fmla="*/ 37574 w 145"/>
              <a:gd name="T5" fmla="*/ 62442 h 207"/>
              <a:gd name="T6" fmla="*/ 45282 w 145"/>
              <a:gd name="T7" fmla="*/ 64029 h 207"/>
              <a:gd name="T8" fmla="*/ 50099 w 145"/>
              <a:gd name="T9" fmla="*/ 67734 h 207"/>
              <a:gd name="T10" fmla="*/ 52026 w 145"/>
              <a:gd name="T11" fmla="*/ 75142 h 207"/>
              <a:gd name="T12" fmla="*/ 52990 w 145"/>
              <a:gd name="T13" fmla="*/ 94721 h 207"/>
              <a:gd name="T14" fmla="*/ 53953 w 145"/>
              <a:gd name="T15" fmla="*/ 103188 h 207"/>
              <a:gd name="T16" fmla="*/ 55398 w 145"/>
              <a:gd name="T17" fmla="*/ 109538 h 207"/>
              <a:gd name="T18" fmla="*/ 69850 w 145"/>
              <a:gd name="T19" fmla="*/ 106363 h 207"/>
              <a:gd name="T20" fmla="*/ 66960 w 145"/>
              <a:gd name="T21" fmla="*/ 102130 h 207"/>
              <a:gd name="T22" fmla="*/ 65514 w 145"/>
              <a:gd name="T23" fmla="*/ 93663 h 207"/>
              <a:gd name="T24" fmla="*/ 64069 w 145"/>
              <a:gd name="T25" fmla="*/ 71967 h 207"/>
              <a:gd name="T26" fmla="*/ 63106 w 145"/>
              <a:gd name="T27" fmla="*/ 64559 h 207"/>
              <a:gd name="T28" fmla="*/ 60697 w 145"/>
              <a:gd name="T29" fmla="*/ 59796 h 207"/>
              <a:gd name="T30" fmla="*/ 56843 w 145"/>
              <a:gd name="T31" fmla="*/ 56621 h 207"/>
              <a:gd name="T32" fmla="*/ 56843 w 145"/>
              <a:gd name="T33" fmla="*/ 53446 h 207"/>
              <a:gd name="T34" fmla="*/ 61661 w 145"/>
              <a:gd name="T35" fmla="*/ 48684 h 207"/>
              <a:gd name="T36" fmla="*/ 64551 w 145"/>
              <a:gd name="T37" fmla="*/ 42334 h 207"/>
              <a:gd name="T38" fmla="*/ 66960 w 145"/>
              <a:gd name="T39" fmla="*/ 34396 h 207"/>
              <a:gd name="T40" fmla="*/ 66960 w 145"/>
              <a:gd name="T41" fmla="*/ 25929 h 207"/>
              <a:gd name="T42" fmla="*/ 65033 w 145"/>
              <a:gd name="T43" fmla="*/ 17463 h 207"/>
              <a:gd name="T44" fmla="*/ 62142 w 145"/>
              <a:gd name="T45" fmla="*/ 11113 h 207"/>
              <a:gd name="T46" fmla="*/ 57807 w 145"/>
              <a:gd name="T47" fmla="*/ 5821 h 207"/>
              <a:gd name="T48" fmla="*/ 50581 w 145"/>
              <a:gd name="T49" fmla="*/ 1588 h 207"/>
              <a:gd name="T50" fmla="*/ 40947 w 145"/>
              <a:gd name="T51" fmla="*/ 0 h 207"/>
              <a:gd name="T52" fmla="*/ 0 w 145"/>
              <a:gd name="T53" fmla="*/ 0 h 207"/>
              <a:gd name="T54" fmla="*/ 33239 w 145"/>
              <a:gd name="T55" fmla="*/ 12700 h 207"/>
              <a:gd name="T56" fmla="*/ 42392 w 145"/>
              <a:gd name="T57" fmla="*/ 13229 h 207"/>
              <a:gd name="T58" fmla="*/ 49136 w 145"/>
              <a:gd name="T59" fmla="*/ 15875 h 207"/>
              <a:gd name="T60" fmla="*/ 52508 w 145"/>
              <a:gd name="T61" fmla="*/ 21167 h 207"/>
              <a:gd name="T62" fmla="*/ 53953 w 145"/>
              <a:gd name="T63" fmla="*/ 30692 h 207"/>
              <a:gd name="T64" fmla="*/ 52990 w 145"/>
              <a:gd name="T65" fmla="*/ 39688 h 207"/>
              <a:gd name="T66" fmla="*/ 49136 w 145"/>
              <a:gd name="T67" fmla="*/ 45509 h 207"/>
              <a:gd name="T68" fmla="*/ 42392 w 145"/>
              <a:gd name="T69" fmla="*/ 48684 h 207"/>
              <a:gd name="T70" fmla="*/ 33239 w 145"/>
              <a:gd name="T71" fmla="*/ 49742 h 207"/>
              <a:gd name="T72" fmla="*/ 12525 w 145"/>
              <a:gd name="T73" fmla="*/ 1270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
              <a:gd name="T112" fmla="*/ 0 h 207"/>
              <a:gd name="T113" fmla="*/ 145 w 145"/>
              <a:gd name="T114" fmla="*/ 207 h 2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 h="207">
                <a:moveTo>
                  <a:pt x="0" y="0"/>
                </a:moveTo>
                <a:lnTo>
                  <a:pt x="0" y="207"/>
                </a:lnTo>
                <a:lnTo>
                  <a:pt x="26" y="207"/>
                </a:lnTo>
                <a:lnTo>
                  <a:pt x="26" y="118"/>
                </a:lnTo>
                <a:lnTo>
                  <a:pt x="67" y="118"/>
                </a:lnTo>
                <a:lnTo>
                  <a:pt x="78" y="118"/>
                </a:lnTo>
                <a:lnTo>
                  <a:pt x="87" y="120"/>
                </a:lnTo>
                <a:lnTo>
                  <a:pt x="94" y="121"/>
                </a:lnTo>
                <a:lnTo>
                  <a:pt x="100" y="123"/>
                </a:lnTo>
                <a:lnTo>
                  <a:pt x="104" y="128"/>
                </a:lnTo>
                <a:lnTo>
                  <a:pt x="106" y="134"/>
                </a:lnTo>
                <a:lnTo>
                  <a:pt x="108" y="142"/>
                </a:lnTo>
                <a:lnTo>
                  <a:pt x="109" y="151"/>
                </a:lnTo>
                <a:lnTo>
                  <a:pt x="110" y="179"/>
                </a:lnTo>
                <a:lnTo>
                  <a:pt x="111" y="187"/>
                </a:lnTo>
                <a:lnTo>
                  <a:pt x="112" y="195"/>
                </a:lnTo>
                <a:lnTo>
                  <a:pt x="113" y="201"/>
                </a:lnTo>
                <a:lnTo>
                  <a:pt x="115" y="207"/>
                </a:lnTo>
                <a:lnTo>
                  <a:pt x="145" y="207"/>
                </a:lnTo>
                <a:lnTo>
                  <a:pt x="145" y="201"/>
                </a:lnTo>
                <a:lnTo>
                  <a:pt x="141" y="198"/>
                </a:lnTo>
                <a:lnTo>
                  <a:pt x="139" y="193"/>
                </a:lnTo>
                <a:lnTo>
                  <a:pt x="137" y="186"/>
                </a:lnTo>
                <a:lnTo>
                  <a:pt x="136" y="177"/>
                </a:lnTo>
                <a:lnTo>
                  <a:pt x="134" y="143"/>
                </a:lnTo>
                <a:lnTo>
                  <a:pt x="133" y="136"/>
                </a:lnTo>
                <a:lnTo>
                  <a:pt x="132" y="129"/>
                </a:lnTo>
                <a:lnTo>
                  <a:pt x="131" y="122"/>
                </a:lnTo>
                <a:lnTo>
                  <a:pt x="129" y="117"/>
                </a:lnTo>
                <a:lnTo>
                  <a:pt x="126" y="113"/>
                </a:lnTo>
                <a:lnTo>
                  <a:pt x="123" y="109"/>
                </a:lnTo>
                <a:lnTo>
                  <a:pt x="118" y="107"/>
                </a:lnTo>
                <a:lnTo>
                  <a:pt x="113" y="105"/>
                </a:lnTo>
                <a:lnTo>
                  <a:pt x="118" y="101"/>
                </a:lnTo>
                <a:lnTo>
                  <a:pt x="124" y="96"/>
                </a:lnTo>
                <a:lnTo>
                  <a:pt x="128" y="92"/>
                </a:lnTo>
                <a:lnTo>
                  <a:pt x="132" y="86"/>
                </a:lnTo>
                <a:lnTo>
                  <a:pt x="134" y="80"/>
                </a:lnTo>
                <a:lnTo>
                  <a:pt x="136" y="73"/>
                </a:lnTo>
                <a:lnTo>
                  <a:pt x="139" y="65"/>
                </a:lnTo>
                <a:lnTo>
                  <a:pt x="139" y="57"/>
                </a:lnTo>
                <a:lnTo>
                  <a:pt x="139" y="49"/>
                </a:lnTo>
                <a:lnTo>
                  <a:pt x="137" y="40"/>
                </a:lnTo>
                <a:lnTo>
                  <a:pt x="135" y="33"/>
                </a:lnTo>
                <a:lnTo>
                  <a:pt x="132" y="26"/>
                </a:lnTo>
                <a:lnTo>
                  <a:pt x="129" y="21"/>
                </a:lnTo>
                <a:lnTo>
                  <a:pt x="125" y="16"/>
                </a:lnTo>
                <a:lnTo>
                  <a:pt x="120" y="11"/>
                </a:lnTo>
                <a:lnTo>
                  <a:pt x="114" y="7"/>
                </a:lnTo>
                <a:lnTo>
                  <a:pt x="105" y="3"/>
                </a:lnTo>
                <a:lnTo>
                  <a:pt x="95" y="1"/>
                </a:lnTo>
                <a:lnTo>
                  <a:pt x="85" y="0"/>
                </a:lnTo>
                <a:lnTo>
                  <a:pt x="73" y="0"/>
                </a:lnTo>
                <a:lnTo>
                  <a:pt x="0" y="0"/>
                </a:lnTo>
                <a:close/>
                <a:moveTo>
                  <a:pt x="26" y="24"/>
                </a:moveTo>
                <a:lnTo>
                  <a:pt x="69" y="24"/>
                </a:lnTo>
                <a:lnTo>
                  <a:pt x="79" y="24"/>
                </a:lnTo>
                <a:lnTo>
                  <a:pt x="88" y="25"/>
                </a:lnTo>
                <a:lnTo>
                  <a:pt x="95" y="28"/>
                </a:lnTo>
                <a:lnTo>
                  <a:pt x="102" y="30"/>
                </a:lnTo>
                <a:lnTo>
                  <a:pt x="106" y="35"/>
                </a:lnTo>
                <a:lnTo>
                  <a:pt x="109" y="40"/>
                </a:lnTo>
                <a:lnTo>
                  <a:pt x="111" y="49"/>
                </a:lnTo>
                <a:lnTo>
                  <a:pt x="112" y="58"/>
                </a:lnTo>
                <a:lnTo>
                  <a:pt x="111" y="67"/>
                </a:lnTo>
                <a:lnTo>
                  <a:pt x="110" y="75"/>
                </a:lnTo>
                <a:lnTo>
                  <a:pt x="106" y="81"/>
                </a:lnTo>
                <a:lnTo>
                  <a:pt x="102" y="86"/>
                </a:lnTo>
                <a:lnTo>
                  <a:pt x="95" y="89"/>
                </a:lnTo>
                <a:lnTo>
                  <a:pt x="88" y="92"/>
                </a:lnTo>
                <a:lnTo>
                  <a:pt x="79" y="94"/>
                </a:lnTo>
                <a:lnTo>
                  <a:pt x="69" y="94"/>
                </a:lnTo>
                <a:lnTo>
                  <a:pt x="26" y="94"/>
                </a:lnTo>
                <a:lnTo>
                  <a:pt x="26" y="2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25" name="Freeform 361"/>
          <p:cNvSpPr>
            <a:spLocks noEditPoints="1"/>
          </p:cNvSpPr>
          <p:nvPr/>
        </p:nvSpPr>
        <p:spPr bwMode="auto">
          <a:xfrm>
            <a:off x="7138988" y="2160589"/>
            <a:ext cx="57150" cy="84137"/>
          </a:xfrm>
          <a:custGeom>
            <a:avLst/>
            <a:gdLst>
              <a:gd name="T0" fmla="*/ 45070 w 123"/>
              <a:gd name="T1" fmla="*/ 60174 h 158"/>
              <a:gd name="T2" fmla="*/ 42282 w 123"/>
              <a:gd name="T3" fmla="*/ 66032 h 158"/>
              <a:gd name="T4" fmla="*/ 38100 w 123"/>
              <a:gd name="T5" fmla="*/ 69759 h 158"/>
              <a:gd name="T6" fmla="*/ 32524 w 123"/>
              <a:gd name="T7" fmla="*/ 71889 h 158"/>
              <a:gd name="T8" fmla="*/ 25555 w 123"/>
              <a:gd name="T9" fmla="*/ 71357 h 158"/>
              <a:gd name="T10" fmla="*/ 19050 w 123"/>
              <a:gd name="T11" fmla="*/ 68162 h 158"/>
              <a:gd name="T12" fmla="*/ 13939 w 123"/>
              <a:gd name="T13" fmla="*/ 62304 h 158"/>
              <a:gd name="T14" fmla="*/ 11616 w 123"/>
              <a:gd name="T15" fmla="*/ 52186 h 158"/>
              <a:gd name="T16" fmla="*/ 57150 w 123"/>
              <a:gd name="T17" fmla="*/ 46329 h 158"/>
              <a:gd name="T18" fmla="*/ 56685 w 123"/>
              <a:gd name="T19" fmla="*/ 31951 h 158"/>
              <a:gd name="T20" fmla="*/ 52968 w 123"/>
              <a:gd name="T21" fmla="*/ 15975 h 158"/>
              <a:gd name="T22" fmla="*/ 45534 w 123"/>
              <a:gd name="T23" fmla="*/ 6390 h 158"/>
              <a:gd name="T24" fmla="*/ 35312 w 123"/>
              <a:gd name="T25" fmla="*/ 533 h 158"/>
              <a:gd name="T26" fmla="*/ 22302 w 123"/>
              <a:gd name="T27" fmla="*/ 533 h 158"/>
              <a:gd name="T28" fmla="*/ 11616 w 123"/>
              <a:gd name="T29" fmla="*/ 6390 h 158"/>
              <a:gd name="T30" fmla="*/ 4182 w 123"/>
              <a:gd name="T31" fmla="*/ 17573 h 158"/>
              <a:gd name="T32" fmla="*/ 465 w 123"/>
              <a:gd name="T33" fmla="*/ 33548 h 158"/>
              <a:gd name="T34" fmla="*/ 465 w 123"/>
              <a:gd name="T35" fmla="*/ 52186 h 158"/>
              <a:gd name="T36" fmla="*/ 4182 w 123"/>
              <a:gd name="T37" fmla="*/ 67629 h 158"/>
              <a:gd name="T38" fmla="*/ 11616 w 123"/>
              <a:gd name="T39" fmla="*/ 78279 h 158"/>
              <a:gd name="T40" fmla="*/ 22302 w 123"/>
              <a:gd name="T41" fmla="*/ 83604 h 158"/>
              <a:gd name="T42" fmla="*/ 33918 w 123"/>
              <a:gd name="T43" fmla="*/ 83604 h 158"/>
              <a:gd name="T44" fmla="*/ 43676 w 123"/>
              <a:gd name="T45" fmla="*/ 79877 h 158"/>
              <a:gd name="T46" fmla="*/ 50180 w 123"/>
              <a:gd name="T47" fmla="*/ 73487 h 158"/>
              <a:gd name="T48" fmla="*/ 55291 w 123"/>
              <a:gd name="T49" fmla="*/ 63369 h 158"/>
              <a:gd name="T50" fmla="*/ 45999 w 123"/>
              <a:gd name="T51" fmla="*/ 56979 h 158"/>
              <a:gd name="T52" fmla="*/ 11616 w 123"/>
              <a:gd name="T53" fmla="*/ 29821 h 158"/>
              <a:gd name="T54" fmla="*/ 14404 w 123"/>
              <a:gd name="T55" fmla="*/ 21301 h 158"/>
              <a:gd name="T56" fmla="*/ 19050 w 123"/>
              <a:gd name="T57" fmla="*/ 14910 h 158"/>
              <a:gd name="T58" fmla="*/ 25090 w 123"/>
              <a:gd name="T59" fmla="*/ 12248 h 158"/>
              <a:gd name="T60" fmla="*/ 32524 w 123"/>
              <a:gd name="T61" fmla="*/ 12248 h 158"/>
              <a:gd name="T62" fmla="*/ 39029 w 123"/>
              <a:gd name="T63" fmla="*/ 15443 h 158"/>
              <a:gd name="T64" fmla="*/ 43676 w 123"/>
              <a:gd name="T65" fmla="*/ 21301 h 158"/>
              <a:gd name="T66" fmla="*/ 45534 w 123"/>
              <a:gd name="T67" fmla="*/ 29821 h 158"/>
              <a:gd name="T68" fmla="*/ 11151 w 123"/>
              <a:gd name="T69" fmla="*/ 35146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9"/>
                </a:lnTo>
                <a:lnTo>
                  <a:pt x="91" y="124"/>
                </a:lnTo>
                <a:lnTo>
                  <a:pt x="86" y="128"/>
                </a:lnTo>
                <a:lnTo>
                  <a:pt x="82" y="131"/>
                </a:lnTo>
                <a:lnTo>
                  <a:pt x="77" y="133"/>
                </a:lnTo>
                <a:lnTo>
                  <a:pt x="70" y="135"/>
                </a:lnTo>
                <a:lnTo>
                  <a:pt x="63" y="135"/>
                </a:lnTo>
                <a:lnTo>
                  <a:pt x="55" y="134"/>
                </a:lnTo>
                <a:lnTo>
                  <a:pt x="47" y="132"/>
                </a:lnTo>
                <a:lnTo>
                  <a:pt x="41" y="128"/>
                </a:lnTo>
                <a:lnTo>
                  <a:pt x="35" y="122"/>
                </a:lnTo>
                <a:lnTo>
                  <a:pt x="30" y="117"/>
                </a:lnTo>
                <a:lnTo>
                  <a:pt x="27" y="108"/>
                </a:lnTo>
                <a:lnTo>
                  <a:pt x="25" y="98"/>
                </a:lnTo>
                <a:lnTo>
                  <a:pt x="24" y="87"/>
                </a:lnTo>
                <a:lnTo>
                  <a:pt x="123" y="87"/>
                </a:lnTo>
                <a:lnTo>
                  <a:pt x="123" y="76"/>
                </a:lnTo>
                <a:lnTo>
                  <a:pt x="122" y="60"/>
                </a:lnTo>
                <a:lnTo>
                  <a:pt x="119" y="43"/>
                </a:lnTo>
                <a:lnTo>
                  <a:pt x="114" y="30"/>
                </a:lnTo>
                <a:lnTo>
                  <a:pt x="107" y="20"/>
                </a:lnTo>
                <a:lnTo>
                  <a:pt x="98" y="12"/>
                </a:lnTo>
                <a:lnTo>
                  <a:pt x="87" y="5"/>
                </a:lnTo>
                <a:lnTo>
                  <a:pt x="76" y="1"/>
                </a:lnTo>
                <a:lnTo>
                  <a:pt x="61" y="0"/>
                </a:lnTo>
                <a:lnTo>
                  <a:pt x="48" y="1"/>
                </a:lnTo>
                <a:lnTo>
                  <a:pt x="36" y="6"/>
                </a:lnTo>
                <a:lnTo>
                  <a:pt x="25" y="12"/>
                </a:lnTo>
                <a:lnTo>
                  <a:pt x="17" y="21"/>
                </a:lnTo>
                <a:lnTo>
                  <a:pt x="9" y="33"/>
                </a:lnTo>
                <a:lnTo>
                  <a:pt x="4" y="47"/>
                </a:lnTo>
                <a:lnTo>
                  <a:pt x="1" y="63"/>
                </a:lnTo>
                <a:lnTo>
                  <a:pt x="0" y="80"/>
                </a:lnTo>
                <a:lnTo>
                  <a:pt x="1" y="98"/>
                </a:lnTo>
                <a:lnTo>
                  <a:pt x="4" y="113"/>
                </a:lnTo>
                <a:lnTo>
                  <a:pt x="9" y="127"/>
                </a:lnTo>
                <a:lnTo>
                  <a:pt x="17" y="138"/>
                </a:lnTo>
                <a:lnTo>
                  <a:pt x="25" y="147"/>
                </a:lnTo>
                <a:lnTo>
                  <a:pt x="36" y="153"/>
                </a:lnTo>
                <a:lnTo>
                  <a:pt x="48" y="157"/>
                </a:lnTo>
                <a:lnTo>
                  <a:pt x="61" y="158"/>
                </a:lnTo>
                <a:lnTo>
                  <a:pt x="73" y="157"/>
                </a:lnTo>
                <a:lnTo>
                  <a:pt x="84" y="155"/>
                </a:lnTo>
                <a:lnTo>
                  <a:pt x="94" y="150"/>
                </a:lnTo>
                <a:lnTo>
                  <a:pt x="102" y="145"/>
                </a:lnTo>
                <a:lnTo>
                  <a:pt x="108" y="138"/>
                </a:lnTo>
                <a:lnTo>
                  <a:pt x="115" y="128"/>
                </a:lnTo>
                <a:lnTo>
                  <a:pt x="119" y="119"/>
                </a:lnTo>
                <a:lnTo>
                  <a:pt x="121" y="107"/>
                </a:lnTo>
                <a:lnTo>
                  <a:pt x="99" y="107"/>
                </a:lnTo>
                <a:close/>
                <a:moveTo>
                  <a:pt x="24" y="66"/>
                </a:moveTo>
                <a:lnTo>
                  <a:pt x="25" y="56"/>
                </a:lnTo>
                <a:lnTo>
                  <a:pt x="27" y="48"/>
                </a:lnTo>
                <a:lnTo>
                  <a:pt x="31" y="40"/>
                </a:lnTo>
                <a:lnTo>
                  <a:pt x="36" y="34"/>
                </a:lnTo>
                <a:lnTo>
                  <a:pt x="41" y="28"/>
                </a:lnTo>
                <a:lnTo>
                  <a:pt x="47" y="25"/>
                </a:lnTo>
                <a:lnTo>
                  <a:pt x="54" y="23"/>
                </a:lnTo>
                <a:lnTo>
                  <a:pt x="62" y="22"/>
                </a:lnTo>
                <a:lnTo>
                  <a:pt x="70" y="23"/>
                </a:lnTo>
                <a:lnTo>
                  <a:pt x="78" y="25"/>
                </a:lnTo>
                <a:lnTo>
                  <a:pt x="84" y="29"/>
                </a:lnTo>
                <a:lnTo>
                  <a:pt x="89" y="34"/>
                </a:lnTo>
                <a:lnTo>
                  <a:pt x="94" y="40"/>
                </a:lnTo>
                <a:lnTo>
                  <a:pt x="97" y="48"/>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26" name="Freeform 362"/>
          <p:cNvSpPr>
            <a:spLocks/>
          </p:cNvSpPr>
          <p:nvPr/>
        </p:nvSpPr>
        <p:spPr bwMode="auto">
          <a:xfrm>
            <a:off x="7208839" y="2160588"/>
            <a:ext cx="53975" cy="82550"/>
          </a:xfrm>
          <a:custGeom>
            <a:avLst/>
            <a:gdLst>
              <a:gd name="T0" fmla="*/ 42989 w 113"/>
              <a:gd name="T1" fmla="*/ 82550 h 155"/>
              <a:gd name="T2" fmla="*/ 53975 w 113"/>
              <a:gd name="T3" fmla="*/ 82550 h 155"/>
              <a:gd name="T4" fmla="*/ 53975 w 113"/>
              <a:gd name="T5" fmla="*/ 34085 h 155"/>
              <a:gd name="T6" fmla="*/ 53975 w 113"/>
              <a:gd name="T7" fmla="*/ 30357 h 155"/>
              <a:gd name="T8" fmla="*/ 53975 w 113"/>
              <a:gd name="T9" fmla="*/ 25031 h 155"/>
              <a:gd name="T10" fmla="*/ 53497 w 113"/>
              <a:gd name="T11" fmla="*/ 19705 h 155"/>
              <a:gd name="T12" fmla="*/ 53020 w 113"/>
              <a:gd name="T13" fmla="*/ 14912 h 155"/>
              <a:gd name="T14" fmla="*/ 51109 w 113"/>
              <a:gd name="T15" fmla="*/ 11184 h 155"/>
              <a:gd name="T16" fmla="*/ 49676 w 113"/>
              <a:gd name="T17" fmla="*/ 7989 h 155"/>
              <a:gd name="T18" fmla="*/ 48243 w 113"/>
              <a:gd name="T19" fmla="*/ 6391 h 155"/>
              <a:gd name="T20" fmla="*/ 46333 w 113"/>
              <a:gd name="T21" fmla="*/ 4261 h 155"/>
              <a:gd name="T22" fmla="*/ 43467 w 113"/>
              <a:gd name="T23" fmla="*/ 2663 h 155"/>
              <a:gd name="T24" fmla="*/ 41078 w 113"/>
              <a:gd name="T25" fmla="*/ 1065 h 155"/>
              <a:gd name="T26" fmla="*/ 38212 w 113"/>
              <a:gd name="T27" fmla="*/ 533 h 155"/>
              <a:gd name="T28" fmla="*/ 34391 w 113"/>
              <a:gd name="T29" fmla="*/ 0 h 155"/>
              <a:gd name="T30" fmla="*/ 31048 w 113"/>
              <a:gd name="T31" fmla="*/ 0 h 155"/>
              <a:gd name="T32" fmla="*/ 28182 w 113"/>
              <a:gd name="T33" fmla="*/ 0 h 155"/>
              <a:gd name="T34" fmla="*/ 24838 w 113"/>
              <a:gd name="T35" fmla="*/ 533 h 155"/>
              <a:gd name="T36" fmla="*/ 21972 w 113"/>
              <a:gd name="T37" fmla="*/ 2130 h 155"/>
              <a:gd name="T38" fmla="*/ 19584 w 113"/>
              <a:gd name="T39" fmla="*/ 3195 h 155"/>
              <a:gd name="T40" fmla="*/ 16718 w 113"/>
              <a:gd name="T41" fmla="*/ 4793 h 155"/>
              <a:gd name="T42" fmla="*/ 14330 w 113"/>
              <a:gd name="T43" fmla="*/ 7456 h 155"/>
              <a:gd name="T44" fmla="*/ 12419 w 113"/>
              <a:gd name="T45" fmla="*/ 10652 h 155"/>
              <a:gd name="T46" fmla="*/ 10508 w 113"/>
              <a:gd name="T47" fmla="*/ 13847 h 155"/>
              <a:gd name="T48" fmla="*/ 10508 w 113"/>
              <a:gd name="T49" fmla="*/ 2130 h 155"/>
              <a:gd name="T50" fmla="*/ 0 w 113"/>
              <a:gd name="T51" fmla="*/ 2130 h 155"/>
              <a:gd name="T52" fmla="*/ 0 w 113"/>
              <a:gd name="T53" fmla="*/ 82550 h 155"/>
              <a:gd name="T54" fmla="*/ 10986 w 113"/>
              <a:gd name="T55" fmla="*/ 82550 h 155"/>
              <a:gd name="T56" fmla="*/ 10986 w 113"/>
              <a:gd name="T57" fmla="*/ 36748 h 155"/>
              <a:gd name="T58" fmla="*/ 11464 w 113"/>
              <a:gd name="T59" fmla="*/ 30890 h 155"/>
              <a:gd name="T60" fmla="*/ 12419 w 113"/>
              <a:gd name="T61" fmla="*/ 26096 h 155"/>
              <a:gd name="T62" fmla="*/ 13852 w 113"/>
              <a:gd name="T63" fmla="*/ 21836 h 155"/>
              <a:gd name="T64" fmla="*/ 15763 w 113"/>
              <a:gd name="T65" fmla="*/ 18108 h 155"/>
              <a:gd name="T66" fmla="*/ 19106 w 113"/>
              <a:gd name="T67" fmla="*/ 15445 h 155"/>
              <a:gd name="T68" fmla="*/ 21972 w 113"/>
              <a:gd name="T69" fmla="*/ 13847 h 155"/>
              <a:gd name="T70" fmla="*/ 25793 w 113"/>
              <a:gd name="T71" fmla="*/ 12249 h 155"/>
              <a:gd name="T72" fmla="*/ 30092 w 113"/>
              <a:gd name="T73" fmla="*/ 11717 h 155"/>
              <a:gd name="T74" fmla="*/ 33436 w 113"/>
              <a:gd name="T75" fmla="*/ 12249 h 155"/>
              <a:gd name="T76" fmla="*/ 36779 w 113"/>
              <a:gd name="T77" fmla="*/ 13315 h 155"/>
              <a:gd name="T78" fmla="*/ 38690 w 113"/>
              <a:gd name="T79" fmla="*/ 14912 h 155"/>
              <a:gd name="T80" fmla="*/ 40601 w 113"/>
              <a:gd name="T81" fmla="*/ 17043 h 155"/>
              <a:gd name="T82" fmla="*/ 41556 w 113"/>
              <a:gd name="T83" fmla="*/ 19705 h 155"/>
              <a:gd name="T84" fmla="*/ 42511 w 113"/>
              <a:gd name="T85" fmla="*/ 23434 h 155"/>
              <a:gd name="T86" fmla="*/ 42989 w 113"/>
              <a:gd name="T87" fmla="*/ 28227 h 155"/>
              <a:gd name="T88" fmla="*/ 42989 w 113"/>
              <a:gd name="T89" fmla="*/ 33020 h 155"/>
              <a:gd name="T90" fmla="*/ 42989 w 113"/>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3"/>
              <a:gd name="T139" fmla="*/ 0 h 155"/>
              <a:gd name="T140" fmla="*/ 113 w 113"/>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3" h="155">
                <a:moveTo>
                  <a:pt x="90" y="155"/>
                </a:moveTo>
                <a:lnTo>
                  <a:pt x="113" y="155"/>
                </a:lnTo>
                <a:lnTo>
                  <a:pt x="113" y="64"/>
                </a:lnTo>
                <a:lnTo>
                  <a:pt x="113" y="57"/>
                </a:lnTo>
                <a:lnTo>
                  <a:pt x="113" y="47"/>
                </a:lnTo>
                <a:lnTo>
                  <a:pt x="112" y="37"/>
                </a:lnTo>
                <a:lnTo>
                  <a:pt x="111" y="28"/>
                </a:lnTo>
                <a:lnTo>
                  <a:pt x="107" y="21"/>
                </a:lnTo>
                <a:lnTo>
                  <a:pt x="104" y="15"/>
                </a:lnTo>
                <a:lnTo>
                  <a:pt x="101" y="12"/>
                </a:lnTo>
                <a:lnTo>
                  <a:pt x="97" y="8"/>
                </a:lnTo>
                <a:lnTo>
                  <a:pt x="91" y="5"/>
                </a:lnTo>
                <a:lnTo>
                  <a:pt x="86" y="2"/>
                </a:lnTo>
                <a:lnTo>
                  <a:pt x="80" y="1"/>
                </a:lnTo>
                <a:lnTo>
                  <a:pt x="72" y="0"/>
                </a:lnTo>
                <a:lnTo>
                  <a:pt x="65" y="0"/>
                </a:lnTo>
                <a:lnTo>
                  <a:pt x="59" y="0"/>
                </a:lnTo>
                <a:lnTo>
                  <a:pt x="52" y="1"/>
                </a:lnTo>
                <a:lnTo>
                  <a:pt x="46" y="4"/>
                </a:lnTo>
                <a:lnTo>
                  <a:pt x="41" y="6"/>
                </a:lnTo>
                <a:lnTo>
                  <a:pt x="35" y="9"/>
                </a:lnTo>
                <a:lnTo>
                  <a:pt x="30" y="14"/>
                </a:lnTo>
                <a:lnTo>
                  <a:pt x="26" y="20"/>
                </a:lnTo>
                <a:lnTo>
                  <a:pt x="22" y="26"/>
                </a:lnTo>
                <a:lnTo>
                  <a:pt x="22" y="4"/>
                </a:lnTo>
                <a:lnTo>
                  <a:pt x="0" y="4"/>
                </a:lnTo>
                <a:lnTo>
                  <a:pt x="0" y="155"/>
                </a:lnTo>
                <a:lnTo>
                  <a:pt x="23" y="155"/>
                </a:lnTo>
                <a:lnTo>
                  <a:pt x="23" y="69"/>
                </a:lnTo>
                <a:lnTo>
                  <a:pt x="24" y="58"/>
                </a:lnTo>
                <a:lnTo>
                  <a:pt x="26" y="49"/>
                </a:lnTo>
                <a:lnTo>
                  <a:pt x="29" y="41"/>
                </a:lnTo>
                <a:lnTo>
                  <a:pt x="33" y="34"/>
                </a:lnTo>
                <a:lnTo>
                  <a:pt x="40" y="29"/>
                </a:lnTo>
                <a:lnTo>
                  <a:pt x="46" y="26"/>
                </a:lnTo>
                <a:lnTo>
                  <a:pt x="54" y="23"/>
                </a:lnTo>
                <a:lnTo>
                  <a:pt x="63" y="22"/>
                </a:lnTo>
                <a:lnTo>
                  <a:pt x="70" y="23"/>
                </a:lnTo>
                <a:lnTo>
                  <a:pt x="77" y="25"/>
                </a:lnTo>
                <a:lnTo>
                  <a:pt x="81" y="28"/>
                </a:lnTo>
                <a:lnTo>
                  <a:pt x="85" y="32"/>
                </a:lnTo>
                <a:lnTo>
                  <a:pt x="87" y="37"/>
                </a:lnTo>
                <a:lnTo>
                  <a:pt x="89" y="44"/>
                </a:lnTo>
                <a:lnTo>
                  <a:pt x="90" y="53"/>
                </a:lnTo>
                <a:lnTo>
                  <a:pt x="90" y="62"/>
                </a:lnTo>
                <a:lnTo>
                  <a:pt x="9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27" name="Freeform 363"/>
          <p:cNvSpPr>
            <a:spLocks noEditPoints="1"/>
          </p:cNvSpPr>
          <p:nvPr/>
        </p:nvSpPr>
        <p:spPr bwMode="auto">
          <a:xfrm>
            <a:off x="7275514" y="2160589"/>
            <a:ext cx="58737" cy="84137"/>
          </a:xfrm>
          <a:custGeom>
            <a:avLst/>
            <a:gdLst>
              <a:gd name="T0" fmla="*/ 41758 w 128"/>
              <a:gd name="T1" fmla="*/ 52719 h 158"/>
              <a:gd name="T2" fmla="*/ 39923 w 128"/>
              <a:gd name="T3" fmla="*/ 60706 h 158"/>
              <a:gd name="T4" fmla="*/ 36252 w 128"/>
              <a:gd name="T5" fmla="*/ 67097 h 158"/>
              <a:gd name="T6" fmla="*/ 29827 w 128"/>
              <a:gd name="T7" fmla="*/ 71357 h 158"/>
              <a:gd name="T8" fmla="*/ 22026 w 128"/>
              <a:gd name="T9" fmla="*/ 72422 h 158"/>
              <a:gd name="T10" fmla="*/ 17438 w 128"/>
              <a:gd name="T11" fmla="*/ 71889 h 158"/>
              <a:gd name="T12" fmla="*/ 13766 w 128"/>
              <a:gd name="T13" fmla="*/ 69759 h 158"/>
              <a:gd name="T14" fmla="*/ 11931 w 128"/>
              <a:gd name="T15" fmla="*/ 64967 h 158"/>
              <a:gd name="T16" fmla="*/ 11013 w 128"/>
              <a:gd name="T17" fmla="*/ 60174 h 158"/>
              <a:gd name="T18" fmla="*/ 11472 w 128"/>
              <a:gd name="T19" fmla="*/ 54849 h 158"/>
              <a:gd name="T20" fmla="*/ 13308 w 128"/>
              <a:gd name="T21" fmla="*/ 51121 h 158"/>
              <a:gd name="T22" fmla="*/ 16979 w 128"/>
              <a:gd name="T23" fmla="*/ 47926 h 158"/>
              <a:gd name="T24" fmla="*/ 21567 w 128"/>
              <a:gd name="T25" fmla="*/ 46329 h 158"/>
              <a:gd name="T26" fmla="*/ 32122 w 128"/>
              <a:gd name="T27" fmla="*/ 44731 h 158"/>
              <a:gd name="T28" fmla="*/ 41758 w 128"/>
              <a:gd name="T29" fmla="*/ 41003 h 158"/>
              <a:gd name="T30" fmla="*/ 42676 w 128"/>
              <a:gd name="T31" fmla="*/ 74552 h 158"/>
              <a:gd name="T32" fmla="*/ 44053 w 128"/>
              <a:gd name="T33" fmla="*/ 78812 h 158"/>
              <a:gd name="T34" fmla="*/ 46347 w 128"/>
              <a:gd name="T35" fmla="*/ 82007 h 158"/>
              <a:gd name="T36" fmla="*/ 50018 w 128"/>
              <a:gd name="T37" fmla="*/ 83604 h 158"/>
              <a:gd name="T38" fmla="*/ 55525 w 128"/>
              <a:gd name="T39" fmla="*/ 83072 h 158"/>
              <a:gd name="T40" fmla="*/ 58737 w 128"/>
              <a:gd name="T41" fmla="*/ 71889 h 158"/>
              <a:gd name="T42" fmla="*/ 54148 w 128"/>
              <a:gd name="T43" fmla="*/ 71889 h 158"/>
              <a:gd name="T44" fmla="*/ 52313 w 128"/>
              <a:gd name="T45" fmla="*/ 67629 h 158"/>
              <a:gd name="T46" fmla="*/ 52313 w 128"/>
              <a:gd name="T47" fmla="*/ 24496 h 158"/>
              <a:gd name="T48" fmla="*/ 50936 w 128"/>
              <a:gd name="T49" fmla="*/ 13845 h 158"/>
              <a:gd name="T50" fmla="*/ 46347 w 128"/>
              <a:gd name="T51" fmla="*/ 5858 h 158"/>
              <a:gd name="T52" fmla="*/ 38546 w 128"/>
              <a:gd name="T53" fmla="*/ 1065 h 158"/>
              <a:gd name="T54" fmla="*/ 27992 w 128"/>
              <a:gd name="T55" fmla="*/ 0 h 158"/>
              <a:gd name="T56" fmla="*/ 17438 w 128"/>
              <a:gd name="T57" fmla="*/ 2130 h 158"/>
              <a:gd name="T58" fmla="*/ 9637 w 128"/>
              <a:gd name="T59" fmla="*/ 6923 h 158"/>
              <a:gd name="T60" fmla="*/ 4589 w 128"/>
              <a:gd name="T61" fmla="*/ 14910 h 158"/>
              <a:gd name="T62" fmla="*/ 2753 w 128"/>
              <a:gd name="T63" fmla="*/ 25561 h 158"/>
              <a:gd name="T64" fmla="*/ 12849 w 128"/>
              <a:gd name="T65" fmla="*/ 26093 h 158"/>
              <a:gd name="T66" fmla="*/ 13766 w 128"/>
              <a:gd name="T67" fmla="*/ 19703 h 158"/>
              <a:gd name="T68" fmla="*/ 16979 w 128"/>
              <a:gd name="T69" fmla="*/ 15443 h 158"/>
              <a:gd name="T70" fmla="*/ 21109 w 128"/>
              <a:gd name="T71" fmla="*/ 12248 h 158"/>
              <a:gd name="T72" fmla="*/ 27533 w 128"/>
              <a:gd name="T73" fmla="*/ 11715 h 158"/>
              <a:gd name="T74" fmla="*/ 33957 w 128"/>
              <a:gd name="T75" fmla="*/ 12248 h 158"/>
              <a:gd name="T76" fmla="*/ 38087 w 128"/>
              <a:gd name="T77" fmla="*/ 14910 h 158"/>
              <a:gd name="T78" fmla="*/ 40382 w 128"/>
              <a:gd name="T79" fmla="*/ 18638 h 158"/>
              <a:gd name="T80" fmla="*/ 41758 w 128"/>
              <a:gd name="T81" fmla="*/ 23431 h 158"/>
              <a:gd name="T82" fmla="*/ 40841 w 128"/>
              <a:gd name="T83" fmla="*/ 29288 h 158"/>
              <a:gd name="T84" fmla="*/ 38546 w 128"/>
              <a:gd name="T85" fmla="*/ 31951 h 158"/>
              <a:gd name="T86" fmla="*/ 32122 w 128"/>
              <a:gd name="T87" fmla="*/ 33548 h 158"/>
              <a:gd name="T88" fmla="*/ 21567 w 128"/>
              <a:gd name="T89" fmla="*/ 34613 h 158"/>
              <a:gd name="T90" fmla="*/ 11931 w 128"/>
              <a:gd name="T91" fmla="*/ 37808 h 158"/>
              <a:gd name="T92" fmla="*/ 5048 w 128"/>
              <a:gd name="T93" fmla="*/ 42601 h 158"/>
              <a:gd name="T94" fmla="*/ 1377 w 128"/>
              <a:gd name="T95" fmla="*/ 50056 h 158"/>
              <a:gd name="T96" fmla="*/ 0 w 128"/>
              <a:gd name="T97" fmla="*/ 60174 h 158"/>
              <a:gd name="T98" fmla="*/ 1377 w 128"/>
              <a:gd name="T99" fmla="*/ 70292 h 158"/>
              <a:gd name="T100" fmla="*/ 5048 w 128"/>
              <a:gd name="T101" fmla="*/ 78279 h 158"/>
              <a:gd name="T102" fmla="*/ 11472 w 128"/>
              <a:gd name="T103" fmla="*/ 82539 h 158"/>
              <a:gd name="T104" fmla="*/ 20191 w 128"/>
              <a:gd name="T105" fmla="*/ 84137 h 158"/>
              <a:gd name="T106" fmla="*/ 32122 w 128"/>
              <a:gd name="T107" fmla="*/ 81474 h 158"/>
              <a:gd name="T108" fmla="*/ 42676 w 128"/>
              <a:gd name="T109" fmla="*/ 71357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158"/>
              <a:gd name="T167" fmla="*/ 128 w 128"/>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158">
                <a:moveTo>
                  <a:pt x="91" y="77"/>
                </a:moveTo>
                <a:lnTo>
                  <a:pt x="91" y="99"/>
                </a:lnTo>
                <a:lnTo>
                  <a:pt x="89" y="107"/>
                </a:lnTo>
                <a:lnTo>
                  <a:pt x="87" y="114"/>
                </a:lnTo>
                <a:lnTo>
                  <a:pt x="84" y="120"/>
                </a:lnTo>
                <a:lnTo>
                  <a:pt x="79" y="126"/>
                </a:lnTo>
                <a:lnTo>
                  <a:pt x="73" y="131"/>
                </a:lnTo>
                <a:lnTo>
                  <a:pt x="65" y="134"/>
                </a:lnTo>
                <a:lnTo>
                  <a:pt x="58" y="135"/>
                </a:lnTo>
                <a:lnTo>
                  <a:pt x="48" y="136"/>
                </a:lnTo>
                <a:lnTo>
                  <a:pt x="43" y="136"/>
                </a:lnTo>
                <a:lnTo>
                  <a:pt x="38" y="135"/>
                </a:lnTo>
                <a:lnTo>
                  <a:pt x="34" y="133"/>
                </a:lnTo>
                <a:lnTo>
                  <a:pt x="30" y="131"/>
                </a:lnTo>
                <a:lnTo>
                  <a:pt x="27" y="127"/>
                </a:lnTo>
                <a:lnTo>
                  <a:pt x="26" y="122"/>
                </a:lnTo>
                <a:lnTo>
                  <a:pt x="24" y="118"/>
                </a:lnTo>
                <a:lnTo>
                  <a:pt x="24" y="113"/>
                </a:lnTo>
                <a:lnTo>
                  <a:pt x="24" y="107"/>
                </a:lnTo>
                <a:lnTo>
                  <a:pt x="25" y="103"/>
                </a:lnTo>
                <a:lnTo>
                  <a:pt x="27" y="99"/>
                </a:lnTo>
                <a:lnTo>
                  <a:pt x="29" y="96"/>
                </a:lnTo>
                <a:lnTo>
                  <a:pt x="33" y="92"/>
                </a:lnTo>
                <a:lnTo>
                  <a:pt x="37" y="90"/>
                </a:lnTo>
                <a:lnTo>
                  <a:pt x="42" y="89"/>
                </a:lnTo>
                <a:lnTo>
                  <a:pt x="47" y="87"/>
                </a:lnTo>
                <a:lnTo>
                  <a:pt x="59" y="85"/>
                </a:lnTo>
                <a:lnTo>
                  <a:pt x="70" y="84"/>
                </a:lnTo>
                <a:lnTo>
                  <a:pt x="81" y="82"/>
                </a:lnTo>
                <a:lnTo>
                  <a:pt x="91" y="77"/>
                </a:lnTo>
                <a:close/>
                <a:moveTo>
                  <a:pt x="93" y="134"/>
                </a:moveTo>
                <a:lnTo>
                  <a:pt x="93" y="140"/>
                </a:lnTo>
                <a:lnTo>
                  <a:pt x="94" y="145"/>
                </a:lnTo>
                <a:lnTo>
                  <a:pt x="96" y="148"/>
                </a:lnTo>
                <a:lnTo>
                  <a:pt x="98" y="152"/>
                </a:lnTo>
                <a:lnTo>
                  <a:pt x="101" y="154"/>
                </a:lnTo>
                <a:lnTo>
                  <a:pt x="105" y="156"/>
                </a:lnTo>
                <a:lnTo>
                  <a:pt x="109" y="157"/>
                </a:lnTo>
                <a:lnTo>
                  <a:pt x="116" y="157"/>
                </a:lnTo>
                <a:lnTo>
                  <a:pt x="121" y="156"/>
                </a:lnTo>
                <a:lnTo>
                  <a:pt x="128" y="155"/>
                </a:lnTo>
                <a:lnTo>
                  <a:pt x="128" y="135"/>
                </a:lnTo>
                <a:lnTo>
                  <a:pt x="122" y="136"/>
                </a:lnTo>
                <a:lnTo>
                  <a:pt x="118" y="135"/>
                </a:lnTo>
                <a:lnTo>
                  <a:pt x="115" y="132"/>
                </a:lnTo>
                <a:lnTo>
                  <a:pt x="114" y="127"/>
                </a:lnTo>
                <a:lnTo>
                  <a:pt x="114" y="120"/>
                </a:lnTo>
                <a:lnTo>
                  <a:pt x="114" y="46"/>
                </a:lnTo>
                <a:lnTo>
                  <a:pt x="113" y="35"/>
                </a:lnTo>
                <a:lnTo>
                  <a:pt x="111" y="26"/>
                </a:lnTo>
                <a:lnTo>
                  <a:pt x="106" y="18"/>
                </a:lnTo>
                <a:lnTo>
                  <a:pt x="101" y="11"/>
                </a:lnTo>
                <a:lnTo>
                  <a:pt x="94" y="6"/>
                </a:lnTo>
                <a:lnTo>
                  <a:pt x="84" y="2"/>
                </a:lnTo>
                <a:lnTo>
                  <a:pt x="74" y="1"/>
                </a:lnTo>
                <a:lnTo>
                  <a:pt x="61" y="0"/>
                </a:lnTo>
                <a:lnTo>
                  <a:pt x="48" y="1"/>
                </a:lnTo>
                <a:lnTo>
                  <a:pt x="38" y="4"/>
                </a:lnTo>
                <a:lnTo>
                  <a:pt x="28" y="7"/>
                </a:lnTo>
                <a:lnTo>
                  <a:pt x="21" y="13"/>
                </a:lnTo>
                <a:lnTo>
                  <a:pt x="15" y="20"/>
                </a:lnTo>
                <a:lnTo>
                  <a:pt x="10" y="28"/>
                </a:lnTo>
                <a:lnTo>
                  <a:pt x="7" y="37"/>
                </a:lnTo>
                <a:lnTo>
                  <a:pt x="6" y="48"/>
                </a:lnTo>
                <a:lnTo>
                  <a:pt x="6" y="49"/>
                </a:lnTo>
                <a:lnTo>
                  <a:pt x="28" y="49"/>
                </a:lnTo>
                <a:lnTo>
                  <a:pt x="28" y="43"/>
                </a:lnTo>
                <a:lnTo>
                  <a:pt x="30" y="37"/>
                </a:lnTo>
                <a:lnTo>
                  <a:pt x="33" y="33"/>
                </a:lnTo>
                <a:lnTo>
                  <a:pt x="37" y="29"/>
                </a:lnTo>
                <a:lnTo>
                  <a:pt x="41" y="26"/>
                </a:lnTo>
                <a:lnTo>
                  <a:pt x="46" y="23"/>
                </a:lnTo>
                <a:lnTo>
                  <a:pt x="53" y="22"/>
                </a:lnTo>
                <a:lnTo>
                  <a:pt x="60" y="22"/>
                </a:lnTo>
                <a:lnTo>
                  <a:pt x="67" y="22"/>
                </a:lnTo>
                <a:lnTo>
                  <a:pt x="74" y="23"/>
                </a:lnTo>
                <a:lnTo>
                  <a:pt x="79" y="26"/>
                </a:lnTo>
                <a:lnTo>
                  <a:pt x="83" y="28"/>
                </a:lnTo>
                <a:lnTo>
                  <a:pt x="86" y="30"/>
                </a:lnTo>
                <a:lnTo>
                  <a:pt x="88" y="35"/>
                </a:lnTo>
                <a:lnTo>
                  <a:pt x="91" y="39"/>
                </a:lnTo>
                <a:lnTo>
                  <a:pt x="91" y="44"/>
                </a:lnTo>
                <a:lnTo>
                  <a:pt x="91" y="50"/>
                </a:lnTo>
                <a:lnTo>
                  <a:pt x="89" y="55"/>
                </a:lnTo>
                <a:lnTo>
                  <a:pt x="88" y="57"/>
                </a:lnTo>
                <a:lnTo>
                  <a:pt x="84" y="60"/>
                </a:lnTo>
                <a:lnTo>
                  <a:pt x="79" y="62"/>
                </a:lnTo>
                <a:lnTo>
                  <a:pt x="70" y="63"/>
                </a:lnTo>
                <a:lnTo>
                  <a:pt x="60" y="64"/>
                </a:lnTo>
                <a:lnTo>
                  <a:pt x="47" y="65"/>
                </a:lnTo>
                <a:lnTo>
                  <a:pt x="36" y="68"/>
                </a:lnTo>
                <a:lnTo>
                  <a:pt x="26" y="71"/>
                </a:lnTo>
                <a:lnTo>
                  <a:pt x="18" y="75"/>
                </a:lnTo>
                <a:lnTo>
                  <a:pt x="11" y="80"/>
                </a:lnTo>
                <a:lnTo>
                  <a:pt x="6" y="86"/>
                </a:lnTo>
                <a:lnTo>
                  <a:pt x="3" y="94"/>
                </a:lnTo>
                <a:lnTo>
                  <a:pt x="1" y="103"/>
                </a:lnTo>
                <a:lnTo>
                  <a:pt x="0" y="113"/>
                </a:lnTo>
                <a:lnTo>
                  <a:pt x="1" y="124"/>
                </a:lnTo>
                <a:lnTo>
                  <a:pt x="3" y="132"/>
                </a:lnTo>
                <a:lnTo>
                  <a:pt x="6" y="140"/>
                </a:lnTo>
                <a:lnTo>
                  <a:pt x="11" y="147"/>
                </a:lnTo>
                <a:lnTo>
                  <a:pt x="18" y="152"/>
                </a:lnTo>
                <a:lnTo>
                  <a:pt x="25" y="155"/>
                </a:lnTo>
                <a:lnTo>
                  <a:pt x="35" y="157"/>
                </a:lnTo>
                <a:lnTo>
                  <a:pt x="44" y="158"/>
                </a:lnTo>
                <a:lnTo>
                  <a:pt x="58" y="157"/>
                </a:lnTo>
                <a:lnTo>
                  <a:pt x="70" y="153"/>
                </a:lnTo>
                <a:lnTo>
                  <a:pt x="82" y="145"/>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28" name="Freeform 364"/>
          <p:cNvSpPr>
            <a:spLocks/>
          </p:cNvSpPr>
          <p:nvPr/>
        </p:nvSpPr>
        <p:spPr bwMode="auto">
          <a:xfrm>
            <a:off x="7346950" y="2162175"/>
            <a:ext cx="50800" cy="82550"/>
          </a:xfrm>
          <a:custGeom>
            <a:avLst/>
            <a:gdLst>
              <a:gd name="T0" fmla="*/ 10340 w 113"/>
              <a:gd name="T1" fmla="*/ 0 h 154"/>
              <a:gd name="T2" fmla="*/ 0 w 113"/>
              <a:gd name="T3" fmla="*/ 0 h 154"/>
              <a:gd name="T4" fmla="*/ 0 w 113"/>
              <a:gd name="T5" fmla="*/ 48244 h 154"/>
              <a:gd name="T6" fmla="*/ 0 w 113"/>
              <a:gd name="T7" fmla="*/ 51996 h 154"/>
              <a:gd name="T8" fmla="*/ 0 w 113"/>
              <a:gd name="T9" fmla="*/ 57892 h 154"/>
              <a:gd name="T10" fmla="*/ 450 w 113"/>
              <a:gd name="T11" fmla="*/ 62717 h 154"/>
              <a:gd name="T12" fmla="*/ 1349 w 113"/>
              <a:gd name="T13" fmla="*/ 68077 h 154"/>
              <a:gd name="T14" fmla="*/ 2697 w 113"/>
              <a:gd name="T15" fmla="*/ 71829 h 154"/>
              <a:gd name="T16" fmla="*/ 4046 w 113"/>
              <a:gd name="T17" fmla="*/ 73973 h 154"/>
              <a:gd name="T18" fmla="*/ 5395 w 113"/>
              <a:gd name="T19" fmla="*/ 76654 h 154"/>
              <a:gd name="T20" fmla="*/ 7193 w 113"/>
              <a:gd name="T21" fmla="*/ 78262 h 154"/>
              <a:gd name="T22" fmla="*/ 9890 w 113"/>
              <a:gd name="T23" fmla="*/ 79870 h 154"/>
              <a:gd name="T24" fmla="*/ 12138 w 113"/>
              <a:gd name="T25" fmla="*/ 80942 h 154"/>
              <a:gd name="T26" fmla="*/ 14835 w 113"/>
              <a:gd name="T27" fmla="*/ 82014 h 154"/>
              <a:gd name="T28" fmla="*/ 17982 w 113"/>
              <a:gd name="T29" fmla="*/ 82550 h 154"/>
              <a:gd name="T30" fmla="*/ 20680 w 113"/>
              <a:gd name="T31" fmla="*/ 82550 h 154"/>
              <a:gd name="T32" fmla="*/ 23827 w 113"/>
              <a:gd name="T33" fmla="*/ 82550 h 154"/>
              <a:gd name="T34" fmla="*/ 27423 w 113"/>
              <a:gd name="T35" fmla="*/ 82014 h 154"/>
              <a:gd name="T36" fmla="*/ 30120 w 113"/>
              <a:gd name="T37" fmla="*/ 80942 h 154"/>
              <a:gd name="T38" fmla="*/ 32818 w 113"/>
              <a:gd name="T39" fmla="*/ 79334 h 154"/>
              <a:gd name="T40" fmla="*/ 35515 w 113"/>
              <a:gd name="T41" fmla="*/ 77190 h 154"/>
              <a:gd name="T42" fmla="*/ 37313 w 113"/>
              <a:gd name="T43" fmla="*/ 74509 h 154"/>
              <a:gd name="T44" fmla="*/ 39112 w 113"/>
              <a:gd name="T45" fmla="*/ 72365 h 154"/>
              <a:gd name="T46" fmla="*/ 40910 w 113"/>
              <a:gd name="T47" fmla="*/ 69149 h 154"/>
              <a:gd name="T48" fmla="*/ 40910 w 113"/>
              <a:gd name="T49" fmla="*/ 80942 h 154"/>
              <a:gd name="T50" fmla="*/ 50800 w 113"/>
              <a:gd name="T51" fmla="*/ 80942 h 154"/>
              <a:gd name="T52" fmla="*/ 50800 w 113"/>
              <a:gd name="T53" fmla="*/ 0 h 154"/>
              <a:gd name="T54" fmla="*/ 40460 w 113"/>
              <a:gd name="T55" fmla="*/ 0 h 154"/>
              <a:gd name="T56" fmla="*/ 40460 w 113"/>
              <a:gd name="T57" fmla="*/ 43419 h 154"/>
              <a:gd name="T58" fmla="*/ 40011 w 113"/>
              <a:gd name="T59" fmla="*/ 49852 h 154"/>
              <a:gd name="T60" fmla="*/ 39561 w 113"/>
              <a:gd name="T61" fmla="*/ 55212 h 154"/>
              <a:gd name="T62" fmla="*/ 38212 w 113"/>
              <a:gd name="T63" fmla="*/ 60572 h 154"/>
              <a:gd name="T64" fmla="*/ 35965 w 113"/>
              <a:gd name="T65" fmla="*/ 64325 h 154"/>
              <a:gd name="T66" fmla="*/ 33267 w 113"/>
              <a:gd name="T67" fmla="*/ 67005 h 154"/>
              <a:gd name="T68" fmla="*/ 30570 w 113"/>
              <a:gd name="T69" fmla="*/ 69149 h 154"/>
              <a:gd name="T70" fmla="*/ 26973 w 113"/>
              <a:gd name="T71" fmla="*/ 70221 h 154"/>
              <a:gd name="T72" fmla="*/ 22478 w 113"/>
              <a:gd name="T73" fmla="*/ 70757 h 154"/>
              <a:gd name="T74" fmla="*/ 19331 w 113"/>
              <a:gd name="T75" fmla="*/ 70757 h 154"/>
              <a:gd name="T76" fmla="*/ 16184 w 113"/>
              <a:gd name="T77" fmla="*/ 69685 h 154"/>
              <a:gd name="T78" fmla="*/ 14386 w 113"/>
              <a:gd name="T79" fmla="*/ 68077 h 154"/>
              <a:gd name="T80" fmla="*/ 12588 w 113"/>
              <a:gd name="T81" fmla="*/ 65933 h 154"/>
              <a:gd name="T82" fmla="*/ 11688 w 113"/>
              <a:gd name="T83" fmla="*/ 62717 h 154"/>
              <a:gd name="T84" fmla="*/ 10789 w 113"/>
              <a:gd name="T85" fmla="*/ 58964 h 154"/>
              <a:gd name="T86" fmla="*/ 10340 w 113"/>
              <a:gd name="T87" fmla="*/ 54676 h 154"/>
              <a:gd name="T88" fmla="*/ 10340 w 113"/>
              <a:gd name="T89" fmla="*/ 49852 h 154"/>
              <a:gd name="T90" fmla="*/ 10340 w 113"/>
              <a:gd name="T91" fmla="*/ 0 h 1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3"/>
              <a:gd name="T139" fmla="*/ 0 h 154"/>
              <a:gd name="T140" fmla="*/ 113 w 113"/>
              <a:gd name="T141" fmla="*/ 154 h 1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3" h="154">
                <a:moveTo>
                  <a:pt x="23" y="0"/>
                </a:moveTo>
                <a:lnTo>
                  <a:pt x="0" y="0"/>
                </a:lnTo>
                <a:lnTo>
                  <a:pt x="0" y="90"/>
                </a:lnTo>
                <a:lnTo>
                  <a:pt x="0" y="97"/>
                </a:lnTo>
                <a:lnTo>
                  <a:pt x="0" y="108"/>
                </a:lnTo>
                <a:lnTo>
                  <a:pt x="1" y="117"/>
                </a:lnTo>
                <a:lnTo>
                  <a:pt x="3" y="127"/>
                </a:lnTo>
                <a:lnTo>
                  <a:pt x="6" y="134"/>
                </a:lnTo>
                <a:lnTo>
                  <a:pt x="9" y="138"/>
                </a:lnTo>
                <a:lnTo>
                  <a:pt x="12" y="143"/>
                </a:lnTo>
                <a:lnTo>
                  <a:pt x="16" y="146"/>
                </a:lnTo>
                <a:lnTo>
                  <a:pt x="22" y="149"/>
                </a:lnTo>
                <a:lnTo>
                  <a:pt x="27" y="151"/>
                </a:lnTo>
                <a:lnTo>
                  <a:pt x="33" y="153"/>
                </a:lnTo>
                <a:lnTo>
                  <a:pt x="40" y="154"/>
                </a:lnTo>
                <a:lnTo>
                  <a:pt x="46" y="154"/>
                </a:lnTo>
                <a:lnTo>
                  <a:pt x="53" y="154"/>
                </a:lnTo>
                <a:lnTo>
                  <a:pt x="61" y="153"/>
                </a:lnTo>
                <a:lnTo>
                  <a:pt x="67" y="151"/>
                </a:lnTo>
                <a:lnTo>
                  <a:pt x="73" y="148"/>
                </a:lnTo>
                <a:lnTo>
                  <a:pt x="79" y="144"/>
                </a:lnTo>
                <a:lnTo>
                  <a:pt x="83" y="139"/>
                </a:lnTo>
                <a:lnTo>
                  <a:pt x="87" y="135"/>
                </a:lnTo>
                <a:lnTo>
                  <a:pt x="91" y="129"/>
                </a:lnTo>
                <a:lnTo>
                  <a:pt x="91" y="151"/>
                </a:lnTo>
                <a:lnTo>
                  <a:pt x="113" y="151"/>
                </a:lnTo>
                <a:lnTo>
                  <a:pt x="113" y="0"/>
                </a:lnTo>
                <a:lnTo>
                  <a:pt x="90" y="0"/>
                </a:lnTo>
                <a:lnTo>
                  <a:pt x="90" y="81"/>
                </a:lnTo>
                <a:lnTo>
                  <a:pt x="89" y="93"/>
                </a:lnTo>
                <a:lnTo>
                  <a:pt x="88" y="103"/>
                </a:lnTo>
                <a:lnTo>
                  <a:pt x="85" y="113"/>
                </a:lnTo>
                <a:lnTo>
                  <a:pt x="80" y="120"/>
                </a:lnTo>
                <a:lnTo>
                  <a:pt x="74" y="125"/>
                </a:lnTo>
                <a:lnTo>
                  <a:pt x="68" y="129"/>
                </a:lnTo>
                <a:lnTo>
                  <a:pt x="60" y="131"/>
                </a:lnTo>
                <a:lnTo>
                  <a:pt x="50" y="132"/>
                </a:lnTo>
                <a:lnTo>
                  <a:pt x="43" y="132"/>
                </a:lnTo>
                <a:lnTo>
                  <a:pt x="36" y="130"/>
                </a:lnTo>
                <a:lnTo>
                  <a:pt x="32" y="127"/>
                </a:lnTo>
                <a:lnTo>
                  <a:pt x="28" y="123"/>
                </a:lnTo>
                <a:lnTo>
                  <a:pt x="26" y="117"/>
                </a:lnTo>
                <a:lnTo>
                  <a:pt x="24" y="110"/>
                </a:lnTo>
                <a:lnTo>
                  <a:pt x="23" y="102"/>
                </a:lnTo>
                <a:lnTo>
                  <a:pt x="23" y="93"/>
                </a:lnTo>
                <a:lnTo>
                  <a:pt x="23"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29" name="Freeform 365"/>
          <p:cNvSpPr>
            <a:spLocks noEditPoints="1"/>
          </p:cNvSpPr>
          <p:nvPr/>
        </p:nvSpPr>
        <p:spPr bwMode="auto">
          <a:xfrm>
            <a:off x="7412039" y="2133601"/>
            <a:ext cx="60325" cy="111125"/>
          </a:xfrm>
          <a:custGeom>
            <a:avLst/>
            <a:gdLst>
              <a:gd name="T0" fmla="*/ 60325 w 126"/>
              <a:gd name="T1" fmla="*/ 0 h 210"/>
              <a:gd name="T2" fmla="*/ 49792 w 126"/>
              <a:gd name="T3" fmla="*/ 0 h 210"/>
              <a:gd name="T4" fmla="*/ 49792 w 126"/>
              <a:gd name="T5" fmla="*/ 39688 h 210"/>
              <a:gd name="T6" fmla="*/ 45962 w 126"/>
              <a:gd name="T7" fmla="*/ 34396 h 210"/>
              <a:gd name="T8" fmla="*/ 40695 w 126"/>
              <a:gd name="T9" fmla="*/ 30692 h 210"/>
              <a:gd name="T10" fmla="*/ 35429 w 126"/>
              <a:gd name="T11" fmla="*/ 28046 h 210"/>
              <a:gd name="T12" fmla="*/ 28726 w 126"/>
              <a:gd name="T13" fmla="*/ 27517 h 210"/>
              <a:gd name="T14" fmla="*/ 22502 w 126"/>
              <a:gd name="T15" fmla="*/ 28046 h 210"/>
              <a:gd name="T16" fmla="*/ 17236 w 126"/>
              <a:gd name="T17" fmla="*/ 30692 h 210"/>
              <a:gd name="T18" fmla="*/ 11969 w 126"/>
              <a:gd name="T19" fmla="*/ 33867 h 210"/>
              <a:gd name="T20" fmla="*/ 8139 w 126"/>
              <a:gd name="T21" fmla="*/ 38629 h 210"/>
              <a:gd name="T22" fmla="*/ 4309 w 126"/>
              <a:gd name="T23" fmla="*/ 44979 h 210"/>
              <a:gd name="T24" fmla="*/ 1915 w 126"/>
              <a:gd name="T25" fmla="*/ 52388 h 210"/>
              <a:gd name="T26" fmla="*/ 479 w 126"/>
              <a:gd name="T27" fmla="*/ 60325 h 210"/>
              <a:gd name="T28" fmla="*/ 0 w 126"/>
              <a:gd name="T29" fmla="*/ 69321 h 210"/>
              <a:gd name="T30" fmla="*/ 479 w 126"/>
              <a:gd name="T31" fmla="*/ 78846 h 210"/>
              <a:gd name="T32" fmla="*/ 1915 w 126"/>
              <a:gd name="T33" fmla="*/ 87313 h 210"/>
              <a:gd name="T34" fmla="*/ 4309 w 126"/>
              <a:gd name="T35" fmla="*/ 94192 h 210"/>
              <a:gd name="T36" fmla="*/ 8139 w 126"/>
              <a:gd name="T37" fmla="*/ 100542 h 210"/>
              <a:gd name="T38" fmla="*/ 11969 w 126"/>
              <a:gd name="T39" fmla="*/ 105304 h 210"/>
              <a:gd name="T40" fmla="*/ 17236 w 126"/>
              <a:gd name="T41" fmla="*/ 108479 h 210"/>
              <a:gd name="T42" fmla="*/ 22502 w 126"/>
              <a:gd name="T43" fmla="*/ 110596 h 210"/>
              <a:gd name="T44" fmla="*/ 28726 w 126"/>
              <a:gd name="T45" fmla="*/ 111125 h 210"/>
              <a:gd name="T46" fmla="*/ 34950 w 126"/>
              <a:gd name="T47" fmla="*/ 110596 h 210"/>
              <a:gd name="T48" fmla="*/ 40217 w 126"/>
              <a:gd name="T49" fmla="*/ 108479 h 210"/>
              <a:gd name="T50" fmla="*/ 45483 w 126"/>
              <a:gd name="T51" fmla="*/ 104775 h 210"/>
              <a:gd name="T52" fmla="*/ 49792 w 126"/>
              <a:gd name="T53" fmla="*/ 98954 h 210"/>
              <a:gd name="T54" fmla="*/ 49792 w 126"/>
              <a:gd name="T55" fmla="*/ 109538 h 210"/>
              <a:gd name="T56" fmla="*/ 60325 w 126"/>
              <a:gd name="T57" fmla="*/ 109538 h 210"/>
              <a:gd name="T58" fmla="*/ 60325 w 126"/>
              <a:gd name="T59" fmla="*/ 0 h 210"/>
              <a:gd name="T60" fmla="*/ 50271 w 126"/>
              <a:gd name="T61" fmla="*/ 69321 h 210"/>
              <a:gd name="T62" fmla="*/ 49792 w 126"/>
              <a:gd name="T63" fmla="*/ 76200 h 210"/>
              <a:gd name="T64" fmla="*/ 48835 w 126"/>
              <a:gd name="T65" fmla="*/ 82550 h 210"/>
              <a:gd name="T66" fmla="*/ 47398 w 126"/>
              <a:gd name="T67" fmla="*/ 87313 h 210"/>
              <a:gd name="T68" fmla="*/ 45483 w 126"/>
              <a:gd name="T69" fmla="*/ 91546 h 210"/>
              <a:gd name="T70" fmla="*/ 42132 w 126"/>
              <a:gd name="T71" fmla="*/ 95250 h 210"/>
              <a:gd name="T72" fmla="*/ 39259 w 126"/>
              <a:gd name="T73" fmla="*/ 97896 h 210"/>
              <a:gd name="T74" fmla="*/ 35429 w 126"/>
              <a:gd name="T75" fmla="*/ 98954 h 210"/>
              <a:gd name="T76" fmla="*/ 31120 w 126"/>
              <a:gd name="T77" fmla="*/ 99483 h 210"/>
              <a:gd name="T78" fmla="*/ 26811 w 126"/>
              <a:gd name="T79" fmla="*/ 98954 h 210"/>
              <a:gd name="T80" fmla="*/ 22981 w 126"/>
              <a:gd name="T81" fmla="*/ 97896 h 210"/>
              <a:gd name="T82" fmla="*/ 19630 w 126"/>
              <a:gd name="T83" fmla="*/ 95250 h 210"/>
              <a:gd name="T84" fmla="*/ 16757 w 126"/>
              <a:gd name="T85" fmla="*/ 92075 h 210"/>
              <a:gd name="T86" fmla="*/ 14363 w 126"/>
              <a:gd name="T87" fmla="*/ 87842 h 210"/>
              <a:gd name="T88" fmla="*/ 12927 w 126"/>
              <a:gd name="T89" fmla="*/ 83079 h 210"/>
              <a:gd name="T90" fmla="*/ 11969 w 126"/>
              <a:gd name="T91" fmla="*/ 77258 h 210"/>
              <a:gd name="T92" fmla="*/ 11490 w 126"/>
              <a:gd name="T93" fmla="*/ 70908 h 210"/>
              <a:gd name="T94" fmla="*/ 11969 w 126"/>
              <a:gd name="T95" fmla="*/ 64029 h 210"/>
              <a:gd name="T96" fmla="*/ 12927 w 126"/>
              <a:gd name="T97" fmla="*/ 57679 h 210"/>
              <a:gd name="T98" fmla="*/ 14363 w 126"/>
              <a:gd name="T99" fmla="*/ 52388 h 210"/>
              <a:gd name="T100" fmla="*/ 16757 w 126"/>
              <a:gd name="T101" fmla="*/ 48154 h 210"/>
              <a:gd name="T102" fmla="*/ 19630 w 126"/>
              <a:gd name="T103" fmla="*/ 44450 h 210"/>
              <a:gd name="T104" fmla="*/ 22502 w 126"/>
              <a:gd name="T105" fmla="*/ 41804 h 210"/>
              <a:gd name="T106" fmla="*/ 26811 w 126"/>
              <a:gd name="T107" fmla="*/ 40746 h 210"/>
              <a:gd name="T108" fmla="*/ 30641 w 126"/>
              <a:gd name="T109" fmla="*/ 39688 h 210"/>
              <a:gd name="T110" fmla="*/ 35429 w 126"/>
              <a:gd name="T111" fmla="*/ 40746 h 210"/>
              <a:gd name="T112" fmla="*/ 39259 w 126"/>
              <a:gd name="T113" fmla="*/ 41804 h 210"/>
              <a:gd name="T114" fmla="*/ 43089 w 126"/>
              <a:gd name="T115" fmla="*/ 44450 h 210"/>
              <a:gd name="T116" fmla="*/ 45483 w 126"/>
              <a:gd name="T117" fmla="*/ 47096 h 210"/>
              <a:gd name="T118" fmla="*/ 47877 w 126"/>
              <a:gd name="T119" fmla="*/ 51858 h 210"/>
              <a:gd name="T120" fmla="*/ 49313 w 126"/>
              <a:gd name="T121" fmla="*/ 56621 h 210"/>
              <a:gd name="T122" fmla="*/ 49792 w 126"/>
              <a:gd name="T123" fmla="*/ 62442 h 210"/>
              <a:gd name="T124" fmla="*/ 50271 w 126"/>
              <a:gd name="T125" fmla="*/ 69321 h 2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6"/>
              <a:gd name="T190" fmla="*/ 0 h 210"/>
              <a:gd name="T191" fmla="*/ 126 w 126"/>
              <a:gd name="T192" fmla="*/ 210 h 21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6" h="210">
                <a:moveTo>
                  <a:pt x="126" y="0"/>
                </a:moveTo>
                <a:lnTo>
                  <a:pt x="104" y="0"/>
                </a:lnTo>
                <a:lnTo>
                  <a:pt x="104" y="75"/>
                </a:lnTo>
                <a:lnTo>
                  <a:pt x="96" y="65"/>
                </a:lnTo>
                <a:lnTo>
                  <a:pt x="85" y="58"/>
                </a:lnTo>
                <a:lnTo>
                  <a:pt x="74" y="53"/>
                </a:lnTo>
                <a:lnTo>
                  <a:pt x="60" y="52"/>
                </a:lnTo>
                <a:lnTo>
                  <a:pt x="47" y="53"/>
                </a:lnTo>
                <a:lnTo>
                  <a:pt x="36" y="58"/>
                </a:lnTo>
                <a:lnTo>
                  <a:pt x="25" y="64"/>
                </a:lnTo>
                <a:lnTo>
                  <a:pt x="17" y="73"/>
                </a:lnTo>
                <a:lnTo>
                  <a:pt x="9" y="85"/>
                </a:lnTo>
                <a:lnTo>
                  <a:pt x="4" y="99"/>
                </a:lnTo>
                <a:lnTo>
                  <a:pt x="1" y="114"/>
                </a:lnTo>
                <a:lnTo>
                  <a:pt x="0" y="131"/>
                </a:lnTo>
                <a:lnTo>
                  <a:pt x="1" y="149"/>
                </a:lnTo>
                <a:lnTo>
                  <a:pt x="4" y="165"/>
                </a:lnTo>
                <a:lnTo>
                  <a:pt x="9" y="178"/>
                </a:lnTo>
                <a:lnTo>
                  <a:pt x="17" y="190"/>
                </a:lnTo>
                <a:lnTo>
                  <a:pt x="25" y="199"/>
                </a:lnTo>
                <a:lnTo>
                  <a:pt x="36" y="205"/>
                </a:lnTo>
                <a:lnTo>
                  <a:pt x="47" y="209"/>
                </a:lnTo>
                <a:lnTo>
                  <a:pt x="60" y="210"/>
                </a:lnTo>
                <a:lnTo>
                  <a:pt x="73" y="209"/>
                </a:lnTo>
                <a:lnTo>
                  <a:pt x="84" y="205"/>
                </a:lnTo>
                <a:lnTo>
                  <a:pt x="95" y="198"/>
                </a:lnTo>
                <a:lnTo>
                  <a:pt x="104" y="187"/>
                </a:lnTo>
                <a:lnTo>
                  <a:pt x="104" y="207"/>
                </a:lnTo>
                <a:lnTo>
                  <a:pt x="126" y="207"/>
                </a:lnTo>
                <a:lnTo>
                  <a:pt x="126" y="0"/>
                </a:lnTo>
                <a:close/>
                <a:moveTo>
                  <a:pt x="105" y="131"/>
                </a:moveTo>
                <a:lnTo>
                  <a:pt x="104" y="144"/>
                </a:lnTo>
                <a:lnTo>
                  <a:pt x="102" y="156"/>
                </a:lnTo>
                <a:lnTo>
                  <a:pt x="99" y="165"/>
                </a:lnTo>
                <a:lnTo>
                  <a:pt x="95" y="173"/>
                </a:lnTo>
                <a:lnTo>
                  <a:pt x="88" y="180"/>
                </a:lnTo>
                <a:lnTo>
                  <a:pt x="82" y="185"/>
                </a:lnTo>
                <a:lnTo>
                  <a:pt x="74" y="187"/>
                </a:lnTo>
                <a:lnTo>
                  <a:pt x="65" y="188"/>
                </a:lnTo>
                <a:lnTo>
                  <a:pt x="56" y="187"/>
                </a:lnTo>
                <a:lnTo>
                  <a:pt x="48" y="185"/>
                </a:lnTo>
                <a:lnTo>
                  <a:pt x="41" y="180"/>
                </a:lnTo>
                <a:lnTo>
                  <a:pt x="35" y="174"/>
                </a:lnTo>
                <a:lnTo>
                  <a:pt x="30" y="166"/>
                </a:lnTo>
                <a:lnTo>
                  <a:pt x="27" y="157"/>
                </a:lnTo>
                <a:lnTo>
                  <a:pt x="25" y="146"/>
                </a:lnTo>
                <a:lnTo>
                  <a:pt x="24" y="134"/>
                </a:lnTo>
                <a:lnTo>
                  <a:pt x="25" y="121"/>
                </a:lnTo>
                <a:lnTo>
                  <a:pt x="27" y="109"/>
                </a:lnTo>
                <a:lnTo>
                  <a:pt x="30" y="99"/>
                </a:lnTo>
                <a:lnTo>
                  <a:pt x="35" y="91"/>
                </a:lnTo>
                <a:lnTo>
                  <a:pt x="41" y="84"/>
                </a:lnTo>
                <a:lnTo>
                  <a:pt x="47" y="79"/>
                </a:lnTo>
                <a:lnTo>
                  <a:pt x="56" y="77"/>
                </a:lnTo>
                <a:lnTo>
                  <a:pt x="64" y="75"/>
                </a:lnTo>
                <a:lnTo>
                  <a:pt x="74" y="77"/>
                </a:lnTo>
                <a:lnTo>
                  <a:pt x="82" y="79"/>
                </a:lnTo>
                <a:lnTo>
                  <a:pt x="90" y="84"/>
                </a:lnTo>
                <a:lnTo>
                  <a:pt x="95" y="89"/>
                </a:lnTo>
                <a:lnTo>
                  <a:pt x="100" y="98"/>
                </a:lnTo>
                <a:lnTo>
                  <a:pt x="103" y="107"/>
                </a:lnTo>
                <a:lnTo>
                  <a:pt x="104" y="118"/>
                </a:lnTo>
                <a:lnTo>
                  <a:pt x="105" y="13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30" name="Freeform 366"/>
          <p:cNvSpPr>
            <a:spLocks/>
          </p:cNvSpPr>
          <p:nvPr/>
        </p:nvSpPr>
        <p:spPr bwMode="auto">
          <a:xfrm>
            <a:off x="7518400" y="2130425"/>
            <a:ext cx="69850" cy="114300"/>
          </a:xfrm>
          <a:custGeom>
            <a:avLst/>
            <a:gdLst>
              <a:gd name="T0" fmla="*/ 957 w 146"/>
              <a:gd name="T1" fmla="*/ 84138 h 216"/>
              <a:gd name="T2" fmla="*/ 5741 w 146"/>
              <a:gd name="T3" fmla="*/ 98954 h 216"/>
              <a:gd name="T4" fmla="*/ 14831 w 146"/>
              <a:gd name="T5" fmla="*/ 108479 h 216"/>
              <a:gd name="T6" fmla="*/ 27749 w 146"/>
              <a:gd name="T7" fmla="*/ 113242 h 216"/>
              <a:gd name="T8" fmla="*/ 43058 w 146"/>
              <a:gd name="T9" fmla="*/ 113242 h 216"/>
              <a:gd name="T10" fmla="*/ 55976 w 146"/>
              <a:gd name="T11" fmla="*/ 108479 h 216"/>
              <a:gd name="T12" fmla="*/ 65066 w 146"/>
              <a:gd name="T13" fmla="*/ 100013 h 216"/>
              <a:gd name="T14" fmla="*/ 69372 w 146"/>
              <a:gd name="T15" fmla="*/ 87842 h 216"/>
              <a:gd name="T16" fmla="*/ 69372 w 146"/>
              <a:gd name="T17" fmla="*/ 74083 h 216"/>
              <a:gd name="T18" fmla="*/ 66023 w 146"/>
              <a:gd name="T19" fmla="*/ 63500 h 216"/>
              <a:gd name="T20" fmla="*/ 58368 w 146"/>
              <a:gd name="T21" fmla="*/ 56092 h 216"/>
              <a:gd name="T22" fmla="*/ 48321 w 146"/>
              <a:gd name="T23" fmla="*/ 51858 h 216"/>
              <a:gd name="T24" fmla="*/ 34925 w 146"/>
              <a:gd name="T25" fmla="*/ 48154 h 216"/>
              <a:gd name="T26" fmla="*/ 24878 w 146"/>
              <a:gd name="T27" fmla="*/ 44979 h 216"/>
              <a:gd name="T28" fmla="*/ 17702 w 146"/>
              <a:gd name="T29" fmla="*/ 40746 h 216"/>
              <a:gd name="T30" fmla="*/ 14831 w 146"/>
              <a:gd name="T31" fmla="*/ 34396 h 216"/>
              <a:gd name="T32" fmla="*/ 14831 w 146"/>
              <a:gd name="T33" fmla="*/ 25929 h 216"/>
              <a:gd name="T34" fmla="*/ 17223 w 146"/>
              <a:gd name="T35" fmla="*/ 19579 h 216"/>
              <a:gd name="T36" fmla="*/ 22486 w 146"/>
              <a:gd name="T37" fmla="*/ 15346 h 216"/>
              <a:gd name="T38" fmla="*/ 30141 w 146"/>
              <a:gd name="T39" fmla="*/ 13229 h 216"/>
              <a:gd name="T40" fmla="*/ 38752 w 146"/>
              <a:gd name="T41" fmla="*/ 13229 h 216"/>
              <a:gd name="T42" fmla="*/ 46886 w 146"/>
              <a:gd name="T43" fmla="*/ 15346 h 216"/>
              <a:gd name="T44" fmla="*/ 51670 w 146"/>
              <a:gd name="T45" fmla="*/ 21696 h 216"/>
              <a:gd name="T46" fmla="*/ 54540 w 146"/>
              <a:gd name="T47" fmla="*/ 30162 h 216"/>
              <a:gd name="T48" fmla="*/ 67458 w 146"/>
              <a:gd name="T49" fmla="*/ 35454 h 216"/>
              <a:gd name="T50" fmla="*/ 65066 w 146"/>
              <a:gd name="T51" fmla="*/ 20638 h 216"/>
              <a:gd name="T52" fmla="*/ 58846 w 146"/>
              <a:gd name="T53" fmla="*/ 9525 h 216"/>
              <a:gd name="T54" fmla="*/ 48799 w 146"/>
              <a:gd name="T55" fmla="*/ 2646 h 216"/>
              <a:gd name="T56" fmla="*/ 34925 w 146"/>
              <a:gd name="T57" fmla="*/ 0 h 216"/>
              <a:gd name="T58" fmla="*/ 21529 w 146"/>
              <a:gd name="T59" fmla="*/ 2646 h 216"/>
              <a:gd name="T60" fmla="*/ 11482 w 146"/>
              <a:gd name="T61" fmla="*/ 8996 h 216"/>
              <a:gd name="T62" fmla="*/ 4784 w 146"/>
              <a:gd name="T63" fmla="*/ 19050 h 216"/>
              <a:gd name="T64" fmla="*/ 2871 w 146"/>
              <a:gd name="T65" fmla="*/ 32279 h 216"/>
              <a:gd name="T66" fmla="*/ 4784 w 146"/>
              <a:gd name="T67" fmla="*/ 43921 h 216"/>
              <a:gd name="T68" fmla="*/ 10525 w 146"/>
              <a:gd name="T69" fmla="*/ 51858 h 216"/>
              <a:gd name="T70" fmla="*/ 20094 w 146"/>
              <a:gd name="T71" fmla="*/ 57679 h 216"/>
              <a:gd name="T72" fmla="*/ 33011 w 146"/>
              <a:gd name="T73" fmla="*/ 62442 h 216"/>
              <a:gd name="T74" fmla="*/ 43537 w 146"/>
              <a:gd name="T75" fmla="*/ 65617 h 216"/>
              <a:gd name="T76" fmla="*/ 51670 w 146"/>
              <a:gd name="T77" fmla="*/ 68263 h 216"/>
              <a:gd name="T78" fmla="*/ 56454 w 146"/>
              <a:gd name="T79" fmla="*/ 73554 h 216"/>
              <a:gd name="T80" fmla="*/ 57889 w 146"/>
              <a:gd name="T81" fmla="*/ 81492 h 216"/>
              <a:gd name="T82" fmla="*/ 56454 w 146"/>
              <a:gd name="T83" fmla="*/ 89429 h 216"/>
              <a:gd name="T84" fmla="*/ 51670 w 146"/>
              <a:gd name="T85" fmla="*/ 95779 h 216"/>
              <a:gd name="T86" fmla="*/ 44493 w 146"/>
              <a:gd name="T87" fmla="*/ 100013 h 216"/>
              <a:gd name="T88" fmla="*/ 34925 w 146"/>
              <a:gd name="T89" fmla="*/ 101071 h 216"/>
              <a:gd name="T90" fmla="*/ 25357 w 146"/>
              <a:gd name="T91" fmla="*/ 99483 h 216"/>
              <a:gd name="T92" fmla="*/ 18659 w 146"/>
              <a:gd name="T93" fmla="*/ 94192 h 216"/>
              <a:gd name="T94" fmla="*/ 13396 w 146"/>
              <a:gd name="T95" fmla="*/ 85725 h 216"/>
              <a:gd name="T96" fmla="*/ 11961 w 146"/>
              <a:gd name="T97" fmla="*/ 75142 h 2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6"/>
              <a:gd name="T148" fmla="*/ 0 h 216"/>
              <a:gd name="T149" fmla="*/ 146 w 146"/>
              <a:gd name="T150" fmla="*/ 216 h 2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6" h="216">
                <a:moveTo>
                  <a:pt x="0" y="142"/>
                </a:moveTo>
                <a:lnTo>
                  <a:pt x="2" y="159"/>
                </a:lnTo>
                <a:lnTo>
                  <a:pt x="6" y="174"/>
                </a:lnTo>
                <a:lnTo>
                  <a:pt x="12" y="187"/>
                </a:lnTo>
                <a:lnTo>
                  <a:pt x="21" y="197"/>
                </a:lnTo>
                <a:lnTo>
                  <a:pt x="31" y="205"/>
                </a:lnTo>
                <a:lnTo>
                  <a:pt x="43" y="211"/>
                </a:lnTo>
                <a:lnTo>
                  <a:pt x="58" y="214"/>
                </a:lnTo>
                <a:lnTo>
                  <a:pt x="73" y="216"/>
                </a:lnTo>
                <a:lnTo>
                  <a:pt x="90" y="214"/>
                </a:lnTo>
                <a:lnTo>
                  <a:pt x="104" y="211"/>
                </a:lnTo>
                <a:lnTo>
                  <a:pt x="117" y="205"/>
                </a:lnTo>
                <a:lnTo>
                  <a:pt x="127" y="198"/>
                </a:lnTo>
                <a:lnTo>
                  <a:pt x="136" y="189"/>
                </a:lnTo>
                <a:lnTo>
                  <a:pt x="141" y="177"/>
                </a:lnTo>
                <a:lnTo>
                  <a:pt x="145" y="166"/>
                </a:lnTo>
                <a:lnTo>
                  <a:pt x="146" y="152"/>
                </a:lnTo>
                <a:lnTo>
                  <a:pt x="145" y="140"/>
                </a:lnTo>
                <a:lnTo>
                  <a:pt x="142" y="129"/>
                </a:lnTo>
                <a:lnTo>
                  <a:pt x="138" y="120"/>
                </a:lnTo>
                <a:lnTo>
                  <a:pt x="130" y="112"/>
                </a:lnTo>
                <a:lnTo>
                  <a:pt x="122" y="106"/>
                </a:lnTo>
                <a:lnTo>
                  <a:pt x="112" y="102"/>
                </a:lnTo>
                <a:lnTo>
                  <a:pt x="101" y="98"/>
                </a:lnTo>
                <a:lnTo>
                  <a:pt x="87" y="95"/>
                </a:lnTo>
                <a:lnTo>
                  <a:pt x="73" y="91"/>
                </a:lnTo>
                <a:lnTo>
                  <a:pt x="62" y="88"/>
                </a:lnTo>
                <a:lnTo>
                  <a:pt x="52" y="85"/>
                </a:lnTo>
                <a:lnTo>
                  <a:pt x="44" y="82"/>
                </a:lnTo>
                <a:lnTo>
                  <a:pt x="37" y="77"/>
                </a:lnTo>
                <a:lnTo>
                  <a:pt x="33" y="71"/>
                </a:lnTo>
                <a:lnTo>
                  <a:pt x="31" y="65"/>
                </a:lnTo>
                <a:lnTo>
                  <a:pt x="30" y="56"/>
                </a:lnTo>
                <a:lnTo>
                  <a:pt x="31" y="49"/>
                </a:lnTo>
                <a:lnTo>
                  <a:pt x="33" y="43"/>
                </a:lnTo>
                <a:lnTo>
                  <a:pt x="36" y="37"/>
                </a:lnTo>
                <a:lnTo>
                  <a:pt x="42" y="33"/>
                </a:lnTo>
                <a:lnTo>
                  <a:pt x="47" y="29"/>
                </a:lnTo>
                <a:lnTo>
                  <a:pt x="54" y="26"/>
                </a:lnTo>
                <a:lnTo>
                  <a:pt x="63" y="25"/>
                </a:lnTo>
                <a:lnTo>
                  <a:pt x="71" y="24"/>
                </a:lnTo>
                <a:lnTo>
                  <a:pt x="81" y="25"/>
                </a:lnTo>
                <a:lnTo>
                  <a:pt x="90" y="26"/>
                </a:lnTo>
                <a:lnTo>
                  <a:pt x="98" y="29"/>
                </a:lnTo>
                <a:lnTo>
                  <a:pt x="103" y="35"/>
                </a:lnTo>
                <a:lnTo>
                  <a:pt x="108" y="41"/>
                </a:lnTo>
                <a:lnTo>
                  <a:pt x="112" y="48"/>
                </a:lnTo>
                <a:lnTo>
                  <a:pt x="114" y="57"/>
                </a:lnTo>
                <a:lnTo>
                  <a:pt x="117" y="67"/>
                </a:lnTo>
                <a:lnTo>
                  <a:pt x="141" y="67"/>
                </a:lnTo>
                <a:lnTo>
                  <a:pt x="140" y="51"/>
                </a:lnTo>
                <a:lnTo>
                  <a:pt x="136" y="39"/>
                </a:lnTo>
                <a:lnTo>
                  <a:pt x="130" y="27"/>
                </a:lnTo>
                <a:lnTo>
                  <a:pt x="123" y="18"/>
                </a:lnTo>
                <a:lnTo>
                  <a:pt x="112" y="11"/>
                </a:lnTo>
                <a:lnTo>
                  <a:pt x="102" y="5"/>
                </a:lnTo>
                <a:lnTo>
                  <a:pt x="88" y="1"/>
                </a:lnTo>
                <a:lnTo>
                  <a:pt x="73" y="0"/>
                </a:lnTo>
                <a:lnTo>
                  <a:pt x="59" y="1"/>
                </a:lnTo>
                <a:lnTo>
                  <a:pt x="45" y="5"/>
                </a:lnTo>
                <a:lnTo>
                  <a:pt x="33" y="10"/>
                </a:lnTo>
                <a:lnTo>
                  <a:pt x="24" y="17"/>
                </a:lnTo>
                <a:lnTo>
                  <a:pt x="16" y="26"/>
                </a:lnTo>
                <a:lnTo>
                  <a:pt x="10" y="36"/>
                </a:lnTo>
                <a:lnTo>
                  <a:pt x="7" y="48"/>
                </a:lnTo>
                <a:lnTo>
                  <a:pt x="6" y="61"/>
                </a:lnTo>
                <a:lnTo>
                  <a:pt x="7" y="74"/>
                </a:lnTo>
                <a:lnTo>
                  <a:pt x="10" y="83"/>
                </a:lnTo>
                <a:lnTo>
                  <a:pt x="15" y="92"/>
                </a:lnTo>
                <a:lnTo>
                  <a:pt x="22" y="98"/>
                </a:lnTo>
                <a:lnTo>
                  <a:pt x="31" y="104"/>
                </a:lnTo>
                <a:lnTo>
                  <a:pt x="42" y="109"/>
                </a:lnTo>
                <a:lnTo>
                  <a:pt x="54" y="113"/>
                </a:lnTo>
                <a:lnTo>
                  <a:pt x="69" y="118"/>
                </a:lnTo>
                <a:lnTo>
                  <a:pt x="81" y="120"/>
                </a:lnTo>
                <a:lnTo>
                  <a:pt x="91" y="124"/>
                </a:lnTo>
                <a:lnTo>
                  <a:pt x="101" y="126"/>
                </a:lnTo>
                <a:lnTo>
                  <a:pt x="108" y="129"/>
                </a:lnTo>
                <a:lnTo>
                  <a:pt x="113" y="134"/>
                </a:lnTo>
                <a:lnTo>
                  <a:pt x="118" y="139"/>
                </a:lnTo>
                <a:lnTo>
                  <a:pt x="120" y="146"/>
                </a:lnTo>
                <a:lnTo>
                  <a:pt x="121" y="154"/>
                </a:lnTo>
                <a:lnTo>
                  <a:pt x="120" y="162"/>
                </a:lnTo>
                <a:lnTo>
                  <a:pt x="118" y="169"/>
                </a:lnTo>
                <a:lnTo>
                  <a:pt x="113" y="176"/>
                </a:lnTo>
                <a:lnTo>
                  <a:pt x="108" y="181"/>
                </a:lnTo>
                <a:lnTo>
                  <a:pt x="102" y="185"/>
                </a:lnTo>
                <a:lnTo>
                  <a:pt x="93" y="189"/>
                </a:lnTo>
                <a:lnTo>
                  <a:pt x="84" y="190"/>
                </a:lnTo>
                <a:lnTo>
                  <a:pt x="73" y="191"/>
                </a:lnTo>
                <a:lnTo>
                  <a:pt x="63" y="190"/>
                </a:lnTo>
                <a:lnTo>
                  <a:pt x="53" y="188"/>
                </a:lnTo>
                <a:lnTo>
                  <a:pt x="45" y="184"/>
                </a:lnTo>
                <a:lnTo>
                  <a:pt x="39" y="178"/>
                </a:lnTo>
                <a:lnTo>
                  <a:pt x="32" y="171"/>
                </a:lnTo>
                <a:lnTo>
                  <a:pt x="28" y="162"/>
                </a:lnTo>
                <a:lnTo>
                  <a:pt x="26" y="153"/>
                </a:lnTo>
                <a:lnTo>
                  <a:pt x="25" y="142"/>
                </a:lnTo>
                <a:lnTo>
                  <a:pt x="0" y="14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31" name="Rectangle 367"/>
          <p:cNvSpPr>
            <a:spLocks noChangeArrowheads="1"/>
          </p:cNvSpPr>
          <p:nvPr/>
        </p:nvSpPr>
        <p:spPr bwMode="auto">
          <a:xfrm>
            <a:off x="7602538" y="2225676"/>
            <a:ext cx="12700" cy="174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232" name="Freeform 368"/>
          <p:cNvSpPr>
            <a:spLocks/>
          </p:cNvSpPr>
          <p:nvPr/>
        </p:nvSpPr>
        <p:spPr bwMode="auto">
          <a:xfrm>
            <a:off x="6375400" y="2330450"/>
            <a:ext cx="58738" cy="107950"/>
          </a:xfrm>
          <a:custGeom>
            <a:avLst/>
            <a:gdLst>
              <a:gd name="T0" fmla="*/ 0 w 126"/>
              <a:gd name="T1" fmla="*/ 72496 h 204"/>
              <a:gd name="T2" fmla="*/ 1865 w 126"/>
              <a:gd name="T3" fmla="*/ 87313 h 204"/>
              <a:gd name="T4" fmla="*/ 7925 w 126"/>
              <a:gd name="T5" fmla="*/ 98425 h 204"/>
              <a:gd name="T6" fmla="*/ 16782 w 126"/>
              <a:gd name="T7" fmla="*/ 105833 h 204"/>
              <a:gd name="T8" fmla="*/ 28437 w 126"/>
              <a:gd name="T9" fmla="*/ 107950 h 204"/>
              <a:gd name="T10" fmla="*/ 41490 w 126"/>
              <a:gd name="T11" fmla="*/ 105833 h 204"/>
              <a:gd name="T12" fmla="*/ 50813 w 126"/>
              <a:gd name="T13" fmla="*/ 98954 h 204"/>
              <a:gd name="T14" fmla="*/ 56873 w 126"/>
              <a:gd name="T15" fmla="*/ 88371 h 204"/>
              <a:gd name="T16" fmla="*/ 58738 w 126"/>
              <a:gd name="T17" fmla="*/ 74613 h 204"/>
              <a:gd name="T18" fmla="*/ 57806 w 126"/>
              <a:gd name="T19" fmla="*/ 65617 h 204"/>
              <a:gd name="T20" fmla="*/ 55475 w 126"/>
              <a:gd name="T21" fmla="*/ 58737 h 204"/>
              <a:gd name="T22" fmla="*/ 51279 w 126"/>
              <a:gd name="T23" fmla="*/ 52388 h 204"/>
              <a:gd name="T24" fmla="*/ 45219 w 126"/>
              <a:gd name="T25" fmla="*/ 48683 h 204"/>
              <a:gd name="T26" fmla="*/ 50347 w 126"/>
              <a:gd name="T27" fmla="*/ 44979 h 204"/>
              <a:gd name="T28" fmla="*/ 53610 w 126"/>
              <a:gd name="T29" fmla="*/ 40746 h 204"/>
              <a:gd name="T30" fmla="*/ 55475 w 126"/>
              <a:gd name="T31" fmla="*/ 34925 h 204"/>
              <a:gd name="T32" fmla="*/ 55941 w 126"/>
              <a:gd name="T33" fmla="*/ 28046 h 204"/>
              <a:gd name="T34" fmla="*/ 54076 w 126"/>
              <a:gd name="T35" fmla="*/ 16404 h 204"/>
              <a:gd name="T36" fmla="*/ 48948 w 126"/>
              <a:gd name="T37" fmla="*/ 7408 h 204"/>
              <a:gd name="T38" fmla="*/ 40091 w 126"/>
              <a:gd name="T39" fmla="*/ 2117 h 204"/>
              <a:gd name="T40" fmla="*/ 28437 w 126"/>
              <a:gd name="T41" fmla="*/ 0 h 204"/>
              <a:gd name="T42" fmla="*/ 17715 w 126"/>
              <a:gd name="T43" fmla="*/ 2646 h 204"/>
              <a:gd name="T44" fmla="*/ 9323 w 126"/>
              <a:gd name="T45" fmla="*/ 9525 h 204"/>
              <a:gd name="T46" fmla="*/ 3729 w 126"/>
              <a:gd name="T47" fmla="*/ 20638 h 204"/>
              <a:gd name="T48" fmla="*/ 1865 w 126"/>
              <a:gd name="T49" fmla="*/ 34925 h 204"/>
              <a:gd name="T50" fmla="*/ 12587 w 126"/>
              <a:gd name="T51" fmla="*/ 35454 h 204"/>
              <a:gd name="T52" fmla="*/ 14451 w 126"/>
              <a:gd name="T53" fmla="*/ 25400 h 204"/>
              <a:gd name="T54" fmla="*/ 17248 w 126"/>
              <a:gd name="T55" fmla="*/ 17992 h 204"/>
              <a:gd name="T56" fmla="*/ 21910 w 126"/>
              <a:gd name="T57" fmla="*/ 13758 h 204"/>
              <a:gd name="T58" fmla="*/ 29369 w 126"/>
              <a:gd name="T59" fmla="*/ 12700 h 204"/>
              <a:gd name="T60" fmla="*/ 35895 w 126"/>
              <a:gd name="T61" fmla="*/ 13758 h 204"/>
              <a:gd name="T62" fmla="*/ 40091 w 126"/>
              <a:gd name="T63" fmla="*/ 16933 h 204"/>
              <a:gd name="T64" fmla="*/ 43354 w 126"/>
              <a:gd name="T65" fmla="*/ 21696 h 204"/>
              <a:gd name="T66" fmla="*/ 44287 w 126"/>
              <a:gd name="T67" fmla="*/ 28575 h 204"/>
              <a:gd name="T68" fmla="*/ 43354 w 126"/>
              <a:gd name="T69" fmla="*/ 35983 h 204"/>
              <a:gd name="T70" fmla="*/ 39625 w 126"/>
              <a:gd name="T71" fmla="*/ 40746 h 204"/>
              <a:gd name="T72" fmla="*/ 34497 w 126"/>
              <a:gd name="T73" fmla="*/ 43921 h 204"/>
              <a:gd name="T74" fmla="*/ 27038 w 126"/>
              <a:gd name="T75" fmla="*/ 44450 h 204"/>
              <a:gd name="T76" fmla="*/ 23309 w 126"/>
              <a:gd name="T77" fmla="*/ 56092 h 204"/>
              <a:gd name="T78" fmla="*/ 33565 w 126"/>
              <a:gd name="T79" fmla="*/ 57150 h 204"/>
              <a:gd name="T80" fmla="*/ 40091 w 126"/>
              <a:gd name="T81" fmla="*/ 59267 h 204"/>
              <a:gd name="T82" fmla="*/ 44753 w 126"/>
              <a:gd name="T83" fmla="*/ 63500 h 204"/>
              <a:gd name="T84" fmla="*/ 46617 w 126"/>
              <a:gd name="T85" fmla="*/ 70379 h 204"/>
              <a:gd name="T86" fmla="*/ 46617 w 126"/>
              <a:gd name="T87" fmla="*/ 78846 h 204"/>
              <a:gd name="T88" fmla="*/ 44753 w 126"/>
              <a:gd name="T89" fmla="*/ 86254 h 204"/>
              <a:gd name="T90" fmla="*/ 39625 w 126"/>
              <a:gd name="T91" fmla="*/ 92075 h 204"/>
              <a:gd name="T92" fmla="*/ 33565 w 126"/>
              <a:gd name="T93" fmla="*/ 94721 h 204"/>
              <a:gd name="T94" fmla="*/ 25640 w 126"/>
              <a:gd name="T95" fmla="*/ 94721 h 204"/>
              <a:gd name="T96" fmla="*/ 18647 w 126"/>
              <a:gd name="T97" fmla="*/ 91546 h 204"/>
              <a:gd name="T98" fmla="*/ 14451 w 126"/>
              <a:gd name="T99" fmla="*/ 85725 h 204"/>
              <a:gd name="T100" fmla="*/ 11654 w 126"/>
              <a:gd name="T101" fmla="*/ 77258 h 204"/>
              <a:gd name="T102" fmla="*/ 0 w 126"/>
              <a:gd name="T103" fmla="*/ 71438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6"/>
              <a:gd name="T157" fmla="*/ 0 h 204"/>
              <a:gd name="T158" fmla="*/ 126 w 126"/>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6" h="204">
                <a:moveTo>
                  <a:pt x="0" y="135"/>
                </a:moveTo>
                <a:lnTo>
                  <a:pt x="0" y="137"/>
                </a:lnTo>
                <a:lnTo>
                  <a:pt x="1" y="152"/>
                </a:lnTo>
                <a:lnTo>
                  <a:pt x="4" y="165"/>
                </a:lnTo>
                <a:lnTo>
                  <a:pt x="9" y="176"/>
                </a:lnTo>
                <a:lnTo>
                  <a:pt x="17" y="186"/>
                </a:lnTo>
                <a:lnTo>
                  <a:pt x="25" y="194"/>
                </a:lnTo>
                <a:lnTo>
                  <a:pt x="36" y="200"/>
                </a:lnTo>
                <a:lnTo>
                  <a:pt x="47" y="203"/>
                </a:lnTo>
                <a:lnTo>
                  <a:pt x="61" y="204"/>
                </a:lnTo>
                <a:lnTo>
                  <a:pt x="76" y="203"/>
                </a:lnTo>
                <a:lnTo>
                  <a:pt x="89" y="200"/>
                </a:lnTo>
                <a:lnTo>
                  <a:pt x="99" y="194"/>
                </a:lnTo>
                <a:lnTo>
                  <a:pt x="109" y="187"/>
                </a:lnTo>
                <a:lnTo>
                  <a:pt x="116" y="177"/>
                </a:lnTo>
                <a:lnTo>
                  <a:pt x="122" y="167"/>
                </a:lnTo>
                <a:lnTo>
                  <a:pt x="125" y="154"/>
                </a:lnTo>
                <a:lnTo>
                  <a:pt x="126" y="141"/>
                </a:lnTo>
                <a:lnTo>
                  <a:pt x="126" y="132"/>
                </a:lnTo>
                <a:lnTo>
                  <a:pt x="124" y="124"/>
                </a:lnTo>
                <a:lnTo>
                  <a:pt x="122" y="117"/>
                </a:lnTo>
                <a:lnTo>
                  <a:pt x="119" y="111"/>
                </a:lnTo>
                <a:lnTo>
                  <a:pt x="115" y="105"/>
                </a:lnTo>
                <a:lnTo>
                  <a:pt x="110" y="99"/>
                </a:lnTo>
                <a:lnTo>
                  <a:pt x="104" y="96"/>
                </a:lnTo>
                <a:lnTo>
                  <a:pt x="97" y="92"/>
                </a:lnTo>
                <a:lnTo>
                  <a:pt x="102" y="89"/>
                </a:lnTo>
                <a:lnTo>
                  <a:pt x="108" y="85"/>
                </a:lnTo>
                <a:lnTo>
                  <a:pt x="111" y="82"/>
                </a:lnTo>
                <a:lnTo>
                  <a:pt x="115" y="77"/>
                </a:lnTo>
                <a:lnTo>
                  <a:pt x="117" y="71"/>
                </a:lnTo>
                <a:lnTo>
                  <a:pt x="119" y="66"/>
                </a:lnTo>
                <a:lnTo>
                  <a:pt x="120" y="60"/>
                </a:lnTo>
                <a:lnTo>
                  <a:pt x="120" y="53"/>
                </a:lnTo>
                <a:lnTo>
                  <a:pt x="119" y="41"/>
                </a:lnTo>
                <a:lnTo>
                  <a:pt x="116" y="31"/>
                </a:lnTo>
                <a:lnTo>
                  <a:pt x="112" y="22"/>
                </a:lnTo>
                <a:lnTo>
                  <a:pt x="105" y="14"/>
                </a:lnTo>
                <a:lnTo>
                  <a:pt x="97" y="9"/>
                </a:lnTo>
                <a:lnTo>
                  <a:pt x="86" y="4"/>
                </a:lnTo>
                <a:lnTo>
                  <a:pt x="75" y="2"/>
                </a:lnTo>
                <a:lnTo>
                  <a:pt x="61" y="0"/>
                </a:lnTo>
                <a:lnTo>
                  <a:pt x="50" y="2"/>
                </a:lnTo>
                <a:lnTo>
                  <a:pt x="38" y="5"/>
                </a:lnTo>
                <a:lnTo>
                  <a:pt x="28" y="11"/>
                </a:lnTo>
                <a:lnTo>
                  <a:pt x="20" y="18"/>
                </a:lnTo>
                <a:lnTo>
                  <a:pt x="14" y="27"/>
                </a:lnTo>
                <a:lnTo>
                  <a:pt x="8" y="39"/>
                </a:lnTo>
                <a:lnTo>
                  <a:pt x="5" y="50"/>
                </a:lnTo>
                <a:lnTo>
                  <a:pt x="4" y="66"/>
                </a:lnTo>
                <a:lnTo>
                  <a:pt x="4" y="67"/>
                </a:lnTo>
                <a:lnTo>
                  <a:pt x="27" y="67"/>
                </a:lnTo>
                <a:lnTo>
                  <a:pt x="28" y="56"/>
                </a:lnTo>
                <a:lnTo>
                  <a:pt x="31" y="48"/>
                </a:lnTo>
                <a:lnTo>
                  <a:pt x="33" y="41"/>
                </a:lnTo>
                <a:lnTo>
                  <a:pt x="37" y="34"/>
                </a:lnTo>
                <a:lnTo>
                  <a:pt x="41" y="29"/>
                </a:lnTo>
                <a:lnTo>
                  <a:pt x="47" y="26"/>
                </a:lnTo>
                <a:lnTo>
                  <a:pt x="55" y="25"/>
                </a:lnTo>
                <a:lnTo>
                  <a:pt x="63" y="24"/>
                </a:lnTo>
                <a:lnTo>
                  <a:pt x="71" y="24"/>
                </a:lnTo>
                <a:lnTo>
                  <a:pt x="77" y="26"/>
                </a:lnTo>
                <a:lnTo>
                  <a:pt x="82" y="28"/>
                </a:lnTo>
                <a:lnTo>
                  <a:pt x="86" y="32"/>
                </a:lnTo>
                <a:lnTo>
                  <a:pt x="91" y="35"/>
                </a:lnTo>
                <a:lnTo>
                  <a:pt x="93" y="41"/>
                </a:lnTo>
                <a:lnTo>
                  <a:pt x="95" y="47"/>
                </a:lnTo>
                <a:lnTo>
                  <a:pt x="95" y="54"/>
                </a:lnTo>
                <a:lnTo>
                  <a:pt x="94" y="62"/>
                </a:lnTo>
                <a:lnTo>
                  <a:pt x="93" y="68"/>
                </a:lnTo>
                <a:lnTo>
                  <a:pt x="90" y="74"/>
                </a:lnTo>
                <a:lnTo>
                  <a:pt x="85" y="77"/>
                </a:lnTo>
                <a:lnTo>
                  <a:pt x="80" y="81"/>
                </a:lnTo>
                <a:lnTo>
                  <a:pt x="74" y="83"/>
                </a:lnTo>
                <a:lnTo>
                  <a:pt x="66" y="84"/>
                </a:lnTo>
                <a:lnTo>
                  <a:pt x="58" y="84"/>
                </a:lnTo>
                <a:lnTo>
                  <a:pt x="50" y="84"/>
                </a:lnTo>
                <a:lnTo>
                  <a:pt x="50" y="106"/>
                </a:lnTo>
                <a:lnTo>
                  <a:pt x="63" y="106"/>
                </a:lnTo>
                <a:lnTo>
                  <a:pt x="72" y="108"/>
                </a:lnTo>
                <a:lnTo>
                  <a:pt x="79" y="109"/>
                </a:lnTo>
                <a:lnTo>
                  <a:pt x="86" y="112"/>
                </a:lnTo>
                <a:lnTo>
                  <a:pt x="92" y="116"/>
                </a:lnTo>
                <a:lnTo>
                  <a:pt x="96" y="120"/>
                </a:lnTo>
                <a:lnTo>
                  <a:pt x="99" y="126"/>
                </a:lnTo>
                <a:lnTo>
                  <a:pt x="100" y="133"/>
                </a:lnTo>
                <a:lnTo>
                  <a:pt x="101" y="141"/>
                </a:lnTo>
                <a:lnTo>
                  <a:pt x="100" y="149"/>
                </a:lnTo>
                <a:lnTo>
                  <a:pt x="99" y="158"/>
                </a:lnTo>
                <a:lnTo>
                  <a:pt x="96" y="163"/>
                </a:lnTo>
                <a:lnTo>
                  <a:pt x="91" y="169"/>
                </a:lnTo>
                <a:lnTo>
                  <a:pt x="85" y="174"/>
                </a:lnTo>
                <a:lnTo>
                  <a:pt x="79" y="177"/>
                </a:lnTo>
                <a:lnTo>
                  <a:pt x="72" y="179"/>
                </a:lnTo>
                <a:lnTo>
                  <a:pt x="63" y="180"/>
                </a:lnTo>
                <a:lnTo>
                  <a:pt x="55" y="179"/>
                </a:lnTo>
                <a:lnTo>
                  <a:pt x="46" y="177"/>
                </a:lnTo>
                <a:lnTo>
                  <a:pt x="40" y="173"/>
                </a:lnTo>
                <a:lnTo>
                  <a:pt x="35" y="168"/>
                </a:lnTo>
                <a:lnTo>
                  <a:pt x="31" y="162"/>
                </a:lnTo>
                <a:lnTo>
                  <a:pt x="27" y="154"/>
                </a:lnTo>
                <a:lnTo>
                  <a:pt x="25" y="146"/>
                </a:lnTo>
                <a:lnTo>
                  <a:pt x="24" y="135"/>
                </a:lnTo>
                <a:lnTo>
                  <a:pt x="0" y="13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33" name="Freeform 369"/>
          <p:cNvSpPr>
            <a:spLocks/>
          </p:cNvSpPr>
          <p:nvPr/>
        </p:nvSpPr>
        <p:spPr bwMode="auto">
          <a:xfrm>
            <a:off x="6450014" y="2330451"/>
            <a:ext cx="33337" cy="104775"/>
          </a:xfrm>
          <a:custGeom>
            <a:avLst/>
            <a:gdLst>
              <a:gd name="T0" fmla="*/ 20898 w 67"/>
              <a:gd name="T1" fmla="*/ 104775 h 200"/>
              <a:gd name="T2" fmla="*/ 33337 w 67"/>
              <a:gd name="T3" fmla="*/ 104775 h 200"/>
              <a:gd name="T4" fmla="*/ 33337 w 67"/>
              <a:gd name="T5" fmla="*/ 0 h 200"/>
              <a:gd name="T6" fmla="*/ 24381 w 67"/>
              <a:gd name="T7" fmla="*/ 0 h 200"/>
              <a:gd name="T8" fmla="*/ 23386 w 67"/>
              <a:gd name="T9" fmla="*/ 5239 h 200"/>
              <a:gd name="T10" fmla="*/ 22391 w 67"/>
              <a:gd name="T11" fmla="*/ 9430 h 200"/>
              <a:gd name="T12" fmla="*/ 19903 w 67"/>
              <a:gd name="T13" fmla="*/ 12573 h 200"/>
              <a:gd name="T14" fmla="*/ 17415 w 67"/>
              <a:gd name="T15" fmla="*/ 15192 h 200"/>
              <a:gd name="T16" fmla="*/ 13932 w 67"/>
              <a:gd name="T17" fmla="*/ 17812 h 200"/>
              <a:gd name="T18" fmla="*/ 9951 w 67"/>
              <a:gd name="T19" fmla="*/ 18860 h 200"/>
              <a:gd name="T20" fmla="*/ 5473 w 67"/>
              <a:gd name="T21" fmla="*/ 19907 h 200"/>
              <a:gd name="T22" fmla="*/ 0 w 67"/>
              <a:gd name="T23" fmla="*/ 20431 h 200"/>
              <a:gd name="T24" fmla="*/ 0 w 67"/>
              <a:gd name="T25" fmla="*/ 31432 h 200"/>
              <a:gd name="T26" fmla="*/ 20898 w 67"/>
              <a:gd name="T27" fmla="*/ 31432 h 200"/>
              <a:gd name="T28" fmla="*/ 20898 w 67"/>
              <a:gd name="T29" fmla="*/ 104775 h 2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200"/>
              <a:gd name="T47" fmla="*/ 67 w 67"/>
              <a:gd name="T48" fmla="*/ 200 h 2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200">
                <a:moveTo>
                  <a:pt x="42" y="200"/>
                </a:moveTo>
                <a:lnTo>
                  <a:pt x="67" y="200"/>
                </a:lnTo>
                <a:lnTo>
                  <a:pt x="67" y="0"/>
                </a:lnTo>
                <a:lnTo>
                  <a:pt x="49" y="0"/>
                </a:lnTo>
                <a:lnTo>
                  <a:pt x="47" y="10"/>
                </a:lnTo>
                <a:lnTo>
                  <a:pt x="45" y="18"/>
                </a:lnTo>
                <a:lnTo>
                  <a:pt x="40" y="24"/>
                </a:lnTo>
                <a:lnTo>
                  <a:pt x="35" y="29"/>
                </a:lnTo>
                <a:lnTo>
                  <a:pt x="28" y="34"/>
                </a:lnTo>
                <a:lnTo>
                  <a:pt x="20" y="36"/>
                </a:lnTo>
                <a:lnTo>
                  <a:pt x="11" y="38"/>
                </a:lnTo>
                <a:lnTo>
                  <a:pt x="0" y="39"/>
                </a:lnTo>
                <a:lnTo>
                  <a:pt x="0" y="60"/>
                </a:lnTo>
                <a:lnTo>
                  <a:pt x="42" y="60"/>
                </a:lnTo>
                <a:lnTo>
                  <a:pt x="42" y="20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34" name="Freeform 370"/>
          <p:cNvSpPr>
            <a:spLocks noEditPoints="1"/>
          </p:cNvSpPr>
          <p:nvPr/>
        </p:nvSpPr>
        <p:spPr bwMode="auto">
          <a:xfrm>
            <a:off x="7061200" y="2325689"/>
            <a:ext cx="63500" cy="109537"/>
          </a:xfrm>
          <a:custGeom>
            <a:avLst/>
            <a:gdLst>
              <a:gd name="T0" fmla="*/ 0 w 134"/>
              <a:gd name="T1" fmla="*/ 109537 h 208"/>
              <a:gd name="T2" fmla="*/ 12321 w 134"/>
              <a:gd name="T3" fmla="*/ 109537 h 208"/>
              <a:gd name="T4" fmla="*/ 12321 w 134"/>
              <a:gd name="T5" fmla="*/ 63194 h 208"/>
              <a:gd name="T6" fmla="*/ 30328 w 134"/>
              <a:gd name="T7" fmla="*/ 63194 h 208"/>
              <a:gd name="T8" fmla="*/ 36489 w 134"/>
              <a:gd name="T9" fmla="*/ 63194 h 208"/>
              <a:gd name="T10" fmla="*/ 42649 w 134"/>
              <a:gd name="T11" fmla="*/ 62668 h 208"/>
              <a:gd name="T12" fmla="*/ 47862 w 134"/>
              <a:gd name="T13" fmla="*/ 61615 h 208"/>
              <a:gd name="T14" fmla="*/ 52127 w 134"/>
              <a:gd name="T15" fmla="*/ 58981 h 208"/>
              <a:gd name="T16" fmla="*/ 54496 w 134"/>
              <a:gd name="T17" fmla="*/ 56348 h 208"/>
              <a:gd name="T18" fmla="*/ 57340 w 134"/>
              <a:gd name="T19" fmla="*/ 54242 h 208"/>
              <a:gd name="T20" fmla="*/ 59235 w 134"/>
              <a:gd name="T21" fmla="*/ 51082 h 208"/>
              <a:gd name="T22" fmla="*/ 60657 w 134"/>
              <a:gd name="T23" fmla="*/ 47922 h 208"/>
              <a:gd name="T24" fmla="*/ 62078 w 134"/>
              <a:gd name="T25" fmla="*/ 44236 h 208"/>
              <a:gd name="T26" fmla="*/ 62552 w 134"/>
              <a:gd name="T27" fmla="*/ 40550 h 208"/>
              <a:gd name="T28" fmla="*/ 63500 w 134"/>
              <a:gd name="T29" fmla="*/ 36337 h 208"/>
              <a:gd name="T30" fmla="*/ 63500 w 134"/>
              <a:gd name="T31" fmla="*/ 32124 h 208"/>
              <a:gd name="T32" fmla="*/ 63500 w 134"/>
              <a:gd name="T33" fmla="*/ 26858 h 208"/>
              <a:gd name="T34" fmla="*/ 63026 w 134"/>
              <a:gd name="T35" fmla="*/ 22645 h 208"/>
              <a:gd name="T36" fmla="*/ 62078 w 134"/>
              <a:gd name="T37" fmla="*/ 18432 h 208"/>
              <a:gd name="T38" fmla="*/ 60657 w 134"/>
              <a:gd name="T39" fmla="*/ 14745 h 208"/>
              <a:gd name="T40" fmla="*/ 59235 w 134"/>
              <a:gd name="T41" fmla="*/ 11586 h 208"/>
              <a:gd name="T42" fmla="*/ 57340 w 134"/>
              <a:gd name="T43" fmla="*/ 8953 h 208"/>
              <a:gd name="T44" fmla="*/ 54970 w 134"/>
              <a:gd name="T45" fmla="*/ 6319 h 208"/>
              <a:gd name="T46" fmla="*/ 52127 w 134"/>
              <a:gd name="T47" fmla="*/ 4213 h 208"/>
              <a:gd name="T48" fmla="*/ 48336 w 134"/>
              <a:gd name="T49" fmla="*/ 2106 h 208"/>
              <a:gd name="T50" fmla="*/ 43123 w 134"/>
              <a:gd name="T51" fmla="*/ 527 h 208"/>
              <a:gd name="T52" fmla="*/ 38384 w 134"/>
              <a:gd name="T53" fmla="*/ 0 h 208"/>
              <a:gd name="T54" fmla="*/ 32698 w 134"/>
              <a:gd name="T55" fmla="*/ 0 h 208"/>
              <a:gd name="T56" fmla="*/ 29854 w 134"/>
              <a:gd name="T57" fmla="*/ 0 h 208"/>
              <a:gd name="T58" fmla="*/ 0 w 134"/>
              <a:gd name="T59" fmla="*/ 0 h 208"/>
              <a:gd name="T60" fmla="*/ 0 w 134"/>
              <a:gd name="T61" fmla="*/ 109537 h 208"/>
              <a:gd name="T62" fmla="*/ 12321 w 134"/>
              <a:gd name="T63" fmla="*/ 50029 h 208"/>
              <a:gd name="T64" fmla="*/ 12321 w 134"/>
              <a:gd name="T65" fmla="*/ 13692 h 208"/>
              <a:gd name="T66" fmla="*/ 33172 w 134"/>
              <a:gd name="T67" fmla="*/ 13692 h 208"/>
              <a:gd name="T68" fmla="*/ 37437 w 134"/>
              <a:gd name="T69" fmla="*/ 13692 h 208"/>
              <a:gd name="T70" fmla="*/ 41228 w 134"/>
              <a:gd name="T71" fmla="*/ 14745 h 208"/>
              <a:gd name="T72" fmla="*/ 44071 w 134"/>
              <a:gd name="T73" fmla="*/ 15799 h 208"/>
              <a:gd name="T74" fmla="*/ 46440 w 134"/>
              <a:gd name="T75" fmla="*/ 17905 h 208"/>
              <a:gd name="T76" fmla="*/ 48810 w 134"/>
              <a:gd name="T77" fmla="*/ 20538 h 208"/>
              <a:gd name="T78" fmla="*/ 50231 w 134"/>
              <a:gd name="T79" fmla="*/ 23171 h 208"/>
              <a:gd name="T80" fmla="*/ 50705 w 134"/>
              <a:gd name="T81" fmla="*/ 26858 h 208"/>
              <a:gd name="T82" fmla="*/ 51179 w 134"/>
              <a:gd name="T83" fmla="*/ 31597 h 208"/>
              <a:gd name="T84" fmla="*/ 50705 w 134"/>
              <a:gd name="T85" fmla="*/ 36337 h 208"/>
              <a:gd name="T86" fmla="*/ 50231 w 134"/>
              <a:gd name="T87" fmla="*/ 40550 h 208"/>
              <a:gd name="T88" fmla="*/ 48810 w 134"/>
              <a:gd name="T89" fmla="*/ 43709 h 208"/>
              <a:gd name="T90" fmla="*/ 46440 w 134"/>
              <a:gd name="T91" fmla="*/ 46343 h 208"/>
              <a:gd name="T92" fmla="*/ 44071 w 134"/>
              <a:gd name="T93" fmla="*/ 47922 h 208"/>
              <a:gd name="T94" fmla="*/ 40754 w 134"/>
              <a:gd name="T95" fmla="*/ 48976 h 208"/>
              <a:gd name="T96" fmla="*/ 36489 w 134"/>
              <a:gd name="T97" fmla="*/ 50029 h 208"/>
              <a:gd name="T98" fmla="*/ 32224 w 134"/>
              <a:gd name="T99" fmla="*/ 50029 h 208"/>
              <a:gd name="T100" fmla="*/ 12321 w 134"/>
              <a:gd name="T101" fmla="*/ 50029 h 20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4"/>
              <a:gd name="T154" fmla="*/ 0 h 208"/>
              <a:gd name="T155" fmla="*/ 134 w 134"/>
              <a:gd name="T156" fmla="*/ 208 h 20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4" h="208">
                <a:moveTo>
                  <a:pt x="0" y="208"/>
                </a:moveTo>
                <a:lnTo>
                  <a:pt x="26" y="208"/>
                </a:lnTo>
                <a:lnTo>
                  <a:pt x="26" y="120"/>
                </a:lnTo>
                <a:lnTo>
                  <a:pt x="64" y="120"/>
                </a:lnTo>
                <a:lnTo>
                  <a:pt x="77" y="120"/>
                </a:lnTo>
                <a:lnTo>
                  <a:pt x="90" y="119"/>
                </a:lnTo>
                <a:lnTo>
                  <a:pt x="101" y="117"/>
                </a:lnTo>
                <a:lnTo>
                  <a:pt x="110" y="112"/>
                </a:lnTo>
                <a:lnTo>
                  <a:pt x="115" y="107"/>
                </a:lnTo>
                <a:lnTo>
                  <a:pt x="121" y="103"/>
                </a:lnTo>
                <a:lnTo>
                  <a:pt x="125" y="97"/>
                </a:lnTo>
                <a:lnTo>
                  <a:pt x="128" y="91"/>
                </a:lnTo>
                <a:lnTo>
                  <a:pt x="131" y="84"/>
                </a:lnTo>
                <a:lnTo>
                  <a:pt x="132" y="77"/>
                </a:lnTo>
                <a:lnTo>
                  <a:pt x="134" y="69"/>
                </a:lnTo>
                <a:lnTo>
                  <a:pt x="134" y="61"/>
                </a:lnTo>
                <a:lnTo>
                  <a:pt x="134" y="51"/>
                </a:lnTo>
                <a:lnTo>
                  <a:pt x="133" y="43"/>
                </a:lnTo>
                <a:lnTo>
                  <a:pt x="131" y="35"/>
                </a:lnTo>
                <a:lnTo>
                  <a:pt x="128" y="28"/>
                </a:lnTo>
                <a:lnTo>
                  <a:pt x="125" y="22"/>
                </a:lnTo>
                <a:lnTo>
                  <a:pt x="121" y="17"/>
                </a:lnTo>
                <a:lnTo>
                  <a:pt x="116" y="12"/>
                </a:lnTo>
                <a:lnTo>
                  <a:pt x="110" y="8"/>
                </a:lnTo>
                <a:lnTo>
                  <a:pt x="102" y="4"/>
                </a:lnTo>
                <a:lnTo>
                  <a:pt x="91" y="1"/>
                </a:lnTo>
                <a:lnTo>
                  <a:pt x="81" y="0"/>
                </a:lnTo>
                <a:lnTo>
                  <a:pt x="69" y="0"/>
                </a:lnTo>
                <a:lnTo>
                  <a:pt x="63" y="0"/>
                </a:lnTo>
                <a:lnTo>
                  <a:pt x="0" y="0"/>
                </a:lnTo>
                <a:lnTo>
                  <a:pt x="0" y="208"/>
                </a:lnTo>
                <a:close/>
                <a:moveTo>
                  <a:pt x="26" y="95"/>
                </a:moveTo>
                <a:lnTo>
                  <a:pt x="26" y="26"/>
                </a:lnTo>
                <a:lnTo>
                  <a:pt x="70" y="26"/>
                </a:lnTo>
                <a:lnTo>
                  <a:pt x="79" y="26"/>
                </a:lnTo>
                <a:lnTo>
                  <a:pt x="87" y="28"/>
                </a:lnTo>
                <a:lnTo>
                  <a:pt x="93" y="30"/>
                </a:lnTo>
                <a:lnTo>
                  <a:pt x="98" y="34"/>
                </a:lnTo>
                <a:lnTo>
                  <a:pt x="103" y="39"/>
                </a:lnTo>
                <a:lnTo>
                  <a:pt x="106" y="44"/>
                </a:lnTo>
                <a:lnTo>
                  <a:pt x="107" y="51"/>
                </a:lnTo>
                <a:lnTo>
                  <a:pt x="108" y="60"/>
                </a:lnTo>
                <a:lnTo>
                  <a:pt x="107" y="69"/>
                </a:lnTo>
                <a:lnTo>
                  <a:pt x="106" y="77"/>
                </a:lnTo>
                <a:lnTo>
                  <a:pt x="103" y="83"/>
                </a:lnTo>
                <a:lnTo>
                  <a:pt x="98" y="88"/>
                </a:lnTo>
                <a:lnTo>
                  <a:pt x="93" y="91"/>
                </a:lnTo>
                <a:lnTo>
                  <a:pt x="86" y="93"/>
                </a:lnTo>
                <a:lnTo>
                  <a:pt x="77" y="95"/>
                </a:lnTo>
                <a:lnTo>
                  <a:pt x="68" y="95"/>
                </a:lnTo>
                <a:lnTo>
                  <a:pt x="26" y="9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35" name="Freeform 371"/>
          <p:cNvSpPr>
            <a:spLocks noEditPoints="1"/>
          </p:cNvSpPr>
          <p:nvPr/>
        </p:nvSpPr>
        <p:spPr bwMode="auto">
          <a:xfrm>
            <a:off x="7137401" y="2325689"/>
            <a:ext cx="11113" cy="109537"/>
          </a:xfrm>
          <a:custGeom>
            <a:avLst/>
            <a:gdLst>
              <a:gd name="T0" fmla="*/ 0 w 23"/>
              <a:gd name="T1" fmla="*/ 109537 h 208"/>
              <a:gd name="T2" fmla="*/ 11113 w 23"/>
              <a:gd name="T3" fmla="*/ 109537 h 208"/>
              <a:gd name="T4" fmla="*/ 11113 w 23"/>
              <a:gd name="T5" fmla="*/ 29491 h 208"/>
              <a:gd name="T6" fmla="*/ 0 w 23"/>
              <a:gd name="T7" fmla="*/ 29491 h 208"/>
              <a:gd name="T8" fmla="*/ 0 w 23"/>
              <a:gd name="T9" fmla="*/ 109537 h 208"/>
              <a:gd name="T10" fmla="*/ 0 w 23"/>
              <a:gd name="T11" fmla="*/ 14745 h 208"/>
              <a:gd name="T12" fmla="*/ 11113 w 23"/>
              <a:gd name="T13" fmla="*/ 14745 h 208"/>
              <a:gd name="T14" fmla="*/ 11113 w 23"/>
              <a:gd name="T15" fmla="*/ 0 h 208"/>
              <a:gd name="T16" fmla="*/ 0 w 23"/>
              <a:gd name="T17" fmla="*/ 0 h 208"/>
              <a:gd name="T18" fmla="*/ 0 w 23"/>
              <a:gd name="T19" fmla="*/ 14745 h 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8"/>
              <a:gd name="T32" fmla="*/ 23 w 23"/>
              <a:gd name="T33" fmla="*/ 208 h 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8">
                <a:moveTo>
                  <a:pt x="0" y="208"/>
                </a:moveTo>
                <a:lnTo>
                  <a:pt x="23" y="208"/>
                </a:lnTo>
                <a:lnTo>
                  <a:pt x="23" y="56"/>
                </a:lnTo>
                <a:lnTo>
                  <a:pt x="0" y="56"/>
                </a:lnTo>
                <a:lnTo>
                  <a:pt x="0" y="208"/>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36" name="Freeform 372"/>
          <p:cNvSpPr>
            <a:spLocks noEditPoints="1"/>
          </p:cNvSpPr>
          <p:nvPr/>
        </p:nvSpPr>
        <p:spPr bwMode="auto">
          <a:xfrm>
            <a:off x="7161214" y="2354263"/>
            <a:ext cx="58737" cy="82550"/>
          </a:xfrm>
          <a:custGeom>
            <a:avLst/>
            <a:gdLst>
              <a:gd name="T0" fmla="*/ 45947 w 124"/>
              <a:gd name="T1" fmla="*/ 59039 h 158"/>
              <a:gd name="T2" fmla="*/ 43105 w 124"/>
              <a:gd name="T3" fmla="*/ 64264 h 158"/>
              <a:gd name="T4" fmla="*/ 39316 w 124"/>
              <a:gd name="T5" fmla="*/ 67921 h 158"/>
              <a:gd name="T6" fmla="*/ 33632 w 124"/>
              <a:gd name="T7" fmla="*/ 70533 h 158"/>
              <a:gd name="T8" fmla="*/ 26053 w 124"/>
              <a:gd name="T9" fmla="*/ 70011 h 158"/>
              <a:gd name="T10" fmla="*/ 19421 w 124"/>
              <a:gd name="T11" fmla="*/ 66876 h 158"/>
              <a:gd name="T12" fmla="*/ 14684 w 124"/>
              <a:gd name="T13" fmla="*/ 60606 h 158"/>
              <a:gd name="T14" fmla="*/ 12316 w 124"/>
              <a:gd name="T15" fmla="*/ 50679 h 158"/>
              <a:gd name="T16" fmla="*/ 58737 w 124"/>
              <a:gd name="T17" fmla="*/ 45455 h 158"/>
              <a:gd name="T18" fmla="*/ 58263 w 124"/>
              <a:gd name="T19" fmla="*/ 30826 h 158"/>
              <a:gd name="T20" fmla="*/ 54000 w 124"/>
              <a:gd name="T21" fmla="*/ 15674 h 158"/>
              <a:gd name="T22" fmla="*/ 46421 w 124"/>
              <a:gd name="T23" fmla="*/ 5747 h 158"/>
              <a:gd name="T24" fmla="*/ 36000 w 124"/>
              <a:gd name="T25" fmla="*/ 522 h 158"/>
              <a:gd name="T26" fmla="*/ 23211 w 124"/>
              <a:gd name="T27" fmla="*/ 522 h 158"/>
              <a:gd name="T28" fmla="*/ 12316 w 124"/>
              <a:gd name="T29" fmla="*/ 5747 h 158"/>
              <a:gd name="T30" fmla="*/ 4737 w 124"/>
              <a:gd name="T31" fmla="*/ 16719 h 158"/>
              <a:gd name="T32" fmla="*/ 474 w 124"/>
              <a:gd name="T33" fmla="*/ 32916 h 158"/>
              <a:gd name="T34" fmla="*/ 474 w 124"/>
              <a:gd name="T35" fmla="*/ 50679 h 158"/>
              <a:gd name="T36" fmla="*/ 4737 w 124"/>
              <a:gd name="T37" fmla="*/ 66353 h 158"/>
              <a:gd name="T38" fmla="*/ 12316 w 124"/>
              <a:gd name="T39" fmla="*/ 76280 h 158"/>
              <a:gd name="T40" fmla="*/ 23211 w 124"/>
              <a:gd name="T41" fmla="*/ 82028 h 158"/>
              <a:gd name="T42" fmla="*/ 34579 w 124"/>
              <a:gd name="T43" fmla="*/ 82028 h 158"/>
              <a:gd name="T44" fmla="*/ 44526 w 124"/>
              <a:gd name="T45" fmla="*/ 78370 h 158"/>
              <a:gd name="T46" fmla="*/ 51632 w 124"/>
              <a:gd name="T47" fmla="*/ 71578 h 158"/>
              <a:gd name="T48" fmla="*/ 56369 w 124"/>
              <a:gd name="T49" fmla="*/ 61651 h 158"/>
              <a:gd name="T50" fmla="*/ 46895 w 124"/>
              <a:gd name="T51" fmla="*/ 55904 h 158"/>
              <a:gd name="T52" fmla="*/ 12316 w 124"/>
              <a:gd name="T53" fmla="*/ 29258 h 158"/>
              <a:gd name="T54" fmla="*/ 15158 w 124"/>
              <a:gd name="T55" fmla="*/ 20376 h 158"/>
              <a:gd name="T56" fmla="*/ 19421 w 124"/>
              <a:gd name="T57" fmla="*/ 14629 h 158"/>
              <a:gd name="T58" fmla="*/ 25579 w 124"/>
              <a:gd name="T59" fmla="*/ 12017 h 158"/>
              <a:gd name="T60" fmla="*/ 33632 w 124"/>
              <a:gd name="T61" fmla="*/ 12017 h 158"/>
              <a:gd name="T62" fmla="*/ 40263 w 124"/>
              <a:gd name="T63" fmla="*/ 15152 h 158"/>
              <a:gd name="T64" fmla="*/ 44526 w 124"/>
              <a:gd name="T65" fmla="*/ 20376 h 158"/>
              <a:gd name="T66" fmla="*/ 46421 w 124"/>
              <a:gd name="T67" fmla="*/ 29258 h 158"/>
              <a:gd name="T68" fmla="*/ 11842 w 124"/>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8"/>
              <a:gd name="T107" fmla="*/ 124 w 124"/>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8">
                <a:moveTo>
                  <a:pt x="99" y="107"/>
                </a:moveTo>
                <a:lnTo>
                  <a:pt x="97" y="113"/>
                </a:lnTo>
                <a:lnTo>
                  <a:pt x="94" y="118"/>
                </a:lnTo>
                <a:lnTo>
                  <a:pt x="91" y="123"/>
                </a:lnTo>
                <a:lnTo>
                  <a:pt x="87" y="128"/>
                </a:lnTo>
                <a:lnTo>
                  <a:pt x="83" y="130"/>
                </a:lnTo>
                <a:lnTo>
                  <a:pt x="77" y="132"/>
                </a:lnTo>
                <a:lnTo>
                  <a:pt x="71" y="135"/>
                </a:lnTo>
                <a:lnTo>
                  <a:pt x="64" y="135"/>
                </a:lnTo>
                <a:lnTo>
                  <a:pt x="55" y="134"/>
                </a:lnTo>
                <a:lnTo>
                  <a:pt x="48" y="131"/>
                </a:lnTo>
                <a:lnTo>
                  <a:pt x="41" y="128"/>
                </a:lnTo>
                <a:lnTo>
                  <a:pt x="35" y="122"/>
                </a:lnTo>
                <a:lnTo>
                  <a:pt x="31" y="116"/>
                </a:lnTo>
                <a:lnTo>
                  <a:pt x="28" y="108"/>
                </a:lnTo>
                <a:lnTo>
                  <a:pt x="26" y="97"/>
                </a:lnTo>
                <a:lnTo>
                  <a:pt x="25" y="87"/>
                </a:lnTo>
                <a:lnTo>
                  <a:pt x="124" y="87"/>
                </a:lnTo>
                <a:lnTo>
                  <a:pt x="124" y="75"/>
                </a:lnTo>
                <a:lnTo>
                  <a:pt x="123" y="59"/>
                </a:lnTo>
                <a:lnTo>
                  <a:pt x="119" y="43"/>
                </a:lnTo>
                <a:lnTo>
                  <a:pt x="114" y="30"/>
                </a:lnTo>
                <a:lnTo>
                  <a:pt x="108" y="19"/>
                </a:lnTo>
                <a:lnTo>
                  <a:pt x="98" y="11"/>
                </a:lnTo>
                <a:lnTo>
                  <a:pt x="88" y="4"/>
                </a:lnTo>
                <a:lnTo>
                  <a:pt x="76" y="1"/>
                </a:lnTo>
                <a:lnTo>
                  <a:pt x="61" y="0"/>
                </a:lnTo>
                <a:lnTo>
                  <a:pt x="49" y="1"/>
                </a:lnTo>
                <a:lnTo>
                  <a:pt x="36" y="5"/>
                </a:lnTo>
                <a:lnTo>
                  <a:pt x="26" y="11"/>
                </a:lnTo>
                <a:lnTo>
                  <a:pt x="17" y="21"/>
                </a:lnTo>
                <a:lnTo>
                  <a:pt x="10" y="32"/>
                </a:lnTo>
                <a:lnTo>
                  <a:pt x="5" y="46"/>
                </a:lnTo>
                <a:lnTo>
                  <a:pt x="1" y="63"/>
                </a:lnTo>
                <a:lnTo>
                  <a:pt x="0" y="80"/>
                </a:lnTo>
                <a:lnTo>
                  <a:pt x="1" y="97"/>
                </a:lnTo>
                <a:lnTo>
                  <a:pt x="5" y="113"/>
                </a:lnTo>
                <a:lnTo>
                  <a:pt x="10" y="127"/>
                </a:lnTo>
                <a:lnTo>
                  <a:pt x="17" y="137"/>
                </a:lnTo>
                <a:lnTo>
                  <a:pt x="26" y="146"/>
                </a:lnTo>
                <a:lnTo>
                  <a:pt x="36" y="152"/>
                </a:lnTo>
                <a:lnTo>
                  <a:pt x="49" y="157"/>
                </a:lnTo>
                <a:lnTo>
                  <a:pt x="61" y="158"/>
                </a:lnTo>
                <a:lnTo>
                  <a:pt x="73" y="157"/>
                </a:lnTo>
                <a:lnTo>
                  <a:pt x="85" y="155"/>
                </a:lnTo>
                <a:lnTo>
                  <a:pt x="94" y="150"/>
                </a:lnTo>
                <a:lnTo>
                  <a:pt x="103" y="144"/>
                </a:lnTo>
                <a:lnTo>
                  <a:pt x="109" y="137"/>
                </a:lnTo>
                <a:lnTo>
                  <a:pt x="115" y="128"/>
                </a:lnTo>
                <a:lnTo>
                  <a:pt x="119" y="118"/>
                </a:lnTo>
                <a:lnTo>
                  <a:pt x="122" y="107"/>
                </a:lnTo>
                <a:lnTo>
                  <a:pt x="99" y="107"/>
                </a:lnTo>
                <a:close/>
                <a:moveTo>
                  <a:pt x="25" y="66"/>
                </a:moveTo>
                <a:lnTo>
                  <a:pt x="26" y="56"/>
                </a:lnTo>
                <a:lnTo>
                  <a:pt x="28" y="47"/>
                </a:lnTo>
                <a:lnTo>
                  <a:pt x="32" y="39"/>
                </a:lnTo>
                <a:lnTo>
                  <a:pt x="36" y="33"/>
                </a:lnTo>
                <a:lnTo>
                  <a:pt x="41" y="28"/>
                </a:lnTo>
                <a:lnTo>
                  <a:pt x="48" y="24"/>
                </a:lnTo>
                <a:lnTo>
                  <a:pt x="54" y="23"/>
                </a:lnTo>
                <a:lnTo>
                  <a:pt x="63" y="22"/>
                </a:lnTo>
                <a:lnTo>
                  <a:pt x="71" y="23"/>
                </a:lnTo>
                <a:lnTo>
                  <a:pt x="78" y="24"/>
                </a:lnTo>
                <a:lnTo>
                  <a:pt x="85" y="29"/>
                </a:lnTo>
                <a:lnTo>
                  <a:pt x="90" y="33"/>
                </a:lnTo>
                <a:lnTo>
                  <a:pt x="94" y="39"/>
                </a:lnTo>
                <a:lnTo>
                  <a:pt x="97" y="47"/>
                </a:lnTo>
                <a:lnTo>
                  <a:pt x="98" y="56"/>
                </a:lnTo>
                <a:lnTo>
                  <a:pt x="99" y="66"/>
                </a:lnTo>
                <a:lnTo>
                  <a:pt x="25"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37" name="Freeform 373"/>
          <p:cNvSpPr>
            <a:spLocks/>
          </p:cNvSpPr>
          <p:nvPr/>
        </p:nvSpPr>
        <p:spPr bwMode="auto">
          <a:xfrm>
            <a:off x="7232651" y="2354263"/>
            <a:ext cx="30163" cy="80962"/>
          </a:xfrm>
          <a:custGeom>
            <a:avLst/>
            <a:gdLst>
              <a:gd name="T0" fmla="*/ 0 w 67"/>
              <a:gd name="T1" fmla="*/ 80962 h 155"/>
              <a:gd name="T2" fmla="*/ 10354 w 67"/>
              <a:gd name="T3" fmla="*/ 80962 h 155"/>
              <a:gd name="T4" fmla="*/ 10354 w 67"/>
              <a:gd name="T5" fmla="*/ 36041 h 155"/>
              <a:gd name="T6" fmla="*/ 10805 w 67"/>
              <a:gd name="T7" fmla="*/ 31340 h 155"/>
              <a:gd name="T8" fmla="*/ 11255 w 67"/>
              <a:gd name="T9" fmla="*/ 26639 h 155"/>
              <a:gd name="T10" fmla="*/ 13056 w 67"/>
              <a:gd name="T11" fmla="*/ 22983 h 155"/>
              <a:gd name="T12" fmla="*/ 14856 w 67"/>
              <a:gd name="T13" fmla="*/ 19849 h 155"/>
              <a:gd name="T14" fmla="*/ 17107 w 67"/>
              <a:gd name="T15" fmla="*/ 16715 h 155"/>
              <a:gd name="T16" fmla="*/ 19809 w 67"/>
              <a:gd name="T17" fmla="*/ 15148 h 155"/>
              <a:gd name="T18" fmla="*/ 23860 w 67"/>
              <a:gd name="T19" fmla="*/ 14625 h 155"/>
              <a:gd name="T20" fmla="*/ 27462 w 67"/>
              <a:gd name="T21" fmla="*/ 13581 h 155"/>
              <a:gd name="T22" fmla="*/ 30163 w 67"/>
              <a:gd name="T23" fmla="*/ 13581 h 155"/>
              <a:gd name="T24" fmla="*/ 30163 w 67"/>
              <a:gd name="T25" fmla="*/ 0 h 155"/>
              <a:gd name="T26" fmla="*/ 27012 w 67"/>
              <a:gd name="T27" fmla="*/ 0 h 155"/>
              <a:gd name="T28" fmla="*/ 24310 w 67"/>
              <a:gd name="T29" fmla="*/ 0 h 155"/>
              <a:gd name="T30" fmla="*/ 21609 w 67"/>
              <a:gd name="T31" fmla="*/ 1045 h 155"/>
              <a:gd name="T32" fmla="*/ 18908 w 67"/>
              <a:gd name="T33" fmla="*/ 2089 h 155"/>
              <a:gd name="T34" fmla="*/ 16657 w 67"/>
              <a:gd name="T35" fmla="*/ 3656 h 155"/>
              <a:gd name="T36" fmla="*/ 14856 w 67"/>
              <a:gd name="T37" fmla="*/ 5746 h 155"/>
              <a:gd name="T38" fmla="*/ 13056 w 67"/>
              <a:gd name="T39" fmla="*/ 8880 h 155"/>
              <a:gd name="T40" fmla="*/ 11255 w 67"/>
              <a:gd name="T41" fmla="*/ 12014 h 155"/>
              <a:gd name="T42" fmla="*/ 9904 w 67"/>
              <a:gd name="T43" fmla="*/ 15670 h 155"/>
              <a:gd name="T44" fmla="*/ 9904 w 67"/>
              <a:gd name="T45" fmla="*/ 1567 h 155"/>
              <a:gd name="T46" fmla="*/ 0 w 67"/>
              <a:gd name="T47" fmla="*/ 1567 h 155"/>
              <a:gd name="T48" fmla="*/ 0 w 67"/>
              <a:gd name="T49" fmla="*/ 80962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
              <a:gd name="T76" fmla="*/ 0 h 155"/>
              <a:gd name="T77" fmla="*/ 67 w 67"/>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 h="155">
                <a:moveTo>
                  <a:pt x="0" y="155"/>
                </a:moveTo>
                <a:lnTo>
                  <a:pt x="23" y="155"/>
                </a:lnTo>
                <a:lnTo>
                  <a:pt x="23" y="69"/>
                </a:lnTo>
                <a:lnTo>
                  <a:pt x="24" y="60"/>
                </a:lnTo>
                <a:lnTo>
                  <a:pt x="25" y="51"/>
                </a:lnTo>
                <a:lnTo>
                  <a:pt x="29" y="44"/>
                </a:lnTo>
                <a:lnTo>
                  <a:pt x="33" y="38"/>
                </a:lnTo>
                <a:lnTo>
                  <a:pt x="38" y="32"/>
                </a:lnTo>
                <a:lnTo>
                  <a:pt x="44" y="29"/>
                </a:lnTo>
                <a:lnTo>
                  <a:pt x="53" y="28"/>
                </a:lnTo>
                <a:lnTo>
                  <a:pt x="61" y="26"/>
                </a:lnTo>
                <a:lnTo>
                  <a:pt x="67" y="26"/>
                </a:lnTo>
                <a:lnTo>
                  <a:pt x="67" y="0"/>
                </a:lnTo>
                <a:lnTo>
                  <a:pt x="60" y="0"/>
                </a:lnTo>
                <a:lnTo>
                  <a:pt x="54" y="0"/>
                </a:lnTo>
                <a:lnTo>
                  <a:pt x="48" y="2"/>
                </a:lnTo>
                <a:lnTo>
                  <a:pt x="42" y="4"/>
                </a:lnTo>
                <a:lnTo>
                  <a:pt x="37" y="7"/>
                </a:lnTo>
                <a:lnTo>
                  <a:pt x="33" y="11"/>
                </a:lnTo>
                <a:lnTo>
                  <a:pt x="29" y="17"/>
                </a:lnTo>
                <a:lnTo>
                  <a:pt x="25" y="23"/>
                </a:lnTo>
                <a:lnTo>
                  <a:pt x="22" y="30"/>
                </a:lnTo>
                <a:lnTo>
                  <a:pt x="22" y="3"/>
                </a:lnTo>
                <a:lnTo>
                  <a:pt x="0" y="3"/>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38" name="Freeform 374"/>
          <p:cNvSpPr>
            <a:spLocks/>
          </p:cNvSpPr>
          <p:nvPr/>
        </p:nvSpPr>
        <p:spPr bwMode="auto">
          <a:xfrm>
            <a:off x="7272338" y="2354263"/>
            <a:ext cx="31750" cy="80962"/>
          </a:xfrm>
          <a:custGeom>
            <a:avLst/>
            <a:gdLst>
              <a:gd name="T0" fmla="*/ 0 w 66"/>
              <a:gd name="T1" fmla="*/ 80962 h 155"/>
              <a:gd name="T2" fmla="*/ 11064 w 66"/>
              <a:gd name="T3" fmla="*/ 80962 h 155"/>
              <a:gd name="T4" fmla="*/ 11064 w 66"/>
              <a:gd name="T5" fmla="*/ 36041 h 155"/>
              <a:gd name="T6" fmla="*/ 11545 w 66"/>
              <a:gd name="T7" fmla="*/ 31340 h 155"/>
              <a:gd name="T8" fmla="*/ 12027 w 66"/>
              <a:gd name="T9" fmla="*/ 26639 h 155"/>
              <a:gd name="T10" fmla="*/ 13470 w 66"/>
              <a:gd name="T11" fmla="*/ 22983 h 155"/>
              <a:gd name="T12" fmla="*/ 15394 w 66"/>
              <a:gd name="T13" fmla="*/ 19849 h 155"/>
              <a:gd name="T14" fmla="*/ 18280 w 66"/>
              <a:gd name="T15" fmla="*/ 16715 h 155"/>
              <a:gd name="T16" fmla="*/ 21167 w 66"/>
              <a:gd name="T17" fmla="*/ 15148 h 155"/>
              <a:gd name="T18" fmla="*/ 25015 w 66"/>
              <a:gd name="T19" fmla="*/ 14625 h 155"/>
              <a:gd name="T20" fmla="*/ 29345 w 66"/>
              <a:gd name="T21" fmla="*/ 13581 h 155"/>
              <a:gd name="T22" fmla="*/ 31750 w 66"/>
              <a:gd name="T23" fmla="*/ 13581 h 155"/>
              <a:gd name="T24" fmla="*/ 31750 w 66"/>
              <a:gd name="T25" fmla="*/ 0 h 155"/>
              <a:gd name="T26" fmla="*/ 28864 w 66"/>
              <a:gd name="T27" fmla="*/ 0 h 155"/>
              <a:gd name="T28" fmla="*/ 25496 w 66"/>
              <a:gd name="T29" fmla="*/ 0 h 155"/>
              <a:gd name="T30" fmla="*/ 22610 w 66"/>
              <a:gd name="T31" fmla="*/ 1045 h 155"/>
              <a:gd name="T32" fmla="*/ 20205 w 66"/>
              <a:gd name="T33" fmla="*/ 2089 h 155"/>
              <a:gd name="T34" fmla="*/ 17318 w 66"/>
              <a:gd name="T35" fmla="*/ 3656 h 155"/>
              <a:gd name="T36" fmla="*/ 15394 w 66"/>
              <a:gd name="T37" fmla="*/ 5746 h 155"/>
              <a:gd name="T38" fmla="*/ 13470 w 66"/>
              <a:gd name="T39" fmla="*/ 8880 h 155"/>
              <a:gd name="T40" fmla="*/ 12027 w 66"/>
              <a:gd name="T41" fmla="*/ 12014 h 155"/>
              <a:gd name="T42" fmla="*/ 10583 w 66"/>
              <a:gd name="T43" fmla="*/ 15670 h 155"/>
              <a:gd name="T44" fmla="*/ 10583 w 66"/>
              <a:gd name="T45" fmla="*/ 1567 h 155"/>
              <a:gd name="T46" fmla="*/ 0 w 66"/>
              <a:gd name="T47" fmla="*/ 1567 h 155"/>
              <a:gd name="T48" fmla="*/ 0 w 66"/>
              <a:gd name="T49" fmla="*/ 80962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155"/>
              <a:gd name="T77" fmla="*/ 66 w 66"/>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155">
                <a:moveTo>
                  <a:pt x="0" y="155"/>
                </a:moveTo>
                <a:lnTo>
                  <a:pt x="23" y="155"/>
                </a:lnTo>
                <a:lnTo>
                  <a:pt x="23" y="69"/>
                </a:lnTo>
                <a:lnTo>
                  <a:pt x="24" y="60"/>
                </a:lnTo>
                <a:lnTo>
                  <a:pt x="25" y="51"/>
                </a:lnTo>
                <a:lnTo>
                  <a:pt x="28" y="44"/>
                </a:lnTo>
                <a:lnTo>
                  <a:pt x="32" y="38"/>
                </a:lnTo>
                <a:lnTo>
                  <a:pt x="38" y="32"/>
                </a:lnTo>
                <a:lnTo>
                  <a:pt x="44" y="29"/>
                </a:lnTo>
                <a:lnTo>
                  <a:pt x="52" y="28"/>
                </a:lnTo>
                <a:lnTo>
                  <a:pt x="61" y="26"/>
                </a:lnTo>
                <a:lnTo>
                  <a:pt x="66" y="26"/>
                </a:lnTo>
                <a:lnTo>
                  <a:pt x="66" y="0"/>
                </a:lnTo>
                <a:lnTo>
                  <a:pt x="60" y="0"/>
                </a:lnTo>
                <a:lnTo>
                  <a:pt x="53" y="0"/>
                </a:lnTo>
                <a:lnTo>
                  <a:pt x="47" y="2"/>
                </a:lnTo>
                <a:lnTo>
                  <a:pt x="42" y="4"/>
                </a:lnTo>
                <a:lnTo>
                  <a:pt x="36" y="7"/>
                </a:lnTo>
                <a:lnTo>
                  <a:pt x="32" y="11"/>
                </a:lnTo>
                <a:lnTo>
                  <a:pt x="28" y="17"/>
                </a:lnTo>
                <a:lnTo>
                  <a:pt x="25" y="23"/>
                </a:lnTo>
                <a:lnTo>
                  <a:pt x="22" y="30"/>
                </a:lnTo>
                <a:lnTo>
                  <a:pt x="22" y="3"/>
                </a:lnTo>
                <a:lnTo>
                  <a:pt x="0" y="3"/>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39" name="Freeform 375"/>
          <p:cNvSpPr>
            <a:spLocks noEditPoints="1"/>
          </p:cNvSpPr>
          <p:nvPr/>
        </p:nvSpPr>
        <p:spPr bwMode="auto">
          <a:xfrm>
            <a:off x="7308850" y="2354263"/>
            <a:ext cx="58738" cy="82550"/>
          </a:xfrm>
          <a:custGeom>
            <a:avLst/>
            <a:gdLst>
              <a:gd name="T0" fmla="*/ 46322 w 123"/>
              <a:gd name="T1" fmla="*/ 59039 h 158"/>
              <a:gd name="T2" fmla="*/ 42979 w 123"/>
              <a:gd name="T3" fmla="*/ 64264 h 158"/>
              <a:gd name="T4" fmla="*/ 39159 w 123"/>
              <a:gd name="T5" fmla="*/ 67921 h 158"/>
              <a:gd name="T6" fmla="*/ 33428 w 123"/>
              <a:gd name="T7" fmla="*/ 70533 h 158"/>
              <a:gd name="T8" fmla="*/ 25787 w 123"/>
              <a:gd name="T9" fmla="*/ 70011 h 158"/>
              <a:gd name="T10" fmla="*/ 19579 w 123"/>
              <a:gd name="T11" fmla="*/ 66876 h 158"/>
              <a:gd name="T12" fmla="*/ 14326 w 123"/>
              <a:gd name="T13" fmla="*/ 60606 h 158"/>
              <a:gd name="T14" fmla="*/ 11939 w 123"/>
              <a:gd name="T15" fmla="*/ 50679 h 158"/>
              <a:gd name="T16" fmla="*/ 58738 w 123"/>
              <a:gd name="T17" fmla="*/ 45455 h 158"/>
              <a:gd name="T18" fmla="*/ 58260 w 123"/>
              <a:gd name="T19" fmla="*/ 30826 h 158"/>
              <a:gd name="T20" fmla="*/ 54440 w 123"/>
              <a:gd name="T21" fmla="*/ 15674 h 158"/>
              <a:gd name="T22" fmla="*/ 46799 w 123"/>
              <a:gd name="T23" fmla="*/ 5747 h 158"/>
              <a:gd name="T24" fmla="*/ 36293 w 123"/>
              <a:gd name="T25" fmla="*/ 522 h 158"/>
              <a:gd name="T26" fmla="*/ 22922 w 123"/>
              <a:gd name="T27" fmla="*/ 522 h 158"/>
              <a:gd name="T28" fmla="*/ 11939 w 123"/>
              <a:gd name="T29" fmla="*/ 5747 h 158"/>
              <a:gd name="T30" fmla="*/ 4298 w 123"/>
              <a:gd name="T31" fmla="*/ 16719 h 158"/>
              <a:gd name="T32" fmla="*/ 478 w 123"/>
              <a:gd name="T33" fmla="*/ 32916 h 158"/>
              <a:gd name="T34" fmla="*/ 478 w 123"/>
              <a:gd name="T35" fmla="*/ 50679 h 158"/>
              <a:gd name="T36" fmla="*/ 4298 w 123"/>
              <a:gd name="T37" fmla="*/ 66353 h 158"/>
              <a:gd name="T38" fmla="*/ 11939 w 123"/>
              <a:gd name="T39" fmla="*/ 76280 h 158"/>
              <a:gd name="T40" fmla="*/ 22922 w 123"/>
              <a:gd name="T41" fmla="*/ 82028 h 158"/>
              <a:gd name="T42" fmla="*/ 34383 w 123"/>
              <a:gd name="T43" fmla="*/ 82028 h 158"/>
              <a:gd name="T44" fmla="*/ 44412 w 123"/>
              <a:gd name="T45" fmla="*/ 78370 h 158"/>
              <a:gd name="T46" fmla="*/ 51575 w 123"/>
              <a:gd name="T47" fmla="*/ 71578 h 158"/>
              <a:gd name="T48" fmla="*/ 56828 w 123"/>
              <a:gd name="T49" fmla="*/ 61651 h 158"/>
              <a:gd name="T50" fmla="*/ 47277 w 123"/>
              <a:gd name="T51" fmla="*/ 55904 h 158"/>
              <a:gd name="T52" fmla="*/ 11939 w 123"/>
              <a:gd name="T53" fmla="*/ 29258 h 158"/>
              <a:gd name="T54" fmla="*/ 14804 w 123"/>
              <a:gd name="T55" fmla="*/ 20376 h 158"/>
              <a:gd name="T56" fmla="*/ 19579 w 123"/>
              <a:gd name="T57" fmla="*/ 14629 h 158"/>
              <a:gd name="T58" fmla="*/ 25310 w 123"/>
              <a:gd name="T59" fmla="*/ 12017 h 158"/>
              <a:gd name="T60" fmla="*/ 33428 w 123"/>
              <a:gd name="T61" fmla="*/ 12017 h 158"/>
              <a:gd name="T62" fmla="*/ 40114 w 123"/>
              <a:gd name="T63" fmla="*/ 15152 h 158"/>
              <a:gd name="T64" fmla="*/ 44412 w 123"/>
              <a:gd name="T65" fmla="*/ 20376 h 158"/>
              <a:gd name="T66" fmla="*/ 46799 w 123"/>
              <a:gd name="T67" fmla="*/ 29258 h 158"/>
              <a:gd name="T68" fmla="*/ 11461 w 123"/>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3" y="118"/>
                </a:lnTo>
                <a:lnTo>
                  <a:pt x="90" y="123"/>
                </a:lnTo>
                <a:lnTo>
                  <a:pt x="86" y="128"/>
                </a:lnTo>
                <a:lnTo>
                  <a:pt x="82" y="130"/>
                </a:lnTo>
                <a:lnTo>
                  <a:pt x="77" y="132"/>
                </a:lnTo>
                <a:lnTo>
                  <a:pt x="70" y="135"/>
                </a:lnTo>
                <a:lnTo>
                  <a:pt x="63" y="135"/>
                </a:lnTo>
                <a:lnTo>
                  <a:pt x="54" y="134"/>
                </a:lnTo>
                <a:lnTo>
                  <a:pt x="47" y="131"/>
                </a:lnTo>
                <a:lnTo>
                  <a:pt x="41" y="128"/>
                </a:lnTo>
                <a:lnTo>
                  <a:pt x="34" y="122"/>
                </a:lnTo>
                <a:lnTo>
                  <a:pt x="30" y="116"/>
                </a:lnTo>
                <a:lnTo>
                  <a:pt x="27" y="108"/>
                </a:lnTo>
                <a:lnTo>
                  <a:pt x="25" y="97"/>
                </a:lnTo>
                <a:lnTo>
                  <a:pt x="24" y="87"/>
                </a:lnTo>
                <a:lnTo>
                  <a:pt x="123" y="87"/>
                </a:lnTo>
                <a:lnTo>
                  <a:pt x="123" y="75"/>
                </a:lnTo>
                <a:lnTo>
                  <a:pt x="122" y="59"/>
                </a:lnTo>
                <a:lnTo>
                  <a:pt x="119" y="43"/>
                </a:lnTo>
                <a:lnTo>
                  <a:pt x="114" y="30"/>
                </a:lnTo>
                <a:lnTo>
                  <a:pt x="107" y="19"/>
                </a:lnTo>
                <a:lnTo>
                  <a:pt x="98" y="11"/>
                </a:lnTo>
                <a:lnTo>
                  <a:pt x="87" y="4"/>
                </a:lnTo>
                <a:lnTo>
                  <a:pt x="76" y="1"/>
                </a:lnTo>
                <a:lnTo>
                  <a:pt x="61" y="0"/>
                </a:lnTo>
                <a:lnTo>
                  <a:pt x="48" y="1"/>
                </a:lnTo>
                <a:lnTo>
                  <a:pt x="35" y="5"/>
                </a:lnTo>
                <a:lnTo>
                  <a:pt x="25" y="11"/>
                </a:lnTo>
                <a:lnTo>
                  <a:pt x="17" y="21"/>
                </a:lnTo>
                <a:lnTo>
                  <a:pt x="9" y="32"/>
                </a:lnTo>
                <a:lnTo>
                  <a:pt x="4" y="46"/>
                </a:lnTo>
                <a:lnTo>
                  <a:pt x="1" y="63"/>
                </a:lnTo>
                <a:lnTo>
                  <a:pt x="0" y="80"/>
                </a:lnTo>
                <a:lnTo>
                  <a:pt x="1" y="97"/>
                </a:lnTo>
                <a:lnTo>
                  <a:pt x="4" y="113"/>
                </a:lnTo>
                <a:lnTo>
                  <a:pt x="9" y="127"/>
                </a:lnTo>
                <a:lnTo>
                  <a:pt x="17" y="137"/>
                </a:lnTo>
                <a:lnTo>
                  <a:pt x="25" y="146"/>
                </a:lnTo>
                <a:lnTo>
                  <a:pt x="35" y="152"/>
                </a:lnTo>
                <a:lnTo>
                  <a:pt x="48" y="157"/>
                </a:lnTo>
                <a:lnTo>
                  <a:pt x="61" y="158"/>
                </a:lnTo>
                <a:lnTo>
                  <a:pt x="72" y="157"/>
                </a:lnTo>
                <a:lnTo>
                  <a:pt x="84" y="155"/>
                </a:lnTo>
                <a:lnTo>
                  <a:pt x="93" y="150"/>
                </a:lnTo>
                <a:lnTo>
                  <a:pt x="102" y="144"/>
                </a:lnTo>
                <a:lnTo>
                  <a:pt x="108" y="137"/>
                </a:lnTo>
                <a:lnTo>
                  <a:pt x="115" y="128"/>
                </a:lnTo>
                <a:lnTo>
                  <a:pt x="119" y="118"/>
                </a:lnTo>
                <a:lnTo>
                  <a:pt x="121" y="107"/>
                </a:lnTo>
                <a:lnTo>
                  <a:pt x="99" y="107"/>
                </a:lnTo>
                <a:close/>
                <a:moveTo>
                  <a:pt x="24" y="66"/>
                </a:moveTo>
                <a:lnTo>
                  <a:pt x="25" y="56"/>
                </a:lnTo>
                <a:lnTo>
                  <a:pt x="27" y="47"/>
                </a:lnTo>
                <a:lnTo>
                  <a:pt x="31" y="39"/>
                </a:lnTo>
                <a:lnTo>
                  <a:pt x="35" y="33"/>
                </a:lnTo>
                <a:lnTo>
                  <a:pt x="41" y="28"/>
                </a:lnTo>
                <a:lnTo>
                  <a:pt x="47" y="24"/>
                </a:lnTo>
                <a:lnTo>
                  <a:pt x="53" y="23"/>
                </a:lnTo>
                <a:lnTo>
                  <a:pt x="62" y="22"/>
                </a:lnTo>
                <a:lnTo>
                  <a:pt x="70" y="23"/>
                </a:lnTo>
                <a:lnTo>
                  <a:pt x="78" y="24"/>
                </a:lnTo>
                <a:lnTo>
                  <a:pt x="84" y="29"/>
                </a:lnTo>
                <a:lnTo>
                  <a:pt x="89" y="33"/>
                </a:lnTo>
                <a:lnTo>
                  <a:pt x="93" y="39"/>
                </a:lnTo>
                <a:lnTo>
                  <a:pt x="97" y="47"/>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40" name="Freeform 376"/>
          <p:cNvSpPr>
            <a:spLocks/>
          </p:cNvSpPr>
          <p:nvPr/>
        </p:nvSpPr>
        <p:spPr bwMode="auto">
          <a:xfrm>
            <a:off x="7413626" y="2325689"/>
            <a:ext cx="73025" cy="109537"/>
          </a:xfrm>
          <a:custGeom>
            <a:avLst/>
            <a:gdLst>
              <a:gd name="T0" fmla="*/ 0 w 152"/>
              <a:gd name="T1" fmla="*/ 109537 h 208"/>
              <a:gd name="T2" fmla="*/ 12011 w 152"/>
              <a:gd name="T3" fmla="*/ 109537 h 208"/>
              <a:gd name="T4" fmla="*/ 12011 w 152"/>
              <a:gd name="T5" fmla="*/ 71094 h 208"/>
              <a:gd name="T6" fmla="*/ 26424 w 152"/>
              <a:gd name="T7" fmla="*/ 54769 h 208"/>
              <a:gd name="T8" fmla="*/ 57651 w 152"/>
              <a:gd name="T9" fmla="*/ 109537 h 208"/>
              <a:gd name="T10" fmla="*/ 73025 w 152"/>
              <a:gd name="T11" fmla="*/ 109537 h 208"/>
              <a:gd name="T12" fmla="*/ 35071 w 152"/>
              <a:gd name="T13" fmla="*/ 43709 h 208"/>
              <a:gd name="T14" fmla="*/ 72064 w 152"/>
              <a:gd name="T15" fmla="*/ 0 h 208"/>
              <a:gd name="T16" fmla="*/ 55730 w 152"/>
              <a:gd name="T17" fmla="*/ 0 h 208"/>
              <a:gd name="T18" fmla="*/ 12011 w 152"/>
              <a:gd name="T19" fmla="*/ 52662 h 208"/>
              <a:gd name="T20" fmla="*/ 12011 w 152"/>
              <a:gd name="T21" fmla="*/ 0 h 208"/>
              <a:gd name="T22" fmla="*/ 0 w 152"/>
              <a:gd name="T23" fmla="*/ 0 h 208"/>
              <a:gd name="T24" fmla="*/ 0 w 152"/>
              <a:gd name="T25" fmla="*/ 109537 h 2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2"/>
              <a:gd name="T40" fmla="*/ 0 h 208"/>
              <a:gd name="T41" fmla="*/ 152 w 152"/>
              <a:gd name="T42" fmla="*/ 208 h 2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2" h="208">
                <a:moveTo>
                  <a:pt x="0" y="208"/>
                </a:moveTo>
                <a:lnTo>
                  <a:pt x="25" y="208"/>
                </a:lnTo>
                <a:lnTo>
                  <a:pt x="25" y="135"/>
                </a:lnTo>
                <a:lnTo>
                  <a:pt x="55" y="104"/>
                </a:lnTo>
                <a:lnTo>
                  <a:pt x="120" y="208"/>
                </a:lnTo>
                <a:lnTo>
                  <a:pt x="152" y="208"/>
                </a:lnTo>
                <a:lnTo>
                  <a:pt x="73" y="83"/>
                </a:lnTo>
                <a:lnTo>
                  <a:pt x="150" y="0"/>
                </a:lnTo>
                <a:lnTo>
                  <a:pt x="116" y="0"/>
                </a:lnTo>
                <a:lnTo>
                  <a:pt x="25" y="100"/>
                </a:lnTo>
                <a:lnTo>
                  <a:pt x="25" y="0"/>
                </a:lnTo>
                <a:lnTo>
                  <a:pt x="0" y="0"/>
                </a:lnTo>
                <a:lnTo>
                  <a:pt x="0" y="20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41" name="Rectangle 377"/>
          <p:cNvSpPr>
            <a:spLocks noChangeArrowheads="1"/>
          </p:cNvSpPr>
          <p:nvPr/>
        </p:nvSpPr>
        <p:spPr bwMode="auto">
          <a:xfrm>
            <a:off x="7496175" y="2419351"/>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242" name="Freeform 378"/>
          <p:cNvSpPr>
            <a:spLocks/>
          </p:cNvSpPr>
          <p:nvPr/>
        </p:nvSpPr>
        <p:spPr bwMode="auto">
          <a:xfrm>
            <a:off x="6375400" y="2522538"/>
            <a:ext cx="58738" cy="107950"/>
          </a:xfrm>
          <a:custGeom>
            <a:avLst/>
            <a:gdLst>
              <a:gd name="T0" fmla="*/ 0 w 126"/>
              <a:gd name="T1" fmla="*/ 71967 h 204"/>
              <a:gd name="T2" fmla="*/ 1865 w 126"/>
              <a:gd name="T3" fmla="*/ 86783 h 204"/>
              <a:gd name="T4" fmla="*/ 7925 w 126"/>
              <a:gd name="T5" fmla="*/ 97896 h 204"/>
              <a:gd name="T6" fmla="*/ 16782 w 126"/>
              <a:gd name="T7" fmla="*/ 105304 h 204"/>
              <a:gd name="T8" fmla="*/ 28437 w 126"/>
              <a:gd name="T9" fmla="*/ 107950 h 204"/>
              <a:gd name="T10" fmla="*/ 41490 w 126"/>
              <a:gd name="T11" fmla="*/ 105304 h 204"/>
              <a:gd name="T12" fmla="*/ 50813 w 126"/>
              <a:gd name="T13" fmla="*/ 98425 h 204"/>
              <a:gd name="T14" fmla="*/ 56873 w 126"/>
              <a:gd name="T15" fmla="*/ 87842 h 204"/>
              <a:gd name="T16" fmla="*/ 58738 w 126"/>
              <a:gd name="T17" fmla="*/ 74613 h 204"/>
              <a:gd name="T18" fmla="*/ 57806 w 126"/>
              <a:gd name="T19" fmla="*/ 65087 h 204"/>
              <a:gd name="T20" fmla="*/ 55475 w 126"/>
              <a:gd name="T21" fmla="*/ 58737 h 204"/>
              <a:gd name="T22" fmla="*/ 51279 w 126"/>
              <a:gd name="T23" fmla="*/ 52388 h 204"/>
              <a:gd name="T24" fmla="*/ 45219 w 126"/>
              <a:gd name="T25" fmla="*/ 48683 h 204"/>
              <a:gd name="T26" fmla="*/ 50347 w 126"/>
              <a:gd name="T27" fmla="*/ 44979 h 204"/>
              <a:gd name="T28" fmla="*/ 53610 w 126"/>
              <a:gd name="T29" fmla="*/ 40746 h 204"/>
              <a:gd name="T30" fmla="*/ 55475 w 126"/>
              <a:gd name="T31" fmla="*/ 34396 h 204"/>
              <a:gd name="T32" fmla="*/ 55941 w 126"/>
              <a:gd name="T33" fmla="*/ 27517 h 204"/>
              <a:gd name="T34" fmla="*/ 54076 w 126"/>
              <a:gd name="T35" fmla="*/ 15875 h 204"/>
              <a:gd name="T36" fmla="*/ 48948 w 126"/>
              <a:gd name="T37" fmla="*/ 7408 h 204"/>
              <a:gd name="T38" fmla="*/ 40091 w 126"/>
              <a:gd name="T39" fmla="*/ 1588 h 204"/>
              <a:gd name="T40" fmla="*/ 28437 w 126"/>
              <a:gd name="T41" fmla="*/ 0 h 204"/>
              <a:gd name="T42" fmla="*/ 17715 w 126"/>
              <a:gd name="T43" fmla="*/ 2646 h 204"/>
              <a:gd name="T44" fmla="*/ 9323 w 126"/>
              <a:gd name="T45" fmla="*/ 8996 h 204"/>
              <a:gd name="T46" fmla="*/ 3729 w 126"/>
              <a:gd name="T47" fmla="*/ 20108 h 204"/>
              <a:gd name="T48" fmla="*/ 1865 w 126"/>
              <a:gd name="T49" fmla="*/ 34396 h 204"/>
              <a:gd name="T50" fmla="*/ 12587 w 126"/>
              <a:gd name="T51" fmla="*/ 34925 h 204"/>
              <a:gd name="T52" fmla="*/ 14451 w 126"/>
              <a:gd name="T53" fmla="*/ 25400 h 204"/>
              <a:gd name="T54" fmla="*/ 17248 w 126"/>
              <a:gd name="T55" fmla="*/ 17992 h 204"/>
              <a:gd name="T56" fmla="*/ 21910 w 126"/>
              <a:gd name="T57" fmla="*/ 13229 h 204"/>
              <a:gd name="T58" fmla="*/ 29369 w 126"/>
              <a:gd name="T59" fmla="*/ 12171 h 204"/>
              <a:gd name="T60" fmla="*/ 35895 w 126"/>
              <a:gd name="T61" fmla="*/ 13229 h 204"/>
              <a:gd name="T62" fmla="*/ 40091 w 126"/>
              <a:gd name="T63" fmla="*/ 16404 h 204"/>
              <a:gd name="T64" fmla="*/ 43354 w 126"/>
              <a:gd name="T65" fmla="*/ 21696 h 204"/>
              <a:gd name="T66" fmla="*/ 44287 w 126"/>
              <a:gd name="T67" fmla="*/ 28046 h 204"/>
              <a:gd name="T68" fmla="*/ 43354 w 126"/>
              <a:gd name="T69" fmla="*/ 35454 h 204"/>
              <a:gd name="T70" fmla="*/ 39625 w 126"/>
              <a:gd name="T71" fmla="*/ 40746 h 204"/>
              <a:gd name="T72" fmla="*/ 34497 w 126"/>
              <a:gd name="T73" fmla="*/ 43921 h 204"/>
              <a:gd name="T74" fmla="*/ 27038 w 126"/>
              <a:gd name="T75" fmla="*/ 44450 h 204"/>
              <a:gd name="T76" fmla="*/ 23309 w 126"/>
              <a:gd name="T77" fmla="*/ 56092 h 204"/>
              <a:gd name="T78" fmla="*/ 33565 w 126"/>
              <a:gd name="T79" fmla="*/ 56621 h 204"/>
              <a:gd name="T80" fmla="*/ 40091 w 126"/>
              <a:gd name="T81" fmla="*/ 59267 h 204"/>
              <a:gd name="T82" fmla="*/ 44753 w 126"/>
              <a:gd name="T83" fmla="*/ 63500 h 204"/>
              <a:gd name="T84" fmla="*/ 46617 w 126"/>
              <a:gd name="T85" fmla="*/ 70379 h 204"/>
              <a:gd name="T86" fmla="*/ 46617 w 126"/>
              <a:gd name="T87" fmla="*/ 78846 h 204"/>
              <a:gd name="T88" fmla="*/ 44753 w 126"/>
              <a:gd name="T89" fmla="*/ 86254 h 204"/>
              <a:gd name="T90" fmla="*/ 39625 w 126"/>
              <a:gd name="T91" fmla="*/ 91546 h 204"/>
              <a:gd name="T92" fmla="*/ 33565 w 126"/>
              <a:gd name="T93" fmla="*/ 94192 h 204"/>
              <a:gd name="T94" fmla="*/ 25640 w 126"/>
              <a:gd name="T95" fmla="*/ 94192 h 204"/>
              <a:gd name="T96" fmla="*/ 18647 w 126"/>
              <a:gd name="T97" fmla="*/ 91017 h 204"/>
              <a:gd name="T98" fmla="*/ 14451 w 126"/>
              <a:gd name="T99" fmla="*/ 85725 h 204"/>
              <a:gd name="T100" fmla="*/ 11654 w 126"/>
              <a:gd name="T101" fmla="*/ 76729 h 204"/>
              <a:gd name="T102" fmla="*/ 0 w 126"/>
              <a:gd name="T103" fmla="*/ 71438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6"/>
              <a:gd name="T157" fmla="*/ 0 h 204"/>
              <a:gd name="T158" fmla="*/ 126 w 126"/>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6" h="204">
                <a:moveTo>
                  <a:pt x="0" y="135"/>
                </a:moveTo>
                <a:lnTo>
                  <a:pt x="0" y="136"/>
                </a:lnTo>
                <a:lnTo>
                  <a:pt x="1" y="151"/>
                </a:lnTo>
                <a:lnTo>
                  <a:pt x="4" y="164"/>
                </a:lnTo>
                <a:lnTo>
                  <a:pt x="9" y="176"/>
                </a:lnTo>
                <a:lnTo>
                  <a:pt x="17" y="185"/>
                </a:lnTo>
                <a:lnTo>
                  <a:pt x="25" y="193"/>
                </a:lnTo>
                <a:lnTo>
                  <a:pt x="36" y="199"/>
                </a:lnTo>
                <a:lnTo>
                  <a:pt x="47" y="203"/>
                </a:lnTo>
                <a:lnTo>
                  <a:pt x="61" y="204"/>
                </a:lnTo>
                <a:lnTo>
                  <a:pt x="76" y="203"/>
                </a:lnTo>
                <a:lnTo>
                  <a:pt x="89" y="199"/>
                </a:lnTo>
                <a:lnTo>
                  <a:pt x="99" y="193"/>
                </a:lnTo>
                <a:lnTo>
                  <a:pt x="109" y="186"/>
                </a:lnTo>
                <a:lnTo>
                  <a:pt x="116" y="177"/>
                </a:lnTo>
                <a:lnTo>
                  <a:pt x="122" y="166"/>
                </a:lnTo>
                <a:lnTo>
                  <a:pt x="125" y="154"/>
                </a:lnTo>
                <a:lnTo>
                  <a:pt x="126" y="141"/>
                </a:lnTo>
                <a:lnTo>
                  <a:pt x="126" y="131"/>
                </a:lnTo>
                <a:lnTo>
                  <a:pt x="124" y="123"/>
                </a:lnTo>
                <a:lnTo>
                  <a:pt x="122" y="116"/>
                </a:lnTo>
                <a:lnTo>
                  <a:pt x="119" y="111"/>
                </a:lnTo>
                <a:lnTo>
                  <a:pt x="115" y="105"/>
                </a:lnTo>
                <a:lnTo>
                  <a:pt x="110" y="99"/>
                </a:lnTo>
                <a:lnTo>
                  <a:pt x="104" y="95"/>
                </a:lnTo>
                <a:lnTo>
                  <a:pt x="97" y="92"/>
                </a:lnTo>
                <a:lnTo>
                  <a:pt x="102" y="88"/>
                </a:lnTo>
                <a:lnTo>
                  <a:pt x="108" y="85"/>
                </a:lnTo>
                <a:lnTo>
                  <a:pt x="111" y="81"/>
                </a:lnTo>
                <a:lnTo>
                  <a:pt x="115" y="77"/>
                </a:lnTo>
                <a:lnTo>
                  <a:pt x="117" y="71"/>
                </a:lnTo>
                <a:lnTo>
                  <a:pt x="119" y="65"/>
                </a:lnTo>
                <a:lnTo>
                  <a:pt x="120" y="59"/>
                </a:lnTo>
                <a:lnTo>
                  <a:pt x="120" y="52"/>
                </a:lnTo>
                <a:lnTo>
                  <a:pt x="119" y="41"/>
                </a:lnTo>
                <a:lnTo>
                  <a:pt x="116" y="30"/>
                </a:lnTo>
                <a:lnTo>
                  <a:pt x="112" y="22"/>
                </a:lnTo>
                <a:lnTo>
                  <a:pt x="105" y="14"/>
                </a:lnTo>
                <a:lnTo>
                  <a:pt x="97" y="8"/>
                </a:lnTo>
                <a:lnTo>
                  <a:pt x="86" y="3"/>
                </a:lnTo>
                <a:lnTo>
                  <a:pt x="75" y="1"/>
                </a:lnTo>
                <a:lnTo>
                  <a:pt x="61" y="0"/>
                </a:lnTo>
                <a:lnTo>
                  <a:pt x="50" y="1"/>
                </a:lnTo>
                <a:lnTo>
                  <a:pt x="38" y="5"/>
                </a:lnTo>
                <a:lnTo>
                  <a:pt x="28" y="10"/>
                </a:lnTo>
                <a:lnTo>
                  <a:pt x="20" y="17"/>
                </a:lnTo>
                <a:lnTo>
                  <a:pt x="14" y="27"/>
                </a:lnTo>
                <a:lnTo>
                  <a:pt x="8" y="38"/>
                </a:lnTo>
                <a:lnTo>
                  <a:pt x="5" y="50"/>
                </a:lnTo>
                <a:lnTo>
                  <a:pt x="4" y="65"/>
                </a:lnTo>
                <a:lnTo>
                  <a:pt x="4" y="66"/>
                </a:lnTo>
                <a:lnTo>
                  <a:pt x="27" y="66"/>
                </a:lnTo>
                <a:lnTo>
                  <a:pt x="28" y="56"/>
                </a:lnTo>
                <a:lnTo>
                  <a:pt x="31" y="48"/>
                </a:lnTo>
                <a:lnTo>
                  <a:pt x="33" y="41"/>
                </a:lnTo>
                <a:lnTo>
                  <a:pt x="37" y="34"/>
                </a:lnTo>
                <a:lnTo>
                  <a:pt x="41" y="29"/>
                </a:lnTo>
                <a:lnTo>
                  <a:pt x="47" y="25"/>
                </a:lnTo>
                <a:lnTo>
                  <a:pt x="55" y="24"/>
                </a:lnTo>
                <a:lnTo>
                  <a:pt x="63" y="23"/>
                </a:lnTo>
                <a:lnTo>
                  <a:pt x="71" y="23"/>
                </a:lnTo>
                <a:lnTo>
                  <a:pt x="77" y="25"/>
                </a:lnTo>
                <a:lnTo>
                  <a:pt x="82" y="28"/>
                </a:lnTo>
                <a:lnTo>
                  <a:pt x="86" y="31"/>
                </a:lnTo>
                <a:lnTo>
                  <a:pt x="91" y="35"/>
                </a:lnTo>
                <a:lnTo>
                  <a:pt x="93" y="41"/>
                </a:lnTo>
                <a:lnTo>
                  <a:pt x="95" y="46"/>
                </a:lnTo>
                <a:lnTo>
                  <a:pt x="95" y="53"/>
                </a:lnTo>
                <a:lnTo>
                  <a:pt x="94" y="62"/>
                </a:lnTo>
                <a:lnTo>
                  <a:pt x="93" y="67"/>
                </a:lnTo>
                <a:lnTo>
                  <a:pt x="90" y="73"/>
                </a:lnTo>
                <a:lnTo>
                  <a:pt x="85" y="77"/>
                </a:lnTo>
                <a:lnTo>
                  <a:pt x="80" y="80"/>
                </a:lnTo>
                <a:lnTo>
                  <a:pt x="74" y="83"/>
                </a:lnTo>
                <a:lnTo>
                  <a:pt x="66" y="84"/>
                </a:lnTo>
                <a:lnTo>
                  <a:pt x="58" y="84"/>
                </a:lnTo>
                <a:lnTo>
                  <a:pt x="50" y="84"/>
                </a:lnTo>
                <a:lnTo>
                  <a:pt x="50" y="106"/>
                </a:lnTo>
                <a:lnTo>
                  <a:pt x="63" y="106"/>
                </a:lnTo>
                <a:lnTo>
                  <a:pt x="72" y="107"/>
                </a:lnTo>
                <a:lnTo>
                  <a:pt x="79" y="108"/>
                </a:lnTo>
                <a:lnTo>
                  <a:pt x="86" y="112"/>
                </a:lnTo>
                <a:lnTo>
                  <a:pt x="92" y="115"/>
                </a:lnTo>
                <a:lnTo>
                  <a:pt x="96" y="120"/>
                </a:lnTo>
                <a:lnTo>
                  <a:pt x="99" y="126"/>
                </a:lnTo>
                <a:lnTo>
                  <a:pt x="100" y="133"/>
                </a:lnTo>
                <a:lnTo>
                  <a:pt x="101" y="141"/>
                </a:lnTo>
                <a:lnTo>
                  <a:pt x="100" y="149"/>
                </a:lnTo>
                <a:lnTo>
                  <a:pt x="99" y="157"/>
                </a:lnTo>
                <a:lnTo>
                  <a:pt x="96" y="163"/>
                </a:lnTo>
                <a:lnTo>
                  <a:pt x="91" y="169"/>
                </a:lnTo>
                <a:lnTo>
                  <a:pt x="85" y="173"/>
                </a:lnTo>
                <a:lnTo>
                  <a:pt x="79" y="177"/>
                </a:lnTo>
                <a:lnTo>
                  <a:pt x="72" y="178"/>
                </a:lnTo>
                <a:lnTo>
                  <a:pt x="63" y="179"/>
                </a:lnTo>
                <a:lnTo>
                  <a:pt x="55" y="178"/>
                </a:lnTo>
                <a:lnTo>
                  <a:pt x="46" y="177"/>
                </a:lnTo>
                <a:lnTo>
                  <a:pt x="40" y="172"/>
                </a:lnTo>
                <a:lnTo>
                  <a:pt x="35" y="168"/>
                </a:lnTo>
                <a:lnTo>
                  <a:pt x="31" y="162"/>
                </a:lnTo>
                <a:lnTo>
                  <a:pt x="27" y="154"/>
                </a:lnTo>
                <a:lnTo>
                  <a:pt x="25" y="145"/>
                </a:lnTo>
                <a:lnTo>
                  <a:pt x="24" y="135"/>
                </a:lnTo>
                <a:lnTo>
                  <a:pt x="0" y="135"/>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43" name="Freeform 379"/>
          <p:cNvSpPr>
            <a:spLocks/>
          </p:cNvSpPr>
          <p:nvPr/>
        </p:nvSpPr>
        <p:spPr bwMode="auto">
          <a:xfrm>
            <a:off x="6443663" y="2522538"/>
            <a:ext cx="57150" cy="106362"/>
          </a:xfrm>
          <a:custGeom>
            <a:avLst/>
            <a:gdLst>
              <a:gd name="T0" fmla="*/ 57150 w 125"/>
              <a:gd name="T1" fmla="*/ 106362 h 199"/>
              <a:gd name="T2" fmla="*/ 12344 w 125"/>
              <a:gd name="T3" fmla="*/ 93534 h 199"/>
              <a:gd name="T4" fmla="*/ 15088 w 125"/>
              <a:gd name="T5" fmla="*/ 86586 h 199"/>
              <a:gd name="T6" fmla="*/ 18745 w 125"/>
              <a:gd name="T7" fmla="*/ 80172 h 199"/>
              <a:gd name="T8" fmla="*/ 24689 w 125"/>
              <a:gd name="T9" fmla="*/ 74828 h 199"/>
              <a:gd name="T10" fmla="*/ 32004 w 125"/>
              <a:gd name="T11" fmla="*/ 69483 h 199"/>
              <a:gd name="T12" fmla="*/ 43434 w 125"/>
              <a:gd name="T13" fmla="*/ 61465 h 199"/>
              <a:gd name="T14" fmla="*/ 50292 w 125"/>
              <a:gd name="T15" fmla="*/ 54517 h 199"/>
              <a:gd name="T16" fmla="*/ 54864 w 125"/>
              <a:gd name="T17" fmla="*/ 46500 h 199"/>
              <a:gd name="T18" fmla="*/ 56693 w 125"/>
              <a:gd name="T19" fmla="*/ 36879 h 199"/>
              <a:gd name="T20" fmla="*/ 56693 w 125"/>
              <a:gd name="T21" fmla="*/ 24586 h 199"/>
              <a:gd name="T22" fmla="*/ 52578 w 125"/>
              <a:gd name="T23" fmla="*/ 12828 h 199"/>
              <a:gd name="T24" fmla="*/ 45263 w 125"/>
              <a:gd name="T25" fmla="*/ 4810 h 199"/>
              <a:gd name="T26" fmla="*/ 35662 w 125"/>
              <a:gd name="T27" fmla="*/ 534 h 199"/>
              <a:gd name="T28" fmla="*/ 23774 w 125"/>
              <a:gd name="T29" fmla="*/ 534 h 199"/>
              <a:gd name="T30" fmla="*/ 13716 w 125"/>
              <a:gd name="T31" fmla="*/ 5345 h 199"/>
              <a:gd name="T32" fmla="*/ 6401 w 125"/>
              <a:gd name="T33" fmla="*/ 14966 h 199"/>
              <a:gd name="T34" fmla="*/ 2743 w 125"/>
              <a:gd name="T35" fmla="*/ 28328 h 199"/>
              <a:gd name="T36" fmla="*/ 2286 w 125"/>
              <a:gd name="T37" fmla="*/ 38483 h 199"/>
              <a:gd name="T38" fmla="*/ 13259 w 125"/>
              <a:gd name="T39" fmla="*/ 37414 h 199"/>
              <a:gd name="T40" fmla="*/ 14173 w 125"/>
              <a:gd name="T41" fmla="*/ 27259 h 199"/>
              <a:gd name="T42" fmla="*/ 17374 w 125"/>
              <a:gd name="T43" fmla="*/ 19241 h 199"/>
              <a:gd name="T44" fmla="*/ 22860 w 125"/>
              <a:gd name="T45" fmla="*/ 14966 h 199"/>
              <a:gd name="T46" fmla="*/ 29261 w 125"/>
              <a:gd name="T47" fmla="*/ 12828 h 199"/>
              <a:gd name="T48" fmla="*/ 35662 w 125"/>
              <a:gd name="T49" fmla="*/ 14431 h 199"/>
              <a:gd name="T50" fmla="*/ 41148 w 125"/>
              <a:gd name="T51" fmla="*/ 18172 h 199"/>
              <a:gd name="T52" fmla="*/ 44348 w 125"/>
              <a:gd name="T53" fmla="*/ 24052 h 199"/>
              <a:gd name="T54" fmla="*/ 45263 w 125"/>
              <a:gd name="T55" fmla="*/ 31534 h 199"/>
              <a:gd name="T56" fmla="*/ 44348 w 125"/>
              <a:gd name="T57" fmla="*/ 38483 h 199"/>
              <a:gd name="T58" fmla="*/ 42520 w 125"/>
              <a:gd name="T59" fmla="*/ 44362 h 199"/>
              <a:gd name="T60" fmla="*/ 38862 w 125"/>
              <a:gd name="T61" fmla="*/ 49707 h 199"/>
              <a:gd name="T62" fmla="*/ 33376 w 125"/>
              <a:gd name="T63" fmla="*/ 53983 h 199"/>
              <a:gd name="T64" fmla="*/ 20574 w 125"/>
              <a:gd name="T65" fmla="*/ 63603 h 199"/>
              <a:gd name="T66" fmla="*/ 10516 w 125"/>
              <a:gd name="T67" fmla="*/ 73224 h 199"/>
              <a:gd name="T68" fmla="*/ 4115 w 125"/>
              <a:gd name="T69" fmla="*/ 84448 h 199"/>
              <a:gd name="T70" fmla="*/ 457 w 125"/>
              <a:gd name="T71" fmla="*/ 97810 h 199"/>
              <a:gd name="T72" fmla="*/ 0 w 125"/>
              <a:gd name="T73" fmla="*/ 106362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99"/>
              <a:gd name="T113" fmla="*/ 125 w 125"/>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99">
                <a:moveTo>
                  <a:pt x="0" y="199"/>
                </a:moveTo>
                <a:lnTo>
                  <a:pt x="125" y="199"/>
                </a:lnTo>
                <a:lnTo>
                  <a:pt x="125" y="175"/>
                </a:lnTo>
                <a:lnTo>
                  <a:pt x="27" y="175"/>
                </a:lnTo>
                <a:lnTo>
                  <a:pt x="30" y="168"/>
                </a:lnTo>
                <a:lnTo>
                  <a:pt x="33" y="162"/>
                </a:lnTo>
                <a:lnTo>
                  <a:pt x="36" y="156"/>
                </a:lnTo>
                <a:lnTo>
                  <a:pt x="41" y="150"/>
                </a:lnTo>
                <a:lnTo>
                  <a:pt x="48" y="145"/>
                </a:lnTo>
                <a:lnTo>
                  <a:pt x="54" y="140"/>
                </a:lnTo>
                <a:lnTo>
                  <a:pt x="62" y="135"/>
                </a:lnTo>
                <a:lnTo>
                  <a:pt x="70" y="130"/>
                </a:lnTo>
                <a:lnTo>
                  <a:pt x="86" y="122"/>
                </a:lnTo>
                <a:lnTo>
                  <a:pt x="95" y="115"/>
                </a:lnTo>
                <a:lnTo>
                  <a:pt x="103" y="109"/>
                </a:lnTo>
                <a:lnTo>
                  <a:pt x="110" y="102"/>
                </a:lnTo>
                <a:lnTo>
                  <a:pt x="115" y="95"/>
                </a:lnTo>
                <a:lnTo>
                  <a:pt x="120" y="87"/>
                </a:lnTo>
                <a:lnTo>
                  <a:pt x="123" y="78"/>
                </a:lnTo>
                <a:lnTo>
                  <a:pt x="124" y="69"/>
                </a:lnTo>
                <a:lnTo>
                  <a:pt x="125" y="59"/>
                </a:lnTo>
                <a:lnTo>
                  <a:pt x="124" y="46"/>
                </a:lnTo>
                <a:lnTo>
                  <a:pt x="121" y="35"/>
                </a:lnTo>
                <a:lnTo>
                  <a:pt x="115" y="24"/>
                </a:lnTo>
                <a:lnTo>
                  <a:pt x="108" y="16"/>
                </a:lnTo>
                <a:lnTo>
                  <a:pt x="99" y="9"/>
                </a:lnTo>
                <a:lnTo>
                  <a:pt x="90" y="5"/>
                </a:lnTo>
                <a:lnTo>
                  <a:pt x="78" y="1"/>
                </a:lnTo>
                <a:lnTo>
                  <a:pt x="65" y="0"/>
                </a:lnTo>
                <a:lnTo>
                  <a:pt x="52" y="1"/>
                </a:lnTo>
                <a:lnTo>
                  <a:pt x="40" y="5"/>
                </a:lnTo>
                <a:lnTo>
                  <a:pt x="30" y="10"/>
                </a:lnTo>
                <a:lnTo>
                  <a:pt x="21" y="19"/>
                </a:lnTo>
                <a:lnTo>
                  <a:pt x="14" y="28"/>
                </a:lnTo>
                <a:lnTo>
                  <a:pt x="9" y="39"/>
                </a:lnTo>
                <a:lnTo>
                  <a:pt x="6" y="53"/>
                </a:lnTo>
                <a:lnTo>
                  <a:pt x="5" y="69"/>
                </a:lnTo>
                <a:lnTo>
                  <a:pt x="5" y="72"/>
                </a:lnTo>
                <a:lnTo>
                  <a:pt x="29" y="72"/>
                </a:lnTo>
                <a:lnTo>
                  <a:pt x="29" y="70"/>
                </a:lnTo>
                <a:lnTo>
                  <a:pt x="30" y="59"/>
                </a:lnTo>
                <a:lnTo>
                  <a:pt x="31" y="51"/>
                </a:lnTo>
                <a:lnTo>
                  <a:pt x="34" y="43"/>
                </a:lnTo>
                <a:lnTo>
                  <a:pt x="38" y="36"/>
                </a:lnTo>
                <a:lnTo>
                  <a:pt x="44" y="31"/>
                </a:lnTo>
                <a:lnTo>
                  <a:pt x="50" y="28"/>
                </a:lnTo>
                <a:lnTo>
                  <a:pt x="56" y="25"/>
                </a:lnTo>
                <a:lnTo>
                  <a:pt x="64" y="24"/>
                </a:lnTo>
                <a:lnTo>
                  <a:pt x="72" y="25"/>
                </a:lnTo>
                <a:lnTo>
                  <a:pt x="78" y="27"/>
                </a:lnTo>
                <a:lnTo>
                  <a:pt x="85" y="30"/>
                </a:lnTo>
                <a:lnTo>
                  <a:pt x="90" y="34"/>
                </a:lnTo>
                <a:lnTo>
                  <a:pt x="94" y="39"/>
                </a:lnTo>
                <a:lnTo>
                  <a:pt x="97" y="45"/>
                </a:lnTo>
                <a:lnTo>
                  <a:pt x="98" y="52"/>
                </a:lnTo>
                <a:lnTo>
                  <a:pt x="99" y="59"/>
                </a:lnTo>
                <a:lnTo>
                  <a:pt x="99" y="66"/>
                </a:lnTo>
                <a:lnTo>
                  <a:pt x="97" y="72"/>
                </a:lnTo>
                <a:lnTo>
                  <a:pt x="96" y="78"/>
                </a:lnTo>
                <a:lnTo>
                  <a:pt x="93" y="83"/>
                </a:lnTo>
                <a:lnTo>
                  <a:pt x="89" y="88"/>
                </a:lnTo>
                <a:lnTo>
                  <a:pt x="85" y="93"/>
                </a:lnTo>
                <a:lnTo>
                  <a:pt x="79" y="98"/>
                </a:lnTo>
                <a:lnTo>
                  <a:pt x="73" y="101"/>
                </a:lnTo>
                <a:lnTo>
                  <a:pt x="58" y="111"/>
                </a:lnTo>
                <a:lnTo>
                  <a:pt x="45" y="119"/>
                </a:lnTo>
                <a:lnTo>
                  <a:pt x="33" y="128"/>
                </a:lnTo>
                <a:lnTo>
                  <a:pt x="23" y="137"/>
                </a:lnTo>
                <a:lnTo>
                  <a:pt x="15" y="148"/>
                </a:lnTo>
                <a:lnTo>
                  <a:pt x="9" y="158"/>
                </a:lnTo>
                <a:lnTo>
                  <a:pt x="5" y="170"/>
                </a:lnTo>
                <a:lnTo>
                  <a:pt x="1" y="183"/>
                </a:lnTo>
                <a:lnTo>
                  <a:pt x="0" y="198"/>
                </a:lnTo>
                <a:lnTo>
                  <a:pt x="0" y="199"/>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44" name="Freeform 380"/>
          <p:cNvSpPr>
            <a:spLocks/>
          </p:cNvSpPr>
          <p:nvPr/>
        </p:nvSpPr>
        <p:spPr bwMode="auto">
          <a:xfrm>
            <a:off x="7061200" y="2519364"/>
            <a:ext cx="65088" cy="109537"/>
          </a:xfrm>
          <a:custGeom>
            <a:avLst/>
            <a:gdLst>
              <a:gd name="T0" fmla="*/ 0 w 136"/>
              <a:gd name="T1" fmla="*/ 109537 h 207"/>
              <a:gd name="T2" fmla="*/ 65088 w 136"/>
              <a:gd name="T3" fmla="*/ 109537 h 207"/>
              <a:gd name="T4" fmla="*/ 65088 w 136"/>
              <a:gd name="T5" fmla="*/ 95779 h 207"/>
              <a:gd name="T6" fmla="*/ 12443 w 136"/>
              <a:gd name="T7" fmla="*/ 95779 h 207"/>
              <a:gd name="T8" fmla="*/ 12443 w 136"/>
              <a:gd name="T9" fmla="*/ 59266 h 207"/>
              <a:gd name="T10" fmla="*/ 60302 w 136"/>
              <a:gd name="T11" fmla="*/ 59266 h 207"/>
              <a:gd name="T12" fmla="*/ 60302 w 136"/>
              <a:gd name="T13" fmla="*/ 46037 h 207"/>
              <a:gd name="T14" fmla="*/ 12443 w 136"/>
              <a:gd name="T15" fmla="*/ 46037 h 207"/>
              <a:gd name="T16" fmla="*/ 12443 w 136"/>
              <a:gd name="T17" fmla="*/ 13229 h 207"/>
              <a:gd name="T18" fmla="*/ 64131 w 136"/>
              <a:gd name="T19" fmla="*/ 13229 h 207"/>
              <a:gd name="T20" fmla="*/ 64131 w 136"/>
              <a:gd name="T21" fmla="*/ 0 h 207"/>
              <a:gd name="T22" fmla="*/ 0 w 136"/>
              <a:gd name="T23" fmla="*/ 0 h 207"/>
              <a:gd name="T24" fmla="*/ 0 w 136"/>
              <a:gd name="T25" fmla="*/ 109537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6"/>
              <a:gd name="T40" fmla="*/ 0 h 207"/>
              <a:gd name="T41" fmla="*/ 136 w 136"/>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6" h="207">
                <a:moveTo>
                  <a:pt x="0" y="207"/>
                </a:moveTo>
                <a:lnTo>
                  <a:pt x="136" y="207"/>
                </a:lnTo>
                <a:lnTo>
                  <a:pt x="136" y="181"/>
                </a:lnTo>
                <a:lnTo>
                  <a:pt x="26" y="181"/>
                </a:lnTo>
                <a:lnTo>
                  <a:pt x="26" y="112"/>
                </a:lnTo>
                <a:lnTo>
                  <a:pt x="126" y="112"/>
                </a:lnTo>
                <a:lnTo>
                  <a:pt x="126" y="87"/>
                </a:lnTo>
                <a:lnTo>
                  <a:pt x="26" y="87"/>
                </a:lnTo>
                <a:lnTo>
                  <a:pt x="26" y="25"/>
                </a:lnTo>
                <a:lnTo>
                  <a:pt x="134" y="25"/>
                </a:lnTo>
                <a:lnTo>
                  <a:pt x="134" y="0"/>
                </a:lnTo>
                <a:lnTo>
                  <a:pt x="0" y="0"/>
                </a:lnTo>
                <a:lnTo>
                  <a:pt x="0" y="207"/>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45" name="Freeform 381"/>
          <p:cNvSpPr>
            <a:spLocks/>
          </p:cNvSpPr>
          <p:nvPr/>
        </p:nvSpPr>
        <p:spPr bwMode="auto">
          <a:xfrm>
            <a:off x="7131050" y="2525714"/>
            <a:ext cx="31750" cy="103187"/>
          </a:xfrm>
          <a:custGeom>
            <a:avLst/>
            <a:gdLst>
              <a:gd name="T0" fmla="*/ 20377 w 67"/>
              <a:gd name="T1" fmla="*/ 82020 h 195"/>
              <a:gd name="T2" fmla="*/ 20377 w 67"/>
              <a:gd name="T3" fmla="*/ 32279 h 195"/>
              <a:gd name="T4" fmla="*/ 31750 w 67"/>
              <a:gd name="T5" fmla="*/ 32279 h 195"/>
              <a:gd name="T6" fmla="*/ 31750 w 67"/>
              <a:gd name="T7" fmla="*/ 22225 h 195"/>
              <a:gd name="T8" fmla="*/ 20377 w 67"/>
              <a:gd name="T9" fmla="*/ 22225 h 195"/>
              <a:gd name="T10" fmla="*/ 20377 w 67"/>
              <a:gd name="T11" fmla="*/ 0 h 195"/>
              <a:gd name="T12" fmla="*/ 9478 w 67"/>
              <a:gd name="T13" fmla="*/ 0 h 195"/>
              <a:gd name="T14" fmla="*/ 9478 w 67"/>
              <a:gd name="T15" fmla="*/ 22225 h 195"/>
              <a:gd name="T16" fmla="*/ 0 w 67"/>
              <a:gd name="T17" fmla="*/ 22225 h 195"/>
              <a:gd name="T18" fmla="*/ 0 w 67"/>
              <a:gd name="T19" fmla="*/ 32279 h 195"/>
              <a:gd name="T20" fmla="*/ 9478 w 67"/>
              <a:gd name="T21" fmla="*/ 32279 h 195"/>
              <a:gd name="T22" fmla="*/ 9478 w 67"/>
              <a:gd name="T23" fmla="*/ 86783 h 195"/>
              <a:gd name="T24" fmla="*/ 9478 w 67"/>
              <a:gd name="T25" fmla="*/ 91016 h 195"/>
              <a:gd name="T26" fmla="*/ 9951 w 67"/>
              <a:gd name="T27" fmla="*/ 94191 h 195"/>
              <a:gd name="T28" fmla="*/ 10899 w 67"/>
              <a:gd name="T29" fmla="*/ 97366 h 195"/>
              <a:gd name="T30" fmla="*/ 12321 w 67"/>
              <a:gd name="T31" fmla="*/ 99483 h 195"/>
              <a:gd name="T32" fmla="*/ 14690 w 67"/>
              <a:gd name="T33" fmla="*/ 101600 h 195"/>
              <a:gd name="T34" fmla="*/ 17060 w 67"/>
              <a:gd name="T35" fmla="*/ 102658 h 195"/>
              <a:gd name="T36" fmla="*/ 19903 w 67"/>
              <a:gd name="T37" fmla="*/ 103187 h 195"/>
              <a:gd name="T38" fmla="*/ 23694 w 67"/>
              <a:gd name="T39" fmla="*/ 103187 h 195"/>
              <a:gd name="T40" fmla="*/ 27485 w 67"/>
              <a:gd name="T41" fmla="*/ 102658 h 195"/>
              <a:gd name="T42" fmla="*/ 31750 w 67"/>
              <a:gd name="T43" fmla="*/ 102129 h 195"/>
              <a:gd name="T44" fmla="*/ 31750 w 67"/>
              <a:gd name="T45" fmla="*/ 90487 h 195"/>
              <a:gd name="T46" fmla="*/ 26537 w 67"/>
              <a:gd name="T47" fmla="*/ 91016 h 195"/>
              <a:gd name="T48" fmla="*/ 23694 w 67"/>
              <a:gd name="T49" fmla="*/ 90487 h 195"/>
              <a:gd name="T50" fmla="*/ 21325 w 67"/>
              <a:gd name="T51" fmla="*/ 89429 h 195"/>
              <a:gd name="T52" fmla="*/ 20377 w 67"/>
              <a:gd name="T53" fmla="*/ 86254 h 195"/>
              <a:gd name="T54" fmla="*/ 20377 w 67"/>
              <a:gd name="T55" fmla="*/ 82020 h 1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7"/>
              <a:gd name="T85" fmla="*/ 0 h 195"/>
              <a:gd name="T86" fmla="*/ 67 w 67"/>
              <a:gd name="T87" fmla="*/ 195 h 1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7" h="195">
                <a:moveTo>
                  <a:pt x="43" y="155"/>
                </a:moveTo>
                <a:lnTo>
                  <a:pt x="43" y="61"/>
                </a:lnTo>
                <a:lnTo>
                  <a:pt x="67" y="61"/>
                </a:lnTo>
                <a:lnTo>
                  <a:pt x="67" y="42"/>
                </a:lnTo>
                <a:lnTo>
                  <a:pt x="43" y="42"/>
                </a:lnTo>
                <a:lnTo>
                  <a:pt x="43" y="0"/>
                </a:lnTo>
                <a:lnTo>
                  <a:pt x="20" y="0"/>
                </a:lnTo>
                <a:lnTo>
                  <a:pt x="20" y="42"/>
                </a:lnTo>
                <a:lnTo>
                  <a:pt x="0" y="42"/>
                </a:lnTo>
                <a:lnTo>
                  <a:pt x="0" y="61"/>
                </a:lnTo>
                <a:lnTo>
                  <a:pt x="20" y="61"/>
                </a:lnTo>
                <a:lnTo>
                  <a:pt x="20" y="164"/>
                </a:lnTo>
                <a:lnTo>
                  <a:pt x="20" y="172"/>
                </a:lnTo>
                <a:lnTo>
                  <a:pt x="21" y="178"/>
                </a:lnTo>
                <a:lnTo>
                  <a:pt x="23" y="184"/>
                </a:lnTo>
                <a:lnTo>
                  <a:pt x="26" y="188"/>
                </a:lnTo>
                <a:lnTo>
                  <a:pt x="31" y="192"/>
                </a:lnTo>
                <a:lnTo>
                  <a:pt x="36" y="194"/>
                </a:lnTo>
                <a:lnTo>
                  <a:pt x="42" y="195"/>
                </a:lnTo>
                <a:lnTo>
                  <a:pt x="50" y="195"/>
                </a:lnTo>
                <a:lnTo>
                  <a:pt x="58" y="194"/>
                </a:lnTo>
                <a:lnTo>
                  <a:pt x="67" y="193"/>
                </a:lnTo>
                <a:lnTo>
                  <a:pt x="67" y="171"/>
                </a:lnTo>
                <a:lnTo>
                  <a:pt x="56" y="172"/>
                </a:lnTo>
                <a:lnTo>
                  <a:pt x="50" y="171"/>
                </a:lnTo>
                <a:lnTo>
                  <a:pt x="45" y="169"/>
                </a:lnTo>
                <a:lnTo>
                  <a:pt x="43" y="163"/>
                </a:lnTo>
                <a:lnTo>
                  <a:pt x="43" y="155"/>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46" name="Freeform 382"/>
          <p:cNvSpPr>
            <a:spLocks noEditPoints="1"/>
          </p:cNvSpPr>
          <p:nvPr/>
        </p:nvSpPr>
        <p:spPr bwMode="auto">
          <a:xfrm>
            <a:off x="7172326" y="2519364"/>
            <a:ext cx="11113" cy="109537"/>
          </a:xfrm>
          <a:custGeom>
            <a:avLst/>
            <a:gdLst>
              <a:gd name="T0" fmla="*/ 0 w 23"/>
              <a:gd name="T1" fmla="*/ 109537 h 207"/>
              <a:gd name="T2" fmla="*/ 11113 w 23"/>
              <a:gd name="T3" fmla="*/ 109537 h 207"/>
              <a:gd name="T4" fmla="*/ 11113 w 23"/>
              <a:gd name="T5" fmla="*/ 29633 h 207"/>
              <a:gd name="T6" fmla="*/ 0 w 23"/>
              <a:gd name="T7" fmla="*/ 29633 h 207"/>
              <a:gd name="T8" fmla="*/ 0 w 23"/>
              <a:gd name="T9" fmla="*/ 109537 h 207"/>
              <a:gd name="T10" fmla="*/ 0 w 23"/>
              <a:gd name="T11" fmla="*/ 14817 h 207"/>
              <a:gd name="T12" fmla="*/ 11113 w 23"/>
              <a:gd name="T13" fmla="*/ 14817 h 207"/>
              <a:gd name="T14" fmla="*/ 11113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47" name="Freeform 383"/>
          <p:cNvSpPr>
            <a:spLocks noEditPoints="1"/>
          </p:cNvSpPr>
          <p:nvPr/>
        </p:nvSpPr>
        <p:spPr bwMode="auto">
          <a:xfrm>
            <a:off x="7196139" y="2546350"/>
            <a:ext cx="58737" cy="84138"/>
          </a:xfrm>
          <a:custGeom>
            <a:avLst/>
            <a:gdLst>
              <a:gd name="T0" fmla="*/ 45947 w 124"/>
              <a:gd name="T1" fmla="*/ 59796 h 159"/>
              <a:gd name="T2" fmla="*/ 43105 w 124"/>
              <a:gd name="T3" fmla="*/ 65617 h 159"/>
              <a:gd name="T4" fmla="*/ 38842 w 124"/>
              <a:gd name="T5" fmla="*/ 69321 h 159"/>
              <a:gd name="T6" fmla="*/ 33632 w 124"/>
              <a:gd name="T7" fmla="*/ 71438 h 159"/>
              <a:gd name="T8" fmla="*/ 26053 w 124"/>
              <a:gd name="T9" fmla="*/ 70909 h 159"/>
              <a:gd name="T10" fmla="*/ 19421 w 124"/>
              <a:gd name="T11" fmla="*/ 67734 h 159"/>
              <a:gd name="T12" fmla="*/ 14684 w 124"/>
              <a:gd name="T13" fmla="*/ 61913 h 159"/>
              <a:gd name="T14" fmla="*/ 11842 w 124"/>
              <a:gd name="T15" fmla="*/ 51859 h 159"/>
              <a:gd name="T16" fmla="*/ 58737 w 124"/>
              <a:gd name="T17" fmla="*/ 46038 h 159"/>
              <a:gd name="T18" fmla="*/ 57790 w 124"/>
              <a:gd name="T19" fmla="*/ 31750 h 159"/>
              <a:gd name="T20" fmla="*/ 54000 w 124"/>
              <a:gd name="T21" fmla="*/ 15875 h 159"/>
              <a:gd name="T22" fmla="*/ 46421 w 124"/>
              <a:gd name="T23" fmla="*/ 6350 h 159"/>
              <a:gd name="T24" fmla="*/ 36000 w 124"/>
              <a:gd name="T25" fmla="*/ 529 h 159"/>
              <a:gd name="T26" fmla="*/ 23211 w 124"/>
              <a:gd name="T27" fmla="*/ 529 h 159"/>
              <a:gd name="T28" fmla="*/ 11842 w 124"/>
              <a:gd name="T29" fmla="*/ 6350 h 159"/>
              <a:gd name="T30" fmla="*/ 4737 w 124"/>
              <a:gd name="T31" fmla="*/ 17463 h 159"/>
              <a:gd name="T32" fmla="*/ 474 w 124"/>
              <a:gd name="T33" fmla="*/ 33338 h 159"/>
              <a:gd name="T34" fmla="*/ 474 w 124"/>
              <a:gd name="T35" fmla="*/ 51859 h 159"/>
              <a:gd name="T36" fmla="*/ 4737 w 124"/>
              <a:gd name="T37" fmla="*/ 67205 h 159"/>
              <a:gd name="T38" fmla="*/ 11842 w 124"/>
              <a:gd name="T39" fmla="*/ 77788 h 159"/>
              <a:gd name="T40" fmla="*/ 23211 w 124"/>
              <a:gd name="T41" fmla="*/ 83080 h 159"/>
              <a:gd name="T42" fmla="*/ 34579 w 124"/>
              <a:gd name="T43" fmla="*/ 83080 h 159"/>
              <a:gd name="T44" fmla="*/ 44526 w 124"/>
              <a:gd name="T45" fmla="*/ 79375 h 159"/>
              <a:gd name="T46" fmla="*/ 51632 w 124"/>
              <a:gd name="T47" fmla="*/ 73025 h 159"/>
              <a:gd name="T48" fmla="*/ 56369 w 124"/>
              <a:gd name="T49" fmla="*/ 62971 h 159"/>
              <a:gd name="T50" fmla="*/ 46895 w 124"/>
              <a:gd name="T51" fmla="*/ 56621 h 159"/>
              <a:gd name="T52" fmla="*/ 11842 w 124"/>
              <a:gd name="T53" fmla="*/ 29634 h 159"/>
              <a:gd name="T54" fmla="*/ 15158 w 124"/>
              <a:gd name="T55" fmla="*/ 21167 h 159"/>
              <a:gd name="T56" fmla="*/ 19421 w 124"/>
              <a:gd name="T57" fmla="*/ 14817 h 159"/>
              <a:gd name="T58" fmla="*/ 25579 w 124"/>
              <a:gd name="T59" fmla="*/ 12171 h 159"/>
              <a:gd name="T60" fmla="*/ 33632 w 124"/>
              <a:gd name="T61" fmla="*/ 12171 h 159"/>
              <a:gd name="T62" fmla="*/ 40263 w 124"/>
              <a:gd name="T63" fmla="*/ 15346 h 159"/>
              <a:gd name="T64" fmla="*/ 44526 w 124"/>
              <a:gd name="T65" fmla="*/ 21167 h 159"/>
              <a:gd name="T66" fmla="*/ 46421 w 124"/>
              <a:gd name="T67" fmla="*/ 29634 h 159"/>
              <a:gd name="T68" fmla="*/ 11368 w 124"/>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9"/>
              <a:gd name="T107" fmla="*/ 124 w 124"/>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9">
                <a:moveTo>
                  <a:pt x="99" y="107"/>
                </a:moveTo>
                <a:lnTo>
                  <a:pt x="97" y="113"/>
                </a:lnTo>
                <a:lnTo>
                  <a:pt x="94" y="119"/>
                </a:lnTo>
                <a:lnTo>
                  <a:pt x="91" y="124"/>
                </a:lnTo>
                <a:lnTo>
                  <a:pt x="87" y="128"/>
                </a:lnTo>
                <a:lnTo>
                  <a:pt x="82" y="131"/>
                </a:lnTo>
                <a:lnTo>
                  <a:pt x="77" y="133"/>
                </a:lnTo>
                <a:lnTo>
                  <a:pt x="71" y="135"/>
                </a:lnTo>
                <a:lnTo>
                  <a:pt x="63" y="135"/>
                </a:lnTo>
                <a:lnTo>
                  <a:pt x="55" y="134"/>
                </a:lnTo>
                <a:lnTo>
                  <a:pt x="48" y="132"/>
                </a:lnTo>
                <a:lnTo>
                  <a:pt x="41" y="128"/>
                </a:lnTo>
                <a:lnTo>
                  <a:pt x="35" y="122"/>
                </a:lnTo>
                <a:lnTo>
                  <a:pt x="31" y="117"/>
                </a:lnTo>
                <a:lnTo>
                  <a:pt x="28" y="108"/>
                </a:lnTo>
                <a:lnTo>
                  <a:pt x="25" y="98"/>
                </a:lnTo>
                <a:lnTo>
                  <a:pt x="24" y="87"/>
                </a:lnTo>
                <a:lnTo>
                  <a:pt x="124" y="87"/>
                </a:lnTo>
                <a:lnTo>
                  <a:pt x="124" y="76"/>
                </a:lnTo>
                <a:lnTo>
                  <a:pt x="122" y="60"/>
                </a:lnTo>
                <a:lnTo>
                  <a:pt x="119" y="43"/>
                </a:lnTo>
                <a:lnTo>
                  <a:pt x="114" y="30"/>
                </a:lnTo>
                <a:lnTo>
                  <a:pt x="108" y="20"/>
                </a:lnTo>
                <a:lnTo>
                  <a:pt x="98" y="12"/>
                </a:lnTo>
                <a:lnTo>
                  <a:pt x="88" y="5"/>
                </a:lnTo>
                <a:lnTo>
                  <a:pt x="76" y="1"/>
                </a:lnTo>
                <a:lnTo>
                  <a:pt x="61" y="0"/>
                </a:lnTo>
                <a:lnTo>
                  <a:pt x="49" y="1"/>
                </a:lnTo>
                <a:lnTo>
                  <a:pt x="36" y="6"/>
                </a:lnTo>
                <a:lnTo>
                  <a:pt x="25" y="12"/>
                </a:lnTo>
                <a:lnTo>
                  <a:pt x="17" y="21"/>
                </a:lnTo>
                <a:lnTo>
                  <a:pt x="10" y="33"/>
                </a:lnTo>
                <a:lnTo>
                  <a:pt x="4" y="47"/>
                </a:lnTo>
                <a:lnTo>
                  <a:pt x="1" y="63"/>
                </a:lnTo>
                <a:lnTo>
                  <a:pt x="0" y="80"/>
                </a:lnTo>
                <a:lnTo>
                  <a:pt x="1" y="98"/>
                </a:lnTo>
                <a:lnTo>
                  <a:pt x="4" y="113"/>
                </a:lnTo>
                <a:lnTo>
                  <a:pt x="10" y="127"/>
                </a:lnTo>
                <a:lnTo>
                  <a:pt x="17" y="138"/>
                </a:lnTo>
                <a:lnTo>
                  <a:pt x="25" y="147"/>
                </a:lnTo>
                <a:lnTo>
                  <a:pt x="36" y="153"/>
                </a:lnTo>
                <a:lnTo>
                  <a:pt x="49" y="157"/>
                </a:lnTo>
                <a:lnTo>
                  <a:pt x="61" y="159"/>
                </a:lnTo>
                <a:lnTo>
                  <a:pt x="73" y="157"/>
                </a:lnTo>
                <a:lnTo>
                  <a:pt x="85" y="155"/>
                </a:lnTo>
                <a:lnTo>
                  <a:pt x="94" y="150"/>
                </a:lnTo>
                <a:lnTo>
                  <a:pt x="102" y="145"/>
                </a:lnTo>
                <a:lnTo>
                  <a:pt x="109" y="138"/>
                </a:lnTo>
                <a:lnTo>
                  <a:pt x="115" y="128"/>
                </a:lnTo>
                <a:lnTo>
                  <a:pt x="119" y="119"/>
                </a:lnTo>
                <a:lnTo>
                  <a:pt x="121" y="107"/>
                </a:lnTo>
                <a:lnTo>
                  <a:pt x="99" y="107"/>
                </a:lnTo>
                <a:close/>
                <a:moveTo>
                  <a:pt x="24" y="67"/>
                </a:moveTo>
                <a:lnTo>
                  <a:pt x="25" y="56"/>
                </a:lnTo>
                <a:lnTo>
                  <a:pt x="28" y="48"/>
                </a:lnTo>
                <a:lnTo>
                  <a:pt x="32" y="40"/>
                </a:lnTo>
                <a:lnTo>
                  <a:pt x="36" y="34"/>
                </a:lnTo>
                <a:lnTo>
                  <a:pt x="41" y="28"/>
                </a:lnTo>
                <a:lnTo>
                  <a:pt x="48" y="25"/>
                </a:lnTo>
                <a:lnTo>
                  <a:pt x="54" y="23"/>
                </a:lnTo>
                <a:lnTo>
                  <a:pt x="62" y="22"/>
                </a:lnTo>
                <a:lnTo>
                  <a:pt x="71" y="23"/>
                </a:lnTo>
                <a:lnTo>
                  <a:pt x="78" y="25"/>
                </a:lnTo>
                <a:lnTo>
                  <a:pt x="85" y="29"/>
                </a:lnTo>
                <a:lnTo>
                  <a:pt x="90" y="34"/>
                </a:lnTo>
                <a:lnTo>
                  <a:pt x="94" y="40"/>
                </a:lnTo>
                <a:lnTo>
                  <a:pt x="97" y="48"/>
                </a:lnTo>
                <a:lnTo>
                  <a:pt x="98" y="56"/>
                </a:lnTo>
                <a:lnTo>
                  <a:pt x="99" y="67"/>
                </a:lnTo>
                <a:lnTo>
                  <a:pt x="24" y="67"/>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48" name="Freeform 384"/>
          <p:cNvSpPr>
            <a:spLocks/>
          </p:cNvSpPr>
          <p:nvPr/>
        </p:nvSpPr>
        <p:spPr bwMode="auto">
          <a:xfrm>
            <a:off x="7267576" y="2546350"/>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5031 h 155"/>
              <a:gd name="T10" fmla="*/ 53502 w 114"/>
              <a:gd name="T11" fmla="*/ 19705 h 155"/>
              <a:gd name="T12" fmla="*/ 53028 w 114"/>
              <a:gd name="T13" fmla="*/ 14912 h 155"/>
              <a:gd name="T14" fmla="*/ 50661 w 114"/>
              <a:gd name="T15" fmla="*/ 11184 h 155"/>
              <a:gd name="T16" fmla="*/ 49240 w 114"/>
              <a:gd name="T17" fmla="*/ 7989 h 155"/>
              <a:gd name="T18" fmla="*/ 47820 w 114"/>
              <a:gd name="T19" fmla="*/ 6391 h 155"/>
              <a:gd name="T20" fmla="*/ 45926 w 114"/>
              <a:gd name="T21" fmla="*/ 4261 h 155"/>
              <a:gd name="T22" fmla="*/ 43559 w 114"/>
              <a:gd name="T23" fmla="*/ 2663 h 155"/>
              <a:gd name="T24" fmla="*/ 40718 w 114"/>
              <a:gd name="T25" fmla="*/ 1065 h 155"/>
              <a:gd name="T26" fmla="*/ 37877 w 114"/>
              <a:gd name="T27" fmla="*/ 533 h 155"/>
              <a:gd name="T28" fmla="*/ 34563 w 114"/>
              <a:gd name="T29" fmla="*/ 0 h 155"/>
              <a:gd name="T30" fmla="*/ 30775 w 114"/>
              <a:gd name="T31" fmla="*/ 0 h 155"/>
              <a:gd name="T32" fmla="*/ 27934 w 114"/>
              <a:gd name="T33" fmla="*/ 0 h 155"/>
              <a:gd name="T34" fmla="*/ 25094 w 114"/>
              <a:gd name="T35" fmla="*/ 533 h 155"/>
              <a:gd name="T36" fmla="*/ 21779 w 114"/>
              <a:gd name="T37" fmla="*/ 2130 h 155"/>
              <a:gd name="T38" fmla="*/ 19412 w 114"/>
              <a:gd name="T39" fmla="*/ 3195 h 155"/>
              <a:gd name="T40" fmla="*/ 17045 w 114"/>
              <a:gd name="T41" fmla="*/ 4793 h 155"/>
              <a:gd name="T42" fmla="*/ 14204 w 114"/>
              <a:gd name="T43" fmla="*/ 7456 h 155"/>
              <a:gd name="T44" fmla="*/ 12310 w 114"/>
              <a:gd name="T45" fmla="*/ 10652 h 155"/>
              <a:gd name="T46" fmla="*/ 10416 w 114"/>
              <a:gd name="T47" fmla="*/ 13847 h 155"/>
              <a:gd name="T48" fmla="*/ 10416 w 114"/>
              <a:gd name="T49" fmla="*/ 2130 h 155"/>
              <a:gd name="T50" fmla="*/ 0 w 114"/>
              <a:gd name="T51" fmla="*/ 2130 h 155"/>
              <a:gd name="T52" fmla="*/ 0 w 114"/>
              <a:gd name="T53" fmla="*/ 82550 h 155"/>
              <a:gd name="T54" fmla="*/ 10890 w 114"/>
              <a:gd name="T55" fmla="*/ 82550 h 155"/>
              <a:gd name="T56" fmla="*/ 10890 w 114"/>
              <a:gd name="T57" fmla="*/ 36748 h 155"/>
              <a:gd name="T58" fmla="*/ 11363 w 114"/>
              <a:gd name="T59" fmla="*/ 30890 h 155"/>
              <a:gd name="T60" fmla="*/ 12310 w 114"/>
              <a:gd name="T61" fmla="*/ 26096 h 155"/>
              <a:gd name="T62" fmla="*/ 13730 w 114"/>
              <a:gd name="T63" fmla="*/ 21836 h 155"/>
              <a:gd name="T64" fmla="*/ 16098 w 114"/>
              <a:gd name="T65" fmla="*/ 18108 h 155"/>
              <a:gd name="T66" fmla="*/ 18939 w 114"/>
              <a:gd name="T67" fmla="*/ 15445 h 155"/>
              <a:gd name="T68" fmla="*/ 21779 w 114"/>
              <a:gd name="T69" fmla="*/ 13847 h 155"/>
              <a:gd name="T70" fmla="*/ 26041 w 114"/>
              <a:gd name="T71" fmla="*/ 12249 h 155"/>
              <a:gd name="T72" fmla="*/ 29828 w 114"/>
              <a:gd name="T73" fmla="*/ 11717 h 155"/>
              <a:gd name="T74" fmla="*/ 33616 w 114"/>
              <a:gd name="T75" fmla="*/ 12249 h 155"/>
              <a:gd name="T76" fmla="*/ 36457 w 114"/>
              <a:gd name="T77" fmla="*/ 13315 h 155"/>
              <a:gd name="T78" fmla="*/ 38351 w 114"/>
              <a:gd name="T79" fmla="*/ 14912 h 155"/>
              <a:gd name="T80" fmla="*/ 40245 w 114"/>
              <a:gd name="T81" fmla="*/ 17043 h 155"/>
              <a:gd name="T82" fmla="*/ 41191 w 114"/>
              <a:gd name="T83" fmla="*/ 19705 h 155"/>
              <a:gd name="T84" fmla="*/ 42612 w 114"/>
              <a:gd name="T85" fmla="*/ 23434 h 155"/>
              <a:gd name="T86" fmla="*/ 43085 w 114"/>
              <a:gd name="T87" fmla="*/ 28227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7"/>
                </a:lnTo>
                <a:lnTo>
                  <a:pt x="112" y="28"/>
                </a:lnTo>
                <a:lnTo>
                  <a:pt x="107" y="21"/>
                </a:lnTo>
                <a:lnTo>
                  <a:pt x="104" y="15"/>
                </a:lnTo>
                <a:lnTo>
                  <a:pt x="101" y="12"/>
                </a:lnTo>
                <a:lnTo>
                  <a:pt x="97" y="8"/>
                </a:lnTo>
                <a:lnTo>
                  <a:pt x="92" y="5"/>
                </a:lnTo>
                <a:lnTo>
                  <a:pt x="86" y="2"/>
                </a:lnTo>
                <a:lnTo>
                  <a:pt x="80" y="1"/>
                </a:lnTo>
                <a:lnTo>
                  <a:pt x="73" y="0"/>
                </a:lnTo>
                <a:lnTo>
                  <a:pt x="65" y="0"/>
                </a:lnTo>
                <a:lnTo>
                  <a:pt x="59" y="0"/>
                </a:lnTo>
                <a:lnTo>
                  <a:pt x="53" y="1"/>
                </a:lnTo>
                <a:lnTo>
                  <a:pt x="46" y="4"/>
                </a:lnTo>
                <a:lnTo>
                  <a:pt x="41" y="6"/>
                </a:lnTo>
                <a:lnTo>
                  <a:pt x="36" y="9"/>
                </a:lnTo>
                <a:lnTo>
                  <a:pt x="30" y="14"/>
                </a:lnTo>
                <a:lnTo>
                  <a:pt x="26" y="20"/>
                </a:lnTo>
                <a:lnTo>
                  <a:pt x="22" y="26"/>
                </a:lnTo>
                <a:lnTo>
                  <a:pt x="22" y="4"/>
                </a:lnTo>
                <a:lnTo>
                  <a:pt x="0" y="4"/>
                </a:lnTo>
                <a:lnTo>
                  <a:pt x="0" y="155"/>
                </a:lnTo>
                <a:lnTo>
                  <a:pt x="23" y="155"/>
                </a:lnTo>
                <a:lnTo>
                  <a:pt x="23" y="69"/>
                </a:lnTo>
                <a:lnTo>
                  <a:pt x="24" y="58"/>
                </a:lnTo>
                <a:lnTo>
                  <a:pt x="26" y="49"/>
                </a:lnTo>
                <a:lnTo>
                  <a:pt x="29" y="41"/>
                </a:lnTo>
                <a:lnTo>
                  <a:pt x="34" y="34"/>
                </a:lnTo>
                <a:lnTo>
                  <a:pt x="40" y="29"/>
                </a:lnTo>
                <a:lnTo>
                  <a:pt x="46" y="26"/>
                </a:lnTo>
                <a:lnTo>
                  <a:pt x="55" y="23"/>
                </a:lnTo>
                <a:lnTo>
                  <a:pt x="63" y="22"/>
                </a:lnTo>
                <a:lnTo>
                  <a:pt x="71" y="23"/>
                </a:lnTo>
                <a:lnTo>
                  <a:pt x="77" y="25"/>
                </a:lnTo>
                <a:lnTo>
                  <a:pt x="81" y="28"/>
                </a:lnTo>
                <a:lnTo>
                  <a:pt x="85" y="32"/>
                </a:lnTo>
                <a:lnTo>
                  <a:pt x="87" y="37"/>
                </a:lnTo>
                <a:lnTo>
                  <a:pt x="90" y="44"/>
                </a:lnTo>
                <a:lnTo>
                  <a:pt x="91" y="53"/>
                </a:lnTo>
                <a:lnTo>
                  <a:pt x="91" y="62"/>
                </a:lnTo>
                <a:lnTo>
                  <a:pt x="91" y="155"/>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49" name="Freeform 385"/>
          <p:cNvSpPr>
            <a:spLocks/>
          </p:cNvSpPr>
          <p:nvPr/>
        </p:nvSpPr>
        <p:spPr bwMode="auto">
          <a:xfrm>
            <a:off x="7335839" y="2546350"/>
            <a:ext cx="53975" cy="82550"/>
          </a:xfrm>
          <a:custGeom>
            <a:avLst/>
            <a:gdLst>
              <a:gd name="T0" fmla="*/ 42989 w 113"/>
              <a:gd name="T1" fmla="*/ 82550 h 155"/>
              <a:gd name="T2" fmla="*/ 53975 w 113"/>
              <a:gd name="T3" fmla="*/ 82550 h 155"/>
              <a:gd name="T4" fmla="*/ 53975 w 113"/>
              <a:gd name="T5" fmla="*/ 34085 h 155"/>
              <a:gd name="T6" fmla="*/ 53975 w 113"/>
              <a:gd name="T7" fmla="*/ 30357 h 155"/>
              <a:gd name="T8" fmla="*/ 53975 w 113"/>
              <a:gd name="T9" fmla="*/ 25031 h 155"/>
              <a:gd name="T10" fmla="*/ 53497 w 113"/>
              <a:gd name="T11" fmla="*/ 19705 h 155"/>
              <a:gd name="T12" fmla="*/ 53020 w 113"/>
              <a:gd name="T13" fmla="*/ 14912 h 155"/>
              <a:gd name="T14" fmla="*/ 51109 w 113"/>
              <a:gd name="T15" fmla="*/ 11184 h 155"/>
              <a:gd name="T16" fmla="*/ 49676 w 113"/>
              <a:gd name="T17" fmla="*/ 7989 h 155"/>
              <a:gd name="T18" fmla="*/ 48243 w 113"/>
              <a:gd name="T19" fmla="*/ 6391 h 155"/>
              <a:gd name="T20" fmla="*/ 46333 w 113"/>
              <a:gd name="T21" fmla="*/ 4261 h 155"/>
              <a:gd name="T22" fmla="*/ 43467 w 113"/>
              <a:gd name="T23" fmla="*/ 2663 h 155"/>
              <a:gd name="T24" fmla="*/ 41078 w 113"/>
              <a:gd name="T25" fmla="*/ 1065 h 155"/>
              <a:gd name="T26" fmla="*/ 38212 w 113"/>
              <a:gd name="T27" fmla="*/ 533 h 155"/>
              <a:gd name="T28" fmla="*/ 34391 w 113"/>
              <a:gd name="T29" fmla="*/ 0 h 155"/>
              <a:gd name="T30" fmla="*/ 31048 w 113"/>
              <a:gd name="T31" fmla="*/ 0 h 155"/>
              <a:gd name="T32" fmla="*/ 28182 w 113"/>
              <a:gd name="T33" fmla="*/ 0 h 155"/>
              <a:gd name="T34" fmla="*/ 24838 w 113"/>
              <a:gd name="T35" fmla="*/ 533 h 155"/>
              <a:gd name="T36" fmla="*/ 21972 w 113"/>
              <a:gd name="T37" fmla="*/ 2130 h 155"/>
              <a:gd name="T38" fmla="*/ 19584 w 113"/>
              <a:gd name="T39" fmla="*/ 3195 h 155"/>
              <a:gd name="T40" fmla="*/ 16718 w 113"/>
              <a:gd name="T41" fmla="*/ 4793 h 155"/>
              <a:gd name="T42" fmla="*/ 14330 w 113"/>
              <a:gd name="T43" fmla="*/ 7456 h 155"/>
              <a:gd name="T44" fmla="*/ 12419 w 113"/>
              <a:gd name="T45" fmla="*/ 10652 h 155"/>
              <a:gd name="T46" fmla="*/ 10508 w 113"/>
              <a:gd name="T47" fmla="*/ 13847 h 155"/>
              <a:gd name="T48" fmla="*/ 10508 w 113"/>
              <a:gd name="T49" fmla="*/ 2130 h 155"/>
              <a:gd name="T50" fmla="*/ 0 w 113"/>
              <a:gd name="T51" fmla="*/ 2130 h 155"/>
              <a:gd name="T52" fmla="*/ 0 w 113"/>
              <a:gd name="T53" fmla="*/ 82550 h 155"/>
              <a:gd name="T54" fmla="*/ 10986 w 113"/>
              <a:gd name="T55" fmla="*/ 82550 h 155"/>
              <a:gd name="T56" fmla="*/ 10986 w 113"/>
              <a:gd name="T57" fmla="*/ 36748 h 155"/>
              <a:gd name="T58" fmla="*/ 11464 w 113"/>
              <a:gd name="T59" fmla="*/ 30890 h 155"/>
              <a:gd name="T60" fmla="*/ 12419 w 113"/>
              <a:gd name="T61" fmla="*/ 26096 h 155"/>
              <a:gd name="T62" fmla="*/ 13852 w 113"/>
              <a:gd name="T63" fmla="*/ 21836 h 155"/>
              <a:gd name="T64" fmla="*/ 15763 w 113"/>
              <a:gd name="T65" fmla="*/ 18108 h 155"/>
              <a:gd name="T66" fmla="*/ 19106 w 113"/>
              <a:gd name="T67" fmla="*/ 15445 h 155"/>
              <a:gd name="T68" fmla="*/ 21972 w 113"/>
              <a:gd name="T69" fmla="*/ 13847 h 155"/>
              <a:gd name="T70" fmla="*/ 25793 w 113"/>
              <a:gd name="T71" fmla="*/ 12249 h 155"/>
              <a:gd name="T72" fmla="*/ 30092 w 113"/>
              <a:gd name="T73" fmla="*/ 11717 h 155"/>
              <a:gd name="T74" fmla="*/ 33436 w 113"/>
              <a:gd name="T75" fmla="*/ 12249 h 155"/>
              <a:gd name="T76" fmla="*/ 36779 w 113"/>
              <a:gd name="T77" fmla="*/ 13315 h 155"/>
              <a:gd name="T78" fmla="*/ 38690 w 113"/>
              <a:gd name="T79" fmla="*/ 14912 h 155"/>
              <a:gd name="T80" fmla="*/ 40601 w 113"/>
              <a:gd name="T81" fmla="*/ 17043 h 155"/>
              <a:gd name="T82" fmla="*/ 41556 w 113"/>
              <a:gd name="T83" fmla="*/ 19705 h 155"/>
              <a:gd name="T84" fmla="*/ 42511 w 113"/>
              <a:gd name="T85" fmla="*/ 23434 h 155"/>
              <a:gd name="T86" fmla="*/ 42989 w 113"/>
              <a:gd name="T87" fmla="*/ 28227 h 155"/>
              <a:gd name="T88" fmla="*/ 42989 w 113"/>
              <a:gd name="T89" fmla="*/ 33020 h 155"/>
              <a:gd name="T90" fmla="*/ 42989 w 113"/>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3"/>
              <a:gd name="T139" fmla="*/ 0 h 155"/>
              <a:gd name="T140" fmla="*/ 113 w 113"/>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3" h="155">
                <a:moveTo>
                  <a:pt x="90" y="155"/>
                </a:moveTo>
                <a:lnTo>
                  <a:pt x="113" y="155"/>
                </a:lnTo>
                <a:lnTo>
                  <a:pt x="113" y="64"/>
                </a:lnTo>
                <a:lnTo>
                  <a:pt x="113" y="57"/>
                </a:lnTo>
                <a:lnTo>
                  <a:pt x="113" y="47"/>
                </a:lnTo>
                <a:lnTo>
                  <a:pt x="112" y="37"/>
                </a:lnTo>
                <a:lnTo>
                  <a:pt x="111" y="28"/>
                </a:lnTo>
                <a:lnTo>
                  <a:pt x="107" y="21"/>
                </a:lnTo>
                <a:lnTo>
                  <a:pt x="104" y="15"/>
                </a:lnTo>
                <a:lnTo>
                  <a:pt x="101" y="12"/>
                </a:lnTo>
                <a:lnTo>
                  <a:pt x="97" y="8"/>
                </a:lnTo>
                <a:lnTo>
                  <a:pt x="91" y="5"/>
                </a:lnTo>
                <a:lnTo>
                  <a:pt x="86" y="2"/>
                </a:lnTo>
                <a:lnTo>
                  <a:pt x="80" y="1"/>
                </a:lnTo>
                <a:lnTo>
                  <a:pt x="72" y="0"/>
                </a:lnTo>
                <a:lnTo>
                  <a:pt x="65" y="0"/>
                </a:lnTo>
                <a:lnTo>
                  <a:pt x="59" y="0"/>
                </a:lnTo>
                <a:lnTo>
                  <a:pt x="52" y="1"/>
                </a:lnTo>
                <a:lnTo>
                  <a:pt x="46" y="4"/>
                </a:lnTo>
                <a:lnTo>
                  <a:pt x="41" y="6"/>
                </a:lnTo>
                <a:lnTo>
                  <a:pt x="35" y="9"/>
                </a:lnTo>
                <a:lnTo>
                  <a:pt x="30" y="14"/>
                </a:lnTo>
                <a:lnTo>
                  <a:pt x="26" y="20"/>
                </a:lnTo>
                <a:lnTo>
                  <a:pt x="22" y="26"/>
                </a:lnTo>
                <a:lnTo>
                  <a:pt x="22" y="4"/>
                </a:lnTo>
                <a:lnTo>
                  <a:pt x="0" y="4"/>
                </a:lnTo>
                <a:lnTo>
                  <a:pt x="0" y="155"/>
                </a:lnTo>
                <a:lnTo>
                  <a:pt x="23" y="155"/>
                </a:lnTo>
                <a:lnTo>
                  <a:pt x="23" y="69"/>
                </a:lnTo>
                <a:lnTo>
                  <a:pt x="24" y="58"/>
                </a:lnTo>
                <a:lnTo>
                  <a:pt x="26" y="49"/>
                </a:lnTo>
                <a:lnTo>
                  <a:pt x="29" y="41"/>
                </a:lnTo>
                <a:lnTo>
                  <a:pt x="33" y="34"/>
                </a:lnTo>
                <a:lnTo>
                  <a:pt x="40" y="29"/>
                </a:lnTo>
                <a:lnTo>
                  <a:pt x="46" y="26"/>
                </a:lnTo>
                <a:lnTo>
                  <a:pt x="54" y="23"/>
                </a:lnTo>
                <a:lnTo>
                  <a:pt x="63" y="22"/>
                </a:lnTo>
                <a:lnTo>
                  <a:pt x="70" y="23"/>
                </a:lnTo>
                <a:lnTo>
                  <a:pt x="77" y="25"/>
                </a:lnTo>
                <a:lnTo>
                  <a:pt x="81" y="28"/>
                </a:lnTo>
                <a:lnTo>
                  <a:pt x="85" y="32"/>
                </a:lnTo>
                <a:lnTo>
                  <a:pt x="87" y="37"/>
                </a:lnTo>
                <a:lnTo>
                  <a:pt x="89" y="44"/>
                </a:lnTo>
                <a:lnTo>
                  <a:pt x="90" y="53"/>
                </a:lnTo>
                <a:lnTo>
                  <a:pt x="90" y="62"/>
                </a:lnTo>
                <a:lnTo>
                  <a:pt x="90" y="155"/>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50" name="Freeform 386"/>
          <p:cNvSpPr>
            <a:spLocks noEditPoints="1"/>
          </p:cNvSpPr>
          <p:nvPr/>
        </p:nvSpPr>
        <p:spPr bwMode="auto">
          <a:xfrm>
            <a:off x="7402514" y="2546350"/>
            <a:ext cx="58737" cy="84138"/>
          </a:xfrm>
          <a:custGeom>
            <a:avLst/>
            <a:gdLst>
              <a:gd name="T0" fmla="*/ 46321 w 123"/>
              <a:gd name="T1" fmla="*/ 59796 h 159"/>
              <a:gd name="T2" fmla="*/ 43456 w 123"/>
              <a:gd name="T3" fmla="*/ 65617 h 159"/>
              <a:gd name="T4" fmla="*/ 39158 w 123"/>
              <a:gd name="T5" fmla="*/ 69321 h 159"/>
              <a:gd name="T6" fmla="*/ 33905 w 123"/>
              <a:gd name="T7" fmla="*/ 71438 h 159"/>
              <a:gd name="T8" fmla="*/ 26265 w 123"/>
              <a:gd name="T9" fmla="*/ 70909 h 159"/>
              <a:gd name="T10" fmla="*/ 19579 w 123"/>
              <a:gd name="T11" fmla="*/ 67734 h 159"/>
              <a:gd name="T12" fmla="*/ 14326 w 123"/>
              <a:gd name="T13" fmla="*/ 61913 h 159"/>
              <a:gd name="T14" fmla="*/ 11938 w 123"/>
              <a:gd name="T15" fmla="*/ 51859 h 159"/>
              <a:gd name="T16" fmla="*/ 58737 w 123"/>
              <a:gd name="T17" fmla="*/ 46038 h 159"/>
              <a:gd name="T18" fmla="*/ 58259 w 123"/>
              <a:gd name="T19" fmla="*/ 31750 h 159"/>
              <a:gd name="T20" fmla="*/ 54439 w 123"/>
              <a:gd name="T21" fmla="*/ 15875 h 159"/>
              <a:gd name="T22" fmla="*/ 46799 w 123"/>
              <a:gd name="T23" fmla="*/ 6350 h 159"/>
              <a:gd name="T24" fmla="*/ 36293 w 123"/>
              <a:gd name="T25" fmla="*/ 529 h 159"/>
              <a:gd name="T26" fmla="*/ 22922 w 123"/>
              <a:gd name="T27" fmla="*/ 529 h 159"/>
              <a:gd name="T28" fmla="*/ 11938 w 123"/>
              <a:gd name="T29" fmla="*/ 6350 h 159"/>
              <a:gd name="T30" fmla="*/ 4298 w 123"/>
              <a:gd name="T31" fmla="*/ 17463 h 159"/>
              <a:gd name="T32" fmla="*/ 478 w 123"/>
              <a:gd name="T33" fmla="*/ 33338 h 159"/>
              <a:gd name="T34" fmla="*/ 478 w 123"/>
              <a:gd name="T35" fmla="*/ 51859 h 159"/>
              <a:gd name="T36" fmla="*/ 4298 w 123"/>
              <a:gd name="T37" fmla="*/ 67205 h 159"/>
              <a:gd name="T38" fmla="*/ 11938 w 123"/>
              <a:gd name="T39" fmla="*/ 77788 h 159"/>
              <a:gd name="T40" fmla="*/ 22922 w 123"/>
              <a:gd name="T41" fmla="*/ 83080 h 159"/>
              <a:gd name="T42" fmla="*/ 34860 w 123"/>
              <a:gd name="T43" fmla="*/ 83080 h 159"/>
              <a:gd name="T44" fmla="*/ 44888 w 123"/>
              <a:gd name="T45" fmla="*/ 79375 h 159"/>
              <a:gd name="T46" fmla="*/ 51574 w 123"/>
              <a:gd name="T47" fmla="*/ 73025 h 159"/>
              <a:gd name="T48" fmla="*/ 56827 w 123"/>
              <a:gd name="T49" fmla="*/ 62971 h 159"/>
              <a:gd name="T50" fmla="*/ 47276 w 123"/>
              <a:gd name="T51" fmla="*/ 56621 h 159"/>
              <a:gd name="T52" fmla="*/ 11938 w 123"/>
              <a:gd name="T53" fmla="*/ 29634 h 159"/>
              <a:gd name="T54" fmla="*/ 15281 w 123"/>
              <a:gd name="T55" fmla="*/ 21167 h 159"/>
              <a:gd name="T56" fmla="*/ 19579 w 123"/>
              <a:gd name="T57" fmla="*/ 14817 h 159"/>
              <a:gd name="T58" fmla="*/ 25787 w 123"/>
              <a:gd name="T59" fmla="*/ 12171 h 159"/>
              <a:gd name="T60" fmla="*/ 33905 w 123"/>
              <a:gd name="T61" fmla="*/ 12171 h 159"/>
              <a:gd name="T62" fmla="*/ 40113 w 123"/>
              <a:gd name="T63" fmla="*/ 15346 h 159"/>
              <a:gd name="T64" fmla="*/ 44888 w 123"/>
              <a:gd name="T65" fmla="*/ 21167 h 159"/>
              <a:gd name="T66" fmla="*/ 46799 w 123"/>
              <a:gd name="T67" fmla="*/ 29634 h 159"/>
              <a:gd name="T68" fmla="*/ 11461 w 123"/>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9"/>
              <a:gd name="T107" fmla="*/ 123 w 123"/>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9">
                <a:moveTo>
                  <a:pt x="99" y="107"/>
                </a:moveTo>
                <a:lnTo>
                  <a:pt x="97" y="113"/>
                </a:lnTo>
                <a:lnTo>
                  <a:pt x="94" y="119"/>
                </a:lnTo>
                <a:lnTo>
                  <a:pt x="91" y="124"/>
                </a:lnTo>
                <a:lnTo>
                  <a:pt x="86" y="128"/>
                </a:lnTo>
                <a:lnTo>
                  <a:pt x="82" y="131"/>
                </a:lnTo>
                <a:lnTo>
                  <a:pt x="77" y="133"/>
                </a:lnTo>
                <a:lnTo>
                  <a:pt x="71" y="135"/>
                </a:lnTo>
                <a:lnTo>
                  <a:pt x="63" y="135"/>
                </a:lnTo>
                <a:lnTo>
                  <a:pt x="55" y="134"/>
                </a:lnTo>
                <a:lnTo>
                  <a:pt x="47" y="132"/>
                </a:lnTo>
                <a:lnTo>
                  <a:pt x="41" y="128"/>
                </a:lnTo>
                <a:lnTo>
                  <a:pt x="35" y="122"/>
                </a:lnTo>
                <a:lnTo>
                  <a:pt x="30" y="117"/>
                </a:lnTo>
                <a:lnTo>
                  <a:pt x="27" y="108"/>
                </a:lnTo>
                <a:lnTo>
                  <a:pt x="25" y="98"/>
                </a:lnTo>
                <a:lnTo>
                  <a:pt x="24" y="87"/>
                </a:lnTo>
                <a:lnTo>
                  <a:pt x="123" y="87"/>
                </a:lnTo>
                <a:lnTo>
                  <a:pt x="123" y="76"/>
                </a:lnTo>
                <a:lnTo>
                  <a:pt x="122" y="60"/>
                </a:lnTo>
                <a:lnTo>
                  <a:pt x="119" y="43"/>
                </a:lnTo>
                <a:lnTo>
                  <a:pt x="114" y="30"/>
                </a:lnTo>
                <a:lnTo>
                  <a:pt x="107" y="20"/>
                </a:lnTo>
                <a:lnTo>
                  <a:pt x="98" y="12"/>
                </a:lnTo>
                <a:lnTo>
                  <a:pt x="87" y="5"/>
                </a:lnTo>
                <a:lnTo>
                  <a:pt x="76" y="1"/>
                </a:lnTo>
                <a:lnTo>
                  <a:pt x="61" y="0"/>
                </a:lnTo>
                <a:lnTo>
                  <a:pt x="48" y="1"/>
                </a:lnTo>
                <a:lnTo>
                  <a:pt x="36" y="6"/>
                </a:lnTo>
                <a:lnTo>
                  <a:pt x="25" y="12"/>
                </a:lnTo>
                <a:lnTo>
                  <a:pt x="17" y="21"/>
                </a:lnTo>
                <a:lnTo>
                  <a:pt x="9" y="33"/>
                </a:lnTo>
                <a:lnTo>
                  <a:pt x="4" y="47"/>
                </a:lnTo>
                <a:lnTo>
                  <a:pt x="1" y="63"/>
                </a:lnTo>
                <a:lnTo>
                  <a:pt x="0" y="80"/>
                </a:lnTo>
                <a:lnTo>
                  <a:pt x="1" y="98"/>
                </a:lnTo>
                <a:lnTo>
                  <a:pt x="4" y="113"/>
                </a:lnTo>
                <a:lnTo>
                  <a:pt x="9" y="127"/>
                </a:lnTo>
                <a:lnTo>
                  <a:pt x="17" y="138"/>
                </a:lnTo>
                <a:lnTo>
                  <a:pt x="25" y="147"/>
                </a:lnTo>
                <a:lnTo>
                  <a:pt x="36" y="153"/>
                </a:lnTo>
                <a:lnTo>
                  <a:pt x="48" y="157"/>
                </a:lnTo>
                <a:lnTo>
                  <a:pt x="61" y="159"/>
                </a:lnTo>
                <a:lnTo>
                  <a:pt x="73" y="157"/>
                </a:lnTo>
                <a:lnTo>
                  <a:pt x="84" y="155"/>
                </a:lnTo>
                <a:lnTo>
                  <a:pt x="94" y="150"/>
                </a:lnTo>
                <a:lnTo>
                  <a:pt x="102" y="145"/>
                </a:lnTo>
                <a:lnTo>
                  <a:pt x="108" y="138"/>
                </a:lnTo>
                <a:lnTo>
                  <a:pt x="115" y="128"/>
                </a:lnTo>
                <a:lnTo>
                  <a:pt x="119" y="119"/>
                </a:lnTo>
                <a:lnTo>
                  <a:pt x="121" y="107"/>
                </a:lnTo>
                <a:lnTo>
                  <a:pt x="99" y="107"/>
                </a:lnTo>
                <a:close/>
                <a:moveTo>
                  <a:pt x="24" y="67"/>
                </a:moveTo>
                <a:lnTo>
                  <a:pt x="25" y="56"/>
                </a:lnTo>
                <a:lnTo>
                  <a:pt x="27" y="48"/>
                </a:lnTo>
                <a:lnTo>
                  <a:pt x="32" y="40"/>
                </a:lnTo>
                <a:lnTo>
                  <a:pt x="36" y="34"/>
                </a:lnTo>
                <a:lnTo>
                  <a:pt x="41" y="28"/>
                </a:lnTo>
                <a:lnTo>
                  <a:pt x="47" y="25"/>
                </a:lnTo>
                <a:lnTo>
                  <a:pt x="54" y="23"/>
                </a:lnTo>
                <a:lnTo>
                  <a:pt x="62" y="22"/>
                </a:lnTo>
                <a:lnTo>
                  <a:pt x="71" y="23"/>
                </a:lnTo>
                <a:lnTo>
                  <a:pt x="78" y="25"/>
                </a:lnTo>
                <a:lnTo>
                  <a:pt x="84" y="29"/>
                </a:lnTo>
                <a:lnTo>
                  <a:pt x="90" y="34"/>
                </a:lnTo>
                <a:lnTo>
                  <a:pt x="94" y="40"/>
                </a:lnTo>
                <a:lnTo>
                  <a:pt x="97" y="48"/>
                </a:lnTo>
                <a:lnTo>
                  <a:pt x="98" y="56"/>
                </a:lnTo>
                <a:lnTo>
                  <a:pt x="99" y="67"/>
                </a:lnTo>
                <a:lnTo>
                  <a:pt x="24" y="67"/>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51" name="Freeform 387"/>
          <p:cNvSpPr>
            <a:spLocks/>
          </p:cNvSpPr>
          <p:nvPr/>
        </p:nvSpPr>
        <p:spPr bwMode="auto">
          <a:xfrm>
            <a:off x="7507288" y="2519364"/>
            <a:ext cx="82550" cy="109537"/>
          </a:xfrm>
          <a:custGeom>
            <a:avLst/>
            <a:gdLst>
              <a:gd name="T0" fmla="*/ 11193 w 177"/>
              <a:gd name="T1" fmla="*/ 15875 h 207"/>
              <a:gd name="T2" fmla="*/ 12126 w 177"/>
              <a:gd name="T3" fmla="*/ 20637 h 207"/>
              <a:gd name="T4" fmla="*/ 13059 w 177"/>
              <a:gd name="T5" fmla="*/ 25929 h 207"/>
              <a:gd name="T6" fmla="*/ 34979 w 177"/>
              <a:gd name="T7" fmla="*/ 109537 h 207"/>
              <a:gd name="T8" fmla="*/ 46172 w 177"/>
              <a:gd name="T9" fmla="*/ 109537 h 207"/>
              <a:gd name="T10" fmla="*/ 69025 w 177"/>
              <a:gd name="T11" fmla="*/ 25929 h 207"/>
              <a:gd name="T12" fmla="*/ 70890 w 177"/>
              <a:gd name="T13" fmla="*/ 15875 h 207"/>
              <a:gd name="T14" fmla="*/ 70890 w 177"/>
              <a:gd name="T15" fmla="*/ 109537 h 207"/>
              <a:gd name="T16" fmla="*/ 82550 w 177"/>
              <a:gd name="T17" fmla="*/ 109537 h 207"/>
              <a:gd name="T18" fmla="*/ 82550 w 177"/>
              <a:gd name="T19" fmla="*/ 0 h 207"/>
              <a:gd name="T20" fmla="*/ 65760 w 177"/>
              <a:gd name="T21" fmla="*/ 0 h 207"/>
              <a:gd name="T22" fmla="*/ 42907 w 177"/>
              <a:gd name="T23" fmla="*/ 83608 h 207"/>
              <a:gd name="T24" fmla="*/ 41042 w 177"/>
              <a:gd name="T25" fmla="*/ 93133 h 207"/>
              <a:gd name="T26" fmla="*/ 39176 w 177"/>
              <a:gd name="T27" fmla="*/ 83608 h 207"/>
              <a:gd name="T28" fmla="*/ 16790 w 177"/>
              <a:gd name="T29" fmla="*/ 0 h 207"/>
              <a:gd name="T30" fmla="*/ 0 w 177"/>
              <a:gd name="T31" fmla="*/ 0 h 207"/>
              <a:gd name="T32" fmla="*/ 0 w 177"/>
              <a:gd name="T33" fmla="*/ 109537 h 207"/>
              <a:gd name="T34" fmla="*/ 11193 w 177"/>
              <a:gd name="T35" fmla="*/ 109537 h 207"/>
              <a:gd name="T36" fmla="*/ 11193 w 177"/>
              <a:gd name="T37" fmla="*/ 15875 h 2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7"/>
              <a:gd name="T58" fmla="*/ 0 h 207"/>
              <a:gd name="T59" fmla="*/ 177 w 177"/>
              <a:gd name="T60" fmla="*/ 207 h 2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7" h="207">
                <a:moveTo>
                  <a:pt x="24" y="30"/>
                </a:moveTo>
                <a:lnTo>
                  <a:pt x="26" y="39"/>
                </a:lnTo>
                <a:lnTo>
                  <a:pt x="28" y="49"/>
                </a:lnTo>
                <a:lnTo>
                  <a:pt x="75" y="207"/>
                </a:lnTo>
                <a:lnTo>
                  <a:pt x="99" y="207"/>
                </a:lnTo>
                <a:lnTo>
                  <a:pt x="148" y="49"/>
                </a:lnTo>
                <a:lnTo>
                  <a:pt x="152" y="30"/>
                </a:lnTo>
                <a:lnTo>
                  <a:pt x="152" y="207"/>
                </a:lnTo>
                <a:lnTo>
                  <a:pt x="177" y="207"/>
                </a:lnTo>
                <a:lnTo>
                  <a:pt x="177" y="0"/>
                </a:lnTo>
                <a:lnTo>
                  <a:pt x="141" y="0"/>
                </a:lnTo>
                <a:lnTo>
                  <a:pt x="92" y="158"/>
                </a:lnTo>
                <a:lnTo>
                  <a:pt x="88" y="176"/>
                </a:lnTo>
                <a:lnTo>
                  <a:pt x="84" y="158"/>
                </a:lnTo>
                <a:lnTo>
                  <a:pt x="36" y="0"/>
                </a:lnTo>
                <a:lnTo>
                  <a:pt x="0" y="0"/>
                </a:lnTo>
                <a:lnTo>
                  <a:pt x="0" y="207"/>
                </a:lnTo>
                <a:lnTo>
                  <a:pt x="24" y="207"/>
                </a:lnTo>
                <a:lnTo>
                  <a:pt x="24" y="30"/>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52" name="Rectangle 388"/>
          <p:cNvSpPr>
            <a:spLocks noChangeArrowheads="1"/>
          </p:cNvSpPr>
          <p:nvPr/>
        </p:nvSpPr>
        <p:spPr bwMode="auto">
          <a:xfrm>
            <a:off x="7610475" y="2611438"/>
            <a:ext cx="12700" cy="17462"/>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253" name="Freeform 389"/>
          <p:cNvSpPr>
            <a:spLocks/>
          </p:cNvSpPr>
          <p:nvPr/>
        </p:nvSpPr>
        <p:spPr bwMode="auto">
          <a:xfrm>
            <a:off x="6375400" y="2716213"/>
            <a:ext cx="58738" cy="107950"/>
          </a:xfrm>
          <a:custGeom>
            <a:avLst/>
            <a:gdLst>
              <a:gd name="T0" fmla="*/ 0 w 126"/>
              <a:gd name="T1" fmla="*/ 72496 h 204"/>
              <a:gd name="T2" fmla="*/ 1865 w 126"/>
              <a:gd name="T3" fmla="*/ 87313 h 204"/>
              <a:gd name="T4" fmla="*/ 7925 w 126"/>
              <a:gd name="T5" fmla="*/ 98425 h 204"/>
              <a:gd name="T6" fmla="*/ 16782 w 126"/>
              <a:gd name="T7" fmla="*/ 105833 h 204"/>
              <a:gd name="T8" fmla="*/ 28437 w 126"/>
              <a:gd name="T9" fmla="*/ 107950 h 204"/>
              <a:gd name="T10" fmla="*/ 41490 w 126"/>
              <a:gd name="T11" fmla="*/ 105833 h 204"/>
              <a:gd name="T12" fmla="*/ 50813 w 126"/>
              <a:gd name="T13" fmla="*/ 98954 h 204"/>
              <a:gd name="T14" fmla="*/ 56873 w 126"/>
              <a:gd name="T15" fmla="*/ 88371 h 204"/>
              <a:gd name="T16" fmla="*/ 58738 w 126"/>
              <a:gd name="T17" fmla="*/ 74613 h 204"/>
              <a:gd name="T18" fmla="*/ 57806 w 126"/>
              <a:gd name="T19" fmla="*/ 65617 h 204"/>
              <a:gd name="T20" fmla="*/ 55475 w 126"/>
              <a:gd name="T21" fmla="*/ 58737 h 204"/>
              <a:gd name="T22" fmla="*/ 51279 w 126"/>
              <a:gd name="T23" fmla="*/ 52388 h 204"/>
              <a:gd name="T24" fmla="*/ 45219 w 126"/>
              <a:gd name="T25" fmla="*/ 48683 h 204"/>
              <a:gd name="T26" fmla="*/ 50347 w 126"/>
              <a:gd name="T27" fmla="*/ 44979 h 204"/>
              <a:gd name="T28" fmla="*/ 53610 w 126"/>
              <a:gd name="T29" fmla="*/ 40746 h 204"/>
              <a:gd name="T30" fmla="*/ 55475 w 126"/>
              <a:gd name="T31" fmla="*/ 34925 h 204"/>
              <a:gd name="T32" fmla="*/ 55941 w 126"/>
              <a:gd name="T33" fmla="*/ 28046 h 204"/>
              <a:gd name="T34" fmla="*/ 54076 w 126"/>
              <a:gd name="T35" fmla="*/ 16404 h 204"/>
              <a:gd name="T36" fmla="*/ 48948 w 126"/>
              <a:gd name="T37" fmla="*/ 7408 h 204"/>
              <a:gd name="T38" fmla="*/ 40091 w 126"/>
              <a:gd name="T39" fmla="*/ 2117 h 204"/>
              <a:gd name="T40" fmla="*/ 28437 w 126"/>
              <a:gd name="T41" fmla="*/ 0 h 204"/>
              <a:gd name="T42" fmla="*/ 17715 w 126"/>
              <a:gd name="T43" fmla="*/ 2646 h 204"/>
              <a:gd name="T44" fmla="*/ 9323 w 126"/>
              <a:gd name="T45" fmla="*/ 9525 h 204"/>
              <a:gd name="T46" fmla="*/ 3729 w 126"/>
              <a:gd name="T47" fmla="*/ 20638 h 204"/>
              <a:gd name="T48" fmla="*/ 1865 w 126"/>
              <a:gd name="T49" fmla="*/ 34925 h 204"/>
              <a:gd name="T50" fmla="*/ 12587 w 126"/>
              <a:gd name="T51" fmla="*/ 35454 h 204"/>
              <a:gd name="T52" fmla="*/ 14451 w 126"/>
              <a:gd name="T53" fmla="*/ 25400 h 204"/>
              <a:gd name="T54" fmla="*/ 17248 w 126"/>
              <a:gd name="T55" fmla="*/ 17992 h 204"/>
              <a:gd name="T56" fmla="*/ 21910 w 126"/>
              <a:gd name="T57" fmla="*/ 13758 h 204"/>
              <a:gd name="T58" fmla="*/ 29369 w 126"/>
              <a:gd name="T59" fmla="*/ 12700 h 204"/>
              <a:gd name="T60" fmla="*/ 35895 w 126"/>
              <a:gd name="T61" fmla="*/ 13758 h 204"/>
              <a:gd name="T62" fmla="*/ 40091 w 126"/>
              <a:gd name="T63" fmla="*/ 16933 h 204"/>
              <a:gd name="T64" fmla="*/ 43354 w 126"/>
              <a:gd name="T65" fmla="*/ 21696 h 204"/>
              <a:gd name="T66" fmla="*/ 44287 w 126"/>
              <a:gd name="T67" fmla="*/ 28575 h 204"/>
              <a:gd name="T68" fmla="*/ 43354 w 126"/>
              <a:gd name="T69" fmla="*/ 35983 h 204"/>
              <a:gd name="T70" fmla="*/ 39625 w 126"/>
              <a:gd name="T71" fmla="*/ 40746 h 204"/>
              <a:gd name="T72" fmla="*/ 34497 w 126"/>
              <a:gd name="T73" fmla="*/ 43921 h 204"/>
              <a:gd name="T74" fmla="*/ 27038 w 126"/>
              <a:gd name="T75" fmla="*/ 44450 h 204"/>
              <a:gd name="T76" fmla="*/ 23309 w 126"/>
              <a:gd name="T77" fmla="*/ 56092 h 204"/>
              <a:gd name="T78" fmla="*/ 33565 w 126"/>
              <a:gd name="T79" fmla="*/ 57150 h 204"/>
              <a:gd name="T80" fmla="*/ 40091 w 126"/>
              <a:gd name="T81" fmla="*/ 59267 h 204"/>
              <a:gd name="T82" fmla="*/ 44753 w 126"/>
              <a:gd name="T83" fmla="*/ 63500 h 204"/>
              <a:gd name="T84" fmla="*/ 46617 w 126"/>
              <a:gd name="T85" fmla="*/ 70379 h 204"/>
              <a:gd name="T86" fmla="*/ 46617 w 126"/>
              <a:gd name="T87" fmla="*/ 78846 h 204"/>
              <a:gd name="T88" fmla="*/ 44753 w 126"/>
              <a:gd name="T89" fmla="*/ 86254 h 204"/>
              <a:gd name="T90" fmla="*/ 39625 w 126"/>
              <a:gd name="T91" fmla="*/ 92075 h 204"/>
              <a:gd name="T92" fmla="*/ 33565 w 126"/>
              <a:gd name="T93" fmla="*/ 94721 h 204"/>
              <a:gd name="T94" fmla="*/ 25640 w 126"/>
              <a:gd name="T95" fmla="*/ 94721 h 204"/>
              <a:gd name="T96" fmla="*/ 18647 w 126"/>
              <a:gd name="T97" fmla="*/ 91546 h 204"/>
              <a:gd name="T98" fmla="*/ 14451 w 126"/>
              <a:gd name="T99" fmla="*/ 85725 h 204"/>
              <a:gd name="T100" fmla="*/ 11654 w 126"/>
              <a:gd name="T101" fmla="*/ 77258 h 204"/>
              <a:gd name="T102" fmla="*/ 0 w 126"/>
              <a:gd name="T103" fmla="*/ 71438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6"/>
              <a:gd name="T157" fmla="*/ 0 h 204"/>
              <a:gd name="T158" fmla="*/ 126 w 126"/>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6" h="204">
                <a:moveTo>
                  <a:pt x="0" y="135"/>
                </a:moveTo>
                <a:lnTo>
                  <a:pt x="0" y="137"/>
                </a:lnTo>
                <a:lnTo>
                  <a:pt x="1" y="152"/>
                </a:lnTo>
                <a:lnTo>
                  <a:pt x="4" y="165"/>
                </a:lnTo>
                <a:lnTo>
                  <a:pt x="9" y="176"/>
                </a:lnTo>
                <a:lnTo>
                  <a:pt x="17" y="186"/>
                </a:lnTo>
                <a:lnTo>
                  <a:pt x="25" y="194"/>
                </a:lnTo>
                <a:lnTo>
                  <a:pt x="36" y="200"/>
                </a:lnTo>
                <a:lnTo>
                  <a:pt x="47" y="203"/>
                </a:lnTo>
                <a:lnTo>
                  <a:pt x="61" y="204"/>
                </a:lnTo>
                <a:lnTo>
                  <a:pt x="76" y="203"/>
                </a:lnTo>
                <a:lnTo>
                  <a:pt x="89" y="200"/>
                </a:lnTo>
                <a:lnTo>
                  <a:pt x="99" y="194"/>
                </a:lnTo>
                <a:lnTo>
                  <a:pt x="109" y="187"/>
                </a:lnTo>
                <a:lnTo>
                  <a:pt x="116" y="177"/>
                </a:lnTo>
                <a:lnTo>
                  <a:pt x="122" y="167"/>
                </a:lnTo>
                <a:lnTo>
                  <a:pt x="125" y="154"/>
                </a:lnTo>
                <a:lnTo>
                  <a:pt x="126" y="141"/>
                </a:lnTo>
                <a:lnTo>
                  <a:pt x="126" y="132"/>
                </a:lnTo>
                <a:lnTo>
                  <a:pt x="124" y="124"/>
                </a:lnTo>
                <a:lnTo>
                  <a:pt x="122" y="117"/>
                </a:lnTo>
                <a:lnTo>
                  <a:pt x="119" y="111"/>
                </a:lnTo>
                <a:lnTo>
                  <a:pt x="115" y="105"/>
                </a:lnTo>
                <a:lnTo>
                  <a:pt x="110" y="99"/>
                </a:lnTo>
                <a:lnTo>
                  <a:pt x="104" y="96"/>
                </a:lnTo>
                <a:lnTo>
                  <a:pt x="97" y="92"/>
                </a:lnTo>
                <a:lnTo>
                  <a:pt x="102" y="89"/>
                </a:lnTo>
                <a:lnTo>
                  <a:pt x="108" y="85"/>
                </a:lnTo>
                <a:lnTo>
                  <a:pt x="111" y="82"/>
                </a:lnTo>
                <a:lnTo>
                  <a:pt x="115" y="77"/>
                </a:lnTo>
                <a:lnTo>
                  <a:pt x="117" y="71"/>
                </a:lnTo>
                <a:lnTo>
                  <a:pt x="119" y="66"/>
                </a:lnTo>
                <a:lnTo>
                  <a:pt x="120" y="60"/>
                </a:lnTo>
                <a:lnTo>
                  <a:pt x="120" y="53"/>
                </a:lnTo>
                <a:lnTo>
                  <a:pt x="119" y="41"/>
                </a:lnTo>
                <a:lnTo>
                  <a:pt x="116" y="31"/>
                </a:lnTo>
                <a:lnTo>
                  <a:pt x="112" y="23"/>
                </a:lnTo>
                <a:lnTo>
                  <a:pt x="105" y="14"/>
                </a:lnTo>
                <a:lnTo>
                  <a:pt x="97" y="9"/>
                </a:lnTo>
                <a:lnTo>
                  <a:pt x="86" y="4"/>
                </a:lnTo>
                <a:lnTo>
                  <a:pt x="75" y="2"/>
                </a:lnTo>
                <a:lnTo>
                  <a:pt x="61" y="0"/>
                </a:lnTo>
                <a:lnTo>
                  <a:pt x="50" y="2"/>
                </a:lnTo>
                <a:lnTo>
                  <a:pt x="38" y="5"/>
                </a:lnTo>
                <a:lnTo>
                  <a:pt x="28" y="11"/>
                </a:lnTo>
                <a:lnTo>
                  <a:pt x="20" y="18"/>
                </a:lnTo>
                <a:lnTo>
                  <a:pt x="14" y="27"/>
                </a:lnTo>
                <a:lnTo>
                  <a:pt x="8" y="39"/>
                </a:lnTo>
                <a:lnTo>
                  <a:pt x="5" y="50"/>
                </a:lnTo>
                <a:lnTo>
                  <a:pt x="4" y="66"/>
                </a:lnTo>
                <a:lnTo>
                  <a:pt x="4" y="67"/>
                </a:lnTo>
                <a:lnTo>
                  <a:pt x="27" y="67"/>
                </a:lnTo>
                <a:lnTo>
                  <a:pt x="28" y="56"/>
                </a:lnTo>
                <a:lnTo>
                  <a:pt x="31" y="48"/>
                </a:lnTo>
                <a:lnTo>
                  <a:pt x="33" y="41"/>
                </a:lnTo>
                <a:lnTo>
                  <a:pt x="37" y="34"/>
                </a:lnTo>
                <a:lnTo>
                  <a:pt x="41" y="29"/>
                </a:lnTo>
                <a:lnTo>
                  <a:pt x="47" y="26"/>
                </a:lnTo>
                <a:lnTo>
                  <a:pt x="55" y="25"/>
                </a:lnTo>
                <a:lnTo>
                  <a:pt x="63" y="24"/>
                </a:lnTo>
                <a:lnTo>
                  <a:pt x="71" y="24"/>
                </a:lnTo>
                <a:lnTo>
                  <a:pt x="77" y="26"/>
                </a:lnTo>
                <a:lnTo>
                  <a:pt x="82" y="28"/>
                </a:lnTo>
                <a:lnTo>
                  <a:pt x="86" y="32"/>
                </a:lnTo>
                <a:lnTo>
                  <a:pt x="91" y="35"/>
                </a:lnTo>
                <a:lnTo>
                  <a:pt x="93" y="41"/>
                </a:lnTo>
                <a:lnTo>
                  <a:pt x="95" y="47"/>
                </a:lnTo>
                <a:lnTo>
                  <a:pt x="95" y="54"/>
                </a:lnTo>
                <a:lnTo>
                  <a:pt x="94" y="62"/>
                </a:lnTo>
                <a:lnTo>
                  <a:pt x="93" y="68"/>
                </a:lnTo>
                <a:lnTo>
                  <a:pt x="90" y="74"/>
                </a:lnTo>
                <a:lnTo>
                  <a:pt x="85" y="77"/>
                </a:lnTo>
                <a:lnTo>
                  <a:pt x="80" y="81"/>
                </a:lnTo>
                <a:lnTo>
                  <a:pt x="74" y="83"/>
                </a:lnTo>
                <a:lnTo>
                  <a:pt x="66" y="84"/>
                </a:lnTo>
                <a:lnTo>
                  <a:pt x="58" y="84"/>
                </a:lnTo>
                <a:lnTo>
                  <a:pt x="50" y="84"/>
                </a:lnTo>
                <a:lnTo>
                  <a:pt x="50" y="106"/>
                </a:lnTo>
                <a:lnTo>
                  <a:pt x="63" y="106"/>
                </a:lnTo>
                <a:lnTo>
                  <a:pt x="72" y="108"/>
                </a:lnTo>
                <a:lnTo>
                  <a:pt x="79" y="109"/>
                </a:lnTo>
                <a:lnTo>
                  <a:pt x="86" y="112"/>
                </a:lnTo>
                <a:lnTo>
                  <a:pt x="92" y="116"/>
                </a:lnTo>
                <a:lnTo>
                  <a:pt x="96" y="120"/>
                </a:lnTo>
                <a:lnTo>
                  <a:pt x="99" y="126"/>
                </a:lnTo>
                <a:lnTo>
                  <a:pt x="100" y="133"/>
                </a:lnTo>
                <a:lnTo>
                  <a:pt x="101" y="141"/>
                </a:lnTo>
                <a:lnTo>
                  <a:pt x="100" y="149"/>
                </a:lnTo>
                <a:lnTo>
                  <a:pt x="99" y="158"/>
                </a:lnTo>
                <a:lnTo>
                  <a:pt x="96" y="163"/>
                </a:lnTo>
                <a:lnTo>
                  <a:pt x="91" y="169"/>
                </a:lnTo>
                <a:lnTo>
                  <a:pt x="85" y="174"/>
                </a:lnTo>
                <a:lnTo>
                  <a:pt x="79" y="177"/>
                </a:lnTo>
                <a:lnTo>
                  <a:pt x="72" y="179"/>
                </a:lnTo>
                <a:lnTo>
                  <a:pt x="63" y="180"/>
                </a:lnTo>
                <a:lnTo>
                  <a:pt x="55" y="179"/>
                </a:lnTo>
                <a:lnTo>
                  <a:pt x="46" y="177"/>
                </a:lnTo>
                <a:lnTo>
                  <a:pt x="40" y="173"/>
                </a:lnTo>
                <a:lnTo>
                  <a:pt x="35" y="168"/>
                </a:lnTo>
                <a:lnTo>
                  <a:pt x="31" y="162"/>
                </a:lnTo>
                <a:lnTo>
                  <a:pt x="27" y="154"/>
                </a:lnTo>
                <a:lnTo>
                  <a:pt x="25" y="146"/>
                </a:lnTo>
                <a:lnTo>
                  <a:pt x="24" y="135"/>
                </a:lnTo>
                <a:lnTo>
                  <a:pt x="0" y="13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54" name="Freeform 390"/>
          <p:cNvSpPr>
            <a:spLocks/>
          </p:cNvSpPr>
          <p:nvPr/>
        </p:nvSpPr>
        <p:spPr bwMode="auto">
          <a:xfrm>
            <a:off x="6442076" y="2716213"/>
            <a:ext cx="60325" cy="107950"/>
          </a:xfrm>
          <a:custGeom>
            <a:avLst/>
            <a:gdLst>
              <a:gd name="T0" fmla="*/ 0 w 127"/>
              <a:gd name="T1" fmla="*/ 72496 h 204"/>
              <a:gd name="T2" fmla="*/ 2375 w 127"/>
              <a:gd name="T3" fmla="*/ 87313 h 204"/>
              <a:gd name="T4" fmla="*/ 8075 w 127"/>
              <a:gd name="T5" fmla="*/ 98425 h 204"/>
              <a:gd name="T6" fmla="*/ 17100 w 127"/>
              <a:gd name="T7" fmla="*/ 105833 h 204"/>
              <a:gd name="T8" fmla="*/ 28975 w 127"/>
              <a:gd name="T9" fmla="*/ 107950 h 204"/>
              <a:gd name="T10" fmla="*/ 42275 w 127"/>
              <a:gd name="T11" fmla="*/ 105833 h 204"/>
              <a:gd name="T12" fmla="*/ 51775 w 127"/>
              <a:gd name="T13" fmla="*/ 98954 h 204"/>
              <a:gd name="T14" fmla="*/ 58425 w 127"/>
              <a:gd name="T15" fmla="*/ 88371 h 204"/>
              <a:gd name="T16" fmla="*/ 60325 w 127"/>
              <a:gd name="T17" fmla="*/ 74613 h 204"/>
              <a:gd name="T18" fmla="*/ 59375 w 127"/>
              <a:gd name="T19" fmla="*/ 65617 h 204"/>
              <a:gd name="T20" fmla="*/ 56525 w 127"/>
              <a:gd name="T21" fmla="*/ 58737 h 204"/>
              <a:gd name="T22" fmla="*/ 52250 w 127"/>
              <a:gd name="T23" fmla="*/ 52388 h 204"/>
              <a:gd name="T24" fmla="*/ 46075 w 127"/>
              <a:gd name="T25" fmla="*/ 48683 h 204"/>
              <a:gd name="T26" fmla="*/ 51300 w 127"/>
              <a:gd name="T27" fmla="*/ 44979 h 204"/>
              <a:gd name="T28" fmla="*/ 54625 w 127"/>
              <a:gd name="T29" fmla="*/ 40746 h 204"/>
              <a:gd name="T30" fmla="*/ 56525 w 127"/>
              <a:gd name="T31" fmla="*/ 34925 h 204"/>
              <a:gd name="T32" fmla="*/ 57475 w 127"/>
              <a:gd name="T33" fmla="*/ 28046 h 204"/>
              <a:gd name="T34" fmla="*/ 55100 w 127"/>
              <a:gd name="T35" fmla="*/ 16404 h 204"/>
              <a:gd name="T36" fmla="*/ 50350 w 127"/>
              <a:gd name="T37" fmla="*/ 7408 h 204"/>
              <a:gd name="T38" fmla="*/ 41325 w 127"/>
              <a:gd name="T39" fmla="*/ 2117 h 204"/>
              <a:gd name="T40" fmla="*/ 28975 w 127"/>
              <a:gd name="T41" fmla="*/ 0 h 204"/>
              <a:gd name="T42" fmla="*/ 18050 w 127"/>
              <a:gd name="T43" fmla="*/ 2646 h 204"/>
              <a:gd name="T44" fmla="*/ 9500 w 127"/>
              <a:gd name="T45" fmla="*/ 9525 h 204"/>
              <a:gd name="T46" fmla="*/ 4275 w 127"/>
              <a:gd name="T47" fmla="*/ 20638 h 204"/>
              <a:gd name="T48" fmla="*/ 2375 w 127"/>
              <a:gd name="T49" fmla="*/ 34925 h 204"/>
              <a:gd name="T50" fmla="*/ 13300 w 127"/>
              <a:gd name="T51" fmla="*/ 35454 h 204"/>
              <a:gd name="T52" fmla="*/ 14725 w 127"/>
              <a:gd name="T53" fmla="*/ 25400 h 204"/>
              <a:gd name="T54" fmla="*/ 17575 w 127"/>
              <a:gd name="T55" fmla="*/ 17992 h 204"/>
              <a:gd name="T56" fmla="*/ 22800 w 127"/>
              <a:gd name="T57" fmla="*/ 13758 h 204"/>
              <a:gd name="T58" fmla="*/ 30400 w 127"/>
              <a:gd name="T59" fmla="*/ 12700 h 204"/>
              <a:gd name="T60" fmla="*/ 36575 w 127"/>
              <a:gd name="T61" fmla="*/ 13758 h 204"/>
              <a:gd name="T62" fmla="*/ 41325 w 127"/>
              <a:gd name="T63" fmla="*/ 16933 h 204"/>
              <a:gd name="T64" fmla="*/ 44175 w 127"/>
              <a:gd name="T65" fmla="*/ 21696 h 204"/>
              <a:gd name="T66" fmla="*/ 45125 w 127"/>
              <a:gd name="T67" fmla="*/ 28575 h 204"/>
              <a:gd name="T68" fmla="*/ 44175 w 127"/>
              <a:gd name="T69" fmla="*/ 35983 h 204"/>
              <a:gd name="T70" fmla="*/ 40850 w 127"/>
              <a:gd name="T71" fmla="*/ 40746 h 204"/>
              <a:gd name="T72" fmla="*/ 35150 w 127"/>
              <a:gd name="T73" fmla="*/ 43921 h 204"/>
              <a:gd name="T74" fmla="*/ 27550 w 127"/>
              <a:gd name="T75" fmla="*/ 44450 h 204"/>
              <a:gd name="T76" fmla="*/ 23750 w 127"/>
              <a:gd name="T77" fmla="*/ 56092 h 204"/>
              <a:gd name="T78" fmla="*/ 34200 w 127"/>
              <a:gd name="T79" fmla="*/ 57150 h 204"/>
              <a:gd name="T80" fmla="*/ 41325 w 127"/>
              <a:gd name="T81" fmla="*/ 59267 h 204"/>
              <a:gd name="T82" fmla="*/ 45600 w 127"/>
              <a:gd name="T83" fmla="*/ 63500 h 204"/>
              <a:gd name="T84" fmla="*/ 47500 w 127"/>
              <a:gd name="T85" fmla="*/ 70379 h 204"/>
              <a:gd name="T86" fmla="*/ 47500 w 127"/>
              <a:gd name="T87" fmla="*/ 78846 h 204"/>
              <a:gd name="T88" fmla="*/ 45600 w 127"/>
              <a:gd name="T89" fmla="*/ 86254 h 204"/>
              <a:gd name="T90" fmla="*/ 40850 w 127"/>
              <a:gd name="T91" fmla="*/ 92075 h 204"/>
              <a:gd name="T92" fmla="*/ 34200 w 127"/>
              <a:gd name="T93" fmla="*/ 94721 h 204"/>
              <a:gd name="T94" fmla="*/ 26125 w 127"/>
              <a:gd name="T95" fmla="*/ 94721 h 204"/>
              <a:gd name="T96" fmla="*/ 19000 w 127"/>
              <a:gd name="T97" fmla="*/ 91546 h 204"/>
              <a:gd name="T98" fmla="*/ 14725 w 127"/>
              <a:gd name="T99" fmla="*/ 85725 h 204"/>
              <a:gd name="T100" fmla="*/ 12350 w 127"/>
              <a:gd name="T101" fmla="*/ 77258 h 204"/>
              <a:gd name="T102" fmla="*/ 0 w 127"/>
              <a:gd name="T103" fmla="*/ 71438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7"/>
              <a:gd name="T157" fmla="*/ 0 h 204"/>
              <a:gd name="T158" fmla="*/ 127 w 127"/>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7" h="204">
                <a:moveTo>
                  <a:pt x="0" y="135"/>
                </a:moveTo>
                <a:lnTo>
                  <a:pt x="0" y="137"/>
                </a:lnTo>
                <a:lnTo>
                  <a:pt x="1" y="152"/>
                </a:lnTo>
                <a:lnTo>
                  <a:pt x="5" y="165"/>
                </a:lnTo>
                <a:lnTo>
                  <a:pt x="10" y="176"/>
                </a:lnTo>
                <a:lnTo>
                  <a:pt x="17" y="186"/>
                </a:lnTo>
                <a:lnTo>
                  <a:pt x="26" y="194"/>
                </a:lnTo>
                <a:lnTo>
                  <a:pt x="36" y="200"/>
                </a:lnTo>
                <a:lnTo>
                  <a:pt x="48" y="203"/>
                </a:lnTo>
                <a:lnTo>
                  <a:pt x="61" y="204"/>
                </a:lnTo>
                <a:lnTo>
                  <a:pt x="76" y="203"/>
                </a:lnTo>
                <a:lnTo>
                  <a:pt x="89" y="200"/>
                </a:lnTo>
                <a:lnTo>
                  <a:pt x="99" y="194"/>
                </a:lnTo>
                <a:lnTo>
                  <a:pt x="109" y="187"/>
                </a:lnTo>
                <a:lnTo>
                  <a:pt x="116" y="177"/>
                </a:lnTo>
                <a:lnTo>
                  <a:pt x="123" y="167"/>
                </a:lnTo>
                <a:lnTo>
                  <a:pt x="126" y="154"/>
                </a:lnTo>
                <a:lnTo>
                  <a:pt x="127" y="141"/>
                </a:lnTo>
                <a:lnTo>
                  <a:pt x="127" y="132"/>
                </a:lnTo>
                <a:lnTo>
                  <a:pt x="125" y="124"/>
                </a:lnTo>
                <a:lnTo>
                  <a:pt x="123" y="117"/>
                </a:lnTo>
                <a:lnTo>
                  <a:pt x="119" y="111"/>
                </a:lnTo>
                <a:lnTo>
                  <a:pt x="115" y="105"/>
                </a:lnTo>
                <a:lnTo>
                  <a:pt x="110" y="99"/>
                </a:lnTo>
                <a:lnTo>
                  <a:pt x="105" y="96"/>
                </a:lnTo>
                <a:lnTo>
                  <a:pt x="97" y="92"/>
                </a:lnTo>
                <a:lnTo>
                  <a:pt x="103" y="89"/>
                </a:lnTo>
                <a:lnTo>
                  <a:pt x="108" y="85"/>
                </a:lnTo>
                <a:lnTo>
                  <a:pt x="111" y="82"/>
                </a:lnTo>
                <a:lnTo>
                  <a:pt x="115" y="77"/>
                </a:lnTo>
                <a:lnTo>
                  <a:pt x="117" y="71"/>
                </a:lnTo>
                <a:lnTo>
                  <a:pt x="119" y="66"/>
                </a:lnTo>
                <a:lnTo>
                  <a:pt x="121" y="60"/>
                </a:lnTo>
                <a:lnTo>
                  <a:pt x="121" y="53"/>
                </a:lnTo>
                <a:lnTo>
                  <a:pt x="119" y="41"/>
                </a:lnTo>
                <a:lnTo>
                  <a:pt x="116" y="31"/>
                </a:lnTo>
                <a:lnTo>
                  <a:pt x="112" y="23"/>
                </a:lnTo>
                <a:lnTo>
                  <a:pt x="106" y="14"/>
                </a:lnTo>
                <a:lnTo>
                  <a:pt x="97" y="9"/>
                </a:lnTo>
                <a:lnTo>
                  <a:pt x="87" y="4"/>
                </a:lnTo>
                <a:lnTo>
                  <a:pt x="75" y="2"/>
                </a:lnTo>
                <a:lnTo>
                  <a:pt x="61" y="0"/>
                </a:lnTo>
                <a:lnTo>
                  <a:pt x="50" y="2"/>
                </a:lnTo>
                <a:lnTo>
                  <a:pt x="38" y="5"/>
                </a:lnTo>
                <a:lnTo>
                  <a:pt x="29" y="11"/>
                </a:lnTo>
                <a:lnTo>
                  <a:pt x="20" y="18"/>
                </a:lnTo>
                <a:lnTo>
                  <a:pt x="14" y="27"/>
                </a:lnTo>
                <a:lnTo>
                  <a:pt x="9" y="39"/>
                </a:lnTo>
                <a:lnTo>
                  <a:pt x="6" y="50"/>
                </a:lnTo>
                <a:lnTo>
                  <a:pt x="5" y="66"/>
                </a:lnTo>
                <a:lnTo>
                  <a:pt x="5" y="67"/>
                </a:lnTo>
                <a:lnTo>
                  <a:pt x="28" y="67"/>
                </a:lnTo>
                <a:lnTo>
                  <a:pt x="29" y="56"/>
                </a:lnTo>
                <a:lnTo>
                  <a:pt x="31" y="48"/>
                </a:lnTo>
                <a:lnTo>
                  <a:pt x="33" y="41"/>
                </a:lnTo>
                <a:lnTo>
                  <a:pt x="37" y="34"/>
                </a:lnTo>
                <a:lnTo>
                  <a:pt x="41" y="29"/>
                </a:lnTo>
                <a:lnTo>
                  <a:pt x="48" y="26"/>
                </a:lnTo>
                <a:lnTo>
                  <a:pt x="55" y="25"/>
                </a:lnTo>
                <a:lnTo>
                  <a:pt x="64" y="24"/>
                </a:lnTo>
                <a:lnTo>
                  <a:pt x="71" y="24"/>
                </a:lnTo>
                <a:lnTo>
                  <a:pt x="77" y="26"/>
                </a:lnTo>
                <a:lnTo>
                  <a:pt x="83" y="28"/>
                </a:lnTo>
                <a:lnTo>
                  <a:pt x="87" y="32"/>
                </a:lnTo>
                <a:lnTo>
                  <a:pt x="91" y="35"/>
                </a:lnTo>
                <a:lnTo>
                  <a:pt x="93" y="41"/>
                </a:lnTo>
                <a:lnTo>
                  <a:pt x="95" y="47"/>
                </a:lnTo>
                <a:lnTo>
                  <a:pt x="95" y="54"/>
                </a:lnTo>
                <a:lnTo>
                  <a:pt x="94" y="62"/>
                </a:lnTo>
                <a:lnTo>
                  <a:pt x="93" y="68"/>
                </a:lnTo>
                <a:lnTo>
                  <a:pt x="90" y="74"/>
                </a:lnTo>
                <a:lnTo>
                  <a:pt x="86" y="77"/>
                </a:lnTo>
                <a:lnTo>
                  <a:pt x="80" y="81"/>
                </a:lnTo>
                <a:lnTo>
                  <a:pt x="74" y="83"/>
                </a:lnTo>
                <a:lnTo>
                  <a:pt x="67" y="84"/>
                </a:lnTo>
                <a:lnTo>
                  <a:pt x="58" y="84"/>
                </a:lnTo>
                <a:lnTo>
                  <a:pt x="50" y="84"/>
                </a:lnTo>
                <a:lnTo>
                  <a:pt x="50" y="106"/>
                </a:lnTo>
                <a:lnTo>
                  <a:pt x="64" y="106"/>
                </a:lnTo>
                <a:lnTo>
                  <a:pt x="72" y="108"/>
                </a:lnTo>
                <a:lnTo>
                  <a:pt x="79" y="109"/>
                </a:lnTo>
                <a:lnTo>
                  <a:pt x="87" y="112"/>
                </a:lnTo>
                <a:lnTo>
                  <a:pt x="92" y="116"/>
                </a:lnTo>
                <a:lnTo>
                  <a:pt x="96" y="120"/>
                </a:lnTo>
                <a:lnTo>
                  <a:pt x="99" y="126"/>
                </a:lnTo>
                <a:lnTo>
                  <a:pt x="100" y="133"/>
                </a:lnTo>
                <a:lnTo>
                  <a:pt x="102" y="141"/>
                </a:lnTo>
                <a:lnTo>
                  <a:pt x="100" y="149"/>
                </a:lnTo>
                <a:lnTo>
                  <a:pt x="99" y="158"/>
                </a:lnTo>
                <a:lnTo>
                  <a:pt x="96" y="163"/>
                </a:lnTo>
                <a:lnTo>
                  <a:pt x="91" y="169"/>
                </a:lnTo>
                <a:lnTo>
                  <a:pt x="86" y="174"/>
                </a:lnTo>
                <a:lnTo>
                  <a:pt x="79" y="177"/>
                </a:lnTo>
                <a:lnTo>
                  <a:pt x="72" y="179"/>
                </a:lnTo>
                <a:lnTo>
                  <a:pt x="64" y="180"/>
                </a:lnTo>
                <a:lnTo>
                  <a:pt x="55" y="179"/>
                </a:lnTo>
                <a:lnTo>
                  <a:pt x="47" y="177"/>
                </a:lnTo>
                <a:lnTo>
                  <a:pt x="40" y="173"/>
                </a:lnTo>
                <a:lnTo>
                  <a:pt x="35" y="168"/>
                </a:lnTo>
                <a:lnTo>
                  <a:pt x="31" y="162"/>
                </a:lnTo>
                <a:lnTo>
                  <a:pt x="28" y="154"/>
                </a:lnTo>
                <a:lnTo>
                  <a:pt x="26" y="146"/>
                </a:lnTo>
                <a:lnTo>
                  <a:pt x="25" y="135"/>
                </a:lnTo>
                <a:lnTo>
                  <a:pt x="0" y="13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55" name="Freeform 391"/>
          <p:cNvSpPr>
            <a:spLocks/>
          </p:cNvSpPr>
          <p:nvPr/>
        </p:nvSpPr>
        <p:spPr bwMode="auto">
          <a:xfrm>
            <a:off x="7061200" y="2711450"/>
            <a:ext cx="84138" cy="109538"/>
          </a:xfrm>
          <a:custGeom>
            <a:avLst/>
            <a:gdLst>
              <a:gd name="T0" fmla="*/ 11344 w 178"/>
              <a:gd name="T1" fmla="*/ 16325 h 208"/>
              <a:gd name="T2" fmla="*/ 12290 w 178"/>
              <a:gd name="T3" fmla="*/ 21065 h 208"/>
              <a:gd name="T4" fmla="*/ 13235 w 178"/>
              <a:gd name="T5" fmla="*/ 25805 h 208"/>
              <a:gd name="T6" fmla="*/ 35451 w 178"/>
              <a:gd name="T7" fmla="*/ 109538 h 208"/>
              <a:gd name="T8" fmla="*/ 47269 w 178"/>
              <a:gd name="T9" fmla="*/ 109538 h 208"/>
              <a:gd name="T10" fmla="*/ 69957 w 178"/>
              <a:gd name="T11" fmla="*/ 25805 h 208"/>
              <a:gd name="T12" fmla="*/ 71848 w 178"/>
              <a:gd name="T13" fmla="*/ 16325 h 208"/>
              <a:gd name="T14" fmla="*/ 71848 w 178"/>
              <a:gd name="T15" fmla="*/ 109538 h 208"/>
              <a:gd name="T16" fmla="*/ 84138 w 178"/>
              <a:gd name="T17" fmla="*/ 109538 h 208"/>
              <a:gd name="T18" fmla="*/ 84138 w 178"/>
              <a:gd name="T19" fmla="*/ 0 h 208"/>
              <a:gd name="T20" fmla="*/ 66649 w 178"/>
              <a:gd name="T21" fmla="*/ 0 h 208"/>
              <a:gd name="T22" fmla="*/ 43487 w 178"/>
              <a:gd name="T23" fmla="*/ 83733 h 208"/>
              <a:gd name="T24" fmla="*/ 41596 w 178"/>
              <a:gd name="T25" fmla="*/ 92686 h 208"/>
              <a:gd name="T26" fmla="*/ 39706 w 178"/>
              <a:gd name="T27" fmla="*/ 83733 h 208"/>
              <a:gd name="T28" fmla="*/ 17017 w 178"/>
              <a:gd name="T29" fmla="*/ 0 h 208"/>
              <a:gd name="T30" fmla="*/ 0 w 178"/>
              <a:gd name="T31" fmla="*/ 0 h 208"/>
              <a:gd name="T32" fmla="*/ 0 w 178"/>
              <a:gd name="T33" fmla="*/ 109538 h 208"/>
              <a:gd name="T34" fmla="*/ 11344 w 178"/>
              <a:gd name="T35" fmla="*/ 109538 h 208"/>
              <a:gd name="T36" fmla="*/ 11344 w 178"/>
              <a:gd name="T37" fmla="*/ 16325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208"/>
              <a:gd name="T59" fmla="*/ 178 w 178"/>
              <a:gd name="T60" fmla="*/ 208 h 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208">
                <a:moveTo>
                  <a:pt x="24" y="31"/>
                </a:moveTo>
                <a:lnTo>
                  <a:pt x="26" y="40"/>
                </a:lnTo>
                <a:lnTo>
                  <a:pt x="28" y="49"/>
                </a:lnTo>
                <a:lnTo>
                  <a:pt x="75" y="208"/>
                </a:lnTo>
                <a:lnTo>
                  <a:pt x="100" y="208"/>
                </a:lnTo>
                <a:lnTo>
                  <a:pt x="148" y="49"/>
                </a:lnTo>
                <a:lnTo>
                  <a:pt x="152" y="31"/>
                </a:lnTo>
                <a:lnTo>
                  <a:pt x="152" y="208"/>
                </a:lnTo>
                <a:lnTo>
                  <a:pt x="178" y="208"/>
                </a:lnTo>
                <a:lnTo>
                  <a:pt x="178" y="0"/>
                </a:lnTo>
                <a:lnTo>
                  <a:pt x="141" y="0"/>
                </a:lnTo>
                <a:lnTo>
                  <a:pt x="92" y="159"/>
                </a:lnTo>
                <a:lnTo>
                  <a:pt x="88" y="176"/>
                </a:lnTo>
                <a:lnTo>
                  <a:pt x="84" y="159"/>
                </a:lnTo>
                <a:lnTo>
                  <a:pt x="36" y="0"/>
                </a:lnTo>
                <a:lnTo>
                  <a:pt x="0" y="0"/>
                </a:lnTo>
                <a:lnTo>
                  <a:pt x="0" y="208"/>
                </a:lnTo>
                <a:lnTo>
                  <a:pt x="24" y="208"/>
                </a:lnTo>
                <a:lnTo>
                  <a:pt x="24" y="3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56" name="Freeform 392"/>
          <p:cNvSpPr>
            <a:spLocks noEditPoints="1"/>
          </p:cNvSpPr>
          <p:nvPr/>
        </p:nvSpPr>
        <p:spPr bwMode="auto">
          <a:xfrm>
            <a:off x="7158038" y="2740025"/>
            <a:ext cx="61912" cy="82550"/>
          </a:xfrm>
          <a:custGeom>
            <a:avLst/>
            <a:gdLst>
              <a:gd name="T0" fmla="*/ 43674 w 129"/>
              <a:gd name="T1" fmla="*/ 51724 h 158"/>
              <a:gd name="T2" fmla="*/ 42235 w 129"/>
              <a:gd name="T3" fmla="*/ 59561 h 158"/>
              <a:gd name="T4" fmla="*/ 37915 w 129"/>
              <a:gd name="T5" fmla="*/ 65309 h 158"/>
              <a:gd name="T6" fmla="*/ 31196 w 129"/>
              <a:gd name="T7" fmla="*/ 70011 h 158"/>
              <a:gd name="T8" fmla="*/ 23517 w 129"/>
              <a:gd name="T9" fmla="*/ 71056 h 158"/>
              <a:gd name="T10" fmla="*/ 18238 w 129"/>
              <a:gd name="T11" fmla="*/ 70533 h 158"/>
              <a:gd name="T12" fmla="*/ 14878 w 129"/>
              <a:gd name="T13" fmla="*/ 67921 h 158"/>
              <a:gd name="T14" fmla="*/ 12478 w 129"/>
              <a:gd name="T15" fmla="*/ 63741 h 158"/>
              <a:gd name="T16" fmla="*/ 11519 w 129"/>
              <a:gd name="T17" fmla="*/ 59039 h 158"/>
              <a:gd name="T18" fmla="*/ 11998 w 129"/>
              <a:gd name="T19" fmla="*/ 53292 h 158"/>
              <a:gd name="T20" fmla="*/ 14398 w 129"/>
              <a:gd name="T21" fmla="*/ 49634 h 158"/>
              <a:gd name="T22" fmla="*/ 17758 w 129"/>
              <a:gd name="T23" fmla="*/ 46500 h 158"/>
              <a:gd name="T24" fmla="*/ 22557 w 129"/>
              <a:gd name="T25" fmla="*/ 45455 h 158"/>
              <a:gd name="T26" fmla="*/ 34076 w 129"/>
              <a:gd name="T27" fmla="*/ 43365 h 158"/>
              <a:gd name="T28" fmla="*/ 43674 w 129"/>
              <a:gd name="T29" fmla="*/ 40230 h 158"/>
              <a:gd name="T30" fmla="*/ 44634 w 129"/>
              <a:gd name="T31" fmla="*/ 72623 h 158"/>
              <a:gd name="T32" fmla="*/ 46074 w 129"/>
              <a:gd name="T33" fmla="*/ 77325 h 158"/>
              <a:gd name="T34" fmla="*/ 48474 w 129"/>
              <a:gd name="T35" fmla="*/ 79938 h 158"/>
              <a:gd name="T36" fmla="*/ 52793 w 129"/>
              <a:gd name="T37" fmla="*/ 82028 h 158"/>
              <a:gd name="T38" fmla="*/ 58072 w 129"/>
              <a:gd name="T39" fmla="*/ 81505 h 158"/>
              <a:gd name="T40" fmla="*/ 61912 w 129"/>
              <a:gd name="T41" fmla="*/ 70533 h 158"/>
              <a:gd name="T42" fmla="*/ 56633 w 129"/>
              <a:gd name="T43" fmla="*/ 70533 h 158"/>
              <a:gd name="T44" fmla="*/ 54713 w 129"/>
              <a:gd name="T45" fmla="*/ 66353 h 158"/>
              <a:gd name="T46" fmla="*/ 54713 w 129"/>
              <a:gd name="T47" fmla="*/ 23511 h 158"/>
              <a:gd name="T48" fmla="*/ 53273 w 129"/>
              <a:gd name="T49" fmla="*/ 13062 h 158"/>
              <a:gd name="T50" fmla="*/ 48474 w 129"/>
              <a:gd name="T51" fmla="*/ 5225 h 158"/>
              <a:gd name="T52" fmla="*/ 40315 w 129"/>
              <a:gd name="T53" fmla="*/ 1045 h 158"/>
              <a:gd name="T54" fmla="*/ 29276 w 129"/>
              <a:gd name="T55" fmla="*/ 0 h 158"/>
              <a:gd name="T56" fmla="*/ 18238 w 129"/>
              <a:gd name="T57" fmla="*/ 1567 h 158"/>
              <a:gd name="T58" fmla="*/ 10079 w 129"/>
              <a:gd name="T59" fmla="*/ 6270 h 158"/>
              <a:gd name="T60" fmla="*/ 5279 w 129"/>
              <a:gd name="T61" fmla="*/ 14629 h 158"/>
              <a:gd name="T62" fmla="*/ 2880 w 129"/>
              <a:gd name="T63" fmla="*/ 24556 h 158"/>
              <a:gd name="T64" fmla="*/ 13438 w 129"/>
              <a:gd name="T65" fmla="*/ 25601 h 158"/>
              <a:gd name="T66" fmla="*/ 14878 w 129"/>
              <a:gd name="T67" fmla="*/ 19331 h 158"/>
              <a:gd name="T68" fmla="*/ 17758 w 129"/>
              <a:gd name="T69" fmla="*/ 15152 h 158"/>
              <a:gd name="T70" fmla="*/ 22077 w 129"/>
              <a:gd name="T71" fmla="*/ 12017 h 158"/>
              <a:gd name="T72" fmla="*/ 28796 w 129"/>
              <a:gd name="T73" fmla="*/ 11494 h 158"/>
              <a:gd name="T74" fmla="*/ 35515 w 129"/>
              <a:gd name="T75" fmla="*/ 12017 h 158"/>
              <a:gd name="T76" fmla="*/ 39835 w 129"/>
              <a:gd name="T77" fmla="*/ 14629 h 158"/>
              <a:gd name="T78" fmla="*/ 42714 w 129"/>
              <a:gd name="T79" fmla="*/ 18286 h 158"/>
              <a:gd name="T80" fmla="*/ 43674 w 129"/>
              <a:gd name="T81" fmla="*/ 22989 h 158"/>
              <a:gd name="T82" fmla="*/ 43194 w 129"/>
              <a:gd name="T83" fmla="*/ 28213 h 158"/>
              <a:gd name="T84" fmla="*/ 40315 w 129"/>
              <a:gd name="T85" fmla="*/ 30826 h 158"/>
              <a:gd name="T86" fmla="*/ 34076 w 129"/>
              <a:gd name="T87" fmla="*/ 32916 h 158"/>
              <a:gd name="T88" fmla="*/ 22557 w 129"/>
              <a:gd name="T89" fmla="*/ 33960 h 158"/>
              <a:gd name="T90" fmla="*/ 12478 w 129"/>
              <a:gd name="T91" fmla="*/ 37095 h 158"/>
              <a:gd name="T92" fmla="*/ 5759 w 129"/>
              <a:gd name="T93" fmla="*/ 41797 h 158"/>
              <a:gd name="T94" fmla="*/ 1440 w 129"/>
              <a:gd name="T95" fmla="*/ 49112 h 158"/>
              <a:gd name="T96" fmla="*/ 0 w 129"/>
              <a:gd name="T97" fmla="*/ 59039 h 158"/>
              <a:gd name="T98" fmla="*/ 1440 w 129"/>
              <a:gd name="T99" fmla="*/ 68443 h 158"/>
              <a:gd name="T100" fmla="*/ 5759 w 129"/>
              <a:gd name="T101" fmla="*/ 76280 h 158"/>
              <a:gd name="T102" fmla="*/ 11998 w 129"/>
              <a:gd name="T103" fmla="*/ 80983 h 158"/>
              <a:gd name="T104" fmla="*/ 21117 w 129"/>
              <a:gd name="T105" fmla="*/ 82550 h 158"/>
              <a:gd name="T106" fmla="*/ 34076 w 129"/>
              <a:gd name="T107" fmla="*/ 79415 h 158"/>
              <a:gd name="T108" fmla="*/ 44634 w 129"/>
              <a:gd name="T109" fmla="*/ 70011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8"/>
              <a:gd name="T167" fmla="*/ 129 w 129"/>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8">
                <a:moveTo>
                  <a:pt x="91" y="77"/>
                </a:moveTo>
                <a:lnTo>
                  <a:pt x="91" y="99"/>
                </a:lnTo>
                <a:lnTo>
                  <a:pt x="90" y="107"/>
                </a:lnTo>
                <a:lnTo>
                  <a:pt x="88" y="114"/>
                </a:lnTo>
                <a:lnTo>
                  <a:pt x="84" y="120"/>
                </a:lnTo>
                <a:lnTo>
                  <a:pt x="79" y="125"/>
                </a:lnTo>
                <a:lnTo>
                  <a:pt x="73" y="130"/>
                </a:lnTo>
                <a:lnTo>
                  <a:pt x="65" y="134"/>
                </a:lnTo>
                <a:lnTo>
                  <a:pt x="58" y="135"/>
                </a:lnTo>
                <a:lnTo>
                  <a:pt x="49" y="136"/>
                </a:lnTo>
                <a:lnTo>
                  <a:pt x="43" y="136"/>
                </a:lnTo>
                <a:lnTo>
                  <a:pt x="38" y="135"/>
                </a:lnTo>
                <a:lnTo>
                  <a:pt x="34" y="132"/>
                </a:lnTo>
                <a:lnTo>
                  <a:pt x="31" y="130"/>
                </a:lnTo>
                <a:lnTo>
                  <a:pt x="27" y="127"/>
                </a:lnTo>
                <a:lnTo>
                  <a:pt x="26" y="122"/>
                </a:lnTo>
                <a:lnTo>
                  <a:pt x="24" y="117"/>
                </a:lnTo>
                <a:lnTo>
                  <a:pt x="24" y="113"/>
                </a:lnTo>
                <a:lnTo>
                  <a:pt x="24" y="107"/>
                </a:lnTo>
                <a:lnTo>
                  <a:pt x="25" y="102"/>
                </a:lnTo>
                <a:lnTo>
                  <a:pt x="27" y="99"/>
                </a:lnTo>
                <a:lnTo>
                  <a:pt x="30" y="95"/>
                </a:lnTo>
                <a:lnTo>
                  <a:pt x="33" y="92"/>
                </a:lnTo>
                <a:lnTo>
                  <a:pt x="37" y="89"/>
                </a:lnTo>
                <a:lnTo>
                  <a:pt x="42" y="88"/>
                </a:lnTo>
                <a:lnTo>
                  <a:pt x="47" y="87"/>
                </a:lnTo>
                <a:lnTo>
                  <a:pt x="59" y="85"/>
                </a:lnTo>
                <a:lnTo>
                  <a:pt x="71" y="83"/>
                </a:lnTo>
                <a:lnTo>
                  <a:pt x="81" y="81"/>
                </a:lnTo>
                <a:lnTo>
                  <a:pt x="91" y="77"/>
                </a:lnTo>
                <a:close/>
                <a:moveTo>
                  <a:pt x="93" y="134"/>
                </a:moveTo>
                <a:lnTo>
                  <a:pt x="93" y="139"/>
                </a:lnTo>
                <a:lnTo>
                  <a:pt x="94" y="144"/>
                </a:lnTo>
                <a:lnTo>
                  <a:pt x="96" y="148"/>
                </a:lnTo>
                <a:lnTo>
                  <a:pt x="98" y="151"/>
                </a:lnTo>
                <a:lnTo>
                  <a:pt x="101" y="153"/>
                </a:lnTo>
                <a:lnTo>
                  <a:pt x="105" y="156"/>
                </a:lnTo>
                <a:lnTo>
                  <a:pt x="110" y="157"/>
                </a:lnTo>
                <a:lnTo>
                  <a:pt x="116" y="157"/>
                </a:lnTo>
                <a:lnTo>
                  <a:pt x="121" y="156"/>
                </a:lnTo>
                <a:lnTo>
                  <a:pt x="129" y="155"/>
                </a:lnTo>
                <a:lnTo>
                  <a:pt x="129" y="135"/>
                </a:lnTo>
                <a:lnTo>
                  <a:pt x="122" y="136"/>
                </a:lnTo>
                <a:lnTo>
                  <a:pt x="118" y="135"/>
                </a:lnTo>
                <a:lnTo>
                  <a:pt x="115" y="131"/>
                </a:lnTo>
                <a:lnTo>
                  <a:pt x="114" y="127"/>
                </a:lnTo>
                <a:lnTo>
                  <a:pt x="114" y="120"/>
                </a:lnTo>
                <a:lnTo>
                  <a:pt x="114" y="45"/>
                </a:lnTo>
                <a:lnTo>
                  <a:pt x="113" y="35"/>
                </a:lnTo>
                <a:lnTo>
                  <a:pt x="111" y="25"/>
                </a:lnTo>
                <a:lnTo>
                  <a:pt x="107" y="17"/>
                </a:lnTo>
                <a:lnTo>
                  <a:pt x="101" y="10"/>
                </a:lnTo>
                <a:lnTo>
                  <a:pt x="94" y="5"/>
                </a:lnTo>
                <a:lnTo>
                  <a:pt x="84" y="2"/>
                </a:lnTo>
                <a:lnTo>
                  <a:pt x="74" y="1"/>
                </a:lnTo>
                <a:lnTo>
                  <a:pt x="61" y="0"/>
                </a:lnTo>
                <a:lnTo>
                  <a:pt x="49" y="1"/>
                </a:lnTo>
                <a:lnTo>
                  <a:pt x="38" y="3"/>
                </a:lnTo>
                <a:lnTo>
                  <a:pt x="28" y="7"/>
                </a:lnTo>
                <a:lnTo>
                  <a:pt x="21" y="12"/>
                </a:lnTo>
                <a:lnTo>
                  <a:pt x="15" y="19"/>
                </a:lnTo>
                <a:lnTo>
                  <a:pt x="11" y="28"/>
                </a:lnTo>
                <a:lnTo>
                  <a:pt x="7" y="37"/>
                </a:lnTo>
                <a:lnTo>
                  <a:pt x="6" y="47"/>
                </a:lnTo>
                <a:lnTo>
                  <a:pt x="6" y="49"/>
                </a:lnTo>
                <a:lnTo>
                  <a:pt x="28" y="49"/>
                </a:lnTo>
                <a:lnTo>
                  <a:pt x="28" y="43"/>
                </a:lnTo>
                <a:lnTo>
                  <a:pt x="31" y="37"/>
                </a:lnTo>
                <a:lnTo>
                  <a:pt x="33" y="32"/>
                </a:lnTo>
                <a:lnTo>
                  <a:pt x="37" y="29"/>
                </a:lnTo>
                <a:lnTo>
                  <a:pt x="41" y="25"/>
                </a:lnTo>
                <a:lnTo>
                  <a:pt x="46" y="23"/>
                </a:lnTo>
                <a:lnTo>
                  <a:pt x="53" y="22"/>
                </a:lnTo>
                <a:lnTo>
                  <a:pt x="60" y="22"/>
                </a:lnTo>
                <a:lnTo>
                  <a:pt x="67" y="22"/>
                </a:lnTo>
                <a:lnTo>
                  <a:pt x="74" y="23"/>
                </a:lnTo>
                <a:lnTo>
                  <a:pt x="79" y="25"/>
                </a:lnTo>
                <a:lnTo>
                  <a:pt x="83" y="28"/>
                </a:lnTo>
                <a:lnTo>
                  <a:pt x="86" y="30"/>
                </a:lnTo>
                <a:lnTo>
                  <a:pt x="89" y="35"/>
                </a:lnTo>
                <a:lnTo>
                  <a:pt x="91" y="38"/>
                </a:lnTo>
                <a:lnTo>
                  <a:pt x="91" y="44"/>
                </a:lnTo>
                <a:lnTo>
                  <a:pt x="91" y="50"/>
                </a:lnTo>
                <a:lnTo>
                  <a:pt x="90" y="54"/>
                </a:lnTo>
                <a:lnTo>
                  <a:pt x="89" y="57"/>
                </a:lnTo>
                <a:lnTo>
                  <a:pt x="84" y="59"/>
                </a:lnTo>
                <a:lnTo>
                  <a:pt x="79" y="61"/>
                </a:lnTo>
                <a:lnTo>
                  <a:pt x="71" y="63"/>
                </a:lnTo>
                <a:lnTo>
                  <a:pt x="60" y="64"/>
                </a:lnTo>
                <a:lnTo>
                  <a:pt x="47" y="65"/>
                </a:lnTo>
                <a:lnTo>
                  <a:pt x="36" y="67"/>
                </a:lnTo>
                <a:lnTo>
                  <a:pt x="26" y="71"/>
                </a:lnTo>
                <a:lnTo>
                  <a:pt x="18" y="74"/>
                </a:lnTo>
                <a:lnTo>
                  <a:pt x="12" y="80"/>
                </a:lnTo>
                <a:lnTo>
                  <a:pt x="6" y="86"/>
                </a:lnTo>
                <a:lnTo>
                  <a:pt x="3" y="94"/>
                </a:lnTo>
                <a:lnTo>
                  <a:pt x="1" y="102"/>
                </a:lnTo>
                <a:lnTo>
                  <a:pt x="0" y="113"/>
                </a:lnTo>
                <a:lnTo>
                  <a:pt x="1" y="123"/>
                </a:lnTo>
                <a:lnTo>
                  <a:pt x="3" y="131"/>
                </a:lnTo>
                <a:lnTo>
                  <a:pt x="6" y="139"/>
                </a:lnTo>
                <a:lnTo>
                  <a:pt x="12" y="146"/>
                </a:lnTo>
                <a:lnTo>
                  <a:pt x="18" y="151"/>
                </a:lnTo>
                <a:lnTo>
                  <a:pt x="25" y="155"/>
                </a:lnTo>
                <a:lnTo>
                  <a:pt x="35" y="157"/>
                </a:lnTo>
                <a:lnTo>
                  <a:pt x="44" y="158"/>
                </a:lnTo>
                <a:lnTo>
                  <a:pt x="58" y="157"/>
                </a:lnTo>
                <a:lnTo>
                  <a:pt x="71" y="152"/>
                </a:lnTo>
                <a:lnTo>
                  <a:pt x="82" y="144"/>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57" name="Freeform 393"/>
          <p:cNvSpPr>
            <a:spLocks/>
          </p:cNvSpPr>
          <p:nvPr/>
        </p:nvSpPr>
        <p:spPr bwMode="auto">
          <a:xfrm>
            <a:off x="7229476" y="2740026"/>
            <a:ext cx="30163" cy="80963"/>
          </a:xfrm>
          <a:custGeom>
            <a:avLst/>
            <a:gdLst>
              <a:gd name="T0" fmla="*/ 0 w 66"/>
              <a:gd name="T1" fmla="*/ 80963 h 155"/>
              <a:gd name="T2" fmla="*/ 10511 w 66"/>
              <a:gd name="T3" fmla="*/ 80963 h 155"/>
              <a:gd name="T4" fmla="*/ 10511 w 66"/>
              <a:gd name="T5" fmla="*/ 36564 h 155"/>
              <a:gd name="T6" fmla="*/ 10968 w 66"/>
              <a:gd name="T7" fmla="*/ 31341 h 155"/>
              <a:gd name="T8" fmla="*/ 11425 w 66"/>
              <a:gd name="T9" fmla="*/ 26639 h 155"/>
              <a:gd name="T10" fmla="*/ 12796 w 66"/>
              <a:gd name="T11" fmla="*/ 22983 h 155"/>
              <a:gd name="T12" fmla="*/ 14624 w 66"/>
              <a:gd name="T13" fmla="*/ 19849 h 155"/>
              <a:gd name="T14" fmla="*/ 17367 w 66"/>
              <a:gd name="T15" fmla="*/ 16715 h 155"/>
              <a:gd name="T16" fmla="*/ 20109 w 66"/>
              <a:gd name="T17" fmla="*/ 15148 h 155"/>
              <a:gd name="T18" fmla="*/ 24222 w 66"/>
              <a:gd name="T19" fmla="*/ 14626 h 155"/>
              <a:gd name="T20" fmla="*/ 27878 w 66"/>
              <a:gd name="T21" fmla="*/ 13581 h 155"/>
              <a:gd name="T22" fmla="*/ 30163 w 66"/>
              <a:gd name="T23" fmla="*/ 13581 h 155"/>
              <a:gd name="T24" fmla="*/ 30163 w 66"/>
              <a:gd name="T25" fmla="*/ 0 h 155"/>
              <a:gd name="T26" fmla="*/ 27421 w 66"/>
              <a:gd name="T27" fmla="*/ 0 h 155"/>
              <a:gd name="T28" fmla="*/ 24679 w 66"/>
              <a:gd name="T29" fmla="*/ 0 h 155"/>
              <a:gd name="T30" fmla="*/ 21480 w 66"/>
              <a:gd name="T31" fmla="*/ 1045 h 155"/>
              <a:gd name="T32" fmla="*/ 19195 w 66"/>
              <a:gd name="T33" fmla="*/ 2089 h 155"/>
              <a:gd name="T34" fmla="*/ 16910 w 66"/>
              <a:gd name="T35" fmla="*/ 3656 h 155"/>
              <a:gd name="T36" fmla="*/ 14624 w 66"/>
              <a:gd name="T37" fmla="*/ 5746 h 155"/>
              <a:gd name="T38" fmla="*/ 12796 w 66"/>
              <a:gd name="T39" fmla="*/ 8880 h 155"/>
              <a:gd name="T40" fmla="*/ 11425 w 66"/>
              <a:gd name="T41" fmla="*/ 12014 h 155"/>
              <a:gd name="T42" fmla="*/ 10054 w 66"/>
              <a:gd name="T43" fmla="*/ 15670 h 155"/>
              <a:gd name="T44" fmla="*/ 10054 w 66"/>
              <a:gd name="T45" fmla="*/ 1567 h 155"/>
              <a:gd name="T46" fmla="*/ 0 w 66"/>
              <a:gd name="T47" fmla="*/ 1567 h 155"/>
              <a:gd name="T48" fmla="*/ 0 w 66"/>
              <a:gd name="T49" fmla="*/ 80963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155"/>
              <a:gd name="T77" fmla="*/ 66 w 66"/>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155">
                <a:moveTo>
                  <a:pt x="0" y="155"/>
                </a:moveTo>
                <a:lnTo>
                  <a:pt x="23" y="155"/>
                </a:lnTo>
                <a:lnTo>
                  <a:pt x="23" y="70"/>
                </a:lnTo>
                <a:lnTo>
                  <a:pt x="24" y="60"/>
                </a:lnTo>
                <a:lnTo>
                  <a:pt x="25" y="51"/>
                </a:lnTo>
                <a:lnTo>
                  <a:pt x="28" y="44"/>
                </a:lnTo>
                <a:lnTo>
                  <a:pt x="32" y="38"/>
                </a:lnTo>
                <a:lnTo>
                  <a:pt x="38" y="32"/>
                </a:lnTo>
                <a:lnTo>
                  <a:pt x="44" y="29"/>
                </a:lnTo>
                <a:lnTo>
                  <a:pt x="53" y="28"/>
                </a:lnTo>
                <a:lnTo>
                  <a:pt x="61" y="26"/>
                </a:lnTo>
                <a:lnTo>
                  <a:pt x="66" y="26"/>
                </a:lnTo>
                <a:lnTo>
                  <a:pt x="66" y="0"/>
                </a:lnTo>
                <a:lnTo>
                  <a:pt x="60" y="0"/>
                </a:lnTo>
                <a:lnTo>
                  <a:pt x="54" y="0"/>
                </a:lnTo>
                <a:lnTo>
                  <a:pt x="47" y="2"/>
                </a:lnTo>
                <a:lnTo>
                  <a:pt x="42" y="4"/>
                </a:lnTo>
                <a:lnTo>
                  <a:pt x="37" y="7"/>
                </a:lnTo>
                <a:lnTo>
                  <a:pt x="32" y="11"/>
                </a:lnTo>
                <a:lnTo>
                  <a:pt x="28" y="17"/>
                </a:lnTo>
                <a:lnTo>
                  <a:pt x="25" y="23"/>
                </a:lnTo>
                <a:lnTo>
                  <a:pt x="22" y="30"/>
                </a:lnTo>
                <a:lnTo>
                  <a:pt x="22" y="3"/>
                </a:lnTo>
                <a:lnTo>
                  <a:pt x="0" y="3"/>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58" name="Freeform 394"/>
          <p:cNvSpPr>
            <a:spLocks noEditPoints="1"/>
          </p:cNvSpPr>
          <p:nvPr/>
        </p:nvSpPr>
        <p:spPr bwMode="auto">
          <a:xfrm>
            <a:off x="7270751" y="2711450"/>
            <a:ext cx="11113" cy="109538"/>
          </a:xfrm>
          <a:custGeom>
            <a:avLst/>
            <a:gdLst>
              <a:gd name="T0" fmla="*/ 0 w 23"/>
              <a:gd name="T1" fmla="*/ 109538 h 208"/>
              <a:gd name="T2" fmla="*/ 11113 w 23"/>
              <a:gd name="T3" fmla="*/ 109538 h 208"/>
              <a:gd name="T4" fmla="*/ 11113 w 23"/>
              <a:gd name="T5" fmla="*/ 29491 h 208"/>
              <a:gd name="T6" fmla="*/ 0 w 23"/>
              <a:gd name="T7" fmla="*/ 29491 h 208"/>
              <a:gd name="T8" fmla="*/ 0 w 23"/>
              <a:gd name="T9" fmla="*/ 109538 h 208"/>
              <a:gd name="T10" fmla="*/ 0 w 23"/>
              <a:gd name="T11" fmla="*/ 14745 h 208"/>
              <a:gd name="T12" fmla="*/ 11113 w 23"/>
              <a:gd name="T13" fmla="*/ 14745 h 208"/>
              <a:gd name="T14" fmla="*/ 11113 w 23"/>
              <a:gd name="T15" fmla="*/ 0 h 208"/>
              <a:gd name="T16" fmla="*/ 0 w 23"/>
              <a:gd name="T17" fmla="*/ 0 h 208"/>
              <a:gd name="T18" fmla="*/ 0 w 23"/>
              <a:gd name="T19" fmla="*/ 14745 h 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8"/>
              <a:gd name="T32" fmla="*/ 23 w 23"/>
              <a:gd name="T33" fmla="*/ 208 h 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8">
                <a:moveTo>
                  <a:pt x="0" y="208"/>
                </a:moveTo>
                <a:lnTo>
                  <a:pt x="23" y="208"/>
                </a:lnTo>
                <a:lnTo>
                  <a:pt x="23" y="56"/>
                </a:lnTo>
                <a:lnTo>
                  <a:pt x="0" y="56"/>
                </a:lnTo>
                <a:lnTo>
                  <a:pt x="0" y="208"/>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59" name="Freeform 395"/>
          <p:cNvSpPr>
            <a:spLocks noEditPoints="1"/>
          </p:cNvSpPr>
          <p:nvPr/>
        </p:nvSpPr>
        <p:spPr bwMode="auto">
          <a:xfrm>
            <a:off x="7294563" y="2740025"/>
            <a:ext cx="57150" cy="82550"/>
          </a:xfrm>
          <a:custGeom>
            <a:avLst/>
            <a:gdLst>
              <a:gd name="T0" fmla="*/ 45070 w 123"/>
              <a:gd name="T1" fmla="*/ 59039 h 158"/>
              <a:gd name="T2" fmla="*/ 42282 w 123"/>
              <a:gd name="T3" fmla="*/ 64264 h 158"/>
              <a:gd name="T4" fmla="*/ 38100 w 123"/>
              <a:gd name="T5" fmla="*/ 67921 h 158"/>
              <a:gd name="T6" fmla="*/ 32989 w 123"/>
              <a:gd name="T7" fmla="*/ 70533 h 158"/>
              <a:gd name="T8" fmla="*/ 25555 w 123"/>
              <a:gd name="T9" fmla="*/ 70011 h 158"/>
              <a:gd name="T10" fmla="*/ 19050 w 123"/>
              <a:gd name="T11" fmla="*/ 66876 h 158"/>
              <a:gd name="T12" fmla="*/ 13939 w 123"/>
              <a:gd name="T13" fmla="*/ 60606 h 158"/>
              <a:gd name="T14" fmla="*/ 11616 w 123"/>
              <a:gd name="T15" fmla="*/ 50679 h 158"/>
              <a:gd name="T16" fmla="*/ 57150 w 123"/>
              <a:gd name="T17" fmla="*/ 45455 h 158"/>
              <a:gd name="T18" fmla="*/ 56685 w 123"/>
              <a:gd name="T19" fmla="*/ 30826 h 158"/>
              <a:gd name="T20" fmla="*/ 52968 w 123"/>
              <a:gd name="T21" fmla="*/ 15674 h 158"/>
              <a:gd name="T22" fmla="*/ 45534 w 123"/>
              <a:gd name="T23" fmla="*/ 5747 h 158"/>
              <a:gd name="T24" fmla="*/ 35312 w 123"/>
              <a:gd name="T25" fmla="*/ 522 h 158"/>
              <a:gd name="T26" fmla="*/ 22302 w 123"/>
              <a:gd name="T27" fmla="*/ 522 h 158"/>
              <a:gd name="T28" fmla="*/ 11616 w 123"/>
              <a:gd name="T29" fmla="*/ 5747 h 158"/>
              <a:gd name="T30" fmla="*/ 4182 w 123"/>
              <a:gd name="T31" fmla="*/ 16719 h 158"/>
              <a:gd name="T32" fmla="*/ 465 w 123"/>
              <a:gd name="T33" fmla="*/ 32916 h 158"/>
              <a:gd name="T34" fmla="*/ 465 w 123"/>
              <a:gd name="T35" fmla="*/ 50679 h 158"/>
              <a:gd name="T36" fmla="*/ 4182 w 123"/>
              <a:gd name="T37" fmla="*/ 66353 h 158"/>
              <a:gd name="T38" fmla="*/ 11616 w 123"/>
              <a:gd name="T39" fmla="*/ 76280 h 158"/>
              <a:gd name="T40" fmla="*/ 22302 w 123"/>
              <a:gd name="T41" fmla="*/ 82028 h 158"/>
              <a:gd name="T42" fmla="*/ 33918 w 123"/>
              <a:gd name="T43" fmla="*/ 82028 h 158"/>
              <a:gd name="T44" fmla="*/ 43676 w 123"/>
              <a:gd name="T45" fmla="*/ 78370 h 158"/>
              <a:gd name="T46" fmla="*/ 50645 w 123"/>
              <a:gd name="T47" fmla="*/ 71578 h 158"/>
              <a:gd name="T48" fmla="*/ 55291 w 123"/>
              <a:gd name="T49" fmla="*/ 61651 h 158"/>
              <a:gd name="T50" fmla="*/ 45999 w 123"/>
              <a:gd name="T51" fmla="*/ 55904 h 158"/>
              <a:gd name="T52" fmla="*/ 11616 w 123"/>
              <a:gd name="T53" fmla="*/ 29258 h 158"/>
              <a:gd name="T54" fmla="*/ 14868 w 123"/>
              <a:gd name="T55" fmla="*/ 20376 h 158"/>
              <a:gd name="T56" fmla="*/ 19050 w 123"/>
              <a:gd name="T57" fmla="*/ 14629 h 158"/>
              <a:gd name="T58" fmla="*/ 25090 w 123"/>
              <a:gd name="T59" fmla="*/ 12017 h 158"/>
              <a:gd name="T60" fmla="*/ 32989 w 123"/>
              <a:gd name="T61" fmla="*/ 12017 h 158"/>
              <a:gd name="T62" fmla="*/ 39029 w 123"/>
              <a:gd name="T63" fmla="*/ 15152 h 158"/>
              <a:gd name="T64" fmla="*/ 43676 w 123"/>
              <a:gd name="T65" fmla="*/ 20376 h 158"/>
              <a:gd name="T66" fmla="*/ 45534 w 123"/>
              <a:gd name="T67" fmla="*/ 29258 h 158"/>
              <a:gd name="T68" fmla="*/ 11151 w 123"/>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8"/>
                </a:lnTo>
                <a:lnTo>
                  <a:pt x="91" y="123"/>
                </a:lnTo>
                <a:lnTo>
                  <a:pt x="86" y="128"/>
                </a:lnTo>
                <a:lnTo>
                  <a:pt x="82" y="130"/>
                </a:lnTo>
                <a:lnTo>
                  <a:pt x="77" y="132"/>
                </a:lnTo>
                <a:lnTo>
                  <a:pt x="71" y="135"/>
                </a:lnTo>
                <a:lnTo>
                  <a:pt x="63" y="135"/>
                </a:lnTo>
                <a:lnTo>
                  <a:pt x="55" y="134"/>
                </a:lnTo>
                <a:lnTo>
                  <a:pt x="47" y="131"/>
                </a:lnTo>
                <a:lnTo>
                  <a:pt x="41" y="128"/>
                </a:lnTo>
                <a:lnTo>
                  <a:pt x="35" y="122"/>
                </a:lnTo>
                <a:lnTo>
                  <a:pt x="30" y="116"/>
                </a:lnTo>
                <a:lnTo>
                  <a:pt x="27" y="108"/>
                </a:lnTo>
                <a:lnTo>
                  <a:pt x="25" y="97"/>
                </a:lnTo>
                <a:lnTo>
                  <a:pt x="24" y="87"/>
                </a:lnTo>
                <a:lnTo>
                  <a:pt x="123" y="87"/>
                </a:lnTo>
                <a:lnTo>
                  <a:pt x="123" y="75"/>
                </a:lnTo>
                <a:lnTo>
                  <a:pt x="122" y="59"/>
                </a:lnTo>
                <a:lnTo>
                  <a:pt x="119" y="43"/>
                </a:lnTo>
                <a:lnTo>
                  <a:pt x="114" y="30"/>
                </a:lnTo>
                <a:lnTo>
                  <a:pt x="107" y="19"/>
                </a:lnTo>
                <a:lnTo>
                  <a:pt x="98" y="11"/>
                </a:lnTo>
                <a:lnTo>
                  <a:pt x="87" y="4"/>
                </a:lnTo>
                <a:lnTo>
                  <a:pt x="76" y="1"/>
                </a:lnTo>
                <a:lnTo>
                  <a:pt x="61" y="0"/>
                </a:lnTo>
                <a:lnTo>
                  <a:pt x="48" y="1"/>
                </a:lnTo>
                <a:lnTo>
                  <a:pt x="36" y="5"/>
                </a:lnTo>
                <a:lnTo>
                  <a:pt x="25" y="11"/>
                </a:lnTo>
                <a:lnTo>
                  <a:pt x="17" y="21"/>
                </a:lnTo>
                <a:lnTo>
                  <a:pt x="9" y="32"/>
                </a:lnTo>
                <a:lnTo>
                  <a:pt x="4" y="46"/>
                </a:lnTo>
                <a:lnTo>
                  <a:pt x="1" y="63"/>
                </a:lnTo>
                <a:lnTo>
                  <a:pt x="0" y="80"/>
                </a:lnTo>
                <a:lnTo>
                  <a:pt x="1" y="97"/>
                </a:lnTo>
                <a:lnTo>
                  <a:pt x="4" y="113"/>
                </a:lnTo>
                <a:lnTo>
                  <a:pt x="9" y="127"/>
                </a:lnTo>
                <a:lnTo>
                  <a:pt x="17" y="137"/>
                </a:lnTo>
                <a:lnTo>
                  <a:pt x="25" y="146"/>
                </a:lnTo>
                <a:lnTo>
                  <a:pt x="36" y="152"/>
                </a:lnTo>
                <a:lnTo>
                  <a:pt x="48" y="157"/>
                </a:lnTo>
                <a:lnTo>
                  <a:pt x="61" y="158"/>
                </a:lnTo>
                <a:lnTo>
                  <a:pt x="73" y="157"/>
                </a:lnTo>
                <a:lnTo>
                  <a:pt x="84" y="155"/>
                </a:lnTo>
                <a:lnTo>
                  <a:pt x="94" y="150"/>
                </a:lnTo>
                <a:lnTo>
                  <a:pt x="102" y="144"/>
                </a:lnTo>
                <a:lnTo>
                  <a:pt x="109" y="137"/>
                </a:lnTo>
                <a:lnTo>
                  <a:pt x="115" y="128"/>
                </a:lnTo>
                <a:lnTo>
                  <a:pt x="119" y="118"/>
                </a:lnTo>
                <a:lnTo>
                  <a:pt x="121" y="107"/>
                </a:lnTo>
                <a:lnTo>
                  <a:pt x="99" y="107"/>
                </a:lnTo>
                <a:close/>
                <a:moveTo>
                  <a:pt x="24" y="66"/>
                </a:moveTo>
                <a:lnTo>
                  <a:pt x="25" y="56"/>
                </a:lnTo>
                <a:lnTo>
                  <a:pt x="27" y="47"/>
                </a:lnTo>
                <a:lnTo>
                  <a:pt x="32" y="39"/>
                </a:lnTo>
                <a:lnTo>
                  <a:pt x="36" y="33"/>
                </a:lnTo>
                <a:lnTo>
                  <a:pt x="41" y="28"/>
                </a:lnTo>
                <a:lnTo>
                  <a:pt x="47" y="24"/>
                </a:lnTo>
                <a:lnTo>
                  <a:pt x="54" y="23"/>
                </a:lnTo>
                <a:lnTo>
                  <a:pt x="62" y="22"/>
                </a:lnTo>
                <a:lnTo>
                  <a:pt x="71" y="23"/>
                </a:lnTo>
                <a:lnTo>
                  <a:pt x="78" y="24"/>
                </a:lnTo>
                <a:lnTo>
                  <a:pt x="84" y="29"/>
                </a:lnTo>
                <a:lnTo>
                  <a:pt x="90" y="33"/>
                </a:lnTo>
                <a:lnTo>
                  <a:pt x="94" y="39"/>
                </a:lnTo>
                <a:lnTo>
                  <a:pt x="97" y="47"/>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60" name="Freeform 396"/>
          <p:cNvSpPr>
            <a:spLocks/>
          </p:cNvSpPr>
          <p:nvPr/>
        </p:nvSpPr>
        <p:spPr bwMode="auto">
          <a:xfrm>
            <a:off x="7397750" y="2711450"/>
            <a:ext cx="84138" cy="109538"/>
          </a:xfrm>
          <a:custGeom>
            <a:avLst/>
            <a:gdLst>
              <a:gd name="T0" fmla="*/ 11409 w 177"/>
              <a:gd name="T1" fmla="*/ 16325 h 208"/>
              <a:gd name="T2" fmla="*/ 12359 w 177"/>
              <a:gd name="T3" fmla="*/ 21065 h 208"/>
              <a:gd name="T4" fmla="*/ 13310 w 177"/>
              <a:gd name="T5" fmla="*/ 25805 h 208"/>
              <a:gd name="T6" fmla="*/ 35652 w 177"/>
              <a:gd name="T7" fmla="*/ 109538 h 208"/>
              <a:gd name="T8" fmla="*/ 47060 w 177"/>
              <a:gd name="T9" fmla="*/ 109538 h 208"/>
              <a:gd name="T10" fmla="*/ 70353 w 177"/>
              <a:gd name="T11" fmla="*/ 25805 h 208"/>
              <a:gd name="T12" fmla="*/ 72254 w 177"/>
              <a:gd name="T13" fmla="*/ 16325 h 208"/>
              <a:gd name="T14" fmla="*/ 72254 w 177"/>
              <a:gd name="T15" fmla="*/ 109538 h 208"/>
              <a:gd name="T16" fmla="*/ 84138 w 177"/>
              <a:gd name="T17" fmla="*/ 109538 h 208"/>
              <a:gd name="T18" fmla="*/ 84138 w 177"/>
              <a:gd name="T19" fmla="*/ 0 h 208"/>
              <a:gd name="T20" fmla="*/ 67025 w 177"/>
              <a:gd name="T21" fmla="*/ 0 h 208"/>
              <a:gd name="T22" fmla="*/ 43733 w 177"/>
              <a:gd name="T23" fmla="*/ 83733 h 208"/>
              <a:gd name="T24" fmla="*/ 41831 w 177"/>
              <a:gd name="T25" fmla="*/ 92686 h 208"/>
              <a:gd name="T26" fmla="*/ 39930 w 177"/>
              <a:gd name="T27" fmla="*/ 83733 h 208"/>
              <a:gd name="T28" fmla="*/ 17113 w 177"/>
              <a:gd name="T29" fmla="*/ 0 h 208"/>
              <a:gd name="T30" fmla="*/ 0 w 177"/>
              <a:gd name="T31" fmla="*/ 0 h 208"/>
              <a:gd name="T32" fmla="*/ 0 w 177"/>
              <a:gd name="T33" fmla="*/ 109538 h 208"/>
              <a:gd name="T34" fmla="*/ 11409 w 177"/>
              <a:gd name="T35" fmla="*/ 109538 h 208"/>
              <a:gd name="T36" fmla="*/ 11409 w 177"/>
              <a:gd name="T37" fmla="*/ 16325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7"/>
              <a:gd name="T58" fmla="*/ 0 h 208"/>
              <a:gd name="T59" fmla="*/ 177 w 177"/>
              <a:gd name="T60" fmla="*/ 208 h 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7" h="208">
                <a:moveTo>
                  <a:pt x="24" y="31"/>
                </a:moveTo>
                <a:lnTo>
                  <a:pt x="26" y="40"/>
                </a:lnTo>
                <a:lnTo>
                  <a:pt x="28" y="49"/>
                </a:lnTo>
                <a:lnTo>
                  <a:pt x="75" y="208"/>
                </a:lnTo>
                <a:lnTo>
                  <a:pt x="99" y="208"/>
                </a:lnTo>
                <a:lnTo>
                  <a:pt x="148" y="49"/>
                </a:lnTo>
                <a:lnTo>
                  <a:pt x="152" y="31"/>
                </a:lnTo>
                <a:lnTo>
                  <a:pt x="152" y="208"/>
                </a:lnTo>
                <a:lnTo>
                  <a:pt x="177" y="208"/>
                </a:lnTo>
                <a:lnTo>
                  <a:pt x="177" y="0"/>
                </a:lnTo>
                <a:lnTo>
                  <a:pt x="141" y="0"/>
                </a:lnTo>
                <a:lnTo>
                  <a:pt x="92" y="159"/>
                </a:lnTo>
                <a:lnTo>
                  <a:pt x="88" y="176"/>
                </a:lnTo>
                <a:lnTo>
                  <a:pt x="84" y="159"/>
                </a:lnTo>
                <a:lnTo>
                  <a:pt x="36" y="0"/>
                </a:lnTo>
                <a:lnTo>
                  <a:pt x="0" y="0"/>
                </a:lnTo>
                <a:lnTo>
                  <a:pt x="0" y="208"/>
                </a:lnTo>
                <a:lnTo>
                  <a:pt x="24" y="208"/>
                </a:lnTo>
                <a:lnTo>
                  <a:pt x="24" y="3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61" name="Rectangle 397"/>
          <p:cNvSpPr>
            <a:spLocks noChangeArrowheads="1"/>
          </p:cNvSpPr>
          <p:nvPr/>
        </p:nvSpPr>
        <p:spPr bwMode="auto">
          <a:xfrm>
            <a:off x="7500938" y="2805114"/>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262" name="Freeform 398"/>
          <p:cNvSpPr>
            <a:spLocks/>
          </p:cNvSpPr>
          <p:nvPr/>
        </p:nvSpPr>
        <p:spPr bwMode="auto">
          <a:xfrm>
            <a:off x="6375400" y="2908300"/>
            <a:ext cx="58738" cy="107950"/>
          </a:xfrm>
          <a:custGeom>
            <a:avLst/>
            <a:gdLst>
              <a:gd name="T0" fmla="*/ 0 w 126"/>
              <a:gd name="T1" fmla="*/ 71967 h 204"/>
              <a:gd name="T2" fmla="*/ 1865 w 126"/>
              <a:gd name="T3" fmla="*/ 86783 h 204"/>
              <a:gd name="T4" fmla="*/ 7925 w 126"/>
              <a:gd name="T5" fmla="*/ 97896 h 204"/>
              <a:gd name="T6" fmla="*/ 16782 w 126"/>
              <a:gd name="T7" fmla="*/ 105304 h 204"/>
              <a:gd name="T8" fmla="*/ 28437 w 126"/>
              <a:gd name="T9" fmla="*/ 107950 h 204"/>
              <a:gd name="T10" fmla="*/ 41490 w 126"/>
              <a:gd name="T11" fmla="*/ 105304 h 204"/>
              <a:gd name="T12" fmla="*/ 50813 w 126"/>
              <a:gd name="T13" fmla="*/ 98425 h 204"/>
              <a:gd name="T14" fmla="*/ 56873 w 126"/>
              <a:gd name="T15" fmla="*/ 87842 h 204"/>
              <a:gd name="T16" fmla="*/ 58738 w 126"/>
              <a:gd name="T17" fmla="*/ 74613 h 204"/>
              <a:gd name="T18" fmla="*/ 57806 w 126"/>
              <a:gd name="T19" fmla="*/ 65087 h 204"/>
              <a:gd name="T20" fmla="*/ 55475 w 126"/>
              <a:gd name="T21" fmla="*/ 58737 h 204"/>
              <a:gd name="T22" fmla="*/ 51279 w 126"/>
              <a:gd name="T23" fmla="*/ 52388 h 204"/>
              <a:gd name="T24" fmla="*/ 45219 w 126"/>
              <a:gd name="T25" fmla="*/ 48683 h 204"/>
              <a:gd name="T26" fmla="*/ 50347 w 126"/>
              <a:gd name="T27" fmla="*/ 44979 h 204"/>
              <a:gd name="T28" fmla="*/ 53610 w 126"/>
              <a:gd name="T29" fmla="*/ 40746 h 204"/>
              <a:gd name="T30" fmla="*/ 55475 w 126"/>
              <a:gd name="T31" fmla="*/ 34396 h 204"/>
              <a:gd name="T32" fmla="*/ 55941 w 126"/>
              <a:gd name="T33" fmla="*/ 27517 h 204"/>
              <a:gd name="T34" fmla="*/ 54076 w 126"/>
              <a:gd name="T35" fmla="*/ 15875 h 204"/>
              <a:gd name="T36" fmla="*/ 48948 w 126"/>
              <a:gd name="T37" fmla="*/ 7408 h 204"/>
              <a:gd name="T38" fmla="*/ 40091 w 126"/>
              <a:gd name="T39" fmla="*/ 1588 h 204"/>
              <a:gd name="T40" fmla="*/ 28437 w 126"/>
              <a:gd name="T41" fmla="*/ 0 h 204"/>
              <a:gd name="T42" fmla="*/ 17715 w 126"/>
              <a:gd name="T43" fmla="*/ 2646 h 204"/>
              <a:gd name="T44" fmla="*/ 9323 w 126"/>
              <a:gd name="T45" fmla="*/ 8996 h 204"/>
              <a:gd name="T46" fmla="*/ 3729 w 126"/>
              <a:gd name="T47" fmla="*/ 20108 h 204"/>
              <a:gd name="T48" fmla="*/ 1865 w 126"/>
              <a:gd name="T49" fmla="*/ 34396 h 204"/>
              <a:gd name="T50" fmla="*/ 12587 w 126"/>
              <a:gd name="T51" fmla="*/ 34925 h 204"/>
              <a:gd name="T52" fmla="*/ 14451 w 126"/>
              <a:gd name="T53" fmla="*/ 25400 h 204"/>
              <a:gd name="T54" fmla="*/ 17248 w 126"/>
              <a:gd name="T55" fmla="*/ 17992 h 204"/>
              <a:gd name="T56" fmla="*/ 21910 w 126"/>
              <a:gd name="T57" fmla="*/ 13758 h 204"/>
              <a:gd name="T58" fmla="*/ 29369 w 126"/>
              <a:gd name="T59" fmla="*/ 12171 h 204"/>
              <a:gd name="T60" fmla="*/ 35895 w 126"/>
              <a:gd name="T61" fmla="*/ 13758 h 204"/>
              <a:gd name="T62" fmla="*/ 40091 w 126"/>
              <a:gd name="T63" fmla="*/ 16404 h 204"/>
              <a:gd name="T64" fmla="*/ 43354 w 126"/>
              <a:gd name="T65" fmla="*/ 21696 h 204"/>
              <a:gd name="T66" fmla="*/ 44287 w 126"/>
              <a:gd name="T67" fmla="*/ 28046 h 204"/>
              <a:gd name="T68" fmla="*/ 43354 w 126"/>
              <a:gd name="T69" fmla="*/ 35454 h 204"/>
              <a:gd name="T70" fmla="*/ 39625 w 126"/>
              <a:gd name="T71" fmla="*/ 40746 h 204"/>
              <a:gd name="T72" fmla="*/ 34497 w 126"/>
              <a:gd name="T73" fmla="*/ 43921 h 204"/>
              <a:gd name="T74" fmla="*/ 27038 w 126"/>
              <a:gd name="T75" fmla="*/ 44450 h 204"/>
              <a:gd name="T76" fmla="*/ 23309 w 126"/>
              <a:gd name="T77" fmla="*/ 56092 h 204"/>
              <a:gd name="T78" fmla="*/ 33565 w 126"/>
              <a:gd name="T79" fmla="*/ 56621 h 204"/>
              <a:gd name="T80" fmla="*/ 40091 w 126"/>
              <a:gd name="T81" fmla="*/ 59267 h 204"/>
              <a:gd name="T82" fmla="*/ 44753 w 126"/>
              <a:gd name="T83" fmla="*/ 63500 h 204"/>
              <a:gd name="T84" fmla="*/ 46617 w 126"/>
              <a:gd name="T85" fmla="*/ 70379 h 204"/>
              <a:gd name="T86" fmla="*/ 46617 w 126"/>
              <a:gd name="T87" fmla="*/ 78846 h 204"/>
              <a:gd name="T88" fmla="*/ 44753 w 126"/>
              <a:gd name="T89" fmla="*/ 86254 h 204"/>
              <a:gd name="T90" fmla="*/ 39625 w 126"/>
              <a:gd name="T91" fmla="*/ 91546 h 204"/>
              <a:gd name="T92" fmla="*/ 33565 w 126"/>
              <a:gd name="T93" fmla="*/ 94192 h 204"/>
              <a:gd name="T94" fmla="*/ 25640 w 126"/>
              <a:gd name="T95" fmla="*/ 94192 h 204"/>
              <a:gd name="T96" fmla="*/ 18647 w 126"/>
              <a:gd name="T97" fmla="*/ 91017 h 204"/>
              <a:gd name="T98" fmla="*/ 14451 w 126"/>
              <a:gd name="T99" fmla="*/ 85725 h 204"/>
              <a:gd name="T100" fmla="*/ 11654 w 126"/>
              <a:gd name="T101" fmla="*/ 76729 h 204"/>
              <a:gd name="T102" fmla="*/ 0 w 126"/>
              <a:gd name="T103" fmla="*/ 71438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6"/>
              <a:gd name="T157" fmla="*/ 0 h 204"/>
              <a:gd name="T158" fmla="*/ 126 w 126"/>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6" h="204">
                <a:moveTo>
                  <a:pt x="0" y="135"/>
                </a:moveTo>
                <a:lnTo>
                  <a:pt x="0" y="136"/>
                </a:lnTo>
                <a:lnTo>
                  <a:pt x="1" y="151"/>
                </a:lnTo>
                <a:lnTo>
                  <a:pt x="4" y="164"/>
                </a:lnTo>
                <a:lnTo>
                  <a:pt x="9" y="176"/>
                </a:lnTo>
                <a:lnTo>
                  <a:pt x="17" y="185"/>
                </a:lnTo>
                <a:lnTo>
                  <a:pt x="25" y="193"/>
                </a:lnTo>
                <a:lnTo>
                  <a:pt x="36" y="199"/>
                </a:lnTo>
                <a:lnTo>
                  <a:pt x="47" y="203"/>
                </a:lnTo>
                <a:lnTo>
                  <a:pt x="61" y="204"/>
                </a:lnTo>
                <a:lnTo>
                  <a:pt x="76" y="203"/>
                </a:lnTo>
                <a:lnTo>
                  <a:pt x="89" y="199"/>
                </a:lnTo>
                <a:lnTo>
                  <a:pt x="99" y="193"/>
                </a:lnTo>
                <a:lnTo>
                  <a:pt x="109" y="186"/>
                </a:lnTo>
                <a:lnTo>
                  <a:pt x="116" y="177"/>
                </a:lnTo>
                <a:lnTo>
                  <a:pt x="122" y="166"/>
                </a:lnTo>
                <a:lnTo>
                  <a:pt x="125" y="154"/>
                </a:lnTo>
                <a:lnTo>
                  <a:pt x="126" y="141"/>
                </a:lnTo>
                <a:lnTo>
                  <a:pt x="126" y="131"/>
                </a:lnTo>
                <a:lnTo>
                  <a:pt x="124" y="123"/>
                </a:lnTo>
                <a:lnTo>
                  <a:pt x="122" y="116"/>
                </a:lnTo>
                <a:lnTo>
                  <a:pt x="119" y="111"/>
                </a:lnTo>
                <a:lnTo>
                  <a:pt x="115" y="105"/>
                </a:lnTo>
                <a:lnTo>
                  <a:pt x="110" y="99"/>
                </a:lnTo>
                <a:lnTo>
                  <a:pt x="104" y="95"/>
                </a:lnTo>
                <a:lnTo>
                  <a:pt x="97" y="92"/>
                </a:lnTo>
                <a:lnTo>
                  <a:pt x="102" y="88"/>
                </a:lnTo>
                <a:lnTo>
                  <a:pt x="108" y="85"/>
                </a:lnTo>
                <a:lnTo>
                  <a:pt x="111" y="81"/>
                </a:lnTo>
                <a:lnTo>
                  <a:pt x="115" y="77"/>
                </a:lnTo>
                <a:lnTo>
                  <a:pt x="117" y="71"/>
                </a:lnTo>
                <a:lnTo>
                  <a:pt x="119" y="65"/>
                </a:lnTo>
                <a:lnTo>
                  <a:pt x="120" y="59"/>
                </a:lnTo>
                <a:lnTo>
                  <a:pt x="120" y="52"/>
                </a:lnTo>
                <a:lnTo>
                  <a:pt x="119" y="41"/>
                </a:lnTo>
                <a:lnTo>
                  <a:pt x="116" y="30"/>
                </a:lnTo>
                <a:lnTo>
                  <a:pt x="112" y="22"/>
                </a:lnTo>
                <a:lnTo>
                  <a:pt x="105" y="14"/>
                </a:lnTo>
                <a:lnTo>
                  <a:pt x="97" y="8"/>
                </a:lnTo>
                <a:lnTo>
                  <a:pt x="86" y="3"/>
                </a:lnTo>
                <a:lnTo>
                  <a:pt x="75" y="1"/>
                </a:lnTo>
                <a:lnTo>
                  <a:pt x="61" y="0"/>
                </a:lnTo>
                <a:lnTo>
                  <a:pt x="50" y="1"/>
                </a:lnTo>
                <a:lnTo>
                  <a:pt x="38" y="5"/>
                </a:lnTo>
                <a:lnTo>
                  <a:pt x="28" y="10"/>
                </a:lnTo>
                <a:lnTo>
                  <a:pt x="20" y="17"/>
                </a:lnTo>
                <a:lnTo>
                  <a:pt x="14" y="27"/>
                </a:lnTo>
                <a:lnTo>
                  <a:pt x="8" y="38"/>
                </a:lnTo>
                <a:lnTo>
                  <a:pt x="5" y="50"/>
                </a:lnTo>
                <a:lnTo>
                  <a:pt x="4" y="65"/>
                </a:lnTo>
                <a:lnTo>
                  <a:pt x="4" y="66"/>
                </a:lnTo>
                <a:lnTo>
                  <a:pt x="27" y="66"/>
                </a:lnTo>
                <a:lnTo>
                  <a:pt x="28" y="56"/>
                </a:lnTo>
                <a:lnTo>
                  <a:pt x="31" y="48"/>
                </a:lnTo>
                <a:lnTo>
                  <a:pt x="33" y="41"/>
                </a:lnTo>
                <a:lnTo>
                  <a:pt x="37" y="34"/>
                </a:lnTo>
                <a:lnTo>
                  <a:pt x="41" y="29"/>
                </a:lnTo>
                <a:lnTo>
                  <a:pt x="47" y="26"/>
                </a:lnTo>
                <a:lnTo>
                  <a:pt x="55" y="24"/>
                </a:lnTo>
                <a:lnTo>
                  <a:pt x="63" y="23"/>
                </a:lnTo>
                <a:lnTo>
                  <a:pt x="71" y="23"/>
                </a:lnTo>
                <a:lnTo>
                  <a:pt x="77" y="26"/>
                </a:lnTo>
                <a:lnTo>
                  <a:pt x="82" y="28"/>
                </a:lnTo>
                <a:lnTo>
                  <a:pt x="86" y="31"/>
                </a:lnTo>
                <a:lnTo>
                  <a:pt x="91" y="35"/>
                </a:lnTo>
                <a:lnTo>
                  <a:pt x="93" y="41"/>
                </a:lnTo>
                <a:lnTo>
                  <a:pt x="95" y="46"/>
                </a:lnTo>
                <a:lnTo>
                  <a:pt x="95" y="53"/>
                </a:lnTo>
                <a:lnTo>
                  <a:pt x="94" y="62"/>
                </a:lnTo>
                <a:lnTo>
                  <a:pt x="93" y="67"/>
                </a:lnTo>
                <a:lnTo>
                  <a:pt x="90" y="73"/>
                </a:lnTo>
                <a:lnTo>
                  <a:pt x="85" y="77"/>
                </a:lnTo>
                <a:lnTo>
                  <a:pt x="80" y="80"/>
                </a:lnTo>
                <a:lnTo>
                  <a:pt x="74" y="83"/>
                </a:lnTo>
                <a:lnTo>
                  <a:pt x="66" y="84"/>
                </a:lnTo>
                <a:lnTo>
                  <a:pt x="58" y="84"/>
                </a:lnTo>
                <a:lnTo>
                  <a:pt x="50" y="84"/>
                </a:lnTo>
                <a:lnTo>
                  <a:pt x="50" y="106"/>
                </a:lnTo>
                <a:lnTo>
                  <a:pt x="63" y="106"/>
                </a:lnTo>
                <a:lnTo>
                  <a:pt x="72" y="107"/>
                </a:lnTo>
                <a:lnTo>
                  <a:pt x="79" y="108"/>
                </a:lnTo>
                <a:lnTo>
                  <a:pt x="86" y="112"/>
                </a:lnTo>
                <a:lnTo>
                  <a:pt x="92" y="115"/>
                </a:lnTo>
                <a:lnTo>
                  <a:pt x="96" y="120"/>
                </a:lnTo>
                <a:lnTo>
                  <a:pt x="99" y="126"/>
                </a:lnTo>
                <a:lnTo>
                  <a:pt x="100" y="133"/>
                </a:lnTo>
                <a:lnTo>
                  <a:pt x="101" y="141"/>
                </a:lnTo>
                <a:lnTo>
                  <a:pt x="100" y="149"/>
                </a:lnTo>
                <a:lnTo>
                  <a:pt x="99" y="157"/>
                </a:lnTo>
                <a:lnTo>
                  <a:pt x="96" y="163"/>
                </a:lnTo>
                <a:lnTo>
                  <a:pt x="91" y="169"/>
                </a:lnTo>
                <a:lnTo>
                  <a:pt x="85" y="173"/>
                </a:lnTo>
                <a:lnTo>
                  <a:pt x="79" y="177"/>
                </a:lnTo>
                <a:lnTo>
                  <a:pt x="72" y="178"/>
                </a:lnTo>
                <a:lnTo>
                  <a:pt x="63" y="179"/>
                </a:lnTo>
                <a:lnTo>
                  <a:pt x="55" y="178"/>
                </a:lnTo>
                <a:lnTo>
                  <a:pt x="46" y="177"/>
                </a:lnTo>
                <a:lnTo>
                  <a:pt x="40" y="172"/>
                </a:lnTo>
                <a:lnTo>
                  <a:pt x="35" y="168"/>
                </a:lnTo>
                <a:lnTo>
                  <a:pt x="31" y="162"/>
                </a:lnTo>
                <a:lnTo>
                  <a:pt x="27" y="154"/>
                </a:lnTo>
                <a:lnTo>
                  <a:pt x="25" y="145"/>
                </a:lnTo>
                <a:lnTo>
                  <a:pt x="24" y="135"/>
                </a:lnTo>
                <a:lnTo>
                  <a:pt x="0" y="13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63" name="Freeform 399"/>
          <p:cNvSpPr>
            <a:spLocks noEditPoints="1"/>
          </p:cNvSpPr>
          <p:nvPr/>
        </p:nvSpPr>
        <p:spPr bwMode="auto">
          <a:xfrm>
            <a:off x="6442076" y="2909889"/>
            <a:ext cx="60325" cy="104775"/>
          </a:xfrm>
          <a:custGeom>
            <a:avLst/>
            <a:gdLst>
              <a:gd name="T0" fmla="*/ 36943 w 129"/>
              <a:gd name="T1" fmla="*/ 104775 h 196"/>
              <a:gd name="T2" fmla="*/ 48634 w 129"/>
              <a:gd name="T3" fmla="*/ 104775 h 196"/>
              <a:gd name="T4" fmla="*/ 48634 w 129"/>
              <a:gd name="T5" fmla="*/ 78581 h 196"/>
              <a:gd name="T6" fmla="*/ 60325 w 129"/>
              <a:gd name="T7" fmla="*/ 78581 h 196"/>
              <a:gd name="T8" fmla="*/ 60325 w 129"/>
              <a:gd name="T9" fmla="*/ 66286 h 196"/>
              <a:gd name="T10" fmla="*/ 48634 w 129"/>
              <a:gd name="T11" fmla="*/ 66286 h 196"/>
              <a:gd name="T12" fmla="*/ 48634 w 129"/>
              <a:gd name="T13" fmla="*/ 0 h 196"/>
              <a:gd name="T14" fmla="*/ 36943 w 129"/>
              <a:gd name="T15" fmla="*/ 0 h 196"/>
              <a:gd name="T16" fmla="*/ 0 w 129"/>
              <a:gd name="T17" fmla="*/ 65217 h 196"/>
              <a:gd name="T18" fmla="*/ 0 w 129"/>
              <a:gd name="T19" fmla="*/ 78581 h 196"/>
              <a:gd name="T20" fmla="*/ 36943 w 129"/>
              <a:gd name="T21" fmla="*/ 78581 h 196"/>
              <a:gd name="T22" fmla="*/ 36943 w 129"/>
              <a:gd name="T23" fmla="*/ 104775 h 196"/>
              <a:gd name="T24" fmla="*/ 10288 w 129"/>
              <a:gd name="T25" fmla="*/ 66286 h 196"/>
              <a:gd name="T26" fmla="*/ 36943 w 129"/>
              <a:gd name="T27" fmla="*/ 18175 h 196"/>
              <a:gd name="T28" fmla="*/ 36943 w 129"/>
              <a:gd name="T29" fmla="*/ 66286 h 196"/>
              <a:gd name="T30" fmla="*/ 10288 w 129"/>
              <a:gd name="T31" fmla="*/ 66286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
              <a:gd name="T49" fmla="*/ 0 h 196"/>
              <a:gd name="T50" fmla="*/ 129 w 129"/>
              <a:gd name="T51" fmla="*/ 196 h 1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 h="196">
                <a:moveTo>
                  <a:pt x="79" y="196"/>
                </a:moveTo>
                <a:lnTo>
                  <a:pt x="104" y="196"/>
                </a:lnTo>
                <a:lnTo>
                  <a:pt x="104" y="147"/>
                </a:lnTo>
                <a:lnTo>
                  <a:pt x="129" y="147"/>
                </a:lnTo>
                <a:lnTo>
                  <a:pt x="129" y="124"/>
                </a:lnTo>
                <a:lnTo>
                  <a:pt x="104" y="124"/>
                </a:lnTo>
                <a:lnTo>
                  <a:pt x="104" y="0"/>
                </a:lnTo>
                <a:lnTo>
                  <a:pt x="79" y="0"/>
                </a:lnTo>
                <a:lnTo>
                  <a:pt x="0" y="122"/>
                </a:lnTo>
                <a:lnTo>
                  <a:pt x="0" y="147"/>
                </a:lnTo>
                <a:lnTo>
                  <a:pt x="79" y="147"/>
                </a:lnTo>
                <a:lnTo>
                  <a:pt x="79" y="196"/>
                </a:lnTo>
                <a:close/>
                <a:moveTo>
                  <a:pt x="22" y="124"/>
                </a:moveTo>
                <a:lnTo>
                  <a:pt x="79" y="34"/>
                </a:lnTo>
                <a:lnTo>
                  <a:pt x="79" y="124"/>
                </a:lnTo>
                <a:lnTo>
                  <a:pt x="22" y="12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64" name="Freeform 400"/>
          <p:cNvSpPr>
            <a:spLocks/>
          </p:cNvSpPr>
          <p:nvPr/>
        </p:nvSpPr>
        <p:spPr bwMode="auto">
          <a:xfrm>
            <a:off x="7058026" y="2901950"/>
            <a:ext cx="80963" cy="114300"/>
          </a:xfrm>
          <a:custGeom>
            <a:avLst/>
            <a:gdLst>
              <a:gd name="T0" fmla="*/ 72914 w 171"/>
              <a:gd name="T1" fmla="*/ 111654 h 216"/>
              <a:gd name="T2" fmla="*/ 80963 w 171"/>
              <a:gd name="T3" fmla="*/ 52388 h 216"/>
              <a:gd name="T4" fmla="*/ 42139 w 171"/>
              <a:gd name="T5" fmla="*/ 65087 h 216"/>
              <a:gd name="T6" fmla="*/ 70073 w 171"/>
              <a:gd name="T7" fmla="*/ 66146 h 216"/>
              <a:gd name="T8" fmla="*/ 67706 w 171"/>
              <a:gd name="T9" fmla="*/ 80963 h 216"/>
              <a:gd name="T10" fmla="*/ 62498 w 171"/>
              <a:gd name="T11" fmla="*/ 91546 h 216"/>
              <a:gd name="T12" fmla="*/ 53502 w 171"/>
              <a:gd name="T13" fmla="*/ 97896 h 216"/>
              <a:gd name="T14" fmla="*/ 42612 w 171"/>
              <a:gd name="T15" fmla="*/ 100542 h 216"/>
              <a:gd name="T16" fmla="*/ 29828 w 171"/>
              <a:gd name="T17" fmla="*/ 97367 h 216"/>
              <a:gd name="T18" fmla="*/ 20359 w 171"/>
              <a:gd name="T19" fmla="*/ 88900 h 216"/>
              <a:gd name="T20" fmla="*/ 14678 w 171"/>
              <a:gd name="T21" fmla="*/ 75142 h 216"/>
              <a:gd name="T22" fmla="*/ 12310 w 171"/>
              <a:gd name="T23" fmla="*/ 56621 h 216"/>
              <a:gd name="T24" fmla="*/ 14678 w 171"/>
              <a:gd name="T25" fmla="*/ 38100 h 216"/>
              <a:gd name="T26" fmla="*/ 20359 w 171"/>
              <a:gd name="T27" fmla="*/ 24871 h 216"/>
              <a:gd name="T28" fmla="*/ 29828 w 171"/>
              <a:gd name="T29" fmla="*/ 16404 h 216"/>
              <a:gd name="T30" fmla="*/ 43086 w 171"/>
              <a:gd name="T31" fmla="*/ 13229 h 216"/>
              <a:gd name="T32" fmla="*/ 52081 w 171"/>
              <a:gd name="T33" fmla="*/ 14288 h 216"/>
              <a:gd name="T34" fmla="*/ 59183 w 171"/>
              <a:gd name="T35" fmla="*/ 18521 h 216"/>
              <a:gd name="T36" fmla="*/ 64392 w 171"/>
              <a:gd name="T37" fmla="*/ 25929 h 216"/>
              <a:gd name="T38" fmla="*/ 67232 w 171"/>
              <a:gd name="T39" fmla="*/ 35454 h 216"/>
              <a:gd name="T40" fmla="*/ 77649 w 171"/>
              <a:gd name="T41" fmla="*/ 26988 h 216"/>
              <a:gd name="T42" fmla="*/ 71967 w 171"/>
              <a:gd name="T43" fmla="*/ 14288 h 216"/>
              <a:gd name="T44" fmla="*/ 62971 w 171"/>
              <a:gd name="T45" fmla="*/ 5821 h 216"/>
              <a:gd name="T46" fmla="*/ 50188 w 171"/>
              <a:gd name="T47" fmla="*/ 529 h 216"/>
              <a:gd name="T48" fmla="*/ 37877 w 171"/>
              <a:gd name="T49" fmla="*/ 0 h 216"/>
              <a:gd name="T50" fmla="*/ 29355 w 171"/>
              <a:gd name="T51" fmla="*/ 2646 h 216"/>
              <a:gd name="T52" fmla="*/ 21306 w 171"/>
              <a:gd name="T53" fmla="*/ 6350 h 216"/>
              <a:gd name="T54" fmla="*/ 14678 w 171"/>
              <a:gd name="T55" fmla="*/ 11642 h 216"/>
              <a:gd name="T56" fmla="*/ 8996 w 171"/>
              <a:gd name="T57" fmla="*/ 19050 h 216"/>
              <a:gd name="T58" fmla="*/ 4261 w 171"/>
              <a:gd name="T59" fmla="*/ 28575 h 216"/>
              <a:gd name="T60" fmla="*/ 1420 w 171"/>
              <a:gd name="T61" fmla="*/ 39158 h 216"/>
              <a:gd name="T62" fmla="*/ 0 w 171"/>
              <a:gd name="T63" fmla="*/ 50800 h 216"/>
              <a:gd name="T64" fmla="*/ 0 w 171"/>
              <a:gd name="T65" fmla="*/ 63500 h 216"/>
              <a:gd name="T66" fmla="*/ 1420 w 171"/>
              <a:gd name="T67" fmla="*/ 75142 h 216"/>
              <a:gd name="T68" fmla="*/ 4261 w 171"/>
              <a:gd name="T69" fmla="*/ 85725 h 216"/>
              <a:gd name="T70" fmla="*/ 8996 w 171"/>
              <a:gd name="T71" fmla="*/ 95250 h 216"/>
              <a:gd name="T72" fmla="*/ 14678 w 171"/>
              <a:gd name="T73" fmla="*/ 102658 h 216"/>
              <a:gd name="T74" fmla="*/ 20359 w 171"/>
              <a:gd name="T75" fmla="*/ 107950 h 216"/>
              <a:gd name="T76" fmla="*/ 27935 w 171"/>
              <a:gd name="T77" fmla="*/ 111654 h 216"/>
              <a:gd name="T78" fmla="*/ 35984 w 171"/>
              <a:gd name="T79" fmla="*/ 114300 h 216"/>
              <a:gd name="T80" fmla="*/ 44979 w 171"/>
              <a:gd name="T81" fmla="*/ 114300 h 216"/>
              <a:gd name="T82" fmla="*/ 53975 w 171"/>
              <a:gd name="T83" fmla="*/ 111654 h 216"/>
              <a:gd name="T84" fmla="*/ 61551 w 171"/>
              <a:gd name="T85" fmla="*/ 107421 h 216"/>
              <a:gd name="T86" fmla="*/ 67706 w 171"/>
              <a:gd name="T87" fmla="*/ 100542 h 2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1"/>
              <a:gd name="T133" fmla="*/ 0 h 216"/>
              <a:gd name="T134" fmla="*/ 171 w 171"/>
              <a:gd name="T135" fmla="*/ 216 h 2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1" h="216">
                <a:moveTo>
                  <a:pt x="149" y="182"/>
                </a:moveTo>
                <a:lnTo>
                  <a:pt x="154" y="211"/>
                </a:lnTo>
                <a:lnTo>
                  <a:pt x="171" y="211"/>
                </a:lnTo>
                <a:lnTo>
                  <a:pt x="171" y="99"/>
                </a:lnTo>
                <a:lnTo>
                  <a:pt x="89" y="99"/>
                </a:lnTo>
                <a:lnTo>
                  <a:pt x="89" y="123"/>
                </a:lnTo>
                <a:lnTo>
                  <a:pt x="148" y="123"/>
                </a:lnTo>
                <a:lnTo>
                  <a:pt x="148" y="125"/>
                </a:lnTo>
                <a:lnTo>
                  <a:pt x="147" y="140"/>
                </a:lnTo>
                <a:lnTo>
                  <a:pt x="143" y="153"/>
                </a:lnTo>
                <a:lnTo>
                  <a:pt x="138" y="163"/>
                </a:lnTo>
                <a:lnTo>
                  <a:pt x="132" y="173"/>
                </a:lnTo>
                <a:lnTo>
                  <a:pt x="123" y="180"/>
                </a:lnTo>
                <a:lnTo>
                  <a:pt x="113" y="185"/>
                </a:lnTo>
                <a:lnTo>
                  <a:pt x="102" y="189"/>
                </a:lnTo>
                <a:lnTo>
                  <a:pt x="90" y="190"/>
                </a:lnTo>
                <a:lnTo>
                  <a:pt x="76" y="189"/>
                </a:lnTo>
                <a:lnTo>
                  <a:pt x="63" y="184"/>
                </a:lnTo>
                <a:lnTo>
                  <a:pt x="53" y="177"/>
                </a:lnTo>
                <a:lnTo>
                  <a:pt x="43" y="168"/>
                </a:lnTo>
                <a:lnTo>
                  <a:pt x="36" y="156"/>
                </a:lnTo>
                <a:lnTo>
                  <a:pt x="31" y="142"/>
                </a:lnTo>
                <a:lnTo>
                  <a:pt x="27" y="126"/>
                </a:lnTo>
                <a:lnTo>
                  <a:pt x="26" y="107"/>
                </a:lnTo>
                <a:lnTo>
                  <a:pt x="27" y="89"/>
                </a:lnTo>
                <a:lnTo>
                  <a:pt x="31" y="72"/>
                </a:lnTo>
                <a:lnTo>
                  <a:pt x="36" y="58"/>
                </a:lnTo>
                <a:lnTo>
                  <a:pt x="43" y="47"/>
                </a:lnTo>
                <a:lnTo>
                  <a:pt x="53" y="38"/>
                </a:lnTo>
                <a:lnTo>
                  <a:pt x="63" y="31"/>
                </a:lnTo>
                <a:lnTo>
                  <a:pt x="76" y="26"/>
                </a:lnTo>
                <a:lnTo>
                  <a:pt x="91" y="25"/>
                </a:lnTo>
                <a:lnTo>
                  <a:pt x="101" y="26"/>
                </a:lnTo>
                <a:lnTo>
                  <a:pt x="110" y="27"/>
                </a:lnTo>
                <a:lnTo>
                  <a:pt x="118" y="31"/>
                </a:lnTo>
                <a:lnTo>
                  <a:pt x="125" y="35"/>
                </a:lnTo>
                <a:lnTo>
                  <a:pt x="132" y="42"/>
                </a:lnTo>
                <a:lnTo>
                  <a:pt x="136" y="49"/>
                </a:lnTo>
                <a:lnTo>
                  <a:pt x="140" y="57"/>
                </a:lnTo>
                <a:lnTo>
                  <a:pt x="142" y="67"/>
                </a:lnTo>
                <a:lnTo>
                  <a:pt x="168" y="67"/>
                </a:lnTo>
                <a:lnTo>
                  <a:pt x="164" y="51"/>
                </a:lnTo>
                <a:lnTo>
                  <a:pt x="159" y="39"/>
                </a:lnTo>
                <a:lnTo>
                  <a:pt x="152" y="27"/>
                </a:lnTo>
                <a:lnTo>
                  <a:pt x="143" y="18"/>
                </a:lnTo>
                <a:lnTo>
                  <a:pt x="133" y="11"/>
                </a:lnTo>
                <a:lnTo>
                  <a:pt x="120" y="5"/>
                </a:lnTo>
                <a:lnTo>
                  <a:pt x="106" y="1"/>
                </a:lnTo>
                <a:lnTo>
                  <a:pt x="91" y="0"/>
                </a:lnTo>
                <a:lnTo>
                  <a:pt x="80" y="0"/>
                </a:lnTo>
                <a:lnTo>
                  <a:pt x="71" y="3"/>
                </a:lnTo>
                <a:lnTo>
                  <a:pt x="62" y="5"/>
                </a:lnTo>
                <a:lnTo>
                  <a:pt x="53" y="7"/>
                </a:lnTo>
                <a:lnTo>
                  <a:pt x="45" y="12"/>
                </a:lnTo>
                <a:lnTo>
                  <a:pt x="38" y="17"/>
                </a:lnTo>
                <a:lnTo>
                  <a:pt x="31" y="22"/>
                </a:lnTo>
                <a:lnTo>
                  <a:pt x="24" y="29"/>
                </a:lnTo>
                <a:lnTo>
                  <a:pt x="19" y="36"/>
                </a:lnTo>
                <a:lnTo>
                  <a:pt x="14" y="45"/>
                </a:lnTo>
                <a:lnTo>
                  <a:pt x="9" y="54"/>
                </a:lnTo>
                <a:lnTo>
                  <a:pt x="6" y="63"/>
                </a:lnTo>
                <a:lnTo>
                  <a:pt x="3" y="74"/>
                </a:lnTo>
                <a:lnTo>
                  <a:pt x="2" y="84"/>
                </a:lnTo>
                <a:lnTo>
                  <a:pt x="0" y="96"/>
                </a:lnTo>
                <a:lnTo>
                  <a:pt x="0" y="109"/>
                </a:lnTo>
                <a:lnTo>
                  <a:pt x="0" y="120"/>
                </a:lnTo>
                <a:lnTo>
                  <a:pt x="2" y="132"/>
                </a:lnTo>
                <a:lnTo>
                  <a:pt x="3" y="142"/>
                </a:lnTo>
                <a:lnTo>
                  <a:pt x="6" y="153"/>
                </a:lnTo>
                <a:lnTo>
                  <a:pt x="9" y="162"/>
                </a:lnTo>
                <a:lnTo>
                  <a:pt x="14" y="171"/>
                </a:lnTo>
                <a:lnTo>
                  <a:pt x="19" y="180"/>
                </a:lnTo>
                <a:lnTo>
                  <a:pt x="24" y="187"/>
                </a:lnTo>
                <a:lnTo>
                  <a:pt x="31" y="194"/>
                </a:lnTo>
                <a:lnTo>
                  <a:pt x="37" y="199"/>
                </a:lnTo>
                <a:lnTo>
                  <a:pt x="43" y="204"/>
                </a:lnTo>
                <a:lnTo>
                  <a:pt x="52" y="209"/>
                </a:lnTo>
                <a:lnTo>
                  <a:pt x="59" y="211"/>
                </a:lnTo>
                <a:lnTo>
                  <a:pt x="67" y="213"/>
                </a:lnTo>
                <a:lnTo>
                  <a:pt x="76" y="216"/>
                </a:lnTo>
                <a:lnTo>
                  <a:pt x="85" y="216"/>
                </a:lnTo>
                <a:lnTo>
                  <a:pt x="95" y="216"/>
                </a:lnTo>
                <a:lnTo>
                  <a:pt x="104" y="213"/>
                </a:lnTo>
                <a:lnTo>
                  <a:pt x="114" y="211"/>
                </a:lnTo>
                <a:lnTo>
                  <a:pt x="121" y="208"/>
                </a:lnTo>
                <a:lnTo>
                  <a:pt x="130" y="203"/>
                </a:lnTo>
                <a:lnTo>
                  <a:pt x="136" y="197"/>
                </a:lnTo>
                <a:lnTo>
                  <a:pt x="143" y="190"/>
                </a:lnTo>
                <a:lnTo>
                  <a:pt x="149" y="18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65" name="Freeform 401"/>
          <p:cNvSpPr>
            <a:spLocks noEditPoints="1"/>
          </p:cNvSpPr>
          <p:nvPr/>
        </p:nvSpPr>
        <p:spPr bwMode="auto">
          <a:xfrm>
            <a:off x="7150101" y="2932114"/>
            <a:ext cx="60325" cy="84137"/>
          </a:xfrm>
          <a:custGeom>
            <a:avLst/>
            <a:gdLst>
              <a:gd name="T0" fmla="*/ 42555 w 129"/>
              <a:gd name="T1" fmla="*/ 52387 h 159"/>
              <a:gd name="T2" fmla="*/ 41152 w 129"/>
              <a:gd name="T3" fmla="*/ 60325 h 159"/>
              <a:gd name="T4" fmla="*/ 36943 w 129"/>
              <a:gd name="T5" fmla="*/ 66675 h 159"/>
              <a:gd name="T6" fmla="*/ 30864 w 129"/>
              <a:gd name="T7" fmla="*/ 70908 h 159"/>
              <a:gd name="T8" fmla="*/ 22914 w 129"/>
              <a:gd name="T9" fmla="*/ 71966 h 159"/>
              <a:gd name="T10" fmla="*/ 17770 w 129"/>
              <a:gd name="T11" fmla="*/ 71437 h 159"/>
              <a:gd name="T12" fmla="*/ 14497 w 129"/>
              <a:gd name="T13" fmla="*/ 69320 h 159"/>
              <a:gd name="T14" fmla="*/ 12626 w 129"/>
              <a:gd name="T15" fmla="*/ 64558 h 159"/>
              <a:gd name="T16" fmla="*/ 11223 w 129"/>
              <a:gd name="T17" fmla="*/ 59795 h 159"/>
              <a:gd name="T18" fmla="*/ 11691 w 129"/>
              <a:gd name="T19" fmla="*/ 54504 h 159"/>
              <a:gd name="T20" fmla="*/ 14029 w 129"/>
              <a:gd name="T21" fmla="*/ 50800 h 159"/>
              <a:gd name="T22" fmla="*/ 17303 w 129"/>
              <a:gd name="T23" fmla="*/ 47625 h 159"/>
              <a:gd name="T24" fmla="*/ 22447 w 129"/>
              <a:gd name="T25" fmla="*/ 46037 h 159"/>
              <a:gd name="T26" fmla="*/ 33202 w 129"/>
              <a:gd name="T27" fmla="*/ 44450 h 159"/>
              <a:gd name="T28" fmla="*/ 42555 w 129"/>
              <a:gd name="T29" fmla="*/ 40746 h 159"/>
              <a:gd name="T30" fmla="*/ 43490 w 129"/>
              <a:gd name="T31" fmla="*/ 74083 h 159"/>
              <a:gd name="T32" fmla="*/ 44893 w 129"/>
              <a:gd name="T33" fmla="*/ 78316 h 159"/>
              <a:gd name="T34" fmla="*/ 47231 w 129"/>
              <a:gd name="T35" fmla="*/ 81491 h 159"/>
              <a:gd name="T36" fmla="*/ 51440 w 129"/>
              <a:gd name="T37" fmla="*/ 83079 h 159"/>
              <a:gd name="T38" fmla="*/ 56584 w 129"/>
              <a:gd name="T39" fmla="*/ 82550 h 159"/>
              <a:gd name="T40" fmla="*/ 60325 w 129"/>
              <a:gd name="T41" fmla="*/ 71437 h 159"/>
              <a:gd name="T42" fmla="*/ 55181 w 129"/>
              <a:gd name="T43" fmla="*/ 71437 h 159"/>
              <a:gd name="T44" fmla="*/ 53310 w 129"/>
              <a:gd name="T45" fmla="*/ 67204 h 159"/>
              <a:gd name="T46" fmla="*/ 53310 w 129"/>
              <a:gd name="T47" fmla="*/ 24342 h 159"/>
              <a:gd name="T48" fmla="*/ 51908 w 129"/>
              <a:gd name="T49" fmla="*/ 13758 h 159"/>
              <a:gd name="T50" fmla="*/ 47231 w 129"/>
              <a:gd name="T51" fmla="*/ 5821 h 159"/>
              <a:gd name="T52" fmla="*/ 39281 w 129"/>
              <a:gd name="T53" fmla="*/ 1058 h 159"/>
              <a:gd name="T54" fmla="*/ 28526 w 129"/>
              <a:gd name="T55" fmla="*/ 0 h 159"/>
              <a:gd name="T56" fmla="*/ 17770 w 129"/>
              <a:gd name="T57" fmla="*/ 2117 h 159"/>
              <a:gd name="T58" fmla="*/ 9820 w 129"/>
              <a:gd name="T59" fmla="*/ 6879 h 159"/>
              <a:gd name="T60" fmla="*/ 5144 w 129"/>
              <a:gd name="T61" fmla="*/ 14817 h 159"/>
              <a:gd name="T62" fmla="*/ 2806 w 129"/>
              <a:gd name="T63" fmla="*/ 25400 h 159"/>
              <a:gd name="T64" fmla="*/ 13561 w 129"/>
              <a:gd name="T65" fmla="*/ 25929 h 159"/>
              <a:gd name="T66" fmla="*/ 14497 w 129"/>
              <a:gd name="T67" fmla="*/ 19579 h 159"/>
              <a:gd name="T68" fmla="*/ 17303 w 129"/>
              <a:gd name="T69" fmla="*/ 15346 h 159"/>
              <a:gd name="T70" fmla="*/ 21979 w 129"/>
              <a:gd name="T71" fmla="*/ 12171 h 159"/>
              <a:gd name="T72" fmla="*/ 28058 w 129"/>
              <a:gd name="T73" fmla="*/ 11642 h 159"/>
              <a:gd name="T74" fmla="*/ 34605 w 129"/>
              <a:gd name="T75" fmla="*/ 12171 h 159"/>
              <a:gd name="T76" fmla="*/ 38814 w 129"/>
              <a:gd name="T77" fmla="*/ 14817 h 159"/>
              <a:gd name="T78" fmla="*/ 41620 w 129"/>
              <a:gd name="T79" fmla="*/ 18521 h 159"/>
              <a:gd name="T80" fmla="*/ 42555 w 129"/>
              <a:gd name="T81" fmla="*/ 23283 h 159"/>
              <a:gd name="T82" fmla="*/ 42087 w 129"/>
              <a:gd name="T83" fmla="*/ 29104 h 159"/>
              <a:gd name="T84" fmla="*/ 39281 w 129"/>
              <a:gd name="T85" fmla="*/ 31750 h 159"/>
              <a:gd name="T86" fmla="*/ 33202 w 129"/>
              <a:gd name="T87" fmla="*/ 33337 h 159"/>
              <a:gd name="T88" fmla="*/ 22447 w 129"/>
              <a:gd name="T89" fmla="*/ 34396 h 159"/>
              <a:gd name="T90" fmla="*/ 12626 w 129"/>
              <a:gd name="T91" fmla="*/ 37571 h 159"/>
              <a:gd name="T92" fmla="*/ 5612 w 129"/>
              <a:gd name="T93" fmla="*/ 42862 h 159"/>
              <a:gd name="T94" fmla="*/ 1403 w 129"/>
              <a:gd name="T95" fmla="*/ 49741 h 159"/>
              <a:gd name="T96" fmla="*/ 0 w 129"/>
              <a:gd name="T97" fmla="*/ 59795 h 159"/>
              <a:gd name="T98" fmla="*/ 1403 w 129"/>
              <a:gd name="T99" fmla="*/ 69850 h 159"/>
              <a:gd name="T100" fmla="*/ 5612 w 129"/>
              <a:gd name="T101" fmla="*/ 77787 h 159"/>
              <a:gd name="T102" fmla="*/ 11691 w 129"/>
              <a:gd name="T103" fmla="*/ 82020 h 159"/>
              <a:gd name="T104" fmla="*/ 20576 w 129"/>
              <a:gd name="T105" fmla="*/ 84137 h 159"/>
              <a:gd name="T106" fmla="*/ 33202 w 129"/>
              <a:gd name="T107" fmla="*/ 80962 h 159"/>
              <a:gd name="T108" fmla="*/ 43490 w 129"/>
              <a:gd name="T109" fmla="*/ 70908 h 1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9"/>
              <a:gd name="T167" fmla="*/ 129 w 129"/>
              <a:gd name="T168" fmla="*/ 159 h 1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9">
                <a:moveTo>
                  <a:pt x="91" y="77"/>
                </a:moveTo>
                <a:lnTo>
                  <a:pt x="91" y="99"/>
                </a:lnTo>
                <a:lnTo>
                  <a:pt x="90" y="107"/>
                </a:lnTo>
                <a:lnTo>
                  <a:pt x="88" y="114"/>
                </a:lnTo>
                <a:lnTo>
                  <a:pt x="84" y="120"/>
                </a:lnTo>
                <a:lnTo>
                  <a:pt x="79" y="126"/>
                </a:lnTo>
                <a:lnTo>
                  <a:pt x="73" y="131"/>
                </a:lnTo>
                <a:lnTo>
                  <a:pt x="66" y="134"/>
                </a:lnTo>
                <a:lnTo>
                  <a:pt x="58" y="135"/>
                </a:lnTo>
                <a:lnTo>
                  <a:pt x="49" y="136"/>
                </a:lnTo>
                <a:lnTo>
                  <a:pt x="43" y="136"/>
                </a:lnTo>
                <a:lnTo>
                  <a:pt x="38" y="135"/>
                </a:lnTo>
                <a:lnTo>
                  <a:pt x="34" y="133"/>
                </a:lnTo>
                <a:lnTo>
                  <a:pt x="31" y="131"/>
                </a:lnTo>
                <a:lnTo>
                  <a:pt x="28" y="127"/>
                </a:lnTo>
                <a:lnTo>
                  <a:pt x="27" y="122"/>
                </a:lnTo>
                <a:lnTo>
                  <a:pt x="24" y="118"/>
                </a:lnTo>
                <a:lnTo>
                  <a:pt x="24" y="113"/>
                </a:lnTo>
                <a:lnTo>
                  <a:pt x="24" y="107"/>
                </a:lnTo>
                <a:lnTo>
                  <a:pt x="25" y="103"/>
                </a:lnTo>
                <a:lnTo>
                  <a:pt x="28" y="99"/>
                </a:lnTo>
                <a:lnTo>
                  <a:pt x="30" y="96"/>
                </a:lnTo>
                <a:lnTo>
                  <a:pt x="33" y="92"/>
                </a:lnTo>
                <a:lnTo>
                  <a:pt x="37" y="90"/>
                </a:lnTo>
                <a:lnTo>
                  <a:pt x="42" y="89"/>
                </a:lnTo>
                <a:lnTo>
                  <a:pt x="48" y="87"/>
                </a:lnTo>
                <a:lnTo>
                  <a:pt x="59" y="85"/>
                </a:lnTo>
                <a:lnTo>
                  <a:pt x="71" y="84"/>
                </a:lnTo>
                <a:lnTo>
                  <a:pt x="81" y="82"/>
                </a:lnTo>
                <a:lnTo>
                  <a:pt x="91" y="77"/>
                </a:lnTo>
                <a:close/>
                <a:moveTo>
                  <a:pt x="93" y="134"/>
                </a:moveTo>
                <a:lnTo>
                  <a:pt x="93" y="140"/>
                </a:lnTo>
                <a:lnTo>
                  <a:pt x="94" y="145"/>
                </a:lnTo>
                <a:lnTo>
                  <a:pt x="96" y="148"/>
                </a:lnTo>
                <a:lnTo>
                  <a:pt x="98" y="152"/>
                </a:lnTo>
                <a:lnTo>
                  <a:pt x="101" y="154"/>
                </a:lnTo>
                <a:lnTo>
                  <a:pt x="106" y="156"/>
                </a:lnTo>
                <a:lnTo>
                  <a:pt x="110" y="157"/>
                </a:lnTo>
                <a:lnTo>
                  <a:pt x="116" y="157"/>
                </a:lnTo>
                <a:lnTo>
                  <a:pt x="121" y="156"/>
                </a:lnTo>
                <a:lnTo>
                  <a:pt x="129" y="155"/>
                </a:lnTo>
                <a:lnTo>
                  <a:pt x="129" y="135"/>
                </a:lnTo>
                <a:lnTo>
                  <a:pt x="122" y="136"/>
                </a:lnTo>
                <a:lnTo>
                  <a:pt x="118" y="135"/>
                </a:lnTo>
                <a:lnTo>
                  <a:pt x="115" y="132"/>
                </a:lnTo>
                <a:lnTo>
                  <a:pt x="114" y="127"/>
                </a:lnTo>
                <a:lnTo>
                  <a:pt x="114" y="120"/>
                </a:lnTo>
                <a:lnTo>
                  <a:pt x="114" y="46"/>
                </a:lnTo>
                <a:lnTo>
                  <a:pt x="113" y="35"/>
                </a:lnTo>
                <a:lnTo>
                  <a:pt x="111" y="26"/>
                </a:lnTo>
                <a:lnTo>
                  <a:pt x="107" y="18"/>
                </a:lnTo>
                <a:lnTo>
                  <a:pt x="101" y="11"/>
                </a:lnTo>
                <a:lnTo>
                  <a:pt x="94" y="6"/>
                </a:lnTo>
                <a:lnTo>
                  <a:pt x="84" y="2"/>
                </a:lnTo>
                <a:lnTo>
                  <a:pt x="74" y="1"/>
                </a:lnTo>
                <a:lnTo>
                  <a:pt x="61" y="0"/>
                </a:lnTo>
                <a:lnTo>
                  <a:pt x="49" y="1"/>
                </a:lnTo>
                <a:lnTo>
                  <a:pt x="38" y="4"/>
                </a:lnTo>
                <a:lnTo>
                  <a:pt x="29" y="7"/>
                </a:lnTo>
                <a:lnTo>
                  <a:pt x="21" y="13"/>
                </a:lnTo>
                <a:lnTo>
                  <a:pt x="15" y="20"/>
                </a:lnTo>
                <a:lnTo>
                  <a:pt x="11" y="28"/>
                </a:lnTo>
                <a:lnTo>
                  <a:pt x="8" y="37"/>
                </a:lnTo>
                <a:lnTo>
                  <a:pt x="6" y="48"/>
                </a:lnTo>
                <a:lnTo>
                  <a:pt x="6" y="49"/>
                </a:lnTo>
                <a:lnTo>
                  <a:pt x="29" y="49"/>
                </a:lnTo>
                <a:lnTo>
                  <a:pt x="29" y="43"/>
                </a:lnTo>
                <a:lnTo>
                  <a:pt x="31" y="37"/>
                </a:lnTo>
                <a:lnTo>
                  <a:pt x="33" y="33"/>
                </a:lnTo>
                <a:lnTo>
                  <a:pt x="37" y="29"/>
                </a:lnTo>
                <a:lnTo>
                  <a:pt x="41" y="26"/>
                </a:lnTo>
                <a:lnTo>
                  <a:pt x="47" y="23"/>
                </a:lnTo>
                <a:lnTo>
                  <a:pt x="53" y="22"/>
                </a:lnTo>
                <a:lnTo>
                  <a:pt x="60" y="22"/>
                </a:lnTo>
                <a:lnTo>
                  <a:pt x="68" y="22"/>
                </a:lnTo>
                <a:lnTo>
                  <a:pt x="74" y="23"/>
                </a:lnTo>
                <a:lnTo>
                  <a:pt x="79" y="26"/>
                </a:lnTo>
                <a:lnTo>
                  <a:pt x="83" y="28"/>
                </a:lnTo>
                <a:lnTo>
                  <a:pt x="87" y="30"/>
                </a:lnTo>
                <a:lnTo>
                  <a:pt x="89" y="35"/>
                </a:lnTo>
                <a:lnTo>
                  <a:pt x="91" y="39"/>
                </a:lnTo>
                <a:lnTo>
                  <a:pt x="91" y="44"/>
                </a:lnTo>
                <a:lnTo>
                  <a:pt x="91" y="50"/>
                </a:lnTo>
                <a:lnTo>
                  <a:pt x="90" y="55"/>
                </a:lnTo>
                <a:lnTo>
                  <a:pt x="89" y="57"/>
                </a:lnTo>
                <a:lnTo>
                  <a:pt x="84" y="60"/>
                </a:lnTo>
                <a:lnTo>
                  <a:pt x="79" y="62"/>
                </a:lnTo>
                <a:lnTo>
                  <a:pt x="71" y="63"/>
                </a:lnTo>
                <a:lnTo>
                  <a:pt x="60" y="64"/>
                </a:lnTo>
                <a:lnTo>
                  <a:pt x="48" y="65"/>
                </a:lnTo>
                <a:lnTo>
                  <a:pt x="36" y="68"/>
                </a:lnTo>
                <a:lnTo>
                  <a:pt x="27" y="71"/>
                </a:lnTo>
                <a:lnTo>
                  <a:pt x="18" y="75"/>
                </a:lnTo>
                <a:lnTo>
                  <a:pt x="12" y="81"/>
                </a:lnTo>
                <a:lnTo>
                  <a:pt x="6" y="86"/>
                </a:lnTo>
                <a:lnTo>
                  <a:pt x="3" y="94"/>
                </a:lnTo>
                <a:lnTo>
                  <a:pt x="1" y="103"/>
                </a:lnTo>
                <a:lnTo>
                  <a:pt x="0" y="113"/>
                </a:lnTo>
                <a:lnTo>
                  <a:pt x="1" y="124"/>
                </a:lnTo>
                <a:lnTo>
                  <a:pt x="3" y="132"/>
                </a:lnTo>
                <a:lnTo>
                  <a:pt x="6" y="140"/>
                </a:lnTo>
                <a:lnTo>
                  <a:pt x="12" y="147"/>
                </a:lnTo>
                <a:lnTo>
                  <a:pt x="18" y="152"/>
                </a:lnTo>
                <a:lnTo>
                  <a:pt x="25" y="155"/>
                </a:lnTo>
                <a:lnTo>
                  <a:pt x="35" y="157"/>
                </a:lnTo>
                <a:lnTo>
                  <a:pt x="44" y="159"/>
                </a:lnTo>
                <a:lnTo>
                  <a:pt x="58" y="157"/>
                </a:lnTo>
                <a:lnTo>
                  <a:pt x="71" y="153"/>
                </a:lnTo>
                <a:lnTo>
                  <a:pt x="82" y="145"/>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66" name="Freeform 402"/>
          <p:cNvSpPr>
            <a:spLocks noEditPoints="1"/>
          </p:cNvSpPr>
          <p:nvPr/>
        </p:nvSpPr>
        <p:spPr bwMode="auto">
          <a:xfrm>
            <a:off x="7218363" y="2897188"/>
            <a:ext cx="57150" cy="119062"/>
          </a:xfrm>
          <a:custGeom>
            <a:avLst/>
            <a:gdLst>
              <a:gd name="T0" fmla="*/ 45070 w 123"/>
              <a:gd name="T1" fmla="*/ 94612 h 224"/>
              <a:gd name="T2" fmla="*/ 41817 w 123"/>
              <a:gd name="T3" fmla="*/ 100459 h 224"/>
              <a:gd name="T4" fmla="*/ 38100 w 123"/>
              <a:gd name="T5" fmla="*/ 104179 h 224"/>
              <a:gd name="T6" fmla="*/ 32524 w 123"/>
              <a:gd name="T7" fmla="*/ 106305 h 224"/>
              <a:gd name="T8" fmla="*/ 25090 w 123"/>
              <a:gd name="T9" fmla="*/ 105774 h 224"/>
              <a:gd name="T10" fmla="*/ 19050 w 123"/>
              <a:gd name="T11" fmla="*/ 102585 h 224"/>
              <a:gd name="T12" fmla="*/ 13939 w 123"/>
              <a:gd name="T13" fmla="*/ 96738 h 224"/>
              <a:gd name="T14" fmla="*/ 11616 w 123"/>
              <a:gd name="T15" fmla="*/ 86639 h 224"/>
              <a:gd name="T16" fmla="*/ 57150 w 123"/>
              <a:gd name="T17" fmla="*/ 80792 h 224"/>
              <a:gd name="T18" fmla="*/ 56685 w 123"/>
              <a:gd name="T19" fmla="*/ 66441 h 224"/>
              <a:gd name="T20" fmla="*/ 52504 w 123"/>
              <a:gd name="T21" fmla="*/ 50495 h 224"/>
              <a:gd name="T22" fmla="*/ 45534 w 123"/>
              <a:gd name="T23" fmla="*/ 40928 h 224"/>
              <a:gd name="T24" fmla="*/ 34848 w 123"/>
              <a:gd name="T25" fmla="*/ 35081 h 224"/>
              <a:gd name="T26" fmla="*/ 22302 w 123"/>
              <a:gd name="T27" fmla="*/ 35081 h 224"/>
              <a:gd name="T28" fmla="*/ 11616 w 123"/>
              <a:gd name="T29" fmla="*/ 40928 h 224"/>
              <a:gd name="T30" fmla="*/ 4182 w 123"/>
              <a:gd name="T31" fmla="*/ 52090 h 224"/>
              <a:gd name="T32" fmla="*/ 465 w 123"/>
              <a:gd name="T33" fmla="*/ 68035 h 224"/>
              <a:gd name="T34" fmla="*/ 465 w 123"/>
              <a:gd name="T35" fmla="*/ 86639 h 224"/>
              <a:gd name="T36" fmla="*/ 4182 w 123"/>
              <a:gd name="T37" fmla="*/ 102053 h 224"/>
              <a:gd name="T38" fmla="*/ 11616 w 123"/>
              <a:gd name="T39" fmla="*/ 112684 h 224"/>
              <a:gd name="T40" fmla="*/ 22302 w 123"/>
              <a:gd name="T41" fmla="*/ 117999 h 224"/>
              <a:gd name="T42" fmla="*/ 33454 w 123"/>
              <a:gd name="T43" fmla="*/ 117999 h 224"/>
              <a:gd name="T44" fmla="*/ 43211 w 123"/>
              <a:gd name="T45" fmla="*/ 114278 h 224"/>
              <a:gd name="T46" fmla="*/ 50180 w 123"/>
              <a:gd name="T47" fmla="*/ 107900 h 224"/>
              <a:gd name="T48" fmla="*/ 55291 w 123"/>
              <a:gd name="T49" fmla="*/ 97801 h 224"/>
              <a:gd name="T50" fmla="*/ 45999 w 123"/>
              <a:gd name="T51" fmla="*/ 91423 h 224"/>
              <a:gd name="T52" fmla="*/ 11616 w 123"/>
              <a:gd name="T53" fmla="*/ 64315 h 224"/>
              <a:gd name="T54" fmla="*/ 14404 w 123"/>
              <a:gd name="T55" fmla="*/ 55810 h 224"/>
              <a:gd name="T56" fmla="*/ 19050 w 123"/>
              <a:gd name="T57" fmla="*/ 49432 h 224"/>
              <a:gd name="T58" fmla="*/ 24626 w 123"/>
              <a:gd name="T59" fmla="*/ 46774 h 224"/>
              <a:gd name="T60" fmla="*/ 32524 w 123"/>
              <a:gd name="T61" fmla="*/ 46774 h 224"/>
              <a:gd name="T62" fmla="*/ 39029 w 123"/>
              <a:gd name="T63" fmla="*/ 49964 h 224"/>
              <a:gd name="T64" fmla="*/ 43211 w 123"/>
              <a:gd name="T65" fmla="*/ 55810 h 224"/>
              <a:gd name="T66" fmla="*/ 45534 w 123"/>
              <a:gd name="T67" fmla="*/ 64315 h 224"/>
              <a:gd name="T68" fmla="*/ 11151 w 123"/>
              <a:gd name="T69" fmla="*/ 70162 h 224"/>
              <a:gd name="T70" fmla="*/ 27878 w 123"/>
              <a:gd name="T71" fmla="*/ 26045 h 224"/>
              <a:gd name="T72" fmla="*/ 32524 w 123"/>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3"/>
              <a:gd name="T112" fmla="*/ 0 h 224"/>
              <a:gd name="T113" fmla="*/ 123 w 123"/>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3" h="224">
                <a:moveTo>
                  <a:pt x="99" y="172"/>
                </a:moveTo>
                <a:lnTo>
                  <a:pt x="97" y="178"/>
                </a:lnTo>
                <a:lnTo>
                  <a:pt x="93" y="184"/>
                </a:lnTo>
                <a:lnTo>
                  <a:pt x="90" y="189"/>
                </a:lnTo>
                <a:lnTo>
                  <a:pt x="86" y="193"/>
                </a:lnTo>
                <a:lnTo>
                  <a:pt x="82" y="196"/>
                </a:lnTo>
                <a:lnTo>
                  <a:pt x="77" y="198"/>
                </a:lnTo>
                <a:lnTo>
                  <a:pt x="70" y="200"/>
                </a:lnTo>
                <a:lnTo>
                  <a:pt x="63" y="200"/>
                </a:lnTo>
                <a:lnTo>
                  <a:pt x="54" y="199"/>
                </a:lnTo>
                <a:lnTo>
                  <a:pt x="47" y="197"/>
                </a:lnTo>
                <a:lnTo>
                  <a:pt x="41" y="193"/>
                </a:lnTo>
                <a:lnTo>
                  <a:pt x="34" y="187"/>
                </a:lnTo>
                <a:lnTo>
                  <a:pt x="30" y="182"/>
                </a:lnTo>
                <a:lnTo>
                  <a:pt x="27" y="173"/>
                </a:lnTo>
                <a:lnTo>
                  <a:pt x="25" y="163"/>
                </a:lnTo>
                <a:lnTo>
                  <a:pt x="24" y="152"/>
                </a:lnTo>
                <a:lnTo>
                  <a:pt x="123" y="152"/>
                </a:lnTo>
                <a:lnTo>
                  <a:pt x="123" y="141"/>
                </a:lnTo>
                <a:lnTo>
                  <a:pt x="122" y="125"/>
                </a:lnTo>
                <a:lnTo>
                  <a:pt x="119" y="108"/>
                </a:lnTo>
                <a:lnTo>
                  <a:pt x="113" y="95"/>
                </a:lnTo>
                <a:lnTo>
                  <a:pt x="107" y="85"/>
                </a:lnTo>
                <a:lnTo>
                  <a:pt x="98" y="77"/>
                </a:lnTo>
                <a:lnTo>
                  <a:pt x="87" y="70"/>
                </a:lnTo>
                <a:lnTo>
                  <a:pt x="75" y="66"/>
                </a:lnTo>
                <a:lnTo>
                  <a:pt x="61" y="65"/>
                </a:lnTo>
                <a:lnTo>
                  <a:pt x="48" y="66"/>
                </a:lnTo>
                <a:lnTo>
                  <a:pt x="35" y="71"/>
                </a:lnTo>
                <a:lnTo>
                  <a:pt x="25" y="77"/>
                </a:lnTo>
                <a:lnTo>
                  <a:pt x="16" y="86"/>
                </a:lnTo>
                <a:lnTo>
                  <a:pt x="9" y="98"/>
                </a:lnTo>
                <a:lnTo>
                  <a:pt x="4" y="112"/>
                </a:lnTo>
                <a:lnTo>
                  <a:pt x="1" y="128"/>
                </a:lnTo>
                <a:lnTo>
                  <a:pt x="0" y="146"/>
                </a:lnTo>
                <a:lnTo>
                  <a:pt x="1" y="163"/>
                </a:lnTo>
                <a:lnTo>
                  <a:pt x="4" y="178"/>
                </a:lnTo>
                <a:lnTo>
                  <a:pt x="9" y="192"/>
                </a:lnTo>
                <a:lnTo>
                  <a:pt x="16" y="203"/>
                </a:lnTo>
                <a:lnTo>
                  <a:pt x="25" y="212"/>
                </a:lnTo>
                <a:lnTo>
                  <a:pt x="35" y="218"/>
                </a:lnTo>
                <a:lnTo>
                  <a:pt x="48" y="222"/>
                </a:lnTo>
                <a:lnTo>
                  <a:pt x="61" y="224"/>
                </a:lnTo>
                <a:lnTo>
                  <a:pt x="72" y="222"/>
                </a:lnTo>
                <a:lnTo>
                  <a:pt x="84" y="220"/>
                </a:lnTo>
                <a:lnTo>
                  <a:pt x="93" y="215"/>
                </a:lnTo>
                <a:lnTo>
                  <a:pt x="102" y="210"/>
                </a:lnTo>
                <a:lnTo>
                  <a:pt x="108" y="203"/>
                </a:lnTo>
                <a:lnTo>
                  <a:pt x="114" y="193"/>
                </a:lnTo>
                <a:lnTo>
                  <a:pt x="119" y="184"/>
                </a:lnTo>
                <a:lnTo>
                  <a:pt x="121" y="172"/>
                </a:lnTo>
                <a:lnTo>
                  <a:pt x="99" y="172"/>
                </a:lnTo>
                <a:close/>
                <a:moveTo>
                  <a:pt x="24" y="132"/>
                </a:moveTo>
                <a:lnTo>
                  <a:pt x="25" y="121"/>
                </a:lnTo>
                <a:lnTo>
                  <a:pt x="27" y="113"/>
                </a:lnTo>
                <a:lnTo>
                  <a:pt x="31" y="105"/>
                </a:lnTo>
                <a:lnTo>
                  <a:pt x="35" y="99"/>
                </a:lnTo>
                <a:lnTo>
                  <a:pt x="41" y="93"/>
                </a:lnTo>
                <a:lnTo>
                  <a:pt x="47" y="90"/>
                </a:lnTo>
                <a:lnTo>
                  <a:pt x="53" y="88"/>
                </a:lnTo>
                <a:lnTo>
                  <a:pt x="62" y="87"/>
                </a:lnTo>
                <a:lnTo>
                  <a:pt x="70" y="88"/>
                </a:lnTo>
                <a:lnTo>
                  <a:pt x="78" y="90"/>
                </a:lnTo>
                <a:lnTo>
                  <a:pt x="84" y="94"/>
                </a:lnTo>
                <a:lnTo>
                  <a:pt x="89" y="99"/>
                </a:lnTo>
                <a:lnTo>
                  <a:pt x="93" y="105"/>
                </a:lnTo>
                <a:lnTo>
                  <a:pt x="97" y="113"/>
                </a:lnTo>
                <a:lnTo>
                  <a:pt x="98" y="121"/>
                </a:lnTo>
                <a:lnTo>
                  <a:pt x="99" y="132"/>
                </a:lnTo>
                <a:lnTo>
                  <a:pt x="24" y="132"/>
                </a:lnTo>
                <a:close/>
                <a:moveTo>
                  <a:pt x="44" y="49"/>
                </a:moveTo>
                <a:lnTo>
                  <a:pt x="60" y="49"/>
                </a:lnTo>
                <a:lnTo>
                  <a:pt x="96" y="0"/>
                </a:lnTo>
                <a:lnTo>
                  <a:pt x="70" y="0"/>
                </a:lnTo>
                <a:lnTo>
                  <a:pt x="44" y="4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67" name="Freeform 403"/>
          <p:cNvSpPr>
            <a:spLocks/>
          </p:cNvSpPr>
          <p:nvPr/>
        </p:nvSpPr>
        <p:spPr bwMode="auto">
          <a:xfrm>
            <a:off x="7280275" y="2911475"/>
            <a:ext cx="31750" cy="103188"/>
          </a:xfrm>
          <a:custGeom>
            <a:avLst/>
            <a:gdLst>
              <a:gd name="T0" fmla="*/ 20544 w 68"/>
              <a:gd name="T1" fmla="*/ 82021 h 195"/>
              <a:gd name="T2" fmla="*/ 20544 w 68"/>
              <a:gd name="T3" fmla="*/ 32279 h 195"/>
              <a:gd name="T4" fmla="*/ 31750 w 68"/>
              <a:gd name="T5" fmla="*/ 32279 h 195"/>
              <a:gd name="T6" fmla="*/ 31750 w 68"/>
              <a:gd name="T7" fmla="*/ 22225 h 195"/>
              <a:gd name="T8" fmla="*/ 20544 w 68"/>
              <a:gd name="T9" fmla="*/ 22225 h 195"/>
              <a:gd name="T10" fmla="*/ 20544 w 68"/>
              <a:gd name="T11" fmla="*/ 0 h 195"/>
              <a:gd name="T12" fmla="*/ 9338 w 68"/>
              <a:gd name="T13" fmla="*/ 0 h 195"/>
              <a:gd name="T14" fmla="*/ 9338 w 68"/>
              <a:gd name="T15" fmla="*/ 22225 h 195"/>
              <a:gd name="T16" fmla="*/ 0 w 68"/>
              <a:gd name="T17" fmla="*/ 22225 h 195"/>
              <a:gd name="T18" fmla="*/ 0 w 68"/>
              <a:gd name="T19" fmla="*/ 32279 h 195"/>
              <a:gd name="T20" fmla="*/ 9338 w 68"/>
              <a:gd name="T21" fmla="*/ 32279 h 195"/>
              <a:gd name="T22" fmla="*/ 9338 w 68"/>
              <a:gd name="T23" fmla="*/ 86784 h 195"/>
              <a:gd name="T24" fmla="*/ 9338 w 68"/>
              <a:gd name="T25" fmla="*/ 91017 h 195"/>
              <a:gd name="T26" fmla="*/ 10272 w 68"/>
              <a:gd name="T27" fmla="*/ 94192 h 195"/>
              <a:gd name="T28" fmla="*/ 11206 w 68"/>
              <a:gd name="T29" fmla="*/ 97367 h 195"/>
              <a:gd name="T30" fmla="*/ 12607 w 68"/>
              <a:gd name="T31" fmla="*/ 99484 h 195"/>
              <a:gd name="T32" fmla="*/ 14474 w 68"/>
              <a:gd name="T33" fmla="*/ 101600 h 195"/>
              <a:gd name="T34" fmla="*/ 16809 w 68"/>
              <a:gd name="T35" fmla="*/ 102659 h 195"/>
              <a:gd name="T36" fmla="*/ 20077 w 68"/>
              <a:gd name="T37" fmla="*/ 103188 h 195"/>
              <a:gd name="T38" fmla="*/ 23346 w 68"/>
              <a:gd name="T39" fmla="*/ 103188 h 195"/>
              <a:gd name="T40" fmla="*/ 27081 w 68"/>
              <a:gd name="T41" fmla="*/ 102659 h 195"/>
              <a:gd name="T42" fmla="*/ 31750 w 68"/>
              <a:gd name="T43" fmla="*/ 102130 h 195"/>
              <a:gd name="T44" fmla="*/ 31750 w 68"/>
              <a:gd name="T45" fmla="*/ 90488 h 195"/>
              <a:gd name="T46" fmla="*/ 26147 w 68"/>
              <a:gd name="T47" fmla="*/ 91017 h 195"/>
              <a:gd name="T48" fmla="*/ 23346 w 68"/>
              <a:gd name="T49" fmla="*/ 90488 h 195"/>
              <a:gd name="T50" fmla="*/ 21478 w 68"/>
              <a:gd name="T51" fmla="*/ 89430 h 195"/>
              <a:gd name="T52" fmla="*/ 20544 w 68"/>
              <a:gd name="T53" fmla="*/ 86255 h 195"/>
              <a:gd name="T54" fmla="*/ 20544 w 68"/>
              <a:gd name="T55" fmla="*/ 82021 h 1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8"/>
              <a:gd name="T85" fmla="*/ 0 h 195"/>
              <a:gd name="T86" fmla="*/ 68 w 68"/>
              <a:gd name="T87" fmla="*/ 195 h 1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8" h="195">
                <a:moveTo>
                  <a:pt x="44" y="155"/>
                </a:moveTo>
                <a:lnTo>
                  <a:pt x="44" y="61"/>
                </a:lnTo>
                <a:lnTo>
                  <a:pt x="68" y="61"/>
                </a:lnTo>
                <a:lnTo>
                  <a:pt x="68" y="42"/>
                </a:lnTo>
                <a:lnTo>
                  <a:pt x="44" y="42"/>
                </a:lnTo>
                <a:lnTo>
                  <a:pt x="44" y="0"/>
                </a:lnTo>
                <a:lnTo>
                  <a:pt x="20" y="0"/>
                </a:lnTo>
                <a:lnTo>
                  <a:pt x="20" y="42"/>
                </a:lnTo>
                <a:lnTo>
                  <a:pt x="0" y="42"/>
                </a:lnTo>
                <a:lnTo>
                  <a:pt x="0" y="61"/>
                </a:lnTo>
                <a:lnTo>
                  <a:pt x="20" y="61"/>
                </a:lnTo>
                <a:lnTo>
                  <a:pt x="20" y="164"/>
                </a:lnTo>
                <a:lnTo>
                  <a:pt x="20" y="172"/>
                </a:lnTo>
                <a:lnTo>
                  <a:pt x="22" y="178"/>
                </a:lnTo>
                <a:lnTo>
                  <a:pt x="24" y="184"/>
                </a:lnTo>
                <a:lnTo>
                  <a:pt x="27" y="188"/>
                </a:lnTo>
                <a:lnTo>
                  <a:pt x="31" y="192"/>
                </a:lnTo>
                <a:lnTo>
                  <a:pt x="36" y="194"/>
                </a:lnTo>
                <a:lnTo>
                  <a:pt x="43" y="195"/>
                </a:lnTo>
                <a:lnTo>
                  <a:pt x="50" y="195"/>
                </a:lnTo>
                <a:lnTo>
                  <a:pt x="58" y="194"/>
                </a:lnTo>
                <a:lnTo>
                  <a:pt x="68" y="193"/>
                </a:lnTo>
                <a:lnTo>
                  <a:pt x="68" y="171"/>
                </a:lnTo>
                <a:lnTo>
                  <a:pt x="56" y="172"/>
                </a:lnTo>
                <a:lnTo>
                  <a:pt x="50" y="171"/>
                </a:lnTo>
                <a:lnTo>
                  <a:pt x="46" y="169"/>
                </a:lnTo>
                <a:lnTo>
                  <a:pt x="44" y="163"/>
                </a:lnTo>
                <a:lnTo>
                  <a:pt x="44"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68" name="Freeform 404"/>
          <p:cNvSpPr>
            <a:spLocks noEditPoints="1"/>
          </p:cNvSpPr>
          <p:nvPr/>
        </p:nvSpPr>
        <p:spPr bwMode="auto">
          <a:xfrm>
            <a:off x="7318376" y="2932114"/>
            <a:ext cx="60325" cy="84137"/>
          </a:xfrm>
          <a:custGeom>
            <a:avLst/>
            <a:gdLst>
              <a:gd name="T0" fmla="*/ 42416 w 128"/>
              <a:gd name="T1" fmla="*/ 52387 h 159"/>
              <a:gd name="T2" fmla="*/ 41002 w 128"/>
              <a:gd name="T3" fmla="*/ 60325 h 159"/>
              <a:gd name="T4" fmla="*/ 37232 w 128"/>
              <a:gd name="T5" fmla="*/ 66675 h 159"/>
              <a:gd name="T6" fmla="*/ 30634 w 128"/>
              <a:gd name="T7" fmla="*/ 70908 h 159"/>
              <a:gd name="T8" fmla="*/ 22622 w 128"/>
              <a:gd name="T9" fmla="*/ 71966 h 159"/>
              <a:gd name="T10" fmla="*/ 17909 w 128"/>
              <a:gd name="T11" fmla="*/ 71437 h 159"/>
              <a:gd name="T12" fmla="*/ 14139 w 128"/>
              <a:gd name="T13" fmla="*/ 69320 h 159"/>
              <a:gd name="T14" fmla="*/ 12254 w 128"/>
              <a:gd name="T15" fmla="*/ 64558 h 159"/>
              <a:gd name="T16" fmla="*/ 11311 w 128"/>
              <a:gd name="T17" fmla="*/ 59795 h 159"/>
              <a:gd name="T18" fmla="*/ 11782 w 128"/>
              <a:gd name="T19" fmla="*/ 54504 h 159"/>
              <a:gd name="T20" fmla="*/ 13667 w 128"/>
              <a:gd name="T21" fmla="*/ 50800 h 159"/>
              <a:gd name="T22" fmla="*/ 16966 w 128"/>
              <a:gd name="T23" fmla="*/ 47625 h 159"/>
              <a:gd name="T24" fmla="*/ 22151 w 128"/>
              <a:gd name="T25" fmla="*/ 46037 h 159"/>
              <a:gd name="T26" fmla="*/ 32990 w 128"/>
              <a:gd name="T27" fmla="*/ 44450 h 159"/>
              <a:gd name="T28" fmla="*/ 42416 w 128"/>
              <a:gd name="T29" fmla="*/ 40746 h 159"/>
              <a:gd name="T30" fmla="*/ 43359 w 128"/>
              <a:gd name="T31" fmla="*/ 74083 h 159"/>
              <a:gd name="T32" fmla="*/ 45244 w 128"/>
              <a:gd name="T33" fmla="*/ 78316 h 159"/>
              <a:gd name="T34" fmla="*/ 47600 w 128"/>
              <a:gd name="T35" fmla="*/ 81491 h 159"/>
              <a:gd name="T36" fmla="*/ 51370 w 128"/>
              <a:gd name="T37" fmla="*/ 83079 h 159"/>
              <a:gd name="T38" fmla="*/ 57026 w 128"/>
              <a:gd name="T39" fmla="*/ 82550 h 159"/>
              <a:gd name="T40" fmla="*/ 60325 w 128"/>
              <a:gd name="T41" fmla="*/ 71437 h 159"/>
              <a:gd name="T42" fmla="*/ 55612 w 128"/>
              <a:gd name="T43" fmla="*/ 71437 h 159"/>
              <a:gd name="T44" fmla="*/ 53256 w 128"/>
              <a:gd name="T45" fmla="*/ 67204 h 159"/>
              <a:gd name="T46" fmla="*/ 53256 w 128"/>
              <a:gd name="T47" fmla="*/ 24342 h 159"/>
              <a:gd name="T48" fmla="*/ 51842 w 128"/>
              <a:gd name="T49" fmla="*/ 13758 h 159"/>
              <a:gd name="T50" fmla="*/ 47600 w 128"/>
              <a:gd name="T51" fmla="*/ 5821 h 159"/>
              <a:gd name="T52" fmla="*/ 39588 w 128"/>
              <a:gd name="T53" fmla="*/ 1058 h 159"/>
              <a:gd name="T54" fmla="*/ 28749 w 128"/>
              <a:gd name="T55" fmla="*/ 0 h 159"/>
              <a:gd name="T56" fmla="*/ 17909 w 128"/>
              <a:gd name="T57" fmla="*/ 2117 h 159"/>
              <a:gd name="T58" fmla="*/ 9897 w 128"/>
              <a:gd name="T59" fmla="*/ 6879 h 159"/>
              <a:gd name="T60" fmla="*/ 4713 w 128"/>
              <a:gd name="T61" fmla="*/ 14817 h 159"/>
              <a:gd name="T62" fmla="*/ 2828 w 128"/>
              <a:gd name="T63" fmla="*/ 25400 h 159"/>
              <a:gd name="T64" fmla="*/ 13196 w 128"/>
              <a:gd name="T65" fmla="*/ 25929 h 159"/>
              <a:gd name="T66" fmla="*/ 14139 w 128"/>
              <a:gd name="T67" fmla="*/ 19579 h 159"/>
              <a:gd name="T68" fmla="*/ 16966 w 128"/>
              <a:gd name="T69" fmla="*/ 15346 h 159"/>
              <a:gd name="T70" fmla="*/ 21679 w 128"/>
              <a:gd name="T71" fmla="*/ 12171 h 159"/>
              <a:gd name="T72" fmla="*/ 28277 w 128"/>
              <a:gd name="T73" fmla="*/ 11642 h 159"/>
              <a:gd name="T74" fmla="*/ 34404 w 128"/>
              <a:gd name="T75" fmla="*/ 12171 h 159"/>
              <a:gd name="T76" fmla="*/ 39117 w 128"/>
              <a:gd name="T77" fmla="*/ 14817 h 159"/>
              <a:gd name="T78" fmla="*/ 41473 w 128"/>
              <a:gd name="T79" fmla="*/ 18521 h 159"/>
              <a:gd name="T80" fmla="*/ 42416 w 128"/>
              <a:gd name="T81" fmla="*/ 23283 h 159"/>
              <a:gd name="T82" fmla="*/ 41945 w 128"/>
              <a:gd name="T83" fmla="*/ 29104 h 159"/>
              <a:gd name="T84" fmla="*/ 39588 w 128"/>
              <a:gd name="T85" fmla="*/ 31750 h 159"/>
              <a:gd name="T86" fmla="*/ 32990 w 128"/>
              <a:gd name="T87" fmla="*/ 33337 h 159"/>
              <a:gd name="T88" fmla="*/ 22151 w 128"/>
              <a:gd name="T89" fmla="*/ 34396 h 159"/>
              <a:gd name="T90" fmla="*/ 12254 w 128"/>
              <a:gd name="T91" fmla="*/ 37571 h 159"/>
              <a:gd name="T92" fmla="*/ 5184 w 128"/>
              <a:gd name="T93" fmla="*/ 42862 h 159"/>
              <a:gd name="T94" fmla="*/ 1414 w 128"/>
              <a:gd name="T95" fmla="*/ 49741 h 159"/>
              <a:gd name="T96" fmla="*/ 0 w 128"/>
              <a:gd name="T97" fmla="*/ 59795 h 159"/>
              <a:gd name="T98" fmla="*/ 1414 w 128"/>
              <a:gd name="T99" fmla="*/ 69850 h 159"/>
              <a:gd name="T100" fmla="*/ 5184 w 128"/>
              <a:gd name="T101" fmla="*/ 77787 h 159"/>
              <a:gd name="T102" fmla="*/ 11782 w 128"/>
              <a:gd name="T103" fmla="*/ 82020 h 159"/>
              <a:gd name="T104" fmla="*/ 20737 w 128"/>
              <a:gd name="T105" fmla="*/ 84137 h 159"/>
              <a:gd name="T106" fmla="*/ 32990 w 128"/>
              <a:gd name="T107" fmla="*/ 80962 h 159"/>
              <a:gd name="T108" fmla="*/ 43359 w 128"/>
              <a:gd name="T109" fmla="*/ 70908 h 1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159"/>
              <a:gd name="T167" fmla="*/ 128 w 128"/>
              <a:gd name="T168" fmla="*/ 159 h 1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159">
                <a:moveTo>
                  <a:pt x="90" y="77"/>
                </a:moveTo>
                <a:lnTo>
                  <a:pt x="90" y="99"/>
                </a:lnTo>
                <a:lnTo>
                  <a:pt x="89" y="107"/>
                </a:lnTo>
                <a:lnTo>
                  <a:pt x="87" y="114"/>
                </a:lnTo>
                <a:lnTo>
                  <a:pt x="84" y="120"/>
                </a:lnTo>
                <a:lnTo>
                  <a:pt x="79" y="126"/>
                </a:lnTo>
                <a:lnTo>
                  <a:pt x="72" y="131"/>
                </a:lnTo>
                <a:lnTo>
                  <a:pt x="65" y="134"/>
                </a:lnTo>
                <a:lnTo>
                  <a:pt x="58" y="135"/>
                </a:lnTo>
                <a:lnTo>
                  <a:pt x="48" y="136"/>
                </a:lnTo>
                <a:lnTo>
                  <a:pt x="43" y="136"/>
                </a:lnTo>
                <a:lnTo>
                  <a:pt x="38" y="135"/>
                </a:lnTo>
                <a:lnTo>
                  <a:pt x="33" y="133"/>
                </a:lnTo>
                <a:lnTo>
                  <a:pt x="30" y="131"/>
                </a:lnTo>
                <a:lnTo>
                  <a:pt x="27" y="127"/>
                </a:lnTo>
                <a:lnTo>
                  <a:pt x="26" y="122"/>
                </a:lnTo>
                <a:lnTo>
                  <a:pt x="24" y="118"/>
                </a:lnTo>
                <a:lnTo>
                  <a:pt x="24" y="113"/>
                </a:lnTo>
                <a:lnTo>
                  <a:pt x="24" y="107"/>
                </a:lnTo>
                <a:lnTo>
                  <a:pt x="25" y="103"/>
                </a:lnTo>
                <a:lnTo>
                  <a:pt x="27" y="99"/>
                </a:lnTo>
                <a:lnTo>
                  <a:pt x="29" y="96"/>
                </a:lnTo>
                <a:lnTo>
                  <a:pt x="32" y="92"/>
                </a:lnTo>
                <a:lnTo>
                  <a:pt x="36" y="90"/>
                </a:lnTo>
                <a:lnTo>
                  <a:pt x="42" y="89"/>
                </a:lnTo>
                <a:lnTo>
                  <a:pt x="47" y="87"/>
                </a:lnTo>
                <a:lnTo>
                  <a:pt x="59" y="85"/>
                </a:lnTo>
                <a:lnTo>
                  <a:pt x="70" y="84"/>
                </a:lnTo>
                <a:lnTo>
                  <a:pt x="81" y="82"/>
                </a:lnTo>
                <a:lnTo>
                  <a:pt x="90" y="77"/>
                </a:lnTo>
                <a:close/>
                <a:moveTo>
                  <a:pt x="92" y="134"/>
                </a:moveTo>
                <a:lnTo>
                  <a:pt x="92" y="140"/>
                </a:lnTo>
                <a:lnTo>
                  <a:pt x="93" y="145"/>
                </a:lnTo>
                <a:lnTo>
                  <a:pt x="96" y="148"/>
                </a:lnTo>
                <a:lnTo>
                  <a:pt x="98" y="152"/>
                </a:lnTo>
                <a:lnTo>
                  <a:pt x="101" y="154"/>
                </a:lnTo>
                <a:lnTo>
                  <a:pt x="105" y="156"/>
                </a:lnTo>
                <a:lnTo>
                  <a:pt x="109" y="157"/>
                </a:lnTo>
                <a:lnTo>
                  <a:pt x="116" y="157"/>
                </a:lnTo>
                <a:lnTo>
                  <a:pt x="121" y="156"/>
                </a:lnTo>
                <a:lnTo>
                  <a:pt x="128" y="155"/>
                </a:lnTo>
                <a:lnTo>
                  <a:pt x="128" y="135"/>
                </a:lnTo>
                <a:lnTo>
                  <a:pt x="122" y="136"/>
                </a:lnTo>
                <a:lnTo>
                  <a:pt x="118" y="135"/>
                </a:lnTo>
                <a:lnTo>
                  <a:pt x="115" y="132"/>
                </a:lnTo>
                <a:lnTo>
                  <a:pt x="113" y="127"/>
                </a:lnTo>
                <a:lnTo>
                  <a:pt x="113" y="120"/>
                </a:lnTo>
                <a:lnTo>
                  <a:pt x="113" y="46"/>
                </a:lnTo>
                <a:lnTo>
                  <a:pt x="112" y="35"/>
                </a:lnTo>
                <a:lnTo>
                  <a:pt x="110" y="26"/>
                </a:lnTo>
                <a:lnTo>
                  <a:pt x="106" y="18"/>
                </a:lnTo>
                <a:lnTo>
                  <a:pt x="101" y="11"/>
                </a:lnTo>
                <a:lnTo>
                  <a:pt x="93" y="6"/>
                </a:lnTo>
                <a:lnTo>
                  <a:pt x="84" y="2"/>
                </a:lnTo>
                <a:lnTo>
                  <a:pt x="73" y="1"/>
                </a:lnTo>
                <a:lnTo>
                  <a:pt x="61" y="0"/>
                </a:lnTo>
                <a:lnTo>
                  <a:pt x="48" y="1"/>
                </a:lnTo>
                <a:lnTo>
                  <a:pt x="38" y="4"/>
                </a:lnTo>
                <a:lnTo>
                  <a:pt x="28" y="7"/>
                </a:lnTo>
                <a:lnTo>
                  <a:pt x="21" y="13"/>
                </a:lnTo>
                <a:lnTo>
                  <a:pt x="14" y="20"/>
                </a:lnTo>
                <a:lnTo>
                  <a:pt x="10" y="28"/>
                </a:lnTo>
                <a:lnTo>
                  <a:pt x="7" y="37"/>
                </a:lnTo>
                <a:lnTo>
                  <a:pt x="6" y="48"/>
                </a:lnTo>
                <a:lnTo>
                  <a:pt x="6" y="49"/>
                </a:lnTo>
                <a:lnTo>
                  <a:pt x="28" y="49"/>
                </a:lnTo>
                <a:lnTo>
                  <a:pt x="28" y="43"/>
                </a:lnTo>
                <a:lnTo>
                  <a:pt x="30" y="37"/>
                </a:lnTo>
                <a:lnTo>
                  <a:pt x="32" y="33"/>
                </a:lnTo>
                <a:lnTo>
                  <a:pt x="36" y="29"/>
                </a:lnTo>
                <a:lnTo>
                  <a:pt x="41" y="26"/>
                </a:lnTo>
                <a:lnTo>
                  <a:pt x="46" y="23"/>
                </a:lnTo>
                <a:lnTo>
                  <a:pt x="52" y="22"/>
                </a:lnTo>
                <a:lnTo>
                  <a:pt x="60" y="22"/>
                </a:lnTo>
                <a:lnTo>
                  <a:pt x="67" y="22"/>
                </a:lnTo>
                <a:lnTo>
                  <a:pt x="73" y="23"/>
                </a:lnTo>
                <a:lnTo>
                  <a:pt x="79" y="26"/>
                </a:lnTo>
                <a:lnTo>
                  <a:pt x="83" y="28"/>
                </a:lnTo>
                <a:lnTo>
                  <a:pt x="86" y="30"/>
                </a:lnTo>
                <a:lnTo>
                  <a:pt x="88" y="35"/>
                </a:lnTo>
                <a:lnTo>
                  <a:pt x="90" y="39"/>
                </a:lnTo>
                <a:lnTo>
                  <a:pt x="90" y="44"/>
                </a:lnTo>
                <a:lnTo>
                  <a:pt x="90" y="50"/>
                </a:lnTo>
                <a:lnTo>
                  <a:pt x="89" y="55"/>
                </a:lnTo>
                <a:lnTo>
                  <a:pt x="88" y="57"/>
                </a:lnTo>
                <a:lnTo>
                  <a:pt x="84" y="60"/>
                </a:lnTo>
                <a:lnTo>
                  <a:pt x="79" y="62"/>
                </a:lnTo>
                <a:lnTo>
                  <a:pt x="70" y="63"/>
                </a:lnTo>
                <a:lnTo>
                  <a:pt x="60" y="64"/>
                </a:lnTo>
                <a:lnTo>
                  <a:pt x="47" y="65"/>
                </a:lnTo>
                <a:lnTo>
                  <a:pt x="35" y="68"/>
                </a:lnTo>
                <a:lnTo>
                  <a:pt x="26" y="71"/>
                </a:lnTo>
                <a:lnTo>
                  <a:pt x="17" y="75"/>
                </a:lnTo>
                <a:lnTo>
                  <a:pt x="11" y="81"/>
                </a:lnTo>
                <a:lnTo>
                  <a:pt x="6" y="86"/>
                </a:lnTo>
                <a:lnTo>
                  <a:pt x="3" y="94"/>
                </a:lnTo>
                <a:lnTo>
                  <a:pt x="1" y="103"/>
                </a:lnTo>
                <a:lnTo>
                  <a:pt x="0" y="113"/>
                </a:lnTo>
                <a:lnTo>
                  <a:pt x="1" y="124"/>
                </a:lnTo>
                <a:lnTo>
                  <a:pt x="3" y="132"/>
                </a:lnTo>
                <a:lnTo>
                  <a:pt x="6" y="140"/>
                </a:lnTo>
                <a:lnTo>
                  <a:pt x="11" y="147"/>
                </a:lnTo>
                <a:lnTo>
                  <a:pt x="17" y="152"/>
                </a:lnTo>
                <a:lnTo>
                  <a:pt x="25" y="155"/>
                </a:lnTo>
                <a:lnTo>
                  <a:pt x="34" y="157"/>
                </a:lnTo>
                <a:lnTo>
                  <a:pt x="44" y="159"/>
                </a:lnTo>
                <a:lnTo>
                  <a:pt x="58" y="157"/>
                </a:lnTo>
                <a:lnTo>
                  <a:pt x="70" y="153"/>
                </a:lnTo>
                <a:lnTo>
                  <a:pt x="82" y="145"/>
                </a:lnTo>
                <a:lnTo>
                  <a:pt x="92"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69" name="Freeform 405"/>
          <p:cNvSpPr>
            <a:spLocks/>
          </p:cNvSpPr>
          <p:nvPr/>
        </p:nvSpPr>
        <p:spPr bwMode="auto">
          <a:xfrm>
            <a:off x="7388226" y="2932113"/>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5031 h 155"/>
              <a:gd name="T10" fmla="*/ 53502 w 114"/>
              <a:gd name="T11" fmla="*/ 19705 h 155"/>
              <a:gd name="T12" fmla="*/ 53028 w 114"/>
              <a:gd name="T13" fmla="*/ 14912 h 155"/>
              <a:gd name="T14" fmla="*/ 51134 w 114"/>
              <a:gd name="T15" fmla="*/ 11184 h 155"/>
              <a:gd name="T16" fmla="*/ 49714 w 114"/>
              <a:gd name="T17" fmla="*/ 7989 h 155"/>
              <a:gd name="T18" fmla="*/ 48293 w 114"/>
              <a:gd name="T19" fmla="*/ 6391 h 155"/>
              <a:gd name="T20" fmla="*/ 45926 w 114"/>
              <a:gd name="T21" fmla="*/ 4261 h 155"/>
              <a:gd name="T22" fmla="*/ 43559 w 114"/>
              <a:gd name="T23" fmla="*/ 2663 h 155"/>
              <a:gd name="T24" fmla="*/ 41191 w 114"/>
              <a:gd name="T25" fmla="*/ 1065 h 155"/>
              <a:gd name="T26" fmla="*/ 37877 w 114"/>
              <a:gd name="T27" fmla="*/ 533 h 155"/>
              <a:gd name="T28" fmla="*/ 34563 w 114"/>
              <a:gd name="T29" fmla="*/ 0 h 155"/>
              <a:gd name="T30" fmla="*/ 31249 w 114"/>
              <a:gd name="T31" fmla="*/ 0 h 155"/>
              <a:gd name="T32" fmla="*/ 27934 w 114"/>
              <a:gd name="T33" fmla="*/ 0 h 155"/>
              <a:gd name="T34" fmla="*/ 25094 w 114"/>
              <a:gd name="T35" fmla="*/ 533 h 155"/>
              <a:gd name="T36" fmla="*/ 22253 w 114"/>
              <a:gd name="T37" fmla="*/ 2130 h 155"/>
              <a:gd name="T38" fmla="*/ 19412 w 114"/>
              <a:gd name="T39" fmla="*/ 3195 h 155"/>
              <a:gd name="T40" fmla="*/ 17045 w 114"/>
              <a:gd name="T41" fmla="*/ 4793 h 155"/>
              <a:gd name="T42" fmla="*/ 14677 w 114"/>
              <a:gd name="T43" fmla="*/ 7456 h 155"/>
              <a:gd name="T44" fmla="*/ 12784 w 114"/>
              <a:gd name="T45" fmla="*/ 10652 h 155"/>
              <a:gd name="T46" fmla="*/ 10416 w 114"/>
              <a:gd name="T47" fmla="*/ 13847 h 155"/>
              <a:gd name="T48" fmla="*/ 10416 w 114"/>
              <a:gd name="T49" fmla="*/ 2130 h 155"/>
              <a:gd name="T50" fmla="*/ 0 w 114"/>
              <a:gd name="T51" fmla="*/ 2130 h 155"/>
              <a:gd name="T52" fmla="*/ 0 w 114"/>
              <a:gd name="T53" fmla="*/ 82550 h 155"/>
              <a:gd name="T54" fmla="*/ 11363 w 114"/>
              <a:gd name="T55" fmla="*/ 82550 h 155"/>
              <a:gd name="T56" fmla="*/ 11363 w 114"/>
              <a:gd name="T57" fmla="*/ 36748 h 155"/>
              <a:gd name="T58" fmla="*/ 11837 w 114"/>
              <a:gd name="T59" fmla="*/ 30890 h 155"/>
              <a:gd name="T60" fmla="*/ 12784 w 114"/>
              <a:gd name="T61" fmla="*/ 26096 h 155"/>
              <a:gd name="T62" fmla="*/ 14204 w 114"/>
              <a:gd name="T63" fmla="*/ 21836 h 155"/>
              <a:gd name="T64" fmla="*/ 16098 w 114"/>
              <a:gd name="T65" fmla="*/ 18108 h 155"/>
              <a:gd name="T66" fmla="*/ 18939 w 114"/>
              <a:gd name="T67" fmla="*/ 15445 h 155"/>
              <a:gd name="T68" fmla="*/ 22253 w 114"/>
              <a:gd name="T69" fmla="*/ 13847 h 155"/>
              <a:gd name="T70" fmla="*/ 26041 w 114"/>
              <a:gd name="T71" fmla="*/ 12249 h 155"/>
              <a:gd name="T72" fmla="*/ 30302 w 114"/>
              <a:gd name="T73" fmla="*/ 11717 h 155"/>
              <a:gd name="T74" fmla="*/ 33616 w 114"/>
              <a:gd name="T75" fmla="*/ 12249 h 155"/>
              <a:gd name="T76" fmla="*/ 36457 w 114"/>
              <a:gd name="T77" fmla="*/ 13315 h 155"/>
              <a:gd name="T78" fmla="*/ 38824 w 114"/>
              <a:gd name="T79" fmla="*/ 14912 h 155"/>
              <a:gd name="T80" fmla="*/ 40718 w 114"/>
              <a:gd name="T81" fmla="*/ 17043 h 155"/>
              <a:gd name="T82" fmla="*/ 41665 w 114"/>
              <a:gd name="T83" fmla="*/ 19705 h 155"/>
              <a:gd name="T84" fmla="*/ 42612 w 114"/>
              <a:gd name="T85" fmla="*/ 23434 h 155"/>
              <a:gd name="T86" fmla="*/ 43085 w 114"/>
              <a:gd name="T87" fmla="*/ 28227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7"/>
                </a:lnTo>
                <a:lnTo>
                  <a:pt x="112" y="28"/>
                </a:lnTo>
                <a:lnTo>
                  <a:pt x="108" y="21"/>
                </a:lnTo>
                <a:lnTo>
                  <a:pt x="105" y="15"/>
                </a:lnTo>
                <a:lnTo>
                  <a:pt x="102" y="12"/>
                </a:lnTo>
                <a:lnTo>
                  <a:pt x="97" y="8"/>
                </a:lnTo>
                <a:lnTo>
                  <a:pt x="92" y="5"/>
                </a:lnTo>
                <a:lnTo>
                  <a:pt x="87" y="2"/>
                </a:lnTo>
                <a:lnTo>
                  <a:pt x="80" y="1"/>
                </a:lnTo>
                <a:lnTo>
                  <a:pt x="73" y="0"/>
                </a:lnTo>
                <a:lnTo>
                  <a:pt x="66" y="0"/>
                </a:lnTo>
                <a:lnTo>
                  <a:pt x="59" y="0"/>
                </a:lnTo>
                <a:lnTo>
                  <a:pt x="53" y="1"/>
                </a:lnTo>
                <a:lnTo>
                  <a:pt x="47" y="4"/>
                </a:lnTo>
                <a:lnTo>
                  <a:pt x="41" y="6"/>
                </a:lnTo>
                <a:lnTo>
                  <a:pt x="36" y="9"/>
                </a:lnTo>
                <a:lnTo>
                  <a:pt x="31" y="14"/>
                </a:lnTo>
                <a:lnTo>
                  <a:pt x="27" y="20"/>
                </a:lnTo>
                <a:lnTo>
                  <a:pt x="22" y="26"/>
                </a:lnTo>
                <a:lnTo>
                  <a:pt x="22" y="4"/>
                </a:lnTo>
                <a:lnTo>
                  <a:pt x="0" y="4"/>
                </a:lnTo>
                <a:lnTo>
                  <a:pt x="0" y="155"/>
                </a:lnTo>
                <a:lnTo>
                  <a:pt x="24" y="155"/>
                </a:lnTo>
                <a:lnTo>
                  <a:pt x="24" y="69"/>
                </a:lnTo>
                <a:lnTo>
                  <a:pt x="25" y="58"/>
                </a:lnTo>
                <a:lnTo>
                  <a:pt x="27" y="49"/>
                </a:lnTo>
                <a:lnTo>
                  <a:pt x="30" y="41"/>
                </a:lnTo>
                <a:lnTo>
                  <a:pt x="34" y="34"/>
                </a:lnTo>
                <a:lnTo>
                  <a:pt x="40" y="29"/>
                </a:lnTo>
                <a:lnTo>
                  <a:pt x="47" y="26"/>
                </a:lnTo>
                <a:lnTo>
                  <a:pt x="55" y="23"/>
                </a:lnTo>
                <a:lnTo>
                  <a:pt x="64" y="22"/>
                </a:lnTo>
                <a:lnTo>
                  <a:pt x="71" y="23"/>
                </a:lnTo>
                <a:lnTo>
                  <a:pt x="77" y="25"/>
                </a:lnTo>
                <a:lnTo>
                  <a:pt x="82" y="28"/>
                </a:lnTo>
                <a:lnTo>
                  <a:pt x="86" y="32"/>
                </a:lnTo>
                <a:lnTo>
                  <a:pt x="88" y="37"/>
                </a:lnTo>
                <a:lnTo>
                  <a:pt x="90" y="44"/>
                </a:lnTo>
                <a:lnTo>
                  <a:pt x="91" y="53"/>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0" name="Freeform 406"/>
          <p:cNvSpPr>
            <a:spLocks/>
          </p:cNvSpPr>
          <p:nvPr/>
        </p:nvSpPr>
        <p:spPr bwMode="auto">
          <a:xfrm>
            <a:off x="7486651" y="2905125"/>
            <a:ext cx="68263" cy="109538"/>
          </a:xfrm>
          <a:custGeom>
            <a:avLst/>
            <a:gdLst>
              <a:gd name="T0" fmla="*/ 0 w 145"/>
              <a:gd name="T1" fmla="*/ 109538 h 207"/>
              <a:gd name="T2" fmla="*/ 68263 w 145"/>
              <a:gd name="T3" fmla="*/ 109538 h 207"/>
              <a:gd name="T4" fmla="*/ 68263 w 145"/>
              <a:gd name="T5" fmla="*/ 95780 h 207"/>
              <a:gd name="T6" fmla="*/ 15065 w 145"/>
              <a:gd name="T7" fmla="*/ 95780 h 207"/>
              <a:gd name="T8" fmla="*/ 68263 w 145"/>
              <a:gd name="T9" fmla="*/ 13229 h 207"/>
              <a:gd name="T10" fmla="*/ 68263 w 145"/>
              <a:gd name="T11" fmla="*/ 0 h 207"/>
              <a:gd name="T12" fmla="*/ 3295 w 145"/>
              <a:gd name="T13" fmla="*/ 0 h 207"/>
              <a:gd name="T14" fmla="*/ 3295 w 145"/>
              <a:gd name="T15" fmla="*/ 12700 h 207"/>
              <a:gd name="T16" fmla="*/ 54140 w 145"/>
              <a:gd name="T17" fmla="*/ 12700 h 207"/>
              <a:gd name="T18" fmla="*/ 0 w 145"/>
              <a:gd name="T19" fmla="*/ 97367 h 207"/>
              <a:gd name="T20" fmla="*/ 0 w 145"/>
              <a:gd name="T21" fmla="*/ 109538 h 2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07"/>
              <a:gd name="T35" fmla="*/ 145 w 145"/>
              <a:gd name="T36" fmla="*/ 207 h 2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07">
                <a:moveTo>
                  <a:pt x="0" y="207"/>
                </a:moveTo>
                <a:lnTo>
                  <a:pt x="145" y="207"/>
                </a:lnTo>
                <a:lnTo>
                  <a:pt x="145" y="181"/>
                </a:lnTo>
                <a:lnTo>
                  <a:pt x="32" y="181"/>
                </a:lnTo>
                <a:lnTo>
                  <a:pt x="145" y="25"/>
                </a:lnTo>
                <a:lnTo>
                  <a:pt x="145" y="0"/>
                </a:lnTo>
                <a:lnTo>
                  <a:pt x="7" y="0"/>
                </a:lnTo>
                <a:lnTo>
                  <a:pt x="7" y="24"/>
                </a:lnTo>
                <a:lnTo>
                  <a:pt x="115" y="24"/>
                </a:lnTo>
                <a:lnTo>
                  <a:pt x="0" y="184"/>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1" name="Rectangle 407"/>
          <p:cNvSpPr>
            <a:spLocks noChangeArrowheads="1"/>
          </p:cNvSpPr>
          <p:nvPr/>
        </p:nvSpPr>
        <p:spPr bwMode="auto">
          <a:xfrm>
            <a:off x="7570788" y="2997201"/>
            <a:ext cx="12700" cy="174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272" name="Freeform 408"/>
          <p:cNvSpPr>
            <a:spLocks/>
          </p:cNvSpPr>
          <p:nvPr/>
        </p:nvSpPr>
        <p:spPr bwMode="auto">
          <a:xfrm>
            <a:off x="6375400" y="3101975"/>
            <a:ext cx="58738" cy="107950"/>
          </a:xfrm>
          <a:custGeom>
            <a:avLst/>
            <a:gdLst>
              <a:gd name="T0" fmla="*/ 0 w 126"/>
              <a:gd name="T1" fmla="*/ 72496 h 204"/>
              <a:gd name="T2" fmla="*/ 1865 w 126"/>
              <a:gd name="T3" fmla="*/ 87313 h 204"/>
              <a:gd name="T4" fmla="*/ 7925 w 126"/>
              <a:gd name="T5" fmla="*/ 98425 h 204"/>
              <a:gd name="T6" fmla="*/ 16782 w 126"/>
              <a:gd name="T7" fmla="*/ 105833 h 204"/>
              <a:gd name="T8" fmla="*/ 28437 w 126"/>
              <a:gd name="T9" fmla="*/ 107950 h 204"/>
              <a:gd name="T10" fmla="*/ 41490 w 126"/>
              <a:gd name="T11" fmla="*/ 105833 h 204"/>
              <a:gd name="T12" fmla="*/ 50813 w 126"/>
              <a:gd name="T13" fmla="*/ 98954 h 204"/>
              <a:gd name="T14" fmla="*/ 56873 w 126"/>
              <a:gd name="T15" fmla="*/ 88371 h 204"/>
              <a:gd name="T16" fmla="*/ 58738 w 126"/>
              <a:gd name="T17" fmla="*/ 74613 h 204"/>
              <a:gd name="T18" fmla="*/ 57806 w 126"/>
              <a:gd name="T19" fmla="*/ 65617 h 204"/>
              <a:gd name="T20" fmla="*/ 55475 w 126"/>
              <a:gd name="T21" fmla="*/ 58737 h 204"/>
              <a:gd name="T22" fmla="*/ 51279 w 126"/>
              <a:gd name="T23" fmla="*/ 52388 h 204"/>
              <a:gd name="T24" fmla="*/ 45219 w 126"/>
              <a:gd name="T25" fmla="*/ 48683 h 204"/>
              <a:gd name="T26" fmla="*/ 50347 w 126"/>
              <a:gd name="T27" fmla="*/ 44979 h 204"/>
              <a:gd name="T28" fmla="*/ 53610 w 126"/>
              <a:gd name="T29" fmla="*/ 40746 h 204"/>
              <a:gd name="T30" fmla="*/ 55475 w 126"/>
              <a:gd name="T31" fmla="*/ 34925 h 204"/>
              <a:gd name="T32" fmla="*/ 55941 w 126"/>
              <a:gd name="T33" fmla="*/ 28046 h 204"/>
              <a:gd name="T34" fmla="*/ 54076 w 126"/>
              <a:gd name="T35" fmla="*/ 16404 h 204"/>
              <a:gd name="T36" fmla="*/ 48948 w 126"/>
              <a:gd name="T37" fmla="*/ 7408 h 204"/>
              <a:gd name="T38" fmla="*/ 40091 w 126"/>
              <a:gd name="T39" fmla="*/ 2117 h 204"/>
              <a:gd name="T40" fmla="*/ 28437 w 126"/>
              <a:gd name="T41" fmla="*/ 0 h 204"/>
              <a:gd name="T42" fmla="*/ 17715 w 126"/>
              <a:gd name="T43" fmla="*/ 2646 h 204"/>
              <a:gd name="T44" fmla="*/ 9323 w 126"/>
              <a:gd name="T45" fmla="*/ 9525 h 204"/>
              <a:gd name="T46" fmla="*/ 3729 w 126"/>
              <a:gd name="T47" fmla="*/ 20638 h 204"/>
              <a:gd name="T48" fmla="*/ 1865 w 126"/>
              <a:gd name="T49" fmla="*/ 34925 h 204"/>
              <a:gd name="T50" fmla="*/ 12587 w 126"/>
              <a:gd name="T51" fmla="*/ 35454 h 204"/>
              <a:gd name="T52" fmla="*/ 14451 w 126"/>
              <a:gd name="T53" fmla="*/ 25400 h 204"/>
              <a:gd name="T54" fmla="*/ 17248 w 126"/>
              <a:gd name="T55" fmla="*/ 17992 h 204"/>
              <a:gd name="T56" fmla="*/ 21910 w 126"/>
              <a:gd name="T57" fmla="*/ 13758 h 204"/>
              <a:gd name="T58" fmla="*/ 29369 w 126"/>
              <a:gd name="T59" fmla="*/ 12700 h 204"/>
              <a:gd name="T60" fmla="*/ 35895 w 126"/>
              <a:gd name="T61" fmla="*/ 13758 h 204"/>
              <a:gd name="T62" fmla="*/ 40091 w 126"/>
              <a:gd name="T63" fmla="*/ 16933 h 204"/>
              <a:gd name="T64" fmla="*/ 43354 w 126"/>
              <a:gd name="T65" fmla="*/ 21696 h 204"/>
              <a:gd name="T66" fmla="*/ 44287 w 126"/>
              <a:gd name="T67" fmla="*/ 28575 h 204"/>
              <a:gd name="T68" fmla="*/ 43354 w 126"/>
              <a:gd name="T69" fmla="*/ 35983 h 204"/>
              <a:gd name="T70" fmla="*/ 39625 w 126"/>
              <a:gd name="T71" fmla="*/ 40746 h 204"/>
              <a:gd name="T72" fmla="*/ 34497 w 126"/>
              <a:gd name="T73" fmla="*/ 43921 h 204"/>
              <a:gd name="T74" fmla="*/ 27038 w 126"/>
              <a:gd name="T75" fmla="*/ 44450 h 204"/>
              <a:gd name="T76" fmla="*/ 23309 w 126"/>
              <a:gd name="T77" fmla="*/ 56092 h 204"/>
              <a:gd name="T78" fmla="*/ 33565 w 126"/>
              <a:gd name="T79" fmla="*/ 57150 h 204"/>
              <a:gd name="T80" fmla="*/ 40091 w 126"/>
              <a:gd name="T81" fmla="*/ 59267 h 204"/>
              <a:gd name="T82" fmla="*/ 44753 w 126"/>
              <a:gd name="T83" fmla="*/ 63500 h 204"/>
              <a:gd name="T84" fmla="*/ 46617 w 126"/>
              <a:gd name="T85" fmla="*/ 70379 h 204"/>
              <a:gd name="T86" fmla="*/ 46617 w 126"/>
              <a:gd name="T87" fmla="*/ 78846 h 204"/>
              <a:gd name="T88" fmla="*/ 44753 w 126"/>
              <a:gd name="T89" fmla="*/ 86254 h 204"/>
              <a:gd name="T90" fmla="*/ 39625 w 126"/>
              <a:gd name="T91" fmla="*/ 92075 h 204"/>
              <a:gd name="T92" fmla="*/ 33565 w 126"/>
              <a:gd name="T93" fmla="*/ 94721 h 204"/>
              <a:gd name="T94" fmla="*/ 25640 w 126"/>
              <a:gd name="T95" fmla="*/ 94721 h 204"/>
              <a:gd name="T96" fmla="*/ 18647 w 126"/>
              <a:gd name="T97" fmla="*/ 91546 h 204"/>
              <a:gd name="T98" fmla="*/ 14451 w 126"/>
              <a:gd name="T99" fmla="*/ 85725 h 204"/>
              <a:gd name="T100" fmla="*/ 11654 w 126"/>
              <a:gd name="T101" fmla="*/ 77258 h 204"/>
              <a:gd name="T102" fmla="*/ 0 w 126"/>
              <a:gd name="T103" fmla="*/ 71438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6"/>
              <a:gd name="T157" fmla="*/ 0 h 204"/>
              <a:gd name="T158" fmla="*/ 126 w 126"/>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6" h="204">
                <a:moveTo>
                  <a:pt x="0" y="135"/>
                </a:moveTo>
                <a:lnTo>
                  <a:pt x="0" y="137"/>
                </a:lnTo>
                <a:lnTo>
                  <a:pt x="1" y="152"/>
                </a:lnTo>
                <a:lnTo>
                  <a:pt x="4" y="165"/>
                </a:lnTo>
                <a:lnTo>
                  <a:pt x="9" y="176"/>
                </a:lnTo>
                <a:lnTo>
                  <a:pt x="17" y="186"/>
                </a:lnTo>
                <a:lnTo>
                  <a:pt x="25" y="194"/>
                </a:lnTo>
                <a:lnTo>
                  <a:pt x="36" y="200"/>
                </a:lnTo>
                <a:lnTo>
                  <a:pt x="47" y="203"/>
                </a:lnTo>
                <a:lnTo>
                  <a:pt x="61" y="204"/>
                </a:lnTo>
                <a:lnTo>
                  <a:pt x="76" y="203"/>
                </a:lnTo>
                <a:lnTo>
                  <a:pt x="89" y="200"/>
                </a:lnTo>
                <a:lnTo>
                  <a:pt x="99" y="194"/>
                </a:lnTo>
                <a:lnTo>
                  <a:pt x="109" y="187"/>
                </a:lnTo>
                <a:lnTo>
                  <a:pt x="116" y="177"/>
                </a:lnTo>
                <a:lnTo>
                  <a:pt x="122" y="167"/>
                </a:lnTo>
                <a:lnTo>
                  <a:pt x="125" y="154"/>
                </a:lnTo>
                <a:lnTo>
                  <a:pt x="126" y="141"/>
                </a:lnTo>
                <a:lnTo>
                  <a:pt x="126" y="132"/>
                </a:lnTo>
                <a:lnTo>
                  <a:pt x="124" y="124"/>
                </a:lnTo>
                <a:lnTo>
                  <a:pt x="122" y="117"/>
                </a:lnTo>
                <a:lnTo>
                  <a:pt x="119" y="111"/>
                </a:lnTo>
                <a:lnTo>
                  <a:pt x="115" y="105"/>
                </a:lnTo>
                <a:lnTo>
                  <a:pt x="110" y="99"/>
                </a:lnTo>
                <a:lnTo>
                  <a:pt x="104" y="96"/>
                </a:lnTo>
                <a:lnTo>
                  <a:pt x="97" y="92"/>
                </a:lnTo>
                <a:lnTo>
                  <a:pt x="102" y="89"/>
                </a:lnTo>
                <a:lnTo>
                  <a:pt x="108" y="85"/>
                </a:lnTo>
                <a:lnTo>
                  <a:pt x="111" y="82"/>
                </a:lnTo>
                <a:lnTo>
                  <a:pt x="115" y="77"/>
                </a:lnTo>
                <a:lnTo>
                  <a:pt x="117" y="71"/>
                </a:lnTo>
                <a:lnTo>
                  <a:pt x="119" y="66"/>
                </a:lnTo>
                <a:lnTo>
                  <a:pt x="120" y="60"/>
                </a:lnTo>
                <a:lnTo>
                  <a:pt x="120" y="53"/>
                </a:lnTo>
                <a:lnTo>
                  <a:pt x="119" y="41"/>
                </a:lnTo>
                <a:lnTo>
                  <a:pt x="116" y="31"/>
                </a:lnTo>
                <a:lnTo>
                  <a:pt x="112" y="23"/>
                </a:lnTo>
                <a:lnTo>
                  <a:pt x="105" y="14"/>
                </a:lnTo>
                <a:lnTo>
                  <a:pt x="97" y="9"/>
                </a:lnTo>
                <a:lnTo>
                  <a:pt x="86" y="4"/>
                </a:lnTo>
                <a:lnTo>
                  <a:pt x="75" y="2"/>
                </a:lnTo>
                <a:lnTo>
                  <a:pt x="61" y="0"/>
                </a:lnTo>
                <a:lnTo>
                  <a:pt x="50" y="2"/>
                </a:lnTo>
                <a:lnTo>
                  <a:pt x="38" y="5"/>
                </a:lnTo>
                <a:lnTo>
                  <a:pt x="28" y="11"/>
                </a:lnTo>
                <a:lnTo>
                  <a:pt x="20" y="18"/>
                </a:lnTo>
                <a:lnTo>
                  <a:pt x="14" y="27"/>
                </a:lnTo>
                <a:lnTo>
                  <a:pt x="8" y="39"/>
                </a:lnTo>
                <a:lnTo>
                  <a:pt x="5" y="50"/>
                </a:lnTo>
                <a:lnTo>
                  <a:pt x="4" y="66"/>
                </a:lnTo>
                <a:lnTo>
                  <a:pt x="4" y="67"/>
                </a:lnTo>
                <a:lnTo>
                  <a:pt x="27" y="67"/>
                </a:lnTo>
                <a:lnTo>
                  <a:pt x="28" y="56"/>
                </a:lnTo>
                <a:lnTo>
                  <a:pt x="31" y="48"/>
                </a:lnTo>
                <a:lnTo>
                  <a:pt x="33" y="41"/>
                </a:lnTo>
                <a:lnTo>
                  <a:pt x="37" y="34"/>
                </a:lnTo>
                <a:lnTo>
                  <a:pt x="41" y="30"/>
                </a:lnTo>
                <a:lnTo>
                  <a:pt x="47" y="26"/>
                </a:lnTo>
                <a:lnTo>
                  <a:pt x="55" y="25"/>
                </a:lnTo>
                <a:lnTo>
                  <a:pt x="63" y="24"/>
                </a:lnTo>
                <a:lnTo>
                  <a:pt x="71" y="24"/>
                </a:lnTo>
                <a:lnTo>
                  <a:pt x="77" y="26"/>
                </a:lnTo>
                <a:lnTo>
                  <a:pt x="82" y="28"/>
                </a:lnTo>
                <a:lnTo>
                  <a:pt x="86" y="32"/>
                </a:lnTo>
                <a:lnTo>
                  <a:pt x="91" y="35"/>
                </a:lnTo>
                <a:lnTo>
                  <a:pt x="93" y="41"/>
                </a:lnTo>
                <a:lnTo>
                  <a:pt x="95" y="47"/>
                </a:lnTo>
                <a:lnTo>
                  <a:pt x="95" y="54"/>
                </a:lnTo>
                <a:lnTo>
                  <a:pt x="94" y="62"/>
                </a:lnTo>
                <a:lnTo>
                  <a:pt x="93" y="68"/>
                </a:lnTo>
                <a:lnTo>
                  <a:pt x="90" y="74"/>
                </a:lnTo>
                <a:lnTo>
                  <a:pt x="85" y="77"/>
                </a:lnTo>
                <a:lnTo>
                  <a:pt x="80" y="81"/>
                </a:lnTo>
                <a:lnTo>
                  <a:pt x="74" y="83"/>
                </a:lnTo>
                <a:lnTo>
                  <a:pt x="66" y="84"/>
                </a:lnTo>
                <a:lnTo>
                  <a:pt x="58" y="84"/>
                </a:lnTo>
                <a:lnTo>
                  <a:pt x="50" y="84"/>
                </a:lnTo>
                <a:lnTo>
                  <a:pt x="50" y="106"/>
                </a:lnTo>
                <a:lnTo>
                  <a:pt x="63" y="106"/>
                </a:lnTo>
                <a:lnTo>
                  <a:pt x="72" y="108"/>
                </a:lnTo>
                <a:lnTo>
                  <a:pt x="79" y="109"/>
                </a:lnTo>
                <a:lnTo>
                  <a:pt x="86" y="112"/>
                </a:lnTo>
                <a:lnTo>
                  <a:pt x="92" y="116"/>
                </a:lnTo>
                <a:lnTo>
                  <a:pt x="96" y="120"/>
                </a:lnTo>
                <a:lnTo>
                  <a:pt x="99" y="126"/>
                </a:lnTo>
                <a:lnTo>
                  <a:pt x="100" y="133"/>
                </a:lnTo>
                <a:lnTo>
                  <a:pt x="101" y="141"/>
                </a:lnTo>
                <a:lnTo>
                  <a:pt x="100" y="149"/>
                </a:lnTo>
                <a:lnTo>
                  <a:pt x="99" y="158"/>
                </a:lnTo>
                <a:lnTo>
                  <a:pt x="96" y="163"/>
                </a:lnTo>
                <a:lnTo>
                  <a:pt x="91" y="169"/>
                </a:lnTo>
                <a:lnTo>
                  <a:pt x="85" y="174"/>
                </a:lnTo>
                <a:lnTo>
                  <a:pt x="79" y="177"/>
                </a:lnTo>
                <a:lnTo>
                  <a:pt x="72" y="179"/>
                </a:lnTo>
                <a:lnTo>
                  <a:pt x="63" y="180"/>
                </a:lnTo>
                <a:lnTo>
                  <a:pt x="55" y="179"/>
                </a:lnTo>
                <a:lnTo>
                  <a:pt x="46" y="177"/>
                </a:lnTo>
                <a:lnTo>
                  <a:pt x="40" y="173"/>
                </a:lnTo>
                <a:lnTo>
                  <a:pt x="35" y="168"/>
                </a:lnTo>
                <a:lnTo>
                  <a:pt x="31" y="162"/>
                </a:lnTo>
                <a:lnTo>
                  <a:pt x="27" y="154"/>
                </a:lnTo>
                <a:lnTo>
                  <a:pt x="25" y="146"/>
                </a:lnTo>
                <a:lnTo>
                  <a:pt x="24" y="135"/>
                </a:lnTo>
                <a:lnTo>
                  <a:pt x="0" y="13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3" name="Freeform 409"/>
          <p:cNvSpPr>
            <a:spLocks/>
          </p:cNvSpPr>
          <p:nvPr/>
        </p:nvSpPr>
        <p:spPr bwMode="auto">
          <a:xfrm>
            <a:off x="6443664" y="3103563"/>
            <a:ext cx="58737" cy="106362"/>
          </a:xfrm>
          <a:custGeom>
            <a:avLst/>
            <a:gdLst>
              <a:gd name="T0" fmla="*/ 925 w 127"/>
              <a:gd name="T1" fmla="*/ 82431 h 200"/>
              <a:gd name="T2" fmla="*/ 5550 w 127"/>
              <a:gd name="T3" fmla="*/ 93599 h 200"/>
              <a:gd name="T4" fmla="*/ 12950 w 127"/>
              <a:gd name="T5" fmla="*/ 101576 h 200"/>
              <a:gd name="T6" fmla="*/ 23125 w 127"/>
              <a:gd name="T7" fmla="*/ 105830 h 200"/>
              <a:gd name="T8" fmla="*/ 35150 w 127"/>
              <a:gd name="T9" fmla="*/ 105830 h 200"/>
              <a:gd name="T10" fmla="*/ 45787 w 127"/>
              <a:gd name="T11" fmla="*/ 100512 h 200"/>
              <a:gd name="T12" fmla="*/ 53650 w 127"/>
              <a:gd name="T13" fmla="*/ 90940 h 200"/>
              <a:gd name="T14" fmla="*/ 58275 w 127"/>
              <a:gd name="T15" fmla="*/ 77112 h 200"/>
              <a:gd name="T16" fmla="*/ 58275 w 127"/>
              <a:gd name="T17" fmla="*/ 61158 h 200"/>
              <a:gd name="T18" fmla="*/ 54112 w 127"/>
              <a:gd name="T19" fmla="*/ 48927 h 200"/>
              <a:gd name="T20" fmla="*/ 47175 w 127"/>
              <a:gd name="T21" fmla="*/ 39354 h 200"/>
              <a:gd name="T22" fmla="*/ 36075 w 127"/>
              <a:gd name="T23" fmla="*/ 34568 h 200"/>
              <a:gd name="T24" fmla="*/ 25437 w 127"/>
              <a:gd name="T25" fmla="*/ 34568 h 200"/>
              <a:gd name="T26" fmla="*/ 17112 w 127"/>
              <a:gd name="T27" fmla="*/ 37759 h 200"/>
              <a:gd name="T28" fmla="*/ 17112 w 127"/>
              <a:gd name="T29" fmla="*/ 12232 h 200"/>
              <a:gd name="T30" fmla="*/ 54112 w 127"/>
              <a:gd name="T31" fmla="*/ 0 h 200"/>
              <a:gd name="T32" fmla="*/ 2775 w 127"/>
              <a:gd name="T33" fmla="*/ 56372 h 200"/>
              <a:gd name="T34" fmla="*/ 15725 w 127"/>
              <a:gd name="T35" fmla="*/ 52117 h 200"/>
              <a:gd name="T36" fmla="*/ 23587 w 127"/>
              <a:gd name="T37" fmla="*/ 46799 h 200"/>
              <a:gd name="T38" fmla="*/ 32375 w 127"/>
              <a:gd name="T39" fmla="*/ 46799 h 200"/>
              <a:gd name="T40" fmla="*/ 39312 w 127"/>
              <a:gd name="T41" fmla="*/ 49990 h 200"/>
              <a:gd name="T42" fmla="*/ 43937 w 127"/>
              <a:gd name="T43" fmla="*/ 56372 h 200"/>
              <a:gd name="T44" fmla="*/ 46712 w 127"/>
              <a:gd name="T45" fmla="*/ 64881 h 200"/>
              <a:gd name="T46" fmla="*/ 46712 w 127"/>
              <a:gd name="T47" fmla="*/ 74985 h 200"/>
              <a:gd name="T48" fmla="*/ 43937 w 127"/>
              <a:gd name="T49" fmla="*/ 83494 h 200"/>
              <a:gd name="T50" fmla="*/ 39312 w 127"/>
              <a:gd name="T51" fmla="*/ 89876 h 200"/>
              <a:gd name="T52" fmla="*/ 32375 w 127"/>
              <a:gd name="T53" fmla="*/ 93067 h 200"/>
              <a:gd name="T54" fmla="*/ 24975 w 127"/>
              <a:gd name="T55" fmla="*/ 93599 h 200"/>
              <a:gd name="T56" fmla="*/ 18962 w 127"/>
              <a:gd name="T57" fmla="*/ 90940 h 200"/>
              <a:gd name="T58" fmla="*/ 14800 w 127"/>
              <a:gd name="T59" fmla="*/ 86153 h 200"/>
              <a:gd name="T60" fmla="*/ 12025 w 127"/>
              <a:gd name="T61" fmla="*/ 79772 h 200"/>
              <a:gd name="T62" fmla="*/ 0 w 127"/>
              <a:gd name="T63" fmla="*/ 76049 h 2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7"/>
              <a:gd name="T97" fmla="*/ 0 h 200"/>
              <a:gd name="T98" fmla="*/ 127 w 127"/>
              <a:gd name="T99" fmla="*/ 200 h 2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7" h="200">
                <a:moveTo>
                  <a:pt x="0" y="143"/>
                </a:moveTo>
                <a:lnTo>
                  <a:pt x="2" y="155"/>
                </a:lnTo>
                <a:lnTo>
                  <a:pt x="7" y="166"/>
                </a:lnTo>
                <a:lnTo>
                  <a:pt x="12" y="176"/>
                </a:lnTo>
                <a:lnTo>
                  <a:pt x="19" y="185"/>
                </a:lnTo>
                <a:lnTo>
                  <a:pt x="28" y="191"/>
                </a:lnTo>
                <a:lnTo>
                  <a:pt x="38" y="196"/>
                </a:lnTo>
                <a:lnTo>
                  <a:pt x="50" y="199"/>
                </a:lnTo>
                <a:lnTo>
                  <a:pt x="62" y="200"/>
                </a:lnTo>
                <a:lnTo>
                  <a:pt x="76" y="199"/>
                </a:lnTo>
                <a:lnTo>
                  <a:pt x="89" y="196"/>
                </a:lnTo>
                <a:lnTo>
                  <a:pt x="99" y="189"/>
                </a:lnTo>
                <a:lnTo>
                  <a:pt x="109" y="180"/>
                </a:lnTo>
                <a:lnTo>
                  <a:pt x="116" y="171"/>
                </a:lnTo>
                <a:lnTo>
                  <a:pt x="123" y="158"/>
                </a:lnTo>
                <a:lnTo>
                  <a:pt x="126" y="145"/>
                </a:lnTo>
                <a:lnTo>
                  <a:pt x="127" y="130"/>
                </a:lnTo>
                <a:lnTo>
                  <a:pt x="126" y="115"/>
                </a:lnTo>
                <a:lnTo>
                  <a:pt x="123" y="102"/>
                </a:lnTo>
                <a:lnTo>
                  <a:pt x="117" y="92"/>
                </a:lnTo>
                <a:lnTo>
                  <a:pt x="110" y="83"/>
                </a:lnTo>
                <a:lnTo>
                  <a:pt x="102" y="74"/>
                </a:lnTo>
                <a:lnTo>
                  <a:pt x="91" y="69"/>
                </a:lnTo>
                <a:lnTo>
                  <a:pt x="78" y="65"/>
                </a:lnTo>
                <a:lnTo>
                  <a:pt x="66" y="64"/>
                </a:lnTo>
                <a:lnTo>
                  <a:pt x="55" y="65"/>
                </a:lnTo>
                <a:lnTo>
                  <a:pt x="46" y="67"/>
                </a:lnTo>
                <a:lnTo>
                  <a:pt x="37" y="71"/>
                </a:lnTo>
                <a:lnTo>
                  <a:pt x="30" y="77"/>
                </a:lnTo>
                <a:lnTo>
                  <a:pt x="37" y="23"/>
                </a:lnTo>
                <a:lnTo>
                  <a:pt x="117" y="23"/>
                </a:lnTo>
                <a:lnTo>
                  <a:pt x="117" y="0"/>
                </a:lnTo>
                <a:lnTo>
                  <a:pt x="20" y="0"/>
                </a:lnTo>
                <a:lnTo>
                  <a:pt x="6" y="106"/>
                </a:lnTo>
                <a:lnTo>
                  <a:pt x="27" y="106"/>
                </a:lnTo>
                <a:lnTo>
                  <a:pt x="34" y="98"/>
                </a:lnTo>
                <a:lnTo>
                  <a:pt x="41" y="92"/>
                </a:lnTo>
                <a:lnTo>
                  <a:pt x="51" y="88"/>
                </a:lnTo>
                <a:lnTo>
                  <a:pt x="62" y="87"/>
                </a:lnTo>
                <a:lnTo>
                  <a:pt x="70" y="88"/>
                </a:lnTo>
                <a:lnTo>
                  <a:pt x="78" y="91"/>
                </a:lnTo>
                <a:lnTo>
                  <a:pt x="85" y="94"/>
                </a:lnTo>
                <a:lnTo>
                  <a:pt x="91" y="99"/>
                </a:lnTo>
                <a:lnTo>
                  <a:pt x="95" y="106"/>
                </a:lnTo>
                <a:lnTo>
                  <a:pt x="98" y="113"/>
                </a:lnTo>
                <a:lnTo>
                  <a:pt x="101" y="122"/>
                </a:lnTo>
                <a:lnTo>
                  <a:pt x="102" y="131"/>
                </a:lnTo>
                <a:lnTo>
                  <a:pt x="101" y="141"/>
                </a:lnTo>
                <a:lnTo>
                  <a:pt x="98" y="150"/>
                </a:lnTo>
                <a:lnTo>
                  <a:pt x="95" y="157"/>
                </a:lnTo>
                <a:lnTo>
                  <a:pt x="90" y="164"/>
                </a:lnTo>
                <a:lnTo>
                  <a:pt x="85" y="169"/>
                </a:lnTo>
                <a:lnTo>
                  <a:pt x="77" y="172"/>
                </a:lnTo>
                <a:lnTo>
                  <a:pt x="70" y="175"/>
                </a:lnTo>
                <a:lnTo>
                  <a:pt x="62" y="176"/>
                </a:lnTo>
                <a:lnTo>
                  <a:pt x="54" y="176"/>
                </a:lnTo>
                <a:lnTo>
                  <a:pt x="48" y="173"/>
                </a:lnTo>
                <a:lnTo>
                  <a:pt x="41" y="171"/>
                </a:lnTo>
                <a:lnTo>
                  <a:pt x="36" y="168"/>
                </a:lnTo>
                <a:lnTo>
                  <a:pt x="32" y="162"/>
                </a:lnTo>
                <a:lnTo>
                  <a:pt x="29" y="157"/>
                </a:lnTo>
                <a:lnTo>
                  <a:pt x="26" y="150"/>
                </a:lnTo>
                <a:lnTo>
                  <a:pt x="25" y="143"/>
                </a:lnTo>
                <a:lnTo>
                  <a:pt x="0" y="14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4" name="Freeform 410"/>
          <p:cNvSpPr>
            <a:spLocks/>
          </p:cNvSpPr>
          <p:nvPr/>
        </p:nvSpPr>
        <p:spPr bwMode="auto">
          <a:xfrm>
            <a:off x="7061201" y="3097214"/>
            <a:ext cx="60325" cy="109537"/>
          </a:xfrm>
          <a:custGeom>
            <a:avLst/>
            <a:gdLst>
              <a:gd name="T0" fmla="*/ 0 w 127"/>
              <a:gd name="T1" fmla="*/ 109537 h 208"/>
              <a:gd name="T2" fmla="*/ 12350 w 127"/>
              <a:gd name="T3" fmla="*/ 109537 h 208"/>
              <a:gd name="T4" fmla="*/ 12350 w 127"/>
              <a:gd name="T5" fmla="*/ 58981 h 208"/>
              <a:gd name="T6" fmla="*/ 54150 w 127"/>
              <a:gd name="T7" fmla="*/ 58981 h 208"/>
              <a:gd name="T8" fmla="*/ 54150 w 127"/>
              <a:gd name="T9" fmla="*/ 45289 h 208"/>
              <a:gd name="T10" fmla="*/ 12350 w 127"/>
              <a:gd name="T11" fmla="*/ 45289 h 208"/>
              <a:gd name="T12" fmla="*/ 12350 w 127"/>
              <a:gd name="T13" fmla="*/ 13692 h 208"/>
              <a:gd name="T14" fmla="*/ 60325 w 127"/>
              <a:gd name="T15" fmla="*/ 13692 h 208"/>
              <a:gd name="T16" fmla="*/ 60325 w 127"/>
              <a:gd name="T17" fmla="*/ 0 h 208"/>
              <a:gd name="T18" fmla="*/ 0 w 127"/>
              <a:gd name="T19" fmla="*/ 0 h 208"/>
              <a:gd name="T20" fmla="*/ 0 w 127"/>
              <a:gd name="T21" fmla="*/ 109537 h 2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208"/>
              <a:gd name="T35" fmla="*/ 127 w 127"/>
              <a:gd name="T36" fmla="*/ 208 h 2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208">
                <a:moveTo>
                  <a:pt x="0" y="208"/>
                </a:moveTo>
                <a:lnTo>
                  <a:pt x="26" y="208"/>
                </a:lnTo>
                <a:lnTo>
                  <a:pt x="26" y="112"/>
                </a:lnTo>
                <a:lnTo>
                  <a:pt x="114" y="112"/>
                </a:lnTo>
                <a:lnTo>
                  <a:pt x="114" y="86"/>
                </a:lnTo>
                <a:lnTo>
                  <a:pt x="26" y="86"/>
                </a:lnTo>
                <a:lnTo>
                  <a:pt x="26" y="26"/>
                </a:lnTo>
                <a:lnTo>
                  <a:pt x="127" y="26"/>
                </a:lnTo>
                <a:lnTo>
                  <a:pt x="127" y="0"/>
                </a:lnTo>
                <a:lnTo>
                  <a:pt x="0" y="0"/>
                </a:lnTo>
                <a:lnTo>
                  <a:pt x="0" y="20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5" name="Freeform 411"/>
          <p:cNvSpPr>
            <a:spLocks noEditPoints="1"/>
          </p:cNvSpPr>
          <p:nvPr/>
        </p:nvSpPr>
        <p:spPr bwMode="auto">
          <a:xfrm>
            <a:off x="7131050" y="3097214"/>
            <a:ext cx="12700" cy="109537"/>
          </a:xfrm>
          <a:custGeom>
            <a:avLst/>
            <a:gdLst>
              <a:gd name="T0" fmla="*/ 0 w 23"/>
              <a:gd name="T1" fmla="*/ 109537 h 208"/>
              <a:gd name="T2" fmla="*/ 12700 w 23"/>
              <a:gd name="T3" fmla="*/ 109537 h 208"/>
              <a:gd name="T4" fmla="*/ 12700 w 23"/>
              <a:gd name="T5" fmla="*/ 29491 h 208"/>
              <a:gd name="T6" fmla="*/ 0 w 23"/>
              <a:gd name="T7" fmla="*/ 29491 h 208"/>
              <a:gd name="T8" fmla="*/ 0 w 23"/>
              <a:gd name="T9" fmla="*/ 109537 h 208"/>
              <a:gd name="T10" fmla="*/ 0 w 23"/>
              <a:gd name="T11" fmla="*/ 14745 h 208"/>
              <a:gd name="T12" fmla="*/ 12700 w 23"/>
              <a:gd name="T13" fmla="*/ 14745 h 208"/>
              <a:gd name="T14" fmla="*/ 12700 w 23"/>
              <a:gd name="T15" fmla="*/ 0 h 208"/>
              <a:gd name="T16" fmla="*/ 0 w 23"/>
              <a:gd name="T17" fmla="*/ 0 h 208"/>
              <a:gd name="T18" fmla="*/ 0 w 23"/>
              <a:gd name="T19" fmla="*/ 14745 h 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8"/>
              <a:gd name="T32" fmla="*/ 23 w 23"/>
              <a:gd name="T33" fmla="*/ 208 h 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8">
                <a:moveTo>
                  <a:pt x="0" y="208"/>
                </a:moveTo>
                <a:lnTo>
                  <a:pt x="23" y="208"/>
                </a:lnTo>
                <a:lnTo>
                  <a:pt x="23" y="56"/>
                </a:lnTo>
                <a:lnTo>
                  <a:pt x="0" y="56"/>
                </a:lnTo>
                <a:lnTo>
                  <a:pt x="0" y="208"/>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6" name="Freeform 412"/>
          <p:cNvSpPr>
            <a:spLocks noEditPoints="1"/>
          </p:cNvSpPr>
          <p:nvPr/>
        </p:nvSpPr>
        <p:spPr bwMode="auto">
          <a:xfrm>
            <a:off x="7156450" y="3097214"/>
            <a:ext cx="58738" cy="111125"/>
          </a:xfrm>
          <a:custGeom>
            <a:avLst/>
            <a:gdLst>
              <a:gd name="T0" fmla="*/ 58738 w 126"/>
              <a:gd name="T1" fmla="*/ 0 h 211"/>
              <a:gd name="T2" fmla="*/ 48482 w 126"/>
              <a:gd name="T3" fmla="*/ 0 h 211"/>
              <a:gd name="T4" fmla="*/ 48482 w 126"/>
              <a:gd name="T5" fmla="*/ 40026 h 211"/>
              <a:gd name="T6" fmla="*/ 44753 w 126"/>
              <a:gd name="T7" fmla="*/ 34233 h 211"/>
              <a:gd name="T8" fmla="*/ 39625 w 126"/>
              <a:gd name="T9" fmla="*/ 30546 h 211"/>
              <a:gd name="T10" fmla="*/ 34497 w 126"/>
              <a:gd name="T11" fmla="*/ 28440 h 211"/>
              <a:gd name="T12" fmla="*/ 27970 w 126"/>
              <a:gd name="T13" fmla="*/ 27913 h 211"/>
              <a:gd name="T14" fmla="*/ 21910 w 126"/>
              <a:gd name="T15" fmla="*/ 28440 h 211"/>
              <a:gd name="T16" fmla="*/ 16782 w 126"/>
              <a:gd name="T17" fmla="*/ 30546 h 211"/>
              <a:gd name="T18" fmla="*/ 11654 w 126"/>
              <a:gd name="T19" fmla="*/ 33706 h 211"/>
              <a:gd name="T20" fmla="*/ 7925 w 126"/>
              <a:gd name="T21" fmla="*/ 38973 h 211"/>
              <a:gd name="T22" fmla="*/ 4196 w 126"/>
              <a:gd name="T23" fmla="*/ 44766 h 211"/>
              <a:gd name="T24" fmla="*/ 1865 w 126"/>
              <a:gd name="T25" fmla="*/ 52139 h 211"/>
              <a:gd name="T26" fmla="*/ 466 w 126"/>
              <a:gd name="T27" fmla="*/ 60039 h 211"/>
              <a:gd name="T28" fmla="*/ 0 w 126"/>
              <a:gd name="T29" fmla="*/ 69519 h 211"/>
              <a:gd name="T30" fmla="*/ 466 w 126"/>
              <a:gd name="T31" fmla="*/ 78472 h 211"/>
              <a:gd name="T32" fmla="*/ 1865 w 126"/>
              <a:gd name="T33" fmla="*/ 87425 h 211"/>
              <a:gd name="T34" fmla="*/ 4196 w 126"/>
              <a:gd name="T35" fmla="*/ 93745 h 211"/>
              <a:gd name="T36" fmla="*/ 7925 w 126"/>
              <a:gd name="T37" fmla="*/ 100065 h 211"/>
              <a:gd name="T38" fmla="*/ 11654 w 126"/>
              <a:gd name="T39" fmla="*/ 104805 h 211"/>
              <a:gd name="T40" fmla="*/ 16782 w 126"/>
              <a:gd name="T41" fmla="*/ 107965 h 211"/>
              <a:gd name="T42" fmla="*/ 21910 w 126"/>
              <a:gd name="T43" fmla="*/ 110598 h 211"/>
              <a:gd name="T44" fmla="*/ 27970 w 126"/>
              <a:gd name="T45" fmla="*/ 111125 h 211"/>
              <a:gd name="T46" fmla="*/ 33565 w 126"/>
              <a:gd name="T47" fmla="*/ 110598 h 211"/>
              <a:gd name="T48" fmla="*/ 39159 w 126"/>
              <a:gd name="T49" fmla="*/ 107965 h 211"/>
              <a:gd name="T50" fmla="*/ 44287 w 126"/>
              <a:gd name="T51" fmla="*/ 104278 h 211"/>
              <a:gd name="T52" fmla="*/ 48482 w 126"/>
              <a:gd name="T53" fmla="*/ 99012 h 211"/>
              <a:gd name="T54" fmla="*/ 48482 w 126"/>
              <a:gd name="T55" fmla="*/ 109545 h 211"/>
              <a:gd name="T56" fmla="*/ 58738 w 126"/>
              <a:gd name="T57" fmla="*/ 109545 h 211"/>
              <a:gd name="T58" fmla="*/ 58738 w 126"/>
              <a:gd name="T59" fmla="*/ 0 h 211"/>
              <a:gd name="T60" fmla="*/ 48948 w 126"/>
              <a:gd name="T61" fmla="*/ 69519 h 211"/>
              <a:gd name="T62" fmla="*/ 48482 w 126"/>
              <a:gd name="T63" fmla="*/ 76366 h 211"/>
              <a:gd name="T64" fmla="*/ 47550 w 126"/>
              <a:gd name="T65" fmla="*/ 82159 h 211"/>
              <a:gd name="T66" fmla="*/ 46151 w 126"/>
              <a:gd name="T67" fmla="*/ 87425 h 211"/>
              <a:gd name="T68" fmla="*/ 44287 w 126"/>
              <a:gd name="T69" fmla="*/ 91639 h 211"/>
              <a:gd name="T70" fmla="*/ 41023 w 126"/>
              <a:gd name="T71" fmla="*/ 95325 h 211"/>
              <a:gd name="T72" fmla="*/ 38226 w 126"/>
              <a:gd name="T73" fmla="*/ 97432 h 211"/>
              <a:gd name="T74" fmla="*/ 34497 w 126"/>
              <a:gd name="T75" fmla="*/ 99012 h 211"/>
              <a:gd name="T76" fmla="*/ 30301 w 126"/>
              <a:gd name="T77" fmla="*/ 99539 h 211"/>
              <a:gd name="T78" fmla="*/ 26106 w 126"/>
              <a:gd name="T79" fmla="*/ 99012 h 211"/>
              <a:gd name="T80" fmla="*/ 22376 w 126"/>
              <a:gd name="T81" fmla="*/ 97432 h 211"/>
              <a:gd name="T82" fmla="*/ 19113 w 126"/>
              <a:gd name="T83" fmla="*/ 95325 h 211"/>
              <a:gd name="T84" fmla="*/ 16316 w 126"/>
              <a:gd name="T85" fmla="*/ 92165 h 211"/>
              <a:gd name="T86" fmla="*/ 13985 w 126"/>
              <a:gd name="T87" fmla="*/ 87952 h 211"/>
              <a:gd name="T88" fmla="*/ 12587 w 126"/>
              <a:gd name="T89" fmla="*/ 82685 h 211"/>
              <a:gd name="T90" fmla="*/ 11654 w 126"/>
              <a:gd name="T91" fmla="*/ 77419 h 211"/>
              <a:gd name="T92" fmla="*/ 11188 w 126"/>
              <a:gd name="T93" fmla="*/ 70572 h 211"/>
              <a:gd name="T94" fmla="*/ 11654 w 126"/>
              <a:gd name="T95" fmla="*/ 63726 h 211"/>
              <a:gd name="T96" fmla="*/ 12587 w 126"/>
              <a:gd name="T97" fmla="*/ 57932 h 211"/>
              <a:gd name="T98" fmla="*/ 13985 w 126"/>
              <a:gd name="T99" fmla="*/ 52139 h 211"/>
              <a:gd name="T100" fmla="*/ 16316 w 126"/>
              <a:gd name="T101" fmla="*/ 47926 h 211"/>
              <a:gd name="T102" fmla="*/ 19113 w 126"/>
              <a:gd name="T103" fmla="*/ 44239 h 211"/>
              <a:gd name="T104" fmla="*/ 21910 w 126"/>
              <a:gd name="T105" fmla="*/ 41606 h 211"/>
              <a:gd name="T106" fmla="*/ 26106 w 126"/>
              <a:gd name="T107" fmla="*/ 40553 h 211"/>
              <a:gd name="T108" fmla="*/ 29835 w 126"/>
              <a:gd name="T109" fmla="*/ 40026 h 211"/>
              <a:gd name="T110" fmla="*/ 34497 w 126"/>
              <a:gd name="T111" fmla="*/ 40553 h 211"/>
              <a:gd name="T112" fmla="*/ 38226 w 126"/>
              <a:gd name="T113" fmla="*/ 41606 h 211"/>
              <a:gd name="T114" fmla="*/ 41490 w 126"/>
              <a:gd name="T115" fmla="*/ 44239 h 211"/>
              <a:gd name="T116" fmla="*/ 44287 w 126"/>
              <a:gd name="T117" fmla="*/ 47399 h 211"/>
              <a:gd name="T118" fmla="*/ 46617 w 126"/>
              <a:gd name="T119" fmla="*/ 51613 h 211"/>
              <a:gd name="T120" fmla="*/ 48016 w 126"/>
              <a:gd name="T121" fmla="*/ 56352 h 211"/>
              <a:gd name="T122" fmla="*/ 48482 w 126"/>
              <a:gd name="T123" fmla="*/ 62672 h 211"/>
              <a:gd name="T124" fmla="*/ 48948 w 126"/>
              <a:gd name="T125" fmla="*/ 69519 h 21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6"/>
              <a:gd name="T190" fmla="*/ 0 h 211"/>
              <a:gd name="T191" fmla="*/ 126 w 126"/>
              <a:gd name="T192" fmla="*/ 211 h 21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6" h="211">
                <a:moveTo>
                  <a:pt x="126" y="0"/>
                </a:moveTo>
                <a:lnTo>
                  <a:pt x="104" y="0"/>
                </a:lnTo>
                <a:lnTo>
                  <a:pt x="104" y="76"/>
                </a:lnTo>
                <a:lnTo>
                  <a:pt x="96" y="65"/>
                </a:lnTo>
                <a:lnTo>
                  <a:pt x="85" y="58"/>
                </a:lnTo>
                <a:lnTo>
                  <a:pt x="74" y="54"/>
                </a:lnTo>
                <a:lnTo>
                  <a:pt x="60" y="53"/>
                </a:lnTo>
                <a:lnTo>
                  <a:pt x="47" y="54"/>
                </a:lnTo>
                <a:lnTo>
                  <a:pt x="36" y="58"/>
                </a:lnTo>
                <a:lnTo>
                  <a:pt x="25" y="64"/>
                </a:lnTo>
                <a:lnTo>
                  <a:pt x="17" y="74"/>
                </a:lnTo>
                <a:lnTo>
                  <a:pt x="9" y="85"/>
                </a:lnTo>
                <a:lnTo>
                  <a:pt x="4" y="99"/>
                </a:lnTo>
                <a:lnTo>
                  <a:pt x="1" y="114"/>
                </a:lnTo>
                <a:lnTo>
                  <a:pt x="0" y="132"/>
                </a:lnTo>
                <a:lnTo>
                  <a:pt x="1" y="149"/>
                </a:lnTo>
                <a:lnTo>
                  <a:pt x="4" y="166"/>
                </a:lnTo>
                <a:lnTo>
                  <a:pt x="9" y="178"/>
                </a:lnTo>
                <a:lnTo>
                  <a:pt x="17" y="190"/>
                </a:lnTo>
                <a:lnTo>
                  <a:pt x="25" y="199"/>
                </a:lnTo>
                <a:lnTo>
                  <a:pt x="36" y="205"/>
                </a:lnTo>
                <a:lnTo>
                  <a:pt x="47" y="210"/>
                </a:lnTo>
                <a:lnTo>
                  <a:pt x="60" y="211"/>
                </a:lnTo>
                <a:lnTo>
                  <a:pt x="72" y="210"/>
                </a:lnTo>
                <a:lnTo>
                  <a:pt x="84" y="205"/>
                </a:lnTo>
                <a:lnTo>
                  <a:pt x="95" y="198"/>
                </a:lnTo>
                <a:lnTo>
                  <a:pt x="104" y="188"/>
                </a:lnTo>
                <a:lnTo>
                  <a:pt x="104" y="208"/>
                </a:lnTo>
                <a:lnTo>
                  <a:pt x="126" y="208"/>
                </a:lnTo>
                <a:lnTo>
                  <a:pt x="126" y="0"/>
                </a:lnTo>
                <a:close/>
                <a:moveTo>
                  <a:pt x="105" y="132"/>
                </a:moveTo>
                <a:lnTo>
                  <a:pt x="104" y="145"/>
                </a:lnTo>
                <a:lnTo>
                  <a:pt x="102" y="156"/>
                </a:lnTo>
                <a:lnTo>
                  <a:pt x="99" y="166"/>
                </a:lnTo>
                <a:lnTo>
                  <a:pt x="95" y="174"/>
                </a:lnTo>
                <a:lnTo>
                  <a:pt x="88" y="181"/>
                </a:lnTo>
                <a:lnTo>
                  <a:pt x="82" y="185"/>
                </a:lnTo>
                <a:lnTo>
                  <a:pt x="74" y="188"/>
                </a:lnTo>
                <a:lnTo>
                  <a:pt x="65" y="189"/>
                </a:lnTo>
                <a:lnTo>
                  <a:pt x="56" y="188"/>
                </a:lnTo>
                <a:lnTo>
                  <a:pt x="48" y="185"/>
                </a:lnTo>
                <a:lnTo>
                  <a:pt x="41" y="181"/>
                </a:lnTo>
                <a:lnTo>
                  <a:pt x="35" y="175"/>
                </a:lnTo>
                <a:lnTo>
                  <a:pt x="30" y="167"/>
                </a:lnTo>
                <a:lnTo>
                  <a:pt x="27" y="157"/>
                </a:lnTo>
                <a:lnTo>
                  <a:pt x="25" y="147"/>
                </a:lnTo>
                <a:lnTo>
                  <a:pt x="24" y="134"/>
                </a:lnTo>
                <a:lnTo>
                  <a:pt x="25" y="121"/>
                </a:lnTo>
                <a:lnTo>
                  <a:pt x="27" y="110"/>
                </a:lnTo>
                <a:lnTo>
                  <a:pt x="30" y="99"/>
                </a:lnTo>
                <a:lnTo>
                  <a:pt x="35" y="91"/>
                </a:lnTo>
                <a:lnTo>
                  <a:pt x="41" y="84"/>
                </a:lnTo>
                <a:lnTo>
                  <a:pt x="47" y="79"/>
                </a:lnTo>
                <a:lnTo>
                  <a:pt x="56" y="77"/>
                </a:lnTo>
                <a:lnTo>
                  <a:pt x="64" y="76"/>
                </a:lnTo>
                <a:lnTo>
                  <a:pt x="74" y="77"/>
                </a:lnTo>
                <a:lnTo>
                  <a:pt x="82" y="79"/>
                </a:lnTo>
                <a:lnTo>
                  <a:pt x="89" y="84"/>
                </a:lnTo>
                <a:lnTo>
                  <a:pt x="95" y="90"/>
                </a:lnTo>
                <a:lnTo>
                  <a:pt x="100" y="98"/>
                </a:lnTo>
                <a:lnTo>
                  <a:pt x="103" y="107"/>
                </a:lnTo>
                <a:lnTo>
                  <a:pt x="104" y="119"/>
                </a:lnTo>
                <a:lnTo>
                  <a:pt x="105" y="13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7" name="Freeform 413"/>
          <p:cNvSpPr>
            <a:spLocks noEditPoints="1"/>
          </p:cNvSpPr>
          <p:nvPr/>
        </p:nvSpPr>
        <p:spPr bwMode="auto">
          <a:xfrm>
            <a:off x="7229475" y="3090864"/>
            <a:ext cx="57150" cy="117475"/>
          </a:xfrm>
          <a:custGeom>
            <a:avLst/>
            <a:gdLst>
              <a:gd name="T0" fmla="*/ 45070 w 123"/>
              <a:gd name="T1" fmla="*/ 93875 h 224"/>
              <a:gd name="T2" fmla="*/ 41817 w 123"/>
              <a:gd name="T3" fmla="*/ 99120 h 224"/>
              <a:gd name="T4" fmla="*/ 38100 w 123"/>
              <a:gd name="T5" fmla="*/ 102791 h 224"/>
              <a:gd name="T6" fmla="*/ 32524 w 123"/>
              <a:gd name="T7" fmla="*/ 105413 h 224"/>
              <a:gd name="T8" fmla="*/ 25555 w 123"/>
              <a:gd name="T9" fmla="*/ 104888 h 224"/>
              <a:gd name="T10" fmla="*/ 19050 w 123"/>
              <a:gd name="T11" fmla="*/ 101742 h 224"/>
              <a:gd name="T12" fmla="*/ 13939 w 123"/>
              <a:gd name="T13" fmla="*/ 95448 h 224"/>
              <a:gd name="T14" fmla="*/ 11616 w 123"/>
              <a:gd name="T15" fmla="*/ 85484 h 224"/>
              <a:gd name="T16" fmla="*/ 57150 w 123"/>
              <a:gd name="T17" fmla="*/ 80240 h 224"/>
              <a:gd name="T18" fmla="*/ 56685 w 123"/>
              <a:gd name="T19" fmla="*/ 65555 h 224"/>
              <a:gd name="T20" fmla="*/ 52968 w 123"/>
              <a:gd name="T21" fmla="*/ 50346 h 224"/>
              <a:gd name="T22" fmla="*/ 45534 w 123"/>
              <a:gd name="T23" fmla="*/ 40382 h 224"/>
              <a:gd name="T24" fmla="*/ 35312 w 123"/>
              <a:gd name="T25" fmla="*/ 35138 h 224"/>
              <a:gd name="T26" fmla="*/ 22302 w 123"/>
              <a:gd name="T27" fmla="*/ 35138 h 224"/>
              <a:gd name="T28" fmla="*/ 11616 w 123"/>
              <a:gd name="T29" fmla="*/ 40382 h 224"/>
              <a:gd name="T30" fmla="*/ 4182 w 123"/>
              <a:gd name="T31" fmla="*/ 51395 h 224"/>
              <a:gd name="T32" fmla="*/ 465 w 123"/>
              <a:gd name="T33" fmla="*/ 67653 h 224"/>
              <a:gd name="T34" fmla="*/ 465 w 123"/>
              <a:gd name="T35" fmla="*/ 85484 h 224"/>
              <a:gd name="T36" fmla="*/ 4182 w 123"/>
              <a:gd name="T37" fmla="*/ 101217 h 224"/>
              <a:gd name="T38" fmla="*/ 11616 w 123"/>
              <a:gd name="T39" fmla="*/ 111182 h 224"/>
              <a:gd name="T40" fmla="*/ 22302 w 123"/>
              <a:gd name="T41" fmla="*/ 116951 h 224"/>
              <a:gd name="T42" fmla="*/ 33454 w 123"/>
              <a:gd name="T43" fmla="*/ 116951 h 224"/>
              <a:gd name="T44" fmla="*/ 43676 w 123"/>
              <a:gd name="T45" fmla="*/ 113279 h 224"/>
              <a:gd name="T46" fmla="*/ 50180 w 123"/>
              <a:gd name="T47" fmla="*/ 106462 h 224"/>
              <a:gd name="T48" fmla="*/ 55291 w 123"/>
              <a:gd name="T49" fmla="*/ 96497 h 224"/>
              <a:gd name="T50" fmla="*/ 45999 w 123"/>
              <a:gd name="T51" fmla="*/ 90728 h 224"/>
              <a:gd name="T52" fmla="*/ 11616 w 123"/>
              <a:gd name="T53" fmla="*/ 63982 h 224"/>
              <a:gd name="T54" fmla="*/ 14404 w 123"/>
              <a:gd name="T55" fmla="*/ 55066 h 224"/>
              <a:gd name="T56" fmla="*/ 19050 w 123"/>
              <a:gd name="T57" fmla="*/ 49298 h 224"/>
              <a:gd name="T58" fmla="*/ 24626 w 123"/>
              <a:gd name="T59" fmla="*/ 46675 h 224"/>
              <a:gd name="T60" fmla="*/ 32524 w 123"/>
              <a:gd name="T61" fmla="*/ 46675 h 224"/>
              <a:gd name="T62" fmla="*/ 39029 w 123"/>
              <a:gd name="T63" fmla="*/ 49822 h 224"/>
              <a:gd name="T64" fmla="*/ 43676 w 123"/>
              <a:gd name="T65" fmla="*/ 55066 h 224"/>
              <a:gd name="T66" fmla="*/ 45534 w 123"/>
              <a:gd name="T67" fmla="*/ 63982 h 224"/>
              <a:gd name="T68" fmla="*/ 11151 w 123"/>
              <a:gd name="T69" fmla="*/ 69226 h 224"/>
              <a:gd name="T70" fmla="*/ 24626 w 123"/>
              <a:gd name="T71" fmla="*/ 0 h 224"/>
              <a:gd name="T72" fmla="*/ 29737 w 123"/>
              <a:gd name="T73" fmla="*/ 25698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3"/>
              <a:gd name="T112" fmla="*/ 0 h 224"/>
              <a:gd name="T113" fmla="*/ 123 w 123"/>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3" h="224">
                <a:moveTo>
                  <a:pt x="99" y="173"/>
                </a:moveTo>
                <a:lnTo>
                  <a:pt x="97" y="179"/>
                </a:lnTo>
                <a:lnTo>
                  <a:pt x="94" y="184"/>
                </a:lnTo>
                <a:lnTo>
                  <a:pt x="90" y="189"/>
                </a:lnTo>
                <a:lnTo>
                  <a:pt x="86" y="194"/>
                </a:lnTo>
                <a:lnTo>
                  <a:pt x="82" y="196"/>
                </a:lnTo>
                <a:lnTo>
                  <a:pt x="77" y="198"/>
                </a:lnTo>
                <a:lnTo>
                  <a:pt x="70" y="201"/>
                </a:lnTo>
                <a:lnTo>
                  <a:pt x="63" y="201"/>
                </a:lnTo>
                <a:lnTo>
                  <a:pt x="55" y="200"/>
                </a:lnTo>
                <a:lnTo>
                  <a:pt x="47" y="197"/>
                </a:lnTo>
                <a:lnTo>
                  <a:pt x="41" y="194"/>
                </a:lnTo>
                <a:lnTo>
                  <a:pt x="34" y="188"/>
                </a:lnTo>
                <a:lnTo>
                  <a:pt x="30" y="182"/>
                </a:lnTo>
                <a:lnTo>
                  <a:pt x="27" y="174"/>
                </a:lnTo>
                <a:lnTo>
                  <a:pt x="25" y="163"/>
                </a:lnTo>
                <a:lnTo>
                  <a:pt x="24" y="153"/>
                </a:lnTo>
                <a:lnTo>
                  <a:pt x="123" y="153"/>
                </a:lnTo>
                <a:lnTo>
                  <a:pt x="123" y="141"/>
                </a:lnTo>
                <a:lnTo>
                  <a:pt x="122" y="125"/>
                </a:lnTo>
                <a:lnTo>
                  <a:pt x="119" y="109"/>
                </a:lnTo>
                <a:lnTo>
                  <a:pt x="114" y="96"/>
                </a:lnTo>
                <a:lnTo>
                  <a:pt x="107" y="85"/>
                </a:lnTo>
                <a:lnTo>
                  <a:pt x="98" y="77"/>
                </a:lnTo>
                <a:lnTo>
                  <a:pt x="87" y="70"/>
                </a:lnTo>
                <a:lnTo>
                  <a:pt x="76" y="67"/>
                </a:lnTo>
                <a:lnTo>
                  <a:pt x="61" y="66"/>
                </a:lnTo>
                <a:lnTo>
                  <a:pt x="48" y="67"/>
                </a:lnTo>
                <a:lnTo>
                  <a:pt x="36" y="71"/>
                </a:lnTo>
                <a:lnTo>
                  <a:pt x="25" y="77"/>
                </a:lnTo>
                <a:lnTo>
                  <a:pt x="17" y="87"/>
                </a:lnTo>
                <a:lnTo>
                  <a:pt x="9" y="98"/>
                </a:lnTo>
                <a:lnTo>
                  <a:pt x="4" y="112"/>
                </a:lnTo>
                <a:lnTo>
                  <a:pt x="1" y="129"/>
                </a:lnTo>
                <a:lnTo>
                  <a:pt x="0" y="146"/>
                </a:lnTo>
                <a:lnTo>
                  <a:pt x="1" y="163"/>
                </a:lnTo>
                <a:lnTo>
                  <a:pt x="4" y="179"/>
                </a:lnTo>
                <a:lnTo>
                  <a:pt x="9" y="193"/>
                </a:lnTo>
                <a:lnTo>
                  <a:pt x="17" y="203"/>
                </a:lnTo>
                <a:lnTo>
                  <a:pt x="25" y="212"/>
                </a:lnTo>
                <a:lnTo>
                  <a:pt x="36" y="218"/>
                </a:lnTo>
                <a:lnTo>
                  <a:pt x="48" y="223"/>
                </a:lnTo>
                <a:lnTo>
                  <a:pt x="61" y="224"/>
                </a:lnTo>
                <a:lnTo>
                  <a:pt x="72" y="223"/>
                </a:lnTo>
                <a:lnTo>
                  <a:pt x="84" y="221"/>
                </a:lnTo>
                <a:lnTo>
                  <a:pt x="94" y="216"/>
                </a:lnTo>
                <a:lnTo>
                  <a:pt x="102" y="210"/>
                </a:lnTo>
                <a:lnTo>
                  <a:pt x="108" y="203"/>
                </a:lnTo>
                <a:lnTo>
                  <a:pt x="115" y="194"/>
                </a:lnTo>
                <a:lnTo>
                  <a:pt x="119" y="184"/>
                </a:lnTo>
                <a:lnTo>
                  <a:pt x="121" y="173"/>
                </a:lnTo>
                <a:lnTo>
                  <a:pt x="99" y="173"/>
                </a:lnTo>
                <a:close/>
                <a:moveTo>
                  <a:pt x="24" y="132"/>
                </a:moveTo>
                <a:lnTo>
                  <a:pt x="25" y="122"/>
                </a:lnTo>
                <a:lnTo>
                  <a:pt x="27" y="113"/>
                </a:lnTo>
                <a:lnTo>
                  <a:pt x="31" y="105"/>
                </a:lnTo>
                <a:lnTo>
                  <a:pt x="36" y="99"/>
                </a:lnTo>
                <a:lnTo>
                  <a:pt x="41" y="94"/>
                </a:lnTo>
                <a:lnTo>
                  <a:pt x="47" y="90"/>
                </a:lnTo>
                <a:lnTo>
                  <a:pt x="53" y="89"/>
                </a:lnTo>
                <a:lnTo>
                  <a:pt x="62" y="88"/>
                </a:lnTo>
                <a:lnTo>
                  <a:pt x="70" y="89"/>
                </a:lnTo>
                <a:lnTo>
                  <a:pt x="78" y="90"/>
                </a:lnTo>
                <a:lnTo>
                  <a:pt x="84" y="95"/>
                </a:lnTo>
                <a:lnTo>
                  <a:pt x="89" y="99"/>
                </a:lnTo>
                <a:lnTo>
                  <a:pt x="94" y="105"/>
                </a:lnTo>
                <a:lnTo>
                  <a:pt x="97" y="113"/>
                </a:lnTo>
                <a:lnTo>
                  <a:pt x="98" y="122"/>
                </a:lnTo>
                <a:lnTo>
                  <a:pt x="99" y="132"/>
                </a:lnTo>
                <a:lnTo>
                  <a:pt x="24" y="132"/>
                </a:lnTo>
                <a:close/>
                <a:moveTo>
                  <a:pt x="80" y="49"/>
                </a:moveTo>
                <a:lnTo>
                  <a:pt x="53" y="0"/>
                </a:lnTo>
                <a:lnTo>
                  <a:pt x="28" y="0"/>
                </a:lnTo>
                <a:lnTo>
                  <a:pt x="64" y="49"/>
                </a:lnTo>
                <a:lnTo>
                  <a:pt x="80" y="4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8" name="Rectangle 414"/>
          <p:cNvSpPr>
            <a:spLocks noChangeArrowheads="1"/>
          </p:cNvSpPr>
          <p:nvPr/>
        </p:nvSpPr>
        <p:spPr bwMode="auto">
          <a:xfrm>
            <a:off x="7297738" y="3097214"/>
            <a:ext cx="11112" cy="109537"/>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279" name="Freeform 415"/>
          <p:cNvSpPr>
            <a:spLocks noEditPoints="1"/>
          </p:cNvSpPr>
          <p:nvPr/>
        </p:nvSpPr>
        <p:spPr bwMode="auto">
          <a:xfrm>
            <a:off x="7321550" y="3125788"/>
            <a:ext cx="58738" cy="82550"/>
          </a:xfrm>
          <a:custGeom>
            <a:avLst/>
            <a:gdLst>
              <a:gd name="T0" fmla="*/ 46322 w 123"/>
              <a:gd name="T1" fmla="*/ 59039 h 158"/>
              <a:gd name="T2" fmla="*/ 43457 w 123"/>
              <a:gd name="T3" fmla="*/ 64264 h 158"/>
              <a:gd name="T4" fmla="*/ 39159 w 123"/>
              <a:gd name="T5" fmla="*/ 67921 h 158"/>
              <a:gd name="T6" fmla="*/ 33906 w 123"/>
              <a:gd name="T7" fmla="*/ 70533 h 158"/>
              <a:gd name="T8" fmla="*/ 26265 w 123"/>
              <a:gd name="T9" fmla="*/ 70011 h 158"/>
              <a:gd name="T10" fmla="*/ 19579 w 123"/>
              <a:gd name="T11" fmla="*/ 66876 h 158"/>
              <a:gd name="T12" fmla="*/ 14804 w 123"/>
              <a:gd name="T13" fmla="*/ 60606 h 158"/>
              <a:gd name="T14" fmla="*/ 11939 w 123"/>
              <a:gd name="T15" fmla="*/ 50679 h 158"/>
              <a:gd name="T16" fmla="*/ 58738 w 123"/>
              <a:gd name="T17" fmla="*/ 45455 h 158"/>
              <a:gd name="T18" fmla="*/ 58260 w 123"/>
              <a:gd name="T19" fmla="*/ 30826 h 158"/>
              <a:gd name="T20" fmla="*/ 54440 w 123"/>
              <a:gd name="T21" fmla="*/ 15674 h 158"/>
              <a:gd name="T22" fmla="*/ 46799 w 123"/>
              <a:gd name="T23" fmla="*/ 5747 h 158"/>
              <a:gd name="T24" fmla="*/ 36293 w 123"/>
              <a:gd name="T25" fmla="*/ 522 h 158"/>
              <a:gd name="T26" fmla="*/ 23400 w 123"/>
              <a:gd name="T27" fmla="*/ 522 h 158"/>
              <a:gd name="T28" fmla="*/ 11939 w 123"/>
              <a:gd name="T29" fmla="*/ 5747 h 158"/>
              <a:gd name="T30" fmla="*/ 4775 w 123"/>
              <a:gd name="T31" fmla="*/ 16719 h 158"/>
              <a:gd name="T32" fmla="*/ 478 w 123"/>
              <a:gd name="T33" fmla="*/ 32916 h 158"/>
              <a:gd name="T34" fmla="*/ 478 w 123"/>
              <a:gd name="T35" fmla="*/ 50679 h 158"/>
              <a:gd name="T36" fmla="*/ 4775 w 123"/>
              <a:gd name="T37" fmla="*/ 66353 h 158"/>
              <a:gd name="T38" fmla="*/ 11939 w 123"/>
              <a:gd name="T39" fmla="*/ 76280 h 158"/>
              <a:gd name="T40" fmla="*/ 23400 w 123"/>
              <a:gd name="T41" fmla="*/ 82028 h 158"/>
              <a:gd name="T42" fmla="*/ 34861 w 123"/>
              <a:gd name="T43" fmla="*/ 82028 h 158"/>
              <a:gd name="T44" fmla="*/ 44889 w 123"/>
              <a:gd name="T45" fmla="*/ 78370 h 158"/>
              <a:gd name="T46" fmla="*/ 52052 w 123"/>
              <a:gd name="T47" fmla="*/ 71578 h 158"/>
              <a:gd name="T48" fmla="*/ 56828 w 123"/>
              <a:gd name="T49" fmla="*/ 61651 h 158"/>
              <a:gd name="T50" fmla="*/ 47277 w 123"/>
              <a:gd name="T51" fmla="*/ 55904 h 158"/>
              <a:gd name="T52" fmla="*/ 11939 w 123"/>
              <a:gd name="T53" fmla="*/ 29258 h 158"/>
              <a:gd name="T54" fmla="*/ 15281 w 123"/>
              <a:gd name="T55" fmla="*/ 20376 h 158"/>
              <a:gd name="T56" fmla="*/ 19579 w 123"/>
              <a:gd name="T57" fmla="*/ 14629 h 158"/>
              <a:gd name="T58" fmla="*/ 25787 w 123"/>
              <a:gd name="T59" fmla="*/ 12017 h 158"/>
              <a:gd name="T60" fmla="*/ 33906 w 123"/>
              <a:gd name="T61" fmla="*/ 12017 h 158"/>
              <a:gd name="T62" fmla="*/ 40114 w 123"/>
              <a:gd name="T63" fmla="*/ 15152 h 158"/>
              <a:gd name="T64" fmla="*/ 44889 w 123"/>
              <a:gd name="T65" fmla="*/ 20376 h 158"/>
              <a:gd name="T66" fmla="*/ 46799 w 123"/>
              <a:gd name="T67" fmla="*/ 29258 h 158"/>
              <a:gd name="T68" fmla="*/ 11461 w 123"/>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8"/>
                </a:lnTo>
                <a:lnTo>
                  <a:pt x="91" y="123"/>
                </a:lnTo>
                <a:lnTo>
                  <a:pt x="87" y="128"/>
                </a:lnTo>
                <a:lnTo>
                  <a:pt x="82" y="130"/>
                </a:lnTo>
                <a:lnTo>
                  <a:pt x="77" y="132"/>
                </a:lnTo>
                <a:lnTo>
                  <a:pt x="71" y="135"/>
                </a:lnTo>
                <a:lnTo>
                  <a:pt x="63" y="135"/>
                </a:lnTo>
                <a:lnTo>
                  <a:pt x="55" y="134"/>
                </a:lnTo>
                <a:lnTo>
                  <a:pt x="48" y="131"/>
                </a:lnTo>
                <a:lnTo>
                  <a:pt x="41" y="128"/>
                </a:lnTo>
                <a:lnTo>
                  <a:pt x="35" y="122"/>
                </a:lnTo>
                <a:lnTo>
                  <a:pt x="31" y="116"/>
                </a:lnTo>
                <a:lnTo>
                  <a:pt x="27" y="108"/>
                </a:lnTo>
                <a:lnTo>
                  <a:pt x="25" y="97"/>
                </a:lnTo>
                <a:lnTo>
                  <a:pt x="24" y="87"/>
                </a:lnTo>
                <a:lnTo>
                  <a:pt x="123" y="87"/>
                </a:lnTo>
                <a:lnTo>
                  <a:pt x="123" y="75"/>
                </a:lnTo>
                <a:lnTo>
                  <a:pt x="122" y="59"/>
                </a:lnTo>
                <a:lnTo>
                  <a:pt x="119" y="43"/>
                </a:lnTo>
                <a:lnTo>
                  <a:pt x="114" y="30"/>
                </a:lnTo>
                <a:lnTo>
                  <a:pt x="108" y="19"/>
                </a:lnTo>
                <a:lnTo>
                  <a:pt x="98" y="11"/>
                </a:lnTo>
                <a:lnTo>
                  <a:pt x="88" y="4"/>
                </a:lnTo>
                <a:lnTo>
                  <a:pt x="76" y="1"/>
                </a:lnTo>
                <a:lnTo>
                  <a:pt x="61" y="0"/>
                </a:lnTo>
                <a:lnTo>
                  <a:pt x="49" y="1"/>
                </a:lnTo>
                <a:lnTo>
                  <a:pt x="36" y="5"/>
                </a:lnTo>
                <a:lnTo>
                  <a:pt x="25" y="11"/>
                </a:lnTo>
                <a:lnTo>
                  <a:pt x="17" y="21"/>
                </a:lnTo>
                <a:lnTo>
                  <a:pt x="10" y="32"/>
                </a:lnTo>
                <a:lnTo>
                  <a:pt x="4" y="46"/>
                </a:lnTo>
                <a:lnTo>
                  <a:pt x="1" y="63"/>
                </a:lnTo>
                <a:lnTo>
                  <a:pt x="0" y="80"/>
                </a:lnTo>
                <a:lnTo>
                  <a:pt x="1" y="97"/>
                </a:lnTo>
                <a:lnTo>
                  <a:pt x="4" y="113"/>
                </a:lnTo>
                <a:lnTo>
                  <a:pt x="10" y="127"/>
                </a:lnTo>
                <a:lnTo>
                  <a:pt x="17" y="137"/>
                </a:lnTo>
                <a:lnTo>
                  <a:pt x="25" y="146"/>
                </a:lnTo>
                <a:lnTo>
                  <a:pt x="36" y="152"/>
                </a:lnTo>
                <a:lnTo>
                  <a:pt x="49" y="157"/>
                </a:lnTo>
                <a:lnTo>
                  <a:pt x="61" y="158"/>
                </a:lnTo>
                <a:lnTo>
                  <a:pt x="73" y="157"/>
                </a:lnTo>
                <a:lnTo>
                  <a:pt x="84" y="155"/>
                </a:lnTo>
                <a:lnTo>
                  <a:pt x="94" y="150"/>
                </a:lnTo>
                <a:lnTo>
                  <a:pt x="102" y="144"/>
                </a:lnTo>
                <a:lnTo>
                  <a:pt x="109" y="137"/>
                </a:lnTo>
                <a:lnTo>
                  <a:pt x="115" y="128"/>
                </a:lnTo>
                <a:lnTo>
                  <a:pt x="119" y="118"/>
                </a:lnTo>
                <a:lnTo>
                  <a:pt x="121" y="107"/>
                </a:lnTo>
                <a:lnTo>
                  <a:pt x="99" y="107"/>
                </a:lnTo>
                <a:close/>
                <a:moveTo>
                  <a:pt x="24" y="66"/>
                </a:moveTo>
                <a:lnTo>
                  <a:pt x="25" y="56"/>
                </a:lnTo>
                <a:lnTo>
                  <a:pt x="27" y="47"/>
                </a:lnTo>
                <a:lnTo>
                  <a:pt x="32" y="39"/>
                </a:lnTo>
                <a:lnTo>
                  <a:pt x="36" y="33"/>
                </a:lnTo>
                <a:lnTo>
                  <a:pt x="41" y="28"/>
                </a:lnTo>
                <a:lnTo>
                  <a:pt x="48" y="24"/>
                </a:lnTo>
                <a:lnTo>
                  <a:pt x="54" y="23"/>
                </a:lnTo>
                <a:lnTo>
                  <a:pt x="62" y="22"/>
                </a:lnTo>
                <a:lnTo>
                  <a:pt x="71" y="23"/>
                </a:lnTo>
                <a:lnTo>
                  <a:pt x="78" y="24"/>
                </a:lnTo>
                <a:lnTo>
                  <a:pt x="84" y="29"/>
                </a:lnTo>
                <a:lnTo>
                  <a:pt x="90" y="33"/>
                </a:lnTo>
                <a:lnTo>
                  <a:pt x="94" y="39"/>
                </a:lnTo>
                <a:lnTo>
                  <a:pt x="97" y="47"/>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0" name="Freeform 416"/>
          <p:cNvSpPr>
            <a:spLocks noEditPoints="1"/>
          </p:cNvSpPr>
          <p:nvPr/>
        </p:nvSpPr>
        <p:spPr bwMode="auto">
          <a:xfrm>
            <a:off x="7426326" y="3097214"/>
            <a:ext cx="73025" cy="109537"/>
          </a:xfrm>
          <a:custGeom>
            <a:avLst/>
            <a:gdLst>
              <a:gd name="T0" fmla="*/ 0 w 153"/>
              <a:gd name="T1" fmla="*/ 109537 h 208"/>
              <a:gd name="T2" fmla="*/ 33887 w 153"/>
              <a:gd name="T3" fmla="*/ 109537 h 208"/>
              <a:gd name="T4" fmla="*/ 38660 w 153"/>
              <a:gd name="T5" fmla="*/ 109537 h 208"/>
              <a:gd name="T6" fmla="*/ 42479 w 153"/>
              <a:gd name="T7" fmla="*/ 107957 h 208"/>
              <a:gd name="T8" fmla="*/ 46774 w 153"/>
              <a:gd name="T9" fmla="*/ 107431 h 208"/>
              <a:gd name="T10" fmla="*/ 50592 w 153"/>
              <a:gd name="T11" fmla="*/ 105851 h 208"/>
              <a:gd name="T12" fmla="*/ 53933 w 153"/>
              <a:gd name="T13" fmla="*/ 103744 h 208"/>
              <a:gd name="T14" fmla="*/ 57275 w 153"/>
              <a:gd name="T15" fmla="*/ 100584 h 208"/>
              <a:gd name="T16" fmla="*/ 60138 w 153"/>
              <a:gd name="T17" fmla="*/ 98478 h 208"/>
              <a:gd name="T18" fmla="*/ 62525 w 153"/>
              <a:gd name="T19" fmla="*/ 94792 h 208"/>
              <a:gd name="T20" fmla="*/ 65388 w 153"/>
              <a:gd name="T21" fmla="*/ 91105 h 208"/>
              <a:gd name="T22" fmla="*/ 67298 w 153"/>
              <a:gd name="T23" fmla="*/ 86366 h 208"/>
              <a:gd name="T24" fmla="*/ 69207 w 153"/>
              <a:gd name="T25" fmla="*/ 82153 h 208"/>
              <a:gd name="T26" fmla="*/ 70639 w 153"/>
              <a:gd name="T27" fmla="*/ 76887 h 208"/>
              <a:gd name="T28" fmla="*/ 71593 w 153"/>
              <a:gd name="T29" fmla="*/ 72147 h 208"/>
              <a:gd name="T30" fmla="*/ 72548 w 153"/>
              <a:gd name="T31" fmla="*/ 65828 h 208"/>
              <a:gd name="T32" fmla="*/ 73025 w 153"/>
              <a:gd name="T33" fmla="*/ 59508 h 208"/>
              <a:gd name="T34" fmla="*/ 73025 w 153"/>
              <a:gd name="T35" fmla="*/ 52662 h 208"/>
              <a:gd name="T36" fmla="*/ 73025 w 153"/>
              <a:gd name="T37" fmla="*/ 46869 h 208"/>
              <a:gd name="T38" fmla="*/ 72548 w 153"/>
              <a:gd name="T39" fmla="*/ 41076 h 208"/>
              <a:gd name="T40" fmla="*/ 71593 w 153"/>
              <a:gd name="T41" fmla="*/ 35810 h 208"/>
              <a:gd name="T42" fmla="*/ 70639 w 153"/>
              <a:gd name="T43" fmla="*/ 30017 h 208"/>
              <a:gd name="T44" fmla="*/ 69207 w 153"/>
              <a:gd name="T45" fmla="*/ 25804 h 208"/>
              <a:gd name="T46" fmla="*/ 67775 w 153"/>
              <a:gd name="T47" fmla="*/ 21065 h 208"/>
              <a:gd name="T48" fmla="*/ 65866 w 153"/>
              <a:gd name="T49" fmla="*/ 17378 h 208"/>
              <a:gd name="T50" fmla="*/ 63002 w 153"/>
              <a:gd name="T51" fmla="*/ 13692 h 208"/>
              <a:gd name="T52" fmla="*/ 60616 w 153"/>
              <a:gd name="T53" fmla="*/ 10532 h 208"/>
              <a:gd name="T54" fmla="*/ 57752 w 153"/>
              <a:gd name="T55" fmla="*/ 7899 h 208"/>
              <a:gd name="T56" fmla="*/ 54411 w 153"/>
              <a:gd name="T57" fmla="*/ 5793 h 208"/>
              <a:gd name="T58" fmla="*/ 51070 w 153"/>
              <a:gd name="T59" fmla="*/ 3686 h 208"/>
              <a:gd name="T60" fmla="*/ 47729 w 153"/>
              <a:gd name="T61" fmla="*/ 2106 h 208"/>
              <a:gd name="T62" fmla="*/ 43433 w 153"/>
              <a:gd name="T63" fmla="*/ 527 h 208"/>
              <a:gd name="T64" fmla="*/ 39138 w 153"/>
              <a:gd name="T65" fmla="*/ 0 h 208"/>
              <a:gd name="T66" fmla="*/ 34365 w 153"/>
              <a:gd name="T67" fmla="*/ 0 h 208"/>
              <a:gd name="T68" fmla="*/ 0 w 153"/>
              <a:gd name="T69" fmla="*/ 0 h 208"/>
              <a:gd name="T70" fmla="*/ 0 w 153"/>
              <a:gd name="T71" fmla="*/ 109537 h 208"/>
              <a:gd name="T72" fmla="*/ 33410 w 153"/>
              <a:gd name="T73" fmla="*/ 13166 h 208"/>
              <a:gd name="T74" fmla="*/ 39615 w 153"/>
              <a:gd name="T75" fmla="*/ 13692 h 208"/>
              <a:gd name="T76" fmla="*/ 44865 w 153"/>
              <a:gd name="T77" fmla="*/ 15272 h 208"/>
              <a:gd name="T78" fmla="*/ 49638 w 153"/>
              <a:gd name="T79" fmla="*/ 18958 h 208"/>
              <a:gd name="T80" fmla="*/ 53456 w 153"/>
              <a:gd name="T81" fmla="*/ 23698 h 208"/>
              <a:gd name="T82" fmla="*/ 56797 w 153"/>
              <a:gd name="T83" fmla="*/ 29491 h 208"/>
              <a:gd name="T84" fmla="*/ 58706 w 153"/>
              <a:gd name="T85" fmla="*/ 36337 h 208"/>
              <a:gd name="T86" fmla="*/ 60138 w 153"/>
              <a:gd name="T87" fmla="*/ 44236 h 208"/>
              <a:gd name="T88" fmla="*/ 60616 w 153"/>
              <a:gd name="T89" fmla="*/ 54242 h 208"/>
              <a:gd name="T90" fmla="*/ 60138 w 153"/>
              <a:gd name="T91" fmla="*/ 63721 h 208"/>
              <a:gd name="T92" fmla="*/ 59184 w 153"/>
              <a:gd name="T93" fmla="*/ 72147 h 208"/>
              <a:gd name="T94" fmla="*/ 56797 w 153"/>
              <a:gd name="T95" fmla="*/ 78993 h 208"/>
              <a:gd name="T96" fmla="*/ 53456 w 153"/>
              <a:gd name="T97" fmla="*/ 85312 h 208"/>
              <a:gd name="T98" fmla="*/ 50115 w 153"/>
              <a:gd name="T99" fmla="*/ 89525 h 208"/>
              <a:gd name="T100" fmla="*/ 44865 w 153"/>
              <a:gd name="T101" fmla="*/ 93212 h 208"/>
              <a:gd name="T102" fmla="*/ 39615 w 153"/>
              <a:gd name="T103" fmla="*/ 95318 h 208"/>
              <a:gd name="T104" fmla="*/ 33410 w 153"/>
              <a:gd name="T105" fmla="*/ 95845 h 208"/>
              <a:gd name="T106" fmla="*/ 12409 w 153"/>
              <a:gd name="T107" fmla="*/ 95845 h 208"/>
              <a:gd name="T108" fmla="*/ 12409 w 153"/>
              <a:gd name="T109" fmla="*/ 13166 h 208"/>
              <a:gd name="T110" fmla="*/ 33410 w 153"/>
              <a:gd name="T111" fmla="*/ 13166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3"/>
              <a:gd name="T169" fmla="*/ 0 h 208"/>
              <a:gd name="T170" fmla="*/ 153 w 153"/>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3" h="208">
                <a:moveTo>
                  <a:pt x="0" y="208"/>
                </a:moveTo>
                <a:lnTo>
                  <a:pt x="71" y="208"/>
                </a:lnTo>
                <a:lnTo>
                  <a:pt x="81" y="208"/>
                </a:lnTo>
                <a:lnTo>
                  <a:pt x="89" y="205"/>
                </a:lnTo>
                <a:lnTo>
                  <a:pt x="98" y="204"/>
                </a:lnTo>
                <a:lnTo>
                  <a:pt x="106" y="201"/>
                </a:lnTo>
                <a:lnTo>
                  <a:pt x="113" y="197"/>
                </a:lnTo>
                <a:lnTo>
                  <a:pt x="120" y="191"/>
                </a:lnTo>
                <a:lnTo>
                  <a:pt x="126" y="187"/>
                </a:lnTo>
                <a:lnTo>
                  <a:pt x="131" y="180"/>
                </a:lnTo>
                <a:lnTo>
                  <a:pt x="137" y="173"/>
                </a:lnTo>
                <a:lnTo>
                  <a:pt x="141" y="164"/>
                </a:lnTo>
                <a:lnTo>
                  <a:pt x="145" y="156"/>
                </a:lnTo>
                <a:lnTo>
                  <a:pt x="148" y="146"/>
                </a:lnTo>
                <a:lnTo>
                  <a:pt x="150" y="137"/>
                </a:lnTo>
                <a:lnTo>
                  <a:pt x="152" y="125"/>
                </a:lnTo>
                <a:lnTo>
                  <a:pt x="153" y="113"/>
                </a:lnTo>
                <a:lnTo>
                  <a:pt x="153" y="100"/>
                </a:lnTo>
                <a:lnTo>
                  <a:pt x="153" y="89"/>
                </a:lnTo>
                <a:lnTo>
                  <a:pt x="152" y="78"/>
                </a:lnTo>
                <a:lnTo>
                  <a:pt x="150" y="68"/>
                </a:lnTo>
                <a:lnTo>
                  <a:pt x="148" y="57"/>
                </a:lnTo>
                <a:lnTo>
                  <a:pt x="145" y="49"/>
                </a:lnTo>
                <a:lnTo>
                  <a:pt x="142" y="40"/>
                </a:lnTo>
                <a:lnTo>
                  <a:pt x="138" y="33"/>
                </a:lnTo>
                <a:lnTo>
                  <a:pt x="132" y="26"/>
                </a:lnTo>
                <a:lnTo>
                  <a:pt x="127" y="20"/>
                </a:lnTo>
                <a:lnTo>
                  <a:pt x="121" y="15"/>
                </a:lnTo>
                <a:lnTo>
                  <a:pt x="114" y="11"/>
                </a:lnTo>
                <a:lnTo>
                  <a:pt x="107" y="7"/>
                </a:lnTo>
                <a:lnTo>
                  <a:pt x="100" y="4"/>
                </a:lnTo>
                <a:lnTo>
                  <a:pt x="91" y="1"/>
                </a:lnTo>
                <a:lnTo>
                  <a:pt x="82" y="0"/>
                </a:lnTo>
                <a:lnTo>
                  <a:pt x="72" y="0"/>
                </a:lnTo>
                <a:lnTo>
                  <a:pt x="0" y="0"/>
                </a:lnTo>
                <a:lnTo>
                  <a:pt x="0" y="208"/>
                </a:lnTo>
                <a:close/>
                <a:moveTo>
                  <a:pt x="70" y="25"/>
                </a:moveTo>
                <a:lnTo>
                  <a:pt x="83" y="26"/>
                </a:lnTo>
                <a:lnTo>
                  <a:pt x="94" y="29"/>
                </a:lnTo>
                <a:lnTo>
                  <a:pt x="104" y="36"/>
                </a:lnTo>
                <a:lnTo>
                  <a:pt x="112" y="45"/>
                </a:lnTo>
                <a:lnTo>
                  <a:pt x="119" y="56"/>
                </a:lnTo>
                <a:lnTo>
                  <a:pt x="123" y="69"/>
                </a:lnTo>
                <a:lnTo>
                  <a:pt x="126" y="84"/>
                </a:lnTo>
                <a:lnTo>
                  <a:pt x="127" y="103"/>
                </a:lnTo>
                <a:lnTo>
                  <a:pt x="126" y="121"/>
                </a:lnTo>
                <a:lnTo>
                  <a:pt x="124" y="137"/>
                </a:lnTo>
                <a:lnTo>
                  <a:pt x="119" y="150"/>
                </a:lnTo>
                <a:lnTo>
                  <a:pt x="112" y="162"/>
                </a:lnTo>
                <a:lnTo>
                  <a:pt x="105" y="170"/>
                </a:lnTo>
                <a:lnTo>
                  <a:pt x="94" y="177"/>
                </a:lnTo>
                <a:lnTo>
                  <a:pt x="83" y="181"/>
                </a:lnTo>
                <a:lnTo>
                  <a:pt x="70" y="182"/>
                </a:lnTo>
                <a:lnTo>
                  <a:pt x="26" y="182"/>
                </a:lnTo>
                <a:lnTo>
                  <a:pt x="26" y="25"/>
                </a:lnTo>
                <a:lnTo>
                  <a:pt x="70" y="2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1" name="Rectangle 417"/>
          <p:cNvSpPr>
            <a:spLocks noChangeArrowheads="1"/>
          </p:cNvSpPr>
          <p:nvPr/>
        </p:nvSpPr>
        <p:spPr bwMode="auto">
          <a:xfrm>
            <a:off x="7512050" y="3190876"/>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282" name="Freeform 418"/>
          <p:cNvSpPr>
            <a:spLocks/>
          </p:cNvSpPr>
          <p:nvPr/>
        </p:nvSpPr>
        <p:spPr bwMode="auto">
          <a:xfrm>
            <a:off x="6375400" y="3294063"/>
            <a:ext cx="58738" cy="107950"/>
          </a:xfrm>
          <a:custGeom>
            <a:avLst/>
            <a:gdLst>
              <a:gd name="T0" fmla="*/ 0 w 126"/>
              <a:gd name="T1" fmla="*/ 71967 h 204"/>
              <a:gd name="T2" fmla="*/ 1865 w 126"/>
              <a:gd name="T3" fmla="*/ 86783 h 204"/>
              <a:gd name="T4" fmla="*/ 7925 w 126"/>
              <a:gd name="T5" fmla="*/ 97896 h 204"/>
              <a:gd name="T6" fmla="*/ 16782 w 126"/>
              <a:gd name="T7" fmla="*/ 105304 h 204"/>
              <a:gd name="T8" fmla="*/ 28437 w 126"/>
              <a:gd name="T9" fmla="*/ 107950 h 204"/>
              <a:gd name="T10" fmla="*/ 41490 w 126"/>
              <a:gd name="T11" fmla="*/ 105304 h 204"/>
              <a:gd name="T12" fmla="*/ 50813 w 126"/>
              <a:gd name="T13" fmla="*/ 98425 h 204"/>
              <a:gd name="T14" fmla="*/ 56873 w 126"/>
              <a:gd name="T15" fmla="*/ 87842 h 204"/>
              <a:gd name="T16" fmla="*/ 58738 w 126"/>
              <a:gd name="T17" fmla="*/ 74613 h 204"/>
              <a:gd name="T18" fmla="*/ 57806 w 126"/>
              <a:gd name="T19" fmla="*/ 65087 h 204"/>
              <a:gd name="T20" fmla="*/ 55475 w 126"/>
              <a:gd name="T21" fmla="*/ 58737 h 204"/>
              <a:gd name="T22" fmla="*/ 51279 w 126"/>
              <a:gd name="T23" fmla="*/ 52388 h 204"/>
              <a:gd name="T24" fmla="*/ 45219 w 126"/>
              <a:gd name="T25" fmla="*/ 48683 h 204"/>
              <a:gd name="T26" fmla="*/ 50347 w 126"/>
              <a:gd name="T27" fmla="*/ 44979 h 204"/>
              <a:gd name="T28" fmla="*/ 53610 w 126"/>
              <a:gd name="T29" fmla="*/ 40746 h 204"/>
              <a:gd name="T30" fmla="*/ 55475 w 126"/>
              <a:gd name="T31" fmla="*/ 34396 h 204"/>
              <a:gd name="T32" fmla="*/ 55941 w 126"/>
              <a:gd name="T33" fmla="*/ 27517 h 204"/>
              <a:gd name="T34" fmla="*/ 54076 w 126"/>
              <a:gd name="T35" fmla="*/ 15875 h 204"/>
              <a:gd name="T36" fmla="*/ 48948 w 126"/>
              <a:gd name="T37" fmla="*/ 7408 h 204"/>
              <a:gd name="T38" fmla="*/ 40091 w 126"/>
              <a:gd name="T39" fmla="*/ 1588 h 204"/>
              <a:gd name="T40" fmla="*/ 28437 w 126"/>
              <a:gd name="T41" fmla="*/ 0 h 204"/>
              <a:gd name="T42" fmla="*/ 17715 w 126"/>
              <a:gd name="T43" fmla="*/ 2646 h 204"/>
              <a:gd name="T44" fmla="*/ 9323 w 126"/>
              <a:gd name="T45" fmla="*/ 8996 h 204"/>
              <a:gd name="T46" fmla="*/ 3729 w 126"/>
              <a:gd name="T47" fmla="*/ 20108 h 204"/>
              <a:gd name="T48" fmla="*/ 1865 w 126"/>
              <a:gd name="T49" fmla="*/ 34396 h 204"/>
              <a:gd name="T50" fmla="*/ 12587 w 126"/>
              <a:gd name="T51" fmla="*/ 34925 h 204"/>
              <a:gd name="T52" fmla="*/ 14451 w 126"/>
              <a:gd name="T53" fmla="*/ 25400 h 204"/>
              <a:gd name="T54" fmla="*/ 17248 w 126"/>
              <a:gd name="T55" fmla="*/ 17992 h 204"/>
              <a:gd name="T56" fmla="*/ 21910 w 126"/>
              <a:gd name="T57" fmla="*/ 13758 h 204"/>
              <a:gd name="T58" fmla="*/ 29369 w 126"/>
              <a:gd name="T59" fmla="*/ 12171 h 204"/>
              <a:gd name="T60" fmla="*/ 35895 w 126"/>
              <a:gd name="T61" fmla="*/ 13758 h 204"/>
              <a:gd name="T62" fmla="*/ 40091 w 126"/>
              <a:gd name="T63" fmla="*/ 16404 h 204"/>
              <a:gd name="T64" fmla="*/ 43354 w 126"/>
              <a:gd name="T65" fmla="*/ 21696 h 204"/>
              <a:gd name="T66" fmla="*/ 44287 w 126"/>
              <a:gd name="T67" fmla="*/ 28046 h 204"/>
              <a:gd name="T68" fmla="*/ 43354 w 126"/>
              <a:gd name="T69" fmla="*/ 35454 h 204"/>
              <a:gd name="T70" fmla="*/ 39625 w 126"/>
              <a:gd name="T71" fmla="*/ 40746 h 204"/>
              <a:gd name="T72" fmla="*/ 34497 w 126"/>
              <a:gd name="T73" fmla="*/ 43921 h 204"/>
              <a:gd name="T74" fmla="*/ 27038 w 126"/>
              <a:gd name="T75" fmla="*/ 44450 h 204"/>
              <a:gd name="T76" fmla="*/ 23309 w 126"/>
              <a:gd name="T77" fmla="*/ 56092 h 204"/>
              <a:gd name="T78" fmla="*/ 33565 w 126"/>
              <a:gd name="T79" fmla="*/ 56621 h 204"/>
              <a:gd name="T80" fmla="*/ 40091 w 126"/>
              <a:gd name="T81" fmla="*/ 59267 h 204"/>
              <a:gd name="T82" fmla="*/ 44753 w 126"/>
              <a:gd name="T83" fmla="*/ 63500 h 204"/>
              <a:gd name="T84" fmla="*/ 46617 w 126"/>
              <a:gd name="T85" fmla="*/ 70379 h 204"/>
              <a:gd name="T86" fmla="*/ 46617 w 126"/>
              <a:gd name="T87" fmla="*/ 78846 h 204"/>
              <a:gd name="T88" fmla="*/ 44753 w 126"/>
              <a:gd name="T89" fmla="*/ 86254 h 204"/>
              <a:gd name="T90" fmla="*/ 39625 w 126"/>
              <a:gd name="T91" fmla="*/ 91546 h 204"/>
              <a:gd name="T92" fmla="*/ 33565 w 126"/>
              <a:gd name="T93" fmla="*/ 94192 h 204"/>
              <a:gd name="T94" fmla="*/ 25640 w 126"/>
              <a:gd name="T95" fmla="*/ 94192 h 204"/>
              <a:gd name="T96" fmla="*/ 18647 w 126"/>
              <a:gd name="T97" fmla="*/ 91017 h 204"/>
              <a:gd name="T98" fmla="*/ 14451 w 126"/>
              <a:gd name="T99" fmla="*/ 85725 h 204"/>
              <a:gd name="T100" fmla="*/ 11654 w 126"/>
              <a:gd name="T101" fmla="*/ 76729 h 204"/>
              <a:gd name="T102" fmla="*/ 0 w 126"/>
              <a:gd name="T103" fmla="*/ 71438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6"/>
              <a:gd name="T157" fmla="*/ 0 h 204"/>
              <a:gd name="T158" fmla="*/ 126 w 126"/>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6" h="204">
                <a:moveTo>
                  <a:pt x="0" y="135"/>
                </a:moveTo>
                <a:lnTo>
                  <a:pt x="0" y="136"/>
                </a:lnTo>
                <a:lnTo>
                  <a:pt x="1" y="151"/>
                </a:lnTo>
                <a:lnTo>
                  <a:pt x="4" y="164"/>
                </a:lnTo>
                <a:lnTo>
                  <a:pt x="9" y="176"/>
                </a:lnTo>
                <a:lnTo>
                  <a:pt x="17" y="185"/>
                </a:lnTo>
                <a:lnTo>
                  <a:pt x="25" y="193"/>
                </a:lnTo>
                <a:lnTo>
                  <a:pt x="36" y="199"/>
                </a:lnTo>
                <a:lnTo>
                  <a:pt x="47" y="203"/>
                </a:lnTo>
                <a:lnTo>
                  <a:pt x="61" y="204"/>
                </a:lnTo>
                <a:lnTo>
                  <a:pt x="76" y="203"/>
                </a:lnTo>
                <a:lnTo>
                  <a:pt x="89" y="199"/>
                </a:lnTo>
                <a:lnTo>
                  <a:pt x="99" y="193"/>
                </a:lnTo>
                <a:lnTo>
                  <a:pt x="109" y="186"/>
                </a:lnTo>
                <a:lnTo>
                  <a:pt x="116" y="177"/>
                </a:lnTo>
                <a:lnTo>
                  <a:pt x="122" y="166"/>
                </a:lnTo>
                <a:lnTo>
                  <a:pt x="125" y="154"/>
                </a:lnTo>
                <a:lnTo>
                  <a:pt x="126" y="141"/>
                </a:lnTo>
                <a:lnTo>
                  <a:pt x="126" y="132"/>
                </a:lnTo>
                <a:lnTo>
                  <a:pt x="124" y="123"/>
                </a:lnTo>
                <a:lnTo>
                  <a:pt x="122" y="116"/>
                </a:lnTo>
                <a:lnTo>
                  <a:pt x="119" y="111"/>
                </a:lnTo>
                <a:lnTo>
                  <a:pt x="115" y="105"/>
                </a:lnTo>
                <a:lnTo>
                  <a:pt x="110" y="99"/>
                </a:lnTo>
                <a:lnTo>
                  <a:pt x="104" y="95"/>
                </a:lnTo>
                <a:lnTo>
                  <a:pt x="97" y="92"/>
                </a:lnTo>
                <a:lnTo>
                  <a:pt x="102" y="88"/>
                </a:lnTo>
                <a:lnTo>
                  <a:pt x="108" y="85"/>
                </a:lnTo>
                <a:lnTo>
                  <a:pt x="111" y="81"/>
                </a:lnTo>
                <a:lnTo>
                  <a:pt x="115" y="77"/>
                </a:lnTo>
                <a:lnTo>
                  <a:pt x="117" y="71"/>
                </a:lnTo>
                <a:lnTo>
                  <a:pt x="119" y="65"/>
                </a:lnTo>
                <a:lnTo>
                  <a:pt x="120" y="59"/>
                </a:lnTo>
                <a:lnTo>
                  <a:pt x="120" y="52"/>
                </a:lnTo>
                <a:lnTo>
                  <a:pt x="119" y="41"/>
                </a:lnTo>
                <a:lnTo>
                  <a:pt x="116" y="30"/>
                </a:lnTo>
                <a:lnTo>
                  <a:pt x="112" y="22"/>
                </a:lnTo>
                <a:lnTo>
                  <a:pt x="105" y="14"/>
                </a:lnTo>
                <a:lnTo>
                  <a:pt x="97" y="8"/>
                </a:lnTo>
                <a:lnTo>
                  <a:pt x="86" y="3"/>
                </a:lnTo>
                <a:lnTo>
                  <a:pt x="75" y="1"/>
                </a:lnTo>
                <a:lnTo>
                  <a:pt x="61" y="0"/>
                </a:lnTo>
                <a:lnTo>
                  <a:pt x="50" y="1"/>
                </a:lnTo>
                <a:lnTo>
                  <a:pt x="38" y="5"/>
                </a:lnTo>
                <a:lnTo>
                  <a:pt x="28" y="10"/>
                </a:lnTo>
                <a:lnTo>
                  <a:pt x="20" y="17"/>
                </a:lnTo>
                <a:lnTo>
                  <a:pt x="14" y="27"/>
                </a:lnTo>
                <a:lnTo>
                  <a:pt x="8" y="38"/>
                </a:lnTo>
                <a:lnTo>
                  <a:pt x="5" y="50"/>
                </a:lnTo>
                <a:lnTo>
                  <a:pt x="4" y="65"/>
                </a:lnTo>
                <a:lnTo>
                  <a:pt x="4" y="66"/>
                </a:lnTo>
                <a:lnTo>
                  <a:pt x="27" y="66"/>
                </a:lnTo>
                <a:lnTo>
                  <a:pt x="28" y="56"/>
                </a:lnTo>
                <a:lnTo>
                  <a:pt x="31" y="48"/>
                </a:lnTo>
                <a:lnTo>
                  <a:pt x="33" y="41"/>
                </a:lnTo>
                <a:lnTo>
                  <a:pt x="37" y="34"/>
                </a:lnTo>
                <a:lnTo>
                  <a:pt x="41" y="29"/>
                </a:lnTo>
                <a:lnTo>
                  <a:pt x="47" y="26"/>
                </a:lnTo>
                <a:lnTo>
                  <a:pt x="55" y="24"/>
                </a:lnTo>
                <a:lnTo>
                  <a:pt x="63" y="23"/>
                </a:lnTo>
                <a:lnTo>
                  <a:pt x="71" y="23"/>
                </a:lnTo>
                <a:lnTo>
                  <a:pt x="77" y="26"/>
                </a:lnTo>
                <a:lnTo>
                  <a:pt x="82" y="28"/>
                </a:lnTo>
                <a:lnTo>
                  <a:pt x="86" y="31"/>
                </a:lnTo>
                <a:lnTo>
                  <a:pt x="91" y="35"/>
                </a:lnTo>
                <a:lnTo>
                  <a:pt x="93" y="41"/>
                </a:lnTo>
                <a:lnTo>
                  <a:pt x="95" y="46"/>
                </a:lnTo>
                <a:lnTo>
                  <a:pt x="95" y="53"/>
                </a:lnTo>
                <a:lnTo>
                  <a:pt x="94" y="62"/>
                </a:lnTo>
                <a:lnTo>
                  <a:pt x="93" y="67"/>
                </a:lnTo>
                <a:lnTo>
                  <a:pt x="90" y="73"/>
                </a:lnTo>
                <a:lnTo>
                  <a:pt x="85" y="77"/>
                </a:lnTo>
                <a:lnTo>
                  <a:pt x="80" y="80"/>
                </a:lnTo>
                <a:lnTo>
                  <a:pt x="74" y="83"/>
                </a:lnTo>
                <a:lnTo>
                  <a:pt x="66" y="84"/>
                </a:lnTo>
                <a:lnTo>
                  <a:pt x="58" y="84"/>
                </a:lnTo>
                <a:lnTo>
                  <a:pt x="50" y="84"/>
                </a:lnTo>
                <a:lnTo>
                  <a:pt x="50" y="106"/>
                </a:lnTo>
                <a:lnTo>
                  <a:pt x="63" y="106"/>
                </a:lnTo>
                <a:lnTo>
                  <a:pt x="72" y="107"/>
                </a:lnTo>
                <a:lnTo>
                  <a:pt x="79" y="108"/>
                </a:lnTo>
                <a:lnTo>
                  <a:pt x="86" y="112"/>
                </a:lnTo>
                <a:lnTo>
                  <a:pt x="92" y="115"/>
                </a:lnTo>
                <a:lnTo>
                  <a:pt x="96" y="120"/>
                </a:lnTo>
                <a:lnTo>
                  <a:pt x="99" y="126"/>
                </a:lnTo>
                <a:lnTo>
                  <a:pt x="100" y="133"/>
                </a:lnTo>
                <a:lnTo>
                  <a:pt x="101" y="141"/>
                </a:lnTo>
                <a:lnTo>
                  <a:pt x="100" y="149"/>
                </a:lnTo>
                <a:lnTo>
                  <a:pt x="99" y="157"/>
                </a:lnTo>
                <a:lnTo>
                  <a:pt x="96" y="163"/>
                </a:lnTo>
                <a:lnTo>
                  <a:pt x="91" y="169"/>
                </a:lnTo>
                <a:lnTo>
                  <a:pt x="85" y="173"/>
                </a:lnTo>
                <a:lnTo>
                  <a:pt x="79" y="177"/>
                </a:lnTo>
                <a:lnTo>
                  <a:pt x="72" y="178"/>
                </a:lnTo>
                <a:lnTo>
                  <a:pt x="63" y="179"/>
                </a:lnTo>
                <a:lnTo>
                  <a:pt x="55" y="178"/>
                </a:lnTo>
                <a:lnTo>
                  <a:pt x="46" y="177"/>
                </a:lnTo>
                <a:lnTo>
                  <a:pt x="40" y="172"/>
                </a:lnTo>
                <a:lnTo>
                  <a:pt x="35" y="168"/>
                </a:lnTo>
                <a:lnTo>
                  <a:pt x="31" y="162"/>
                </a:lnTo>
                <a:lnTo>
                  <a:pt x="27" y="154"/>
                </a:lnTo>
                <a:lnTo>
                  <a:pt x="25" y="145"/>
                </a:lnTo>
                <a:lnTo>
                  <a:pt x="24" y="135"/>
                </a:lnTo>
                <a:lnTo>
                  <a:pt x="0" y="13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3" name="Freeform 419"/>
          <p:cNvSpPr>
            <a:spLocks noEditPoints="1"/>
          </p:cNvSpPr>
          <p:nvPr/>
        </p:nvSpPr>
        <p:spPr bwMode="auto">
          <a:xfrm>
            <a:off x="6443664" y="3294063"/>
            <a:ext cx="60325" cy="107950"/>
          </a:xfrm>
          <a:custGeom>
            <a:avLst/>
            <a:gdLst>
              <a:gd name="T0" fmla="*/ 58911 w 128"/>
              <a:gd name="T1" fmla="*/ 21696 h 204"/>
              <a:gd name="T2" fmla="*/ 54670 w 128"/>
              <a:gd name="T3" fmla="*/ 11113 h 204"/>
              <a:gd name="T4" fmla="*/ 48071 w 128"/>
              <a:gd name="T5" fmla="*/ 4233 h 204"/>
              <a:gd name="T6" fmla="*/ 38646 w 128"/>
              <a:gd name="T7" fmla="*/ 529 h 204"/>
              <a:gd name="T8" fmla="*/ 29220 w 128"/>
              <a:gd name="T9" fmla="*/ 0 h 204"/>
              <a:gd name="T10" fmla="*/ 22151 w 128"/>
              <a:gd name="T11" fmla="*/ 2646 h 204"/>
              <a:gd name="T12" fmla="*/ 16024 w 128"/>
              <a:gd name="T13" fmla="*/ 6350 h 204"/>
              <a:gd name="T14" fmla="*/ 11311 w 128"/>
              <a:gd name="T15" fmla="*/ 11642 h 204"/>
              <a:gd name="T16" fmla="*/ 6598 w 128"/>
              <a:gd name="T17" fmla="*/ 19050 h 204"/>
              <a:gd name="T18" fmla="*/ 3770 w 128"/>
              <a:gd name="T19" fmla="*/ 28046 h 204"/>
              <a:gd name="T20" fmla="*/ 1885 w 128"/>
              <a:gd name="T21" fmla="*/ 38629 h 204"/>
              <a:gd name="T22" fmla="*/ 0 w 128"/>
              <a:gd name="T23" fmla="*/ 51858 h 204"/>
              <a:gd name="T24" fmla="*/ 0 w 128"/>
              <a:gd name="T25" fmla="*/ 64558 h 204"/>
              <a:gd name="T26" fmla="*/ 1414 w 128"/>
              <a:gd name="T27" fmla="*/ 75142 h 204"/>
              <a:gd name="T28" fmla="*/ 3299 w 128"/>
              <a:gd name="T29" fmla="*/ 84138 h 204"/>
              <a:gd name="T30" fmla="*/ 6127 w 128"/>
              <a:gd name="T31" fmla="*/ 91546 h 204"/>
              <a:gd name="T32" fmla="*/ 10368 w 128"/>
              <a:gd name="T33" fmla="*/ 97896 h 204"/>
              <a:gd name="T34" fmla="*/ 15081 w 128"/>
              <a:gd name="T35" fmla="*/ 102658 h 204"/>
              <a:gd name="T36" fmla="*/ 21208 w 128"/>
              <a:gd name="T37" fmla="*/ 105833 h 204"/>
              <a:gd name="T38" fmla="*/ 27335 w 128"/>
              <a:gd name="T39" fmla="*/ 107950 h 204"/>
              <a:gd name="T40" fmla="*/ 37703 w 128"/>
              <a:gd name="T41" fmla="*/ 107421 h 204"/>
              <a:gd name="T42" fmla="*/ 48071 w 128"/>
              <a:gd name="T43" fmla="*/ 102129 h 204"/>
              <a:gd name="T44" fmla="*/ 56083 w 128"/>
              <a:gd name="T45" fmla="*/ 93133 h 204"/>
              <a:gd name="T46" fmla="*/ 59854 w 128"/>
              <a:gd name="T47" fmla="*/ 79375 h 204"/>
              <a:gd name="T48" fmla="*/ 59854 w 128"/>
              <a:gd name="T49" fmla="*/ 64558 h 204"/>
              <a:gd name="T50" fmla="*/ 56083 w 128"/>
              <a:gd name="T51" fmla="*/ 51858 h 204"/>
              <a:gd name="T52" fmla="*/ 49014 w 128"/>
              <a:gd name="T53" fmla="*/ 42333 h 204"/>
              <a:gd name="T54" fmla="*/ 39117 w 128"/>
              <a:gd name="T55" fmla="*/ 37571 h 204"/>
              <a:gd name="T56" fmla="*/ 26863 w 128"/>
              <a:gd name="T57" fmla="*/ 37571 h 204"/>
              <a:gd name="T58" fmla="*/ 16495 w 128"/>
              <a:gd name="T59" fmla="*/ 43921 h 204"/>
              <a:gd name="T60" fmla="*/ 13196 w 128"/>
              <a:gd name="T61" fmla="*/ 40217 h 204"/>
              <a:gd name="T62" fmla="*/ 16024 w 128"/>
              <a:gd name="T63" fmla="*/ 26458 h 204"/>
              <a:gd name="T64" fmla="*/ 21208 w 128"/>
              <a:gd name="T65" fmla="*/ 17463 h 204"/>
              <a:gd name="T66" fmla="*/ 28749 w 128"/>
              <a:gd name="T67" fmla="*/ 12700 h 204"/>
              <a:gd name="T68" fmla="*/ 35818 w 128"/>
              <a:gd name="T69" fmla="*/ 12171 h 204"/>
              <a:gd name="T70" fmla="*/ 41473 w 128"/>
              <a:gd name="T71" fmla="*/ 14817 h 204"/>
              <a:gd name="T72" fmla="*/ 45244 w 128"/>
              <a:gd name="T73" fmla="*/ 18521 h 204"/>
              <a:gd name="T74" fmla="*/ 48071 w 128"/>
              <a:gd name="T75" fmla="*/ 24342 h 204"/>
              <a:gd name="T76" fmla="*/ 59854 w 128"/>
              <a:gd name="T77" fmla="*/ 27517 h 204"/>
              <a:gd name="T78" fmla="*/ 48071 w 128"/>
              <a:gd name="T79" fmla="*/ 76729 h 204"/>
              <a:gd name="T80" fmla="*/ 45715 w 128"/>
              <a:gd name="T81" fmla="*/ 85725 h 204"/>
              <a:gd name="T82" fmla="*/ 41002 w 128"/>
              <a:gd name="T83" fmla="*/ 91546 h 204"/>
              <a:gd name="T84" fmla="*/ 34875 w 128"/>
              <a:gd name="T85" fmla="*/ 94721 h 204"/>
              <a:gd name="T86" fmla="*/ 27335 w 128"/>
              <a:gd name="T87" fmla="*/ 94721 h 204"/>
              <a:gd name="T88" fmla="*/ 21208 w 128"/>
              <a:gd name="T89" fmla="*/ 91546 h 204"/>
              <a:gd name="T90" fmla="*/ 16495 w 128"/>
              <a:gd name="T91" fmla="*/ 85725 h 204"/>
              <a:gd name="T92" fmla="*/ 14139 w 128"/>
              <a:gd name="T93" fmla="*/ 77788 h 204"/>
              <a:gd name="T94" fmla="*/ 14139 w 128"/>
              <a:gd name="T95" fmla="*/ 67204 h 204"/>
              <a:gd name="T96" fmla="*/ 16495 w 128"/>
              <a:gd name="T97" fmla="*/ 58737 h 204"/>
              <a:gd name="T98" fmla="*/ 21208 w 128"/>
              <a:gd name="T99" fmla="*/ 52917 h 204"/>
              <a:gd name="T100" fmla="*/ 27335 w 128"/>
              <a:gd name="T101" fmla="*/ 49742 h 204"/>
              <a:gd name="T102" fmla="*/ 34875 w 128"/>
              <a:gd name="T103" fmla="*/ 49742 h 204"/>
              <a:gd name="T104" fmla="*/ 41473 w 128"/>
              <a:gd name="T105" fmla="*/ 52917 h 204"/>
              <a:gd name="T106" fmla="*/ 45715 w 128"/>
              <a:gd name="T107" fmla="*/ 58737 h 204"/>
              <a:gd name="T108" fmla="*/ 48071 w 128"/>
              <a:gd name="T109" fmla="*/ 67204 h 2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204"/>
              <a:gd name="T167" fmla="*/ 128 w 128"/>
              <a:gd name="T168" fmla="*/ 204 h 2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204">
                <a:moveTo>
                  <a:pt x="127" y="52"/>
                </a:moveTo>
                <a:lnTo>
                  <a:pt x="125" y="41"/>
                </a:lnTo>
                <a:lnTo>
                  <a:pt x="122" y="30"/>
                </a:lnTo>
                <a:lnTo>
                  <a:pt x="116" y="21"/>
                </a:lnTo>
                <a:lnTo>
                  <a:pt x="110" y="14"/>
                </a:lnTo>
                <a:lnTo>
                  <a:pt x="102" y="8"/>
                </a:lnTo>
                <a:lnTo>
                  <a:pt x="92" y="3"/>
                </a:lnTo>
                <a:lnTo>
                  <a:pt x="82" y="1"/>
                </a:lnTo>
                <a:lnTo>
                  <a:pt x="69" y="0"/>
                </a:lnTo>
                <a:lnTo>
                  <a:pt x="62" y="0"/>
                </a:lnTo>
                <a:lnTo>
                  <a:pt x="54" y="2"/>
                </a:lnTo>
                <a:lnTo>
                  <a:pt x="47" y="5"/>
                </a:lnTo>
                <a:lnTo>
                  <a:pt x="40" y="7"/>
                </a:lnTo>
                <a:lnTo>
                  <a:pt x="34" y="12"/>
                </a:lnTo>
                <a:lnTo>
                  <a:pt x="29" y="16"/>
                </a:lnTo>
                <a:lnTo>
                  <a:pt x="24" y="22"/>
                </a:lnTo>
                <a:lnTo>
                  <a:pt x="18" y="28"/>
                </a:lnTo>
                <a:lnTo>
                  <a:pt x="14" y="36"/>
                </a:lnTo>
                <a:lnTo>
                  <a:pt x="11" y="44"/>
                </a:lnTo>
                <a:lnTo>
                  <a:pt x="8" y="53"/>
                </a:lnTo>
                <a:lnTo>
                  <a:pt x="5" y="63"/>
                </a:lnTo>
                <a:lnTo>
                  <a:pt x="4" y="73"/>
                </a:lnTo>
                <a:lnTo>
                  <a:pt x="1" y="85"/>
                </a:lnTo>
                <a:lnTo>
                  <a:pt x="0" y="98"/>
                </a:lnTo>
                <a:lnTo>
                  <a:pt x="0" y="111"/>
                </a:lnTo>
                <a:lnTo>
                  <a:pt x="0" y="122"/>
                </a:lnTo>
                <a:lnTo>
                  <a:pt x="1" y="133"/>
                </a:lnTo>
                <a:lnTo>
                  <a:pt x="3" y="142"/>
                </a:lnTo>
                <a:lnTo>
                  <a:pt x="5" y="151"/>
                </a:lnTo>
                <a:lnTo>
                  <a:pt x="7" y="159"/>
                </a:lnTo>
                <a:lnTo>
                  <a:pt x="10" y="166"/>
                </a:lnTo>
                <a:lnTo>
                  <a:pt x="13" y="173"/>
                </a:lnTo>
                <a:lnTo>
                  <a:pt x="17" y="180"/>
                </a:lnTo>
                <a:lnTo>
                  <a:pt x="22" y="185"/>
                </a:lnTo>
                <a:lnTo>
                  <a:pt x="27" y="190"/>
                </a:lnTo>
                <a:lnTo>
                  <a:pt x="32" y="194"/>
                </a:lnTo>
                <a:lnTo>
                  <a:pt x="38" y="198"/>
                </a:lnTo>
                <a:lnTo>
                  <a:pt x="45" y="200"/>
                </a:lnTo>
                <a:lnTo>
                  <a:pt x="51" y="203"/>
                </a:lnTo>
                <a:lnTo>
                  <a:pt x="58" y="204"/>
                </a:lnTo>
                <a:lnTo>
                  <a:pt x="66" y="204"/>
                </a:lnTo>
                <a:lnTo>
                  <a:pt x="80" y="203"/>
                </a:lnTo>
                <a:lnTo>
                  <a:pt x="91" y="199"/>
                </a:lnTo>
                <a:lnTo>
                  <a:pt x="102" y="193"/>
                </a:lnTo>
                <a:lnTo>
                  <a:pt x="111" y="185"/>
                </a:lnTo>
                <a:lnTo>
                  <a:pt x="119" y="176"/>
                </a:lnTo>
                <a:lnTo>
                  <a:pt x="124" y="164"/>
                </a:lnTo>
                <a:lnTo>
                  <a:pt x="127" y="150"/>
                </a:lnTo>
                <a:lnTo>
                  <a:pt x="128" y="136"/>
                </a:lnTo>
                <a:lnTo>
                  <a:pt x="127" y="122"/>
                </a:lnTo>
                <a:lnTo>
                  <a:pt x="124" y="109"/>
                </a:lnTo>
                <a:lnTo>
                  <a:pt x="119" y="98"/>
                </a:lnTo>
                <a:lnTo>
                  <a:pt x="112" y="88"/>
                </a:lnTo>
                <a:lnTo>
                  <a:pt x="104" y="80"/>
                </a:lnTo>
                <a:lnTo>
                  <a:pt x="93" y="74"/>
                </a:lnTo>
                <a:lnTo>
                  <a:pt x="83" y="71"/>
                </a:lnTo>
                <a:lnTo>
                  <a:pt x="70" y="70"/>
                </a:lnTo>
                <a:lnTo>
                  <a:pt x="57" y="71"/>
                </a:lnTo>
                <a:lnTo>
                  <a:pt x="46" y="76"/>
                </a:lnTo>
                <a:lnTo>
                  <a:pt x="35" y="83"/>
                </a:lnTo>
                <a:lnTo>
                  <a:pt x="27" y="92"/>
                </a:lnTo>
                <a:lnTo>
                  <a:pt x="28" y="76"/>
                </a:lnTo>
                <a:lnTo>
                  <a:pt x="31" y="62"/>
                </a:lnTo>
                <a:lnTo>
                  <a:pt x="34" y="50"/>
                </a:lnTo>
                <a:lnTo>
                  <a:pt x="39" y="41"/>
                </a:lnTo>
                <a:lnTo>
                  <a:pt x="45" y="33"/>
                </a:lnTo>
                <a:lnTo>
                  <a:pt x="52" y="28"/>
                </a:lnTo>
                <a:lnTo>
                  <a:pt x="61" y="24"/>
                </a:lnTo>
                <a:lnTo>
                  <a:pt x="70" y="23"/>
                </a:lnTo>
                <a:lnTo>
                  <a:pt x="76" y="23"/>
                </a:lnTo>
                <a:lnTo>
                  <a:pt x="83" y="26"/>
                </a:lnTo>
                <a:lnTo>
                  <a:pt x="88" y="28"/>
                </a:lnTo>
                <a:lnTo>
                  <a:pt x="93" y="30"/>
                </a:lnTo>
                <a:lnTo>
                  <a:pt x="96" y="35"/>
                </a:lnTo>
                <a:lnTo>
                  <a:pt x="100" y="40"/>
                </a:lnTo>
                <a:lnTo>
                  <a:pt x="102" y="46"/>
                </a:lnTo>
                <a:lnTo>
                  <a:pt x="103" y="52"/>
                </a:lnTo>
                <a:lnTo>
                  <a:pt x="127" y="52"/>
                </a:lnTo>
                <a:close/>
                <a:moveTo>
                  <a:pt x="103" y="136"/>
                </a:moveTo>
                <a:lnTo>
                  <a:pt x="102" y="145"/>
                </a:lnTo>
                <a:lnTo>
                  <a:pt x="101" y="155"/>
                </a:lnTo>
                <a:lnTo>
                  <a:pt x="97" y="162"/>
                </a:lnTo>
                <a:lnTo>
                  <a:pt x="92" y="169"/>
                </a:lnTo>
                <a:lnTo>
                  <a:pt x="87" y="173"/>
                </a:lnTo>
                <a:lnTo>
                  <a:pt x="82" y="177"/>
                </a:lnTo>
                <a:lnTo>
                  <a:pt x="74" y="179"/>
                </a:lnTo>
                <a:lnTo>
                  <a:pt x="66" y="180"/>
                </a:lnTo>
                <a:lnTo>
                  <a:pt x="58" y="179"/>
                </a:lnTo>
                <a:lnTo>
                  <a:pt x="51" y="177"/>
                </a:lnTo>
                <a:lnTo>
                  <a:pt x="45" y="173"/>
                </a:lnTo>
                <a:lnTo>
                  <a:pt x="39" y="169"/>
                </a:lnTo>
                <a:lnTo>
                  <a:pt x="35" y="162"/>
                </a:lnTo>
                <a:lnTo>
                  <a:pt x="32" y="155"/>
                </a:lnTo>
                <a:lnTo>
                  <a:pt x="30" y="147"/>
                </a:lnTo>
                <a:lnTo>
                  <a:pt x="29" y="136"/>
                </a:lnTo>
                <a:lnTo>
                  <a:pt x="30" y="127"/>
                </a:lnTo>
                <a:lnTo>
                  <a:pt x="31" y="119"/>
                </a:lnTo>
                <a:lnTo>
                  <a:pt x="35" y="111"/>
                </a:lnTo>
                <a:lnTo>
                  <a:pt x="39" y="105"/>
                </a:lnTo>
                <a:lnTo>
                  <a:pt x="45" y="100"/>
                </a:lnTo>
                <a:lnTo>
                  <a:pt x="51" y="97"/>
                </a:lnTo>
                <a:lnTo>
                  <a:pt x="58" y="94"/>
                </a:lnTo>
                <a:lnTo>
                  <a:pt x="67" y="93"/>
                </a:lnTo>
                <a:lnTo>
                  <a:pt x="74" y="94"/>
                </a:lnTo>
                <a:lnTo>
                  <a:pt x="82" y="97"/>
                </a:lnTo>
                <a:lnTo>
                  <a:pt x="88" y="100"/>
                </a:lnTo>
                <a:lnTo>
                  <a:pt x="93" y="105"/>
                </a:lnTo>
                <a:lnTo>
                  <a:pt x="97" y="111"/>
                </a:lnTo>
                <a:lnTo>
                  <a:pt x="101" y="119"/>
                </a:lnTo>
                <a:lnTo>
                  <a:pt x="102" y="127"/>
                </a:lnTo>
                <a:lnTo>
                  <a:pt x="103" y="13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4" name="Freeform 420"/>
          <p:cNvSpPr>
            <a:spLocks/>
          </p:cNvSpPr>
          <p:nvPr/>
        </p:nvSpPr>
        <p:spPr bwMode="auto">
          <a:xfrm>
            <a:off x="7061200" y="3290889"/>
            <a:ext cx="84138" cy="109537"/>
          </a:xfrm>
          <a:custGeom>
            <a:avLst/>
            <a:gdLst>
              <a:gd name="T0" fmla="*/ 11344 w 178"/>
              <a:gd name="T1" fmla="*/ 15875 h 207"/>
              <a:gd name="T2" fmla="*/ 12290 w 178"/>
              <a:gd name="T3" fmla="*/ 20637 h 207"/>
              <a:gd name="T4" fmla="*/ 13235 w 178"/>
              <a:gd name="T5" fmla="*/ 25929 h 207"/>
              <a:gd name="T6" fmla="*/ 35451 w 178"/>
              <a:gd name="T7" fmla="*/ 109537 h 207"/>
              <a:gd name="T8" fmla="*/ 47269 w 178"/>
              <a:gd name="T9" fmla="*/ 109537 h 207"/>
              <a:gd name="T10" fmla="*/ 69957 w 178"/>
              <a:gd name="T11" fmla="*/ 25929 h 207"/>
              <a:gd name="T12" fmla="*/ 71848 w 178"/>
              <a:gd name="T13" fmla="*/ 15875 h 207"/>
              <a:gd name="T14" fmla="*/ 71848 w 178"/>
              <a:gd name="T15" fmla="*/ 109537 h 207"/>
              <a:gd name="T16" fmla="*/ 84138 w 178"/>
              <a:gd name="T17" fmla="*/ 109537 h 207"/>
              <a:gd name="T18" fmla="*/ 84138 w 178"/>
              <a:gd name="T19" fmla="*/ 0 h 207"/>
              <a:gd name="T20" fmla="*/ 66649 w 178"/>
              <a:gd name="T21" fmla="*/ 0 h 207"/>
              <a:gd name="T22" fmla="*/ 43487 w 178"/>
              <a:gd name="T23" fmla="*/ 83608 h 207"/>
              <a:gd name="T24" fmla="*/ 41596 w 178"/>
              <a:gd name="T25" fmla="*/ 93133 h 207"/>
              <a:gd name="T26" fmla="*/ 39706 w 178"/>
              <a:gd name="T27" fmla="*/ 83608 h 207"/>
              <a:gd name="T28" fmla="*/ 17017 w 178"/>
              <a:gd name="T29" fmla="*/ 0 h 207"/>
              <a:gd name="T30" fmla="*/ 0 w 178"/>
              <a:gd name="T31" fmla="*/ 0 h 207"/>
              <a:gd name="T32" fmla="*/ 0 w 178"/>
              <a:gd name="T33" fmla="*/ 109537 h 207"/>
              <a:gd name="T34" fmla="*/ 11344 w 178"/>
              <a:gd name="T35" fmla="*/ 109537 h 207"/>
              <a:gd name="T36" fmla="*/ 11344 w 178"/>
              <a:gd name="T37" fmla="*/ 15875 h 2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207"/>
              <a:gd name="T59" fmla="*/ 178 w 178"/>
              <a:gd name="T60" fmla="*/ 207 h 2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207">
                <a:moveTo>
                  <a:pt x="24" y="30"/>
                </a:moveTo>
                <a:lnTo>
                  <a:pt x="26" y="39"/>
                </a:lnTo>
                <a:lnTo>
                  <a:pt x="28" y="49"/>
                </a:lnTo>
                <a:lnTo>
                  <a:pt x="75" y="207"/>
                </a:lnTo>
                <a:lnTo>
                  <a:pt x="100" y="207"/>
                </a:lnTo>
                <a:lnTo>
                  <a:pt x="148" y="49"/>
                </a:lnTo>
                <a:lnTo>
                  <a:pt x="152" y="30"/>
                </a:lnTo>
                <a:lnTo>
                  <a:pt x="152" y="207"/>
                </a:lnTo>
                <a:lnTo>
                  <a:pt x="178" y="207"/>
                </a:lnTo>
                <a:lnTo>
                  <a:pt x="178" y="0"/>
                </a:lnTo>
                <a:lnTo>
                  <a:pt x="141" y="0"/>
                </a:lnTo>
                <a:lnTo>
                  <a:pt x="92" y="158"/>
                </a:lnTo>
                <a:lnTo>
                  <a:pt x="88" y="176"/>
                </a:lnTo>
                <a:lnTo>
                  <a:pt x="84" y="158"/>
                </a:lnTo>
                <a:lnTo>
                  <a:pt x="36" y="0"/>
                </a:lnTo>
                <a:lnTo>
                  <a:pt x="0" y="0"/>
                </a:lnTo>
                <a:lnTo>
                  <a:pt x="0" y="207"/>
                </a:lnTo>
                <a:lnTo>
                  <a:pt x="24" y="207"/>
                </a:lnTo>
                <a:lnTo>
                  <a:pt x="24" y="3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5" name="Freeform 421"/>
          <p:cNvSpPr>
            <a:spLocks noEditPoints="1"/>
          </p:cNvSpPr>
          <p:nvPr/>
        </p:nvSpPr>
        <p:spPr bwMode="auto">
          <a:xfrm>
            <a:off x="7158038" y="3317875"/>
            <a:ext cx="61912" cy="84138"/>
          </a:xfrm>
          <a:custGeom>
            <a:avLst/>
            <a:gdLst>
              <a:gd name="T0" fmla="*/ 43674 w 129"/>
              <a:gd name="T1" fmla="*/ 52388 h 159"/>
              <a:gd name="T2" fmla="*/ 42235 w 129"/>
              <a:gd name="T3" fmla="*/ 60325 h 159"/>
              <a:gd name="T4" fmla="*/ 37915 w 129"/>
              <a:gd name="T5" fmla="*/ 66675 h 159"/>
              <a:gd name="T6" fmla="*/ 31196 w 129"/>
              <a:gd name="T7" fmla="*/ 70909 h 159"/>
              <a:gd name="T8" fmla="*/ 23517 w 129"/>
              <a:gd name="T9" fmla="*/ 71967 h 159"/>
              <a:gd name="T10" fmla="*/ 18238 w 129"/>
              <a:gd name="T11" fmla="*/ 71438 h 159"/>
              <a:gd name="T12" fmla="*/ 14878 w 129"/>
              <a:gd name="T13" fmla="*/ 69321 h 159"/>
              <a:gd name="T14" fmla="*/ 12478 w 129"/>
              <a:gd name="T15" fmla="*/ 64559 h 159"/>
              <a:gd name="T16" fmla="*/ 11519 w 129"/>
              <a:gd name="T17" fmla="*/ 59796 h 159"/>
              <a:gd name="T18" fmla="*/ 11998 w 129"/>
              <a:gd name="T19" fmla="*/ 54504 h 159"/>
              <a:gd name="T20" fmla="*/ 14398 w 129"/>
              <a:gd name="T21" fmla="*/ 50800 h 159"/>
              <a:gd name="T22" fmla="*/ 17758 w 129"/>
              <a:gd name="T23" fmla="*/ 47625 h 159"/>
              <a:gd name="T24" fmla="*/ 22557 w 129"/>
              <a:gd name="T25" fmla="*/ 46567 h 159"/>
              <a:gd name="T26" fmla="*/ 34076 w 129"/>
              <a:gd name="T27" fmla="*/ 44450 h 159"/>
              <a:gd name="T28" fmla="*/ 43674 w 129"/>
              <a:gd name="T29" fmla="*/ 40746 h 159"/>
              <a:gd name="T30" fmla="*/ 44634 w 129"/>
              <a:gd name="T31" fmla="*/ 74084 h 159"/>
              <a:gd name="T32" fmla="*/ 46074 w 129"/>
              <a:gd name="T33" fmla="*/ 78317 h 159"/>
              <a:gd name="T34" fmla="*/ 48474 w 129"/>
              <a:gd name="T35" fmla="*/ 81492 h 159"/>
              <a:gd name="T36" fmla="*/ 52793 w 129"/>
              <a:gd name="T37" fmla="*/ 83080 h 159"/>
              <a:gd name="T38" fmla="*/ 58072 w 129"/>
              <a:gd name="T39" fmla="*/ 82550 h 159"/>
              <a:gd name="T40" fmla="*/ 61912 w 129"/>
              <a:gd name="T41" fmla="*/ 71438 h 159"/>
              <a:gd name="T42" fmla="*/ 56633 w 129"/>
              <a:gd name="T43" fmla="*/ 71438 h 159"/>
              <a:gd name="T44" fmla="*/ 54713 w 129"/>
              <a:gd name="T45" fmla="*/ 67205 h 159"/>
              <a:gd name="T46" fmla="*/ 54713 w 129"/>
              <a:gd name="T47" fmla="*/ 24342 h 159"/>
              <a:gd name="T48" fmla="*/ 53273 w 129"/>
              <a:gd name="T49" fmla="*/ 13758 h 159"/>
              <a:gd name="T50" fmla="*/ 48474 w 129"/>
              <a:gd name="T51" fmla="*/ 5821 h 159"/>
              <a:gd name="T52" fmla="*/ 40315 w 129"/>
              <a:gd name="T53" fmla="*/ 1058 h 159"/>
              <a:gd name="T54" fmla="*/ 29276 w 129"/>
              <a:gd name="T55" fmla="*/ 0 h 159"/>
              <a:gd name="T56" fmla="*/ 18238 w 129"/>
              <a:gd name="T57" fmla="*/ 2117 h 159"/>
              <a:gd name="T58" fmla="*/ 10079 w 129"/>
              <a:gd name="T59" fmla="*/ 6879 h 159"/>
              <a:gd name="T60" fmla="*/ 5279 w 129"/>
              <a:gd name="T61" fmla="*/ 14817 h 159"/>
              <a:gd name="T62" fmla="*/ 2880 w 129"/>
              <a:gd name="T63" fmla="*/ 25400 h 159"/>
              <a:gd name="T64" fmla="*/ 13438 w 129"/>
              <a:gd name="T65" fmla="*/ 25929 h 159"/>
              <a:gd name="T66" fmla="*/ 14878 w 129"/>
              <a:gd name="T67" fmla="*/ 19579 h 159"/>
              <a:gd name="T68" fmla="*/ 17758 w 129"/>
              <a:gd name="T69" fmla="*/ 15346 h 159"/>
              <a:gd name="T70" fmla="*/ 22077 w 129"/>
              <a:gd name="T71" fmla="*/ 12171 h 159"/>
              <a:gd name="T72" fmla="*/ 28796 w 129"/>
              <a:gd name="T73" fmla="*/ 11642 h 159"/>
              <a:gd name="T74" fmla="*/ 35515 w 129"/>
              <a:gd name="T75" fmla="*/ 12171 h 159"/>
              <a:gd name="T76" fmla="*/ 39835 w 129"/>
              <a:gd name="T77" fmla="*/ 14817 h 159"/>
              <a:gd name="T78" fmla="*/ 42714 w 129"/>
              <a:gd name="T79" fmla="*/ 18521 h 159"/>
              <a:gd name="T80" fmla="*/ 43674 w 129"/>
              <a:gd name="T81" fmla="*/ 23283 h 159"/>
              <a:gd name="T82" fmla="*/ 43194 w 129"/>
              <a:gd name="T83" fmla="*/ 29104 h 159"/>
              <a:gd name="T84" fmla="*/ 40315 w 129"/>
              <a:gd name="T85" fmla="*/ 31750 h 159"/>
              <a:gd name="T86" fmla="*/ 34076 w 129"/>
              <a:gd name="T87" fmla="*/ 33338 h 159"/>
              <a:gd name="T88" fmla="*/ 22557 w 129"/>
              <a:gd name="T89" fmla="*/ 34396 h 159"/>
              <a:gd name="T90" fmla="*/ 12478 w 129"/>
              <a:gd name="T91" fmla="*/ 37571 h 159"/>
              <a:gd name="T92" fmla="*/ 5759 w 129"/>
              <a:gd name="T93" fmla="*/ 42863 h 159"/>
              <a:gd name="T94" fmla="*/ 1440 w 129"/>
              <a:gd name="T95" fmla="*/ 49742 h 159"/>
              <a:gd name="T96" fmla="*/ 0 w 129"/>
              <a:gd name="T97" fmla="*/ 59796 h 159"/>
              <a:gd name="T98" fmla="*/ 1440 w 129"/>
              <a:gd name="T99" fmla="*/ 69850 h 159"/>
              <a:gd name="T100" fmla="*/ 5759 w 129"/>
              <a:gd name="T101" fmla="*/ 77788 h 159"/>
              <a:gd name="T102" fmla="*/ 11998 w 129"/>
              <a:gd name="T103" fmla="*/ 82021 h 159"/>
              <a:gd name="T104" fmla="*/ 21117 w 129"/>
              <a:gd name="T105" fmla="*/ 84138 h 159"/>
              <a:gd name="T106" fmla="*/ 34076 w 129"/>
              <a:gd name="T107" fmla="*/ 80963 h 159"/>
              <a:gd name="T108" fmla="*/ 44634 w 129"/>
              <a:gd name="T109" fmla="*/ 70909 h 1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9"/>
              <a:gd name="T167" fmla="*/ 129 w 129"/>
              <a:gd name="T168" fmla="*/ 159 h 1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9">
                <a:moveTo>
                  <a:pt x="91" y="77"/>
                </a:moveTo>
                <a:lnTo>
                  <a:pt x="91" y="99"/>
                </a:lnTo>
                <a:lnTo>
                  <a:pt x="90" y="107"/>
                </a:lnTo>
                <a:lnTo>
                  <a:pt x="88" y="114"/>
                </a:lnTo>
                <a:lnTo>
                  <a:pt x="84" y="120"/>
                </a:lnTo>
                <a:lnTo>
                  <a:pt x="79" y="126"/>
                </a:lnTo>
                <a:lnTo>
                  <a:pt x="73" y="131"/>
                </a:lnTo>
                <a:lnTo>
                  <a:pt x="65" y="134"/>
                </a:lnTo>
                <a:lnTo>
                  <a:pt x="58" y="135"/>
                </a:lnTo>
                <a:lnTo>
                  <a:pt x="49" y="136"/>
                </a:lnTo>
                <a:lnTo>
                  <a:pt x="43" y="136"/>
                </a:lnTo>
                <a:lnTo>
                  <a:pt x="38" y="135"/>
                </a:lnTo>
                <a:lnTo>
                  <a:pt x="34" y="133"/>
                </a:lnTo>
                <a:lnTo>
                  <a:pt x="31" y="131"/>
                </a:lnTo>
                <a:lnTo>
                  <a:pt x="27" y="127"/>
                </a:lnTo>
                <a:lnTo>
                  <a:pt x="26" y="122"/>
                </a:lnTo>
                <a:lnTo>
                  <a:pt x="24" y="118"/>
                </a:lnTo>
                <a:lnTo>
                  <a:pt x="24" y="113"/>
                </a:lnTo>
                <a:lnTo>
                  <a:pt x="24" y="107"/>
                </a:lnTo>
                <a:lnTo>
                  <a:pt x="25" y="103"/>
                </a:lnTo>
                <a:lnTo>
                  <a:pt x="27" y="99"/>
                </a:lnTo>
                <a:lnTo>
                  <a:pt x="30" y="96"/>
                </a:lnTo>
                <a:lnTo>
                  <a:pt x="33" y="92"/>
                </a:lnTo>
                <a:lnTo>
                  <a:pt x="37" y="90"/>
                </a:lnTo>
                <a:lnTo>
                  <a:pt x="42" y="89"/>
                </a:lnTo>
                <a:lnTo>
                  <a:pt x="47" y="88"/>
                </a:lnTo>
                <a:lnTo>
                  <a:pt x="59" y="85"/>
                </a:lnTo>
                <a:lnTo>
                  <a:pt x="71" y="84"/>
                </a:lnTo>
                <a:lnTo>
                  <a:pt x="81" y="82"/>
                </a:lnTo>
                <a:lnTo>
                  <a:pt x="91" y="77"/>
                </a:lnTo>
                <a:close/>
                <a:moveTo>
                  <a:pt x="93" y="134"/>
                </a:moveTo>
                <a:lnTo>
                  <a:pt x="93" y="140"/>
                </a:lnTo>
                <a:lnTo>
                  <a:pt x="94" y="145"/>
                </a:lnTo>
                <a:lnTo>
                  <a:pt x="96" y="148"/>
                </a:lnTo>
                <a:lnTo>
                  <a:pt x="98" y="152"/>
                </a:lnTo>
                <a:lnTo>
                  <a:pt x="101" y="154"/>
                </a:lnTo>
                <a:lnTo>
                  <a:pt x="105" y="156"/>
                </a:lnTo>
                <a:lnTo>
                  <a:pt x="110" y="157"/>
                </a:lnTo>
                <a:lnTo>
                  <a:pt x="116" y="157"/>
                </a:lnTo>
                <a:lnTo>
                  <a:pt x="121" y="156"/>
                </a:lnTo>
                <a:lnTo>
                  <a:pt x="129" y="155"/>
                </a:lnTo>
                <a:lnTo>
                  <a:pt x="129" y="135"/>
                </a:lnTo>
                <a:lnTo>
                  <a:pt x="122" y="136"/>
                </a:lnTo>
                <a:lnTo>
                  <a:pt x="118" y="135"/>
                </a:lnTo>
                <a:lnTo>
                  <a:pt x="115" y="132"/>
                </a:lnTo>
                <a:lnTo>
                  <a:pt x="114" y="127"/>
                </a:lnTo>
                <a:lnTo>
                  <a:pt x="114" y="120"/>
                </a:lnTo>
                <a:lnTo>
                  <a:pt x="114" y="46"/>
                </a:lnTo>
                <a:lnTo>
                  <a:pt x="113" y="35"/>
                </a:lnTo>
                <a:lnTo>
                  <a:pt x="111" y="26"/>
                </a:lnTo>
                <a:lnTo>
                  <a:pt x="107" y="18"/>
                </a:lnTo>
                <a:lnTo>
                  <a:pt x="101" y="11"/>
                </a:lnTo>
                <a:lnTo>
                  <a:pt x="94" y="6"/>
                </a:lnTo>
                <a:lnTo>
                  <a:pt x="84" y="2"/>
                </a:lnTo>
                <a:lnTo>
                  <a:pt x="74" y="1"/>
                </a:lnTo>
                <a:lnTo>
                  <a:pt x="61" y="0"/>
                </a:lnTo>
                <a:lnTo>
                  <a:pt x="49" y="1"/>
                </a:lnTo>
                <a:lnTo>
                  <a:pt x="38" y="4"/>
                </a:lnTo>
                <a:lnTo>
                  <a:pt x="28" y="7"/>
                </a:lnTo>
                <a:lnTo>
                  <a:pt x="21" y="13"/>
                </a:lnTo>
                <a:lnTo>
                  <a:pt x="15" y="20"/>
                </a:lnTo>
                <a:lnTo>
                  <a:pt x="11" y="28"/>
                </a:lnTo>
                <a:lnTo>
                  <a:pt x="7" y="37"/>
                </a:lnTo>
                <a:lnTo>
                  <a:pt x="6" y="48"/>
                </a:lnTo>
                <a:lnTo>
                  <a:pt x="6" y="49"/>
                </a:lnTo>
                <a:lnTo>
                  <a:pt x="28" y="49"/>
                </a:lnTo>
                <a:lnTo>
                  <a:pt x="28" y="43"/>
                </a:lnTo>
                <a:lnTo>
                  <a:pt x="31" y="37"/>
                </a:lnTo>
                <a:lnTo>
                  <a:pt x="33" y="33"/>
                </a:lnTo>
                <a:lnTo>
                  <a:pt x="37" y="29"/>
                </a:lnTo>
                <a:lnTo>
                  <a:pt x="41" y="26"/>
                </a:lnTo>
                <a:lnTo>
                  <a:pt x="46" y="23"/>
                </a:lnTo>
                <a:lnTo>
                  <a:pt x="53" y="22"/>
                </a:lnTo>
                <a:lnTo>
                  <a:pt x="60" y="22"/>
                </a:lnTo>
                <a:lnTo>
                  <a:pt x="67" y="22"/>
                </a:lnTo>
                <a:lnTo>
                  <a:pt x="74" y="23"/>
                </a:lnTo>
                <a:lnTo>
                  <a:pt x="79" y="26"/>
                </a:lnTo>
                <a:lnTo>
                  <a:pt x="83" y="28"/>
                </a:lnTo>
                <a:lnTo>
                  <a:pt x="86" y="30"/>
                </a:lnTo>
                <a:lnTo>
                  <a:pt x="89" y="35"/>
                </a:lnTo>
                <a:lnTo>
                  <a:pt x="91" y="39"/>
                </a:lnTo>
                <a:lnTo>
                  <a:pt x="91" y="44"/>
                </a:lnTo>
                <a:lnTo>
                  <a:pt x="91" y="50"/>
                </a:lnTo>
                <a:lnTo>
                  <a:pt x="90" y="55"/>
                </a:lnTo>
                <a:lnTo>
                  <a:pt x="89" y="57"/>
                </a:lnTo>
                <a:lnTo>
                  <a:pt x="84" y="60"/>
                </a:lnTo>
                <a:lnTo>
                  <a:pt x="79" y="62"/>
                </a:lnTo>
                <a:lnTo>
                  <a:pt x="71" y="63"/>
                </a:lnTo>
                <a:lnTo>
                  <a:pt x="60" y="64"/>
                </a:lnTo>
                <a:lnTo>
                  <a:pt x="47" y="65"/>
                </a:lnTo>
                <a:lnTo>
                  <a:pt x="36" y="68"/>
                </a:lnTo>
                <a:lnTo>
                  <a:pt x="26" y="71"/>
                </a:lnTo>
                <a:lnTo>
                  <a:pt x="18" y="75"/>
                </a:lnTo>
                <a:lnTo>
                  <a:pt x="12" y="81"/>
                </a:lnTo>
                <a:lnTo>
                  <a:pt x="6" y="86"/>
                </a:lnTo>
                <a:lnTo>
                  <a:pt x="3" y="94"/>
                </a:lnTo>
                <a:lnTo>
                  <a:pt x="1" y="103"/>
                </a:lnTo>
                <a:lnTo>
                  <a:pt x="0" y="113"/>
                </a:lnTo>
                <a:lnTo>
                  <a:pt x="1" y="124"/>
                </a:lnTo>
                <a:lnTo>
                  <a:pt x="3" y="132"/>
                </a:lnTo>
                <a:lnTo>
                  <a:pt x="6" y="140"/>
                </a:lnTo>
                <a:lnTo>
                  <a:pt x="12" y="147"/>
                </a:lnTo>
                <a:lnTo>
                  <a:pt x="18" y="152"/>
                </a:lnTo>
                <a:lnTo>
                  <a:pt x="25" y="155"/>
                </a:lnTo>
                <a:lnTo>
                  <a:pt x="35" y="157"/>
                </a:lnTo>
                <a:lnTo>
                  <a:pt x="44" y="159"/>
                </a:lnTo>
                <a:lnTo>
                  <a:pt x="58" y="157"/>
                </a:lnTo>
                <a:lnTo>
                  <a:pt x="71" y="153"/>
                </a:lnTo>
                <a:lnTo>
                  <a:pt x="82" y="145"/>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6" name="Freeform 422"/>
          <p:cNvSpPr>
            <a:spLocks/>
          </p:cNvSpPr>
          <p:nvPr/>
        </p:nvSpPr>
        <p:spPr bwMode="auto">
          <a:xfrm>
            <a:off x="7229476" y="3317875"/>
            <a:ext cx="30163" cy="82550"/>
          </a:xfrm>
          <a:custGeom>
            <a:avLst/>
            <a:gdLst>
              <a:gd name="T0" fmla="*/ 0 w 66"/>
              <a:gd name="T1" fmla="*/ 82550 h 155"/>
              <a:gd name="T2" fmla="*/ 10511 w 66"/>
              <a:gd name="T3" fmla="*/ 82550 h 155"/>
              <a:gd name="T4" fmla="*/ 10511 w 66"/>
              <a:gd name="T5" fmla="*/ 37281 h 155"/>
              <a:gd name="T6" fmla="*/ 10968 w 66"/>
              <a:gd name="T7" fmla="*/ 32487 h 155"/>
              <a:gd name="T8" fmla="*/ 11425 w 66"/>
              <a:gd name="T9" fmla="*/ 27162 h 155"/>
              <a:gd name="T10" fmla="*/ 12796 w 66"/>
              <a:gd name="T11" fmla="*/ 23434 h 155"/>
              <a:gd name="T12" fmla="*/ 14624 w 66"/>
              <a:gd name="T13" fmla="*/ 20771 h 155"/>
              <a:gd name="T14" fmla="*/ 17367 w 66"/>
              <a:gd name="T15" fmla="*/ 17575 h 155"/>
              <a:gd name="T16" fmla="*/ 20109 w 66"/>
              <a:gd name="T17" fmla="*/ 15445 h 155"/>
              <a:gd name="T18" fmla="*/ 24222 w 66"/>
              <a:gd name="T19" fmla="*/ 14912 h 155"/>
              <a:gd name="T20" fmla="*/ 27878 w 66"/>
              <a:gd name="T21" fmla="*/ 14380 h 155"/>
              <a:gd name="T22" fmla="*/ 30163 w 66"/>
              <a:gd name="T23" fmla="*/ 14380 h 155"/>
              <a:gd name="T24" fmla="*/ 30163 w 66"/>
              <a:gd name="T25" fmla="*/ 0 h 155"/>
              <a:gd name="T26" fmla="*/ 27421 w 66"/>
              <a:gd name="T27" fmla="*/ 0 h 155"/>
              <a:gd name="T28" fmla="*/ 24679 w 66"/>
              <a:gd name="T29" fmla="*/ 0 h 155"/>
              <a:gd name="T30" fmla="*/ 21480 w 66"/>
              <a:gd name="T31" fmla="*/ 1065 h 155"/>
              <a:gd name="T32" fmla="*/ 19195 w 66"/>
              <a:gd name="T33" fmla="*/ 2663 h 155"/>
              <a:gd name="T34" fmla="*/ 16910 w 66"/>
              <a:gd name="T35" fmla="*/ 3728 h 155"/>
              <a:gd name="T36" fmla="*/ 14624 w 66"/>
              <a:gd name="T37" fmla="*/ 6391 h 155"/>
              <a:gd name="T38" fmla="*/ 12796 w 66"/>
              <a:gd name="T39" fmla="*/ 9586 h 155"/>
              <a:gd name="T40" fmla="*/ 11425 w 66"/>
              <a:gd name="T41" fmla="*/ 12249 h 155"/>
              <a:gd name="T42" fmla="*/ 10054 w 66"/>
              <a:gd name="T43" fmla="*/ 15977 h 155"/>
              <a:gd name="T44" fmla="*/ 10054 w 66"/>
              <a:gd name="T45" fmla="*/ 2130 h 155"/>
              <a:gd name="T46" fmla="*/ 0 w 66"/>
              <a:gd name="T47" fmla="*/ 2130 h 155"/>
              <a:gd name="T48" fmla="*/ 0 w 66"/>
              <a:gd name="T49" fmla="*/ 8255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155"/>
              <a:gd name="T77" fmla="*/ 66 w 66"/>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155">
                <a:moveTo>
                  <a:pt x="0" y="155"/>
                </a:moveTo>
                <a:lnTo>
                  <a:pt x="23" y="155"/>
                </a:lnTo>
                <a:lnTo>
                  <a:pt x="23" y="70"/>
                </a:lnTo>
                <a:lnTo>
                  <a:pt x="24" y="61"/>
                </a:lnTo>
                <a:lnTo>
                  <a:pt x="25" y="51"/>
                </a:lnTo>
                <a:lnTo>
                  <a:pt x="28" y="44"/>
                </a:lnTo>
                <a:lnTo>
                  <a:pt x="32" y="39"/>
                </a:lnTo>
                <a:lnTo>
                  <a:pt x="38" y="33"/>
                </a:lnTo>
                <a:lnTo>
                  <a:pt x="44" y="29"/>
                </a:lnTo>
                <a:lnTo>
                  <a:pt x="53" y="28"/>
                </a:lnTo>
                <a:lnTo>
                  <a:pt x="61" y="27"/>
                </a:lnTo>
                <a:lnTo>
                  <a:pt x="66" y="27"/>
                </a:lnTo>
                <a:lnTo>
                  <a:pt x="66" y="0"/>
                </a:lnTo>
                <a:lnTo>
                  <a:pt x="60" y="0"/>
                </a:lnTo>
                <a:lnTo>
                  <a:pt x="54" y="0"/>
                </a:lnTo>
                <a:lnTo>
                  <a:pt x="47" y="2"/>
                </a:lnTo>
                <a:lnTo>
                  <a:pt x="42" y="5"/>
                </a:lnTo>
                <a:lnTo>
                  <a:pt x="37" y="7"/>
                </a:lnTo>
                <a:lnTo>
                  <a:pt x="32" y="12"/>
                </a:lnTo>
                <a:lnTo>
                  <a:pt x="28" y="18"/>
                </a:lnTo>
                <a:lnTo>
                  <a:pt x="25" y="23"/>
                </a:lnTo>
                <a:lnTo>
                  <a:pt x="22" y="30"/>
                </a:lnTo>
                <a:lnTo>
                  <a:pt x="22" y="4"/>
                </a:lnTo>
                <a:lnTo>
                  <a:pt x="0" y="4"/>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7" name="Freeform 423"/>
          <p:cNvSpPr>
            <a:spLocks noEditPoints="1"/>
          </p:cNvSpPr>
          <p:nvPr/>
        </p:nvSpPr>
        <p:spPr bwMode="auto">
          <a:xfrm>
            <a:off x="7270751" y="3290889"/>
            <a:ext cx="11113" cy="109537"/>
          </a:xfrm>
          <a:custGeom>
            <a:avLst/>
            <a:gdLst>
              <a:gd name="T0" fmla="*/ 0 w 23"/>
              <a:gd name="T1" fmla="*/ 109537 h 207"/>
              <a:gd name="T2" fmla="*/ 11113 w 23"/>
              <a:gd name="T3" fmla="*/ 109537 h 207"/>
              <a:gd name="T4" fmla="*/ 11113 w 23"/>
              <a:gd name="T5" fmla="*/ 29633 h 207"/>
              <a:gd name="T6" fmla="*/ 0 w 23"/>
              <a:gd name="T7" fmla="*/ 29633 h 207"/>
              <a:gd name="T8" fmla="*/ 0 w 23"/>
              <a:gd name="T9" fmla="*/ 109537 h 207"/>
              <a:gd name="T10" fmla="*/ 0 w 23"/>
              <a:gd name="T11" fmla="*/ 14817 h 207"/>
              <a:gd name="T12" fmla="*/ 11113 w 23"/>
              <a:gd name="T13" fmla="*/ 14817 h 207"/>
              <a:gd name="T14" fmla="*/ 11113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8" name="Freeform 424"/>
          <p:cNvSpPr>
            <a:spLocks noEditPoints="1"/>
          </p:cNvSpPr>
          <p:nvPr/>
        </p:nvSpPr>
        <p:spPr bwMode="auto">
          <a:xfrm>
            <a:off x="7294564" y="3317875"/>
            <a:ext cx="58737" cy="84138"/>
          </a:xfrm>
          <a:custGeom>
            <a:avLst/>
            <a:gdLst>
              <a:gd name="T0" fmla="*/ 41758 w 128"/>
              <a:gd name="T1" fmla="*/ 52388 h 159"/>
              <a:gd name="T2" fmla="*/ 39923 w 128"/>
              <a:gd name="T3" fmla="*/ 60325 h 159"/>
              <a:gd name="T4" fmla="*/ 36252 w 128"/>
              <a:gd name="T5" fmla="*/ 66675 h 159"/>
              <a:gd name="T6" fmla="*/ 29827 w 128"/>
              <a:gd name="T7" fmla="*/ 70909 h 159"/>
              <a:gd name="T8" fmla="*/ 22026 w 128"/>
              <a:gd name="T9" fmla="*/ 71967 h 159"/>
              <a:gd name="T10" fmla="*/ 17438 w 128"/>
              <a:gd name="T11" fmla="*/ 71438 h 159"/>
              <a:gd name="T12" fmla="*/ 13766 w 128"/>
              <a:gd name="T13" fmla="*/ 69321 h 159"/>
              <a:gd name="T14" fmla="*/ 11931 w 128"/>
              <a:gd name="T15" fmla="*/ 64559 h 159"/>
              <a:gd name="T16" fmla="*/ 11013 w 128"/>
              <a:gd name="T17" fmla="*/ 59796 h 159"/>
              <a:gd name="T18" fmla="*/ 11472 w 128"/>
              <a:gd name="T19" fmla="*/ 54504 h 159"/>
              <a:gd name="T20" fmla="*/ 13308 w 128"/>
              <a:gd name="T21" fmla="*/ 50800 h 159"/>
              <a:gd name="T22" fmla="*/ 16979 w 128"/>
              <a:gd name="T23" fmla="*/ 47625 h 159"/>
              <a:gd name="T24" fmla="*/ 21567 w 128"/>
              <a:gd name="T25" fmla="*/ 46567 h 159"/>
              <a:gd name="T26" fmla="*/ 32122 w 128"/>
              <a:gd name="T27" fmla="*/ 44450 h 159"/>
              <a:gd name="T28" fmla="*/ 41758 w 128"/>
              <a:gd name="T29" fmla="*/ 40746 h 159"/>
              <a:gd name="T30" fmla="*/ 42676 w 128"/>
              <a:gd name="T31" fmla="*/ 74084 h 159"/>
              <a:gd name="T32" fmla="*/ 44053 w 128"/>
              <a:gd name="T33" fmla="*/ 78317 h 159"/>
              <a:gd name="T34" fmla="*/ 46347 w 128"/>
              <a:gd name="T35" fmla="*/ 81492 h 159"/>
              <a:gd name="T36" fmla="*/ 50477 w 128"/>
              <a:gd name="T37" fmla="*/ 83080 h 159"/>
              <a:gd name="T38" fmla="*/ 55525 w 128"/>
              <a:gd name="T39" fmla="*/ 82550 h 159"/>
              <a:gd name="T40" fmla="*/ 58737 w 128"/>
              <a:gd name="T41" fmla="*/ 71438 h 159"/>
              <a:gd name="T42" fmla="*/ 54148 w 128"/>
              <a:gd name="T43" fmla="*/ 71438 h 159"/>
              <a:gd name="T44" fmla="*/ 52313 w 128"/>
              <a:gd name="T45" fmla="*/ 67205 h 159"/>
              <a:gd name="T46" fmla="*/ 52313 w 128"/>
              <a:gd name="T47" fmla="*/ 24342 h 159"/>
              <a:gd name="T48" fmla="*/ 50936 w 128"/>
              <a:gd name="T49" fmla="*/ 13758 h 159"/>
              <a:gd name="T50" fmla="*/ 46347 w 128"/>
              <a:gd name="T51" fmla="*/ 5821 h 159"/>
              <a:gd name="T52" fmla="*/ 38546 w 128"/>
              <a:gd name="T53" fmla="*/ 1058 h 159"/>
              <a:gd name="T54" fmla="*/ 27992 w 128"/>
              <a:gd name="T55" fmla="*/ 0 h 159"/>
              <a:gd name="T56" fmla="*/ 17438 w 128"/>
              <a:gd name="T57" fmla="*/ 2117 h 159"/>
              <a:gd name="T58" fmla="*/ 9637 w 128"/>
              <a:gd name="T59" fmla="*/ 6879 h 159"/>
              <a:gd name="T60" fmla="*/ 4589 w 128"/>
              <a:gd name="T61" fmla="*/ 14817 h 159"/>
              <a:gd name="T62" fmla="*/ 2753 w 128"/>
              <a:gd name="T63" fmla="*/ 25400 h 159"/>
              <a:gd name="T64" fmla="*/ 12849 w 128"/>
              <a:gd name="T65" fmla="*/ 25929 h 159"/>
              <a:gd name="T66" fmla="*/ 13766 w 128"/>
              <a:gd name="T67" fmla="*/ 19579 h 159"/>
              <a:gd name="T68" fmla="*/ 16979 w 128"/>
              <a:gd name="T69" fmla="*/ 15346 h 159"/>
              <a:gd name="T70" fmla="*/ 21109 w 128"/>
              <a:gd name="T71" fmla="*/ 12171 h 159"/>
              <a:gd name="T72" fmla="*/ 27533 w 128"/>
              <a:gd name="T73" fmla="*/ 11642 h 159"/>
              <a:gd name="T74" fmla="*/ 33957 w 128"/>
              <a:gd name="T75" fmla="*/ 12171 h 159"/>
              <a:gd name="T76" fmla="*/ 38087 w 128"/>
              <a:gd name="T77" fmla="*/ 14817 h 159"/>
              <a:gd name="T78" fmla="*/ 40382 w 128"/>
              <a:gd name="T79" fmla="*/ 18521 h 159"/>
              <a:gd name="T80" fmla="*/ 41758 w 128"/>
              <a:gd name="T81" fmla="*/ 23283 h 159"/>
              <a:gd name="T82" fmla="*/ 40841 w 128"/>
              <a:gd name="T83" fmla="*/ 29104 h 159"/>
              <a:gd name="T84" fmla="*/ 38546 w 128"/>
              <a:gd name="T85" fmla="*/ 31750 h 159"/>
              <a:gd name="T86" fmla="*/ 32122 w 128"/>
              <a:gd name="T87" fmla="*/ 33338 h 159"/>
              <a:gd name="T88" fmla="*/ 21567 w 128"/>
              <a:gd name="T89" fmla="*/ 34396 h 159"/>
              <a:gd name="T90" fmla="*/ 11931 w 128"/>
              <a:gd name="T91" fmla="*/ 37571 h 159"/>
              <a:gd name="T92" fmla="*/ 5048 w 128"/>
              <a:gd name="T93" fmla="*/ 42863 h 159"/>
              <a:gd name="T94" fmla="*/ 1377 w 128"/>
              <a:gd name="T95" fmla="*/ 49742 h 159"/>
              <a:gd name="T96" fmla="*/ 0 w 128"/>
              <a:gd name="T97" fmla="*/ 59796 h 159"/>
              <a:gd name="T98" fmla="*/ 1377 w 128"/>
              <a:gd name="T99" fmla="*/ 69850 h 159"/>
              <a:gd name="T100" fmla="*/ 5048 w 128"/>
              <a:gd name="T101" fmla="*/ 77788 h 159"/>
              <a:gd name="T102" fmla="*/ 11472 w 128"/>
              <a:gd name="T103" fmla="*/ 82021 h 159"/>
              <a:gd name="T104" fmla="*/ 20191 w 128"/>
              <a:gd name="T105" fmla="*/ 84138 h 159"/>
              <a:gd name="T106" fmla="*/ 32122 w 128"/>
              <a:gd name="T107" fmla="*/ 80963 h 159"/>
              <a:gd name="T108" fmla="*/ 42676 w 128"/>
              <a:gd name="T109" fmla="*/ 70909 h 1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159"/>
              <a:gd name="T167" fmla="*/ 128 w 128"/>
              <a:gd name="T168" fmla="*/ 159 h 1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159">
                <a:moveTo>
                  <a:pt x="91" y="77"/>
                </a:moveTo>
                <a:lnTo>
                  <a:pt x="91" y="99"/>
                </a:lnTo>
                <a:lnTo>
                  <a:pt x="89" y="107"/>
                </a:lnTo>
                <a:lnTo>
                  <a:pt x="87" y="114"/>
                </a:lnTo>
                <a:lnTo>
                  <a:pt x="84" y="120"/>
                </a:lnTo>
                <a:lnTo>
                  <a:pt x="79" y="126"/>
                </a:lnTo>
                <a:lnTo>
                  <a:pt x="73" y="131"/>
                </a:lnTo>
                <a:lnTo>
                  <a:pt x="65" y="134"/>
                </a:lnTo>
                <a:lnTo>
                  <a:pt x="58" y="135"/>
                </a:lnTo>
                <a:lnTo>
                  <a:pt x="48" y="136"/>
                </a:lnTo>
                <a:lnTo>
                  <a:pt x="43" y="136"/>
                </a:lnTo>
                <a:lnTo>
                  <a:pt x="38" y="135"/>
                </a:lnTo>
                <a:lnTo>
                  <a:pt x="34" y="133"/>
                </a:lnTo>
                <a:lnTo>
                  <a:pt x="30" y="131"/>
                </a:lnTo>
                <a:lnTo>
                  <a:pt x="27" y="127"/>
                </a:lnTo>
                <a:lnTo>
                  <a:pt x="26" y="122"/>
                </a:lnTo>
                <a:lnTo>
                  <a:pt x="24" y="118"/>
                </a:lnTo>
                <a:lnTo>
                  <a:pt x="24" y="113"/>
                </a:lnTo>
                <a:lnTo>
                  <a:pt x="24" y="107"/>
                </a:lnTo>
                <a:lnTo>
                  <a:pt x="25" y="103"/>
                </a:lnTo>
                <a:lnTo>
                  <a:pt x="27" y="99"/>
                </a:lnTo>
                <a:lnTo>
                  <a:pt x="29" y="96"/>
                </a:lnTo>
                <a:lnTo>
                  <a:pt x="33" y="92"/>
                </a:lnTo>
                <a:lnTo>
                  <a:pt x="37" y="90"/>
                </a:lnTo>
                <a:lnTo>
                  <a:pt x="42" y="89"/>
                </a:lnTo>
                <a:lnTo>
                  <a:pt x="47" y="88"/>
                </a:lnTo>
                <a:lnTo>
                  <a:pt x="59" y="85"/>
                </a:lnTo>
                <a:lnTo>
                  <a:pt x="70" y="84"/>
                </a:lnTo>
                <a:lnTo>
                  <a:pt x="81" y="82"/>
                </a:lnTo>
                <a:lnTo>
                  <a:pt x="91" y="77"/>
                </a:lnTo>
                <a:close/>
                <a:moveTo>
                  <a:pt x="93" y="134"/>
                </a:moveTo>
                <a:lnTo>
                  <a:pt x="93" y="140"/>
                </a:lnTo>
                <a:lnTo>
                  <a:pt x="94" y="145"/>
                </a:lnTo>
                <a:lnTo>
                  <a:pt x="96" y="148"/>
                </a:lnTo>
                <a:lnTo>
                  <a:pt x="98" y="152"/>
                </a:lnTo>
                <a:lnTo>
                  <a:pt x="101" y="154"/>
                </a:lnTo>
                <a:lnTo>
                  <a:pt x="105" y="156"/>
                </a:lnTo>
                <a:lnTo>
                  <a:pt x="110" y="157"/>
                </a:lnTo>
                <a:lnTo>
                  <a:pt x="116" y="157"/>
                </a:lnTo>
                <a:lnTo>
                  <a:pt x="121" y="156"/>
                </a:lnTo>
                <a:lnTo>
                  <a:pt x="128" y="155"/>
                </a:lnTo>
                <a:lnTo>
                  <a:pt x="128" y="135"/>
                </a:lnTo>
                <a:lnTo>
                  <a:pt x="122" y="136"/>
                </a:lnTo>
                <a:lnTo>
                  <a:pt x="118" y="135"/>
                </a:lnTo>
                <a:lnTo>
                  <a:pt x="115" y="132"/>
                </a:lnTo>
                <a:lnTo>
                  <a:pt x="114" y="127"/>
                </a:lnTo>
                <a:lnTo>
                  <a:pt x="114" y="120"/>
                </a:lnTo>
                <a:lnTo>
                  <a:pt x="114" y="46"/>
                </a:lnTo>
                <a:lnTo>
                  <a:pt x="113" y="35"/>
                </a:lnTo>
                <a:lnTo>
                  <a:pt x="111" y="26"/>
                </a:lnTo>
                <a:lnTo>
                  <a:pt x="106" y="18"/>
                </a:lnTo>
                <a:lnTo>
                  <a:pt x="101" y="11"/>
                </a:lnTo>
                <a:lnTo>
                  <a:pt x="94" y="6"/>
                </a:lnTo>
                <a:lnTo>
                  <a:pt x="84" y="2"/>
                </a:lnTo>
                <a:lnTo>
                  <a:pt x="74" y="1"/>
                </a:lnTo>
                <a:lnTo>
                  <a:pt x="61" y="0"/>
                </a:lnTo>
                <a:lnTo>
                  <a:pt x="48" y="1"/>
                </a:lnTo>
                <a:lnTo>
                  <a:pt x="38" y="4"/>
                </a:lnTo>
                <a:lnTo>
                  <a:pt x="28" y="7"/>
                </a:lnTo>
                <a:lnTo>
                  <a:pt x="21" y="13"/>
                </a:lnTo>
                <a:lnTo>
                  <a:pt x="15" y="20"/>
                </a:lnTo>
                <a:lnTo>
                  <a:pt x="10" y="28"/>
                </a:lnTo>
                <a:lnTo>
                  <a:pt x="7" y="37"/>
                </a:lnTo>
                <a:lnTo>
                  <a:pt x="6" y="48"/>
                </a:lnTo>
                <a:lnTo>
                  <a:pt x="6" y="49"/>
                </a:lnTo>
                <a:lnTo>
                  <a:pt x="28" y="49"/>
                </a:lnTo>
                <a:lnTo>
                  <a:pt x="28" y="43"/>
                </a:lnTo>
                <a:lnTo>
                  <a:pt x="30" y="37"/>
                </a:lnTo>
                <a:lnTo>
                  <a:pt x="33" y="33"/>
                </a:lnTo>
                <a:lnTo>
                  <a:pt x="37" y="29"/>
                </a:lnTo>
                <a:lnTo>
                  <a:pt x="41" y="26"/>
                </a:lnTo>
                <a:lnTo>
                  <a:pt x="46" y="23"/>
                </a:lnTo>
                <a:lnTo>
                  <a:pt x="53" y="22"/>
                </a:lnTo>
                <a:lnTo>
                  <a:pt x="60" y="22"/>
                </a:lnTo>
                <a:lnTo>
                  <a:pt x="67" y="22"/>
                </a:lnTo>
                <a:lnTo>
                  <a:pt x="74" y="23"/>
                </a:lnTo>
                <a:lnTo>
                  <a:pt x="79" y="26"/>
                </a:lnTo>
                <a:lnTo>
                  <a:pt x="83" y="28"/>
                </a:lnTo>
                <a:lnTo>
                  <a:pt x="86" y="30"/>
                </a:lnTo>
                <a:lnTo>
                  <a:pt x="88" y="35"/>
                </a:lnTo>
                <a:lnTo>
                  <a:pt x="91" y="39"/>
                </a:lnTo>
                <a:lnTo>
                  <a:pt x="91" y="44"/>
                </a:lnTo>
                <a:lnTo>
                  <a:pt x="91" y="50"/>
                </a:lnTo>
                <a:lnTo>
                  <a:pt x="89" y="55"/>
                </a:lnTo>
                <a:lnTo>
                  <a:pt x="88" y="57"/>
                </a:lnTo>
                <a:lnTo>
                  <a:pt x="84" y="60"/>
                </a:lnTo>
                <a:lnTo>
                  <a:pt x="79" y="62"/>
                </a:lnTo>
                <a:lnTo>
                  <a:pt x="70" y="63"/>
                </a:lnTo>
                <a:lnTo>
                  <a:pt x="60" y="64"/>
                </a:lnTo>
                <a:lnTo>
                  <a:pt x="47" y="65"/>
                </a:lnTo>
                <a:lnTo>
                  <a:pt x="36" y="68"/>
                </a:lnTo>
                <a:lnTo>
                  <a:pt x="26" y="71"/>
                </a:lnTo>
                <a:lnTo>
                  <a:pt x="18" y="75"/>
                </a:lnTo>
                <a:lnTo>
                  <a:pt x="11" y="81"/>
                </a:lnTo>
                <a:lnTo>
                  <a:pt x="6" y="86"/>
                </a:lnTo>
                <a:lnTo>
                  <a:pt x="3" y="94"/>
                </a:lnTo>
                <a:lnTo>
                  <a:pt x="1" y="103"/>
                </a:lnTo>
                <a:lnTo>
                  <a:pt x="0" y="113"/>
                </a:lnTo>
                <a:lnTo>
                  <a:pt x="1" y="124"/>
                </a:lnTo>
                <a:lnTo>
                  <a:pt x="3" y="132"/>
                </a:lnTo>
                <a:lnTo>
                  <a:pt x="6" y="140"/>
                </a:lnTo>
                <a:lnTo>
                  <a:pt x="11" y="147"/>
                </a:lnTo>
                <a:lnTo>
                  <a:pt x="18" y="152"/>
                </a:lnTo>
                <a:lnTo>
                  <a:pt x="25" y="155"/>
                </a:lnTo>
                <a:lnTo>
                  <a:pt x="35" y="157"/>
                </a:lnTo>
                <a:lnTo>
                  <a:pt x="44" y="159"/>
                </a:lnTo>
                <a:lnTo>
                  <a:pt x="58" y="157"/>
                </a:lnTo>
                <a:lnTo>
                  <a:pt x="70" y="153"/>
                </a:lnTo>
                <a:lnTo>
                  <a:pt x="82" y="145"/>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9" name="Freeform 425"/>
          <p:cNvSpPr>
            <a:spLocks noEditPoints="1"/>
          </p:cNvSpPr>
          <p:nvPr/>
        </p:nvSpPr>
        <p:spPr bwMode="auto">
          <a:xfrm>
            <a:off x="7397750" y="3290889"/>
            <a:ext cx="63500" cy="109537"/>
          </a:xfrm>
          <a:custGeom>
            <a:avLst/>
            <a:gdLst>
              <a:gd name="T0" fmla="*/ 0 w 134"/>
              <a:gd name="T1" fmla="*/ 109537 h 207"/>
              <a:gd name="T2" fmla="*/ 12321 w 134"/>
              <a:gd name="T3" fmla="*/ 109537 h 207"/>
              <a:gd name="T4" fmla="*/ 12321 w 134"/>
              <a:gd name="T5" fmla="*/ 63500 h 207"/>
              <a:gd name="T6" fmla="*/ 30328 w 134"/>
              <a:gd name="T7" fmla="*/ 63500 h 207"/>
              <a:gd name="T8" fmla="*/ 36489 w 134"/>
              <a:gd name="T9" fmla="*/ 63500 h 207"/>
              <a:gd name="T10" fmla="*/ 42649 w 134"/>
              <a:gd name="T11" fmla="*/ 62971 h 207"/>
              <a:gd name="T12" fmla="*/ 47862 w 134"/>
              <a:gd name="T13" fmla="*/ 61383 h 207"/>
              <a:gd name="T14" fmla="*/ 52127 w 134"/>
              <a:gd name="T15" fmla="*/ 59266 h 207"/>
              <a:gd name="T16" fmla="*/ 54496 w 134"/>
              <a:gd name="T17" fmla="*/ 56621 h 207"/>
              <a:gd name="T18" fmla="*/ 57340 w 134"/>
              <a:gd name="T19" fmla="*/ 53975 h 207"/>
              <a:gd name="T20" fmla="*/ 59235 w 134"/>
              <a:gd name="T21" fmla="*/ 50800 h 207"/>
              <a:gd name="T22" fmla="*/ 60657 w 134"/>
              <a:gd name="T23" fmla="*/ 48154 h 207"/>
              <a:gd name="T24" fmla="*/ 62078 w 134"/>
              <a:gd name="T25" fmla="*/ 44450 h 207"/>
              <a:gd name="T26" fmla="*/ 62552 w 134"/>
              <a:gd name="T27" fmla="*/ 40746 h 207"/>
              <a:gd name="T28" fmla="*/ 63500 w 134"/>
              <a:gd name="T29" fmla="*/ 35983 h 207"/>
              <a:gd name="T30" fmla="*/ 63500 w 134"/>
              <a:gd name="T31" fmla="*/ 31750 h 207"/>
              <a:gd name="T32" fmla="*/ 63500 w 134"/>
              <a:gd name="T33" fmla="*/ 26987 h 207"/>
              <a:gd name="T34" fmla="*/ 63026 w 134"/>
              <a:gd name="T35" fmla="*/ 22754 h 207"/>
              <a:gd name="T36" fmla="*/ 62078 w 134"/>
              <a:gd name="T37" fmla="*/ 18521 h 207"/>
              <a:gd name="T38" fmla="*/ 60657 w 134"/>
              <a:gd name="T39" fmla="*/ 14817 h 207"/>
              <a:gd name="T40" fmla="*/ 59235 w 134"/>
              <a:gd name="T41" fmla="*/ 11642 h 207"/>
              <a:gd name="T42" fmla="*/ 57340 w 134"/>
              <a:gd name="T43" fmla="*/ 8467 h 207"/>
              <a:gd name="T44" fmla="*/ 54970 w 134"/>
              <a:gd name="T45" fmla="*/ 5821 h 207"/>
              <a:gd name="T46" fmla="*/ 52127 w 134"/>
              <a:gd name="T47" fmla="*/ 4233 h 207"/>
              <a:gd name="T48" fmla="*/ 48336 w 134"/>
              <a:gd name="T49" fmla="*/ 1587 h 207"/>
              <a:gd name="T50" fmla="*/ 43123 w 134"/>
              <a:gd name="T51" fmla="*/ 529 h 207"/>
              <a:gd name="T52" fmla="*/ 37910 w 134"/>
              <a:gd name="T53" fmla="*/ 0 h 207"/>
              <a:gd name="T54" fmla="*/ 32698 w 134"/>
              <a:gd name="T55" fmla="*/ 0 h 207"/>
              <a:gd name="T56" fmla="*/ 29854 w 134"/>
              <a:gd name="T57" fmla="*/ 0 h 207"/>
              <a:gd name="T58" fmla="*/ 0 w 134"/>
              <a:gd name="T59" fmla="*/ 0 h 207"/>
              <a:gd name="T60" fmla="*/ 0 w 134"/>
              <a:gd name="T61" fmla="*/ 109537 h 207"/>
              <a:gd name="T62" fmla="*/ 12321 w 134"/>
              <a:gd name="T63" fmla="*/ 49741 h 207"/>
              <a:gd name="T64" fmla="*/ 12321 w 134"/>
              <a:gd name="T65" fmla="*/ 13229 h 207"/>
              <a:gd name="T66" fmla="*/ 33172 w 134"/>
              <a:gd name="T67" fmla="*/ 13229 h 207"/>
              <a:gd name="T68" fmla="*/ 37437 w 134"/>
              <a:gd name="T69" fmla="*/ 13229 h 207"/>
              <a:gd name="T70" fmla="*/ 41228 w 134"/>
              <a:gd name="T71" fmla="*/ 14817 h 207"/>
              <a:gd name="T72" fmla="*/ 44071 w 134"/>
              <a:gd name="T73" fmla="*/ 15875 h 207"/>
              <a:gd name="T74" fmla="*/ 46440 w 134"/>
              <a:gd name="T75" fmla="*/ 17992 h 207"/>
              <a:gd name="T76" fmla="*/ 48810 w 134"/>
              <a:gd name="T77" fmla="*/ 20108 h 207"/>
              <a:gd name="T78" fmla="*/ 50231 w 134"/>
              <a:gd name="T79" fmla="*/ 23283 h 207"/>
              <a:gd name="T80" fmla="*/ 50705 w 134"/>
              <a:gd name="T81" fmla="*/ 26987 h 207"/>
              <a:gd name="T82" fmla="*/ 51179 w 134"/>
              <a:gd name="T83" fmla="*/ 31221 h 207"/>
              <a:gd name="T84" fmla="*/ 50705 w 134"/>
              <a:gd name="T85" fmla="*/ 35983 h 207"/>
              <a:gd name="T86" fmla="*/ 50231 w 134"/>
              <a:gd name="T87" fmla="*/ 40746 h 207"/>
              <a:gd name="T88" fmla="*/ 48810 w 134"/>
              <a:gd name="T89" fmla="*/ 43391 h 207"/>
              <a:gd name="T90" fmla="*/ 46440 w 134"/>
              <a:gd name="T91" fmla="*/ 46037 h 207"/>
              <a:gd name="T92" fmla="*/ 44071 w 134"/>
              <a:gd name="T93" fmla="*/ 48154 h 207"/>
              <a:gd name="T94" fmla="*/ 40754 w 134"/>
              <a:gd name="T95" fmla="*/ 49212 h 207"/>
              <a:gd name="T96" fmla="*/ 36489 w 134"/>
              <a:gd name="T97" fmla="*/ 49741 h 207"/>
              <a:gd name="T98" fmla="*/ 32224 w 134"/>
              <a:gd name="T99" fmla="*/ 49741 h 207"/>
              <a:gd name="T100" fmla="*/ 12321 w 134"/>
              <a:gd name="T101" fmla="*/ 49741 h 2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4"/>
              <a:gd name="T154" fmla="*/ 0 h 207"/>
              <a:gd name="T155" fmla="*/ 134 w 134"/>
              <a:gd name="T156" fmla="*/ 207 h 2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4" h="207">
                <a:moveTo>
                  <a:pt x="0" y="207"/>
                </a:moveTo>
                <a:lnTo>
                  <a:pt x="26" y="207"/>
                </a:lnTo>
                <a:lnTo>
                  <a:pt x="26" y="120"/>
                </a:lnTo>
                <a:lnTo>
                  <a:pt x="64" y="120"/>
                </a:lnTo>
                <a:lnTo>
                  <a:pt x="77" y="120"/>
                </a:lnTo>
                <a:lnTo>
                  <a:pt x="90" y="119"/>
                </a:lnTo>
                <a:lnTo>
                  <a:pt x="101" y="116"/>
                </a:lnTo>
                <a:lnTo>
                  <a:pt x="110" y="112"/>
                </a:lnTo>
                <a:lnTo>
                  <a:pt x="115" y="107"/>
                </a:lnTo>
                <a:lnTo>
                  <a:pt x="121" y="102"/>
                </a:lnTo>
                <a:lnTo>
                  <a:pt x="125" y="96"/>
                </a:lnTo>
                <a:lnTo>
                  <a:pt x="128" y="91"/>
                </a:lnTo>
                <a:lnTo>
                  <a:pt x="131" y="84"/>
                </a:lnTo>
                <a:lnTo>
                  <a:pt x="132" y="77"/>
                </a:lnTo>
                <a:lnTo>
                  <a:pt x="134" y="68"/>
                </a:lnTo>
                <a:lnTo>
                  <a:pt x="134" y="60"/>
                </a:lnTo>
                <a:lnTo>
                  <a:pt x="134" y="51"/>
                </a:lnTo>
                <a:lnTo>
                  <a:pt x="133" y="43"/>
                </a:lnTo>
                <a:lnTo>
                  <a:pt x="131" y="35"/>
                </a:lnTo>
                <a:lnTo>
                  <a:pt x="128" y="28"/>
                </a:lnTo>
                <a:lnTo>
                  <a:pt x="125" y="22"/>
                </a:lnTo>
                <a:lnTo>
                  <a:pt x="121" y="16"/>
                </a:lnTo>
                <a:lnTo>
                  <a:pt x="116" y="11"/>
                </a:lnTo>
                <a:lnTo>
                  <a:pt x="110" y="8"/>
                </a:lnTo>
                <a:lnTo>
                  <a:pt x="102" y="3"/>
                </a:lnTo>
                <a:lnTo>
                  <a:pt x="91" y="1"/>
                </a:lnTo>
                <a:lnTo>
                  <a:pt x="80" y="0"/>
                </a:lnTo>
                <a:lnTo>
                  <a:pt x="69" y="0"/>
                </a:lnTo>
                <a:lnTo>
                  <a:pt x="63" y="0"/>
                </a:lnTo>
                <a:lnTo>
                  <a:pt x="0" y="0"/>
                </a:lnTo>
                <a:lnTo>
                  <a:pt x="0" y="207"/>
                </a:lnTo>
                <a:close/>
                <a:moveTo>
                  <a:pt x="26" y="94"/>
                </a:moveTo>
                <a:lnTo>
                  <a:pt x="26" y="25"/>
                </a:lnTo>
                <a:lnTo>
                  <a:pt x="70" y="25"/>
                </a:lnTo>
                <a:lnTo>
                  <a:pt x="79" y="25"/>
                </a:lnTo>
                <a:lnTo>
                  <a:pt x="87" y="28"/>
                </a:lnTo>
                <a:lnTo>
                  <a:pt x="93" y="30"/>
                </a:lnTo>
                <a:lnTo>
                  <a:pt x="98" y="34"/>
                </a:lnTo>
                <a:lnTo>
                  <a:pt x="103" y="38"/>
                </a:lnTo>
                <a:lnTo>
                  <a:pt x="106" y="44"/>
                </a:lnTo>
                <a:lnTo>
                  <a:pt x="107" y="51"/>
                </a:lnTo>
                <a:lnTo>
                  <a:pt x="108" y="59"/>
                </a:lnTo>
                <a:lnTo>
                  <a:pt x="107" y="68"/>
                </a:lnTo>
                <a:lnTo>
                  <a:pt x="106" y="77"/>
                </a:lnTo>
                <a:lnTo>
                  <a:pt x="103" y="82"/>
                </a:lnTo>
                <a:lnTo>
                  <a:pt x="98" y="87"/>
                </a:lnTo>
                <a:lnTo>
                  <a:pt x="93" y="91"/>
                </a:lnTo>
                <a:lnTo>
                  <a:pt x="86" y="93"/>
                </a:lnTo>
                <a:lnTo>
                  <a:pt x="77" y="94"/>
                </a:lnTo>
                <a:lnTo>
                  <a:pt x="68" y="94"/>
                </a:lnTo>
                <a:lnTo>
                  <a:pt x="26" y="9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0" name="Rectangle 426"/>
          <p:cNvSpPr>
            <a:spLocks noChangeArrowheads="1"/>
          </p:cNvSpPr>
          <p:nvPr/>
        </p:nvSpPr>
        <p:spPr bwMode="auto">
          <a:xfrm>
            <a:off x="7448550" y="3382963"/>
            <a:ext cx="12700" cy="1746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291" name="Freeform 427"/>
          <p:cNvSpPr>
            <a:spLocks/>
          </p:cNvSpPr>
          <p:nvPr/>
        </p:nvSpPr>
        <p:spPr bwMode="auto">
          <a:xfrm>
            <a:off x="6375400" y="3487738"/>
            <a:ext cx="58738" cy="107950"/>
          </a:xfrm>
          <a:custGeom>
            <a:avLst/>
            <a:gdLst>
              <a:gd name="T0" fmla="*/ 0 w 126"/>
              <a:gd name="T1" fmla="*/ 72496 h 204"/>
              <a:gd name="T2" fmla="*/ 1865 w 126"/>
              <a:gd name="T3" fmla="*/ 87313 h 204"/>
              <a:gd name="T4" fmla="*/ 7925 w 126"/>
              <a:gd name="T5" fmla="*/ 98425 h 204"/>
              <a:gd name="T6" fmla="*/ 16782 w 126"/>
              <a:gd name="T7" fmla="*/ 105833 h 204"/>
              <a:gd name="T8" fmla="*/ 28437 w 126"/>
              <a:gd name="T9" fmla="*/ 107950 h 204"/>
              <a:gd name="T10" fmla="*/ 41490 w 126"/>
              <a:gd name="T11" fmla="*/ 105833 h 204"/>
              <a:gd name="T12" fmla="*/ 50813 w 126"/>
              <a:gd name="T13" fmla="*/ 98954 h 204"/>
              <a:gd name="T14" fmla="*/ 56873 w 126"/>
              <a:gd name="T15" fmla="*/ 88371 h 204"/>
              <a:gd name="T16" fmla="*/ 58738 w 126"/>
              <a:gd name="T17" fmla="*/ 74613 h 204"/>
              <a:gd name="T18" fmla="*/ 57806 w 126"/>
              <a:gd name="T19" fmla="*/ 65617 h 204"/>
              <a:gd name="T20" fmla="*/ 55475 w 126"/>
              <a:gd name="T21" fmla="*/ 58737 h 204"/>
              <a:gd name="T22" fmla="*/ 51279 w 126"/>
              <a:gd name="T23" fmla="*/ 52388 h 204"/>
              <a:gd name="T24" fmla="*/ 45219 w 126"/>
              <a:gd name="T25" fmla="*/ 48683 h 204"/>
              <a:gd name="T26" fmla="*/ 50347 w 126"/>
              <a:gd name="T27" fmla="*/ 44979 h 204"/>
              <a:gd name="T28" fmla="*/ 53610 w 126"/>
              <a:gd name="T29" fmla="*/ 40746 h 204"/>
              <a:gd name="T30" fmla="*/ 55475 w 126"/>
              <a:gd name="T31" fmla="*/ 34925 h 204"/>
              <a:gd name="T32" fmla="*/ 55941 w 126"/>
              <a:gd name="T33" fmla="*/ 28046 h 204"/>
              <a:gd name="T34" fmla="*/ 54076 w 126"/>
              <a:gd name="T35" fmla="*/ 16404 h 204"/>
              <a:gd name="T36" fmla="*/ 48948 w 126"/>
              <a:gd name="T37" fmla="*/ 7408 h 204"/>
              <a:gd name="T38" fmla="*/ 40091 w 126"/>
              <a:gd name="T39" fmla="*/ 2117 h 204"/>
              <a:gd name="T40" fmla="*/ 28437 w 126"/>
              <a:gd name="T41" fmla="*/ 0 h 204"/>
              <a:gd name="T42" fmla="*/ 17715 w 126"/>
              <a:gd name="T43" fmla="*/ 2646 h 204"/>
              <a:gd name="T44" fmla="*/ 9323 w 126"/>
              <a:gd name="T45" fmla="*/ 9525 h 204"/>
              <a:gd name="T46" fmla="*/ 3729 w 126"/>
              <a:gd name="T47" fmla="*/ 20638 h 204"/>
              <a:gd name="T48" fmla="*/ 1865 w 126"/>
              <a:gd name="T49" fmla="*/ 34925 h 204"/>
              <a:gd name="T50" fmla="*/ 12587 w 126"/>
              <a:gd name="T51" fmla="*/ 35454 h 204"/>
              <a:gd name="T52" fmla="*/ 14451 w 126"/>
              <a:gd name="T53" fmla="*/ 25400 h 204"/>
              <a:gd name="T54" fmla="*/ 17248 w 126"/>
              <a:gd name="T55" fmla="*/ 17992 h 204"/>
              <a:gd name="T56" fmla="*/ 21910 w 126"/>
              <a:gd name="T57" fmla="*/ 13758 h 204"/>
              <a:gd name="T58" fmla="*/ 29369 w 126"/>
              <a:gd name="T59" fmla="*/ 12700 h 204"/>
              <a:gd name="T60" fmla="*/ 35895 w 126"/>
              <a:gd name="T61" fmla="*/ 13758 h 204"/>
              <a:gd name="T62" fmla="*/ 40091 w 126"/>
              <a:gd name="T63" fmla="*/ 16933 h 204"/>
              <a:gd name="T64" fmla="*/ 43354 w 126"/>
              <a:gd name="T65" fmla="*/ 21696 h 204"/>
              <a:gd name="T66" fmla="*/ 44287 w 126"/>
              <a:gd name="T67" fmla="*/ 28575 h 204"/>
              <a:gd name="T68" fmla="*/ 43354 w 126"/>
              <a:gd name="T69" fmla="*/ 35983 h 204"/>
              <a:gd name="T70" fmla="*/ 39625 w 126"/>
              <a:gd name="T71" fmla="*/ 40746 h 204"/>
              <a:gd name="T72" fmla="*/ 34497 w 126"/>
              <a:gd name="T73" fmla="*/ 43921 h 204"/>
              <a:gd name="T74" fmla="*/ 27038 w 126"/>
              <a:gd name="T75" fmla="*/ 44450 h 204"/>
              <a:gd name="T76" fmla="*/ 23309 w 126"/>
              <a:gd name="T77" fmla="*/ 56092 h 204"/>
              <a:gd name="T78" fmla="*/ 33565 w 126"/>
              <a:gd name="T79" fmla="*/ 57150 h 204"/>
              <a:gd name="T80" fmla="*/ 40091 w 126"/>
              <a:gd name="T81" fmla="*/ 59267 h 204"/>
              <a:gd name="T82" fmla="*/ 44753 w 126"/>
              <a:gd name="T83" fmla="*/ 63500 h 204"/>
              <a:gd name="T84" fmla="*/ 46617 w 126"/>
              <a:gd name="T85" fmla="*/ 70379 h 204"/>
              <a:gd name="T86" fmla="*/ 46617 w 126"/>
              <a:gd name="T87" fmla="*/ 78846 h 204"/>
              <a:gd name="T88" fmla="*/ 44753 w 126"/>
              <a:gd name="T89" fmla="*/ 86254 h 204"/>
              <a:gd name="T90" fmla="*/ 39625 w 126"/>
              <a:gd name="T91" fmla="*/ 92075 h 204"/>
              <a:gd name="T92" fmla="*/ 33565 w 126"/>
              <a:gd name="T93" fmla="*/ 94721 h 204"/>
              <a:gd name="T94" fmla="*/ 25640 w 126"/>
              <a:gd name="T95" fmla="*/ 94721 h 204"/>
              <a:gd name="T96" fmla="*/ 18647 w 126"/>
              <a:gd name="T97" fmla="*/ 91546 h 204"/>
              <a:gd name="T98" fmla="*/ 14451 w 126"/>
              <a:gd name="T99" fmla="*/ 85725 h 204"/>
              <a:gd name="T100" fmla="*/ 11654 w 126"/>
              <a:gd name="T101" fmla="*/ 77258 h 204"/>
              <a:gd name="T102" fmla="*/ 0 w 126"/>
              <a:gd name="T103" fmla="*/ 71967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6"/>
              <a:gd name="T157" fmla="*/ 0 h 204"/>
              <a:gd name="T158" fmla="*/ 126 w 126"/>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6" h="204">
                <a:moveTo>
                  <a:pt x="0" y="136"/>
                </a:moveTo>
                <a:lnTo>
                  <a:pt x="0" y="137"/>
                </a:lnTo>
                <a:lnTo>
                  <a:pt x="1" y="152"/>
                </a:lnTo>
                <a:lnTo>
                  <a:pt x="4" y="165"/>
                </a:lnTo>
                <a:lnTo>
                  <a:pt x="9" y="176"/>
                </a:lnTo>
                <a:lnTo>
                  <a:pt x="17" y="186"/>
                </a:lnTo>
                <a:lnTo>
                  <a:pt x="25" y="194"/>
                </a:lnTo>
                <a:lnTo>
                  <a:pt x="36" y="200"/>
                </a:lnTo>
                <a:lnTo>
                  <a:pt x="47" y="203"/>
                </a:lnTo>
                <a:lnTo>
                  <a:pt x="61" y="204"/>
                </a:lnTo>
                <a:lnTo>
                  <a:pt x="76" y="203"/>
                </a:lnTo>
                <a:lnTo>
                  <a:pt x="89" y="200"/>
                </a:lnTo>
                <a:lnTo>
                  <a:pt x="99" y="194"/>
                </a:lnTo>
                <a:lnTo>
                  <a:pt x="109" y="187"/>
                </a:lnTo>
                <a:lnTo>
                  <a:pt x="116" y="177"/>
                </a:lnTo>
                <a:lnTo>
                  <a:pt x="122" y="167"/>
                </a:lnTo>
                <a:lnTo>
                  <a:pt x="125" y="154"/>
                </a:lnTo>
                <a:lnTo>
                  <a:pt x="126" y="141"/>
                </a:lnTo>
                <a:lnTo>
                  <a:pt x="126" y="132"/>
                </a:lnTo>
                <a:lnTo>
                  <a:pt x="124" y="124"/>
                </a:lnTo>
                <a:lnTo>
                  <a:pt x="122" y="117"/>
                </a:lnTo>
                <a:lnTo>
                  <a:pt x="119" y="111"/>
                </a:lnTo>
                <a:lnTo>
                  <a:pt x="115" y="105"/>
                </a:lnTo>
                <a:lnTo>
                  <a:pt x="110" y="99"/>
                </a:lnTo>
                <a:lnTo>
                  <a:pt x="104" y="96"/>
                </a:lnTo>
                <a:lnTo>
                  <a:pt x="97" y="92"/>
                </a:lnTo>
                <a:lnTo>
                  <a:pt x="102" y="89"/>
                </a:lnTo>
                <a:lnTo>
                  <a:pt x="108" y="85"/>
                </a:lnTo>
                <a:lnTo>
                  <a:pt x="111" y="82"/>
                </a:lnTo>
                <a:lnTo>
                  <a:pt x="115" y="77"/>
                </a:lnTo>
                <a:lnTo>
                  <a:pt x="117" y="71"/>
                </a:lnTo>
                <a:lnTo>
                  <a:pt x="119" y="66"/>
                </a:lnTo>
                <a:lnTo>
                  <a:pt x="120" y="60"/>
                </a:lnTo>
                <a:lnTo>
                  <a:pt x="120" y="53"/>
                </a:lnTo>
                <a:lnTo>
                  <a:pt x="119" y="41"/>
                </a:lnTo>
                <a:lnTo>
                  <a:pt x="116" y="31"/>
                </a:lnTo>
                <a:lnTo>
                  <a:pt x="112" y="23"/>
                </a:lnTo>
                <a:lnTo>
                  <a:pt x="105" y="14"/>
                </a:lnTo>
                <a:lnTo>
                  <a:pt x="97" y="9"/>
                </a:lnTo>
                <a:lnTo>
                  <a:pt x="86" y="4"/>
                </a:lnTo>
                <a:lnTo>
                  <a:pt x="75" y="2"/>
                </a:lnTo>
                <a:lnTo>
                  <a:pt x="61" y="0"/>
                </a:lnTo>
                <a:lnTo>
                  <a:pt x="50" y="2"/>
                </a:lnTo>
                <a:lnTo>
                  <a:pt x="38" y="5"/>
                </a:lnTo>
                <a:lnTo>
                  <a:pt x="28" y="11"/>
                </a:lnTo>
                <a:lnTo>
                  <a:pt x="20" y="18"/>
                </a:lnTo>
                <a:lnTo>
                  <a:pt x="14" y="27"/>
                </a:lnTo>
                <a:lnTo>
                  <a:pt x="8" y="39"/>
                </a:lnTo>
                <a:lnTo>
                  <a:pt x="5" y="51"/>
                </a:lnTo>
                <a:lnTo>
                  <a:pt x="4" y="66"/>
                </a:lnTo>
                <a:lnTo>
                  <a:pt x="4" y="67"/>
                </a:lnTo>
                <a:lnTo>
                  <a:pt x="27" y="67"/>
                </a:lnTo>
                <a:lnTo>
                  <a:pt x="28" y="56"/>
                </a:lnTo>
                <a:lnTo>
                  <a:pt x="31" y="48"/>
                </a:lnTo>
                <a:lnTo>
                  <a:pt x="33" y="41"/>
                </a:lnTo>
                <a:lnTo>
                  <a:pt x="37" y="34"/>
                </a:lnTo>
                <a:lnTo>
                  <a:pt x="41" y="30"/>
                </a:lnTo>
                <a:lnTo>
                  <a:pt x="47" y="26"/>
                </a:lnTo>
                <a:lnTo>
                  <a:pt x="55" y="25"/>
                </a:lnTo>
                <a:lnTo>
                  <a:pt x="63" y="24"/>
                </a:lnTo>
                <a:lnTo>
                  <a:pt x="71" y="24"/>
                </a:lnTo>
                <a:lnTo>
                  <a:pt x="77" y="26"/>
                </a:lnTo>
                <a:lnTo>
                  <a:pt x="82" y="28"/>
                </a:lnTo>
                <a:lnTo>
                  <a:pt x="86" y="32"/>
                </a:lnTo>
                <a:lnTo>
                  <a:pt x="91" y="35"/>
                </a:lnTo>
                <a:lnTo>
                  <a:pt x="93" y="41"/>
                </a:lnTo>
                <a:lnTo>
                  <a:pt x="95" y="47"/>
                </a:lnTo>
                <a:lnTo>
                  <a:pt x="95" y="54"/>
                </a:lnTo>
                <a:lnTo>
                  <a:pt x="94" y="62"/>
                </a:lnTo>
                <a:lnTo>
                  <a:pt x="93" y="68"/>
                </a:lnTo>
                <a:lnTo>
                  <a:pt x="90" y="74"/>
                </a:lnTo>
                <a:lnTo>
                  <a:pt x="85" y="77"/>
                </a:lnTo>
                <a:lnTo>
                  <a:pt x="80" y="81"/>
                </a:lnTo>
                <a:lnTo>
                  <a:pt x="74" y="83"/>
                </a:lnTo>
                <a:lnTo>
                  <a:pt x="66" y="84"/>
                </a:lnTo>
                <a:lnTo>
                  <a:pt x="58" y="84"/>
                </a:lnTo>
                <a:lnTo>
                  <a:pt x="50" y="84"/>
                </a:lnTo>
                <a:lnTo>
                  <a:pt x="50" y="106"/>
                </a:lnTo>
                <a:lnTo>
                  <a:pt x="63" y="106"/>
                </a:lnTo>
                <a:lnTo>
                  <a:pt x="72" y="108"/>
                </a:lnTo>
                <a:lnTo>
                  <a:pt x="79" y="109"/>
                </a:lnTo>
                <a:lnTo>
                  <a:pt x="86" y="112"/>
                </a:lnTo>
                <a:lnTo>
                  <a:pt x="92" y="116"/>
                </a:lnTo>
                <a:lnTo>
                  <a:pt x="96" y="120"/>
                </a:lnTo>
                <a:lnTo>
                  <a:pt x="99" y="126"/>
                </a:lnTo>
                <a:lnTo>
                  <a:pt x="100" y="133"/>
                </a:lnTo>
                <a:lnTo>
                  <a:pt x="101" y="141"/>
                </a:lnTo>
                <a:lnTo>
                  <a:pt x="100" y="149"/>
                </a:lnTo>
                <a:lnTo>
                  <a:pt x="99" y="158"/>
                </a:lnTo>
                <a:lnTo>
                  <a:pt x="96" y="163"/>
                </a:lnTo>
                <a:lnTo>
                  <a:pt x="91" y="169"/>
                </a:lnTo>
                <a:lnTo>
                  <a:pt x="85" y="174"/>
                </a:lnTo>
                <a:lnTo>
                  <a:pt x="79" y="177"/>
                </a:lnTo>
                <a:lnTo>
                  <a:pt x="72" y="179"/>
                </a:lnTo>
                <a:lnTo>
                  <a:pt x="63" y="180"/>
                </a:lnTo>
                <a:lnTo>
                  <a:pt x="55" y="179"/>
                </a:lnTo>
                <a:lnTo>
                  <a:pt x="46" y="177"/>
                </a:lnTo>
                <a:lnTo>
                  <a:pt x="40" y="173"/>
                </a:lnTo>
                <a:lnTo>
                  <a:pt x="35" y="168"/>
                </a:lnTo>
                <a:lnTo>
                  <a:pt x="31" y="162"/>
                </a:lnTo>
                <a:lnTo>
                  <a:pt x="27" y="154"/>
                </a:lnTo>
                <a:lnTo>
                  <a:pt x="25" y="146"/>
                </a:lnTo>
                <a:lnTo>
                  <a:pt x="24" y="136"/>
                </a:lnTo>
                <a:lnTo>
                  <a:pt x="0" y="13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2" name="Freeform 428"/>
          <p:cNvSpPr>
            <a:spLocks/>
          </p:cNvSpPr>
          <p:nvPr/>
        </p:nvSpPr>
        <p:spPr bwMode="auto">
          <a:xfrm>
            <a:off x="6445250" y="3489325"/>
            <a:ext cx="57150" cy="103188"/>
          </a:xfrm>
          <a:custGeom>
            <a:avLst/>
            <a:gdLst>
              <a:gd name="T0" fmla="*/ 11522 w 124"/>
              <a:gd name="T1" fmla="*/ 103188 h 196"/>
              <a:gd name="T2" fmla="*/ 23505 w 124"/>
              <a:gd name="T3" fmla="*/ 103188 h 196"/>
              <a:gd name="T4" fmla="*/ 24888 w 124"/>
              <a:gd name="T5" fmla="*/ 90026 h 196"/>
              <a:gd name="T6" fmla="*/ 27653 w 124"/>
              <a:gd name="T7" fmla="*/ 77917 h 196"/>
              <a:gd name="T8" fmla="*/ 30879 w 124"/>
              <a:gd name="T9" fmla="*/ 66335 h 196"/>
              <a:gd name="T10" fmla="*/ 34106 w 124"/>
              <a:gd name="T11" fmla="*/ 54753 h 196"/>
              <a:gd name="T12" fmla="*/ 39175 w 124"/>
              <a:gd name="T13" fmla="*/ 43697 h 196"/>
              <a:gd name="T14" fmla="*/ 44706 w 124"/>
              <a:gd name="T15" fmla="*/ 33168 h 196"/>
              <a:gd name="T16" fmla="*/ 50237 w 124"/>
              <a:gd name="T17" fmla="*/ 22638 h 196"/>
              <a:gd name="T18" fmla="*/ 57150 w 124"/>
              <a:gd name="T19" fmla="*/ 12635 h 196"/>
              <a:gd name="T20" fmla="*/ 57150 w 124"/>
              <a:gd name="T21" fmla="*/ 0 h 196"/>
              <a:gd name="T22" fmla="*/ 0 w 124"/>
              <a:gd name="T23" fmla="*/ 0 h 196"/>
              <a:gd name="T24" fmla="*/ 0 w 124"/>
              <a:gd name="T25" fmla="*/ 14215 h 196"/>
              <a:gd name="T26" fmla="*/ 45628 w 124"/>
              <a:gd name="T27" fmla="*/ 14215 h 196"/>
              <a:gd name="T28" fmla="*/ 38715 w 124"/>
              <a:gd name="T29" fmla="*/ 23691 h 196"/>
              <a:gd name="T30" fmla="*/ 32262 w 124"/>
              <a:gd name="T31" fmla="*/ 34221 h 196"/>
              <a:gd name="T32" fmla="*/ 27192 w 124"/>
              <a:gd name="T33" fmla="*/ 44750 h 196"/>
              <a:gd name="T34" fmla="*/ 22123 w 124"/>
              <a:gd name="T35" fmla="*/ 55806 h 196"/>
              <a:gd name="T36" fmla="*/ 18435 w 124"/>
              <a:gd name="T37" fmla="*/ 66862 h 196"/>
              <a:gd name="T38" fmla="*/ 15209 w 124"/>
              <a:gd name="T39" fmla="*/ 78444 h 196"/>
              <a:gd name="T40" fmla="*/ 12905 w 124"/>
              <a:gd name="T41" fmla="*/ 90553 h 196"/>
              <a:gd name="T42" fmla="*/ 11522 w 124"/>
              <a:gd name="T43" fmla="*/ 103188 h 1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196"/>
              <a:gd name="T68" fmla="*/ 124 w 124"/>
              <a:gd name="T69" fmla="*/ 196 h 1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196">
                <a:moveTo>
                  <a:pt x="25" y="196"/>
                </a:moveTo>
                <a:lnTo>
                  <a:pt x="51" y="196"/>
                </a:lnTo>
                <a:lnTo>
                  <a:pt x="54" y="171"/>
                </a:lnTo>
                <a:lnTo>
                  <a:pt x="60" y="148"/>
                </a:lnTo>
                <a:lnTo>
                  <a:pt x="67" y="126"/>
                </a:lnTo>
                <a:lnTo>
                  <a:pt x="74" y="104"/>
                </a:lnTo>
                <a:lnTo>
                  <a:pt x="85" y="83"/>
                </a:lnTo>
                <a:lnTo>
                  <a:pt x="97" y="63"/>
                </a:lnTo>
                <a:lnTo>
                  <a:pt x="109" y="43"/>
                </a:lnTo>
                <a:lnTo>
                  <a:pt x="124" y="24"/>
                </a:lnTo>
                <a:lnTo>
                  <a:pt x="124" y="0"/>
                </a:lnTo>
                <a:lnTo>
                  <a:pt x="0" y="0"/>
                </a:lnTo>
                <a:lnTo>
                  <a:pt x="0" y="27"/>
                </a:lnTo>
                <a:lnTo>
                  <a:pt x="99" y="27"/>
                </a:lnTo>
                <a:lnTo>
                  <a:pt x="84" y="45"/>
                </a:lnTo>
                <a:lnTo>
                  <a:pt x="70" y="65"/>
                </a:lnTo>
                <a:lnTo>
                  <a:pt x="59" y="85"/>
                </a:lnTo>
                <a:lnTo>
                  <a:pt x="48" y="106"/>
                </a:lnTo>
                <a:lnTo>
                  <a:pt x="40" y="127"/>
                </a:lnTo>
                <a:lnTo>
                  <a:pt x="33" y="149"/>
                </a:lnTo>
                <a:lnTo>
                  <a:pt x="28" y="172"/>
                </a:lnTo>
                <a:lnTo>
                  <a:pt x="25" y="19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3" name="Freeform 429"/>
          <p:cNvSpPr>
            <a:spLocks noEditPoints="1"/>
          </p:cNvSpPr>
          <p:nvPr/>
        </p:nvSpPr>
        <p:spPr bwMode="auto">
          <a:xfrm>
            <a:off x="7051676" y="3482975"/>
            <a:ext cx="79375" cy="109538"/>
          </a:xfrm>
          <a:custGeom>
            <a:avLst/>
            <a:gdLst>
              <a:gd name="T0" fmla="*/ 0 w 168"/>
              <a:gd name="T1" fmla="*/ 109538 h 208"/>
              <a:gd name="T2" fmla="*/ 12757 w 168"/>
              <a:gd name="T3" fmla="*/ 109538 h 208"/>
              <a:gd name="T4" fmla="*/ 22206 w 168"/>
              <a:gd name="T5" fmla="*/ 76887 h 208"/>
              <a:gd name="T6" fmla="*/ 57169 w 168"/>
              <a:gd name="T7" fmla="*/ 76887 h 208"/>
              <a:gd name="T8" fmla="*/ 66618 w 168"/>
              <a:gd name="T9" fmla="*/ 109538 h 208"/>
              <a:gd name="T10" fmla="*/ 79375 w 168"/>
              <a:gd name="T11" fmla="*/ 109538 h 208"/>
              <a:gd name="T12" fmla="*/ 46302 w 168"/>
              <a:gd name="T13" fmla="*/ 0 h 208"/>
              <a:gd name="T14" fmla="*/ 33073 w 168"/>
              <a:gd name="T15" fmla="*/ 0 h 208"/>
              <a:gd name="T16" fmla="*/ 0 w 168"/>
              <a:gd name="T17" fmla="*/ 109538 h 208"/>
              <a:gd name="T18" fmla="*/ 25986 w 168"/>
              <a:gd name="T19" fmla="*/ 63722 h 208"/>
              <a:gd name="T20" fmla="*/ 40160 w 168"/>
              <a:gd name="T21" fmla="*/ 16325 h 208"/>
              <a:gd name="T22" fmla="*/ 53389 w 168"/>
              <a:gd name="T23" fmla="*/ 63722 h 208"/>
              <a:gd name="T24" fmla="*/ 25986 w 168"/>
              <a:gd name="T25" fmla="*/ 63722 h 2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208"/>
              <a:gd name="T41" fmla="*/ 168 w 168"/>
              <a:gd name="T42" fmla="*/ 208 h 2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208">
                <a:moveTo>
                  <a:pt x="0" y="208"/>
                </a:moveTo>
                <a:lnTo>
                  <a:pt x="27" y="208"/>
                </a:lnTo>
                <a:lnTo>
                  <a:pt x="47" y="146"/>
                </a:lnTo>
                <a:lnTo>
                  <a:pt x="121" y="146"/>
                </a:lnTo>
                <a:lnTo>
                  <a:pt x="141" y="208"/>
                </a:lnTo>
                <a:lnTo>
                  <a:pt x="168" y="208"/>
                </a:lnTo>
                <a:lnTo>
                  <a:pt x="98" y="0"/>
                </a:lnTo>
                <a:lnTo>
                  <a:pt x="70" y="0"/>
                </a:lnTo>
                <a:lnTo>
                  <a:pt x="0" y="208"/>
                </a:lnTo>
                <a:close/>
                <a:moveTo>
                  <a:pt x="55" y="121"/>
                </a:moveTo>
                <a:lnTo>
                  <a:pt x="85" y="31"/>
                </a:lnTo>
                <a:lnTo>
                  <a:pt x="113" y="121"/>
                </a:lnTo>
                <a:lnTo>
                  <a:pt x="55" y="12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4" name="Freeform 430"/>
          <p:cNvSpPr>
            <a:spLocks/>
          </p:cNvSpPr>
          <p:nvPr/>
        </p:nvSpPr>
        <p:spPr bwMode="auto">
          <a:xfrm>
            <a:off x="7138989" y="3511551"/>
            <a:ext cx="53975" cy="80963"/>
          </a:xfrm>
          <a:custGeom>
            <a:avLst/>
            <a:gdLst>
              <a:gd name="T0" fmla="*/ 43085 w 114"/>
              <a:gd name="T1" fmla="*/ 80963 h 155"/>
              <a:gd name="T2" fmla="*/ 53975 w 114"/>
              <a:gd name="T3" fmla="*/ 80963 h 155"/>
              <a:gd name="T4" fmla="*/ 53975 w 114"/>
              <a:gd name="T5" fmla="*/ 33430 h 155"/>
              <a:gd name="T6" fmla="*/ 53975 w 114"/>
              <a:gd name="T7" fmla="*/ 29773 h 155"/>
              <a:gd name="T8" fmla="*/ 53975 w 114"/>
              <a:gd name="T9" fmla="*/ 24028 h 155"/>
              <a:gd name="T10" fmla="*/ 53502 w 114"/>
              <a:gd name="T11" fmla="*/ 19327 h 155"/>
              <a:gd name="T12" fmla="*/ 53028 w 114"/>
              <a:gd name="T13" fmla="*/ 14626 h 155"/>
              <a:gd name="T14" fmla="*/ 50661 w 114"/>
              <a:gd name="T15" fmla="*/ 10969 h 155"/>
              <a:gd name="T16" fmla="*/ 49240 w 114"/>
              <a:gd name="T17" fmla="*/ 7835 h 155"/>
              <a:gd name="T18" fmla="*/ 47820 w 114"/>
              <a:gd name="T19" fmla="*/ 5746 h 155"/>
              <a:gd name="T20" fmla="*/ 45926 w 114"/>
              <a:gd name="T21" fmla="*/ 4179 h 155"/>
              <a:gd name="T22" fmla="*/ 43559 w 114"/>
              <a:gd name="T23" fmla="*/ 2089 h 155"/>
              <a:gd name="T24" fmla="*/ 40718 w 114"/>
              <a:gd name="T25" fmla="*/ 1045 h 155"/>
              <a:gd name="T26" fmla="*/ 37877 w 114"/>
              <a:gd name="T27" fmla="*/ 522 h 155"/>
              <a:gd name="T28" fmla="*/ 34563 w 114"/>
              <a:gd name="T29" fmla="*/ 0 h 155"/>
              <a:gd name="T30" fmla="*/ 30775 w 114"/>
              <a:gd name="T31" fmla="*/ 0 h 155"/>
              <a:gd name="T32" fmla="*/ 27934 w 114"/>
              <a:gd name="T33" fmla="*/ 0 h 155"/>
              <a:gd name="T34" fmla="*/ 25094 w 114"/>
              <a:gd name="T35" fmla="*/ 522 h 155"/>
              <a:gd name="T36" fmla="*/ 21779 w 114"/>
              <a:gd name="T37" fmla="*/ 1567 h 155"/>
              <a:gd name="T38" fmla="*/ 19412 w 114"/>
              <a:gd name="T39" fmla="*/ 3134 h 155"/>
              <a:gd name="T40" fmla="*/ 17045 w 114"/>
              <a:gd name="T41" fmla="*/ 4701 h 155"/>
              <a:gd name="T42" fmla="*/ 14204 w 114"/>
              <a:gd name="T43" fmla="*/ 7313 h 155"/>
              <a:gd name="T44" fmla="*/ 12310 w 114"/>
              <a:gd name="T45" fmla="*/ 9924 h 155"/>
              <a:gd name="T46" fmla="*/ 10416 w 114"/>
              <a:gd name="T47" fmla="*/ 13059 h 155"/>
              <a:gd name="T48" fmla="*/ 10416 w 114"/>
              <a:gd name="T49" fmla="*/ 1567 h 155"/>
              <a:gd name="T50" fmla="*/ 0 w 114"/>
              <a:gd name="T51" fmla="*/ 1567 h 155"/>
              <a:gd name="T52" fmla="*/ 0 w 114"/>
              <a:gd name="T53" fmla="*/ 80963 h 155"/>
              <a:gd name="T54" fmla="*/ 10890 w 114"/>
              <a:gd name="T55" fmla="*/ 80963 h 155"/>
              <a:gd name="T56" fmla="*/ 10890 w 114"/>
              <a:gd name="T57" fmla="*/ 35519 h 155"/>
              <a:gd name="T58" fmla="*/ 11363 w 114"/>
              <a:gd name="T59" fmla="*/ 30296 h 155"/>
              <a:gd name="T60" fmla="*/ 12310 w 114"/>
              <a:gd name="T61" fmla="*/ 25595 h 155"/>
              <a:gd name="T62" fmla="*/ 13730 w 114"/>
              <a:gd name="T63" fmla="*/ 20894 h 155"/>
              <a:gd name="T64" fmla="*/ 16098 w 114"/>
              <a:gd name="T65" fmla="*/ 17237 h 155"/>
              <a:gd name="T66" fmla="*/ 18939 w 114"/>
              <a:gd name="T67" fmla="*/ 15148 h 155"/>
              <a:gd name="T68" fmla="*/ 21779 w 114"/>
              <a:gd name="T69" fmla="*/ 13059 h 155"/>
              <a:gd name="T70" fmla="*/ 26041 w 114"/>
              <a:gd name="T71" fmla="*/ 12014 h 155"/>
              <a:gd name="T72" fmla="*/ 29828 w 114"/>
              <a:gd name="T73" fmla="*/ 11492 h 155"/>
              <a:gd name="T74" fmla="*/ 33143 w 114"/>
              <a:gd name="T75" fmla="*/ 12014 h 155"/>
              <a:gd name="T76" fmla="*/ 36457 w 114"/>
              <a:gd name="T77" fmla="*/ 12536 h 155"/>
              <a:gd name="T78" fmla="*/ 38351 w 114"/>
              <a:gd name="T79" fmla="*/ 14626 h 155"/>
              <a:gd name="T80" fmla="*/ 40245 w 114"/>
              <a:gd name="T81" fmla="*/ 16193 h 155"/>
              <a:gd name="T82" fmla="*/ 41191 w 114"/>
              <a:gd name="T83" fmla="*/ 19327 h 155"/>
              <a:gd name="T84" fmla="*/ 42138 w 114"/>
              <a:gd name="T85" fmla="*/ 22983 h 155"/>
              <a:gd name="T86" fmla="*/ 43085 w 114"/>
              <a:gd name="T87" fmla="*/ 27162 h 155"/>
              <a:gd name="T88" fmla="*/ 43085 w 114"/>
              <a:gd name="T89" fmla="*/ 31863 h 155"/>
              <a:gd name="T90" fmla="*/ 43085 w 114"/>
              <a:gd name="T91" fmla="*/ 80963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6"/>
                </a:lnTo>
                <a:lnTo>
                  <a:pt x="113" y="37"/>
                </a:lnTo>
                <a:lnTo>
                  <a:pt x="112" y="28"/>
                </a:lnTo>
                <a:lnTo>
                  <a:pt x="107" y="21"/>
                </a:lnTo>
                <a:lnTo>
                  <a:pt x="104" y="15"/>
                </a:lnTo>
                <a:lnTo>
                  <a:pt x="101" y="11"/>
                </a:lnTo>
                <a:lnTo>
                  <a:pt x="97" y="8"/>
                </a:lnTo>
                <a:lnTo>
                  <a:pt x="92" y="4"/>
                </a:lnTo>
                <a:lnTo>
                  <a:pt x="86" y="2"/>
                </a:lnTo>
                <a:lnTo>
                  <a:pt x="80" y="1"/>
                </a:lnTo>
                <a:lnTo>
                  <a:pt x="73" y="0"/>
                </a:lnTo>
                <a:lnTo>
                  <a:pt x="65" y="0"/>
                </a:lnTo>
                <a:lnTo>
                  <a:pt x="59" y="0"/>
                </a:lnTo>
                <a:lnTo>
                  <a:pt x="53" y="1"/>
                </a:lnTo>
                <a:lnTo>
                  <a:pt x="46" y="3"/>
                </a:lnTo>
                <a:lnTo>
                  <a:pt x="41" y="6"/>
                </a:lnTo>
                <a:lnTo>
                  <a:pt x="36" y="9"/>
                </a:lnTo>
                <a:lnTo>
                  <a:pt x="30" y="14"/>
                </a:lnTo>
                <a:lnTo>
                  <a:pt x="26" y="19"/>
                </a:lnTo>
                <a:lnTo>
                  <a:pt x="22" y="25"/>
                </a:lnTo>
                <a:lnTo>
                  <a:pt x="22" y="3"/>
                </a:lnTo>
                <a:lnTo>
                  <a:pt x="0" y="3"/>
                </a:lnTo>
                <a:lnTo>
                  <a:pt x="0" y="155"/>
                </a:lnTo>
                <a:lnTo>
                  <a:pt x="23" y="155"/>
                </a:lnTo>
                <a:lnTo>
                  <a:pt x="23" y="68"/>
                </a:lnTo>
                <a:lnTo>
                  <a:pt x="24" y="58"/>
                </a:lnTo>
                <a:lnTo>
                  <a:pt x="26" y="49"/>
                </a:lnTo>
                <a:lnTo>
                  <a:pt x="29" y="40"/>
                </a:lnTo>
                <a:lnTo>
                  <a:pt x="34" y="33"/>
                </a:lnTo>
                <a:lnTo>
                  <a:pt x="40" y="29"/>
                </a:lnTo>
                <a:lnTo>
                  <a:pt x="46" y="25"/>
                </a:lnTo>
                <a:lnTo>
                  <a:pt x="55" y="23"/>
                </a:lnTo>
                <a:lnTo>
                  <a:pt x="63" y="22"/>
                </a:lnTo>
                <a:lnTo>
                  <a:pt x="70" y="23"/>
                </a:lnTo>
                <a:lnTo>
                  <a:pt x="77" y="24"/>
                </a:lnTo>
                <a:lnTo>
                  <a:pt x="81" y="28"/>
                </a:lnTo>
                <a:lnTo>
                  <a:pt x="85" y="31"/>
                </a:lnTo>
                <a:lnTo>
                  <a:pt x="87" y="37"/>
                </a:lnTo>
                <a:lnTo>
                  <a:pt x="89" y="44"/>
                </a:lnTo>
                <a:lnTo>
                  <a:pt x="91" y="52"/>
                </a:lnTo>
                <a:lnTo>
                  <a:pt x="91" y="61"/>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5" name="Freeform 431"/>
          <p:cNvSpPr>
            <a:spLocks/>
          </p:cNvSpPr>
          <p:nvPr/>
        </p:nvSpPr>
        <p:spPr bwMode="auto">
          <a:xfrm>
            <a:off x="7208839" y="3511551"/>
            <a:ext cx="52387" cy="80963"/>
          </a:xfrm>
          <a:custGeom>
            <a:avLst/>
            <a:gdLst>
              <a:gd name="T0" fmla="*/ 41724 w 113"/>
              <a:gd name="T1" fmla="*/ 80963 h 155"/>
              <a:gd name="T2" fmla="*/ 52387 w 113"/>
              <a:gd name="T3" fmla="*/ 80963 h 155"/>
              <a:gd name="T4" fmla="*/ 52387 w 113"/>
              <a:gd name="T5" fmla="*/ 33430 h 155"/>
              <a:gd name="T6" fmla="*/ 52387 w 113"/>
              <a:gd name="T7" fmla="*/ 29773 h 155"/>
              <a:gd name="T8" fmla="*/ 52387 w 113"/>
              <a:gd name="T9" fmla="*/ 24028 h 155"/>
              <a:gd name="T10" fmla="*/ 51923 w 113"/>
              <a:gd name="T11" fmla="*/ 19327 h 155"/>
              <a:gd name="T12" fmla="*/ 51460 w 113"/>
              <a:gd name="T13" fmla="*/ 14626 h 155"/>
              <a:gd name="T14" fmla="*/ 49605 w 113"/>
              <a:gd name="T15" fmla="*/ 10969 h 155"/>
              <a:gd name="T16" fmla="*/ 48215 w 113"/>
              <a:gd name="T17" fmla="*/ 7835 h 155"/>
              <a:gd name="T18" fmla="*/ 46824 w 113"/>
              <a:gd name="T19" fmla="*/ 5746 h 155"/>
              <a:gd name="T20" fmla="*/ 44969 w 113"/>
              <a:gd name="T21" fmla="*/ 4179 h 155"/>
              <a:gd name="T22" fmla="*/ 42188 w 113"/>
              <a:gd name="T23" fmla="*/ 2089 h 155"/>
              <a:gd name="T24" fmla="*/ 39870 w 113"/>
              <a:gd name="T25" fmla="*/ 1045 h 155"/>
              <a:gd name="T26" fmla="*/ 37088 w 113"/>
              <a:gd name="T27" fmla="*/ 522 h 155"/>
              <a:gd name="T28" fmla="*/ 33379 w 113"/>
              <a:gd name="T29" fmla="*/ 0 h 155"/>
              <a:gd name="T30" fmla="*/ 30134 w 113"/>
              <a:gd name="T31" fmla="*/ 0 h 155"/>
              <a:gd name="T32" fmla="*/ 27353 w 113"/>
              <a:gd name="T33" fmla="*/ 0 h 155"/>
              <a:gd name="T34" fmla="*/ 24107 w 113"/>
              <a:gd name="T35" fmla="*/ 522 h 155"/>
              <a:gd name="T36" fmla="*/ 21326 w 113"/>
              <a:gd name="T37" fmla="*/ 1567 h 155"/>
              <a:gd name="T38" fmla="*/ 19008 w 113"/>
              <a:gd name="T39" fmla="*/ 3134 h 155"/>
              <a:gd name="T40" fmla="*/ 16226 w 113"/>
              <a:gd name="T41" fmla="*/ 4701 h 155"/>
              <a:gd name="T42" fmla="*/ 13908 w 113"/>
              <a:gd name="T43" fmla="*/ 7313 h 155"/>
              <a:gd name="T44" fmla="*/ 12054 w 113"/>
              <a:gd name="T45" fmla="*/ 9924 h 155"/>
              <a:gd name="T46" fmla="*/ 10199 w 113"/>
              <a:gd name="T47" fmla="*/ 13059 h 155"/>
              <a:gd name="T48" fmla="*/ 10199 w 113"/>
              <a:gd name="T49" fmla="*/ 1567 h 155"/>
              <a:gd name="T50" fmla="*/ 0 w 113"/>
              <a:gd name="T51" fmla="*/ 1567 h 155"/>
              <a:gd name="T52" fmla="*/ 0 w 113"/>
              <a:gd name="T53" fmla="*/ 80963 h 155"/>
              <a:gd name="T54" fmla="*/ 10663 w 113"/>
              <a:gd name="T55" fmla="*/ 80963 h 155"/>
              <a:gd name="T56" fmla="*/ 10663 w 113"/>
              <a:gd name="T57" fmla="*/ 35519 h 155"/>
              <a:gd name="T58" fmla="*/ 11126 w 113"/>
              <a:gd name="T59" fmla="*/ 30296 h 155"/>
              <a:gd name="T60" fmla="*/ 12054 w 113"/>
              <a:gd name="T61" fmla="*/ 25595 h 155"/>
              <a:gd name="T62" fmla="*/ 13444 w 113"/>
              <a:gd name="T63" fmla="*/ 20894 h 155"/>
              <a:gd name="T64" fmla="*/ 15299 w 113"/>
              <a:gd name="T65" fmla="*/ 17237 h 155"/>
              <a:gd name="T66" fmla="*/ 18544 w 113"/>
              <a:gd name="T67" fmla="*/ 15148 h 155"/>
              <a:gd name="T68" fmla="*/ 21326 w 113"/>
              <a:gd name="T69" fmla="*/ 13059 h 155"/>
              <a:gd name="T70" fmla="*/ 25034 w 113"/>
              <a:gd name="T71" fmla="*/ 12014 h 155"/>
              <a:gd name="T72" fmla="*/ 29207 w 113"/>
              <a:gd name="T73" fmla="*/ 11492 h 155"/>
              <a:gd name="T74" fmla="*/ 32452 w 113"/>
              <a:gd name="T75" fmla="*/ 12014 h 155"/>
              <a:gd name="T76" fmla="*/ 35234 w 113"/>
              <a:gd name="T77" fmla="*/ 12536 h 155"/>
              <a:gd name="T78" fmla="*/ 37552 w 113"/>
              <a:gd name="T79" fmla="*/ 14626 h 155"/>
              <a:gd name="T80" fmla="*/ 39406 w 113"/>
              <a:gd name="T81" fmla="*/ 16193 h 155"/>
              <a:gd name="T82" fmla="*/ 40333 w 113"/>
              <a:gd name="T83" fmla="*/ 19327 h 155"/>
              <a:gd name="T84" fmla="*/ 41261 w 113"/>
              <a:gd name="T85" fmla="*/ 22983 h 155"/>
              <a:gd name="T86" fmla="*/ 41724 w 113"/>
              <a:gd name="T87" fmla="*/ 27162 h 155"/>
              <a:gd name="T88" fmla="*/ 41724 w 113"/>
              <a:gd name="T89" fmla="*/ 31863 h 155"/>
              <a:gd name="T90" fmla="*/ 41724 w 113"/>
              <a:gd name="T91" fmla="*/ 80963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3"/>
              <a:gd name="T139" fmla="*/ 0 h 155"/>
              <a:gd name="T140" fmla="*/ 113 w 113"/>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3" h="155">
                <a:moveTo>
                  <a:pt x="90" y="155"/>
                </a:moveTo>
                <a:lnTo>
                  <a:pt x="113" y="155"/>
                </a:lnTo>
                <a:lnTo>
                  <a:pt x="113" y="64"/>
                </a:lnTo>
                <a:lnTo>
                  <a:pt x="113" y="57"/>
                </a:lnTo>
                <a:lnTo>
                  <a:pt x="113" y="46"/>
                </a:lnTo>
                <a:lnTo>
                  <a:pt x="112" y="37"/>
                </a:lnTo>
                <a:lnTo>
                  <a:pt x="111" y="28"/>
                </a:lnTo>
                <a:lnTo>
                  <a:pt x="107" y="21"/>
                </a:lnTo>
                <a:lnTo>
                  <a:pt x="104" y="15"/>
                </a:lnTo>
                <a:lnTo>
                  <a:pt x="101" y="11"/>
                </a:lnTo>
                <a:lnTo>
                  <a:pt x="97" y="8"/>
                </a:lnTo>
                <a:lnTo>
                  <a:pt x="91" y="4"/>
                </a:lnTo>
                <a:lnTo>
                  <a:pt x="86" y="2"/>
                </a:lnTo>
                <a:lnTo>
                  <a:pt x="80" y="1"/>
                </a:lnTo>
                <a:lnTo>
                  <a:pt x="72" y="0"/>
                </a:lnTo>
                <a:lnTo>
                  <a:pt x="65" y="0"/>
                </a:lnTo>
                <a:lnTo>
                  <a:pt x="59" y="0"/>
                </a:lnTo>
                <a:lnTo>
                  <a:pt x="52" y="1"/>
                </a:lnTo>
                <a:lnTo>
                  <a:pt x="46" y="3"/>
                </a:lnTo>
                <a:lnTo>
                  <a:pt x="41" y="6"/>
                </a:lnTo>
                <a:lnTo>
                  <a:pt x="35" y="9"/>
                </a:lnTo>
                <a:lnTo>
                  <a:pt x="30" y="14"/>
                </a:lnTo>
                <a:lnTo>
                  <a:pt x="26" y="19"/>
                </a:lnTo>
                <a:lnTo>
                  <a:pt x="22" y="25"/>
                </a:lnTo>
                <a:lnTo>
                  <a:pt x="22" y="3"/>
                </a:lnTo>
                <a:lnTo>
                  <a:pt x="0" y="3"/>
                </a:lnTo>
                <a:lnTo>
                  <a:pt x="0" y="155"/>
                </a:lnTo>
                <a:lnTo>
                  <a:pt x="23" y="155"/>
                </a:lnTo>
                <a:lnTo>
                  <a:pt x="23" y="68"/>
                </a:lnTo>
                <a:lnTo>
                  <a:pt x="24" y="58"/>
                </a:lnTo>
                <a:lnTo>
                  <a:pt x="26" y="49"/>
                </a:lnTo>
                <a:lnTo>
                  <a:pt x="29" y="40"/>
                </a:lnTo>
                <a:lnTo>
                  <a:pt x="33" y="33"/>
                </a:lnTo>
                <a:lnTo>
                  <a:pt x="40" y="29"/>
                </a:lnTo>
                <a:lnTo>
                  <a:pt x="46" y="25"/>
                </a:lnTo>
                <a:lnTo>
                  <a:pt x="54" y="23"/>
                </a:lnTo>
                <a:lnTo>
                  <a:pt x="63" y="22"/>
                </a:lnTo>
                <a:lnTo>
                  <a:pt x="70" y="23"/>
                </a:lnTo>
                <a:lnTo>
                  <a:pt x="76" y="24"/>
                </a:lnTo>
                <a:lnTo>
                  <a:pt x="81" y="28"/>
                </a:lnTo>
                <a:lnTo>
                  <a:pt x="85" y="31"/>
                </a:lnTo>
                <a:lnTo>
                  <a:pt x="87" y="37"/>
                </a:lnTo>
                <a:lnTo>
                  <a:pt x="89" y="44"/>
                </a:lnTo>
                <a:lnTo>
                  <a:pt x="90" y="52"/>
                </a:lnTo>
                <a:lnTo>
                  <a:pt x="90" y="61"/>
                </a:lnTo>
                <a:lnTo>
                  <a:pt x="9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6" name="Freeform 432"/>
          <p:cNvSpPr>
            <a:spLocks noEditPoints="1"/>
          </p:cNvSpPr>
          <p:nvPr/>
        </p:nvSpPr>
        <p:spPr bwMode="auto">
          <a:xfrm>
            <a:off x="7275514" y="3511550"/>
            <a:ext cx="58737" cy="82550"/>
          </a:xfrm>
          <a:custGeom>
            <a:avLst/>
            <a:gdLst>
              <a:gd name="T0" fmla="*/ 46321 w 123"/>
              <a:gd name="T1" fmla="*/ 59039 h 158"/>
              <a:gd name="T2" fmla="*/ 43456 w 123"/>
              <a:gd name="T3" fmla="*/ 64264 h 158"/>
              <a:gd name="T4" fmla="*/ 39158 w 123"/>
              <a:gd name="T5" fmla="*/ 67921 h 158"/>
              <a:gd name="T6" fmla="*/ 33428 w 123"/>
              <a:gd name="T7" fmla="*/ 70533 h 158"/>
              <a:gd name="T8" fmla="*/ 26265 w 123"/>
              <a:gd name="T9" fmla="*/ 70011 h 158"/>
              <a:gd name="T10" fmla="*/ 19579 w 123"/>
              <a:gd name="T11" fmla="*/ 66876 h 158"/>
              <a:gd name="T12" fmla="*/ 14326 w 123"/>
              <a:gd name="T13" fmla="*/ 60606 h 158"/>
              <a:gd name="T14" fmla="*/ 11938 w 123"/>
              <a:gd name="T15" fmla="*/ 51202 h 158"/>
              <a:gd name="T16" fmla="*/ 58737 w 123"/>
              <a:gd name="T17" fmla="*/ 45455 h 158"/>
              <a:gd name="T18" fmla="*/ 58259 w 123"/>
              <a:gd name="T19" fmla="*/ 30826 h 158"/>
              <a:gd name="T20" fmla="*/ 54439 w 123"/>
              <a:gd name="T21" fmla="*/ 15674 h 158"/>
              <a:gd name="T22" fmla="*/ 46799 w 123"/>
              <a:gd name="T23" fmla="*/ 5747 h 158"/>
              <a:gd name="T24" fmla="*/ 36293 w 123"/>
              <a:gd name="T25" fmla="*/ 522 h 158"/>
              <a:gd name="T26" fmla="*/ 22922 w 123"/>
              <a:gd name="T27" fmla="*/ 522 h 158"/>
              <a:gd name="T28" fmla="*/ 11938 w 123"/>
              <a:gd name="T29" fmla="*/ 5747 h 158"/>
              <a:gd name="T30" fmla="*/ 4298 w 123"/>
              <a:gd name="T31" fmla="*/ 16719 h 158"/>
              <a:gd name="T32" fmla="*/ 478 w 123"/>
              <a:gd name="T33" fmla="*/ 32916 h 158"/>
              <a:gd name="T34" fmla="*/ 478 w 123"/>
              <a:gd name="T35" fmla="*/ 51202 h 158"/>
              <a:gd name="T36" fmla="*/ 4298 w 123"/>
              <a:gd name="T37" fmla="*/ 66353 h 158"/>
              <a:gd name="T38" fmla="*/ 11938 w 123"/>
              <a:gd name="T39" fmla="*/ 76280 h 158"/>
              <a:gd name="T40" fmla="*/ 22922 w 123"/>
              <a:gd name="T41" fmla="*/ 82028 h 158"/>
              <a:gd name="T42" fmla="*/ 34860 w 123"/>
              <a:gd name="T43" fmla="*/ 82028 h 158"/>
              <a:gd name="T44" fmla="*/ 44888 w 123"/>
              <a:gd name="T45" fmla="*/ 78370 h 158"/>
              <a:gd name="T46" fmla="*/ 51574 w 123"/>
              <a:gd name="T47" fmla="*/ 71578 h 158"/>
              <a:gd name="T48" fmla="*/ 56827 w 123"/>
              <a:gd name="T49" fmla="*/ 61651 h 158"/>
              <a:gd name="T50" fmla="*/ 47276 w 123"/>
              <a:gd name="T51" fmla="*/ 55904 h 158"/>
              <a:gd name="T52" fmla="*/ 11938 w 123"/>
              <a:gd name="T53" fmla="*/ 29258 h 158"/>
              <a:gd name="T54" fmla="*/ 14804 w 123"/>
              <a:gd name="T55" fmla="*/ 20376 h 158"/>
              <a:gd name="T56" fmla="*/ 19579 w 123"/>
              <a:gd name="T57" fmla="*/ 14629 h 158"/>
              <a:gd name="T58" fmla="*/ 25787 w 123"/>
              <a:gd name="T59" fmla="*/ 12017 h 158"/>
              <a:gd name="T60" fmla="*/ 33428 w 123"/>
              <a:gd name="T61" fmla="*/ 12017 h 158"/>
              <a:gd name="T62" fmla="*/ 40113 w 123"/>
              <a:gd name="T63" fmla="*/ 15152 h 158"/>
              <a:gd name="T64" fmla="*/ 44888 w 123"/>
              <a:gd name="T65" fmla="*/ 20376 h 158"/>
              <a:gd name="T66" fmla="*/ 46799 w 123"/>
              <a:gd name="T67" fmla="*/ 29258 h 158"/>
              <a:gd name="T68" fmla="*/ 11461 w 123"/>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8"/>
                </a:lnTo>
                <a:lnTo>
                  <a:pt x="91" y="123"/>
                </a:lnTo>
                <a:lnTo>
                  <a:pt x="86" y="128"/>
                </a:lnTo>
                <a:lnTo>
                  <a:pt x="82" y="130"/>
                </a:lnTo>
                <a:lnTo>
                  <a:pt x="77" y="132"/>
                </a:lnTo>
                <a:lnTo>
                  <a:pt x="70" y="135"/>
                </a:lnTo>
                <a:lnTo>
                  <a:pt x="63" y="135"/>
                </a:lnTo>
                <a:lnTo>
                  <a:pt x="55" y="134"/>
                </a:lnTo>
                <a:lnTo>
                  <a:pt x="47" y="131"/>
                </a:lnTo>
                <a:lnTo>
                  <a:pt x="41" y="128"/>
                </a:lnTo>
                <a:lnTo>
                  <a:pt x="35" y="122"/>
                </a:lnTo>
                <a:lnTo>
                  <a:pt x="30" y="116"/>
                </a:lnTo>
                <a:lnTo>
                  <a:pt x="27" y="108"/>
                </a:lnTo>
                <a:lnTo>
                  <a:pt x="25" y="98"/>
                </a:lnTo>
                <a:lnTo>
                  <a:pt x="24" y="87"/>
                </a:lnTo>
                <a:lnTo>
                  <a:pt x="123" y="87"/>
                </a:lnTo>
                <a:lnTo>
                  <a:pt x="123" y="75"/>
                </a:lnTo>
                <a:lnTo>
                  <a:pt x="122" y="59"/>
                </a:lnTo>
                <a:lnTo>
                  <a:pt x="119" y="43"/>
                </a:lnTo>
                <a:lnTo>
                  <a:pt x="114" y="30"/>
                </a:lnTo>
                <a:lnTo>
                  <a:pt x="107" y="19"/>
                </a:lnTo>
                <a:lnTo>
                  <a:pt x="98" y="11"/>
                </a:lnTo>
                <a:lnTo>
                  <a:pt x="87" y="4"/>
                </a:lnTo>
                <a:lnTo>
                  <a:pt x="76" y="1"/>
                </a:lnTo>
                <a:lnTo>
                  <a:pt x="61" y="0"/>
                </a:lnTo>
                <a:lnTo>
                  <a:pt x="48" y="1"/>
                </a:lnTo>
                <a:lnTo>
                  <a:pt x="36" y="6"/>
                </a:lnTo>
                <a:lnTo>
                  <a:pt x="25" y="11"/>
                </a:lnTo>
                <a:lnTo>
                  <a:pt x="17" y="21"/>
                </a:lnTo>
                <a:lnTo>
                  <a:pt x="9" y="32"/>
                </a:lnTo>
                <a:lnTo>
                  <a:pt x="4" y="46"/>
                </a:lnTo>
                <a:lnTo>
                  <a:pt x="1" y="63"/>
                </a:lnTo>
                <a:lnTo>
                  <a:pt x="0" y="80"/>
                </a:lnTo>
                <a:lnTo>
                  <a:pt x="1" y="98"/>
                </a:lnTo>
                <a:lnTo>
                  <a:pt x="4" y="113"/>
                </a:lnTo>
                <a:lnTo>
                  <a:pt x="9" y="127"/>
                </a:lnTo>
                <a:lnTo>
                  <a:pt x="17" y="137"/>
                </a:lnTo>
                <a:lnTo>
                  <a:pt x="25" y="146"/>
                </a:lnTo>
                <a:lnTo>
                  <a:pt x="36" y="152"/>
                </a:lnTo>
                <a:lnTo>
                  <a:pt x="48" y="157"/>
                </a:lnTo>
                <a:lnTo>
                  <a:pt x="61" y="158"/>
                </a:lnTo>
                <a:lnTo>
                  <a:pt x="73" y="157"/>
                </a:lnTo>
                <a:lnTo>
                  <a:pt x="84" y="155"/>
                </a:lnTo>
                <a:lnTo>
                  <a:pt x="94" y="150"/>
                </a:lnTo>
                <a:lnTo>
                  <a:pt x="102" y="144"/>
                </a:lnTo>
                <a:lnTo>
                  <a:pt x="108" y="137"/>
                </a:lnTo>
                <a:lnTo>
                  <a:pt x="115" y="128"/>
                </a:lnTo>
                <a:lnTo>
                  <a:pt x="119" y="118"/>
                </a:lnTo>
                <a:lnTo>
                  <a:pt x="121" y="107"/>
                </a:lnTo>
                <a:lnTo>
                  <a:pt x="99" y="107"/>
                </a:lnTo>
                <a:close/>
                <a:moveTo>
                  <a:pt x="24" y="66"/>
                </a:moveTo>
                <a:lnTo>
                  <a:pt x="25" y="56"/>
                </a:lnTo>
                <a:lnTo>
                  <a:pt x="27" y="47"/>
                </a:lnTo>
                <a:lnTo>
                  <a:pt x="31" y="39"/>
                </a:lnTo>
                <a:lnTo>
                  <a:pt x="36" y="33"/>
                </a:lnTo>
                <a:lnTo>
                  <a:pt x="41" y="28"/>
                </a:lnTo>
                <a:lnTo>
                  <a:pt x="47" y="24"/>
                </a:lnTo>
                <a:lnTo>
                  <a:pt x="54" y="23"/>
                </a:lnTo>
                <a:lnTo>
                  <a:pt x="62" y="22"/>
                </a:lnTo>
                <a:lnTo>
                  <a:pt x="70" y="23"/>
                </a:lnTo>
                <a:lnTo>
                  <a:pt x="78" y="24"/>
                </a:lnTo>
                <a:lnTo>
                  <a:pt x="84" y="29"/>
                </a:lnTo>
                <a:lnTo>
                  <a:pt x="89" y="33"/>
                </a:lnTo>
                <a:lnTo>
                  <a:pt x="94" y="39"/>
                </a:lnTo>
                <a:lnTo>
                  <a:pt x="97" y="47"/>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7" name="Freeform 433"/>
          <p:cNvSpPr>
            <a:spLocks/>
          </p:cNvSpPr>
          <p:nvPr/>
        </p:nvSpPr>
        <p:spPr bwMode="auto">
          <a:xfrm>
            <a:off x="7385050" y="3482975"/>
            <a:ext cx="84138" cy="109538"/>
          </a:xfrm>
          <a:custGeom>
            <a:avLst/>
            <a:gdLst>
              <a:gd name="T0" fmla="*/ 10933 w 177"/>
              <a:gd name="T1" fmla="*/ 16325 h 208"/>
              <a:gd name="T2" fmla="*/ 11884 w 177"/>
              <a:gd name="T3" fmla="*/ 21065 h 208"/>
              <a:gd name="T4" fmla="*/ 12835 w 177"/>
              <a:gd name="T5" fmla="*/ 25805 h 208"/>
              <a:gd name="T6" fmla="*/ 35652 w 177"/>
              <a:gd name="T7" fmla="*/ 109538 h 208"/>
              <a:gd name="T8" fmla="*/ 47060 w 177"/>
              <a:gd name="T9" fmla="*/ 109538 h 208"/>
              <a:gd name="T10" fmla="*/ 70353 w 177"/>
              <a:gd name="T11" fmla="*/ 25805 h 208"/>
              <a:gd name="T12" fmla="*/ 72254 w 177"/>
              <a:gd name="T13" fmla="*/ 16325 h 208"/>
              <a:gd name="T14" fmla="*/ 72254 w 177"/>
              <a:gd name="T15" fmla="*/ 109538 h 208"/>
              <a:gd name="T16" fmla="*/ 84138 w 177"/>
              <a:gd name="T17" fmla="*/ 109538 h 208"/>
              <a:gd name="T18" fmla="*/ 84138 w 177"/>
              <a:gd name="T19" fmla="*/ 0 h 208"/>
              <a:gd name="T20" fmla="*/ 66550 w 177"/>
              <a:gd name="T21" fmla="*/ 0 h 208"/>
              <a:gd name="T22" fmla="*/ 43733 w 177"/>
              <a:gd name="T23" fmla="*/ 83733 h 208"/>
              <a:gd name="T24" fmla="*/ 41356 w 177"/>
              <a:gd name="T25" fmla="*/ 92686 h 208"/>
              <a:gd name="T26" fmla="*/ 39455 w 177"/>
              <a:gd name="T27" fmla="*/ 83733 h 208"/>
              <a:gd name="T28" fmla="*/ 17113 w 177"/>
              <a:gd name="T29" fmla="*/ 0 h 208"/>
              <a:gd name="T30" fmla="*/ 0 w 177"/>
              <a:gd name="T31" fmla="*/ 0 h 208"/>
              <a:gd name="T32" fmla="*/ 0 w 177"/>
              <a:gd name="T33" fmla="*/ 109538 h 208"/>
              <a:gd name="T34" fmla="*/ 10933 w 177"/>
              <a:gd name="T35" fmla="*/ 109538 h 208"/>
              <a:gd name="T36" fmla="*/ 10933 w 177"/>
              <a:gd name="T37" fmla="*/ 16325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7"/>
              <a:gd name="T58" fmla="*/ 0 h 208"/>
              <a:gd name="T59" fmla="*/ 177 w 177"/>
              <a:gd name="T60" fmla="*/ 208 h 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7" h="208">
                <a:moveTo>
                  <a:pt x="23" y="31"/>
                </a:moveTo>
                <a:lnTo>
                  <a:pt x="25" y="40"/>
                </a:lnTo>
                <a:lnTo>
                  <a:pt x="27" y="49"/>
                </a:lnTo>
                <a:lnTo>
                  <a:pt x="75" y="208"/>
                </a:lnTo>
                <a:lnTo>
                  <a:pt x="99" y="208"/>
                </a:lnTo>
                <a:lnTo>
                  <a:pt x="148" y="49"/>
                </a:lnTo>
                <a:lnTo>
                  <a:pt x="152" y="31"/>
                </a:lnTo>
                <a:lnTo>
                  <a:pt x="152" y="208"/>
                </a:lnTo>
                <a:lnTo>
                  <a:pt x="177" y="208"/>
                </a:lnTo>
                <a:lnTo>
                  <a:pt x="177" y="0"/>
                </a:lnTo>
                <a:lnTo>
                  <a:pt x="140" y="0"/>
                </a:lnTo>
                <a:lnTo>
                  <a:pt x="92" y="159"/>
                </a:lnTo>
                <a:lnTo>
                  <a:pt x="87" y="176"/>
                </a:lnTo>
                <a:lnTo>
                  <a:pt x="83" y="159"/>
                </a:lnTo>
                <a:lnTo>
                  <a:pt x="36" y="0"/>
                </a:lnTo>
                <a:lnTo>
                  <a:pt x="0" y="0"/>
                </a:lnTo>
                <a:lnTo>
                  <a:pt x="0" y="208"/>
                </a:lnTo>
                <a:lnTo>
                  <a:pt x="23" y="208"/>
                </a:lnTo>
                <a:lnTo>
                  <a:pt x="23" y="3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8" name="Freeform 434"/>
          <p:cNvSpPr>
            <a:spLocks noEditPoints="1"/>
          </p:cNvSpPr>
          <p:nvPr/>
        </p:nvSpPr>
        <p:spPr bwMode="auto">
          <a:xfrm>
            <a:off x="7481889" y="3511550"/>
            <a:ext cx="60325" cy="82550"/>
          </a:xfrm>
          <a:custGeom>
            <a:avLst/>
            <a:gdLst>
              <a:gd name="T0" fmla="*/ 42416 w 128"/>
              <a:gd name="T1" fmla="*/ 51724 h 158"/>
              <a:gd name="T2" fmla="*/ 41002 w 128"/>
              <a:gd name="T3" fmla="*/ 59561 h 158"/>
              <a:gd name="T4" fmla="*/ 37232 w 128"/>
              <a:gd name="T5" fmla="*/ 65309 h 158"/>
              <a:gd name="T6" fmla="*/ 30634 w 128"/>
              <a:gd name="T7" fmla="*/ 70011 h 158"/>
              <a:gd name="T8" fmla="*/ 22622 w 128"/>
              <a:gd name="T9" fmla="*/ 71056 h 158"/>
              <a:gd name="T10" fmla="*/ 17909 w 128"/>
              <a:gd name="T11" fmla="*/ 70533 h 158"/>
              <a:gd name="T12" fmla="*/ 14139 w 128"/>
              <a:gd name="T13" fmla="*/ 67921 h 158"/>
              <a:gd name="T14" fmla="*/ 12254 w 128"/>
              <a:gd name="T15" fmla="*/ 63741 h 158"/>
              <a:gd name="T16" fmla="*/ 11311 w 128"/>
              <a:gd name="T17" fmla="*/ 59039 h 158"/>
              <a:gd name="T18" fmla="*/ 11782 w 128"/>
              <a:gd name="T19" fmla="*/ 53292 h 158"/>
              <a:gd name="T20" fmla="*/ 13667 w 128"/>
              <a:gd name="T21" fmla="*/ 49634 h 158"/>
              <a:gd name="T22" fmla="*/ 16966 w 128"/>
              <a:gd name="T23" fmla="*/ 46500 h 158"/>
              <a:gd name="T24" fmla="*/ 22151 w 128"/>
              <a:gd name="T25" fmla="*/ 45455 h 158"/>
              <a:gd name="T26" fmla="*/ 32990 w 128"/>
              <a:gd name="T27" fmla="*/ 43887 h 158"/>
              <a:gd name="T28" fmla="*/ 42416 w 128"/>
              <a:gd name="T29" fmla="*/ 40230 h 158"/>
              <a:gd name="T30" fmla="*/ 43359 w 128"/>
              <a:gd name="T31" fmla="*/ 72623 h 158"/>
              <a:gd name="T32" fmla="*/ 45244 w 128"/>
              <a:gd name="T33" fmla="*/ 77325 h 158"/>
              <a:gd name="T34" fmla="*/ 47600 w 128"/>
              <a:gd name="T35" fmla="*/ 79938 h 158"/>
              <a:gd name="T36" fmla="*/ 51370 w 128"/>
              <a:gd name="T37" fmla="*/ 82028 h 158"/>
              <a:gd name="T38" fmla="*/ 57026 w 128"/>
              <a:gd name="T39" fmla="*/ 81505 h 158"/>
              <a:gd name="T40" fmla="*/ 60325 w 128"/>
              <a:gd name="T41" fmla="*/ 70533 h 158"/>
              <a:gd name="T42" fmla="*/ 55612 w 128"/>
              <a:gd name="T43" fmla="*/ 70533 h 158"/>
              <a:gd name="T44" fmla="*/ 53256 w 128"/>
              <a:gd name="T45" fmla="*/ 66353 h 158"/>
              <a:gd name="T46" fmla="*/ 53256 w 128"/>
              <a:gd name="T47" fmla="*/ 23511 h 158"/>
              <a:gd name="T48" fmla="*/ 51842 w 128"/>
              <a:gd name="T49" fmla="*/ 13062 h 158"/>
              <a:gd name="T50" fmla="*/ 47600 w 128"/>
              <a:gd name="T51" fmla="*/ 5225 h 158"/>
              <a:gd name="T52" fmla="*/ 39588 w 128"/>
              <a:gd name="T53" fmla="*/ 1045 h 158"/>
              <a:gd name="T54" fmla="*/ 28749 w 128"/>
              <a:gd name="T55" fmla="*/ 0 h 158"/>
              <a:gd name="T56" fmla="*/ 17909 w 128"/>
              <a:gd name="T57" fmla="*/ 1567 h 158"/>
              <a:gd name="T58" fmla="*/ 9897 w 128"/>
              <a:gd name="T59" fmla="*/ 6270 h 158"/>
              <a:gd name="T60" fmla="*/ 4713 w 128"/>
              <a:gd name="T61" fmla="*/ 14629 h 158"/>
              <a:gd name="T62" fmla="*/ 2828 w 128"/>
              <a:gd name="T63" fmla="*/ 24556 h 158"/>
              <a:gd name="T64" fmla="*/ 13196 w 128"/>
              <a:gd name="T65" fmla="*/ 25601 h 158"/>
              <a:gd name="T66" fmla="*/ 14139 w 128"/>
              <a:gd name="T67" fmla="*/ 19331 h 158"/>
              <a:gd name="T68" fmla="*/ 16966 w 128"/>
              <a:gd name="T69" fmla="*/ 15152 h 158"/>
              <a:gd name="T70" fmla="*/ 21679 w 128"/>
              <a:gd name="T71" fmla="*/ 12017 h 158"/>
              <a:gd name="T72" fmla="*/ 28277 w 128"/>
              <a:gd name="T73" fmla="*/ 11494 h 158"/>
              <a:gd name="T74" fmla="*/ 34404 w 128"/>
              <a:gd name="T75" fmla="*/ 12017 h 158"/>
              <a:gd name="T76" fmla="*/ 39117 w 128"/>
              <a:gd name="T77" fmla="*/ 14629 h 158"/>
              <a:gd name="T78" fmla="*/ 41473 w 128"/>
              <a:gd name="T79" fmla="*/ 18286 h 158"/>
              <a:gd name="T80" fmla="*/ 42416 w 128"/>
              <a:gd name="T81" fmla="*/ 22989 h 158"/>
              <a:gd name="T82" fmla="*/ 41945 w 128"/>
              <a:gd name="T83" fmla="*/ 28213 h 158"/>
              <a:gd name="T84" fmla="*/ 39588 w 128"/>
              <a:gd name="T85" fmla="*/ 30826 h 158"/>
              <a:gd name="T86" fmla="*/ 32990 w 128"/>
              <a:gd name="T87" fmla="*/ 32916 h 158"/>
              <a:gd name="T88" fmla="*/ 22151 w 128"/>
              <a:gd name="T89" fmla="*/ 33960 h 158"/>
              <a:gd name="T90" fmla="*/ 12254 w 128"/>
              <a:gd name="T91" fmla="*/ 37095 h 158"/>
              <a:gd name="T92" fmla="*/ 5184 w 128"/>
              <a:gd name="T93" fmla="*/ 41797 h 158"/>
              <a:gd name="T94" fmla="*/ 1414 w 128"/>
              <a:gd name="T95" fmla="*/ 49112 h 158"/>
              <a:gd name="T96" fmla="*/ 0 w 128"/>
              <a:gd name="T97" fmla="*/ 59039 h 158"/>
              <a:gd name="T98" fmla="*/ 1414 w 128"/>
              <a:gd name="T99" fmla="*/ 68443 h 158"/>
              <a:gd name="T100" fmla="*/ 5184 w 128"/>
              <a:gd name="T101" fmla="*/ 76280 h 158"/>
              <a:gd name="T102" fmla="*/ 11782 w 128"/>
              <a:gd name="T103" fmla="*/ 80983 h 158"/>
              <a:gd name="T104" fmla="*/ 20737 w 128"/>
              <a:gd name="T105" fmla="*/ 82550 h 158"/>
              <a:gd name="T106" fmla="*/ 32990 w 128"/>
              <a:gd name="T107" fmla="*/ 79415 h 158"/>
              <a:gd name="T108" fmla="*/ 43359 w 128"/>
              <a:gd name="T109" fmla="*/ 70011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158"/>
              <a:gd name="T167" fmla="*/ 128 w 128"/>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158">
                <a:moveTo>
                  <a:pt x="90" y="77"/>
                </a:moveTo>
                <a:lnTo>
                  <a:pt x="90" y="99"/>
                </a:lnTo>
                <a:lnTo>
                  <a:pt x="89" y="107"/>
                </a:lnTo>
                <a:lnTo>
                  <a:pt x="87" y="114"/>
                </a:lnTo>
                <a:lnTo>
                  <a:pt x="84" y="120"/>
                </a:lnTo>
                <a:lnTo>
                  <a:pt x="79" y="125"/>
                </a:lnTo>
                <a:lnTo>
                  <a:pt x="72" y="130"/>
                </a:lnTo>
                <a:lnTo>
                  <a:pt x="65" y="134"/>
                </a:lnTo>
                <a:lnTo>
                  <a:pt x="58" y="135"/>
                </a:lnTo>
                <a:lnTo>
                  <a:pt x="48" y="136"/>
                </a:lnTo>
                <a:lnTo>
                  <a:pt x="43" y="136"/>
                </a:lnTo>
                <a:lnTo>
                  <a:pt x="38" y="135"/>
                </a:lnTo>
                <a:lnTo>
                  <a:pt x="33" y="132"/>
                </a:lnTo>
                <a:lnTo>
                  <a:pt x="30" y="130"/>
                </a:lnTo>
                <a:lnTo>
                  <a:pt x="27" y="127"/>
                </a:lnTo>
                <a:lnTo>
                  <a:pt x="26" y="122"/>
                </a:lnTo>
                <a:lnTo>
                  <a:pt x="24" y="117"/>
                </a:lnTo>
                <a:lnTo>
                  <a:pt x="24" y="113"/>
                </a:lnTo>
                <a:lnTo>
                  <a:pt x="24" y="107"/>
                </a:lnTo>
                <a:lnTo>
                  <a:pt x="25" y="102"/>
                </a:lnTo>
                <a:lnTo>
                  <a:pt x="27" y="99"/>
                </a:lnTo>
                <a:lnTo>
                  <a:pt x="29" y="95"/>
                </a:lnTo>
                <a:lnTo>
                  <a:pt x="32" y="92"/>
                </a:lnTo>
                <a:lnTo>
                  <a:pt x="36" y="89"/>
                </a:lnTo>
                <a:lnTo>
                  <a:pt x="42" y="88"/>
                </a:lnTo>
                <a:lnTo>
                  <a:pt x="47" y="87"/>
                </a:lnTo>
                <a:lnTo>
                  <a:pt x="59" y="85"/>
                </a:lnTo>
                <a:lnTo>
                  <a:pt x="70" y="84"/>
                </a:lnTo>
                <a:lnTo>
                  <a:pt x="81" y="81"/>
                </a:lnTo>
                <a:lnTo>
                  <a:pt x="90" y="77"/>
                </a:lnTo>
                <a:close/>
                <a:moveTo>
                  <a:pt x="92" y="134"/>
                </a:moveTo>
                <a:lnTo>
                  <a:pt x="92" y="139"/>
                </a:lnTo>
                <a:lnTo>
                  <a:pt x="93" y="144"/>
                </a:lnTo>
                <a:lnTo>
                  <a:pt x="96" y="148"/>
                </a:lnTo>
                <a:lnTo>
                  <a:pt x="98" y="151"/>
                </a:lnTo>
                <a:lnTo>
                  <a:pt x="101" y="153"/>
                </a:lnTo>
                <a:lnTo>
                  <a:pt x="105" y="156"/>
                </a:lnTo>
                <a:lnTo>
                  <a:pt x="109" y="157"/>
                </a:lnTo>
                <a:lnTo>
                  <a:pt x="116" y="157"/>
                </a:lnTo>
                <a:lnTo>
                  <a:pt x="121" y="156"/>
                </a:lnTo>
                <a:lnTo>
                  <a:pt x="128" y="155"/>
                </a:lnTo>
                <a:lnTo>
                  <a:pt x="128" y="135"/>
                </a:lnTo>
                <a:lnTo>
                  <a:pt x="122" y="136"/>
                </a:lnTo>
                <a:lnTo>
                  <a:pt x="118" y="135"/>
                </a:lnTo>
                <a:lnTo>
                  <a:pt x="114" y="131"/>
                </a:lnTo>
                <a:lnTo>
                  <a:pt x="113" y="127"/>
                </a:lnTo>
                <a:lnTo>
                  <a:pt x="113" y="120"/>
                </a:lnTo>
                <a:lnTo>
                  <a:pt x="113" y="45"/>
                </a:lnTo>
                <a:lnTo>
                  <a:pt x="112" y="35"/>
                </a:lnTo>
                <a:lnTo>
                  <a:pt x="110" y="25"/>
                </a:lnTo>
                <a:lnTo>
                  <a:pt x="106" y="17"/>
                </a:lnTo>
                <a:lnTo>
                  <a:pt x="101" y="10"/>
                </a:lnTo>
                <a:lnTo>
                  <a:pt x="93" y="6"/>
                </a:lnTo>
                <a:lnTo>
                  <a:pt x="84" y="2"/>
                </a:lnTo>
                <a:lnTo>
                  <a:pt x="73" y="1"/>
                </a:lnTo>
                <a:lnTo>
                  <a:pt x="61" y="0"/>
                </a:lnTo>
                <a:lnTo>
                  <a:pt x="48" y="1"/>
                </a:lnTo>
                <a:lnTo>
                  <a:pt x="38" y="3"/>
                </a:lnTo>
                <a:lnTo>
                  <a:pt x="28" y="7"/>
                </a:lnTo>
                <a:lnTo>
                  <a:pt x="21" y="12"/>
                </a:lnTo>
                <a:lnTo>
                  <a:pt x="14" y="19"/>
                </a:lnTo>
                <a:lnTo>
                  <a:pt x="10" y="28"/>
                </a:lnTo>
                <a:lnTo>
                  <a:pt x="7" y="37"/>
                </a:lnTo>
                <a:lnTo>
                  <a:pt x="6" y="47"/>
                </a:lnTo>
                <a:lnTo>
                  <a:pt x="6" y="49"/>
                </a:lnTo>
                <a:lnTo>
                  <a:pt x="28" y="49"/>
                </a:lnTo>
                <a:lnTo>
                  <a:pt x="28" y="43"/>
                </a:lnTo>
                <a:lnTo>
                  <a:pt x="30" y="37"/>
                </a:lnTo>
                <a:lnTo>
                  <a:pt x="32" y="32"/>
                </a:lnTo>
                <a:lnTo>
                  <a:pt x="36" y="29"/>
                </a:lnTo>
                <a:lnTo>
                  <a:pt x="41" y="25"/>
                </a:lnTo>
                <a:lnTo>
                  <a:pt x="46" y="23"/>
                </a:lnTo>
                <a:lnTo>
                  <a:pt x="52" y="22"/>
                </a:lnTo>
                <a:lnTo>
                  <a:pt x="60" y="22"/>
                </a:lnTo>
                <a:lnTo>
                  <a:pt x="67" y="22"/>
                </a:lnTo>
                <a:lnTo>
                  <a:pt x="73" y="23"/>
                </a:lnTo>
                <a:lnTo>
                  <a:pt x="79" y="25"/>
                </a:lnTo>
                <a:lnTo>
                  <a:pt x="83" y="28"/>
                </a:lnTo>
                <a:lnTo>
                  <a:pt x="86" y="30"/>
                </a:lnTo>
                <a:lnTo>
                  <a:pt x="88" y="35"/>
                </a:lnTo>
                <a:lnTo>
                  <a:pt x="90" y="38"/>
                </a:lnTo>
                <a:lnTo>
                  <a:pt x="90" y="44"/>
                </a:lnTo>
                <a:lnTo>
                  <a:pt x="90" y="50"/>
                </a:lnTo>
                <a:lnTo>
                  <a:pt x="89" y="54"/>
                </a:lnTo>
                <a:lnTo>
                  <a:pt x="88" y="57"/>
                </a:lnTo>
                <a:lnTo>
                  <a:pt x="84" y="59"/>
                </a:lnTo>
                <a:lnTo>
                  <a:pt x="79" y="61"/>
                </a:lnTo>
                <a:lnTo>
                  <a:pt x="70" y="63"/>
                </a:lnTo>
                <a:lnTo>
                  <a:pt x="60" y="64"/>
                </a:lnTo>
                <a:lnTo>
                  <a:pt x="47" y="65"/>
                </a:lnTo>
                <a:lnTo>
                  <a:pt x="35" y="67"/>
                </a:lnTo>
                <a:lnTo>
                  <a:pt x="26" y="71"/>
                </a:lnTo>
                <a:lnTo>
                  <a:pt x="17" y="74"/>
                </a:lnTo>
                <a:lnTo>
                  <a:pt x="11" y="80"/>
                </a:lnTo>
                <a:lnTo>
                  <a:pt x="6" y="86"/>
                </a:lnTo>
                <a:lnTo>
                  <a:pt x="3" y="94"/>
                </a:lnTo>
                <a:lnTo>
                  <a:pt x="1" y="102"/>
                </a:lnTo>
                <a:lnTo>
                  <a:pt x="0" y="113"/>
                </a:lnTo>
                <a:lnTo>
                  <a:pt x="1" y="123"/>
                </a:lnTo>
                <a:lnTo>
                  <a:pt x="3" y="131"/>
                </a:lnTo>
                <a:lnTo>
                  <a:pt x="6" y="139"/>
                </a:lnTo>
                <a:lnTo>
                  <a:pt x="11" y="146"/>
                </a:lnTo>
                <a:lnTo>
                  <a:pt x="17" y="151"/>
                </a:lnTo>
                <a:lnTo>
                  <a:pt x="25" y="155"/>
                </a:lnTo>
                <a:lnTo>
                  <a:pt x="34" y="157"/>
                </a:lnTo>
                <a:lnTo>
                  <a:pt x="44" y="158"/>
                </a:lnTo>
                <a:lnTo>
                  <a:pt x="58" y="157"/>
                </a:lnTo>
                <a:lnTo>
                  <a:pt x="70" y="152"/>
                </a:lnTo>
                <a:lnTo>
                  <a:pt x="82" y="144"/>
                </a:lnTo>
                <a:lnTo>
                  <a:pt x="92"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9" name="Freeform 435"/>
          <p:cNvSpPr>
            <a:spLocks/>
          </p:cNvSpPr>
          <p:nvPr/>
        </p:nvSpPr>
        <p:spPr bwMode="auto">
          <a:xfrm>
            <a:off x="7551739" y="3511551"/>
            <a:ext cx="33337" cy="80963"/>
          </a:xfrm>
          <a:custGeom>
            <a:avLst/>
            <a:gdLst>
              <a:gd name="T0" fmla="*/ 0 w 67"/>
              <a:gd name="T1" fmla="*/ 80963 h 155"/>
              <a:gd name="T2" fmla="*/ 11942 w 67"/>
              <a:gd name="T3" fmla="*/ 80963 h 155"/>
              <a:gd name="T4" fmla="*/ 11942 w 67"/>
              <a:gd name="T5" fmla="*/ 36564 h 155"/>
              <a:gd name="T6" fmla="*/ 12439 w 67"/>
              <a:gd name="T7" fmla="*/ 31341 h 155"/>
              <a:gd name="T8" fmla="*/ 12937 w 67"/>
              <a:gd name="T9" fmla="*/ 26639 h 155"/>
              <a:gd name="T10" fmla="*/ 14429 w 67"/>
              <a:gd name="T11" fmla="*/ 22983 h 155"/>
              <a:gd name="T12" fmla="*/ 16420 w 67"/>
              <a:gd name="T13" fmla="*/ 19849 h 155"/>
              <a:gd name="T14" fmla="*/ 18908 w 67"/>
              <a:gd name="T15" fmla="*/ 16715 h 155"/>
              <a:gd name="T16" fmla="*/ 22391 w 67"/>
              <a:gd name="T17" fmla="*/ 15148 h 155"/>
              <a:gd name="T18" fmla="*/ 26371 w 67"/>
              <a:gd name="T19" fmla="*/ 14626 h 155"/>
              <a:gd name="T20" fmla="*/ 30352 w 67"/>
              <a:gd name="T21" fmla="*/ 13581 h 155"/>
              <a:gd name="T22" fmla="*/ 33337 w 67"/>
              <a:gd name="T23" fmla="*/ 13581 h 155"/>
              <a:gd name="T24" fmla="*/ 33337 w 67"/>
              <a:gd name="T25" fmla="*/ 0 h 155"/>
              <a:gd name="T26" fmla="*/ 29854 w 67"/>
              <a:gd name="T27" fmla="*/ 0 h 155"/>
              <a:gd name="T28" fmla="*/ 26869 w 67"/>
              <a:gd name="T29" fmla="*/ 0 h 155"/>
              <a:gd name="T30" fmla="*/ 23883 w 67"/>
              <a:gd name="T31" fmla="*/ 1045 h 155"/>
              <a:gd name="T32" fmla="*/ 21395 w 67"/>
              <a:gd name="T33" fmla="*/ 2089 h 155"/>
              <a:gd name="T34" fmla="*/ 18410 w 67"/>
              <a:gd name="T35" fmla="*/ 3656 h 155"/>
              <a:gd name="T36" fmla="*/ 16420 w 67"/>
              <a:gd name="T37" fmla="*/ 5746 h 155"/>
              <a:gd name="T38" fmla="*/ 14429 w 67"/>
              <a:gd name="T39" fmla="*/ 8880 h 155"/>
              <a:gd name="T40" fmla="*/ 12937 w 67"/>
              <a:gd name="T41" fmla="*/ 12014 h 155"/>
              <a:gd name="T42" fmla="*/ 10946 w 67"/>
              <a:gd name="T43" fmla="*/ 15670 h 155"/>
              <a:gd name="T44" fmla="*/ 10946 w 67"/>
              <a:gd name="T45" fmla="*/ 1567 h 155"/>
              <a:gd name="T46" fmla="*/ 0 w 67"/>
              <a:gd name="T47" fmla="*/ 1567 h 155"/>
              <a:gd name="T48" fmla="*/ 0 w 67"/>
              <a:gd name="T49" fmla="*/ 80963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
              <a:gd name="T76" fmla="*/ 0 h 155"/>
              <a:gd name="T77" fmla="*/ 67 w 67"/>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 h="155">
                <a:moveTo>
                  <a:pt x="0" y="155"/>
                </a:moveTo>
                <a:lnTo>
                  <a:pt x="24" y="155"/>
                </a:lnTo>
                <a:lnTo>
                  <a:pt x="24" y="70"/>
                </a:lnTo>
                <a:lnTo>
                  <a:pt x="25" y="60"/>
                </a:lnTo>
                <a:lnTo>
                  <a:pt x="26" y="51"/>
                </a:lnTo>
                <a:lnTo>
                  <a:pt x="29" y="44"/>
                </a:lnTo>
                <a:lnTo>
                  <a:pt x="33" y="38"/>
                </a:lnTo>
                <a:lnTo>
                  <a:pt x="38" y="32"/>
                </a:lnTo>
                <a:lnTo>
                  <a:pt x="45" y="29"/>
                </a:lnTo>
                <a:lnTo>
                  <a:pt x="53" y="28"/>
                </a:lnTo>
                <a:lnTo>
                  <a:pt x="61" y="26"/>
                </a:lnTo>
                <a:lnTo>
                  <a:pt x="67" y="26"/>
                </a:lnTo>
                <a:lnTo>
                  <a:pt x="67" y="0"/>
                </a:lnTo>
                <a:lnTo>
                  <a:pt x="60" y="0"/>
                </a:lnTo>
                <a:lnTo>
                  <a:pt x="54" y="0"/>
                </a:lnTo>
                <a:lnTo>
                  <a:pt x="48" y="2"/>
                </a:lnTo>
                <a:lnTo>
                  <a:pt x="43" y="4"/>
                </a:lnTo>
                <a:lnTo>
                  <a:pt x="37" y="7"/>
                </a:lnTo>
                <a:lnTo>
                  <a:pt x="33" y="11"/>
                </a:lnTo>
                <a:lnTo>
                  <a:pt x="29" y="17"/>
                </a:lnTo>
                <a:lnTo>
                  <a:pt x="26" y="23"/>
                </a:lnTo>
                <a:lnTo>
                  <a:pt x="22" y="30"/>
                </a:lnTo>
                <a:lnTo>
                  <a:pt x="22" y="3"/>
                </a:lnTo>
                <a:lnTo>
                  <a:pt x="0" y="3"/>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0" name="Freeform 436"/>
          <p:cNvSpPr>
            <a:spLocks noEditPoints="1"/>
          </p:cNvSpPr>
          <p:nvPr/>
        </p:nvSpPr>
        <p:spPr bwMode="auto">
          <a:xfrm>
            <a:off x="7593013" y="3482975"/>
            <a:ext cx="11112" cy="109538"/>
          </a:xfrm>
          <a:custGeom>
            <a:avLst/>
            <a:gdLst>
              <a:gd name="T0" fmla="*/ 0 w 23"/>
              <a:gd name="T1" fmla="*/ 109538 h 208"/>
              <a:gd name="T2" fmla="*/ 11112 w 23"/>
              <a:gd name="T3" fmla="*/ 109538 h 208"/>
              <a:gd name="T4" fmla="*/ 11112 w 23"/>
              <a:gd name="T5" fmla="*/ 29491 h 208"/>
              <a:gd name="T6" fmla="*/ 0 w 23"/>
              <a:gd name="T7" fmla="*/ 29491 h 208"/>
              <a:gd name="T8" fmla="*/ 0 w 23"/>
              <a:gd name="T9" fmla="*/ 109538 h 208"/>
              <a:gd name="T10" fmla="*/ 0 w 23"/>
              <a:gd name="T11" fmla="*/ 14745 h 208"/>
              <a:gd name="T12" fmla="*/ 11112 w 23"/>
              <a:gd name="T13" fmla="*/ 14745 h 208"/>
              <a:gd name="T14" fmla="*/ 11112 w 23"/>
              <a:gd name="T15" fmla="*/ 0 h 208"/>
              <a:gd name="T16" fmla="*/ 0 w 23"/>
              <a:gd name="T17" fmla="*/ 0 h 208"/>
              <a:gd name="T18" fmla="*/ 0 w 23"/>
              <a:gd name="T19" fmla="*/ 14745 h 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8"/>
              <a:gd name="T32" fmla="*/ 23 w 23"/>
              <a:gd name="T33" fmla="*/ 208 h 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8">
                <a:moveTo>
                  <a:pt x="0" y="208"/>
                </a:moveTo>
                <a:lnTo>
                  <a:pt x="23" y="208"/>
                </a:lnTo>
                <a:lnTo>
                  <a:pt x="23" y="56"/>
                </a:lnTo>
                <a:lnTo>
                  <a:pt x="0" y="56"/>
                </a:lnTo>
                <a:lnTo>
                  <a:pt x="0" y="208"/>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1" name="Freeform 437"/>
          <p:cNvSpPr>
            <a:spLocks noEditPoints="1"/>
          </p:cNvSpPr>
          <p:nvPr/>
        </p:nvSpPr>
        <p:spPr bwMode="auto">
          <a:xfrm>
            <a:off x="7616825" y="3511550"/>
            <a:ext cx="58738" cy="82550"/>
          </a:xfrm>
          <a:custGeom>
            <a:avLst/>
            <a:gdLst>
              <a:gd name="T0" fmla="*/ 45948 w 124"/>
              <a:gd name="T1" fmla="*/ 59039 h 158"/>
              <a:gd name="T2" fmla="*/ 43106 w 124"/>
              <a:gd name="T3" fmla="*/ 64264 h 158"/>
              <a:gd name="T4" fmla="*/ 39317 w 124"/>
              <a:gd name="T5" fmla="*/ 67921 h 158"/>
              <a:gd name="T6" fmla="*/ 33632 w 124"/>
              <a:gd name="T7" fmla="*/ 70533 h 158"/>
              <a:gd name="T8" fmla="*/ 26053 w 124"/>
              <a:gd name="T9" fmla="*/ 70011 h 158"/>
              <a:gd name="T10" fmla="*/ 19895 w 124"/>
              <a:gd name="T11" fmla="*/ 66876 h 158"/>
              <a:gd name="T12" fmla="*/ 14685 w 124"/>
              <a:gd name="T13" fmla="*/ 60606 h 158"/>
              <a:gd name="T14" fmla="*/ 12316 w 124"/>
              <a:gd name="T15" fmla="*/ 51202 h 158"/>
              <a:gd name="T16" fmla="*/ 58738 w 124"/>
              <a:gd name="T17" fmla="*/ 45455 h 158"/>
              <a:gd name="T18" fmla="*/ 58264 w 124"/>
              <a:gd name="T19" fmla="*/ 30826 h 158"/>
              <a:gd name="T20" fmla="*/ 54001 w 124"/>
              <a:gd name="T21" fmla="*/ 15674 h 158"/>
              <a:gd name="T22" fmla="*/ 46422 w 124"/>
              <a:gd name="T23" fmla="*/ 5747 h 158"/>
              <a:gd name="T24" fmla="*/ 36001 w 124"/>
              <a:gd name="T25" fmla="*/ 522 h 158"/>
              <a:gd name="T26" fmla="*/ 23211 w 124"/>
              <a:gd name="T27" fmla="*/ 522 h 158"/>
              <a:gd name="T28" fmla="*/ 12316 w 124"/>
              <a:gd name="T29" fmla="*/ 5747 h 158"/>
              <a:gd name="T30" fmla="*/ 4737 w 124"/>
              <a:gd name="T31" fmla="*/ 16719 h 158"/>
              <a:gd name="T32" fmla="*/ 474 w 124"/>
              <a:gd name="T33" fmla="*/ 32916 h 158"/>
              <a:gd name="T34" fmla="*/ 474 w 124"/>
              <a:gd name="T35" fmla="*/ 51202 h 158"/>
              <a:gd name="T36" fmla="*/ 4737 w 124"/>
              <a:gd name="T37" fmla="*/ 66353 h 158"/>
              <a:gd name="T38" fmla="*/ 12316 w 124"/>
              <a:gd name="T39" fmla="*/ 76280 h 158"/>
              <a:gd name="T40" fmla="*/ 23211 w 124"/>
              <a:gd name="T41" fmla="*/ 82028 h 158"/>
              <a:gd name="T42" fmla="*/ 34580 w 124"/>
              <a:gd name="T43" fmla="*/ 82028 h 158"/>
              <a:gd name="T44" fmla="*/ 44527 w 124"/>
              <a:gd name="T45" fmla="*/ 78370 h 158"/>
              <a:gd name="T46" fmla="*/ 51633 w 124"/>
              <a:gd name="T47" fmla="*/ 71578 h 158"/>
              <a:gd name="T48" fmla="*/ 56843 w 124"/>
              <a:gd name="T49" fmla="*/ 61651 h 158"/>
              <a:gd name="T50" fmla="*/ 47369 w 124"/>
              <a:gd name="T51" fmla="*/ 55904 h 158"/>
              <a:gd name="T52" fmla="*/ 12316 w 124"/>
              <a:gd name="T53" fmla="*/ 29258 h 158"/>
              <a:gd name="T54" fmla="*/ 15158 w 124"/>
              <a:gd name="T55" fmla="*/ 20376 h 158"/>
              <a:gd name="T56" fmla="*/ 19895 w 124"/>
              <a:gd name="T57" fmla="*/ 14629 h 158"/>
              <a:gd name="T58" fmla="*/ 25579 w 124"/>
              <a:gd name="T59" fmla="*/ 12017 h 158"/>
              <a:gd name="T60" fmla="*/ 33632 w 124"/>
              <a:gd name="T61" fmla="*/ 12017 h 158"/>
              <a:gd name="T62" fmla="*/ 40264 w 124"/>
              <a:gd name="T63" fmla="*/ 15152 h 158"/>
              <a:gd name="T64" fmla="*/ 44527 w 124"/>
              <a:gd name="T65" fmla="*/ 20376 h 158"/>
              <a:gd name="T66" fmla="*/ 46422 w 124"/>
              <a:gd name="T67" fmla="*/ 29258 h 158"/>
              <a:gd name="T68" fmla="*/ 11842 w 124"/>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8"/>
              <a:gd name="T107" fmla="*/ 124 w 124"/>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8">
                <a:moveTo>
                  <a:pt x="100" y="107"/>
                </a:moveTo>
                <a:lnTo>
                  <a:pt x="97" y="113"/>
                </a:lnTo>
                <a:lnTo>
                  <a:pt x="94" y="118"/>
                </a:lnTo>
                <a:lnTo>
                  <a:pt x="91" y="123"/>
                </a:lnTo>
                <a:lnTo>
                  <a:pt x="87" y="128"/>
                </a:lnTo>
                <a:lnTo>
                  <a:pt x="83" y="130"/>
                </a:lnTo>
                <a:lnTo>
                  <a:pt x="77" y="132"/>
                </a:lnTo>
                <a:lnTo>
                  <a:pt x="71" y="135"/>
                </a:lnTo>
                <a:lnTo>
                  <a:pt x="64" y="135"/>
                </a:lnTo>
                <a:lnTo>
                  <a:pt x="55" y="134"/>
                </a:lnTo>
                <a:lnTo>
                  <a:pt x="48" y="131"/>
                </a:lnTo>
                <a:lnTo>
                  <a:pt x="42" y="128"/>
                </a:lnTo>
                <a:lnTo>
                  <a:pt x="35" y="122"/>
                </a:lnTo>
                <a:lnTo>
                  <a:pt x="31" y="116"/>
                </a:lnTo>
                <a:lnTo>
                  <a:pt x="28" y="108"/>
                </a:lnTo>
                <a:lnTo>
                  <a:pt x="26" y="98"/>
                </a:lnTo>
                <a:lnTo>
                  <a:pt x="25" y="87"/>
                </a:lnTo>
                <a:lnTo>
                  <a:pt x="124" y="87"/>
                </a:lnTo>
                <a:lnTo>
                  <a:pt x="124" y="75"/>
                </a:lnTo>
                <a:lnTo>
                  <a:pt x="123" y="59"/>
                </a:lnTo>
                <a:lnTo>
                  <a:pt x="120" y="43"/>
                </a:lnTo>
                <a:lnTo>
                  <a:pt x="114" y="30"/>
                </a:lnTo>
                <a:lnTo>
                  <a:pt x="108" y="19"/>
                </a:lnTo>
                <a:lnTo>
                  <a:pt x="98" y="11"/>
                </a:lnTo>
                <a:lnTo>
                  <a:pt x="88" y="4"/>
                </a:lnTo>
                <a:lnTo>
                  <a:pt x="76" y="1"/>
                </a:lnTo>
                <a:lnTo>
                  <a:pt x="62" y="0"/>
                </a:lnTo>
                <a:lnTo>
                  <a:pt x="49" y="1"/>
                </a:lnTo>
                <a:lnTo>
                  <a:pt x="36" y="6"/>
                </a:lnTo>
                <a:lnTo>
                  <a:pt x="26" y="11"/>
                </a:lnTo>
                <a:lnTo>
                  <a:pt x="17" y="21"/>
                </a:lnTo>
                <a:lnTo>
                  <a:pt x="10" y="32"/>
                </a:lnTo>
                <a:lnTo>
                  <a:pt x="5" y="46"/>
                </a:lnTo>
                <a:lnTo>
                  <a:pt x="1" y="63"/>
                </a:lnTo>
                <a:lnTo>
                  <a:pt x="0" y="80"/>
                </a:lnTo>
                <a:lnTo>
                  <a:pt x="1" y="98"/>
                </a:lnTo>
                <a:lnTo>
                  <a:pt x="5" y="113"/>
                </a:lnTo>
                <a:lnTo>
                  <a:pt x="10" y="127"/>
                </a:lnTo>
                <a:lnTo>
                  <a:pt x="17" y="137"/>
                </a:lnTo>
                <a:lnTo>
                  <a:pt x="26" y="146"/>
                </a:lnTo>
                <a:lnTo>
                  <a:pt x="36" y="152"/>
                </a:lnTo>
                <a:lnTo>
                  <a:pt x="49" y="157"/>
                </a:lnTo>
                <a:lnTo>
                  <a:pt x="62" y="158"/>
                </a:lnTo>
                <a:lnTo>
                  <a:pt x="73" y="157"/>
                </a:lnTo>
                <a:lnTo>
                  <a:pt x="85" y="155"/>
                </a:lnTo>
                <a:lnTo>
                  <a:pt x="94" y="150"/>
                </a:lnTo>
                <a:lnTo>
                  <a:pt x="103" y="144"/>
                </a:lnTo>
                <a:lnTo>
                  <a:pt x="109" y="137"/>
                </a:lnTo>
                <a:lnTo>
                  <a:pt x="115" y="128"/>
                </a:lnTo>
                <a:lnTo>
                  <a:pt x="120" y="118"/>
                </a:lnTo>
                <a:lnTo>
                  <a:pt x="122" y="107"/>
                </a:lnTo>
                <a:lnTo>
                  <a:pt x="100" y="107"/>
                </a:lnTo>
                <a:close/>
                <a:moveTo>
                  <a:pt x="25" y="66"/>
                </a:moveTo>
                <a:lnTo>
                  <a:pt x="26" y="56"/>
                </a:lnTo>
                <a:lnTo>
                  <a:pt x="28" y="47"/>
                </a:lnTo>
                <a:lnTo>
                  <a:pt x="32" y="39"/>
                </a:lnTo>
                <a:lnTo>
                  <a:pt x="36" y="33"/>
                </a:lnTo>
                <a:lnTo>
                  <a:pt x="42" y="28"/>
                </a:lnTo>
                <a:lnTo>
                  <a:pt x="48" y="24"/>
                </a:lnTo>
                <a:lnTo>
                  <a:pt x="54" y="23"/>
                </a:lnTo>
                <a:lnTo>
                  <a:pt x="63" y="22"/>
                </a:lnTo>
                <a:lnTo>
                  <a:pt x="71" y="23"/>
                </a:lnTo>
                <a:lnTo>
                  <a:pt x="78" y="24"/>
                </a:lnTo>
                <a:lnTo>
                  <a:pt x="85" y="29"/>
                </a:lnTo>
                <a:lnTo>
                  <a:pt x="90" y="33"/>
                </a:lnTo>
                <a:lnTo>
                  <a:pt x="94" y="39"/>
                </a:lnTo>
                <a:lnTo>
                  <a:pt x="97" y="47"/>
                </a:lnTo>
                <a:lnTo>
                  <a:pt x="98" y="56"/>
                </a:lnTo>
                <a:lnTo>
                  <a:pt x="100" y="66"/>
                </a:lnTo>
                <a:lnTo>
                  <a:pt x="25"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2" name="Freeform 438"/>
          <p:cNvSpPr>
            <a:spLocks/>
          </p:cNvSpPr>
          <p:nvPr/>
        </p:nvSpPr>
        <p:spPr bwMode="auto">
          <a:xfrm>
            <a:off x="7716838" y="3481388"/>
            <a:ext cx="80962" cy="114300"/>
          </a:xfrm>
          <a:custGeom>
            <a:avLst/>
            <a:gdLst>
              <a:gd name="T0" fmla="*/ 72913 w 171"/>
              <a:gd name="T1" fmla="*/ 112173 h 215"/>
              <a:gd name="T2" fmla="*/ 80962 w 171"/>
              <a:gd name="T3" fmla="*/ 52631 h 215"/>
              <a:gd name="T4" fmla="*/ 42138 w 171"/>
              <a:gd name="T5" fmla="*/ 64859 h 215"/>
              <a:gd name="T6" fmla="*/ 70072 w 171"/>
              <a:gd name="T7" fmla="*/ 65922 h 215"/>
              <a:gd name="T8" fmla="*/ 68179 w 171"/>
              <a:gd name="T9" fmla="*/ 80807 h 215"/>
              <a:gd name="T10" fmla="*/ 62497 w 171"/>
              <a:gd name="T11" fmla="*/ 91440 h 215"/>
              <a:gd name="T12" fmla="*/ 53501 w 171"/>
              <a:gd name="T13" fmla="*/ 98351 h 215"/>
              <a:gd name="T14" fmla="*/ 42612 w 171"/>
              <a:gd name="T15" fmla="*/ 101009 h 215"/>
              <a:gd name="T16" fmla="*/ 30302 w 171"/>
              <a:gd name="T17" fmla="*/ 97820 h 215"/>
              <a:gd name="T18" fmla="*/ 20832 w 171"/>
              <a:gd name="T19" fmla="*/ 88782 h 215"/>
              <a:gd name="T20" fmla="*/ 14677 w 171"/>
              <a:gd name="T21" fmla="*/ 75491 h 215"/>
              <a:gd name="T22" fmla="*/ 12783 w 171"/>
              <a:gd name="T23" fmla="*/ 56884 h 215"/>
              <a:gd name="T24" fmla="*/ 14677 w 171"/>
              <a:gd name="T25" fmla="*/ 38277 h 215"/>
              <a:gd name="T26" fmla="*/ 20832 w 171"/>
              <a:gd name="T27" fmla="*/ 24455 h 215"/>
              <a:gd name="T28" fmla="*/ 30302 w 171"/>
              <a:gd name="T29" fmla="*/ 15949 h 215"/>
              <a:gd name="T30" fmla="*/ 43085 w 171"/>
              <a:gd name="T31" fmla="*/ 12759 h 215"/>
              <a:gd name="T32" fmla="*/ 52081 w 171"/>
              <a:gd name="T33" fmla="*/ 14354 h 215"/>
              <a:gd name="T34" fmla="*/ 59656 w 171"/>
              <a:gd name="T35" fmla="*/ 18607 h 215"/>
              <a:gd name="T36" fmla="*/ 64391 w 171"/>
              <a:gd name="T37" fmla="*/ 26050 h 215"/>
              <a:gd name="T38" fmla="*/ 67705 w 171"/>
              <a:gd name="T39" fmla="*/ 35087 h 215"/>
              <a:gd name="T40" fmla="*/ 78121 w 171"/>
              <a:gd name="T41" fmla="*/ 27113 h 215"/>
              <a:gd name="T42" fmla="*/ 71966 w 171"/>
              <a:gd name="T43" fmla="*/ 14354 h 215"/>
              <a:gd name="T44" fmla="*/ 62970 w 171"/>
              <a:gd name="T45" fmla="*/ 5316 h 215"/>
              <a:gd name="T46" fmla="*/ 50660 w 171"/>
              <a:gd name="T47" fmla="*/ 532 h 215"/>
              <a:gd name="T48" fmla="*/ 38350 w 171"/>
              <a:gd name="T49" fmla="*/ 0 h 215"/>
              <a:gd name="T50" fmla="*/ 29828 w 171"/>
              <a:gd name="T51" fmla="*/ 2127 h 215"/>
              <a:gd name="T52" fmla="*/ 21779 w 171"/>
              <a:gd name="T53" fmla="*/ 5848 h 215"/>
              <a:gd name="T54" fmla="*/ 14677 w 171"/>
              <a:gd name="T55" fmla="*/ 11696 h 215"/>
              <a:gd name="T56" fmla="*/ 8996 w 171"/>
              <a:gd name="T57" fmla="*/ 19139 h 215"/>
              <a:gd name="T58" fmla="*/ 4735 w 171"/>
              <a:gd name="T59" fmla="*/ 28176 h 215"/>
              <a:gd name="T60" fmla="*/ 1894 w 171"/>
              <a:gd name="T61" fmla="*/ 38809 h 215"/>
              <a:gd name="T62" fmla="*/ 0 w 171"/>
              <a:gd name="T63" fmla="*/ 50505 h 215"/>
              <a:gd name="T64" fmla="*/ 0 w 171"/>
              <a:gd name="T65" fmla="*/ 63795 h 215"/>
              <a:gd name="T66" fmla="*/ 1894 w 171"/>
              <a:gd name="T67" fmla="*/ 75491 h 215"/>
              <a:gd name="T68" fmla="*/ 4735 w 171"/>
              <a:gd name="T69" fmla="*/ 86124 h 215"/>
              <a:gd name="T70" fmla="*/ 8996 w 171"/>
              <a:gd name="T71" fmla="*/ 95161 h 215"/>
              <a:gd name="T72" fmla="*/ 14677 w 171"/>
              <a:gd name="T73" fmla="*/ 102604 h 215"/>
              <a:gd name="T74" fmla="*/ 20832 w 171"/>
              <a:gd name="T75" fmla="*/ 108452 h 215"/>
              <a:gd name="T76" fmla="*/ 27934 w 171"/>
              <a:gd name="T77" fmla="*/ 112173 h 215"/>
              <a:gd name="T78" fmla="*/ 35983 w 171"/>
              <a:gd name="T79" fmla="*/ 114300 h 215"/>
              <a:gd name="T80" fmla="*/ 44979 w 171"/>
              <a:gd name="T81" fmla="*/ 114300 h 215"/>
              <a:gd name="T82" fmla="*/ 53975 w 171"/>
              <a:gd name="T83" fmla="*/ 112173 h 215"/>
              <a:gd name="T84" fmla="*/ 61550 w 171"/>
              <a:gd name="T85" fmla="*/ 107389 h 215"/>
              <a:gd name="T86" fmla="*/ 68179 w 171"/>
              <a:gd name="T87" fmla="*/ 101009 h 2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1"/>
              <a:gd name="T133" fmla="*/ 0 h 215"/>
              <a:gd name="T134" fmla="*/ 171 w 171"/>
              <a:gd name="T135" fmla="*/ 215 h 2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1" h="215">
                <a:moveTo>
                  <a:pt x="149" y="181"/>
                </a:moveTo>
                <a:lnTo>
                  <a:pt x="154" y="211"/>
                </a:lnTo>
                <a:lnTo>
                  <a:pt x="171" y="211"/>
                </a:lnTo>
                <a:lnTo>
                  <a:pt x="171" y="99"/>
                </a:lnTo>
                <a:lnTo>
                  <a:pt x="89" y="99"/>
                </a:lnTo>
                <a:lnTo>
                  <a:pt x="89" y="122"/>
                </a:lnTo>
                <a:lnTo>
                  <a:pt x="148" y="122"/>
                </a:lnTo>
                <a:lnTo>
                  <a:pt x="148" y="124"/>
                </a:lnTo>
                <a:lnTo>
                  <a:pt x="147" y="140"/>
                </a:lnTo>
                <a:lnTo>
                  <a:pt x="144" y="152"/>
                </a:lnTo>
                <a:lnTo>
                  <a:pt x="139" y="163"/>
                </a:lnTo>
                <a:lnTo>
                  <a:pt x="132" y="172"/>
                </a:lnTo>
                <a:lnTo>
                  <a:pt x="124" y="179"/>
                </a:lnTo>
                <a:lnTo>
                  <a:pt x="113" y="185"/>
                </a:lnTo>
                <a:lnTo>
                  <a:pt x="103" y="188"/>
                </a:lnTo>
                <a:lnTo>
                  <a:pt x="90" y="190"/>
                </a:lnTo>
                <a:lnTo>
                  <a:pt x="76" y="188"/>
                </a:lnTo>
                <a:lnTo>
                  <a:pt x="64" y="184"/>
                </a:lnTo>
                <a:lnTo>
                  <a:pt x="53" y="177"/>
                </a:lnTo>
                <a:lnTo>
                  <a:pt x="44" y="167"/>
                </a:lnTo>
                <a:lnTo>
                  <a:pt x="36" y="156"/>
                </a:lnTo>
                <a:lnTo>
                  <a:pt x="31" y="142"/>
                </a:lnTo>
                <a:lnTo>
                  <a:pt x="28" y="126"/>
                </a:lnTo>
                <a:lnTo>
                  <a:pt x="27" y="107"/>
                </a:lnTo>
                <a:lnTo>
                  <a:pt x="28" y="88"/>
                </a:lnTo>
                <a:lnTo>
                  <a:pt x="31" y="72"/>
                </a:lnTo>
                <a:lnTo>
                  <a:pt x="36" y="58"/>
                </a:lnTo>
                <a:lnTo>
                  <a:pt x="44" y="46"/>
                </a:lnTo>
                <a:lnTo>
                  <a:pt x="53" y="37"/>
                </a:lnTo>
                <a:lnTo>
                  <a:pt x="64" y="30"/>
                </a:lnTo>
                <a:lnTo>
                  <a:pt x="76" y="25"/>
                </a:lnTo>
                <a:lnTo>
                  <a:pt x="91" y="24"/>
                </a:lnTo>
                <a:lnTo>
                  <a:pt x="102" y="25"/>
                </a:lnTo>
                <a:lnTo>
                  <a:pt x="110" y="27"/>
                </a:lnTo>
                <a:lnTo>
                  <a:pt x="119" y="30"/>
                </a:lnTo>
                <a:lnTo>
                  <a:pt x="126" y="35"/>
                </a:lnTo>
                <a:lnTo>
                  <a:pt x="132" y="42"/>
                </a:lnTo>
                <a:lnTo>
                  <a:pt x="136" y="49"/>
                </a:lnTo>
                <a:lnTo>
                  <a:pt x="141" y="57"/>
                </a:lnTo>
                <a:lnTo>
                  <a:pt x="143" y="66"/>
                </a:lnTo>
                <a:lnTo>
                  <a:pt x="168" y="66"/>
                </a:lnTo>
                <a:lnTo>
                  <a:pt x="165" y="51"/>
                </a:lnTo>
                <a:lnTo>
                  <a:pt x="160" y="38"/>
                </a:lnTo>
                <a:lnTo>
                  <a:pt x="152" y="27"/>
                </a:lnTo>
                <a:lnTo>
                  <a:pt x="144" y="17"/>
                </a:lnTo>
                <a:lnTo>
                  <a:pt x="133" y="10"/>
                </a:lnTo>
                <a:lnTo>
                  <a:pt x="121" y="4"/>
                </a:lnTo>
                <a:lnTo>
                  <a:pt x="107" y="1"/>
                </a:lnTo>
                <a:lnTo>
                  <a:pt x="91" y="0"/>
                </a:lnTo>
                <a:lnTo>
                  <a:pt x="81" y="0"/>
                </a:lnTo>
                <a:lnTo>
                  <a:pt x="71" y="2"/>
                </a:lnTo>
                <a:lnTo>
                  <a:pt x="63" y="4"/>
                </a:lnTo>
                <a:lnTo>
                  <a:pt x="53" y="7"/>
                </a:lnTo>
                <a:lnTo>
                  <a:pt x="46" y="11"/>
                </a:lnTo>
                <a:lnTo>
                  <a:pt x="38" y="16"/>
                </a:lnTo>
                <a:lnTo>
                  <a:pt x="31" y="22"/>
                </a:lnTo>
                <a:lnTo>
                  <a:pt x="25" y="29"/>
                </a:lnTo>
                <a:lnTo>
                  <a:pt x="19" y="36"/>
                </a:lnTo>
                <a:lnTo>
                  <a:pt x="14" y="44"/>
                </a:lnTo>
                <a:lnTo>
                  <a:pt x="10" y="53"/>
                </a:lnTo>
                <a:lnTo>
                  <a:pt x="7" y="63"/>
                </a:lnTo>
                <a:lnTo>
                  <a:pt x="4" y="73"/>
                </a:lnTo>
                <a:lnTo>
                  <a:pt x="3" y="84"/>
                </a:lnTo>
                <a:lnTo>
                  <a:pt x="0" y="95"/>
                </a:lnTo>
                <a:lnTo>
                  <a:pt x="0" y="108"/>
                </a:lnTo>
                <a:lnTo>
                  <a:pt x="0" y="120"/>
                </a:lnTo>
                <a:lnTo>
                  <a:pt x="3" y="131"/>
                </a:lnTo>
                <a:lnTo>
                  <a:pt x="4" y="142"/>
                </a:lnTo>
                <a:lnTo>
                  <a:pt x="7" y="152"/>
                </a:lnTo>
                <a:lnTo>
                  <a:pt x="10" y="162"/>
                </a:lnTo>
                <a:lnTo>
                  <a:pt x="14" y="171"/>
                </a:lnTo>
                <a:lnTo>
                  <a:pt x="19" y="179"/>
                </a:lnTo>
                <a:lnTo>
                  <a:pt x="25" y="186"/>
                </a:lnTo>
                <a:lnTo>
                  <a:pt x="31" y="193"/>
                </a:lnTo>
                <a:lnTo>
                  <a:pt x="37" y="199"/>
                </a:lnTo>
                <a:lnTo>
                  <a:pt x="44" y="204"/>
                </a:lnTo>
                <a:lnTo>
                  <a:pt x="52" y="208"/>
                </a:lnTo>
                <a:lnTo>
                  <a:pt x="59" y="211"/>
                </a:lnTo>
                <a:lnTo>
                  <a:pt x="68" y="213"/>
                </a:lnTo>
                <a:lnTo>
                  <a:pt x="76" y="215"/>
                </a:lnTo>
                <a:lnTo>
                  <a:pt x="86" y="215"/>
                </a:lnTo>
                <a:lnTo>
                  <a:pt x="95" y="215"/>
                </a:lnTo>
                <a:lnTo>
                  <a:pt x="105" y="213"/>
                </a:lnTo>
                <a:lnTo>
                  <a:pt x="114" y="211"/>
                </a:lnTo>
                <a:lnTo>
                  <a:pt x="122" y="207"/>
                </a:lnTo>
                <a:lnTo>
                  <a:pt x="130" y="202"/>
                </a:lnTo>
                <a:lnTo>
                  <a:pt x="136" y="197"/>
                </a:lnTo>
                <a:lnTo>
                  <a:pt x="144" y="190"/>
                </a:lnTo>
                <a:lnTo>
                  <a:pt x="149" y="18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3" name="Rectangle 439"/>
          <p:cNvSpPr>
            <a:spLocks noChangeArrowheads="1"/>
          </p:cNvSpPr>
          <p:nvPr/>
        </p:nvSpPr>
        <p:spPr bwMode="auto">
          <a:xfrm>
            <a:off x="7816850" y="3576639"/>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04" name="Freeform 440"/>
          <p:cNvSpPr>
            <a:spLocks/>
          </p:cNvSpPr>
          <p:nvPr/>
        </p:nvSpPr>
        <p:spPr bwMode="auto">
          <a:xfrm>
            <a:off x="6375400" y="3679825"/>
            <a:ext cx="58738" cy="107950"/>
          </a:xfrm>
          <a:custGeom>
            <a:avLst/>
            <a:gdLst>
              <a:gd name="T0" fmla="*/ 0 w 126"/>
              <a:gd name="T1" fmla="*/ 71967 h 204"/>
              <a:gd name="T2" fmla="*/ 1865 w 126"/>
              <a:gd name="T3" fmla="*/ 86783 h 204"/>
              <a:gd name="T4" fmla="*/ 7925 w 126"/>
              <a:gd name="T5" fmla="*/ 97896 h 204"/>
              <a:gd name="T6" fmla="*/ 16782 w 126"/>
              <a:gd name="T7" fmla="*/ 105304 h 204"/>
              <a:gd name="T8" fmla="*/ 28437 w 126"/>
              <a:gd name="T9" fmla="*/ 107950 h 204"/>
              <a:gd name="T10" fmla="*/ 41490 w 126"/>
              <a:gd name="T11" fmla="*/ 105304 h 204"/>
              <a:gd name="T12" fmla="*/ 50813 w 126"/>
              <a:gd name="T13" fmla="*/ 98425 h 204"/>
              <a:gd name="T14" fmla="*/ 56873 w 126"/>
              <a:gd name="T15" fmla="*/ 87842 h 204"/>
              <a:gd name="T16" fmla="*/ 58738 w 126"/>
              <a:gd name="T17" fmla="*/ 74613 h 204"/>
              <a:gd name="T18" fmla="*/ 57806 w 126"/>
              <a:gd name="T19" fmla="*/ 65087 h 204"/>
              <a:gd name="T20" fmla="*/ 55475 w 126"/>
              <a:gd name="T21" fmla="*/ 58737 h 204"/>
              <a:gd name="T22" fmla="*/ 51279 w 126"/>
              <a:gd name="T23" fmla="*/ 52388 h 204"/>
              <a:gd name="T24" fmla="*/ 45219 w 126"/>
              <a:gd name="T25" fmla="*/ 48683 h 204"/>
              <a:gd name="T26" fmla="*/ 50347 w 126"/>
              <a:gd name="T27" fmla="*/ 44979 h 204"/>
              <a:gd name="T28" fmla="*/ 53610 w 126"/>
              <a:gd name="T29" fmla="*/ 40746 h 204"/>
              <a:gd name="T30" fmla="*/ 55475 w 126"/>
              <a:gd name="T31" fmla="*/ 34396 h 204"/>
              <a:gd name="T32" fmla="*/ 55941 w 126"/>
              <a:gd name="T33" fmla="*/ 27517 h 204"/>
              <a:gd name="T34" fmla="*/ 54076 w 126"/>
              <a:gd name="T35" fmla="*/ 15875 h 204"/>
              <a:gd name="T36" fmla="*/ 48948 w 126"/>
              <a:gd name="T37" fmla="*/ 7408 h 204"/>
              <a:gd name="T38" fmla="*/ 40091 w 126"/>
              <a:gd name="T39" fmla="*/ 1588 h 204"/>
              <a:gd name="T40" fmla="*/ 28437 w 126"/>
              <a:gd name="T41" fmla="*/ 0 h 204"/>
              <a:gd name="T42" fmla="*/ 17715 w 126"/>
              <a:gd name="T43" fmla="*/ 2646 h 204"/>
              <a:gd name="T44" fmla="*/ 9323 w 126"/>
              <a:gd name="T45" fmla="*/ 8996 h 204"/>
              <a:gd name="T46" fmla="*/ 3729 w 126"/>
              <a:gd name="T47" fmla="*/ 20108 h 204"/>
              <a:gd name="T48" fmla="*/ 1865 w 126"/>
              <a:gd name="T49" fmla="*/ 34396 h 204"/>
              <a:gd name="T50" fmla="*/ 12587 w 126"/>
              <a:gd name="T51" fmla="*/ 34925 h 204"/>
              <a:gd name="T52" fmla="*/ 14451 w 126"/>
              <a:gd name="T53" fmla="*/ 25400 h 204"/>
              <a:gd name="T54" fmla="*/ 17248 w 126"/>
              <a:gd name="T55" fmla="*/ 17992 h 204"/>
              <a:gd name="T56" fmla="*/ 21910 w 126"/>
              <a:gd name="T57" fmla="*/ 13758 h 204"/>
              <a:gd name="T58" fmla="*/ 29369 w 126"/>
              <a:gd name="T59" fmla="*/ 12171 h 204"/>
              <a:gd name="T60" fmla="*/ 35895 w 126"/>
              <a:gd name="T61" fmla="*/ 13758 h 204"/>
              <a:gd name="T62" fmla="*/ 40091 w 126"/>
              <a:gd name="T63" fmla="*/ 16404 h 204"/>
              <a:gd name="T64" fmla="*/ 43354 w 126"/>
              <a:gd name="T65" fmla="*/ 21696 h 204"/>
              <a:gd name="T66" fmla="*/ 44287 w 126"/>
              <a:gd name="T67" fmla="*/ 28575 h 204"/>
              <a:gd name="T68" fmla="*/ 43354 w 126"/>
              <a:gd name="T69" fmla="*/ 35454 h 204"/>
              <a:gd name="T70" fmla="*/ 39625 w 126"/>
              <a:gd name="T71" fmla="*/ 40746 h 204"/>
              <a:gd name="T72" fmla="*/ 34497 w 126"/>
              <a:gd name="T73" fmla="*/ 43921 h 204"/>
              <a:gd name="T74" fmla="*/ 27038 w 126"/>
              <a:gd name="T75" fmla="*/ 44450 h 204"/>
              <a:gd name="T76" fmla="*/ 23309 w 126"/>
              <a:gd name="T77" fmla="*/ 56092 h 204"/>
              <a:gd name="T78" fmla="*/ 33565 w 126"/>
              <a:gd name="T79" fmla="*/ 56621 h 204"/>
              <a:gd name="T80" fmla="*/ 40091 w 126"/>
              <a:gd name="T81" fmla="*/ 59267 h 204"/>
              <a:gd name="T82" fmla="*/ 44753 w 126"/>
              <a:gd name="T83" fmla="*/ 63500 h 204"/>
              <a:gd name="T84" fmla="*/ 46617 w 126"/>
              <a:gd name="T85" fmla="*/ 70379 h 204"/>
              <a:gd name="T86" fmla="*/ 46617 w 126"/>
              <a:gd name="T87" fmla="*/ 78846 h 204"/>
              <a:gd name="T88" fmla="*/ 44753 w 126"/>
              <a:gd name="T89" fmla="*/ 86254 h 204"/>
              <a:gd name="T90" fmla="*/ 39625 w 126"/>
              <a:gd name="T91" fmla="*/ 91546 h 204"/>
              <a:gd name="T92" fmla="*/ 33565 w 126"/>
              <a:gd name="T93" fmla="*/ 94192 h 204"/>
              <a:gd name="T94" fmla="*/ 25640 w 126"/>
              <a:gd name="T95" fmla="*/ 94192 h 204"/>
              <a:gd name="T96" fmla="*/ 18647 w 126"/>
              <a:gd name="T97" fmla="*/ 91017 h 204"/>
              <a:gd name="T98" fmla="*/ 14451 w 126"/>
              <a:gd name="T99" fmla="*/ 85725 h 204"/>
              <a:gd name="T100" fmla="*/ 11654 w 126"/>
              <a:gd name="T101" fmla="*/ 77258 h 204"/>
              <a:gd name="T102" fmla="*/ 0 w 126"/>
              <a:gd name="T103" fmla="*/ 71438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6"/>
              <a:gd name="T157" fmla="*/ 0 h 204"/>
              <a:gd name="T158" fmla="*/ 126 w 126"/>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6" h="204">
                <a:moveTo>
                  <a:pt x="0" y="135"/>
                </a:moveTo>
                <a:lnTo>
                  <a:pt x="0" y="136"/>
                </a:lnTo>
                <a:lnTo>
                  <a:pt x="1" y="151"/>
                </a:lnTo>
                <a:lnTo>
                  <a:pt x="4" y="164"/>
                </a:lnTo>
                <a:lnTo>
                  <a:pt x="9" y="176"/>
                </a:lnTo>
                <a:lnTo>
                  <a:pt x="17" y="185"/>
                </a:lnTo>
                <a:lnTo>
                  <a:pt x="25" y="193"/>
                </a:lnTo>
                <a:lnTo>
                  <a:pt x="36" y="199"/>
                </a:lnTo>
                <a:lnTo>
                  <a:pt x="47" y="203"/>
                </a:lnTo>
                <a:lnTo>
                  <a:pt x="61" y="204"/>
                </a:lnTo>
                <a:lnTo>
                  <a:pt x="76" y="203"/>
                </a:lnTo>
                <a:lnTo>
                  <a:pt x="89" y="199"/>
                </a:lnTo>
                <a:lnTo>
                  <a:pt x="99" y="193"/>
                </a:lnTo>
                <a:lnTo>
                  <a:pt x="109" y="186"/>
                </a:lnTo>
                <a:lnTo>
                  <a:pt x="116" y="177"/>
                </a:lnTo>
                <a:lnTo>
                  <a:pt x="122" y="166"/>
                </a:lnTo>
                <a:lnTo>
                  <a:pt x="125" y="154"/>
                </a:lnTo>
                <a:lnTo>
                  <a:pt x="126" y="141"/>
                </a:lnTo>
                <a:lnTo>
                  <a:pt x="126" y="132"/>
                </a:lnTo>
                <a:lnTo>
                  <a:pt x="124" y="123"/>
                </a:lnTo>
                <a:lnTo>
                  <a:pt x="122" y="116"/>
                </a:lnTo>
                <a:lnTo>
                  <a:pt x="119" y="111"/>
                </a:lnTo>
                <a:lnTo>
                  <a:pt x="115" y="105"/>
                </a:lnTo>
                <a:lnTo>
                  <a:pt x="110" y="99"/>
                </a:lnTo>
                <a:lnTo>
                  <a:pt x="104" y="95"/>
                </a:lnTo>
                <a:lnTo>
                  <a:pt x="97" y="92"/>
                </a:lnTo>
                <a:lnTo>
                  <a:pt x="102" y="88"/>
                </a:lnTo>
                <a:lnTo>
                  <a:pt x="108" y="85"/>
                </a:lnTo>
                <a:lnTo>
                  <a:pt x="111" y="81"/>
                </a:lnTo>
                <a:lnTo>
                  <a:pt x="115" y="77"/>
                </a:lnTo>
                <a:lnTo>
                  <a:pt x="117" y="71"/>
                </a:lnTo>
                <a:lnTo>
                  <a:pt x="119" y="65"/>
                </a:lnTo>
                <a:lnTo>
                  <a:pt x="120" y="59"/>
                </a:lnTo>
                <a:lnTo>
                  <a:pt x="120" y="52"/>
                </a:lnTo>
                <a:lnTo>
                  <a:pt x="119" y="41"/>
                </a:lnTo>
                <a:lnTo>
                  <a:pt x="116" y="30"/>
                </a:lnTo>
                <a:lnTo>
                  <a:pt x="112" y="22"/>
                </a:lnTo>
                <a:lnTo>
                  <a:pt x="105" y="14"/>
                </a:lnTo>
                <a:lnTo>
                  <a:pt x="97" y="8"/>
                </a:lnTo>
                <a:lnTo>
                  <a:pt x="86" y="3"/>
                </a:lnTo>
                <a:lnTo>
                  <a:pt x="75" y="1"/>
                </a:lnTo>
                <a:lnTo>
                  <a:pt x="61" y="0"/>
                </a:lnTo>
                <a:lnTo>
                  <a:pt x="50" y="1"/>
                </a:lnTo>
                <a:lnTo>
                  <a:pt x="38" y="5"/>
                </a:lnTo>
                <a:lnTo>
                  <a:pt x="28" y="10"/>
                </a:lnTo>
                <a:lnTo>
                  <a:pt x="20" y="17"/>
                </a:lnTo>
                <a:lnTo>
                  <a:pt x="14" y="27"/>
                </a:lnTo>
                <a:lnTo>
                  <a:pt x="8" y="38"/>
                </a:lnTo>
                <a:lnTo>
                  <a:pt x="5" y="50"/>
                </a:lnTo>
                <a:lnTo>
                  <a:pt x="4" y="65"/>
                </a:lnTo>
                <a:lnTo>
                  <a:pt x="4" y="66"/>
                </a:lnTo>
                <a:lnTo>
                  <a:pt x="27" y="66"/>
                </a:lnTo>
                <a:lnTo>
                  <a:pt x="28" y="56"/>
                </a:lnTo>
                <a:lnTo>
                  <a:pt x="31" y="48"/>
                </a:lnTo>
                <a:lnTo>
                  <a:pt x="33" y="41"/>
                </a:lnTo>
                <a:lnTo>
                  <a:pt x="37" y="34"/>
                </a:lnTo>
                <a:lnTo>
                  <a:pt x="41" y="29"/>
                </a:lnTo>
                <a:lnTo>
                  <a:pt x="47" y="26"/>
                </a:lnTo>
                <a:lnTo>
                  <a:pt x="55" y="24"/>
                </a:lnTo>
                <a:lnTo>
                  <a:pt x="63" y="23"/>
                </a:lnTo>
                <a:lnTo>
                  <a:pt x="71" y="23"/>
                </a:lnTo>
                <a:lnTo>
                  <a:pt x="77" y="26"/>
                </a:lnTo>
                <a:lnTo>
                  <a:pt x="82" y="28"/>
                </a:lnTo>
                <a:lnTo>
                  <a:pt x="86" y="31"/>
                </a:lnTo>
                <a:lnTo>
                  <a:pt x="91" y="35"/>
                </a:lnTo>
                <a:lnTo>
                  <a:pt x="93" y="41"/>
                </a:lnTo>
                <a:lnTo>
                  <a:pt x="95" y="47"/>
                </a:lnTo>
                <a:lnTo>
                  <a:pt x="95" y="54"/>
                </a:lnTo>
                <a:lnTo>
                  <a:pt x="94" y="62"/>
                </a:lnTo>
                <a:lnTo>
                  <a:pt x="93" y="67"/>
                </a:lnTo>
                <a:lnTo>
                  <a:pt x="90" y="73"/>
                </a:lnTo>
                <a:lnTo>
                  <a:pt x="85" y="77"/>
                </a:lnTo>
                <a:lnTo>
                  <a:pt x="80" y="80"/>
                </a:lnTo>
                <a:lnTo>
                  <a:pt x="74" y="83"/>
                </a:lnTo>
                <a:lnTo>
                  <a:pt x="66" y="84"/>
                </a:lnTo>
                <a:lnTo>
                  <a:pt x="58" y="84"/>
                </a:lnTo>
                <a:lnTo>
                  <a:pt x="50" y="84"/>
                </a:lnTo>
                <a:lnTo>
                  <a:pt x="50" y="106"/>
                </a:lnTo>
                <a:lnTo>
                  <a:pt x="63" y="106"/>
                </a:lnTo>
                <a:lnTo>
                  <a:pt x="72" y="107"/>
                </a:lnTo>
                <a:lnTo>
                  <a:pt x="79" y="108"/>
                </a:lnTo>
                <a:lnTo>
                  <a:pt x="86" y="112"/>
                </a:lnTo>
                <a:lnTo>
                  <a:pt x="92" y="115"/>
                </a:lnTo>
                <a:lnTo>
                  <a:pt x="96" y="120"/>
                </a:lnTo>
                <a:lnTo>
                  <a:pt x="99" y="126"/>
                </a:lnTo>
                <a:lnTo>
                  <a:pt x="100" y="133"/>
                </a:lnTo>
                <a:lnTo>
                  <a:pt x="101" y="141"/>
                </a:lnTo>
                <a:lnTo>
                  <a:pt x="100" y="149"/>
                </a:lnTo>
                <a:lnTo>
                  <a:pt x="99" y="157"/>
                </a:lnTo>
                <a:lnTo>
                  <a:pt x="96" y="163"/>
                </a:lnTo>
                <a:lnTo>
                  <a:pt x="91" y="169"/>
                </a:lnTo>
                <a:lnTo>
                  <a:pt x="85" y="173"/>
                </a:lnTo>
                <a:lnTo>
                  <a:pt x="79" y="177"/>
                </a:lnTo>
                <a:lnTo>
                  <a:pt x="72" y="178"/>
                </a:lnTo>
                <a:lnTo>
                  <a:pt x="63" y="179"/>
                </a:lnTo>
                <a:lnTo>
                  <a:pt x="55" y="178"/>
                </a:lnTo>
                <a:lnTo>
                  <a:pt x="46" y="177"/>
                </a:lnTo>
                <a:lnTo>
                  <a:pt x="40" y="172"/>
                </a:lnTo>
                <a:lnTo>
                  <a:pt x="35" y="168"/>
                </a:lnTo>
                <a:lnTo>
                  <a:pt x="31" y="162"/>
                </a:lnTo>
                <a:lnTo>
                  <a:pt x="27" y="154"/>
                </a:lnTo>
                <a:lnTo>
                  <a:pt x="25" y="146"/>
                </a:lnTo>
                <a:lnTo>
                  <a:pt x="24" y="135"/>
                </a:lnTo>
                <a:lnTo>
                  <a:pt x="0" y="13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5" name="Freeform 441"/>
          <p:cNvSpPr>
            <a:spLocks noEditPoints="1"/>
          </p:cNvSpPr>
          <p:nvPr/>
        </p:nvSpPr>
        <p:spPr bwMode="auto">
          <a:xfrm>
            <a:off x="6443664" y="3679825"/>
            <a:ext cx="58737" cy="107950"/>
          </a:xfrm>
          <a:custGeom>
            <a:avLst/>
            <a:gdLst>
              <a:gd name="T0" fmla="*/ 7925 w 126"/>
              <a:gd name="T1" fmla="*/ 51858 h 204"/>
              <a:gd name="T2" fmla="*/ 2331 w 126"/>
              <a:gd name="T3" fmla="*/ 60854 h 204"/>
              <a:gd name="T4" fmla="*/ 0 w 126"/>
              <a:gd name="T5" fmla="*/ 74083 h 204"/>
              <a:gd name="T6" fmla="*/ 4662 w 126"/>
              <a:gd name="T7" fmla="*/ 93663 h 204"/>
              <a:gd name="T8" fmla="*/ 16782 w 126"/>
              <a:gd name="T9" fmla="*/ 105304 h 204"/>
              <a:gd name="T10" fmla="*/ 35895 w 126"/>
              <a:gd name="T11" fmla="*/ 107421 h 204"/>
              <a:gd name="T12" fmla="*/ 50812 w 126"/>
              <a:gd name="T13" fmla="*/ 98425 h 204"/>
              <a:gd name="T14" fmla="*/ 58271 w 126"/>
              <a:gd name="T15" fmla="*/ 81492 h 204"/>
              <a:gd name="T16" fmla="*/ 57805 w 126"/>
              <a:gd name="T17" fmla="*/ 65087 h 204"/>
              <a:gd name="T18" fmla="*/ 52677 w 126"/>
              <a:gd name="T19" fmla="*/ 53975 h 204"/>
              <a:gd name="T20" fmla="*/ 44286 w 126"/>
              <a:gd name="T21" fmla="*/ 47625 h 204"/>
              <a:gd name="T22" fmla="*/ 51278 w 126"/>
              <a:gd name="T23" fmla="*/ 41275 h 204"/>
              <a:gd name="T24" fmla="*/ 55474 w 126"/>
              <a:gd name="T25" fmla="*/ 33337 h 204"/>
              <a:gd name="T26" fmla="*/ 55474 w 126"/>
              <a:gd name="T27" fmla="*/ 20108 h 204"/>
              <a:gd name="T28" fmla="*/ 48481 w 126"/>
              <a:gd name="T29" fmla="*/ 7408 h 204"/>
              <a:gd name="T30" fmla="*/ 34963 w 126"/>
              <a:gd name="T31" fmla="*/ 529 h 204"/>
              <a:gd name="T32" fmla="*/ 18181 w 126"/>
              <a:gd name="T33" fmla="*/ 1588 h 204"/>
              <a:gd name="T34" fmla="*/ 6993 w 126"/>
              <a:gd name="T35" fmla="*/ 11113 h 204"/>
              <a:gd name="T36" fmla="*/ 3263 w 126"/>
              <a:gd name="T37" fmla="*/ 25929 h 204"/>
              <a:gd name="T38" fmla="*/ 4662 w 126"/>
              <a:gd name="T39" fmla="*/ 36513 h 204"/>
              <a:gd name="T40" fmla="*/ 9790 w 126"/>
              <a:gd name="T41" fmla="*/ 43921 h 204"/>
              <a:gd name="T42" fmla="*/ 14451 w 126"/>
              <a:gd name="T43" fmla="*/ 27517 h 204"/>
              <a:gd name="T44" fmla="*/ 16782 w 126"/>
              <a:gd name="T45" fmla="*/ 18521 h 204"/>
              <a:gd name="T46" fmla="*/ 22842 w 126"/>
              <a:gd name="T47" fmla="*/ 13758 h 204"/>
              <a:gd name="T48" fmla="*/ 32632 w 126"/>
              <a:gd name="T49" fmla="*/ 12171 h 204"/>
              <a:gd name="T50" fmla="*/ 40090 w 126"/>
              <a:gd name="T51" fmla="*/ 16404 h 204"/>
              <a:gd name="T52" fmla="*/ 43354 w 126"/>
              <a:gd name="T53" fmla="*/ 23813 h 204"/>
              <a:gd name="T54" fmla="*/ 42887 w 126"/>
              <a:gd name="T55" fmla="*/ 33867 h 204"/>
              <a:gd name="T56" fmla="*/ 38226 w 126"/>
              <a:gd name="T57" fmla="*/ 40746 h 204"/>
              <a:gd name="T58" fmla="*/ 29369 w 126"/>
              <a:gd name="T59" fmla="*/ 42863 h 204"/>
              <a:gd name="T60" fmla="*/ 20511 w 126"/>
              <a:gd name="T61" fmla="*/ 40746 h 204"/>
              <a:gd name="T62" fmla="*/ 15384 w 126"/>
              <a:gd name="T63" fmla="*/ 33867 h 204"/>
              <a:gd name="T64" fmla="*/ 12120 w 126"/>
              <a:gd name="T65" fmla="*/ 74083 h 204"/>
              <a:gd name="T66" fmla="*/ 14451 w 126"/>
              <a:gd name="T67" fmla="*/ 62442 h 204"/>
              <a:gd name="T68" fmla="*/ 22376 w 126"/>
              <a:gd name="T69" fmla="*/ 55562 h 204"/>
              <a:gd name="T70" fmla="*/ 33098 w 126"/>
              <a:gd name="T71" fmla="*/ 55033 h 204"/>
              <a:gd name="T72" fmla="*/ 42421 w 126"/>
              <a:gd name="T73" fmla="*/ 59796 h 204"/>
              <a:gd name="T74" fmla="*/ 46617 w 126"/>
              <a:gd name="T75" fmla="*/ 69850 h 204"/>
              <a:gd name="T76" fmla="*/ 46151 w 126"/>
              <a:gd name="T77" fmla="*/ 82550 h 204"/>
              <a:gd name="T78" fmla="*/ 39624 w 126"/>
              <a:gd name="T79" fmla="*/ 91546 h 204"/>
              <a:gd name="T80" fmla="*/ 29369 w 126"/>
              <a:gd name="T81" fmla="*/ 94721 h 204"/>
              <a:gd name="T82" fmla="*/ 19113 w 126"/>
              <a:gd name="T83" fmla="*/ 91546 h 204"/>
              <a:gd name="T84" fmla="*/ 13053 w 126"/>
              <a:gd name="T85" fmla="*/ 82550 h 2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6"/>
              <a:gd name="T130" fmla="*/ 0 h 204"/>
              <a:gd name="T131" fmla="*/ 126 w 126"/>
              <a:gd name="T132" fmla="*/ 204 h 2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6" h="204">
                <a:moveTo>
                  <a:pt x="31" y="90"/>
                </a:moveTo>
                <a:lnTo>
                  <a:pt x="24" y="93"/>
                </a:lnTo>
                <a:lnTo>
                  <a:pt x="17" y="98"/>
                </a:lnTo>
                <a:lnTo>
                  <a:pt x="12" y="102"/>
                </a:lnTo>
                <a:lnTo>
                  <a:pt x="8" y="108"/>
                </a:lnTo>
                <a:lnTo>
                  <a:pt x="5" y="115"/>
                </a:lnTo>
                <a:lnTo>
                  <a:pt x="3" y="123"/>
                </a:lnTo>
                <a:lnTo>
                  <a:pt x="0" y="132"/>
                </a:lnTo>
                <a:lnTo>
                  <a:pt x="0" y="140"/>
                </a:lnTo>
                <a:lnTo>
                  <a:pt x="2" y="154"/>
                </a:lnTo>
                <a:lnTo>
                  <a:pt x="5" y="166"/>
                </a:lnTo>
                <a:lnTo>
                  <a:pt x="10" y="177"/>
                </a:lnTo>
                <a:lnTo>
                  <a:pt x="17" y="186"/>
                </a:lnTo>
                <a:lnTo>
                  <a:pt x="26" y="193"/>
                </a:lnTo>
                <a:lnTo>
                  <a:pt x="36" y="199"/>
                </a:lnTo>
                <a:lnTo>
                  <a:pt x="49" y="203"/>
                </a:lnTo>
                <a:lnTo>
                  <a:pt x="63" y="204"/>
                </a:lnTo>
                <a:lnTo>
                  <a:pt x="77" y="203"/>
                </a:lnTo>
                <a:lnTo>
                  <a:pt x="89" y="199"/>
                </a:lnTo>
                <a:lnTo>
                  <a:pt x="101" y="193"/>
                </a:lnTo>
                <a:lnTo>
                  <a:pt x="109" y="186"/>
                </a:lnTo>
                <a:lnTo>
                  <a:pt x="116" y="177"/>
                </a:lnTo>
                <a:lnTo>
                  <a:pt x="122" y="166"/>
                </a:lnTo>
                <a:lnTo>
                  <a:pt x="125" y="154"/>
                </a:lnTo>
                <a:lnTo>
                  <a:pt x="126" y="140"/>
                </a:lnTo>
                <a:lnTo>
                  <a:pt x="126" y="132"/>
                </a:lnTo>
                <a:lnTo>
                  <a:pt x="124" y="123"/>
                </a:lnTo>
                <a:lnTo>
                  <a:pt x="122" y="115"/>
                </a:lnTo>
                <a:lnTo>
                  <a:pt x="119" y="108"/>
                </a:lnTo>
                <a:lnTo>
                  <a:pt x="113" y="102"/>
                </a:lnTo>
                <a:lnTo>
                  <a:pt x="108" y="98"/>
                </a:lnTo>
                <a:lnTo>
                  <a:pt x="103" y="93"/>
                </a:lnTo>
                <a:lnTo>
                  <a:pt x="95" y="90"/>
                </a:lnTo>
                <a:lnTo>
                  <a:pt x="101" y="86"/>
                </a:lnTo>
                <a:lnTo>
                  <a:pt x="106" y="83"/>
                </a:lnTo>
                <a:lnTo>
                  <a:pt x="110" y="78"/>
                </a:lnTo>
                <a:lnTo>
                  <a:pt x="113" y="73"/>
                </a:lnTo>
                <a:lnTo>
                  <a:pt x="116" y="69"/>
                </a:lnTo>
                <a:lnTo>
                  <a:pt x="119" y="63"/>
                </a:lnTo>
                <a:lnTo>
                  <a:pt x="120" y="56"/>
                </a:lnTo>
                <a:lnTo>
                  <a:pt x="120" y="49"/>
                </a:lnTo>
                <a:lnTo>
                  <a:pt x="119" y="38"/>
                </a:lnTo>
                <a:lnTo>
                  <a:pt x="115" y="29"/>
                </a:lnTo>
                <a:lnTo>
                  <a:pt x="111" y="21"/>
                </a:lnTo>
                <a:lnTo>
                  <a:pt x="104" y="14"/>
                </a:lnTo>
                <a:lnTo>
                  <a:pt x="96" y="8"/>
                </a:lnTo>
                <a:lnTo>
                  <a:pt x="87" y="3"/>
                </a:lnTo>
                <a:lnTo>
                  <a:pt x="75" y="1"/>
                </a:lnTo>
                <a:lnTo>
                  <a:pt x="63" y="0"/>
                </a:lnTo>
                <a:lnTo>
                  <a:pt x="51" y="1"/>
                </a:lnTo>
                <a:lnTo>
                  <a:pt x="39" y="3"/>
                </a:lnTo>
                <a:lnTo>
                  <a:pt x="30" y="8"/>
                </a:lnTo>
                <a:lnTo>
                  <a:pt x="22" y="14"/>
                </a:lnTo>
                <a:lnTo>
                  <a:pt x="15" y="21"/>
                </a:lnTo>
                <a:lnTo>
                  <a:pt x="11" y="29"/>
                </a:lnTo>
                <a:lnTo>
                  <a:pt x="8" y="38"/>
                </a:lnTo>
                <a:lnTo>
                  <a:pt x="7" y="49"/>
                </a:lnTo>
                <a:lnTo>
                  <a:pt x="7" y="56"/>
                </a:lnTo>
                <a:lnTo>
                  <a:pt x="8" y="63"/>
                </a:lnTo>
                <a:lnTo>
                  <a:pt x="10" y="69"/>
                </a:lnTo>
                <a:lnTo>
                  <a:pt x="13" y="73"/>
                </a:lnTo>
                <a:lnTo>
                  <a:pt x="16" y="78"/>
                </a:lnTo>
                <a:lnTo>
                  <a:pt x="21" y="83"/>
                </a:lnTo>
                <a:lnTo>
                  <a:pt x="25" y="86"/>
                </a:lnTo>
                <a:lnTo>
                  <a:pt x="31" y="90"/>
                </a:lnTo>
                <a:close/>
                <a:moveTo>
                  <a:pt x="31" y="52"/>
                </a:moveTo>
                <a:lnTo>
                  <a:pt x="32" y="45"/>
                </a:lnTo>
                <a:lnTo>
                  <a:pt x="33" y="40"/>
                </a:lnTo>
                <a:lnTo>
                  <a:pt x="36" y="35"/>
                </a:lnTo>
                <a:lnTo>
                  <a:pt x="39" y="31"/>
                </a:lnTo>
                <a:lnTo>
                  <a:pt x="44" y="28"/>
                </a:lnTo>
                <a:lnTo>
                  <a:pt x="49" y="26"/>
                </a:lnTo>
                <a:lnTo>
                  <a:pt x="55" y="23"/>
                </a:lnTo>
                <a:lnTo>
                  <a:pt x="63" y="23"/>
                </a:lnTo>
                <a:lnTo>
                  <a:pt x="70" y="23"/>
                </a:lnTo>
                <a:lnTo>
                  <a:pt x="76" y="26"/>
                </a:lnTo>
                <a:lnTo>
                  <a:pt x="82" y="28"/>
                </a:lnTo>
                <a:lnTo>
                  <a:pt x="86" y="31"/>
                </a:lnTo>
                <a:lnTo>
                  <a:pt x="89" y="35"/>
                </a:lnTo>
                <a:lnTo>
                  <a:pt x="92" y="40"/>
                </a:lnTo>
                <a:lnTo>
                  <a:pt x="93" y="45"/>
                </a:lnTo>
                <a:lnTo>
                  <a:pt x="94" y="52"/>
                </a:lnTo>
                <a:lnTo>
                  <a:pt x="93" y="58"/>
                </a:lnTo>
                <a:lnTo>
                  <a:pt x="92" y="64"/>
                </a:lnTo>
                <a:lnTo>
                  <a:pt x="89" y="69"/>
                </a:lnTo>
                <a:lnTo>
                  <a:pt x="86" y="73"/>
                </a:lnTo>
                <a:lnTo>
                  <a:pt x="82" y="77"/>
                </a:lnTo>
                <a:lnTo>
                  <a:pt x="75" y="79"/>
                </a:lnTo>
                <a:lnTo>
                  <a:pt x="70" y="81"/>
                </a:lnTo>
                <a:lnTo>
                  <a:pt x="63" y="81"/>
                </a:lnTo>
                <a:lnTo>
                  <a:pt x="55" y="81"/>
                </a:lnTo>
                <a:lnTo>
                  <a:pt x="50" y="79"/>
                </a:lnTo>
                <a:lnTo>
                  <a:pt x="44" y="77"/>
                </a:lnTo>
                <a:lnTo>
                  <a:pt x="39" y="73"/>
                </a:lnTo>
                <a:lnTo>
                  <a:pt x="36" y="69"/>
                </a:lnTo>
                <a:lnTo>
                  <a:pt x="33" y="64"/>
                </a:lnTo>
                <a:lnTo>
                  <a:pt x="32" y="58"/>
                </a:lnTo>
                <a:lnTo>
                  <a:pt x="31" y="52"/>
                </a:lnTo>
                <a:close/>
                <a:moveTo>
                  <a:pt x="26" y="140"/>
                </a:moveTo>
                <a:lnTo>
                  <a:pt x="27" y="132"/>
                </a:lnTo>
                <a:lnTo>
                  <a:pt x="28" y="125"/>
                </a:lnTo>
                <a:lnTo>
                  <a:pt x="31" y="118"/>
                </a:lnTo>
                <a:lnTo>
                  <a:pt x="35" y="113"/>
                </a:lnTo>
                <a:lnTo>
                  <a:pt x="41" y="108"/>
                </a:lnTo>
                <a:lnTo>
                  <a:pt x="48" y="105"/>
                </a:lnTo>
                <a:lnTo>
                  <a:pt x="55" y="104"/>
                </a:lnTo>
                <a:lnTo>
                  <a:pt x="63" y="102"/>
                </a:lnTo>
                <a:lnTo>
                  <a:pt x="71" y="104"/>
                </a:lnTo>
                <a:lnTo>
                  <a:pt x="79" y="105"/>
                </a:lnTo>
                <a:lnTo>
                  <a:pt x="85" y="108"/>
                </a:lnTo>
                <a:lnTo>
                  <a:pt x="91" y="113"/>
                </a:lnTo>
                <a:lnTo>
                  <a:pt x="95" y="118"/>
                </a:lnTo>
                <a:lnTo>
                  <a:pt x="99" y="125"/>
                </a:lnTo>
                <a:lnTo>
                  <a:pt x="100" y="132"/>
                </a:lnTo>
                <a:lnTo>
                  <a:pt x="101" y="140"/>
                </a:lnTo>
                <a:lnTo>
                  <a:pt x="100" y="148"/>
                </a:lnTo>
                <a:lnTo>
                  <a:pt x="99" y="156"/>
                </a:lnTo>
                <a:lnTo>
                  <a:pt x="95" y="163"/>
                </a:lnTo>
                <a:lnTo>
                  <a:pt x="91" y="169"/>
                </a:lnTo>
                <a:lnTo>
                  <a:pt x="85" y="173"/>
                </a:lnTo>
                <a:lnTo>
                  <a:pt x="79" y="177"/>
                </a:lnTo>
                <a:lnTo>
                  <a:pt x="71" y="178"/>
                </a:lnTo>
                <a:lnTo>
                  <a:pt x="63" y="179"/>
                </a:lnTo>
                <a:lnTo>
                  <a:pt x="55" y="178"/>
                </a:lnTo>
                <a:lnTo>
                  <a:pt x="48" y="177"/>
                </a:lnTo>
                <a:lnTo>
                  <a:pt x="41" y="173"/>
                </a:lnTo>
                <a:lnTo>
                  <a:pt x="35" y="169"/>
                </a:lnTo>
                <a:lnTo>
                  <a:pt x="31" y="163"/>
                </a:lnTo>
                <a:lnTo>
                  <a:pt x="28" y="156"/>
                </a:lnTo>
                <a:lnTo>
                  <a:pt x="27" y="148"/>
                </a:lnTo>
                <a:lnTo>
                  <a:pt x="26" y="14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6" name="Freeform 442"/>
          <p:cNvSpPr>
            <a:spLocks/>
          </p:cNvSpPr>
          <p:nvPr/>
        </p:nvSpPr>
        <p:spPr bwMode="auto">
          <a:xfrm>
            <a:off x="7061200" y="3676650"/>
            <a:ext cx="84138" cy="109538"/>
          </a:xfrm>
          <a:custGeom>
            <a:avLst/>
            <a:gdLst>
              <a:gd name="T0" fmla="*/ 11344 w 178"/>
              <a:gd name="T1" fmla="*/ 15875 h 207"/>
              <a:gd name="T2" fmla="*/ 12290 w 178"/>
              <a:gd name="T3" fmla="*/ 20638 h 207"/>
              <a:gd name="T4" fmla="*/ 13235 w 178"/>
              <a:gd name="T5" fmla="*/ 25929 h 207"/>
              <a:gd name="T6" fmla="*/ 35451 w 178"/>
              <a:gd name="T7" fmla="*/ 109538 h 207"/>
              <a:gd name="T8" fmla="*/ 47269 w 178"/>
              <a:gd name="T9" fmla="*/ 109538 h 207"/>
              <a:gd name="T10" fmla="*/ 69957 w 178"/>
              <a:gd name="T11" fmla="*/ 25929 h 207"/>
              <a:gd name="T12" fmla="*/ 71848 w 178"/>
              <a:gd name="T13" fmla="*/ 15875 h 207"/>
              <a:gd name="T14" fmla="*/ 71848 w 178"/>
              <a:gd name="T15" fmla="*/ 109538 h 207"/>
              <a:gd name="T16" fmla="*/ 84138 w 178"/>
              <a:gd name="T17" fmla="*/ 109538 h 207"/>
              <a:gd name="T18" fmla="*/ 84138 w 178"/>
              <a:gd name="T19" fmla="*/ 0 h 207"/>
              <a:gd name="T20" fmla="*/ 66649 w 178"/>
              <a:gd name="T21" fmla="*/ 0 h 207"/>
              <a:gd name="T22" fmla="*/ 43487 w 178"/>
              <a:gd name="T23" fmla="*/ 83609 h 207"/>
              <a:gd name="T24" fmla="*/ 41596 w 178"/>
              <a:gd name="T25" fmla="*/ 93134 h 207"/>
              <a:gd name="T26" fmla="*/ 39706 w 178"/>
              <a:gd name="T27" fmla="*/ 83609 h 207"/>
              <a:gd name="T28" fmla="*/ 17017 w 178"/>
              <a:gd name="T29" fmla="*/ 0 h 207"/>
              <a:gd name="T30" fmla="*/ 0 w 178"/>
              <a:gd name="T31" fmla="*/ 0 h 207"/>
              <a:gd name="T32" fmla="*/ 0 w 178"/>
              <a:gd name="T33" fmla="*/ 109538 h 207"/>
              <a:gd name="T34" fmla="*/ 11344 w 178"/>
              <a:gd name="T35" fmla="*/ 109538 h 207"/>
              <a:gd name="T36" fmla="*/ 11344 w 178"/>
              <a:gd name="T37" fmla="*/ 15875 h 2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207"/>
              <a:gd name="T59" fmla="*/ 178 w 178"/>
              <a:gd name="T60" fmla="*/ 207 h 2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207">
                <a:moveTo>
                  <a:pt x="24" y="30"/>
                </a:moveTo>
                <a:lnTo>
                  <a:pt x="26" y="39"/>
                </a:lnTo>
                <a:lnTo>
                  <a:pt x="28" y="49"/>
                </a:lnTo>
                <a:lnTo>
                  <a:pt x="75" y="207"/>
                </a:lnTo>
                <a:lnTo>
                  <a:pt x="100" y="207"/>
                </a:lnTo>
                <a:lnTo>
                  <a:pt x="148" y="49"/>
                </a:lnTo>
                <a:lnTo>
                  <a:pt x="152" y="30"/>
                </a:lnTo>
                <a:lnTo>
                  <a:pt x="152" y="207"/>
                </a:lnTo>
                <a:lnTo>
                  <a:pt x="178" y="207"/>
                </a:lnTo>
                <a:lnTo>
                  <a:pt x="178" y="0"/>
                </a:lnTo>
                <a:lnTo>
                  <a:pt x="141" y="0"/>
                </a:lnTo>
                <a:lnTo>
                  <a:pt x="92" y="158"/>
                </a:lnTo>
                <a:lnTo>
                  <a:pt x="88" y="176"/>
                </a:lnTo>
                <a:lnTo>
                  <a:pt x="84" y="158"/>
                </a:lnTo>
                <a:lnTo>
                  <a:pt x="36" y="0"/>
                </a:lnTo>
                <a:lnTo>
                  <a:pt x="0" y="0"/>
                </a:lnTo>
                <a:lnTo>
                  <a:pt x="0" y="207"/>
                </a:lnTo>
                <a:lnTo>
                  <a:pt x="24" y="207"/>
                </a:lnTo>
                <a:lnTo>
                  <a:pt x="24" y="3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7" name="Freeform 443"/>
          <p:cNvSpPr>
            <a:spLocks noEditPoints="1"/>
          </p:cNvSpPr>
          <p:nvPr/>
        </p:nvSpPr>
        <p:spPr bwMode="auto">
          <a:xfrm>
            <a:off x="7162801" y="3676650"/>
            <a:ext cx="11113" cy="109538"/>
          </a:xfrm>
          <a:custGeom>
            <a:avLst/>
            <a:gdLst>
              <a:gd name="T0" fmla="*/ 0 w 24"/>
              <a:gd name="T1" fmla="*/ 109538 h 207"/>
              <a:gd name="T2" fmla="*/ 11113 w 24"/>
              <a:gd name="T3" fmla="*/ 109538 h 207"/>
              <a:gd name="T4" fmla="*/ 11113 w 24"/>
              <a:gd name="T5" fmla="*/ 29633 h 207"/>
              <a:gd name="T6" fmla="*/ 0 w 24"/>
              <a:gd name="T7" fmla="*/ 29633 h 207"/>
              <a:gd name="T8" fmla="*/ 0 w 24"/>
              <a:gd name="T9" fmla="*/ 109538 h 207"/>
              <a:gd name="T10" fmla="*/ 0 w 24"/>
              <a:gd name="T11" fmla="*/ 14817 h 207"/>
              <a:gd name="T12" fmla="*/ 11113 w 24"/>
              <a:gd name="T13" fmla="*/ 14817 h 207"/>
              <a:gd name="T14" fmla="*/ 11113 w 24"/>
              <a:gd name="T15" fmla="*/ 0 h 207"/>
              <a:gd name="T16" fmla="*/ 0 w 24"/>
              <a:gd name="T17" fmla="*/ 0 h 207"/>
              <a:gd name="T18" fmla="*/ 0 w 24"/>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07"/>
              <a:gd name="T32" fmla="*/ 24 w 24"/>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07">
                <a:moveTo>
                  <a:pt x="0" y="207"/>
                </a:moveTo>
                <a:lnTo>
                  <a:pt x="24" y="207"/>
                </a:lnTo>
                <a:lnTo>
                  <a:pt x="24" y="56"/>
                </a:lnTo>
                <a:lnTo>
                  <a:pt x="0" y="56"/>
                </a:lnTo>
                <a:lnTo>
                  <a:pt x="0" y="207"/>
                </a:lnTo>
                <a:close/>
                <a:moveTo>
                  <a:pt x="0" y="28"/>
                </a:moveTo>
                <a:lnTo>
                  <a:pt x="24" y="28"/>
                </a:lnTo>
                <a:lnTo>
                  <a:pt x="24"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8" name="Freeform 444"/>
          <p:cNvSpPr>
            <a:spLocks/>
          </p:cNvSpPr>
          <p:nvPr/>
        </p:nvSpPr>
        <p:spPr bwMode="auto">
          <a:xfrm>
            <a:off x="7186613" y="3703639"/>
            <a:ext cx="57150" cy="84137"/>
          </a:xfrm>
          <a:custGeom>
            <a:avLst/>
            <a:gdLst>
              <a:gd name="T0" fmla="*/ 57150 w 121"/>
              <a:gd name="T1" fmla="*/ 29104 h 159"/>
              <a:gd name="T2" fmla="*/ 54788 w 121"/>
              <a:gd name="T3" fmla="*/ 17462 h 159"/>
              <a:gd name="T4" fmla="*/ 49121 w 121"/>
              <a:gd name="T5" fmla="*/ 7937 h 159"/>
              <a:gd name="T6" fmla="*/ 41091 w 121"/>
              <a:gd name="T7" fmla="*/ 2117 h 159"/>
              <a:gd name="T8" fmla="*/ 29756 w 121"/>
              <a:gd name="T9" fmla="*/ 0 h 159"/>
              <a:gd name="T10" fmla="*/ 17476 w 121"/>
              <a:gd name="T11" fmla="*/ 3175 h 159"/>
              <a:gd name="T12" fmla="*/ 8029 w 121"/>
              <a:gd name="T13" fmla="*/ 11112 h 159"/>
              <a:gd name="T14" fmla="*/ 1889 w 121"/>
              <a:gd name="T15" fmla="*/ 24871 h 159"/>
              <a:gd name="T16" fmla="*/ 0 w 121"/>
              <a:gd name="T17" fmla="*/ 41804 h 159"/>
              <a:gd name="T18" fmla="*/ 1889 w 121"/>
              <a:gd name="T19" fmla="*/ 59795 h 159"/>
              <a:gd name="T20" fmla="*/ 7557 w 121"/>
              <a:gd name="T21" fmla="*/ 73025 h 159"/>
              <a:gd name="T22" fmla="*/ 16531 w 121"/>
              <a:gd name="T23" fmla="*/ 80962 h 159"/>
              <a:gd name="T24" fmla="*/ 28339 w 121"/>
              <a:gd name="T25" fmla="*/ 84137 h 159"/>
              <a:gd name="T26" fmla="*/ 39674 w 121"/>
              <a:gd name="T27" fmla="*/ 82020 h 159"/>
              <a:gd name="T28" fmla="*/ 48648 w 121"/>
              <a:gd name="T29" fmla="*/ 75670 h 159"/>
              <a:gd name="T30" fmla="*/ 54788 w 121"/>
              <a:gd name="T31" fmla="*/ 66145 h 159"/>
              <a:gd name="T32" fmla="*/ 57150 w 121"/>
              <a:gd name="T33" fmla="*/ 52916 h 159"/>
              <a:gd name="T34" fmla="*/ 45814 w 121"/>
              <a:gd name="T35" fmla="*/ 57150 h 159"/>
              <a:gd name="T36" fmla="*/ 43453 w 121"/>
              <a:gd name="T37" fmla="*/ 64029 h 159"/>
              <a:gd name="T38" fmla="*/ 38730 w 121"/>
              <a:gd name="T39" fmla="*/ 69320 h 159"/>
              <a:gd name="T40" fmla="*/ 33062 w 121"/>
              <a:gd name="T41" fmla="*/ 71437 h 159"/>
              <a:gd name="T42" fmla="*/ 25033 w 121"/>
              <a:gd name="T43" fmla="*/ 70908 h 159"/>
              <a:gd name="T44" fmla="*/ 18420 w 121"/>
              <a:gd name="T45" fmla="*/ 67204 h 159"/>
              <a:gd name="T46" fmla="*/ 14169 w 121"/>
              <a:gd name="T47" fmla="*/ 59795 h 159"/>
              <a:gd name="T48" fmla="*/ 11808 w 121"/>
              <a:gd name="T49" fmla="*/ 48683 h 159"/>
              <a:gd name="T50" fmla="*/ 11808 w 121"/>
              <a:gd name="T51" fmla="*/ 35454 h 159"/>
              <a:gd name="T52" fmla="*/ 14642 w 121"/>
              <a:gd name="T53" fmla="*/ 24342 h 159"/>
              <a:gd name="T54" fmla="*/ 18893 w 121"/>
              <a:gd name="T55" fmla="*/ 16933 h 159"/>
              <a:gd name="T56" fmla="*/ 25977 w 121"/>
              <a:gd name="T57" fmla="*/ 13229 h 159"/>
              <a:gd name="T58" fmla="*/ 33534 w 121"/>
              <a:gd name="T59" fmla="*/ 12171 h 159"/>
              <a:gd name="T60" fmla="*/ 39202 w 121"/>
              <a:gd name="T61" fmla="*/ 14817 h 159"/>
              <a:gd name="T62" fmla="*/ 43453 w 121"/>
              <a:gd name="T63" fmla="*/ 19050 h 159"/>
              <a:gd name="T64" fmla="*/ 45814 w 121"/>
              <a:gd name="T65" fmla="*/ 2540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59"/>
              <a:gd name="T101" fmla="*/ 121 w 121"/>
              <a:gd name="T102" fmla="*/ 159 h 15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59">
                <a:moveTo>
                  <a:pt x="98" y="55"/>
                </a:moveTo>
                <a:lnTo>
                  <a:pt x="121" y="55"/>
                </a:lnTo>
                <a:lnTo>
                  <a:pt x="119" y="43"/>
                </a:lnTo>
                <a:lnTo>
                  <a:pt x="116" y="33"/>
                </a:lnTo>
                <a:lnTo>
                  <a:pt x="112" y="23"/>
                </a:lnTo>
                <a:lnTo>
                  <a:pt x="104" y="15"/>
                </a:lnTo>
                <a:lnTo>
                  <a:pt x="96" y="8"/>
                </a:lnTo>
                <a:lnTo>
                  <a:pt x="87" y="4"/>
                </a:lnTo>
                <a:lnTo>
                  <a:pt x="76" y="1"/>
                </a:lnTo>
                <a:lnTo>
                  <a:pt x="63" y="0"/>
                </a:lnTo>
                <a:lnTo>
                  <a:pt x="50" y="1"/>
                </a:lnTo>
                <a:lnTo>
                  <a:pt x="37" y="6"/>
                </a:lnTo>
                <a:lnTo>
                  <a:pt x="26" y="12"/>
                </a:lnTo>
                <a:lnTo>
                  <a:pt x="17" y="21"/>
                </a:lnTo>
                <a:lnTo>
                  <a:pt x="10" y="33"/>
                </a:lnTo>
                <a:lnTo>
                  <a:pt x="4" y="47"/>
                </a:lnTo>
                <a:lnTo>
                  <a:pt x="1" y="62"/>
                </a:lnTo>
                <a:lnTo>
                  <a:pt x="0" y="79"/>
                </a:lnTo>
                <a:lnTo>
                  <a:pt x="1" y="98"/>
                </a:lnTo>
                <a:lnTo>
                  <a:pt x="4" y="113"/>
                </a:lnTo>
                <a:lnTo>
                  <a:pt x="10" y="126"/>
                </a:lnTo>
                <a:lnTo>
                  <a:pt x="16" y="138"/>
                </a:lnTo>
                <a:lnTo>
                  <a:pt x="25" y="147"/>
                </a:lnTo>
                <a:lnTo>
                  <a:pt x="35" y="153"/>
                </a:lnTo>
                <a:lnTo>
                  <a:pt x="48" y="157"/>
                </a:lnTo>
                <a:lnTo>
                  <a:pt x="60" y="159"/>
                </a:lnTo>
                <a:lnTo>
                  <a:pt x="74" y="157"/>
                </a:lnTo>
                <a:lnTo>
                  <a:pt x="84" y="155"/>
                </a:lnTo>
                <a:lnTo>
                  <a:pt x="95" y="149"/>
                </a:lnTo>
                <a:lnTo>
                  <a:pt x="103" y="143"/>
                </a:lnTo>
                <a:lnTo>
                  <a:pt x="111" y="135"/>
                </a:lnTo>
                <a:lnTo>
                  <a:pt x="116" y="125"/>
                </a:lnTo>
                <a:lnTo>
                  <a:pt x="119" y="113"/>
                </a:lnTo>
                <a:lnTo>
                  <a:pt x="121" y="100"/>
                </a:lnTo>
                <a:lnTo>
                  <a:pt x="99" y="100"/>
                </a:lnTo>
                <a:lnTo>
                  <a:pt x="97" y="108"/>
                </a:lnTo>
                <a:lnTo>
                  <a:pt x="95" y="115"/>
                </a:lnTo>
                <a:lnTo>
                  <a:pt x="92" y="121"/>
                </a:lnTo>
                <a:lnTo>
                  <a:pt x="88" y="126"/>
                </a:lnTo>
                <a:lnTo>
                  <a:pt x="82" y="131"/>
                </a:lnTo>
                <a:lnTo>
                  <a:pt x="76" y="133"/>
                </a:lnTo>
                <a:lnTo>
                  <a:pt x="70" y="135"/>
                </a:lnTo>
                <a:lnTo>
                  <a:pt x="61" y="135"/>
                </a:lnTo>
                <a:lnTo>
                  <a:pt x="53" y="134"/>
                </a:lnTo>
                <a:lnTo>
                  <a:pt x="45" y="132"/>
                </a:lnTo>
                <a:lnTo>
                  <a:pt x="39" y="127"/>
                </a:lnTo>
                <a:lnTo>
                  <a:pt x="34" y="121"/>
                </a:lnTo>
                <a:lnTo>
                  <a:pt x="30" y="113"/>
                </a:lnTo>
                <a:lnTo>
                  <a:pt x="26" y="104"/>
                </a:lnTo>
                <a:lnTo>
                  <a:pt x="25" y="92"/>
                </a:lnTo>
                <a:lnTo>
                  <a:pt x="24" y="79"/>
                </a:lnTo>
                <a:lnTo>
                  <a:pt x="25" y="67"/>
                </a:lnTo>
                <a:lnTo>
                  <a:pt x="27" y="55"/>
                </a:lnTo>
                <a:lnTo>
                  <a:pt x="31" y="46"/>
                </a:lnTo>
                <a:lnTo>
                  <a:pt x="35" y="37"/>
                </a:lnTo>
                <a:lnTo>
                  <a:pt x="40" y="32"/>
                </a:lnTo>
                <a:lnTo>
                  <a:pt x="46" y="27"/>
                </a:lnTo>
                <a:lnTo>
                  <a:pt x="55" y="25"/>
                </a:lnTo>
                <a:lnTo>
                  <a:pt x="63" y="23"/>
                </a:lnTo>
                <a:lnTo>
                  <a:pt x="71" y="23"/>
                </a:lnTo>
                <a:lnTo>
                  <a:pt x="77" y="26"/>
                </a:lnTo>
                <a:lnTo>
                  <a:pt x="83" y="28"/>
                </a:lnTo>
                <a:lnTo>
                  <a:pt x="88" y="32"/>
                </a:lnTo>
                <a:lnTo>
                  <a:pt x="92" y="36"/>
                </a:lnTo>
                <a:lnTo>
                  <a:pt x="95" y="42"/>
                </a:lnTo>
                <a:lnTo>
                  <a:pt x="97" y="48"/>
                </a:lnTo>
                <a:lnTo>
                  <a:pt x="98" y="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9" name="Freeform 445"/>
          <p:cNvSpPr>
            <a:spLocks/>
          </p:cNvSpPr>
          <p:nvPr/>
        </p:nvSpPr>
        <p:spPr bwMode="auto">
          <a:xfrm>
            <a:off x="7254876" y="3676650"/>
            <a:ext cx="53975" cy="109538"/>
          </a:xfrm>
          <a:custGeom>
            <a:avLst/>
            <a:gdLst>
              <a:gd name="T0" fmla="*/ 42989 w 113"/>
              <a:gd name="T1" fmla="*/ 109538 h 207"/>
              <a:gd name="T2" fmla="*/ 53975 w 113"/>
              <a:gd name="T3" fmla="*/ 109538 h 207"/>
              <a:gd name="T4" fmla="*/ 53975 w 113"/>
              <a:gd name="T5" fmla="*/ 61384 h 207"/>
              <a:gd name="T6" fmla="*/ 53975 w 113"/>
              <a:gd name="T7" fmla="*/ 57679 h 207"/>
              <a:gd name="T8" fmla="*/ 53975 w 113"/>
              <a:gd name="T9" fmla="*/ 52388 h 207"/>
              <a:gd name="T10" fmla="*/ 53497 w 113"/>
              <a:gd name="T11" fmla="*/ 47096 h 207"/>
              <a:gd name="T12" fmla="*/ 53020 w 113"/>
              <a:gd name="T13" fmla="*/ 42334 h 207"/>
              <a:gd name="T14" fmla="*/ 51109 w 113"/>
              <a:gd name="T15" fmla="*/ 38629 h 207"/>
              <a:gd name="T16" fmla="*/ 49676 w 113"/>
              <a:gd name="T17" fmla="*/ 35454 h 207"/>
              <a:gd name="T18" fmla="*/ 48243 w 113"/>
              <a:gd name="T19" fmla="*/ 33867 h 207"/>
              <a:gd name="T20" fmla="*/ 46333 w 113"/>
              <a:gd name="T21" fmla="*/ 31750 h 207"/>
              <a:gd name="T22" fmla="*/ 43467 w 113"/>
              <a:gd name="T23" fmla="*/ 30163 h 207"/>
              <a:gd name="T24" fmla="*/ 41078 w 113"/>
              <a:gd name="T25" fmla="*/ 29104 h 207"/>
              <a:gd name="T26" fmla="*/ 38212 w 113"/>
              <a:gd name="T27" fmla="*/ 28046 h 207"/>
              <a:gd name="T28" fmla="*/ 34391 w 113"/>
              <a:gd name="T29" fmla="*/ 27517 h 207"/>
              <a:gd name="T30" fmla="*/ 31048 w 113"/>
              <a:gd name="T31" fmla="*/ 27517 h 207"/>
              <a:gd name="T32" fmla="*/ 28182 w 113"/>
              <a:gd name="T33" fmla="*/ 27517 h 207"/>
              <a:gd name="T34" fmla="*/ 24360 w 113"/>
              <a:gd name="T35" fmla="*/ 28046 h 207"/>
              <a:gd name="T36" fmla="*/ 21972 w 113"/>
              <a:gd name="T37" fmla="*/ 29633 h 207"/>
              <a:gd name="T38" fmla="*/ 19106 w 113"/>
              <a:gd name="T39" fmla="*/ 30692 h 207"/>
              <a:gd name="T40" fmla="*/ 16240 w 113"/>
              <a:gd name="T41" fmla="*/ 32808 h 207"/>
              <a:gd name="T42" fmla="*/ 14330 w 113"/>
              <a:gd name="T43" fmla="*/ 34925 h 207"/>
              <a:gd name="T44" fmla="*/ 12419 w 113"/>
              <a:gd name="T45" fmla="*/ 37571 h 207"/>
              <a:gd name="T46" fmla="*/ 10986 w 113"/>
              <a:gd name="T47" fmla="*/ 40746 h 207"/>
              <a:gd name="T48" fmla="*/ 10986 w 113"/>
              <a:gd name="T49" fmla="*/ 0 h 207"/>
              <a:gd name="T50" fmla="*/ 0 w 113"/>
              <a:gd name="T51" fmla="*/ 0 h 207"/>
              <a:gd name="T52" fmla="*/ 0 w 113"/>
              <a:gd name="T53" fmla="*/ 109538 h 207"/>
              <a:gd name="T54" fmla="*/ 10986 w 113"/>
              <a:gd name="T55" fmla="*/ 109538 h 207"/>
              <a:gd name="T56" fmla="*/ 10986 w 113"/>
              <a:gd name="T57" fmla="*/ 61913 h 207"/>
              <a:gd name="T58" fmla="*/ 11464 w 113"/>
              <a:gd name="T59" fmla="*/ 57150 h 207"/>
              <a:gd name="T60" fmla="*/ 12419 w 113"/>
              <a:gd name="T61" fmla="*/ 52917 h 207"/>
              <a:gd name="T62" fmla="*/ 13852 w 113"/>
              <a:gd name="T63" fmla="*/ 48684 h 207"/>
              <a:gd name="T64" fmla="*/ 15763 w 113"/>
              <a:gd name="T65" fmla="*/ 45509 h 207"/>
              <a:gd name="T66" fmla="*/ 19106 w 113"/>
              <a:gd name="T67" fmla="*/ 42863 h 207"/>
              <a:gd name="T68" fmla="*/ 21972 w 113"/>
              <a:gd name="T69" fmla="*/ 41275 h 207"/>
              <a:gd name="T70" fmla="*/ 25793 w 113"/>
              <a:gd name="T71" fmla="*/ 39688 h 207"/>
              <a:gd name="T72" fmla="*/ 30092 w 113"/>
              <a:gd name="T73" fmla="*/ 39159 h 207"/>
              <a:gd name="T74" fmla="*/ 33436 w 113"/>
              <a:gd name="T75" fmla="*/ 39688 h 207"/>
              <a:gd name="T76" fmla="*/ 36779 w 113"/>
              <a:gd name="T77" fmla="*/ 40746 h 207"/>
              <a:gd name="T78" fmla="*/ 39168 w 113"/>
              <a:gd name="T79" fmla="*/ 42334 h 207"/>
              <a:gd name="T80" fmla="*/ 40601 w 113"/>
              <a:gd name="T81" fmla="*/ 44450 h 207"/>
              <a:gd name="T82" fmla="*/ 41556 w 113"/>
              <a:gd name="T83" fmla="*/ 47096 h 207"/>
              <a:gd name="T84" fmla="*/ 42511 w 113"/>
              <a:gd name="T85" fmla="*/ 50800 h 207"/>
              <a:gd name="T86" fmla="*/ 42989 w 113"/>
              <a:gd name="T87" fmla="*/ 55563 h 207"/>
              <a:gd name="T88" fmla="*/ 42989 w 113"/>
              <a:gd name="T89" fmla="*/ 60325 h 207"/>
              <a:gd name="T90" fmla="*/ 42989 w 113"/>
              <a:gd name="T91" fmla="*/ 109538 h 2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3"/>
              <a:gd name="T139" fmla="*/ 0 h 207"/>
              <a:gd name="T140" fmla="*/ 113 w 113"/>
              <a:gd name="T141" fmla="*/ 207 h 2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3" h="207">
                <a:moveTo>
                  <a:pt x="90" y="207"/>
                </a:moveTo>
                <a:lnTo>
                  <a:pt x="113" y="207"/>
                </a:lnTo>
                <a:lnTo>
                  <a:pt x="113" y="116"/>
                </a:lnTo>
                <a:lnTo>
                  <a:pt x="113" y="109"/>
                </a:lnTo>
                <a:lnTo>
                  <a:pt x="113" y="99"/>
                </a:lnTo>
                <a:lnTo>
                  <a:pt x="112" y="89"/>
                </a:lnTo>
                <a:lnTo>
                  <a:pt x="111" y="80"/>
                </a:lnTo>
                <a:lnTo>
                  <a:pt x="107" y="73"/>
                </a:lnTo>
                <a:lnTo>
                  <a:pt x="104" y="67"/>
                </a:lnTo>
                <a:lnTo>
                  <a:pt x="101" y="64"/>
                </a:lnTo>
                <a:lnTo>
                  <a:pt x="97" y="60"/>
                </a:lnTo>
                <a:lnTo>
                  <a:pt x="91" y="57"/>
                </a:lnTo>
                <a:lnTo>
                  <a:pt x="86" y="55"/>
                </a:lnTo>
                <a:lnTo>
                  <a:pt x="80" y="53"/>
                </a:lnTo>
                <a:lnTo>
                  <a:pt x="72" y="52"/>
                </a:lnTo>
                <a:lnTo>
                  <a:pt x="65" y="52"/>
                </a:lnTo>
                <a:lnTo>
                  <a:pt x="59" y="52"/>
                </a:lnTo>
                <a:lnTo>
                  <a:pt x="51" y="53"/>
                </a:lnTo>
                <a:lnTo>
                  <a:pt x="46" y="56"/>
                </a:lnTo>
                <a:lnTo>
                  <a:pt x="40" y="58"/>
                </a:lnTo>
                <a:lnTo>
                  <a:pt x="34" y="62"/>
                </a:lnTo>
                <a:lnTo>
                  <a:pt x="30" y="66"/>
                </a:lnTo>
                <a:lnTo>
                  <a:pt x="26" y="71"/>
                </a:lnTo>
                <a:lnTo>
                  <a:pt x="23" y="77"/>
                </a:lnTo>
                <a:lnTo>
                  <a:pt x="23" y="0"/>
                </a:lnTo>
                <a:lnTo>
                  <a:pt x="0" y="0"/>
                </a:lnTo>
                <a:lnTo>
                  <a:pt x="0" y="207"/>
                </a:lnTo>
                <a:lnTo>
                  <a:pt x="23" y="207"/>
                </a:lnTo>
                <a:lnTo>
                  <a:pt x="23" y="117"/>
                </a:lnTo>
                <a:lnTo>
                  <a:pt x="24" y="108"/>
                </a:lnTo>
                <a:lnTo>
                  <a:pt x="26" y="100"/>
                </a:lnTo>
                <a:lnTo>
                  <a:pt x="29" y="92"/>
                </a:lnTo>
                <a:lnTo>
                  <a:pt x="33" y="86"/>
                </a:lnTo>
                <a:lnTo>
                  <a:pt x="40" y="81"/>
                </a:lnTo>
                <a:lnTo>
                  <a:pt x="46" y="78"/>
                </a:lnTo>
                <a:lnTo>
                  <a:pt x="54" y="75"/>
                </a:lnTo>
                <a:lnTo>
                  <a:pt x="63" y="74"/>
                </a:lnTo>
                <a:lnTo>
                  <a:pt x="70" y="75"/>
                </a:lnTo>
                <a:lnTo>
                  <a:pt x="77" y="77"/>
                </a:lnTo>
                <a:lnTo>
                  <a:pt x="82" y="80"/>
                </a:lnTo>
                <a:lnTo>
                  <a:pt x="85" y="84"/>
                </a:lnTo>
                <a:lnTo>
                  <a:pt x="87" y="89"/>
                </a:lnTo>
                <a:lnTo>
                  <a:pt x="89" y="96"/>
                </a:lnTo>
                <a:lnTo>
                  <a:pt x="90" y="105"/>
                </a:lnTo>
                <a:lnTo>
                  <a:pt x="90" y="114"/>
                </a:lnTo>
                <a:lnTo>
                  <a:pt x="9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0" name="Freeform 446"/>
          <p:cNvSpPr>
            <a:spLocks noEditPoints="1"/>
          </p:cNvSpPr>
          <p:nvPr/>
        </p:nvSpPr>
        <p:spPr bwMode="auto">
          <a:xfrm>
            <a:off x="7321550" y="3703639"/>
            <a:ext cx="57150" cy="84137"/>
          </a:xfrm>
          <a:custGeom>
            <a:avLst/>
            <a:gdLst>
              <a:gd name="T0" fmla="*/ 45070 w 123"/>
              <a:gd name="T1" fmla="*/ 59795 h 159"/>
              <a:gd name="T2" fmla="*/ 42282 w 123"/>
              <a:gd name="T3" fmla="*/ 65616 h 159"/>
              <a:gd name="T4" fmla="*/ 38100 w 123"/>
              <a:gd name="T5" fmla="*/ 69320 h 159"/>
              <a:gd name="T6" fmla="*/ 32524 w 123"/>
              <a:gd name="T7" fmla="*/ 71437 h 159"/>
              <a:gd name="T8" fmla="*/ 25555 w 123"/>
              <a:gd name="T9" fmla="*/ 70908 h 159"/>
              <a:gd name="T10" fmla="*/ 19050 w 123"/>
              <a:gd name="T11" fmla="*/ 67733 h 159"/>
              <a:gd name="T12" fmla="*/ 13939 w 123"/>
              <a:gd name="T13" fmla="*/ 61912 h 159"/>
              <a:gd name="T14" fmla="*/ 11616 w 123"/>
              <a:gd name="T15" fmla="*/ 51858 h 159"/>
              <a:gd name="T16" fmla="*/ 57150 w 123"/>
              <a:gd name="T17" fmla="*/ 46566 h 159"/>
              <a:gd name="T18" fmla="*/ 56685 w 123"/>
              <a:gd name="T19" fmla="*/ 31750 h 159"/>
              <a:gd name="T20" fmla="*/ 52968 w 123"/>
              <a:gd name="T21" fmla="*/ 15875 h 159"/>
              <a:gd name="T22" fmla="*/ 45534 w 123"/>
              <a:gd name="T23" fmla="*/ 6350 h 159"/>
              <a:gd name="T24" fmla="*/ 35312 w 123"/>
              <a:gd name="T25" fmla="*/ 529 h 159"/>
              <a:gd name="T26" fmla="*/ 22302 w 123"/>
              <a:gd name="T27" fmla="*/ 529 h 159"/>
              <a:gd name="T28" fmla="*/ 11616 w 123"/>
              <a:gd name="T29" fmla="*/ 6350 h 159"/>
              <a:gd name="T30" fmla="*/ 4182 w 123"/>
              <a:gd name="T31" fmla="*/ 17462 h 159"/>
              <a:gd name="T32" fmla="*/ 465 w 123"/>
              <a:gd name="T33" fmla="*/ 33337 h 159"/>
              <a:gd name="T34" fmla="*/ 465 w 123"/>
              <a:gd name="T35" fmla="*/ 51858 h 159"/>
              <a:gd name="T36" fmla="*/ 4182 w 123"/>
              <a:gd name="T37" fmla="*/ 67204 h 159"/>
              <a:gd name="T38" fmla="*/ 11616 w 123"/>
              <a:gd name="T39" fmla="*/ 77787 h 159"/>
              <a:gd name="T40" fmla="*/ 22302 w 123"/>
              <a:gd name="T41" fmla="*/ 83079 h 159"/>
              <a:gd name="T42" fmla="*/ 33918 w 123"/>
              <a:gd name="T43" fmla="*/ 83079 h 159"/>
              <a:gd name="T44" fmla="*/ 43676 w 123"/>
              <a:gd name="T45" fmla="*/ 79375 h 159"/>
              <a:gd name="T46" fmla="*/ 50180 w 123"/>
              <a:gd name="T47" fmla="*/ 73025 h 159"/>
              <a:gd name="T48" fmla="*/ 55291 w 123"/>
              <a:gd name="T49" fmla="*/ 62970 h 159"/>
              <a:gd name="T50" fmla="*/ 45999 w 123"/>
              <a:gd name="T51" fmla="*/ 56620 h 159"/>
              <a:gd name="T52" fmla="*/ 11616 w 123"/>
              <a:gd name="T53" fmla="*/ 29633 h 159"/>
              <a:gd name="T54" fmla="*/ 14404 w 123"/>
              <a:gd name="T55" fmla="*/ 21167 h 159"/>
              <a:gd name="T56" fmla="*/ 19050 w 123"/>
              <a:gd name="T57" fmla="*/ 14817 h 159"/>
              <a:gd name="T58" fmla="*/ 25090 w 123"/>
              <a:gd name="T59" fmla="*/ 12171 h 159"/>
              <a:gd name="T60" fmla="*/ 32524 w 123"/>
              <a:gd name="T61" fmla="*/ 12171 h 159"/>
              <a:gd name="T62" fmla="*/ 39029 w 123"/>
              <a:gd name="T63" fmla="*/ 15346 h 159"/>
              <a:gd name="T64" fmla="*/ 43676 w 123"/>
              <a:gd name="T65" fmla="*/ 21167 h 159"/>
              <a:gd name="T66" fmla="*/ 45534 w 123"/>
              <a:gd name="T67" fmla="*/ 29633 h 159"/>
              <a:gd name="T68" fmla="*/ 11151 w 123"/>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9"/>
              <a:gd name="T107" fmla="*/ 123 w 123"/>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9">
                <a:moveTo>
                  <a:pt x="99" y="107"/>
                </a:moveTo>
                <a:lnTo>
                  <a:pt x="97" y="113"/>
                </a:lnTo>
                <a:lnTo>
                  <a:pt x="94" y="119"/>
                </a:lnTo>
                <a:lnTo>
                  <a:pt x="91" y="124"/>
                </a:lnTo>
                <a:lnTo>
                  <a:pt x="86" y="128"/>
                </a:lnTo>
                <a:lnTo>
                  <a:pt x="82" y="131"/>
                </a:lnTo>
                <a:lnTo>
                  <a:pt x="77" y="133"/>
                </a:lnTo>
                <a:lnTo>
                  <a:pt x="70" y="135"/>
                </a:lnTo>
                <a:lnTo>
                  <a:pt x="63" y="135"/>
                </a:lnTo>
                <a:lnTo>
                  <a:pt x="55" y="134"/>
                </a:lnTo>
                <a:lnTo>
                  <a:pt x="47" y="132"/>
                </a:lnTo>
                <a:lnTo>
                  <a:pt x="41" y="128"/>
                </a:lnTo>
                <a:lnTo>
                  <a:pt x="35" y="122"/>
                </a:lnTo>
                <a:lnTo>
                  <a:pt x="30" y="117"/>
                </a:lnTo>
                <a:lnTo>
                  <a:pt x="27" y="108"/>
                </a:lnTo>
                <a:lnTo>
                  <a:pt x="25" y="98"/>
                </a:lnTo>
                <a:lnTo>
                  <a:pt x="24" y="88"/>
                </a:lnTo>
                <a:lnTo>
                  <a:pt x="123" y="88"/>
                </a:lnTo>
                <a:lnTo>
                  <a:pt x="123" y="76"/>
                </a:lnTo>
                <a:lnTo>
                  <a:pt x="122" y="60"/>
                </a:lnTo>
                <a:lnTo>
                  <a:pt x="119" y="43"/>
                </a:lnTo>
                <a:lnTo>
                  <a:pt x="114" y="30"/>
                </a:lnTo>
                <a:lnTo>
                  <a:pt x="107" y="20"/>
                </a:lnTo>
                <a:lnTo>
                  <a:pt x="98" y="12"/>
                </a:lnTo>
                <a:lnTo>
                  <a:pt x="87" y="5"/>
                </a:lnTo>
                <a:lnTo>
                  <a:pt x="76" y="1"/>
                </a:lnTo>
                <a:lnTo>
                  <a:pt x="61" y="0"/>
                </a:lnTo>
                <a:lnTo>
                  <a:pt x="48" y="1"/>
                </a:lnTo>
                <a:lnTo>
                  <a:pt x="36" y="6"/>
                </a:lnTo>
                <a:lnTo>
                  <a:pt x="25" y="12"/>
                </a:lnTo>
                <a:lnTo>
                  <a:pt x="17" y="21"/>
                </a:lnTo>
                <a:lnTo>
                  <a:pt x="9" y="33"/>
                </a:lnTo>
                <a:lnTo>
                  <a:pt x="4" y="47"/>
                </a:lnTo>
                <a:lnTo>
                  <a:pt x="1" y="63"/>
                </a:lnTo>
                <a:lnTo>
                  <a:pt x="0" y="81"/>
                </a:lnTo>
                <a:lnTo>
                  <a:pt x="1" y="98"/>
                </a:lnTo>
                <a:lnTo>
                  <a:pt x="4" y="113"/>
                </a:lnTo>
                <a:lnTo>
                  <a:pt x="9" y="127"/>
                </a:lnTo>
                <a:lnTo>
                  <a:pt x="17" y="138"/>
                </a:lnTo>
                <a:lnTo>
                  <a:pt x="25" y="147"/>
                </a:lnTo>
                <a:lnTo>
                  <a:pt x="36" y="153"/>
                </a:lnTo>
                <a:lnTo>
                  <a:pt x="48" y="157"/>
                </a:lnTo>
                <a:lnTo>
                  <a:pt x="61" y="159"/>
                </a:lnTo>
                <a:lnTo>
                  <a:pt x="73" y="157"/>
                </a:lnTo>
                <a:lnTo>
                  <a:pt x="84" y="155"/>
                </a:lnTo>
                <a:lnTo>
                  <a:pt x="94" y="150"/>
                </a:lnTo>
                <a:lnTo>
                  <a:pt x="102" y="145"/>
                </a:lnTo>
                <a:lnTo>
                  <a:pt x="108" y="138"/>
                </a:lnTo>
                <a:lnTo>
                  <a:pt x="115" y="128"/>
                </a:lnTo>
                <a:lnTo>
                  <a:pt x="119" y="119"/>
                </a:lnTo>
                <a:lnTo>
                  <a:pt x="121" y="107"/>
                </a:lnTo>
                <a:lnTo>
                  <a:pt x="99" y="107"/>
                </a:lnTo>
                <a:close/>
                <a:moveTo>
                  <a:pt x="24" y="67"/>
                </a:moveTo>
                <a:lnTo>
                  <a:pt x="25" y="56"/>
                </a:lnTo>
                <a:lnTo>
                  <a:pt x="27" y="48"/>
                </a:lnTo>
                <a:lnTo>
                  <a:pt x="31" y="40"/>
                </a:lnTo>
                <a:lnTo>
                  <a:pt x="36" y="34"/>
                </a:lnTo>
                <a:lnTo>
                  <a:pt x="41" y="28"/>
                </a:lnTo>
                <a:lnTo>
                  <a:pt x="47" y="25"/>
                </a:lnTo>
                <a:lnTo>
                  <a:pt x="54" y="23"/>
                </a:lnTo>
                <a:lnTo>
                  <a:pt x="62" y="22"/>
                </a:lnTo>
                <a:lnTo>
                  <a:pt x="70" y="23"/>
                </a:lnTo>
                <a:lnTo>
                  <a:pt x="78" y="25"/>
                </a:lnTo>
                <a:lnTo>
                  <a:pt x="84" y="29"/>
                </a:lnTo>
                <a:lnTo>
                  <a:pt x="89" y="34"/>
                </a:lnTo>
                <a:lnTo>
                  <a:pt x="94" y="40"/>
                </a:lnTo>
                <a:lnTo>
                  <a:pt x="97" y="48"/>
                </a:lnTo>
                <a:lnTo>
                  <a:pt x="98" y="56"/>
                </a:lnTo>
                <a:lnTo>
                  <a:pt x="99" y="67"/>
                </a:lnTo>
                <a:lnTo>
                  <a:pt x="24"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1" name="Rectangle 447"/>
          <p:cNvSpPr>
            <a:spLocks noChangeArrowheads="1"/>
          </p:cNvSpPr>
          <p:nvPr/>
        </p:nvSpPr>
        <p:spPr bwMode="auto">
          <a:xfrm>
            <a:off x="7391401" y="3676650"/>
            <a:ext cx="11113" cy="10953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12" name="Freeform 448"/>
          <p:cNvSpPr>
            <a:spLocks/>
          </p:cNvSpPr>
          <p:nvPr/>
        </p:nvSpPr>
        <p:spPr bwMode="auto">
          <a:xfrm>
            <a:off x="7451726" y="3676650"/>
            <a:ext cx="73025" cy="109538"/>
          </a:xfrm>
          <a:custGeom>
            <a:avLst/>
            <a:gdLst>
              <a:gd name="T0" fmla="*/ 0 w 152"/>
              <a:gd name="T1" fmla="*/ 109538 h 207"/>
              <a:gd name="T2" fmla="*/ 12491 w 152"/>
              <a:gd name="T3" fmla="*/ 109538 h 207"/>
              <a:gd name="T4" fmla="*/ 12491 w 152"/>
              <a:gd name="T5" fmla="*/ 71438 h 207"/>
              <a:gd name="T6" fmla="*/ 26424 w 152"/>
              <a:gd name="T7" fmla="*/ 54504 h 207"/>
              <a:gd name="T8" fmla="*/ 57651 w 152"/>
              <a:gd name="T9" fmla="*/ 109538 h 207"/>
              <a:gd name="T10" fmla="*/ 73025 w 152"/>
              <a:gd name="T11" fmla="*/ 109538 h 207"/>
              <a:gd name="T12" fmla="*/ 35071 w 152"/>
              <a:gd name="T13" fmla="*/ 43392 h 207"/>
              <a:gd name="T14" fmla="*/ 72064 w 152"/>
              <a:gd name="T15" fmla="*/ 0 h 207"/>
              <a:gd name="T16" fmla="*/ 55730 w 152"/>
              <a:gd name="T17" fmla="*/ 0 h 207"/>
              <a:gd name="T18" fmla="*/ 12491 w 152"/>
              <a:gd name="T19" fmla="*/ 52917 h 207"/>
              <a:gd name="T20" fmla="*/ 12491 w 152"/>
              <a:gd name="T21" fmla="*/ 0 h 207"/>
              <a:gd name="T22" fmla="*/ 0 w 152"/>
              <a:gd name="T23" fmla="*/ 0 h 207"/>
              <a:gd name="T24" fmla="*/ 0 w 152"/>
              <a:gd name="T25" fmla="*/ 109538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2"/>
              <a:gd name="T40" fmla="*/ 0 h 207"/>
              <a:gd name="T41" fmla="*/ 152 w 152"/>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2" h="207">
                <a:moveTo>
                  <a:pt x="0" y="207"/>
                </a:moveTo>
                <a:lnTo>
                  <a:pt x="26" y="207"/>
                </a:lnTo>
                <a:lnTo>
                  <a:pt x="26" y="135"/>
                </a:lnTo>
                <a:lnTo>
                  <a:pt x="55" y="103"/>
                </a:lnTo>
                <a:lnTo>
                  <a:pt x="120" y="207"/>
                </a:lnTo>
                <a:lnTo>
                  <a:pt x="152" y="207"/>
                </a:lnTo>
                <a:lnTo>
                  <a:pt x="73" y="82"/>
                </a:lnTo>
                <a:lnTo>
                  <a:pt x="150" y="0"/>
                </a:lnTo>
                <a:lnTo>
                  <a:pt x="116" y="0"/>
                </a:lnTo>
                <a:lnTo>
                  <a:pt x="26" y="100"/>
                </a:lnTo>
                <a:lnTo>
                  <a:pt x="26"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3" name="Rectangle 449"/>
          <p:cNvSpPr>
            <a:spLocks noChangeArrowheads="1"/>
          </p:cNvSpPr>
          <p:nvPr/>
        </p:nvSpPr>
        <p:spPr bwMode="auto">
          <a:xfrm>
            <a:off x="7534275" y="3768726"/>
            <a:ext cx="12700" cy="174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14" name="Freeform 450"/>
          <p:cNvSpPr>
            <a:spLocks/>
          </p:cNvSpPr>
          <p:nvPr/>
        </p:nvSpPr>
        <p:spPr bwMode="auto">
          <a:xfrm>
            <a:off x="6375400" y="3873500"/>
            <a:ext cx="58738" cy="107950"/>
          </a:xfrm>
          <a:custGeom>
            <a:avLst/>
            <a:gdLst>
              <a:gd name="T0" fmla="*/ 0 w 126"/>
              <a:gd name="T1" fmla="*/ 72496 h 204"/>
              <a:gd name="T2" fmla="*/ 1865 w 126"/>
              <a:gd name="T3" fmla="*/ 87313 h 204"/>
              <a:gd name="T4" fmla="*/ 7925 w 126"/>
              <a:gd name="T5" fmla="*/ 98425 h 204"/>
              <a:gd name="T6" fmla="*/ 16782 w 126"/>
              <a:gd name="T7" fmla="*/ 105833 h 204"/>
              <a:gd name="T8" fmla="*/ 28437 w 126"/>
              <a:gd name="T9" fmla="*/ 107950 h 204"/>
              <a:gd name="T10" fmla="*/ 41490 w 126"/>
              <a:gd name="T11" fmla="*/ 105833 h 204"/>
              <a:gd name="T12" fmla="*/ 50813 w 126"/>
              <a:gd name="T13" fmla="*/ 98954 h 204"/>
              <a:gd name="T14" fmla="*/ 56873 w 126"/>
              <a:gd name="T15" fmla="*/ 88371 h 204"/>
              <a:gd name="T16" fmla="*/ 58738 w 126"/>
              <a:gd name="T17" fmla="*/ 74613 h 204"/>
              <a:gd name="T18" fmla="*/ 57806 w 126"/>
              <a:gd name="T19" fmla="*/ 65617 h 204"/>
              <a:gd name="T20" fmla="*/ 55475 w 126"/>
              <a:gd name="T21" fmla="*/ 58737 h 204"/>
              <a:gd name="T22" fmla="*/ 51279 w 126"/>
              <a:gd name="T23" fmla="*/ 52388 h 204"/>
              <a:gd name="T24" fmla="*/ 45219 w 126"/>
              <a:gd name="T25" fmla="*/ 48683 h 204"/>
              <a:gd name="T26" fmla="*/ 50347 w 126"/>
              <a:gd name="T27" fmla="*/ 44979 h 204"/>
              <a:gd name="T28" fmla="*/ 53610 w 126"/>
              <a:gd name="T29" fmla="*/ 40746 h 204"/>
              <a:gd name="T30" fmla="*/ 55475 w 126"/>
              <a:gd name="T31" fmla="*/ 34925 h 204"/>
              <a:gd name="T32" fmla="*/ 55941 w 126"/>
              <a:gd name="T33" fmla="*/ 28046 h 204"/>
              <a:gd name="T34" fmla="*/ 54076 w 126"/>
              <a:gd name="T35" fmla="*/ 16404 h 204"/>
              <a:gd name="T36" fmla="*/ 48948 w 126"/>
              <a:gd name="T37" fmla="*/ 7408 h 204"/>
              <a:gd name="T38" fmla="*/ 40091 w 126"/>
              <a:gd name="T39" fmla="*/ 2117 h 204"/>
              <a:gd name="T40" fmla="*/ 28437 w 126"/>
              <a:gd name="T41" fmla="*/ 0 h 204"/>
              <a:gd name="T42" fmla="*/ 17715 w 126"/>
              <a:gd name="T43" fmla="*/ 2646 h 204"/>
              <a:gd name="T44" fmla="*/ 9323 w 126"/>
              <a:gd name="T45" fmla="*/ 9525 h 204"/>
              <a:gd name="T46" fmla="*/ 3729 w 126"/>
              <a:gd name="T47" fmla="*/ 20638 h 204"/>
              <a:gd name="T48" fmla="*/ 1865 w 126"/>
              <a:gd name="T49" fmla="*/ 34925 h 204"/>
              <a:gd name="T50" fmla="*/ 12587 w 126"/>
              <a:gd name="T51" fmla="*/ 35454 h 204"/>
              <a:gd name="T52" fmla="*/ 14451 w 126"/>
              <a:gd name="T53" fmla="*/ 25400 h 204"/>
              <a:gd name="T54" fmla="*/ 17248 w 126"/>
              <a:gd name="T55" fmla="*/ 17992 h 204"/>
              <a:gd name="T56" fmla="*/ 21910 w 126"/>
              <a:gd name="T57" fmla="*/ 13758 h 204"/>
              <a:gd name="T58" fmla="*/ 29369 w 126"/>
              <a:gd name="T59" fmla="*/ 12700 h 204"/>
              <a:gd name="T60" fmla="*/ 35895 w 126"/>
              <a:gd name="T61" fmla="*/ 13758 h 204"/>
              <a:gd name="T62" fmla="*/ 40091 w 126"/>
              <a:gd name="T63" fmla="*/ 16933 h 204"/>
              <a:gd name="T64" fmla="*/ 43354 w 126"/>
              <a:gd name="T65" fmla="*/ 21696 h 204"/>
              <a:gd name="T66" fmla="*/ 44287 w 126"/>
              <a:gd name="T67" fmla="*/ 28575 h 204"/>
              <a:gd name="T68" fmla="*/ 43354 w 126"/>
              <a:gd name="T69" fmla="*/ 35983 h 204"/>
              <a:gd name="T70" fmla="*/ 39625 w 126"/>
              <a:gd name="T71" fmla="*/ 40746 h 204"/>
              <a:gd name="T72" fmla="*/ 34497 w 126"/>
              <a:gd name="T73" fmla="*/ 43921 h 204"/>
              <a:gd name="T74" fmla="*/ 27038 w 126"/>
              <a:gd name="T75" fmla="*/ 44450 h 204"/>
              <a:gd name="T76" fmla="*/ 23309 w 126"/>
              <a:gd name="T77" fmla="*/ 56092 h 204"/>
              <a:gd name="T78" fmla="*/ 33565 w 126"/>
              <a:gd name="T79" fmla="*/ 57150 h 204"/>
              <a:gd name="T80" fmla="*/ 40091 w 126"/>
              <a:gd name="T81" fmla="*/ 59267 h 204"/>
              <a:gd name="T82" fmla="*/ 44753 w 126"/>
              <a:gd name="T83" fmla="*/ 63500 h 204"/>
              <a:gd name="T84" fmla="*/ 46617 w 126"/>
              <a:gd name="T85" fmla="*/ 70379 h 204"/>
              <a:gd name="T86" fmla="*/ 46617 w 126"/>
              <a:gd name="T87" fmla="*/ 79375 h 204"/>
              <a:gd name="T88" fmla="*/ 44753 w 126"/>
              <a:gd name="T89" fmla="*/ 86254 h 204"/>
              <a:gd name="T90" fmla="*/ 39625 w 126"/>
              <a:gd name="T91" fmla="*/ 92075 h 204"/>
              <a:gd name="T92" fmla="*/ 33565 w 126"/>
              <a:gd name="T93" fmla="*/ 94721 h 204"/>
              <a:gd name="T94" fmla="*/ 25640 w 126"/>
              <a:gd name="T95" fmla="*/ 94721 h 204"/>
              <a:gd name="T96" fmla="*/ 18647 w 126"/>
              <a:gd name="T97" fmla="*/ 91546 h 204"/>
              <a:gd name="T98" fmla="*/ 14451 w 126"/>
              <a:gd name="T99" fmla="*/ 85725 h 204"/>
              <a:gd name="T100" fmla="*/ 11654 w 126"/>
              <a:gd name="T101" fmla="*/ 77258 h 204"/>
              <a:gd name="T102" fmla="*/ 0 w 126"/>
              <a:gd name="T103" fmla="*/ 71967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6"/>
              <a:gd name="T157" fmla="*/ 0 h 204"/>
              <a:gd name="T158" fmla="*/ 126 w 126"/>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6" h="204">
                <a:moveTo>
                  <a:pt x="0" y="136"/>
                </a:moveTo>
                <a:lnTo>
                  <a:pt x="0" y="137"/>
                </a:lnTo>
                <a:lnTo>
                  <a:pt x="1" y="152"/>
                </a:lnTo>
                <a:lnTo>
                  <a:pt x="4" y="165"/>
                </a:lnTo>
                <a:lnTo>
                  <a:pt x="9" y="176"/>
                </a:lnTo>
                <a:lnTo>
                  <a:pt x="17" y="186"/>
                </a:lnTo>
                <a:lnTo>
                  <a:pt x="25" y="194"/>
                </a:lnTo>
                <a:lnTo>
                  <a:pt x="36" y="200"/>
                </a:lnTo>
                <a:lnTo>
                  <a:pt x="47" y="203"/>
                </a:lnTo>
                <a:lnTo>
                  <a:pt x="61" y="204"/>
                </a:lnTo>
                <a:lnTo>
                  <a:pt x="76" y="203"/>
                </a:lnTo>
                <a:lnTo>
                  <a:pt x="89" y="200"/>
                </a:lnTo>
                <a:lnTo>
                  <a:pt x="99" y="194"/>
                </a:lnTo>
                <a:lnTo>
                  <a:pt x="109" y="187"/>
                </a:lnTo>
                <a:lnTo>
                  <a:pt x="116" y="177"/>
                </a:lnTo>
                <a:lnTo>
                  <a:pt x="122" y="167"/>
                </a:lnTo>
                <a:lnTo>
                  <a:pt x="125" y="154"/>
                </a:lnTo>
                <a:lnTo>
                  <a:pt x="126" y="141"/>
                </a:lnTo>
                <a:lnTo>
                  <a:pt x="126" y="132"/>
                </a:lnTo>
                <a:lnTo>
                  <a:pt x="124" y="124"/>
                </a:lnTo>
                <a:lnTo>
                  <a:pt x="122" y="117"/>
                </a:lnTo>
                <a:lnTo>
                  <a:pt x="119" y="111"/>
                </a:lnTo>
                <a:lnTo>
                  <a:pt x="115" y="105"/>
                </a:lnTo>
                <a:lnTo>
                  <a:pt x="110" y="99"/>
                </a:lnTo>
                <a:lnTo>
                  <a:pt x="104" y="96"/>
                </a:lnTo>
                <a:lnTo>
                  <a:pt x="97" y="92"/>
                </a:lnTo>
                <a:lnTo>
                  <a:pt x="102" y="89"/>
                </a:lnTo>
                <a:lnTo>
                  <a:pt x="108" y="85"/>
                </a:lnTo>
                <a:lnTo>
                  <a:pt x="111" y="82"/>
                </a:lnTo>
                <a:lnTo>
                  <a:pt x="115" y="77"/>
                </a:lnTo>
                <a:lnTo>
                  <a:pt x="117" y="71"/>
                </a:lnTo>
                <a:lnTo>
                  <a:pt x="119" y="66"/>
                </a:lnTo>
                <a:lnTo>
                  <a:pt x="120" y="60"/>
                </a:lnTo>
                <a:lnTo>
                  <a:pt x="120" y="53"/>
                </a:lnTo>
                <a:lnTo>
                  <a:pt x="119" y="41"/>
                </a:lnTo>
                <a:lnTo>
                  <a:pt x="116" y="31"/>
                </a:lnTo>
                <a:lnTo>
                  <a:pt x="112" y="23"/>
                </a:lnTo>
                <a:lnTo>
                  <a:pt x="105" y="14"/>
                </a:lnTo>
                <a:lnTo>
                  <a:pt x="97" y="9"/>
                </a:lnTo>
                <a:lnTo>
                  <a:pt x="86" y="4"/>
                </a:lnTo>
                <a:lnTo>
                  <a:pt x="75" y="2"/>
                </a:lnTo>
                <a:lnTo>
                  <a:pt x="61" y="0"/>
                </a:lnTo>
                <a:lnTo>
                  <a:pt x="50" y="2"/>
                </a:lnTo>
                <a:lnTo>
                  <a:pt x="38" y="5"/>
                </a:lnTo>
                <a:lnTo>
                  <a:pt x="28" y="11"/>
                </a:lnTo>
                <a:lnTo>
                  <a:pt x="20" y="18"/>
                </a:lnTo>
                <a:lnTo>
                  <a:pt x="14" y="27"/>
                </a:lnTo>
                <a:lnTo>
                  <a:pt x="8" y="39"/>
                </a:lnTo>
                <a:lnTo>
                  <a:pt x="5" y="51"/>
                </a:lnTo>
                <a:lnTo>
                  <a:pt x="4" y="66"/>
                </a:lnTo>
                <a:lnTo>
                  <a:pt x="4" y="67"/>
                </a:lnTo>
                <a:lnTo>
                  <a:pt x="27" y="67"/>
                </a:lnTo>
                <a:lnTo>
                  <a:pt x="28" y="56"/>
                </a:lnTo>
                <a:lnTo>
                  <a:pt x="31" y="48"/>
                </a:lnTo>
                <a:lnTo>
                  <a:pt x="33" y="41"/>
                </a:lnTo>
                <a:lnTo>
                  <a:pt x="37" y="34"/>
                </a:lnTo>
                <a:lnTo>
                  <a:pt x="41" y="30"/>
                </a:lnTo>
                <a:lnTo>
                  <a:pt x="47" y="26"/>
                </a:lnTo>
                <a:lnTo>
                  <a:pt x="55" y="25"/>
                </a:lnTo>
                <a:lnTo>
                  <a:pt x="63" y="24"/>
                </a:lnTo>
                <a:lnTo>
                  <a:pt x="71" y="24"/>
                </a:lnTo>
                <a:lnTo>
                  <a:pt x="77" y="26"/>
                </a:lnTo>
                <a:lnTo>
                  <a:pt x="82" y="28"/>
                </a:lnTo>
                <a:lnTo>
                  <a:pt x="86" y="32"/>
                </a:lnTo>
                <a:lnTo>
                  <a:pt x="91" y="35"/>
                </a:lnTo>
                <a:lnTo>
                  <a:pt x="93" y="41"/>
                </a:lnTo>
                <a:lnTo>
                  <a:pt x="95" y="47"/>
                </a:lnTo>
                <a:lnTo>
                  <a:pt x="95" y="54"/>
                </a:lnTo>
                <a:lnTo>
                  <a:pt x="94" y="62"/>
                </a:lnTo>
                <a:lnTo>
                  <a:pt x="93" y="68"/>
                </a:lnTo>
                <a:lnTo>
                  <a:pt x="90" y="74"/>
                </a:lnTo>
                <a:lnTo>
                  <a:pt x="85" y="77"/>
                </a:lnTo>
                <a:lnTo>
                  <a:pt x="80" y="81"/>
                </a:lnTo>
                <a:lnTo>
                  <a:pt x="74" y="83"/>
                </a:lnTo>
                <a:lnTo>
                  <a:pt x="66" y="84"/>
                </a:lnTo>
                <a:lnTo>
                  <a:pt x="58" y="84"/>
                </a:lnTo>
                <a:lnTo>
                  <a:pt x="50" y="84"/>
                </a:lnTo>
                <a:lnTo>
                  <a:pt x="50" y="106"/>
                </a:lnTo>
                <a:lnTo>
                  <a:pt x="63" y="106"/>
                </a:lnTo>
                <a:lnTo>
                  <a:pt x="72" y="108"/>
                </a:lnTo>
                <a:lnTo>
                  <a:pt x="79" y="109"/>
                </a:lnTo>
                <a:lnTo>
                  <a:pt x="86" y="112"/>
                </a:lnTo>
                <a:lnTo>
                  <a:pt x="92" y="116"/>
                </a:lnTo>
                <a:lnTo>
                  <a:pt x="96" y="120"/>
                </a:lnTo>
                <a:lnTo>
                  <a:pt x="99" y="126"/>
                </a:lnTo>
                <a:lnTo>
                  <a:pt x="100" y="133"/>
                </a:lnTo>
                <a:lnTo>
                  <a:pt x="101" y="141"/>
                </a:lnTo>
                <a:lnTo>
                  <a:pt x="100" y="150"/>
                </a:lnTo>
                <a:lnTo>
                  <a:pt x="99" y="158"/>
                </a:lnTo>
                <a:lnTo>
                  <a:pt x="96" y="163"/>
                </a:lnTo>
                <a:lnTo>
                  <a:pt x="91" y="169"/>
                </a:lnTo>
                <a:lnTo>
                  <a:pt x="85" y="174"/>
                </a:lnTo>
                <a:lnTo>
                  <a:pt x="79" y="177"/>
                </a:lnTo>
                <a:lnTo>
                  <a:pt x="72" y="179"/>
                </a:lnTo>
                <a:lnTo>
                  <a:pt x="63" y="180"/>
                </a:lnTo>
                <a:lnTo>
                  <a:pt x="55" y="179"/>
                </a:lnTo>
                <a:lnTo>
                  <a:pt x="46" y="177"/>
                </a:lnTo>
                <a:lnTo>
                  <a:pt x="40" y="173"/>
                </a:lnTo>
                <a:lnTo>
                  <a:pt x="35" y="168"/>
                </a:lnTo>
                <a:lnTo>
                  <a:pt x="31" y="162"/>
                </a:lnTo>
                <a:lnTo>
                  <a:pt x="27" y="154"/>
                </a:lnTo>
                <a:lnTo>
                  <a:pt x="25" y="146"/>
                </a:lnTo>
                <a:lnTo>
                  <a:pt x="24" y="136"/>
                </a:lnTo>
                <a:lnTo>
                  <a:pt x="0" y="13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5" name="Freeform 451"/>
          <p:cNvSpPr>
            <a:spLocks noEditPoints="1"/>
          </p:cNvSpPr>
          <p:nvPr/>
        </p:nvSpPr>
        <p:spPr bwMode="auto">
          <a:xfrm>
            <a:off x="6443664" y="3873500"/>
            <a:ext cx="58737" cy="107950"/>
          </a:xfrm>
          <a:custGeom>
            <a:avLst/>
            <a:gdLst>
              <a:gd name="T0" fmla="*/ 1836 w 128"/>
              <a:gd name="T1" fmla="*/ 86254 h 204"/>
              <a:gd name="T2" fmla="*/ 5048 w 128"/>
              <a:gd name="T3" fmla="*/ 96308 h 204"/>
              <a:gd name="T4" fmla="*/ 11931 w 128"/>
              <a:gd name="T5" fmla="*/ 103717 h 204"/>
              <a:gd name="T6" fmla="*/ 21109 w 128"/>
              <a:gd name="T7" fmla="*/ 107421 h 204"/>
              <a:gd name="T8" fmla="*/ 30745 w 128"/>
              <a:gd name="T9" fmla="*/ 107950 h 204"/>
              <a:gd name="T10" fmla="*/ 37628 w 128"/>
              <a:gd name="T11" fmla="*/ 106363 h 204"/>
              <a:gd name="T12" fmla="*/ 43135 w 128"/>
              <a:gd name="T13" fmla="*/ 102129 h 204"/>
              <a:gd name="T14" fmla="*/ 48183 w 128"/>
              <a:gd name="T15" fmla="*/ 96308 h 204"/>
              <a:gd name="T16" fmla="*/ 52313 w 128"/>
              <a:gd name="T17" fmla="*/ 88900 h 204"/>
              <a:gd name="T18" fmla="*/ 55525 w 128"/>
              <a:gd name="T19" fmla="*/ 79904 h 204"/>
              <a:gd name="T20" fmla="*/ 57819 w 128"/>
              <a:gd name="T21" fmla="*/ 69321 h 204"/>
              <a:gd name="T22" fmla="*/ 58737 w 128"/>
              <a:gd name="T23" fmla="*/ 56092 h 204"/>
              <a:gd name="T24" fmla="*/ 58737 w 128"/>
              <a:gd name="T25" fmla="*/ 43392 h 204"/>
              <a:gd name="T26" fmla="*/ 57819 w 128"/>
              <a:gd name="T27" fmla="*/ 32808 h 204"/>
              <a:gd name="T28" fmla="*/ 55984 w 128"/>
              <a:gd name="T29" fmla="*/ 23813 h 204"/>
              <a:gd name="T30" fmla="*/ 52313 w 128"/>
              <a:gd name="T31" fmla="*/ 16404 h 204"/>
              <a:gd name="T32" fmla="*/ 48642 w 128"/>
              <a:gd name="T33" fmla="*/ 10054 h 204"/>
              <a:gd name="T34" fmla="*/ 44053 w 128"/>
              <a:gd name="T35" fmla="*/ 5292 h 204"/>
              <a:gd name="T36" fmla="*/ 38546 w 128"/>
              <a:gd name="T37" fmla="*/ 2117 h 204"/>
              <a:gd name="T38" fmla="*/ 32122 w 128"/>
              <a:gd name="T39" fmla="*/ 0 h 204"/>
              <a:gd name="T40" fmla="*/ 22485 w 128"/>
              <a:gd name="T41" fmla="*/ 1058 h 204"/>
              <a:gd name="T42" fmla="*/ 11931 w 128"/>
              <a:gd name="T43" fmla="*/ 5821 h 204"/>
              <a:gd name="T44" fmla="*/ 4589 w 128"/>
              <a:gd name="T45" fmla="*/ 15875 h 204"/>
              <a:gd name="T46" fmla="*/ 459 w 128"/>
              <a:gd name="T47" fmla="*/ 28575 h 204"/>
              <a:gd name="T48" fmla="*/ 459 w 128"/>
              <a:gd name="T49" fmla="*/ 43392 h 204"/>
              <a:gd name="T50" fmla="*/ 4589 w 128"/>
              <a:gd name="T51" fmla="*/ 56092 h 204"/>
              <a:gd name="T52" fmla="*/ 11472 w 128"/>
              <a:gd name="T53" fmla="*/ 65617 h 204"/>
              <a:gd name="T54" fmla="*/ 21109 w 128"/>
              <a:gd name="T55" fmla="*/ 70379 h 204"/>
              <a:gd name="T56" fmla="*/ 32581 w 128"/>
              <a:gd name="T57" fmla="*/ 70379 h 204"/>
              <a:gd name="T58" fmla="*/ 42676 w 128"/>
              <a:gd name="T59" fmla="*/ 64558 h 204"/>
              <a:gd name="T60" fmla="*/ 46347 w 128"/>
              <a:gd name="T61" fmla="*/ 68263 h 204"/>
              <a:gd name="T62" fmla="*/ 43135 w 128"/>
              <a:gd name="T63" fmla="*/ 81492 h 204"/>
              <a:gd name="T64" fmla="*/ 38546 w 128"/>
              <a:gd name="T65" fmla="*/ 91017 h 204"/>
              <a:gd name="T66" fmla="*/ 31204 w 128"/>
              <a:gd name="T67" fmla="*/ 95250 h 204"/>
              <a:gd name="T68" fmla="*/ 23862 w 128"/>
              <a:gd name="T69" fmla="*/ 95779 h 204"/>
              <a:gd name="T70" fmla="*/ 17896 w 128"/>
              <a:gd name="T71" fmla="*/ 93133 h 204"/>
              <a:gd name="T72" fmla="*/ 14225 w 128"/>
              <a:gd name="T73" fmla="*/ 89429 h 204"/>
              <a:gd name="T74" fmla="*/ 12390 w 128"/>
              <a:gd name="T75" fmla="*/ 83608 h 204"/>
              <a:gd name="T76" fmla="*/ 918 w 128"/>
              <a:gd name="T77" fmla="*/ 80433 h 204"/>
              <a:gd name="T78" fmla="*/ 12390 w 128"/>
              <a:gd name="T79" fmla="*/ 30692 h 204"/>
              <a:gd name="T80" fmla="*/ 14684 w 128"/>
              <a:gd name="T81" fmla="*/ 22225 h 204"/>
              <a:gd name="T82" fmla="*/ 18814 w 128"/>
              <a:gd name="T83" fmla="*/ 16404 h 204"/>
              <a:gd name="T84" fmla="*/ 24780 w 128"/>
              <a:gd name="T85" fmla="*/ 13229 h 204"/>
              <a:gd name="T86" fmla="*/ 32122 w 128"/>
              <a:gd name="T87" fmla="*/ 13229 h 204"/>
              <a:gd name="T88" fmla="*/ 38546 w 128"/>
              <a:gd name="T89" fmla="*/ 16404 h 204"/>
              <a:gd name="T90" fmla="*/ 42676 w 128"/>
              <a:gd name="T91" fmla="*/ 22225 h 204"/>
              <a:gd name="T92" fmla="*/ 44971 w 128"/>
              <a:gd name="T93" fmla="*/ 30692 h 204"/>
              <a:gd name="T94" fmla="*/ 44971 w 128"/>
              <a:gd name="T95" fmla="*/ 40746 h 204"/>
              <a:gd name="T96" fmla="*/ 42676 w 128"/>
              <a:gd name="T97" fmla="*/ 48683 h 204"/>
              <a:gd name="T98" fmla="*/ 38546 w 128"/>
              <a:gd name="T99" fmla="*/ 54504 h 204"/>
              <a:gd name="T100" fmla="*/ 32122 w 128"/>
              <a:gd name="T101" fmla="*/ 57679 h 204"/>
              <a:gd name="T102" fmla="*/ 24321 w 128"/>
              <a:gd name="T103" fmla="*/ 57679 h 204"/>
              <a:gd name="T104" fmla="*/ 18355 w 128"/>
              <a:gd name="T105" fmla="*/ 54504 h 204"/>
              <a:gd name="T106" fmla="*/ 14225 w 128"/>
              <a:gd name="T107" fmla="*/ 48683 h 204"/>
              <a:gd name="T108" fmla="*/ 12390 w 128"/>
              <a:gd name="T109" fmla="*/ 40746 h 2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204"/>
              <a:gd name="T167" fmla="*/ 128 w 128"/>
              <a:gd name="T168" fmla="*/ 204 h 2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204">
                <a:moveTo>
                  <a:pt x="2" y="152"/>
                </a:moveTo>
                <a:lnTo>
                  <a:pt x="4" y="163"/>
                </a:lnTo>
                <a:lnTo>
                  <a:pt x="6" y="173"/>
                </a:lnTo>
                <a:lnTo>
                  <a:pt x="11" y="182"/>
                </a:lnTo>
                <a:lnTo>
                  <a:pt x="17" y="190"/>
                </a:lnTo>
                <a:lnTo>
                  <a:pt x="26" y="196"/>
                </a:lnTo>
                <a:lnTo>
                  <a:pt x="35" y="201"/>
                </a:lnTo>
                <a:lnTo>
                  <a:pt x="46" y="203"/>
                </a:lnTo>
                <a:lnTo>
                  <a:pt x="58" y="204"/>
                </a:lnTo>
                <a:lnTo>
                  <a:pt x="67" y="204"/>
                </a:lnTo>
                <a:lnTo>
                  <a:pt x="74" y="202"/>
                </a:lnTo>
                <a:lnTo>
                  <a:pt x="82" y="201"/>
                </a:lnTo>
                <a:lnTo>
                  <a:pt x="88" y="197"/>
                </a:lnTo>
                <a:lnTo>
                  <a:pt x="94" y="193"/>
                </a:lnTo>
                <a:lnTo>
                  <a:pt x="99" y="188"/>
                </a:lnTo>
                <a:lnTo>
                  <a:pt x="105" y="182"/>
                </a:lnTo>
                <a:lnTo>
                  <a:pt x="110" y="176"/>
                </a:lnTo>
                <a:lnTo>
                  <a:pt x="114" y="168"/>
                </a:lnTo>
                <a:lnTo>
                  <a:pt x="117" y="160"/>
                </a:lnTo>
                <a:lnTo>
                  <a:pt x="121" y="151"/>
                </a:lnTo>
                <a:lnTo>
                  <a:pt x="124" y="141"/>
                </a:lnTo>
                <a:lnTo>
                  <a:pt x="126" y="131"/>
                </a:lnTo>
                <a:lnTo>
                  <a:pt x="127" y="119"/>
                </a:lnTo>
                <a:lnTo>
                  <a:pt x="128" y="106"/>
                </a:lnTo>
                <a:lnTo>
                  <a:pt x="128" y="94"/>
                </a:lnTo>
                <a:lnTo>
                  <a:pt x="128" y="82"/>
                </a:lnTo>
                <a:lnTo>
                  <a:pt x="127" y="71"/>
                </a:lnTo>
                <a:lnTo>
                  <a:pt x="126" y="62"/>
                </a:lnTo>
                <a:lnTo>
                  <a:pt x="124" y="53"/>
                </a:lnTo>
                <a:lnTo>
                  <a:pt x="122" y="45"/>
                </a:lnTo>
                <a:lnTo>
                  <a:pt x="118" y="38"/>
                </a:lnTo>
                <a:lnTo>
                  <a:pt x="114" y="31"/>
                </a:lnTo>
                <a:lnTo>
                  <a:pt x="111" y="24"/>
                </a:lnTo>
                <a:lnTo>
                  <a:pt x="106" y="19"/>
                </a:lnTo>
                <a:lnTo>
                  <a:pt x="102" y="14"/>
                </a:lnTo>
                <a:lnTo>
                  <a:pt x="96" y="10"/>
                </a:lnTo>
                <a:lnTo>
                  <a:pt x="90" y="6"/>
                </a:lnTo>
                <a:lnTo>
                  <a:pt x="84" y="4"/>
                </a:lnTo>
                <a:lnTo>
                  <a:pt x="77" y="2"/>
                </a:lnTo>
                <a:lnTo>
                  <a:pt x="70" y="0"/>
                </a:lnTo>
                <a:lnTo>
                  <a:pt x="62" y="0"/>
                </a:lnTo>
                <a:lnTo>
                  <a:pt x="49" y="2"/>
                </a:lnTo>
                <a:lnTo>
                  <a:pt x="36" y="5"/>
                </a:lnTo>
                <a:lnTo>
                  <a:pt x="26" y="11"/>
                </a:lnTo>
                <a:lnTo>
                  <a:pt x="17" y="19"/>
                </a:lnTo>
                <a:lnTo>
                  <a:pt x="10" y="30"/>
                </a:lnTo>
                <a:lnTo>
                  <a:pt x="5" y="40"/>
                </a:lnTo>
                <a:lnTo>
                  <a:pt x="1" y="54"/>
                </a:lnTo>
                <a:lnTo>
                  <a:pt x="0" y="68"/>
                </a:lnTo>
                <a:lnTo>
                  <a:pt x="1" y="82"/>
                </a:lnTo>
                <a:lnTo>
                  <a:pt x="5" y="95"/>
                </a:lnTo>
                <a:lnTo>
                  <a:pt x="10" y="106"/>
                </a:lnTo>
                <a:lnTo>
                  <a:pt x="16" y="116"/>
                </a:lnTo>
                <a:lnTo>
                  <a:pt x="25" y="124"/>
                </a:lnTo>
                <a:lnTo>
                  <a:pt x="35" y="130"/>
                </a:lnTo>
                <a:lnTo>
                  <a:pt x="46" y="133"/>
                </a:lnTo>
                <a:lnTo>
                  <a:pt x="58" y="134"/>
                </a:lnTo>
                <a:lnTo>
                  <a:pt x="71" y="133"/>
                </a:lnTo>
                <a:lnTo>
                  <a:pt x="83" y="129"/>
                </a:lnTo>
                <a:lnTo>
                  <a:pt x="93" y="122"/>
                </a:lnTo>
                <a:lnTo>
                  <a:pt x="102" y="112"/>
                </a:lnTo>
                <a:lnTo>
                  <a:pt x="101" y="129"/>
                </a:lnTo>
                <a:lnTo>
                  <a:pt x="97" y="143"/>
                </a:lnTo>
                <a:lnTo>
                  <a:pt x="94" y="154"/>
                </a:lnTo>
                <a:lnTo>
                  <a:pt x="89" y="163"/>
                </a:lnTo>
                <a:lnTo>
                  <a:pt x="84" y="172"/>
                </a:lnTo>
                <a:lnTo>
                  <a:pt x="76" y="176"/>
                </a:lnTo>
                <a:lnTo>
                  <a:pt x="68" y="180"/>
                </a:lnTo>
                <a:lnTo>
                  <a:pt x="58" y="181"/>
                </a:lnTo>
                <a:lnTo>
                  <a:pt x="52" y="181"/>
                </a:lnTo>
                <a:lnTo>
                  <a:pt x="46" y="179"/>
                </a:lnTo>
                <a:lnTo>
                  <a:pt x="39" y="176"/>
                </a:lnTo>
                <a:lnTo>
                  <a:pt x="35" y="173"/>
                </a:lnTo>
                <a:lnTo>
                  <a:pt x="31" y="169"/>
                </a:lnTo>
                <a:lnTo>
                  <a:pt x="29" y="163"/>
                </a:lnTo>
                <a:lnTo>
                  <a:pt x="27" y="158"/>
                </a:lnTo>
                <a:lnTo>
                  <a:pt x="26" y="152"/>
                </a:lnTo>
                <a:lnTo>
                  <a:pt x="2" y="152"/>
                </a:lnTo>
                <a:close/>
                <a:moveTo>
                  <a:pt x="26" y="68"/>
                </a:moveTo>
                <a:lnTo>
                  <a:pt x="27" y="58"/>
                </a:lnTo>
                <a:lnTo>
                  <a:pt x="29" y="49"/>
                </a:lnTo>
                <a:lnTo>
                  <a:pt x="32" y="42"/>
                </a:lnTo>
                <a:lnTo>
                  <a:pt x="36" y="35"/>
                </a:lnTo>
                <a:lnTo>
                  <a:pt x="41" y="31"/>
                </a:lnTo>
                <a:lnTo>
                  <a:pt x="47" y="27"/>
                </a:lnTo>
                <a:lnTo>
                  <a:pt x="54" y="25"/>
                </a:lnTo>
                <a:lnTo>
                  <a:pt x="63" y="24"/>
                </a:lnTo>
                <a:lnTo>
                  <a:pt x="70" y="25"/>
                </a:lnTo>
                <a:lnTo>
                  <a:pt x="77" y="27"/>
                </a:lnTo>
                <a:lnTo>
                  <a:pt x="84" y="31"/>
                </a:lnTo>
                <a:lnTo>
                  <a:pt x="89" y="35"/>
                </a:lnTo>
                <a:lnTo>
                  <a:pt x="93" y="42"/>
                </a:lnTo>
                <a:lnTo>
                  <a:pt x="96" y="49"/>
                </a:lnTo>
                <a:lnTo>
                  <a:pt x="98" y="58"/>
                </a:lnTo>
                <a:lnTo>
                  <a:pt x="99" y="67"/>
                </a:lnTo>
                <a:lnTo>
                  <a:pt x="98" y="77"/>
                </a:lnTo>
                <a:lnTo>
                  <a:pt x="96" y="85"/>
                </a:lnTo>
                <a:lnTo>
                  <a:pt x="93" y="92"/>
                </a:lnTo>
                <a:lnTo>
                  <a:pt x="89" y="98"/>
                </a:lnTo>
                <a:lnTo>
                  <a:pt x="84" y="103"/>
                </a:lnTo>
                <a:lnTo>
                  <a:pt x="77" y="108"/>
                </a:lnTo>
                <a:lnTo>
                  <a:pt x="70" y="109"/>
                </a:lnTo>
                <a:lnTo>
                  <a:pt x="62" y="110"/>
                </a:lnTo>
                <a:lnTo>
                  <a:pt x="53" y="109"/>
                </a:lnTo>
                <a:lnTo>
                  <a:pt x="47" y="108"/>
                </a:lnTo>
                <a:lnTo>
                  <a:pt x="40" y="103"/>
                </a:lnTo>
                <a:lnTo>
                  <a:pt x="35" y="98"/>
                </a:lnTo>
                <a:lnTo>
                  <a:pt x="31" y="92"/>
                </a:lnTo>
                <a:lnTo>
                  <a:pt x="28" y="85"/>
                </a:lnTo>
                <a:lnTo>
                  <a:pt x="27" y="77"/>
                </a:lnTo>
                <a:lnTo>
                  <a:pt x="26" y="6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6" name="Freeform 452"/>
          <p:cNvSpPr>
            <a:spLocks/>
          </p:cNvSpPr>
          <p:nvPr/>
        </p:nvSpPr>
        <p:spPr bwMode="auto">
          <a:xfrm>
            <a:off x="7058026" y="3867150"/>
            <a:ext cx="80963" cy="114300"/>
          </a:xfrm>
          <a:custGeom>
            <a:avLst/>
            <a:gdLst>
              <a:gd name="T0" fmla="*/ 72914 w 171"/>
              <a:gd name="T1" fmla="*/ 112173 h 215"/>
              <a:gd name="T2" fmla="*/ 80963 w 171"/>
              <a:gd name="T3" fmla="*/ 52631 h 215"/>
              <a:gd name="T4" fmla="*/ 42139 w 171"/>
              <a:gd name="T5" fmla="*/ 64859 h 215"/>
              <a:gd name="T6" fmla="*/ 70073 w 171"/>
              <a:gd name="T7" fmla="*/ 65922 h 215"/>
              <a:gd name="T8" fmla="*/ 67706 w 171"/>
              <a:gd name="T9" fmla="*/ 80807 h 215"/>
              <a:gd name="T10" fmla="*/ 62498 w 171"/>
              <a:gd name="T11" fmla="*/ 91440 h 215"/>
              <a:gd name="T12" fmla="*/ 53502 w 171"/>
              <a:gd name="T13" fmla="*/ 98351 h 215"/>
              <a:gd name="T14" fmla="*/ 42612 w 171"/>
              <a:gd name="T15" fmla="*/ 101009 h 215"/>
              <a:gd name="T16" fmla="*/ 29828 w 171"/>
              <a:gd name="T17" fmla="*/ 97820 h 215"/>
              <a:gd name="T18" fmla="*/ 20359 w 171"/>
              <a:gd name="T19" fmla="*/ 88782 h 215"/>
              <a:gd name="T20" fmla="*/ 14678 w 171"/>
              <a:gd name="T21" fmla="*/ 75491 h 215"/>
              <a:gd name="T22" fmla="*/ 12310 w 171"/>
              <a:gd name="T23" fmla="*/ 56884 h 215"/>
              <a:gd name="T24" fmla="*/ 14678 w 171"/>
              <a:gd name="T25" fmla="*/ 38277 h 215"/>
              <a:gd name="T26" fmla="*/ 20359 w 171"/>
              <a:gd name="T27" fmla="*/ 24455 h 215"/>
              <a:gd name="T28" fmla="*/ 29828 w 171"/>
              <a:gd name="T29" fmla="*/ 15949 h 215"/>
              <a:gd name="T30" fmla="*/ 43086 w 171"/>
              <a:gd name="T31" fmla="*/ 12759 h 215"/>
              <a:gd name="T32" fmla="*/ 52081 w 171"/>
              <a:gd name="T33" fmla="*/ 14354 h 215"/>
              <a:gd name="T34" fmla="*/ 59183 w 171"/>
              <a:gd name="T35" fmla="*/ 18607 h 215"/>
              <a:gd name="T36" fmla="*/ 64392 w 171"/>
              <a:gd name="T37" fmla="*/ 26050 h 215"/>
              <a:gd name="T38" fmla="*/ 67232 w 171"/>
              <a:gd name="T39" fmla="*/ 35087 h 215"/>
              <a:gd name="T40" fmla="*/ 77649 w 171"/>
              <a:gd name="T41" fmla="*/ 27113 h 215"/>
              <a:gd name="T42" fmla="*/ 71967 w 171"/>
              <a:gd name="T43" fmla="*/ 14354 h 215"/>
              <a:gd name="T44" fmla="*/ 62971 w 171"/>
              <a:gd name="T45" fmla="*/ 5316 h 215"/>
              <a:gd name="T46" fmla="*/ 50188 w 171"/>
              <a:gd name="T47" fmla="*/ 532 h 215"/>
              <a:gd name="T48" fmla="*/ 37877 w 171"/>
              <a:gd name="T49" fmla="*/ 0 h 215"/>
              <a:gd name="T50" fmla="*/ 29355 w 171"/>
              <a:gd name="T51" fmla="*/ 2127 h 215"/>
              <a:gd name="T52" fmla="*/ 21306 w 171"/>
              <a:gd name="T53" fmla="*/ 5848 h 215"/>
              <a:gd name="T54" fmla="*/ 14678 w 171"/>
              <a:gd name="T55" fmla="*/ 11696 h 215"/>
              <a:gd name="T56" fmla="*/ 8996 w 171"/>
              <a:gd name="T57" fmla="*/ 19139 h 215"/>
              <a:gd name="T58" fmla="*/ 4261 w 171"/>
              <a:gd name="T59" fmla="*/ 28176 h 215"/>
              <a:gd name="T60" fmla="*/ 1420 w 171"/>
              <a:gd name="T61" fmla="*/ 38809 h 215"/>
              <a:gd name="T62" fmla="*/ 0 w 171"/>
              <a:gd name="T63" fmla="*/ 50505 h 215"/>
              <a:gd name="T64" fmla="*/ 0 w 171"/>
              <a:gd name="T65" fmla="*/ 63795 h 215"/>
              <a:gd name="T66" fmla="*/ 1420 w 171"/>
              <a:gd name="T67" fmla="*/ 75491 h 215"/>
              <a:gd name="T68" fmla="*/ 4261 w 171"/>
              <a:gd name="T69" fmla="*/ 86124 h 215"/>
              <a:gd name="T70" fmla="*/ 8996 w 171"/>
              <a:gd name="T71" fmla="*/ 95161 h 215"/>
              <a:gd name="T72" fmla="*/ 14678 w 171"/>
              <a:gd name="T73" fmla="*/ 102604 h 215"/>
              <a:gd name="T74" fmla="*/ 20359 w 171"/>
              <a:gd name="T75" fmla="*/ 108452 h 215"/>
              <a:gd name="T76" fmla="*/ 27935 w 171"/>
              <a:gd name="T77" fmla="*/ 112173 h 215"/>
              <a:gd name="T78" fmla="*/ 35984 w 171"/>
              <a:gd name="T79" fmla="*/ 114300 h 215"/>
              <a:gd name="T80" fmla="*/ 44979 w 171"/>
              <a:gd name="T81" fmla="*/ 114300 h 215"/>
              <a:gd name="T82" fmla="*/ 53975 w 171"/>
              <a:gd name="T83" fmla="*/ 112173 h 215"/>
              <a:gd name="T84" fmla="*/ 61551 w 171"/>
              <a:gd name="T85" fmla="*/ 107389 h 215"/>
              <a:gd name="T86" fmla="*/ 67706 w 171"/>
              <a:gd name="T87" fmla="*/ 101009 h 2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1"/>
              <a:gd name="T133" fmla="*/ 0 h 215"/>
              <a:gd name="T134" fmla="*/ 171 w 171"/>
              <a:gd name="T135" fmla="*/ 215 h 2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1" h="215">
                <a:moveTo>
                  <a:pt x="149" y="181"/>
                </a:moveTo>
                <a:lnTo>
                  <a:pt x="154" y="211"/>
                </a:lnTo>
                <a:lnTo>
                  <a:pt x="171" y="211"/>
                </a:lnTo>
                <a:lnTo>
                  <a:pt x="171" y="99"/>
                </a:lnTo>
                <a:lnTo>
                  <a:pt x="89" y="99"/>
                </a:lnTo>
                <a:lnTo>
                  <a:pt x="89" y="122"/>
                </a:lnTo>
                <a:lnTo>
                  <a:pt x="148" y="122"/>
                </a:lnTo>
                <a:lnTo>
                  <a:pt x="148" y="124"/>
                </a:lnTo>
                <a:lnTo>
                  <a:pt x="147" y="140"/>
                </a:lnTo>
                <a:lnTo>
                  <a:pt x="143" y="152"/>
                </a:lnTo>
                <a:lnTo>
                  <a:pt x="138" y="163"/>
                </a:lnTo>
                <a:lnTo>
                  <a:pt x="132" y="172"/>
                </a:lnTo>
                <a:lnTo>
                  <a:pt x="123" y="179"/>
                </a:lnTo>
                <a:lnTo>
                  <a:pt x="113" y="185"/>
                </a:lnTo>
                <a:lnTo>
                  <a:pt x="102" y="188"/>
                </a:lnTo>
                <a:lnTo>
                  <a:pt x="90" y="190"/>
                </a:lnTo>
                <a:lnTo>
                  <a:pt x="76" y="188"/>
                </a:lnTo>
                <a:lnTo>
                  <a:pt x="63" y="184"/>
                </a:lnTo>
                <a:lnTo>
                  <a:pt x="53" y="177"/>
                </a:lnTo>
                <a:lnTo>
                  <a:pt x="43" y="167"/>
                </a:lnTo>
                <a:lnTo>
                  <a:pt x="36" y="156"/>
                </a:lnTo>
                <a:lnTo>
                  <a:pt x="31" y="142"/>
                </a:lnTo>
                <a:lnTo>
                  <a:pt x="27" y="126"/>
                </a:lnTo>
                <a:lnTo>
                  <a:pt x="26" y="107"/>
                </a:lnTo>
                <a:lnTo>
                  <a:pt x="27" y="88"/>
                </a:lnTo>
                <a:lnTo>
                  <a:pt x="31" y="72"/>
                </a:lnTo>
                <a:lnTo>
                  <a:pt x="36" y="58"/>
                </a:lnTo>
                <a:lnTo>
                  <a:pt x="43" y="46"/>
                </a:lnTo>
                <a:lnTo>
                  <a:pt x="53" y="37"/>
                </a:lnTo>
                <a:lnTo>
                  <a:pt x="63" y="30"/>
                </a:lnTo>
                <a:lnTo>
                  <a:pt x="76" y="25"/>
                </a:lnTo>
                <a:lnTo>
                  <a:pt x="91" y="24"/>
                </a:lnTo>
                <a:lnTo>
                  <a:pt x="101" y="25"/>
                </a:lnTo>
                <a:lnTo>
                  <a:pt x="110" y="27"/>
                </a:lnTo>
                <a:lnTo>
                  <a:pt x="118" y="30"/>
                </a:lnTo>
                <a:lnTo>
                  <a:pt x="125" y="35"/>
                </a:lnTo>
                <a:lnTo>
                  <a:pt x="132" y="42"/>
                </a:lnTo>
                <a:lnTo>
                  <a:pt x="136" y="49"/>
                </a:lnTo>
                <a:lnTo>
                  <a:pt x="140" y="57"/>
                </a:lnTo>
                <a:lnTo>
                  <a:pt x="142" y="66"/>
                </a:lnTo>
                <a:lnTo>
                  <a:pt x="168" y="66"/>
                </a:lnTo>
                <a:lnTo>
                  <a:pt x="164" y="51"/>
                </a:lnTo>
                <a:lnTo>
                  <a:pt x="159" y="38"/>
                </a:lnTo>
                <a:lnTo>
                  <a:pt x="152" y="27"/>
                </a:lnTo>
                <a:lnTo>
                  <a:pt x="143" y="17"/>
                </a:lnTo>
                <a:lnTo>
                  <a:pt x="133" y="10"/>
                </a:lnTo>
                <a:lnTo>
                  <a:pt x="120" y="4"/>
                </a:lnTo>
                <a:lnTo>
                  <a:pt x="106" y="1"/>
                </a:lnTo>
                <a:lnTo>
                  <a:pt x="91" y="0"/>
                </a:lnTo>
                <a:lnTo>
                  <a:pt x="80" y="0"/>
                </a:lnTo>
                <a:lnTo>
                  <a:pt x="71" y="2"/>
                </a:lnTo>
                <a:lnTo>
                  <a:pt x="62" y="4"/>
                </a:lnTo>
                <a:lnTo>
                  <a:pt x="53" y="7"/>
                </a:lnTo>
                <a:lnTo>
                  <a:pt x="45" y="11"/>
                </a:lnTo>
                <a:lnTo>
                  <a:pt x="38" y="16"/>
                </a:lnTo>
                <a:lnTo>
                  <a:pt x="31" y="22"/>
                </a:lnTo>
                <a:lnTo>
                  <a:pt x="24" y="29"/>
                </a:lnTo>
                <a:lnTo>
                  <a:pt x="19" y="36"/>
                </a:lnTo>
                <a:lnTo>
                  <a:pt x="14" y="44"/>
                </a:lnTo>
                <a:lnTo>
                  <a:pt x="9" y="53"/>
                </a:lnTo>
                <a:lnTo>
                  <a:pt x="6" y="63"/>
                </a:lnTo>
                <a:lnTo>
                  <a:pt x="3" y="73"/>
                </a:lnTo>
                <a:lnTo>
                  <a:pt x="2" y="84"/>
                </a:lnTo>
                <a:lnTo>
                  <a:pt x="0" y="95"/>
                </a:lnTo>
                <a:lnTo>
                  <a:pt x="0" y="108"/>
                </a:lnTo>
                <a:lnTo>
                  <a:pt x="0" y="120"/>
                </a:lnTo>
                <a:lnTo>
                  <a:pt x="2" y="131"/>
                </a:lnTo>
                <a:lnTo>
                  <a:pt x="3" y="142"/>
                </a:lnTo>
                <a:lnTo>
                  <a:pt x="6" y="152"/>
                </a:lnTo>
                <a:lnTo>
                  <a:pt x="9" y="162"/>
                </a:lnTo>
                <a:lnTo>
                  <a:pt x="14" y="171"/>
                </a:lnTo>
                <a:lnTo>
                  <a:pt x="19" y="179"/>
                </a:lnTo>
                <a:lnTo>
                  <a:pt x="24" y="186"/>
                </a:lnTo>
                <a:lnTo>
                  <a:pt x="31" y="193"/>
                </a:lnTo>
                <a:lnTo>
                  <a:pt x="37" y="199"/>
                </a:lnTo>
                <a:lnTo>
                  <a:pt x="43" y="204"/>
                </a:lnTo>
                <a:lnTo>
                  <a:pt x="52" y="208"/>
                </a:lnTo>
                <a:lnTo>
                  <a:pt x="59" y="211"/>
                </a:lnTo>
                <a:lnTo>
                  <a:pt x="67" y="213"/>
                </a:lnTo>
                <a:lnTo>
                  <a:pt x="76" y="215"/>
                </a:lnTo>
                <a:lnTo>
                  <a:pt x="85" y="215"/>
                </a:lnTo>
                <a:lnTo>
                  <a:pt x="95" y="215"/>
                </a:lnTo>
                <a:lnTo>
                  <a:pt x="104" y="213"/>
                </a:lnTo>
                <a:lnTo>
                  <a:pt x="114" y="211"/>
                </a:lnTo>
                <a:lnTo>
                  <a:pt x="121" y="207"/>
                </a:lnTo>
                <a:lnTo>
                  <a:pt x="130" y="202"/>
                </a:lnTo>
                <a:lnTo>
                  <a:pt x="136" y="197"/>
                </a:lnTo>
                <a:lnTo>
                  <a:pt x="143" y="190"/>
                </a:lnTo>
                <a:lnTo>
                  <a:pt x="149" y="18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7" name="Freeform 453"/>
          <p:cNvSpPr>
            <a:spLocks noEditPoints="1"/>
          </p:cNvSpPr>
          <p:nvPr/>
        </p:nvSpPr>
        <p:spPr bwMode="auto">
          <a:xfrm>
            <a:off x="7150101" y="3897313"/>
            <a:ext cx="60325" cy="82550"/>
          </a:xfrm>
          <a:custGeom>
            <a:avLst/>
            <a:gdLst>
              <a:gd name="T0" fmla="*/ 42555 w 129"/>
              <a:gd name="T1" fmla="*/ 51724 h 158"/>
              <a:gd name="T2" fmla="*/ 41152 w 129"/>
              <a:gd name="T3" fmla="*/ 59561 h 158"/>
              <a:gd name="T4" fmla="*/ 36943 w 129"/>
              <a:gd name="T5" fmla="*/ 65309 h 158"/>
              <a:gd name="T6" fmla="*/ 30864 w 129"/>
              <a:gd name="T7" fmla="*/ 70011 h 158"/>
              <a:gd name="T8" fmla="*/ 22914 w 129"/>
              <a:gd name="T9" fmla="*/ 71056 h 158"/>
              <a:gd name="T10" fmla="*/ 17770 w 129"/>
              <a:gd name="T11" fmla="*/ 70533 h 158"/>
              <a:gd name="T12" fmla="*/ 14497 w 129"/>
              <a:gd name="T13" fmla="*/ 67921 h 158"/>
              <a:gd name="T14" fmla="*/ 12626 w 129"/>
              <a:gd name="T15" fmla="*/ 63741 h 158"/>
              <a:gd name="T16" fmla="*/ 11223 w 129"/>
              <a:gd name="T17" fmla="*/ 59039 h 158"/>
              <a:gd name="T18" fmla="*/ 11691 w 129"/>
              <a:gd name="T19" fmla="*/ 53292 h 158"/>
              <a:gd name="T20" fmla="*/ 14029 w 129"/>
              <a:gd name="T21" fmla="*/ 49634 h 158"/>
              <a:gd name="T22" fmla="*/ 17303 w 129"/>
              <a:gd name="T23" fmla="*/ 46500 h 158"/>
              <a:gd name="T24" fmla="*/ 22447 w 129"/>
              <a:gd name="T25" fmla="*/ 45455 h 158"/>
              <a:gd name="T26" fmla="*/ 33202 w 129"/>
              <a:gd name="T27" fmla="*/ 43887 h 158"/>
              <a:gd name="T28" fmla="*/ 42555 w 129"/>
              <a:gd name="T29" fmla="*/ 40230 h 158"/>
              <a:gd name="T30" fmla="*/ 43490 w 129"/>
              <a:gd name="T31" fmla="*/ 72623 h 158"/>
              <a:gd name="T32" fmla="*/ 44893 w 129"/>
              <a:gd name="T33" fmla="*/ 77325 h 158"/>
              <a:gd name="T34" fmla="*/ 47231 w 129"/>
              <a:gd name="T35" fmla="*/ 79938 h 158"/>
              <a:gd name="T36" fmla="*/ 51440 w 129"/>
              <a:gd name="T37" fmla="*/ 82028 h 158"/>
              <a:gd name="T38" fmla="*/ 56584 w 129"/>
              <a:gd name="T39" fmla="*/ 81505 h 158"/>
              <a:gd name="T40" fmla="*/ 60325 w 129"/>
              <a:gd name="T41" fmla="*/ 70533 h 158"/>
              <a:gd name="T42" fmla="*/ 55181 w 129"/>
              <a:gd name="T43" fmla="*/ 70533 h 158"/>
              <a:gd name="T44" fmla="*/ 53310 w 129"/>
              <a:gd name="T45" fmla="*/ 66353 h 158"/>
              <a:gd name="T46" fmla="*/ 53310 w 129"/>
              <a:gd name="T47" fmla="*/ 23511 h 158"/>
              <a:gd name="T48" fmla="*/ 51908 w 129"/>
              <a:gd name="T49" fmla="*/ 13062 h 158"/>
              <a:gd name="T50" fmla="*/ 47231 w 129"/>
              <a:gd name="T51" fmla="*/ 5225 h 158"/>
              <a:gd name="T52" fmla="*/ 39281 w 129"/>
              <a:gd name="T53" fmla="*/ 1045 h 158"/>
              <a:gd name="T54" fmla="*/ 28526 w 129"/>
              <a:gd name="T55" fmla="*/ 0 h 158"/>
              <a:gd name="T56" fmla="*/ 17770 w 129"/>
              <a:gd name="T57" fmla="*/ 1567 h 158"/>
              <a:gd name="T58" fmla="*/ 9820 w 129"/>
              <a:gd name="T59" fmla="*/ 6792 h 158"/>
              <a:gd name="T60" fmla="*/ 5144 w 129"/>
              <a:gd name="T61" fmla="*/ 14629 h 158"/>
              <a:gd name="T62" fmla="*/ 2806 w 129"/>
              <a:gd name="T63" fmla="*/ 24556 h 158"/>
              <a:gd name="T64" fmla="*/ 13561 w 129"/>
              <a:gd name="T65" fmla="*/ 25601 h 158"/>
              <a:gd name="T66" fmla="*/ 14497 w 129"/>
              <a:gd name="T67" fmla="*/ 19331 h 158"/>
              <a:gd name="T68" fmla="*/ 17303 w 129"/>
              <a:gd name="T69" fmla="*/ 15152 h 158"/>
              <a:gd name="T70" fmla="*/ 21979 w 129"/>
              <a:gd name="T71" fmla="*/ 12017 h 158"/>
              <a:gd name="T72" fmla="*/ 28058 w 129"/>
              <a:gd name="T73" fmla="*/ 11494 h 158"/>
              <a:gd name="T74" fmla="*/ 34605 w 129"/>
              <a:gd name="T75" fmla="*/ 12017 h 158"/>
              <a:gd name="T76" fmla="*/ 38814 w 129"/>
              <a:gd name="T77" fmla="*/ 14629 h 158"/>
              <a:gd name="T78" fmla="*/ 41620 w 129"/>
              <a:gd name="T79" fmla="*/ 18286 h 158"/>
              <a:gd name="T80" fmla="*/ 42555 w 129"/>
              <a:gd name="T81" fmla="*/ 22989 h 158"/>
              <a:gd name="T82" fmla="*/ 42087 w 129"/>
              <a:gd name="T83" fmla="*/ 28213 h 158"/>
              <a:gd name="T84" fmla="*/ 39281 w 129"/>
              <a:gd name="T85" fmla="*/ 30826 h 158"/>
              <a:gd name="T86" fmla="*/ 33202 w 129"/>
              <a:gd name="T87" fmla="*/ 32916 h 158"/>
              <a:gd name="T88" fmla="*/ 22447 w 129"/>
              <a:gd name="T89" fmla="*/ 33960 h 158"/>
              <a:gd name="T90" fmla="*/ 12626 w 129"/>
              <a:gd name="T91" fmla="*/ 37095 h 158"/>
              <a:gd name="T92" fmla="*/ 5612 w 129"/>
              <a:gd name="T93" fmla="*/ 41797 h 158"/>
              <a:gd name="T94" fmla="*/ 1403 w 129"/>
              <a:gd name="T95" fmla="*/ 49112 h 158"/>
              <a:gd name="T96" fmla="*/ 0 w 129"/>
              <a:gd name="T97" fmla="*/ 59039 h 158"/>
              <a:gd name="T98" fmla="*/ 1403 w 129"/>
              <a:gd name="T99" fmla="*/ 68443 h 158"/>
              <a:gd name="T100" fmla="*/ 5612 w 129"/>
              <a:gd name="T101" fmla="*/ 76280 h 158"/>
              <a:gd name="T102" fmla="*/ 11691 w 129"/>
              <a:gd name="T103" fmla="*/ 80983 h 158"/>
              <a:gd name="T104" fmla="*/ 20576 w 129"/>
              <a:gd name="T105" fmla="*/ 82550 h 158"/>
              <a:gd name="T106" fmla="*/ 33202 w 129"/>
              <a:gd name="T107" fmla="*/ 79415 h 158"/>
              <a:gd name="T108" fmla="*/ 43490 w 129"/>
              <a:gd name="T109" fmla="*/ 70011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8"/>
              <a:gd name="T167" fmla="*/ 129 w 129"/>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8">
                <a:moveTo>
                  <a:pt x="91" y="77"/>
                </a:moveTo>
                <a:lnTo>
                  <a:pt x="91" y="99"/>
                </a:lnTo>
                <a:lnTo>
                  <a:pt x="90" y="107"/>
                </a:lnTo>
                <a:lnTo>
                  <a:pt x="88" y="114"/>
                </a:lnTo>
                <a:lnTo>
                  <a:pt x="84" y="120"/>
                </a:lnTo>
                <a:lnTo>
                  <a:pt x="79" y="125"/>
                </a:lnTo>
                <a:lnTo>
                  <a:pt x="73" y="130"/>
                </a:lnTo>
                <a:lnTo>
                  <a:pt x="66" y="134"/>
                </a:lnTo>
                <a:lnTo>
                  <a:pt x="58" y="135"/>
                </a:lnTo>
                <a:lnTo>
                  <a:pt x="49" y="136"/>
                </a:lnTo>
                <a:lnTo>
                  <a:pt x="43" y="136"/>
                </a:lnTo>
                <a:lnTo>
                  <a:pt x="38" y="135"/>
                </a:lnTo>
                <a:lnTo>
                  <a:pt x="34" y="132"/>
                </a:lnTo>
                <a:lnTo>
                  <a:pt x="31" y="130"/>
                </a:lnTo>
                <a:lnTo>
                  <a:pt x="28" y="127"/>
                </a:lnTo>
                <a:lnTo>
                  <a:pt x="27" y="122"/>
                </a:lnTo>
                <a:lnTo>
                  <a:pt x="24" y="117"/>
                </a:lnTo>
                <a:lnTo>
                  <a:pt x="24" y="113"/>
                </a:lnTo>
                <a:lnTo>
                  <a:pt x="24" y="107"/>
                </a:lnTo>
                <a:lnTo>
                  <a:pt x="25" y="102"/>
                </a:lnTo>
                <a:lnTo>
                  <a:pt x="28" y="99"/>
                </a:lnTo>
                <a:lnTo>
                  <a:pt x="30" y="95"/>
                </a:lnTo>
                <a:lnTo>
                  <a:pt x="33" y="92"/>
                </a:lnTo>
                <a:lnTo>
                  <a:pt x="37" y="89"/>
                </a:lnTo>
                <a:lnTo>
                  <a:pt x="42" y="88"/>
                </a:lnTo>
                <a:lnTo>
                  <a:pt x="48" y="87"/>
                </a:lnTo>
                <a:lnTo>
                  <a:pt x="59" y="85"/>
                </a:lnTo>
                <a:lnTo>
                  <a:pt x="71" y="84"/>
                </a:lnTo>
                <a:lnTo>
                  <a:pt x="81" y="81"/>
                </a:lnTo>
                <a:lnTo>
                  <a:pt x="91" y="77"/>
                </a:lnTo>
                <a:close/>
                <a:moveTo>
                  <a:pt x="93" y="134"/>
                </a:moveTo>
                <a:lnTo>
                  <a:pt x="93" y="139"/>
                </a:lnTo>
                <a:lnTo>
                  <a:pt x="94" y="144"/>
                </a:lnTo>
                <a:lnTo>
                  <a:pt x="96" y="148"/>
                </a:lnTo>
                <a:lnTo>
                  <a:pt x="98" y="151"/>
                </a:lnTo>
                <a:lnTo>
                  <a:pt x="101" y="153"/>
                </a:lnTo>
                <a:lnTo>
                  <a:pt x="106" y="156"/>
                </a:lnTo>
                <a:lnTo>
                  <a:pt x="110" y="157"/>
                </a:lnTo>
                <a:lnTo>
                  <a:pt x="116" y="157"/>
                </a:lnTo>
                <a:lnTo>
                  <a:pt x="121" y="156"/>
                </a:lnTo>
                <a:lnTo>
                  <a:pt x="129" y="155"/>
                </a:lnTo>
                <a:lnTo>
                  <a:pt x="129" y="135"/>
                </a:lnTo>
                <a:lnTo>
                  <a:pt x="122" y="136"/>
                </a:lnTo>
                <a:lnTo>
                  <a:pt x="118" y="135"/>
                </a:lnTo>
                <a:lnTo>
                  <a:pt x="115" y="131"/>
                </a:lnTo>
                <a:lnTo>
                  <a:pt x="114" y="127"/>
                </a:lnTo>
                <a:lnTo>
                  <a:pt x="114" y="120"/>
                </a:lnTo>
                <a:lnTo>
                  <a:pt x="114" y="45"/>
                </a:lnTo>
                <a:lnTo>
                  <a:pt x="113" y="35"/>
                </a:lnTo>
                <a:lnTo>
                  <a:pt x="111" y="25"/>
                </a:lnTo>
                <a:lnTo>
                  <a:pt x="107" y="17"/>
                </a:lnTo>
                <a:lnTo>
                  <a:pt x="101" y="10"/>
                </a:lnTo>
                <a:lnTo>
                  <a:pt x="94" y="6"/>
                </a:lnTo>
                <a:lnTo>
                  <a:pt x="84" y="2"/>
                </a:lnTo>
                <a:lnTo>
                  <a:pt x="74" y="1"/>
                </a:lnTo>
                <a:lnTo>
                  <a:pt x="61" y="0"/>
                </a:lnTo>
                <a:lnTo>
                  <a:pt x="49" y="1"/>
                </a:lnTo>
                <a:lnTo>
                  <a:pt x="38" y="3"/>
                </a:lnTo>
                <a:lnTo>
                  <a:pt x="29" y="7"/>
                </a:lnTo>
                <a:lnTo>
                  <a:pt x="21" y="13"/>
                </a:lnTo>
                <a:lnTo>
                  <a:pt x="15" y="19"/>
                </a:lnTo>
                <a:lnTo>
                  <a:pt x="11" y="28"/>
                </a:lnTo>
                <a:lnTo>
                  <a:pt x="8" y="37"/>
                </a:lnTo>
                <a:lnTo>
                  <a:pt x="6" y="47"/>
                </a:lnTo>
                <a:lnTo>
                  <a:pt x="6" y="49"/>
                </a:lnTo>
                <a:lnTo>
                  <a:pt x="29" y="49"/>
                </a:lnTo>
                <a:lnTo>
                  <a:pt x="29" y="43"/>
                </a:lnTo>
                <a:lnTo>
                  <a:pt x="31" y="37"/>
                </a:lnTo>
                <a:lnTo>
                  <a:pt x="33" y="32"/>
                </a:lnTo>
                <a:lnTo>
                  <a:pt x="37" y="29"/>
                </a:lnTo>
                <a:lnTo>
                  <a:pt x="41" y="25"/>
                </a:lnTo>
                <a:lnTo>
                  <a:pt x="47" y="23"/>
                </a:lnTo>
                <a:lnTo>
                  <a:pt x="53" y="22"/>
                </a:lnTo>
                <a:lnTo>
                  <a:pt x="60" y="22"/>
                </a:lnTo>
                <a:lnTo>
                  <a:pt x="68" y="22"/>
                </a:lnTo>
                <a:lnTo>
                  <a:pt x="74" y="23"/>
                </a:lnTo>
                <a:lnTo>
                  <a:pt x="79" y="25"/>
                </a:lnTo>
                <a:lnTo>
                  <a:pt x="83" y="28"/>
                </a:lnTo>
                <a:lnTo>
                  <a:pt x="87" y="30"/>
                </a:lnTo>
                <a:lnTo>
                  <a:pt x="89" y="35"/>
                </a:lnTo>
                <a:lnTo>
                  <a:pt x="91" y="38"/>
                </a:lnTo>
                <a:lnTo>
                  <a:pt x="91" y="44"/>
                </a:lnTo>
                <a:lnTo>
                  <a:pt x="91" y="50"/>
                </a:lnTo>
                <a:lnTo>
                  <a:pt x="90" y="54"/>
                </a:lnTo>
                <a:lnTo>
                  <a:pt x="89" y="57"/>
                </a:lnTo>
                <a:lnTo>
                  <a:pt x="84" y="59"/>
                </a:lnTo>
                <a:lnTo>
                  <a:pt x="79" y="61"/>
                </a:lnTo>
                <a:lnTo>
                  <a:pt x="71" y="63"/>
                </a:lnTo>
                <a:lnTo>
                  <a:pt x="60" y="64"/>
                </a:lnTo>
                <a:lnTo>
                  <a:pt x="48" y="65"/>
                </a:lnTo>
                <a:lnTo>
                  <a:pt x="36" y="67"/>
                </a:lnTo>
                <a:lnTo>
                  <a:pt x="27" y="71"/>
                </a:lnTo>
                <a:lnTo>
                  <a:pt x="18" y="74"/>
                </a:lnTo>
                <a:lnTo>
                  <a:pt x="12" y="80"/>
                </a:lnTo>
                <a:lnTo>
                  <a:pt x="6" y="86"/>
                </a:lnTo>
                <a:lnTo>
                  <a:pt x="3" y="94"/>
                </a:lnTo>
                <a:lnTo>
                  <a:pt x="1" y="102"/>
                </a:lnTo>
                <a:lnTo>
                  <a:pt x="0" y="113"/>
                </a:lnTo>
                <a:lnTo>
                  <a:pt x="1" y="123"/>
                </a:lnTo>
                <a:lnTo>
                  <a:pt x="3" y="131"/>
                </a:lnTo>
                <a:lnTo>
                  <a:pt x="6" y="139"/>
                </a:lnTo>
                <a:lnTo>
                  <a:pt x="12" y="146"/>
                </a:lnTo>
                <a:lnTo>
                  <a:pt x="18" y="151"/>
                </a:lnTo>
                <a:lnTo>
                  <a:pt x="25" y="155"/>
                </a:lnTo>
                <a:lnTo>
                  <a:pt x="35" y="157"/>
                </a:lnTo>
                <a:lnTo>
                  <a:pt x="44" y="158"/>
                </a:lnTo>
                <a:lnTo>
                  <a:pt x="58" y="157"/>
                </a:lnTo>
                <a:lnTo>
                  <a:pt x="71" y="152"/>
                </a:lnTo>
                <a:lnTo>
                  <a:pt x="82" y="144"/>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8" name="Freeform 454"/>
          <p:cNvSpPr>
            <a:spLocks/>
          </p:cNvSpPr>
          <p:nvPr/>
        </p:nvSpPr>
        <p:spPr bwMode="auto">
          <a:xfrm>
            <a:off x="7216776" y="3897313"/>
            <a:ext cx="53975" cy="82550"/>
          </a:xfrm>
          <a:custGeom>
            <a:avLst/>
            <a:gdLst>
              <a:gd name="T0" fmla="*/ 482 w 112"/>
              <a:gd name="T1" fmla="*/ 61129 h 158"/>
              <a:gd name="T2" fmla="*/ 4337 w 112"/>
              <a:gd name="T3" fmla="*/ 71578 h 158"/>
              <a:gd name="T4" fmla="*/ 11084 w 112"/>
              <a:gd name="T5" fmla="*/ 78370 h 158"/>
              <a:gd name="T6" fmla="*/ 20723 w 112"/>
              <a:gd name="T7" fmla="*/ 82028 h 158"/>
              <a:gd name="T8" fmla="*/ 32771 w 112"/>
              <a:gd name="T9" fmla="*/ 82028 h 158"/>
              <a:gd name="T10" fmla="*/ 42891 w 112"/>
              <a:gd name="T11" fmla="*/ 78893 h 158"/>
              <a:gd name="T12" fmla="*/ 50120 w 112"/>
              <a:gd name="T13" fmla="*/ 72101 h 158"/>
              <a:gd name="T14" fmla="*/ 53493 w 112"/>
              <a:gd name="T15" fmla="*/ 62696 h 158"/>
              <a:gd name="T16" fmla="*/ 53493 w 112"/>
              <a:gd name="T17" fmla="*/ 52247 h 158"/>
              <a:gd name="T18" fmla="*/ 51565 w 112"/>
              <a:gd name="T19" fmla="*/ 44932 h 158"/>
              <a:gd name="T20" fmla="*/ 46264 w 112"/>
              <a:gd name="T21" fmla="*/ 40230 h 158"/>
              <a:gd name="T22" fmla="*/ 39035 w 112"/>
              <a:gd name="T23" fmla="*/ 36573 h 158"/>
              <a:gd name="T24" fmla="*/ 23132 w 112"/>
              <a:gd name="T25" fmla="*/ 31871 h 158"/>
              <a:gd name="T26" fmla="*/ 18313 w 112"/>
              <a:gd name="T27" fmla="*/ 30303 h 158"/>
              <a:gd name="T28" fmla="*/ 14940 w 112"/>
              <a:gd name="T29" fmla="*/ 28213 h 158"/>
              <a:gd name="T30" fmla="*/ 13012 w 112"/>
              <a:gd name="T31" fmla="*/ 26123 h 158"/>
              <a:gd name="T32" fmla="*/ 12530 w 112"/>
              <a:gd name="T33" fmla="*/ 22466 h 158"/>
              <a:gd name="T34" fmla="*/ 13494 w 112"/>
              <a:gd name="T35" fmla="*/ 17241 h 158"/>
              <a:gd name="T36" fmla="*/ 15903 w 112"/>
              <a:gd name="T37" fmla="*/ 14629 h 158"/>
              <a:gd name="T38" fmla="*/ 20723 w 112"/>
              <a:gd name="T39" fmla="*/ 12017 h 158"/>
              <a:gd name="T40" fmla="*/ 26506 w 112"/>
              <a:gd name="T41" fmla="*/ 11494 h 158"/>
              <a:gd name="T42" fmla="*/ 32771 w 112"/>
              <a:gd name="T43" fmla="*/ 12017 h 158"/>
              <a:gd name="T44" fmla="*/ 37108 w 112"/>
              <a:gd name="T45" fmla="*/ 15152 h 158"/>
              <a:gd name="T46" fmla="*/ 40481 w 112"/>
              <a:gd name="T47" fmla="*/ 18809 h 158"/>
              <a:gd name="T48" fmla="*/ 41927 w 112"/>
              <a:gd name="T49" fmla="*/ 24034 h 158"/>
              <a:gd name="T50" fmla="*/ 52047 w 112"/>
              <a:gd name="T51" fmla="*/ 18809 h 158"/>
              <a:gd name="T52" fmla="*/ 48674 w 112"/>
              <a:gd name="T53" fmla="*/ 9404 h 158"/>
              <a:gd name="T54" fmla="*/ 41927 w 112"/>
              <a:gd name="T55" fmla="*/ 3657 h 158"/>
              <a:gd name="T56" fmla="*/ 32289 w 112"/>
              <a:gd name="T57" fmla="*/ 522 h 158"/>
              <a:gd name="T58" fmla="*/ 21204 w 112"/>
              <a:gd name="T59" fmla="*/ 522 h 158"/>
              <a:gd name="T60" fmla="*/ 12048 w 112"/>
              <a:gd name="T61" fmla="*/ 3657 h 158"/>
              <a:gd name="T62" fmla="*/ 5301 w 112"/>
              <a:gd name="T63" fmla="*/ 9404 h 158"/>
              <a:gd name="T64" fmla="*/ 2410 w 112"/>
              <a:gd name="T65" fmla="*/ 17241 h 158"/>
              <a:gd name="T66" fmla="*/ 2410 w 112"/>
              <a:gd name="T67" fmla="*/ 27168 h 158"/>
              <a:gd name="T68" fmla="*/ 4337 w 112"/>
              <a:gd name="T69" fmla="*/ 34483 h 158"/>
              <a:gd name="T70" fmla="*/ 8675 w 112"/>
              <a:gd name="T71" fmla="*/ 39185 h 158"/>
              <a:gd name="T72" fmla="*/ 15903 w 112"/>
              <a:gd name="T73" fmla="*/ 42842 h 158"/>
              <a:gd name="T74" fmla="*/ 33252 w 112"/>
              <a:gd name="T75" fmla="*/ 48590 h 158"/>
              <a:gd name="T76" fmla="*/ 37590 w 112"/>
              <a:gd name="T77" fmla="*/ 49634 h 158"/>
              <a:gd name="T78" fmla="*/ 40963 w 112"/>
              <a:gd name="T79" fmla="*/ 51724 h 158"/>
              <a:gd name="T80" fmla="*/ 42891 w 112"/>
              <a:gd name="T81" fmla="*/ 54859 h 158"/>
              <a:gd name="T82" fmla="*/ 43373 w 112"/>
              <a:gd name="T83" fmla="*/ 59039 h 158"/>
              <a:gd name="T84" fmla="*/ 42409 w 112"/>
              <a:gd name="T85" fmla="*/ 63741 h 158"/>
              <a:gd name="T86" fmla="*/ 39517 w 112"/>
              <a:gd name="T87" fmla="*/ 67398 h 158"/>
              <a:gd name="T88" fmla="*/ 34216 w 112"/>
              <a:gd name="T89" fmla="*/ 70533 h 158"/>
              <a:gd name="T90" fmla="*/ 27469 w 112"/>
              <a:gd name="T91" fmla="*/ 71056 h 158"/>
              <a:gd name="T92" fmla="*/ 20723 w 112"/>
              <a:gd name="T93" fmla="*/ 70011 h 158"/>
              <a:gd name="T94" fmla="*/ 15421 w 112"/>
              <a:gd name="T95" fmla="*/ 66876 h 158"/>
              <a:gd name="T96" fmla="*/ 12048 w 112"/>
              <a:gd name="T97" fmla="*/ 61651 h 158"/>
              <a:gd name="T98" fmla="*/ 10602 w 112"/>
              <a:gd name="T99" fmla="*/ 55382 h 1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2"/>
              <a:gd name="T151" fmla="*/ 0 h 158"/>
              <a:gd name="T152" fmla="*/ 112 w 112"/>
              <a:gd name="T153" fmla="*/ 158 h 1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2" h="158">
                <a:moveTo>
                  <a:pt x="0" y="106"/>
                </a:moveTo>
                <a:lnTo>
                  <a:pt x="1" y="117"/>
                </a:lnTo>
                <a:lnTo>
                  <a:pt x="4" y="128"/>
                </a:lnTo>
                <a:lnTo>
                  <a:pt x="9" y="137"/>
                </a:lnTo>
                <a:lnTo>
                  <a:pt x="14" y="144"/>
                </a:lnTo>
                <a:lnTo>
                  <a:pt x="23" y="150"/>
                </a:lnTo>
                <a:lnTo>
                  <a:pt x="32" y="155"/>
                </a:lnTo>
                <a:lnTo>
                  <a:pt x="43" y="157"/>
                </a:lnTo>
                <a:lnTo>
                  <a:pt x="55" y="158"/>
                </a:lnTo>
                <a:lnTo>
                  <a:pt x="68" y="157"/>
                </a:lnTo>
                <a:lnTo>
                  <a:pt x="80" y="155"/>
                </a:lnTo>
                <a:lnTo>
                  <a:pt x="89" y="151"/>
                </a:lnTo>
                <a:lnTo>
                  <a:pt x="97" y="145"/>
                </a:lnTo>
                <a:lnTo>
                  <a:pt x="104" y="138"/>
                </a:lnTo>
                <a:lnTo>
                  <a:pt x="108" y="130"/>
                </a:lnTo>
                <a:lnTo>
                  <a:pt x="111" y="120"/>
                </a:lnTo>
                <a:lnTo>
                  <a:pt x="112" y="109"/>
                </a:lnTo>
                <a:lnTo>
                  <a:pt x="111" y="100"/>
                </a:lnTo>
                <a:lnTo>
                  <a:pt x="110" y="93"/>
                </a:lnTo>
                <a:lnTo>
                  <a:pt x="107" y="86"/>
                </a:lnTo>
                <a:lnTo>
                  <a:pt x="102" y="81"/>
                </a:lnTo>
                <a:lnTo>
                  <a:pt x="96" y="77"/>
                </a:lnTo>
                <a:lnTo>
                  <a:pt x="89" y="73"/>
                </a:lnTo>
                <a:lnTo>
                  <a:pt x="81" y="70"/>
                </a:lnTo>
                <a:lnTo>
                  <a:pt x="71" y="67"/>
                </a:lnTo>
                <a:lnTo>
                  <a:pt x="48" y="61"/>
                </a:lnTo>
                <a:lnTo>
                  <a:pt x="43" y="59"/>
                </a:lnTo>
                <a:lnTo>
                  <a:pt x="38" y="58"/>
                </a:lnTo>
                <a:lnTo>
                  <a:pt x="34" y="57"/>
                </a:lnTo>
                <a:lnTo>
                  <a:pt x="31" y="54"/>
                </a:lnTo>
                <a:lnTo>
                  <a:pt x="29" y="52"/>
                </a:lnTo>
                <a:lnTo>
                  <a:pt x="27" y="50"/>
                </a:lnTo>
                <a:lnTo>
                  <a:pt x="26" y="46"/>
                </a:lnTo>
                <a:lnTo>
                  <a:pt x="26" y="43"/>
                </a:lnTo>
                <a:lnTo>
                  <a:pt x="26" y="38"/>
                </a:lnTo>
                <a:lnTo>
                  <a:pt x="28" y="33"/>
                </a:lnTo>
                <a:lnTo>
                  <a:pt x="30" y="30"/>
                </a:lnTo>
                <a:lnTo>
                  <a:pt x="33" y="28"/>
                </a:lnTo>
                <a:lnTo>
                  <a:pt x="37" y="25"/>
                </a:lnTo>
                <a:lnTo>
                  <a:pt x="43" y="23"/>
                </a:lnTo>
                <a:lnTo>
                  <a:pt x="48" y="22"/>
                </a:lnTo>
                <a:lnTo>
                  <a:pt x="55" y="22"/>
                </a:lnTo>
                <a:lnTo>
                  <a:pt x="62" y="22"/>
                </a:lnTo>
                <a:lnTo>
                  <a:pt x="68" y="23"/>
                </a:lnTo>
                <a:lnTo>
                  <a:pt x="73" y="25"/>
                </a:lnTo>
                <a:lnTo>
                  <a:pt x="77" y="29"/>
                </a:lnTo>
                <a:lnTo>
                  <a:pt x="82" y="32"/>
                </a:lnTo>
                <a:lnTo>
                  <a:pt x="84" y="36"/>
                </a:lnTo>
                <a:lnTo>
                  <a:pt x="86" y="40"/>
                </a:lnTo>
                <a:lnTo>
                  <a:pt x="87" y="46"/>
                </a:lnTo>
                <a:lnTo>
                  <a:pt x="109" y="46"/>
                </a:lnTo>
                <a:lnTo>
                  <a:pt x="108" y="36"/>
                </a:lnTo>
                <a:lnTo>
                  <a:pt x="105" y="26"/>
                </a:lnTo>
                <a:lnTo>
                  <a:pt x="101" y="18"/>
                </a:lnTo>
                <a:lnTo>
                  <a:pt x="94" y="13"/>
                </a:lnTo>
                <a:lnTo>
                  <a:pt x="87" y="7"/>
                </a:lnTo>
                <a:lnTo>
                  <a:pt x="77" y="3"/>
                </a:lnTo>
                <a:lnTo>
                  <a:pt x="67" y="1"/>
                </a:lnTo>
                <a:lnTo>
                  <a:pt x="55" y="0"/>
                </a:lnTo>
                <a:lnTo>
                  <a:pt x="44" y="1"/>
                </a:lnTo>
                <a:lnTo>
                  <a:pt x="33" y="3"/>
                </a:lnTo>
                <a:lnTo>
                  <a:pt x="25" y="7"/>
                </a:lnTo>
                <a:lnTo>
                  <a:pt x="17" y="11"/>
                </a:lnTo>
                <a:lnTo>
                  <a:pt x="11" y="18"/>
                </a:lnTo>
                <a:lnTo>
                  <a:pt x="7" y="25"/>
                </a:lnTo>
                <a:lnTo>
                  <a:pt x="5" y="33"/>
                </a:lnTo>
                <a:lnTo>
                  <a:pt x="4" y="43"/>
                </a:lnTo>
                <a:lnTo>
                  <a:pt x="5" y="52"/>
                </a:lnTo>
                <a:lnTo>
                  <a:pt x="6" y="59"/>
                </a:lnTo>
                <a:lnTo>
                  <a:pt x="9" y="66"/>
                </a:lnTo>
                <a:lnTo>
                  <a:pt x="13" y="71"/>
                </a:lnTo>
                <a:lnTo>
                  <a:pt x="18" y="75"/>
                </a:lnTo>
                <a:lnTo>
                  <a:pt x="25" y="79"/>
                </a:lnTo>
                <a:lnTo>
                  <a:pt x="33" y="82"/>
                </a:lnTo>
                <a:lnTo>
                  <a:pt x="42" y="85"/>
                </a:lnTo>
                <a:lnTo>
                  <a:pt x="69" y="93"/>
                </a:lnTo>
                <a:lnTo>
                  <a:pt x="73" y="94"/>
                </a:lnTo>
                <a:lnTo>
                  <a:pt x="78" y="95"/>
                </a:lnTo>
                <a:lnTo>
                  <a:pt x="82" y="98"/>
                </a:lnTo>
                <a:lnTo>
                  <a:pt x="85" y="99"/>
                </a:lnTo>
                <a:lnTo>
                  <a:pt x="87" y="102"/>
                </a:lnTo>
                <a:lnTo>
                  <a:pt x="89" y="105"/>
                </a:lnTo>
                <a:lnTo>
                  <a:pt x="90" y="108"/>
                </a:lnTo>
                <a:lnTo>
                  <a:pt x="90" y="113"/>
                </a:lnTo>
                <a:lnTo>
                  <a:pt x="89" y="117"/>
                </a:lnTo>
                <a:lnTo>
                  <a:pt x="88" y="122"/>
                </a:lnTo>
                <a:lnTo>
                  <a:pt x="85" y="127"/>
                </a:lnTo>
                <a:lnTo>
                  <a:pt x="82" y="129"/>
                </a:lnTo>
                <a:lnTo>
                  <a:pt x="76" y="132"/>
                </a:lnTo>
                <a:lnTo>
                  <a:pt x="71" y="135"/>
                </a:lnTo>
                <a:lnTo>
                  <a:pt x="65" y="136"/>
                </a:lnTo>
                <a:lnTo>
                  <a:pt x="57" y="136"/>
                </a:lnTo>
                <a:lnTo>
                  <a:pt x="50" y="136"/>
                </a:lnTo>
                <a:lnTo>
                  <a:pt x="43" y="134"/>
                </a:lnTo>
                <a:lnTo>
                  <a:pt x="36" y="131"/>
                </a:lnTo>
                <a:lnTo>
                  <a:pt x="32" y="128"/>
                </a:lnTo>
                <a:lnTo>
                  <a:pt x="28" y="124"/>
                </a:lnTo>
                <a:lnTo>
                  <a:pt x="25" y="118"/>
                </a:lnTo>
                <a:lnTo>
                  <a:pt x="23" y="113"/>
                </a:lnTo>
                <a:lnTo>
                  <a:pt x="22" y="106"/>
                </a:lnTo>
                <a:lnTo>
                  <a:pt x="0" y="10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9" name="Freeform 455"/>
          <p:cNvSpPr>
            <a:spLocks/>
          </p:cNvSpPr>
          <p:nvPr/>
        </p:nvSpPr>
        <p:spPr bwMode="auto">
          <a:xfrm>
            <a:off x="7273925" y="3876675"/>
            <a:ext cx="33338" cy="103188"/>
          </a:xfrm>
          <a:custGeom>
            <a:avLst/>
            <a:gdLst>
              <a:gd name="T0" fmla="*/ 21396 w 67"/>
              <a:gd name="T1" fmla="*/ 81603 h 196"/>
              <a:gd name="T2" fmla="*/ 21396 w 67"/>
              <a:gd name="T3" fmla="*/ 32641 h 196"/>
              <a:gd name="T4" fmla="*/ 33338 w 67"/>
              <a:gd name="T5" fmla="*/ 32641 h 196"/>
              <a:gd name="T6" fmla="*/ 33338 w 67"/>
              <a:gd name="T7" fmla="*/ 22112 h 196"/>
              <a:gd name="T8" fmla="*/ 21396 w 67"/>
              <a:gd name="T9" fmla="*/ 22112 h 196"/>
              <a:gd name="T10" fmla="*/ 21396 w 67"/>
              <a:gd name="T11" fmla="*/ 0 h 196"/>
              <a:gd name="T12" fmla="*/ 9952 w 67"/>
              <a:gd name="T13" fmla="*/ 0 h 196"/>
              <a:gd name="T14" fmla="*/ 9952 w 67"/>
              <a:gd name="T15" fmla="*/ 22112 h 196"/>
              <a:gd name="T16" fmla="*/ 0 w 67"/>
              <a:gd name="T17" fmla="*/ 22112 h 196"/>
              <a:gd name="T18" fmla="*/ 0 w 67"/>
              <a:gd name="T19" fmla="*/ 32641 h 196"/>
              <a:gd name="T20" fmla="*/ 9952 w 67"/>
              <a:gd name="T21" fmla="*/ 32641 h 196"/>
              <a:gd name="T22" fmla="*/ 9952 w 67"/>
              <a:gd name="T23" fmla="*/ 86341 h 196"/>
              <a:gd name="T24" fmla="*/ 9952 w 67"/>
              <a:gd name="T25" fmla="*/ 91079 h 196"/>
              <a:gd name="T26" fmla="*/ 10449 w 67"/>
              <a:gd name="T27" fmla="*/ 93712 h 196"/>
              <a:gd name="T28" fmla="*/ 11444 w 67"/>
              <a:gd name="T29" fmla="*/ 96870 h 196"/>
              <a:gd name="T30" fmla="*/ 12937 w 67"/>
              <a:gd name="T31" fmla="*/ 99503 h 196"/>
              <a:gd name="T32" fmla="*/ 14927 w 67"/>
              <a:gd name="T33" fmla="*/ 101082 h 196"/>
              <a:gd name="T34" fmla="*/ 17913 w 67"/>
              <a:gd name="T35" fmla="*/ 102662 h 196"/>
              <a:gd name="T36" fmla="*/ 20898 w 67"/>
              <a:gd name="T37" fmla="*/ 103188 h 196"/>
              <a:gd name="T38" fmla="*/ 24382 w 67"/>
              <a:gd name="T39" fmla="*/ 103188 h 196"/>
              <a:gd name="T40" fmla="*/ 28860 w 67"/>
              <a:gd name="T41" fmla="*/ 102662 h 196"/>
              <a:gd name="T42" fmla="*/ 33338 w 67"/>
              <a:gd name="T43" fmla="*/ 102135 h 196"/>
              <a:gd name="T44" fmla="*/ 33338 w 67"/>
              <a:gd name="T45" fmla="*/ 90026 h 196"/>
              <a:gd name="T46" fmla="*/ 27865 w 67"/>
              <a:gd name="T47" fmla="*/ 91079 h 196"/>
              <a:gd name="T48" fmla="*/ 24382 w 67"/>
              <a:gd name="T49" fmla="*/ 90026 h 196"/>
              <a:gd name="T50" fmla="*/ 22391 w 67"/>
              <a:gd name="T51" fmla="*/ 88973 h 196"/>
              <a:gd name="T52" fmla="*/ 21396 w 67"/>
              <a:gd name="T53" fmla="*/ 85815 h 196"/>
              <a:gd name="T54" fmla="*/ 21396 w 67"/>
              <a:gd name="T55" fmla="*/ 81603 h 1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7"/>
              <a:gd name="T85" fmla="*/ 0 h 196"/>
              <a:gd name="T86" fmla="*/ 67 w 67"/>
              <a:gd name="T87" fmla="*/ 196 h 1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7" h="196">
                <a:moveTo>
                  <a:pt x="43" y="155"/>
                </a:moveTo>
                <a:lnTo>
                  <a:pt x="43" y="62"/>
                </a:lnTo>
                <a:lnTo>
                  <a:pt x="67" y="62"/>
                </a:lnTo>
                <a:lnTo>
                  <a:pt x="67" y="42"/>
                </a:lnTo>
                <a:lnTo>
                  <a:pt x="43" y="42"/>
                </a:lnTo>
                <a:lnTo>
                  <a:pt x="43" y="0"/>
                </a:lnTo>
                <a:lnTo>
                  <a:pt x="20" y="0"/>
                </a:lnTo>
                <a:lnTo>
                  <a:pt x="20" y="42"/>
                </a:lnTo>
                <a:lnTo>
                  <a:pt x="0" y="42"/>
                </a:lnTo>
                <a:lnTo>
                  <a:pt x="0" y="62"/>
                </a:lnTo>
                <a:lnTo>
                  <a:pt x="20" y="62"/>
                </a:lnTo>
                <a:lnTo>
                  <a:pt x="20" y="164"/>
                </a:lnTo>
                <a:lnTo>
                  <a:pt x="20" y="173"/>
                </a:lnTo>
                <a:lnTo>
                  <a:pt x="21" y="178"/>
                </a:lnTo>
                <a:lnTo>
                  <a:pt x="23" y="184"/>
                </a:lnTo>
                <a:lnTo>
                  <a:pt x="26" y="189"/>
                </a:lnTo>
                <a:lnTo>
                  <a:pt x="30" y="192"/>
                </a:lnTo>
                <a:lnTo>
                  <a:pt x="36" y="195"/>
                </a:lnTo>
                <a:lnTo>
                  <a:pt x="42" y="196"/>
                </a:lnTo>
                <a:lnTo>
                  <a:pt x="49" y="196"/>
                </a:lnTo>
                <a:lnTo>
                  <a:pt x="58" y="195"/>
                </a:lnTo>
                <a:lnTo>
                  <a:pt x="67" y="194"/>
                </a:lnTo>
                <a:lnTo>
                  <a:pt x="67" y="171"/>
                </a:lnTo>
                <a:lnTo>
                  <a:pt x="56" y="173"/>
                </a:lnTo>
                <a:lnTo>
                  <a:pt x="49" y="171"/>
                </a:lnTo>
                <a:lnTo>
                  <a:pt x="45" y="169"/>
                </a:lnTo>
                <a:lnTo>
                  <a:pt x="43" y="163"/>
                </a:lnTo>
                <a:lnTo>
                  <a:pt x="43"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0" name="Freeform 456"/>
          <p:cNvSpPr>
            <a:spLocks noEditPoints="1"/>
          </p:cNvSpPr>
          <p:nvPr/>
        </p:nvSpPr>
        <p:spPr bwMode="auto">
          <a:xfrm>
            <a:off x="7312026" y="3897313"/>
            <a:ext cx="61913" cy="82550"/>
          </a:xfrm>
          <a:custGeom>
            <a:avLst/>
            <a:gdLst>
              <a:gd name="T0" fmla="*/ 473 w 131"/>
              <a:gd name="T1" fmla="*/ 50157 h 158"/>
              <a:gd name="T2" fmla="*/ 4254 w 131"/>
              <a:gd name="T3" fmla="*/ 66353 h 158"/>
              <a:gd name="T4" fmla="*/ 12288 w 131"/>
              <a:gd name="T5" fmla="*/ 76280 h 158"/>
              <a:gd name="T6" fmla="*/ 24104 w 131"/>
              <a:gd name="T7" fmla="*/ 82028 h 158"/>
              <a:gd name="T8" fmla="*/ 37809 w 131"/>
              <a:gd name="T9" fmla="*/ 82028 h 158"/>
              <a:gd name="T10" fmla="*/ 49152 w 131"/>
              <a:gd name="T11" fmla="*/ 76280 h 158"/>
              <a:gd name="T12" fmla="*/ 57187 w 131"/>
              <a:gd name="T13" fmla="*/ 66353 h 158"/>
              <a:gd name="T14" fmla="*/ 61440 w 131"/>
              <a:gd name="T15" fmla="*/ 50157 h 158"/>
              <a:gd name="T16" fmla="*/ 61440 w 131"/>
              <a:gd name="T17" fmla="*/ 31871 h 158"/>
              <a:gd name="T18" fmla="*/ 57187 w 131"/>
              <a:gd name="T19" fmla="*/ 16197 h 158"/>
              <a:gd name="T20" fmla="*/ 49152 w 131"/>
              <a:gd name="T21" fmla="*/ 5747 h 158"/>
              <a:gd name="T22" fmla="*/ 37809 w 131"/>
              <a:gd name="T23" fmla="*/ 522 h 158"/>
              <a:gd name="T24" fmla="*/ 24104 w 131"/>
              <a:gd name="T25" fmla="*/ 522 h 158"/>
              <a:gd name="T26" fmla="*/ 12288 w 131"/>
              <a:gd name="T27" fmla="*/ 5747 h 158"/>
              <a:gd name="T28" fmla="*/ 4254 w 131"/>
              <a:gd name="T29" fmla="*/ 16197 h 158"/>
              <a:gd name="T30" fmla="*/ 473 w 131"/>
              <a:gd name="T31" fmla="*/ 31871 h 158"/>
              <a:gd name="T32" fmla="*/ 10870 w 131"/>
              <a:gd name="T33" fmla="*/ 41275 h 158"/>
              <a:gd name="T34" fmla="*/ 12288 w 131"/>
              <a:gd name="T35" fmla="*/ 28213 h 158"/>
              <a:gd name="T36" fmla="*/ 16069 w 131"/>
              <a:gd name="T37" fmla="*/ 19331 h 158"/>
              <a:gd name="T38" fmla="*/ 22213 w 131"/>
              <a:gd name="T39" fmla="*/ 13062 h 158"/>
              <a:gd name="T40" fmla="*/ 30720 w 131"/>
              <a:gd name="T41" fmla="*/ 11494 h 158"/>
              <a:gd name="T42" fmla="*/ 39227 w 131"/>
              <a:gd name="T43" fmla="*/ 13062 h 158"/>
              <a:gd name="T44" fmla="*/ 45371 w 131"/>
              <a:gd name="T45" fmla="*/ 19331 h 158"/>
              <a:gd name="T46" fmla="*/ 48680 w 131"/>
              <a:gd name="T47" fmla="*/ 28213 h 158"/>
              <a:gd name="T48" fmla="*/ 50098 w 131"/>
              <a:gd name="T49" fmla="*/ 41275 h 158"/>
              <a:gd name="T50" fmla="*/ 48680 w 131"/>
              <a:gd name="T51" fmla="*/ 53814 h 158"/>
              <a:gd name="T52" fmla="*/ 45371 w 131"/>
              <a:gd name="T53" fmla="*/ 63219 h 158"/>
              <a:gd name="T54" fmla="*/ 39227 w 131"/>
              <a:gd name="T55" fmla="*/ 68966 h 158"/>
              <a:gd name="T56" fmla="*/ 30720 w 131"/>
              <a:gd name="T57" fmla="*/ 71056 h 158"/>
              <a:gd name="T58" fmla="*/ 22213 w 131"/>
              <a:gd name="T59" fmla="*/ 68966 h 158"/>
              <a:gd name="T60" fmla="*/ 16069 w 131"/>
              <a:gd name="T61" fmla="*/ 63219 h 158"/>
              <a:gd name="T62" fmla="*/ 12288 w 131"/>
              <a:gd name="T63" fmla="*/ 53814 h 158"/>
              <a:gd name="T64" fmla="*/ 10870 w 131"/>
              <a:gd name="T65" fmla="*/ 41275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58"/>
              <a:gd name="T101" fmla="*/ 131 w 131"/>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58">
                <a:moveTo>
                  <a:pt x="0" y="79"/>
                </a:moveTo>
                <a:lnTo>
                  <a:pt x="1" y="96"/>
                </a:lnTo>
                <a:lnTo>
                  <a:pt x="4" y="113"/>
                </a:lnTo>
                <a:lnTo>
                  <a:pt x="9" y="127"/>
                </a:lnTo>
                <a:lnTo>
                  <a:pt x="17" y="137"/>
                </a:lnTo>
                <a:lnTo>
                  <a:pt x="26" y="146"/>
                </a:lnTo>
                <a:lnTo>
                  <a:pt x="38" y="152"/>
                </a:lnTo>
                <a:lnTo>
                  <a:pt x="51" y="157"/>
                </a:lnTo>
                <a:lnTo>
                  <a:pt x="65" y="158"/>
                </a:lnTo>
                <a:lnTo>
                  <a:pt x="80" y="157"/>
                </a:lnTo>
                <a:lnTo>
                  <a:pt x="93" y="152"/>
                </a:lnTo>
                <a:lnTo>
                  <a:pt x="104" y="146"/>
                </a:lnTo>
                <a:lnTo>
                  <a:pt x="114" y="137"/>
                </a:lnTo>
                <a:lnTo>
                  <a:pt x="121" y="127"/>
                </a:lnTo>
                <a:lnTo>
                  <a:pt x="127" y="113"/>
                </a:lnTo>
                <a:lnTo>
                  <a:pt x="130" y="96"/>
                </a:lnTo>
                <a:lnTo>
                  <a:pt x="131" y="79"/>
                </a:lnTo>
                <a:lnTo>
                  <a:pt x="130" y="61"/>
                </a:lnTo>
                <a:lnTo>
                  <a:pt x="127" y="45"/>
                </a:lnTo>
                <a:lnTo>
                  <a:pt x="121" y="31"/>
                </a:lnTo>
                <a:lnTo>
                  <a:pt x="114" y="21"/>
                </a:lnTo>
                <a:lnTo>
                  <a:pt x="104" y="11"/>
                </a:lnTo>
                <a:lnTo>
                  <a:pt x="93" y="6"/>
                </a:lnTo>
                <a:lnTo>
                  <a:pt x="80" y="1"/>
                </a:lnTo>
                <a:lnTo>
                  <a:pt x="65" y="0"/>
                </a:lnTo>
                <a:lnTo>
                  <a:pt x="51" y="1"/>
                </a:lnTo>
                <a:lnTo>
                  <a:pt x="38" y="6"/>
                </a:lnTo>
                <a:lnTo>
                  <a:pt x="26" y="11"/>
                </a:lnTo>
                <a:lnTo>
                  <a:pt x="17" y="21"/>
                </a:lnTo>
                <a:lnTo>
                  <a:pt x="9" y="31"/>
                </a:lnTo>
                <a:lnTo>
                  <a:pt x="4" y="45"/>
                </a:lnTo>
                <a:lnTo>
                  <a:pt x="1" y="61"/>
                </a:lnTo>
                <a:lnTo>
                  <a:pt x="0" y="79"/>
                </a:lnTo>
                <a:close/>
                <a:moveTo>
                  <a:pt x="23" y="79"/>
                </a:moveTo>
                <a:lnTo>
                  <a:pt x="24" y="66"/>
                </a:lnTo>
                <a:lnTo>
                  <a:pt x="26" y="54"/>
                </a:lnTo>
                <a:lnTo>
                  <a:pt x="29" y="45"/>
                </a:lnTo>
                <a:lnTo>
                  <a:pt x="34" y="37"/>
                </a:lnTo>
                <a:lnTo>
                  <a:pt x="40" y="30"/>
                </a:lnTo>
                <a:lnTo>
                  <a:pt x="47" y="25"/>
                </a:lnTo>
                <a:lnTo>
                  <a:pt x="56" y="23"/>
                </a:lnTo>
                <a:lnTo>
                  <a:pt x="65" y="22"/>
                </a:lnTo>
                <a:lnTo>
                  <a:pt x="75" y="23"/>
                </a:lnTo>
                <a:lnTo>
                  <a:pt x="83" y="25"/>
                </a:lnTo>
                <a:lnTo>
                  <a:pt x="90" y="30"/>
                </a:lnTo>
                <a:lnTo>
                  <a:pt x="96" y="37"/>
                </a:lnTo>
                <a:lnTo>
                  <a:pt x="100" y="45"/>
                </a:lnTo>
                <a:lnTo>
                  <a:pt x="103" y="54"/>
                </a:lnTo>
                <a:lnTo>
                  <a:pt x="105" y="66"/>
                </a:lnTo>
                <a:lnTo>
                  <a:pt x="106" y="79"/>
                </a:lnTo>
                <a:lnTo>
                  <a:pt x="105" y="92"/>
                </a:lnTo>
                <a:lnTo>
                  <a:pt x="103" y="103"/>
                </a:lnTo>
                <a:lnTo>
                  <a:pt x="100" y="114"/>
                </a:lnTo>
                <a:lnTo>
                  <a:pt x="96" y="121"/>
                </a:lnTo>
                <a:lnTo>
                  <a:pt x="90" y="128"/>
                </a:lnTo>
                <a:lnTo>
                  <a:pt x="83" y="132"/>
                </a:lnTo>
                <a:lnTo>
                  <a:pt x="75" y="135"/>
                </a:lnTo>
                <a:lnTo>
                  <a:pt x="65" y="136"/>
                </a:lnTo>
                <a:lnTo>
                  <a:pt x="56" y="135"/>
                </a:lnTo>
                <a:lnTo>
                  <a:pt x="47" y="132"/>
                </a:lnTo>
                <a:lnTo>
                  <a:pt x="40" y="128"/>
                </a:lnTo>
                <a:lnTo>
                  <a:pt x="34" y="121"/>
                </a:lnTo>
                <a:lnTo>
                  <a:pt x="29" y="114"/>
                </a:lnTo>
                <a:lnTo>
                  <a:pt x="26" y="103"/>
                </a:lnTo>
                <a:lnTo>
                  <a:pt x="24" y="92"/>
                </a:lnTo>
                <a:lnTo>
                  <a:pt x="23" y="7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1" name="Freeform 457"/>
          <p:cNvSpPr>
            <a:spLocks/>
          </p:cNvSpPr>
          <p:nvPr/>
        </p:nvSpPr>
        <p:spPr bwMode="auto">
          <a:xfrm>
            <a:off x="7386639" y="3897313"/>
            <a:ext cx="53975" cy="80962"/>
          </a:xfrm>
          <a:custGeom>
            <a:avLst/>
            <a:gdLst>
              <a:gd name="T0" fmla="*/ 43085 w 114"/>
              <a:gd name="T1" fmla="*/ 80962 h 155"/>
              <a:gd name="T2" fmla="*/ 53975 w 114"/>
              <a:gd name="T3" fmla="*/ 80962 h 155"/>
              <a:gd name="T4" fmla="*/ 53975 w 114"/>
              <a:gd name="T5" fmla="*/ 33429 h 155"/>
              <a:gd name="T6" fmla="*/ 53975 w 114"/>
              <a:gd name="T7" fmla="*/ 29773 h 155"/>
              <a:gd name="T8" fmla="*/ 53975 w 114"/>
              <a:gd name="T9" fmla="*/ 24027 h 155"/>
              <a:gd name="T10" fmla="*/ 53502 w 114"/>
              <a:gd name="T11" fmla="*/ 19326 h 155"/>
              <a:gd name="T12" fmla="*/ 53028 w 114"/>
              <a:gd name="T13" fmla="*/ 14625 h 155"/>
              <a:gd name="T14" fmla="*/ 51134 w 114"/>
              <a:gd name="T15" fmla="*/ 10969 h 155"/>
              <a:gd name="T16" fmla="*/ 49714 w 114"/>
              <a:gd name="T17" fmla="*/ 7835 h 155"/>
              <a:gd name="T18" fmla="*/ 47820 w 114"/>
              <a:gd name="T19" fmla="*/ 5746 h 155"/>
              <a:gd name="T20" fmla="*/ 45926 w 114"/>
              <a:gd name="T21" fmla="*/ 4179 h 155"/>
              <a:gd name="T22" fmla="*/ 43559 w 114"/>
              <a:gd name="T23" fmla="*/ 2089 h 155"/>
              <a:gd name="T24" fmla="*/ 41191 w 114"/>
              <a:gd name="T25" fmla="*/ 1045 h 155"/>
              <a:gd name="T26" fmla="*/ 37877 w 114"/>
              <a:gd name="T27" fmla="*/ 522 h 155"/>
              <a:gd name="T28" fmla="*/ 34563 w 114"/>
              <a:gd name="T29" fmla="*/ 0 h 155"/>
              <a:gd name="T30" fmla="*/ 31249 w 114"/>
              <a:gd name="T31" fmla="*/ 0 h 155"/>
              <a:gd name="T32" fmla="*/ 27934 w 114"/>
              <a:gd name="T33" fmla="*/ 0 h 155"/>
              <a:gd name="T34" fmla="*/ 25094 w 114"/>
              <a:gd name="T35" fmla="*/ 522 h 155"/>
              <a:gd name="T36" fmla="*/ 22253 w 114"/>
              <a:gd name="T37" fmla="*/ 1567 h 155"/>
              <a:gd name="T38" fmla="*/ 19412 w 114"/>
              <a:gd name="T39" fmla="*/ 3134 h 155"/>
              <a:gd name="T40" fmla="*/ 17045 w 114"/>
              <a:gd name="T41" fmla="*/ 4701 h 155"/>
              <a:gd name="T42" fmla="*/ 14677 w 114"/>
              <a:gd name="T43" fmla="*/ 7313 h 155"/>
              <a:gd name="T44" fmla="*/ 12784 w 114"/>
              <a:gd name="T45" fmla="*/ 9924 h 155"/>
              <a:gd name="T46" fmla="*/ 10416 w 114"/>
              <a:gd name="T47" fmla="*/ 13058 h 155"/>
              <a:gd name="T48" fmla="*/ 10416 w 114"/>
              <a:gd name="T49" fmla="*/ 1567 h 155"/>
              <a:gd name="T50" fmla="*/ 0 w 114"/>
              <a:gd name="T51" fmla="*/ 1567 h 155"/>
              <a:gd name="T52" fmla="*/ 0 w 114"/>
              <a:gd name="T53" fmla="*/ 80962 h 155"/>
              <a:gd name="T54" fmla="*/ 10890 w 114"/>
              <a:gd name="T55" fmla="*/ 80962 h 155"/>
              <a:gd name="T56" fmla="*/ 10890 w 114"/>
              <a:gd name="T57" fmla="*/ 35519 h 155"/>
              <a:gd name="T58" fmla="*/ 11363 w 114"/>
              <a:gd name="T59" fmla="*/ 30295 h 155"/>
              <a:gd name="T60" fmla="*/ 12784 w 114"/>
              <a:gd name="T61" fmla="*/ 25594 h 155"/>
              <a:gd name="T62" fmla="*/ 14204 w 114"/>
              <a:gd name="T63" fmla="*/ 20893 h 155"/>
              <a:gd name="T64" fmla="*/ 16098 w 114"/>
              <a:gd name="T65" fmla="*/ 17237 h 155"/>
              <a:gd name="T66" fmla="*/ 18939 w 114"/>
              <a:gd name="T67" fmla="*/ 15148 h 155"/>
              <a:gd name="T68" fmla="*/ 22253 w 114"/>
              <a:gd name="T69" fmla="*/ 13058 h 155"/>
              <a:gd name="T70" fmla="*/ 26041 w 114"/>
              <a:gd name="T71" fmla="*/ 12014 h 155"/>
              <a:gd name="T72" fmla="*/ 29828 w 114"/>
              <a:gd name="T73" fmla="*/ 11491 h 155"/>
              <a:gd name="T74" fmla="*/ 33616 w 114"/>
              <a:gd name="T75" fmla="*/ 12014 h 155"/>
              <a:gd name="T76" fmla="*/ 36457 w 114"/>
              <a:gd name="T77" fmla="*/ 12536 h 155"/>
              <a:gd name="T78" fmla="*/ 38351 w 114"/>
              <a:gd name="T79" fmla="*/ 14625 h 155"/>
              <a:gd name="T80" fmla="*/ 40718 w 114"/>
              <a:gd name="T81" fmla="*/ 16192 h 155"/>
              <a:gd name="T82" fmla="*/ 41665 w 114"/>
              <a:gd name="T83" fmla="*/ 19326 h 155"/>
              <a:gd name="T84" fmla="*/ 42612 w 114"/>
              <a:gd name="T85" fmla="*/ 22983 h 155"/>
              <a:gd name="T86" fmla="*/ 43085 w 114"/>
              <a:gd name="T87" fmla="*/ 27161 h 155"/>
              <a:gd name="T88" fmla="*/ 43085 w 114"/>
              <a:gd name="T89" fmla="*/ 31862 h 155"/>
              <a:gd name="T90" fmla="*/ 43085 w 114"/>
              <a:gd name="T91" fmla="*/ 80962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6"/>
                </a:lnTo>
                <a:lnTo>
                  <a:pt x="113" y="37"/>
                </a:lnTo>
                <a:lnTo>
                  <a:pt x="112" y="28"/>
                </a:lnTo>
                <a:lnTo>
                  <a:pt x="108" y="21"/>
                </a:lnTo>
                <a:lnTo>
                  <a:pt x="105" y="15"/>
                </a:lnTo>
                <a:lnTo>
                  <a:pt x="101" y="11"/>
                </a:lnTo>
                <a:lnTo>
                  <a:pt x="97" y="8"/>
                </a:lnTo>
                <a:lnTo>
                  <a:pt x="92" y="4"/>
                </a:lnTo>
                <a:lnTo>
                  <a:pt x="87" y="2"/>
                </a:lnTo>
                <a:lnTo>
                  <a:pt x="80" y="1"/>
                </a:lnTo>
                <a:lnTo>
                  <a:pt x="73" y="0"/>
                </a:lnTo>
                <a:lnTo>
                  <a:pt x="66" y="0"/>
                </a:lnTo>
                <a:lnTo>
                  <a:pt x="59" y="0"/>
                </a:lnTo>
                <a:lnTo>
                  <a:pt x="53" y="1"/>
                </a:lnTo>
                <a:lnTo>
                  <a:pt x="47" y="3"/>
                </a:lnTo>
                <a:lnTo>
                  <a:pt x="41" y="6"/>
                </a:lnTo>
                <a:lnTo>
                  <a:pt x="36" y="9"/>
                </a:lnTo>
                <a:lnTo>
                  <a:pt x="31" y="14"/>
                </a:lnTo>
                <a:lnTo>
                  <a:pt x="27" y="19"/>
                </a:lnTo>
                <a:lnTo>
                  <a:pt x="22" y="25"/>
                </a:lnTo>
                <a:lnTo>
                  <a:pt x="22" y="3"/>
                </a:lnTo>
                <a:lnTo>
                  <a:pt x="0" y="3"/>
                </a:lnTo>
                <a:lnTo>
                  <a:pt x="0" y="155"/>
                </a:lnTo>
                <a:lnTo>
                  <a:pt x="23" y="155"/>
                </a:lnTo>
                <a:lnTo>
                  <a:pt x="23" y="68"/>
                </a:lnTo>
                <a:lnTo>
                  <a:pt x="24" y="58"/>
                </a:lnTo>
                <a:lnTo>
                  <a:pt x="27" y="49"/>
                </a:lnTo>
                <a:lnTo>
                  <a:pt x="30" y="40"/>
                </a:lnTo>
                <a:lnTo>
                  <a:pt x="34" y="33"/>
                </a:lnTo>
                <a:lnTo>
                  <a:pt x="40" y="29"/>
                </a:lnTo>
                <a:lnTo>
                  <a:pt x="47" y="25"/>
                </a:lnTo>
                <a:lnTo>
                  <a:pt x="55" y="23"/>
                </a:lnTo>
                <a:lnTo>
                  <a:pt x="63" y="22"/>
                </a:lnTo>
                <a:lnTo>
                  <a:pt x="71" y="23"/>
                </a:lnTo>
                <a:lnTo>
                  <a:pt x="77" y="24"/>
                </a:lnTo>
                <a:lnTo>
                  <a:pt x="81" y="28"/>
                </a:lnTo>
                <a:lnTo>
                  <a:pt x="86" y="31"/>
                </a:lnTo>
                <a:lnTo>
                  <a:pt x="88" y="37"/>
                </a:lnTo>
                <a:lnTo>
                  <a:pt x="90" y="44"/>
                </a:lnTo>
                <a:lnTo>
                  <a:pt x="91" y="52"/>
                </a:lnTo>
                <a:lnTo>
                  <a:pt x="91" y="61"/>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2" name="Freeform 458"/>
          <p:cNvSpPr>
            <a:spLocks/>
          </p:cNvSpPr>
          <p:nvPr/>
        </p:nvSpPr>
        <p:spPr bwMode="auto">
          <a:xfrm>
            <a:off x="7486650" y="3867150"/>
            <a:ext cx="77788" cy="114300"/>
          </a:xfrm>
          <a:custGeom>
            <a:avLst/>
            <a:gdLst>
              <a:gd name="T0" fmla="*/ 65059 w 165"/>
              <a:gd name="T1" fmla="*/ 77086 h 215"/>
              <a:gd name="T2" fmla="*/ 61759 w 165"/>
              <a:gd name="T3" fmla="*/ 88250 h 215"/>
              <a:gd name="T4" fmla="*/ 54687 w 165"/>
              <a:gd name="T5" fmla="*/ 95693 h 215"/>
              <a:gd name="T6" fmla="*/ 45730 w 165"/>
              <a:gd name="T7" fmla="*/ 99946 h 215"/>
              <a:gd name="T8" fmla="*/ 34887 w 165"/>
              <a:gd name="T9" fmla="*/ 99946 h 215"/>
              <a:gd name="T10" fmla="*/ 24515 w 165"/>
              <a:gd name="T11" fmla="*/ 94098 h 215"/>
              <a:gd name="T12" fmla="*/ 16972 w 165"/>
              <a:gd name="T13" fmla="*/ 82934 h 215"/>
              <a:gd name="T14" fmla="*/ 13200 w 165"/>
              <a:gd name="T15" fmla="*/ 66985 h 215"/>
              <a:gd name="T16" fmla="*/ 13200 w 165"/>
              <a:gd name="T17" fmla="*/ 47315 h 215"/>
              <a:gd name="T18" fmla="*/ 16972 w 165"/>
              <a:gd name="T19" fmla="*/ 31366 h 215"/>
              <a:gd name="T20" fmla="*/ 24044 w 165"/>
              <a:gd name="T21" fmla="*/ 19670 h 215"/>
              <a:gd name="T22" fmla="*/ 34415 w 165"/>
              <a:gd name="T23" fmla="*/ 14354 h 215"/>
              <a:gd name="T24" fmla="*/ 45730 w 165"/>
              <a:gd name="T25" fmla="*/ 14354 h 215"/>
              <a:gd name="T26" fmla="*/ 53744 w 165"/>
              <a:gd name="T27" fmla="*/ 16480 h 215"/>
              <a:gd name="T28" fmla="*/ 60345 w 165"/>
              <a:gd name="T29" fmla="*/ 22328 h 215"/>
              <a:gd name="T30" fmla="*/ 64116 w 165"/>
              <a:gd name="T31" fmla="*/ 30834 h 215"/>
              <a:gd name="T32" fmla="*/ 77317 w 165"/>
              <a:gd name="T33" fmla="*/ 35619 h 215"/>
              <a:gd name="T34" fmla="*/ 73545 w 165"/>
              <a:gd name="T35" fmla="*/ 20733 h 215"/>
              <a:gd name="T36" fmla="*/ 66002 w 165"/>
              <a:gd name="T37" fmla="*/ 9569 h 215"/>
              <a:gd name="T38" fmla="*/ 55159 w 165"/>
              <a:gd name="T39" fmla="*/ 2127 h 215"/>
              <a:gd name="T40" fmla="*/ 41487 w 165"/>
              <a:gd name="T41" fmla="*/ 0 h 215"/>
              <a:gd name="T42" fmla="*/ 32530 w 165"/>
              <a:gd name="T43" fmla="*/ 1063 h 215"/>
              <a:gd name="T44" fmla="*/ 24044 w 165"/>
              <a:gd name="T45" fmla="*/ 3721 h 215"/>
              <a:gd name="T46" fmla="*/ 16972 w 165"/>
              <a:gd name="T47" fmla="*/ 8506 h 215"/>
              <a:gd name="T48" fmla="*/ 10843 w 165"/>
              <a:gd name="T49" fmla="*/ 14886 h 215"/>
              <a:gd name="T50" fmla="*/ 6600 w 165"/>
              <a:gd name="T51" fmla="*/ 22860 h 215"/>
              <a:gd name="T52" fmla="*/ 2829 w 165"/>
              <a:gd name="T53" fmla="*/ 32961 h 215"/>
              <a:gd name="T54" fmla="*/ 471 w 165"/>
              <a:gd name="T55" fmla="*/ 43062 h 215"/>
              <a:gd name="T56" fmla="*/ 0 w 165"/>
              <a:gd name="T57" fmla="*/ 55821 h 215"/>
              <a:gd name="T58" fmla="*/ 471 w 165"/>
              <a:gd name="T59" fmla="*/ 68580 h 215"/>
              <a:gd name="T60" fmla="*/ 2829 w 165"/>
              <a:gd name="T61" fmla="*/ 80276 h 215"/>
              <a:gd name="T62" fmla="*/ 6129 w 165"/>
              <a:gd name="T63" fmla="*/ 90377 h 215"/>
              <a:gd name="T64" fmla="*/ 10843 w 165"/>
              <a:gd name="T65" fmla="*/ 98883 h 215"/>
              <a:gd name="T66" fmla="*/ 16500 w 165"/>
              <a:gd name="T67" fmla="*/ 105794 h 215"/>
              <a:gd name="T68" fmla="*/ 23572 w 165"/>
              <a:gd name="T69" fmla="*/ 110579 h 215"/>
              <a:gd name="T70" fmla="*/ 31587 w 165"/>
              <a:gd name="T71" fmla="*/ 113237 h 215"/>
              <a:gd name="T72" fmla="*/ 40073 w 165"/>
              <a:gd name="T73" fmla="*/ 114300 h 215"/>
              <a:gd name="T74" fmla="*/ 54687 w 165"/>
              <a:gd name="T75" fmla="*/ 111110 h 215"/>
              <a:gd name="T76" fmla="*/ 66473 w 165"/>
              <a:gd name="T77" fmla="*/ 102604 h 215"/>
              <a:gd name="T78" fmla="*/ 74016 w 165"/>
              <a:gd name="T79" fmla="*/ 88782 h 215"/>
              <a:gd name="T80" fmla="*/ 77788 w 165"/>
              <a:gd name="T81" fmla="*/ 71238 h 21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5"/>
              <a:gd name="T124" fmla="*/ 0 h 215"/>
              <a:gd name="T125" fmla="*/ 165 w 165"/>
              <a:gd name="T126" fmla="*/ 215 h 21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5" h="215">
                <a:moveTo>
                  <a:pt x="139" y="134"/>
                </a:moveTo>
                <a:lnTo>
                  <a:pt x="138" y="145"/>
                </a:lnTo>
                <a:lnTo>
                  <a:pt x="135" y="157"/>
                </a:lnTo>
                <a:lnTo>
                  <a:pt x="131" y="166"/>
                </a:lnTo>
                <a:lnTo>
                  <a:pt x="124" y="174"/>
                </a:lnTo>
                <a:lnTo>
                  <a:pt x="116" y="180"/>
                </a:lnTo>
                <a:lnTo>
                  <a:pt x="108" y="186"/>
                </a:lnTo>
                <a:lnTo>
                  <a:pt x="97" y="188"/>
                </a:lnTo>
                <a:lnTo>
                  <a:pt x="87" y="190"/>
                </a:lnTo>
                <a:lnTo>
                  <a:pt x="74" y="188"/>
                </a:lnTo>
                <a:lnTo>
                  <a:pt x="62" y="184"/>
                </a:lnTo>
                <a:lnTo>
                  <a:pt x="52" y="177"/>
                </a:lnTo>
                <a:lnTo>
                  <a:pt x="43" y="167"/>
                </a:lnTo>
                <a:lnTo>
                  <a:pt x="36" y="156"/>
                </a:lnTo>
                <a:lnTo>
                  <a:pt x="31" y="142"/>
                </a:lnTo>
                <a:lnTo>
                  <a:pt x="28" y="126"/>
                </a:lnTo>
                <a:lnTo>
                  <a:pt x="27" y="108"/>
                </a:lnTo>
                <a:lnTo>
                  <a:pt x="28" y="89"/>
                </a:lnTo>
                <a:lnTo>
                  <a:pt x="31" y="73"/>
                </a:lnTo>
                <a:lnTo>
                  <a:pt x="36" y="59"/>
                </a:lnTo>
                <a:lnTo>
                  <a:pt x="42" y="46"/>
                </a:lnTo>
                <a:lnTo>
                  <a:pt x="51" y="37"/>
                </a:lnTo>
                <a:lnTo>
                  <a:pt x="61" y="31"/>
                </a:lnTo>
                <a:lnTo>
                  <a:pt x="73" y="27"/>
                </a:lnTo>
                <a:lnTo>
                  <a:pt x="87" y="25"/>
                </a:lnTo>
                <a:lnTo>
                  <a:pt x="97" y="27"/>
                </a:lnTo>
                <a:lnTo>
                  <a:pt x="106" y="28"/>
                </a:lnTo>
                <a:lnTo>
                  <a:pt x="114" y="31"/>
                </a:lnTo>
                <a:lnTo>
                  <a:pt x="121" y="36"/>
                </a:lnTo>
                <a:lnTo>
                  <a:pt x="128" y="42"/>
                </a:lnTo>
                <a:lnTo>
                  <a:pt x="132" y="49"/>
                </a:lnTo>
                <a:lnTo>
                  <a:pt x="136" y="58"/>
                </a:lnTo>
                <a:lnTo>
                  <a:pt x="138" y="67"/>
                </a:lnTo>
                <a:lnTo>
                  <a:pt x="164" y="67"/>
                </a:lnTo>
                <a:lnTo>
                  <a:pt x="160" y="52"/>
                </a:lnTo>
                <a:lnTo>
                  <a:pt x="156" y="39"/>
                </a:lnTo>
                <a:lnTo>
                  <a:pt x="149" y="28"/>
                </a:lnTo>
                <a:lnTo>
                  <a:pt x="140" y="18"/>
                </a:lnTo>
                <a:lnTo>
                  <a:pt x="129" y="10"/>
                </a:lnTo>
                <a:lnTo>
                  <a:pt x="117" y="4"/>
                </a:lnTo>
                <a:lnTo>
                  <a:pt x="102" y="1"/>
                </a:lnTo>
                <a:lnTo>
                  <a:pt x="88" y="0"/>
                </a:lnTo>
                <a:lnTo>
                  <a:pt x="78" y="0"/>
                </a:lnTo>
                <a:lnTo>
                  <a:pt x="69" y="2"/>
                </a:lnTo>
                <a:lnTo>
                  <a:pt x="59" y="4"/>
                </a:lnTo>
                <a:lnTo>
                  <a:pt x="51" y="7"/>
                </a:lnTo>
                <a:lnTo>
                  <a:pt x="43" y="11"/>
                </a:lnTo>
                <a:lnTo>
                  <a:pt x="36" y="16"/>
                </a:lnTo>
                <a:lnTo>
                  <a:pt x="30" y="22"/>
                </a:lnTo>
                <a:lnTo>
                  <a:pt x="23" y="28"/>
                </a:lnTo>
                <a:lnTo>
                  <a:pt x="18" y="35"/>
                </a:lnTo>
                <a:lnTo>
                  <a:pt x="14" y="43"/>
                </a:lnTo>
                <a:lnTo>
                  <a:pt x="10" y="52"/>
                </a:lnTo>
                <a:lnTo>
                  <a:pt x="6" y="62"/>
                </a:lnTo>
                <a:lnTo>
                  <a:pt x="3" y="71"/>
                </a:lnTo>
                <a:lnTo>
                  <a:pt x="1" y="81"/>
                </a:lnTo>
                <a:lnTo>
                  <a:pt x="0" y="93"/>
                </a:lnTo>
                <a:lnTo>
                  <a:pt x="0" y="105"/>
                </a:lnTo>
                <a:lnTo>
                  <a:pt x="0" y="117"/>
                </a:lnTo>
                <a:lnTo>
                  <a:pt x="1" y="129"/>
                </a:lnTo>
                <a:lnTo>
                  <a:pt x="3" y="141"/>
                </a:lnTo>
                <a:lnTo>
                  <a:pt x="6" y="151"/>
                </a:lnTo>
                <a:lnTo>
                  <a:pt x="10" y="162"/>
                </a:lnTo>
                <a:lnTo>
                  <a:pt x="13" y="170"/>
                </a:lnTo>
                <a:lnTo>
                  <a:pt x="18" y="179"/>
                </a:lnTo>
                <a:lnTo>
                  <a:pt x="23" y="186"/>
                </a:lnTo>
                <a:lnTo>
                  <a:pt x="29" y="193"/>
                </a:lnTo>
                <a:lnTo>
                  <a:pt x="35" y="199"/>
                </a:lnTo>
                <a:lnTo>
                  <a:pt x="42" y="204"/>
                </a:lnTo>
                <a:lnTo>
                  <a:pt x="50" y="208"/>
                </a:lnTo>
                <a:lnTo>
                  <a:pt x="58" y="211"/>
                </a:lnTo>
                <a:lnTo>
                  <a:pt x="67" y="213"/>
                </a:lnTo>
                <a:lnTo>
                  <a:pt x="75" y="215"/>
                </a:lnTo>
                <a:lnTo>
                  <a:pt x="85" y="215"/>
                </a:lnTo>
                <a:lnTo>
                  <a:pt x="101" y="214"/>
                </a:lnTo>
                <a:lnTo>
                  <a:pt x="116" y="209"/>
                </a:lnTo>
                <a:lnTo>
                  <a:pt x="130" y="202"/>
                </a:lnTo>
                <a:lnTo>
                  <a:pt x="141" y="193"/>
                </a:lnTo>
                <a:lnTo>
                  <a:pt x="151" y="181"/>
                </a:lnTo>
                <a:lnTo>
                  <a:pt x="157" y="167"/>
                </a:lnTo>
                <a:lnTo>
                  <a:pt x="163" y="151"/>
                </a:lnTo>
                <a:lnTo>
                  <a:pt x="165" y="134"/>
                </a:lnTo>
                <a:lnTo>
                  <a:pt x="139"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3" name="Rectangle 459"/>
          <p:cNvSpPr>
            <a:spLocks noChangeArrowheads="1"/>
          </p:cNvSpPr>
          <p:nvPr/>
        </p:nvSpPr>
        <p:spPr bwMode="auto">
          <a:xfrm>
            <a:off x="7580313" y="3962401"/>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24" name="Freeform 460"/>
          <p:cNvSpPr>
            <a:spLocks noEditPoints="1"/>
          </p:cNvSpPr>
          <p:nvPr/>
        </p:nvSpPr>
        <p:spPr bwMode="auto">
          <a:xfrm>
            <a:off x="6375401" y="4067176"/>
            <a:ext cx="60325" cy="104775"/>
          </a:xfrm>
          <a:custGeom>
            <a:avLst/>
            <a:gdLst>
              <a:gd name="T0" fmla="*/ 36943 w 129"/>
              <a:gd name="T1" fmla="*/ 104775 h 196"/>
              <a:gd name="T2" fmla="*/ 48166 w 129"/>
              <a:gd name="T3" fmla="*/ 104775 h 196"/>
              <a:gd name="T4" fmla="*/ 48166 w 129"/>
              <a:gd name="T5" fmla="*/ 78581 h 196"/>
              <a:gd name="T6" fmla="*/ 60325 w 129"/>
              <a:gd name="T7" fmla="*/ 78581 h 196"/>
              <a:gd name="T8" fmla="*/ 60325 w 129"/>
              <a:gd name="T9" fmla="*/ 66286 h 196"/>
              <a:gd name="T10" fmla="*/ 48166 w 129"/>
              <a:gd name="T11" fmla="*/ 66286 h 196"/>
              <a:gd name="T12" fmla="*/ 48166 w 129"/>
              <a:gd name="T13" fmla="*/ 0 h 196"/>
              <a:gd name="T14" fmla="*/ 36943 w 129"/>
              <a:gd name="T15" fmla="*/ 0 h 196"/>
              <a:gd name="T16" fmla="*/ 0 w 129"/>
              <a:gd name="T17" fmla="*/ 65217 h 196"/>
              <a:gd name="T18" fmla="*/ 0 w 129"/>
              <a:gd name="T19" fmla="*/ 78581 h 196"/>
              <a:gd name="T20" fmla="*/ 36943 w 129"/>
              <a:gd name="T21" fmla="*/ 78581 h 196"/>
              <a:gd name="T22" fmla="*/ 36943 w 129"/>
              <a:gd name="T23" fmla="*/ 104775 h 196"/>
              <a:gd name="T24" fmla="*/ 10288 w 129"/>
              <a:gd name="T25" fmla="*/ 66286 h 196"/>
              <a:gd name="T26" fmla="*/ 36943 w 129"/>
              <a:gd name="T27" fmla="*/ 18175 h 196"/>
              <a:gd name="T28" fmla="*/ 36943 w 129"/>
              <a:gd name="T29" fmla="*/ 66286 h 196"/>
              <a:gd name="T30" fmla="*/ 10288 w 129"/>
              <a:gd name="T31" fmla="*/ 66286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
              <a:gd name="T49" fmla="*/ 0 h 196"/>
              <a:gd name="T50" fmla="*/ 129 w 129"/>
              <a:gd name="T51" fmla="*/ 196 h 1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 h="196">
                <a:moveTo>
                  <a:pt x="79" y="196"/>
                </a:moveTo>
                <a:lnTo>
                  <a:pt x="103" y="196"/>
                </a:lnTo>
                <a:lnTo>
                  <a:pt x="103" y="147"/>
                </a:lnTo>
                <a:lnTo>
                  <a:pt x="129" y="147"/>
                </a:lnTo>
                <a:lnTo>
                  <a:pt x="129" y="124"/>
                </a:lnTo>
                <a:lnTo>
                  <a:pt x="103" y="124"/>
                </a:lnTo>
                <a:lnTo>
                  <a:pt x="103" y="0"/>
                </a:lnTo>
                <a:lnTo>
                  <a:pt x="79" y="0"/>
                </a:lnTo>
                <a:lnTo>
                  <a:pt x="0" y="122"/>
                </a:lnTo>
                <a:lnTo>
                  <a:pt x="0" y="147"/>
                </a:lnTo>
                <a:lnTo>
                  <a:pt x="79" y="147"/>
                </a:lnTo>
                <a:lnTo>
                  <a:pt x="79" y="196"/>
                </a:lnTo>
                <a:close/>
                <a:moveTo>
                  <a:pt x="22" y="124"/>
                </a:moveTo>
                <a:lnTo>
                  <a:pt x="79" y="34"/>
                </a:lnTo>
                <a:lnTo>
                  <a:pt x="79" y="124"/>
                </a:lnTo>
                <a:lnTo>
                  <a:pt x="22" y="124"/>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5" name="Freeform 461"/>
          <p:cNvSpPr>
            <a:spLocks noEditPoints="1"/>
          </p:cNvSpPr>
          <p:nvPr/>
        </p:nvSpPr>
        <p:spPr bwMode="auto">
          <a:xfrm>
            <a:off x="6443664" y="4065588"/>
            <a:ext cx="58737" cy="107950"/>
          </a:xfrm>
          <a:custGeom>
            <a:avLst/>
            <a:gdLst>
              <a:gd name="T0" fmla="*/ 0 w 126"/>
              <a:gd name="T1" fmla="*/ 60325 h 204"/>
              <a:gd name="T2" fmla="*/ 1399 w 126"/>
              <a:gd name="T3" fmla="*/ 71967 h 204"/>
              <a:gd name="T4" fmla="*/ 3263 w 126"/>
              <a:gd name="T5" fmla="*/ 82021 h 204"/>
              <a:gd name="T6" fmla="*/ 6060 w 126"/>
              <a:gd name="T7" fmla="*/ 90488 h 204"/>
              <a:gd name="T8" fmla="*/ 9323 w 126"/>
              <a:gd name="T9" fmla="*/ 97367 h 204"/>
              <a:gd name="T10" fmla="*/ 14451 w 126"/>
              <a:gd name="T11" fmla="*/ 102129 h 204"/>
              <a:gd name="T12" fmla="*/ 20045 w 126"/>
              <a:gd name="T13" fmla="*/ 105833 h 204"/>
              <a:gd name="T14" fmla="*/ 25639 w 126"/>
              <a:gd name="T15" fmla="*/ 107950 h 204"/>
              <a:gd name="T16" fmla="*/ 32632 w 126"/>
              <a:gd name="T17" fmla="*/ 107950 h 204"/>
              <a:gd name="T18" fmla="*/ 39158 w 126"/>
              <a:gd name="T19" fmla="*/ 105833 h 204"/>
              <a:gd name="T20" fmla="*/ 44286 w 126"/>
              <a:gd name="T21" fmla="*/ 102129 h 204"/>
              <a:gd name="T22" fmla="*/ 49414 w 126"/>
              <a:gd name="T23" fmla="*/ 97367 h 204"/>
              <a:gd name="T24" fmla="*/ 52677 w 126"/>
              <a:gd name="T25" fmla="*/ 90488 h 204"/>
              <a:gd name="T26" fmla="*/ 55940 w 126"/>
              <a:gd name="T27" fmla="*/ 82021 h 204"/>
              <a:gd name="T28" fmla="*/ 57805 w 126"/>
              <a:gd name="T29" fmla="*/ 71967 h 204"/>
              <a:gd name="T30" fmla="*/ 58737 w 126"/>
              <a:gd name="T31" fmla="*/ 60325 h 204"/>
              <a:gd name="T32" fmla="*/ 58737 w 126"/>
              <a:gd name="T33" fmla="*/ 47625 h 204"/>
              <a:gd name="T34" fmla="*/ 57805 w 126"/>
              <a:gd name="T35" fmla="*/ 35983 h 204"/>
              <a:gd name="T36" fmla="*/ 55940 w 126"/>
              <a:gd name="T37" fmla="*/ 25929 h 204"/>
              <a:gd name="T38" fmla="*/ 52677 w 126"/>
              <a:gd name="T39" fmla="*/ 17463 h 204"/>
              <a:gd name="T40" fmla="*/ 49414 w 126"/>
              <a:gd name="T41" fmla="*/ 10583 h 204"/>
              <a:gd name="T42" fmla="*/ 44286 w 126"/>
              <a:gd name="T43" fmla="*/ 5292 h 204"/>
              <a:gd name="T44" fmla="*/ 39158 w 126"/>
              <a:gd name="T45" fmla="*/ 1588 h 204"/>
              <a:gd name="T46" fmla="*/ 32632 w 126"/>
              <a:gd name="T47" fmla="*/ 0 h 204"/>
              <a:gd name="T48" fmla="*/ 25639 w 126"/>
              <a:gd name="T49" fmla="*/ 0 h 204"/>
              <a:gd name="T50" fmla="*/ 20045 w 126"/>
              <a:gd name="T51" fmla="*/ 1588 h 204"/>
              <a:gd name="T52" fmla="*/ 14451 w 126"/>
              <a:gd name="T53" fmla="*/ 5292 h 204"/>
              <a:gd name="T54" fmla="*/ 9323 w 126"/>
              <a:gd name="T55" fmla="*/ 10583 h 204"/>
              <a:gd name="T56" fmla="*/ 6060 w 126"/>
              <a:gd name="T57" fmla="*/ 17463 h 204"/>
              <a:gd name="T58" fmla="*/ 3263 w 126"/>
              <a:gd name="T59" fmla="*/ 25929 h 204"/>
              <a:gd name="T60" fmla="*/ 1399 w 126"/>
              <a:gd name="T61" fmla="*/ 35983 h 204"/>
              <a:gd name="T62" fmla="*/ 0 w 126"/>
              <a:gd name="T63" fmla="*/ 47625 h 204"/>
              <a:gd name="T64" fmla="*/ 12120 w 126"/>
              <a:gd name="T65" fmla="*/ 53975 h 204"/>
              <a:gd name="T66" fmla="*/ 13053 w 126"/>
              <a:gd name="T67" fmla="*/ 35983 h 204"/>
              <a:gd name="T68" fmla="*/ 15850 w 126"/>
              <a:gd name="T69" fmla="*/ 22754 h 204"/>
              <a:gd name="T70" fmla="*/ 21444 w 126"/>
              <a:gd name="T71" fmla="*/ 14817 h 204"/>
              <a:gd name="T72" fmla="*/ 29835 w 126"/>
              <a:gd name="T73" fmla="*/ 12171 h 204"/>
              <a:gd name="T74" fmla="*/ 37760 w 126"/>
              <a:gd name="T75" fmla="*/ 14817 h 204"/>
              <a:gd name="T76" fmla="*/ 42887 w 126"/>
              <a:gd name="T77" fmla="*/ 22754 h 204"/>
              <a:gd name="T78" fmla="*/ 45684 w 126"/>
              <a:gd name="T79" fmla="*/ 35983 h 204"/>
              <a:gd name="T80" fmla="*/ 47083 w 126"/>
              <a:gd name="T81" fmla="*/ 53975 h 204"/>
              <a:gd name="T82" fmla="*/ 45684 w 126"/>
              <a:gd name="T83" fmla="*/ 71967 h 204"/>
              <a:gd name="T84" fmla="*/ 42887 w 126"/>
              <a:gd name="T85" fmla="*/ 85196 h 204"/>
              <a:gd name="T86" fmla="*/ 37760 w 126"/>
              <a:gd name="T87" fmla="*/ 93133 h 204"/>
              <a:gd name="T88" fmla="*/ 29835 w 126"/>
              <a:gd name="T89" fmla="*/ 95250 h 204"/>
              <a:gd name="T90" fmla="*/ 21444 w 126"/>
              <a:gd name="T91" fmla="*/ 93133 h 204"/>
              <a:gd name="T92" fmla="*/ 15850 w 126"/>
              <a:gd name="T93" fmla="*/ 85196 h 204"/>
              <a:gd name="T94" fmla="*/ 13053 w 126"/>
              <a:gd name="T95" fmla="*/ 71967 h 204"/>
              <a:gd name="T96" fmla="*/ 12120 w 126"/>
              <a:gd name="T97" fmla="*/ 53975 h 2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6"/>
              <a:gd name="T148" fmla="*/ 0 h 204"/>
              <a:gd name="T149" fmla="*/ 126 w 126"/>
              <a:gd name="T150" fmla="*/ 204 h 2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6" h="204">
                <a:moveTo>
                  <a:pt x="0" y="102"/>
                </a:moveTo>
                <a:lnTo>
                  <a:pt x="0" y="114"/>
                </a:lnTo>
                <a:lnTo>
                  <a:pt x="1" y="126"/>
                </a:lnTo>
                <a:lnTo>
                  <a:pt x="3" y="136"/>
                </a:lnTo>
                <a:lnTo>
                  <a:pt x="5" y="147"/>
                </a:lnTo>
                <a:lnTo>
                  <a:pt x="7" y="155"/>
                </a:lnTo>
                <a:lnTo>
                  <a:pt x="10" y="164"/>
                </a:lnTo>
                <a:lnTo>
                  <a:pt x="13" y="171"/>
                </a:lnTo>
                <a:lnTo>
                  <a:pt x="16" y="178"/>
                </a:lnTo>
                <a:lnTo>
                  <a:pt x="20" y="184"/>
                </a:lnTo>
                <a:lnTo>
                  <a:pt x="26" y="190"/>
                </a:lnTo>
                <a:lnTo>
                  <a:pt x="31" y="193"/>
                </a:lnTo>
                <a:lnTo>
                  <a:pt x="36" y="197"/>
                </a:lnTo>
                <a:lnTo>
                  <a:pt x="43" y="200"/>
                </a:lnTo>
                <a:lnTo>
                  <a:pt x="49" y="203"/>
                </a:lnTo>
                <a:lnTo>
                  <a:pt x="55" y="204"/>
                </a:lnTo>
                <a:lnTo>
                  <a:pt x="63" y="204"/>
                </a:lnTo>
                <a:lnTo>
                  <a:pt x="70" y="204"/>
                </a:lnTo>
                <a:lnTo>
                  <a:pt x="77" y="203"/>
                </a:lnTo>
                <a:lnTo>
                  <a:pt x="84" y="200"/>
                </a:lnTo>
                <a:lnTo>
                  <a:pt x="90" y="197"/>
                </a:lnTo>
                <a:lnTo>
                  <a:pt x="95" y="193"/>
                </a:lnTo>
                <a:lnTo>
                  <a:pt x="101" y="190"/>
                </a:lnTo>
                <a:lnTo>
                  <a:pt x="106" y="184"/>
                </a:lnTo>
                <a:lnTo>
                  <a:pt x="110" y="178"/>
                </a:lnTo>
                <a:lnTo>
                  <a:pt x="113" y="171"/>
                </a:lnTo>
                <a:lnTo>
                  <a:pt x="116" y="164"/>
                </a:lnTo>
                <a:lnTo>
                  <a:pt x="120" y="155"/>
                </a:lnTo>
                <a:lnTo>
                  <a:pt x="122" y="147"/>
                </a:lnTo>
                <a:lnTo>
                  <a:pt x="124" y="136"/>
                </a:lnTo>
                <a:lnTo>
                  <a:pt x="125" y="126"/>
                </a:lnTo>
                <a:lnTo>
                  <a:pt x="126" y="114"/>
                </a:lnTo>
                <a:lnTo>
                  <a:pt x="126" y="102"/>
                </a:lnTo>
                <a:lnTo>
                  <a:pt x="126" y="90"/>
                </a:lnTo>
                <a:lnTo>
                  <a:pt x="125" y="78"/>
                </a:lnTo>
                <a:lnTo>
                  <a:pt x="124" y="68"/>
                </a:lnTo>
                <a:lnTo>
                  <a:pt x="122" y="58"/>
                </a:lnTo>
                <a:lnTo>
                  <a:pt x="120" y="49"/>
                </a:lnTo>
                <a:lnTo>
                  <a:pt x="116" y="41"/>
                </a:lnTo>
                <a:lnTo>
                  <a:pt x="113" y="33"/>
                </a:lnTo>
                <a:lnTo>
                  <a:pt x="110" y="26"/>
                </a:lnTo>
                <a:lnTo>
                  <a:pt x="106" y="20"/>
                </a:lnTo>
                <a:lnTo>
                  <a:pt x="101" y="15"/>
                </a:lnTo>
                <a:lnTo>
                  <a:pt x="95" y="10"/>
                </a:lnTo>
                <a:lnTo>
                  <a:pt x="90" y="7"/>
                </a:lnTo>
                <a:lnTo>
                  <a:pt x="84" y="3"/>
                </a:lnTo>
                <a:lnTo>
                  <a:pt x="77" y="1"/>
                </a:lnTo>
                <a:lnTo>
                  <a:pt x="70" y="0"/>
                </a:lnTo>
                <a:lnTo>
                  <a:pt x="63" y="0"/>
                </a:lnTo>
                <a:lnTo>
                  <a:pt x="55" y="0"/>
                </a:lnTo>
                <a:lnTo>
                  <a:pt x="49" y="1"/>
                </a:lnTo>
                <a:lnTo>
                  <a:pt x="43" y="3"/>
                </a:lnTo>
                <a:lnTo>
                  <a:pt x="36" y="7"/>
                </a:lnTo>
                <a:lnTo>
                  <a:pt x="31" y="10"/>
                </a:lnTo>
                <a:lnTo>
                  <a:pt x="26" y="15"/>
                </a:lnTo>
                <a:lnTo>
                  <a:pt x="20" y="20"/>
                </a:lnTo>
                <a:lnTo>
                  <a:pt x="16" y="26"/>
                </a:lnTo>
                <a:lnTo>
                  <a:pt x="13" y="33"/>
                </a:lnTo>
                <a:lnTo>
                  <a:pt x="10" y="41"/>
                </a:lnTo>
                <a:lnTo>
                  <a:pt x="7" y="49"/>
                </a:lnTo>
                <a:lnTo>
                  <a:pt x="5" y="58"/>
                </a:lnTo>
                <a:lnTo>
                  <a:pt x="3" y="68"/>
                </a:lnTo>
                <a:lnTo>
                  <a:pt x="1" y="78"/>
                </a:lnTo>
                <a:lnTo>
                  <a:pt x="0" y="90"/>
                </a:lnTo>
                <a:lnTo>
                  <a:pt x="0" y="102"/>
                </a:lnTo>
                <a:close/>
                <a:moveTo>
                  <a:pt x="26" y="102"/>
                </a:moveTo>
                <a:lnTo>
                  <a:pt x="26" y="84"/>
                </a:lnTo>
                <a:lnTo>
                  <a:pt x="28" y="68"/>
                </a:lnTo>
                <a:lnTo>
                  <a:pt x="31" y="54"/>
                </a:lnTo>
                <a:lnTo>
                  <a:pt x="34" y="43"/>
                </a:lnTo>
                <a:lnTo>
                  <a:pt x="39" y="34"/>
                </a:lnTo>
                <a:lnTo>
                  <a:pt x="46" y="28"/>
                </a:lnTo>
                <a:lnTo>
                  <a:pt x="54" y="24"/>
                </a:lnTo>
                <a:lnTo>
                  <a:pt x="64" y="23"/>
                </a:lnTo>
                <a:lnTo>
                  <a:pt x="72" y="24"/>
                </a:lnTo>
                <a:lnTo>
                  <a:pt x="81" y="28"/>
                </a:lnTo>
                <a:lnTo>
                  <a:pt x="87" y="34"/>
                </a:lnTo>
                <a:lnTo>
                  <a:pt x="92" y="43"/>
                </a:lnTo>
                <a:lnTo>
                  <a:pt x="96" y="54"/>
                </a:lnTo>
                <a:lnTo>
                  <a:pt x="98" y="68"/>
                </a:lnTo>
                <a:lnTo>
                  <a:pt x="101" y="84"/>
                </a:lnTo>
                <a:lnTo>
                  <a:pt x="101" y="102"/>
                </a:lnTo>
                <a:lnTo>
                  <a:pt x="101" y="121"/>
                </a:lnTo>
                <a:lnTo>
                  <a:pt x="98" y="136"/>
                </a:lnTo>
                <a:lnTo>
                  <a:pt x="96" y="150"/>
                </a:lnTo>
                <a:lnTo>
                  <a:pt x="92" y="161"/>
                </a:lnTo>
                <a:lnTo>
                  <a:pt x="87" y="170"/>
                </a:lnTo>
                <a:lnTo>
                  <a:pt x="81" y="176"/>
                </a:lnTo>
                <a:lnTo>
                  <a:pt x="72" y="179"/>
                </a:lnTo>
                <a:lnTo>
                  <a:pt x="64" y="180"/>
                </a:lnTo>
                <a:lnTo>
                  <a:pt x="54" y="179"/>
                </a:lnTo>
                <a:lnTo>
                  <a:pt x="46" y="176"/>
                </a:lnTo>
                <a:lnTo>
                  <a:pt x="39" y="170"/>
                </a:lnTo>
                <a:lnTo>
                  <a:pt x="34" y="161"/>
                </a:lnTo>
                <a:lnTo>
                  <a:pt x="31" y="150"/>
                </a:lnTo>
                <a:lnTo>
                  <a:pt x="28" y="136"/>
                </a:lnTo>
                <a:lnTo>
                  <a:pt x="26" y="121"/>
                </a:lnTo>
                <a:lnTo>
                  <a:pt x="26" y="102"/>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6" name="Freeform 462"/>
          <p:cNvSpPr>
            <a:spLocks noEditPoints="1"/>
          </p:cNvSpPr>
          <p:nvPr/>
        </p:nvSpPr>
        <p:spPr bwMode="auto">
          <a:xfrm>
            <a:off x="7051676" y="4062414"/>
            <a:ext cx="79375" cy="109537"/>
          </a:xfrm>
          <a:custGeom>
            <a:avLst/>
            <a:gdLst>
              <a:gd name="T0" fmla="*/ 0 w 168"/>
              <a:gd name="T1" fmla="*/ 109537 h 207"/>
              <a:gd name="T2" fmla="*/ 12757 w 168"/>
              <a:gd name="T3" fmla="*/ 109537 h 207"/>
              <a:gd name="T4" fmla="*/ 22206 w 168"/>
              <a:gd name="T5" fmla="*/ 76729 h 207"/>
              <a:gd name="T6" fmla="*/ 57169 w 168"/>
              <a:gd name="T7" fmla="*/ 76729 h 207"/>
              <a:gd name="T8" fmla="*/ 66618 w 168"/>
              <a:gd name="T9" fmla="*/ 109537 h 207"/>
              <a:gd name="T10" fmla="*/ 79375 w 168"/>
              <a:gd name="T11" fmla="*/ 109537 h 207"/>
              <a:gd name="T12" fmla="*/ 46302 w 168"/>
              <a:gd name="T13" fmla="*/ 0 h 207"/>
              <a:gd name="T14" fmla="*/ 33073 w 168"/>
              <a:gd name="T15" fmla="*/ 0 h 207"/>
              <a:gd name="T16" fmla="*/ 0 w 168"/>
              <a:gd name="T17" fmla="*/ 109537 h 207"/>
              <a:gd name="T18" fmla="*/ 25986 w 168"/>
              <a:gd name="T19" fmla="*/ 64029 h 207"/>
              <a:gd name="T20" fmla="*/ 40160 w 168"/>
              <a:gd name="T21" fmla="*/ 15875 h 207"/>
              <a:gd name="T22" fmla="*/ 53389 w 168"/>
              <a:gd name="T23" fmla="*/ 64029 h 207"/>
              <a:gd name="T24" fmla="*/ 25986 w 168"/>
              <a:gd name="T25" fmla="*/ 6402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207"/>
              <a:gd name="T41" fmla="*/ 168 w 168"/>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207">
                <a:moveTo>
                  <a:pt x="0" y="207"/>
                </a:moveTo>
                <a:lnTo>
                  <a:pt x="27" y="207"/>
                </a:lnTo>
                <a:lnTo>
                  <a:pt x="47" y="145"/>
                </a:lnTo>
                <a:lnTo>
                  <a:pt x="121" y="145"/>
                </a:lnTo>
                <a:lnTo>
                  <a:pt x="141" y="207"/>
                </a:lnTo>
                <a:lnTo>
                  <a:pt x="168" y="207"/>
                </a:lnTo>
                <a:lnTo>
                  <a:pt x="98" y="0"/>
                </a:lnTo>
                <a:lnTo>
                  <a:pt x="70" y="0"/>
                </a:lnTo>
                <a:lnTo>
                  <a:pt x="0" y="207"/>
                </a:lnTo>
                <a:close/>
                <a:moveTo>
                  <a:pt x="55" y="121"/>
                </a:moveTo>
                <a:lnTo>
                  <a:pt x="85" y="30"/>
                </a:lnTo>
                <a:lnTo>
                  <a:pt x="113" y="121"/>
                </a:lnTo>
                <a:lnTo>
                  <a:pt x="55" y="121"/>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7" name="Rectangle 463"/>
          <p:cNvSpPr>
            <a:spLocks noChangeArrowheads="1"/>
          </p:cNvSpPr>
          <p:nvPr/>
        </p:nvSpPr>
        <p:spPr bwMode="auto">
          <a:xfrm>
            <a:off x="7138988" y="4062414"/>
            <a:ext cx="11112" cy="109537"/>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28" name="Freeform 464"/>
          <p:cNvSpPr>
            <a:spLocks noEditPoints="1"/>
          </p:cNvSpPr>
          <p:nvPr/>
        </p:nvSpPr>
        <p:spPr bwMode="auto">
          <a:xfrm>
            <a:off x="7161214" y="4089400"/>
            <a:ext cx="60325" cy="84138"/>
          </a:xfrm>
          <a:custGeom>
            <a:avLst/>
            <a:gdLst>
              <a:gd name="T0" fmla="*/ 42555 w 129"/>
              <a:gd name="T1" fmla="*/ 52388 h 159"/>
              <a:gd name="T2" fmla="*/ 41152 w 129"/>
              <a:gd name="T3" fmla="*/ 60325 h 159"/>
              <a:gd name="T4" fmla="*/ 36943 w 129"/>
              <a:gd name="T5" fmla="*/ 66675 h 159"/>
              <a:gd name="T6" fmla="*/ 30864 w 129"/>
              <a:gd name="T7" fmla="*/ 70909 h 159"/>
              <a:gd name="T8" fmla="*/ 22914 w 129"/>
              <a:gd name="T9" fmla="*/ 71967 h 159"/>
              <a:gd name="T10" fmla="*/ 17770 w 129"/>
              <a:gd name="T11" fmla="*/ 71438 h 159"/>
              <a:gd name="T12" fmla="*/ 14497 w 129"/>
              <a:gd name="T13" fmla="*/ 69321 h 159"/>
              <a:gd name="T14" fmla="*/ 12626 w 129"/>
              <a:gd name="T15" fmla="*/ 64559 h 159"/>
              <a:gd name="T16" fmla="*/ 11691 w 129"/>
              <a:gd name="T17" fmla="*/ 59796 h 159"/>
              <a:gd name="T18" fmla="*/ 12159 w 129"/>
              <a:gd name="T19" fmla="*/ 54504 h 159"/>
              <a:gd name="T20" fmla="*/ 14029 w 129"/>
              <a:gd name="T21" fmla="*/ 50800 h 159"/>
              <a:gd name="T22" fmla="*/ 17303 w 129"/>
              <a:gd name="T23" fmla="*/ 47625 h 159"/>
              <a:gd name="T24" fmla="*/ 22447 w 129"/>
              <a:gd name="T25" fmla="*/ 46567 h 159"/>
              <a:gd name="T26" fmla="*/ 33202 w 129"/>
              <a:gd name="T27" fmla="*/ 44450 h 159"/>
              <a:gd name="T28" fmla="*/ 42555 w 129"/>
              <a:gd name="T29" fmla="*/ 40746 h 159"/>
              <a:gd name="T30" fmla="*/ 43490 w 129"/>
              <a:gd name="T31" fmla="*/ 74084 h 159"/>
              <a:gd name="T32" fmla="*/ 44893 w 129"/>
              <a:gd name="T33" fmla="*/ 78317 h 159"/>
              <a:gd name="T34" fmla="*/ 47699 w 129"/>
              <a:gd name="T35" fmla="*/ 81492 h 159"/>
              <a:gd name="T36" fmla="*/ 51440 w 129"/>
              <a:gd name="T37" fmla="*/ 83080 h 159"/>
              <a:gd name="T38" fmla="*/ 57052 w 129"/>
              <a:gd name="T39" fmla="*/ 82550 h 159"/>
              <a:gd name="T40" fmla="*/ 60325 w 129"/>
              <a:gd name="T41" fmla="*/ 71438 h 159"/>
              <a:gd name="T42" fmla="*/ 55181 w 129"/>
              <a:gd name="T43" fmla="*/ 71438 h 159"/>
              <a:gd name="T44" fmla="*/ 53310 w 129"/>
              <a:gd name="T45" fmla="*/ 67205 h 159"/>
              <a:gd name="T46" fmla="*/ 53310 w 129"/>
              <a:gd name="T47" fmla="*/ 24342 h 159"/>
              <a:gd name="T48" fmla="*/ 51908 w 129"/>
              <a:gd name="T49" fmla="*/ 13758 h 159"/>
              <a:gd name="T50" fmla="*/ 47699 w 129"/>
              <a:gd name="T51" fmla="*/ 5821 h 159"/>
              <a:gd name="T52" fmla="*/ 39749 w 129"/>
              <a:gd name="T53" fmla="*/ 1588 h 159"/>
              <a:gd name="T54" fmla="*/ 28993 w 129"/>
              <a:gd name="T55" fmla="*/ 0 h 159"/>
              <a:gd name="T56" fmla="*/ 17770 w 129"/>
              <a:gd name="T57" fmla="*/ 2117 h 159"/>
              <a:gd name="T58" fmla="*/ 9820 w 129"/>
              <a:gd name="T59" fmla="*/ 6879 h 159"/>
              <a:gd name="T60" fmla="*/ 5144 w 129"/>
              <a:gd name="T61" fmla="*/ 14817 h 159"/>
              <a:gd name="T62" fmla="*/ 3273 w 129"/>
              <a:gd name="T63" fmla="*/ 25400 h 159"/>
              <a:gd name="T64" fmla="*/ 13561 w 129"/>
              <a:gd name="T65" fmla="*/ 25929 h 159"/>
              <a:gd name="T66" fmla="*/ 14497 w 129"/>
              <a:gd name="T67" fmla="*/ 19579 h 159"/>
              <a:gd name="T68" fmla="*/ 17303 w 129"/>
              <a:gd name="T69" fmla="*/ 15346 h 159"/>
              <a:gd name="T70" fmla="*/ 21979 w 129"/>
              <a:gd name="T71" fmla="*/ 12700 h 159"/>
              <a:gd name="T72" fmla="*/ 28058 w 129"/>
              <a:gd name="T73" fmla="*/ 11642 h 159"/>
              <a:gd name="T74" fmla="*/ 34605 w 129"/>
              <a:gd name="T75" fmla="*/ 12700 h 159"/>
              <a:gd name="T76" fmla="*/ 39281 w 129"/>
              <a:gd name="T77" fmla="*/ 14817 h 159"/>
              <a:gd name="T78" fmla="*/ 41620 w 129"/>
              <a:gd name="T79" fmla="*/ 18521 h 159"/>
              <a:gd name="T80" fmla="*/ 42555 w 129"/>
              <a:gd name="T81" fmla="*/ 23283 h 159"/>
              <a:gd name="T82" fmla="*/ 42087 w 129"/>
              <a:gd name="T83" fmla="*/ 29104 h 159"/>
              <a:gd name="T84" fmla="*/ 39749 w 129"/>
              <a:gd name="T85" fmla="*/ 31750 h 159"/>
              <a:gd name="T86" fmla="*/ 33202 w 129"/>
              <a:gd name="T87" fmla="*/ 33338 h 159"/>
              <a:gd name="T88" fmla="*/ 22447 w 129"/>
              <a:gd name="T89" fmla="*/ 34396 h 159"/>
              <a:gd name="T90" fmla="*/ 12626 w 129"/>
              <a:gd name="T91" fmla="*/ 37571 h 159"/>
              <a:gd name="T92" fmla="*/ 5612 w 129"/>
              <a:gd name="T93" fmla="*/ 42863 h 159"/>
              <a:gd name="T94" fmla="*/ 1871 w 129"/>
              <a:gd name="T95" fmla="*/ 50271 h 159"/>
              <a:gd name="T96" fmla="*/ 0 w 129"/>
              <a:gd name="T97" fmla="*/ 59796 h 159"/>
              <a:gd name="T98" fmla="*/ 1871 w 129"/>
              <a:gd name="T99" fmla="*/ 69850 h 159"/>
              <a:gd name="T100" fmla="*/ 5612 w 129"/>
              <a:gd name="T101" fmla="*/ 77788 h 159"/>
              <a:gd name="T102" fmla="*/ 12159 w 129"/>
              <a:gd name="T103" fmla="*/ 82021 h 159"/>
              <a:gd name="T104" fmla="*/ 21044 w 129"/>
              <a:gd name="T105" fmla="*/ 84138 h 159"/>
              <a:gd name="T106" fmla="*/ 33202 w 129"/>
              <a:gd name="T107" fmla="*/ 80963 h 159"/>
              <a:gd name="T108" fmla="*/ 43490 w 129"/>
              <a:gd name="T109" fmla="*/ 70909 h 1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9"/>
              <a:gd name="T167" fmla="*/ 129 w 129"/>
              <a:gd name="T168" fmla="*/ 159 h 1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9">
                <a:moveTo>
                  <a:pt x="91" y="77"/>
                </a:moveTo>
                <a:lnTo>
                  <a:pt x="91" y="99"/>
                </a:lnTo>
                <a:lnTo>
                  <a:pt x="90" y="107"/>
                </a:lnTo>
                <a:lnTo>
                  <a:pt x="88" y="114"/>
                </a:lnTo>
                <a:lnTo>
                  <a:pt x="85" y="120"/>
                </a:lnTo>
                <a:lnTo>
                  <a:pt x="79" y="126"/>
                </a:lnTo>
                <a:lnTo>
                  <a:pt x="73" y="131"/>
                </a:lnTo>
                <a:lnTo>
                  <a:pt x="66" y="134"/>
                </a:lnTo>
                <a:lnTo>
                  <a:pt x="58" y="135"/>
                </a:lnTo>
                <a:lnTo>
                  <a:pt x="49" y="136"/>
                </a:lnTo>
                <a:lnTo>
                  <a:pt x="44" y="136"/>
                </a:lnTo>
                <a:lnTo>
                  <a:pt x="38" y="135"/>
                </a:lnTo>
                <a:lnTo>
                  <a:pt x="34" y="133"/>
                </a:lnTo>
                <a:lnTo>
                  <a:pt x="31" y="131"/>
                </a:lnTo>
                <a:lnTo>
                  <a:pt x="28" y="127"/>
                </a:lnTo>
                <a:lnTo>
                  <a:pt x="27" y="122"/>
                </a:lnTo>
                <a:lnTo>
                  <a:pt x="25" y="118"/>
                </a:lnTo>
                <a:lnTo>
                  <a:pt x="25" y="113"/>
                </a:lnTo>
                <a:lnTo>
                  <a:pt x="25" y="107"/>
                </a:lnTo>
                <a:lnTo>
                  <a:pt x="26" y="103"/>
                </a:lnTo>
                <a:lnTo>
                  <a:pt x="28" y="99"/>
                </a:lnTo>
                <a:lnTo>
                  <a:pt x="30" y="96"/>
                </a:lnTo>
                <a:lnTo>
                  <a:pt x="33" y="92"/>
                </a:lnTo>
                <a:lnTo>
                  <a:pt x="37" y="90"/>
                </a:lnTo>
                <a:lnTo>
                  <a:pt x="43" y="89"/>
                </a:lnTo>
                <a:lnTo>
                  <a:pt x="48" y="88"/>
                </a:lnTo>
                <a:lnTo>
                  <a:pt x="59" y="85"/>
                </a:lnTo>
                <a:lnTo>
                  <a:pt x="71" y="84"/>
                </a:lnTo>
                <a:lnTo>
                  <a:pt x="82" y="82"/>
                </a:lnTo>
                <a:lnTo>
                  <a:pt x="91" y="77"/>
                </a:lnTo>
                <a:close/>
                <a:moveTo>
                  <a:pt x="93" y="134"/>
                </a:moveTo>
                <a:lnTo>
                  <a:pt x="93" y="140"/>
                </a:lnTo>
                <a:lnTo>
                  <a:pt x="94" y="145"/>
                </a:lnTo>
                <a:lnTo>
                  <a:pt x="96" y="148"/>
                </a:lnTo>
                <a:lnTo>
                  <a:pt x="98" y="152"/>
                </a:lnTo>
                <a:lnTo>
                  <a:pt x="102" y="154"/>
                </a:lnTo>
                <a:lnTo>
                  <a:pt x="106" y="156"/>
                </a:lnTo>
                <a:lnTo>
                  <a:pt x="110" y="157"/>
                </a:lnTo>
                <a:lnTo>
                  <a:pt x="116" y="157"/>
                </a:lnTo>
                <a:lnTo>
                  <a:pt x="122" y="156"/>
                </a:lnTo>
                <a:lnTo>
                  <a:pt x="129" y="155"/>
                </a:lnTo>
                <a:lnTo>
                  <a:pt x="129" y="135"/>
                </a:lnTo>
                <a:lnTo>
                  <a:pt x="123" y="136"/>
                </a:lnTo>
                <a:lnTo>
                  <a:pt x="118" y="135"/>
                </a:lnTo>
                <a:lnTo>
                  <a:pt x="115" y="132"/>
                </a:lnTo>
                <a:lnTo>
                  <a:pt x="114" y="127"/>
                </a:lnTo>
                <a:lnTo>
                  <a:pt x="114" y="120"/>
                </a:lnTo>
                <a:lnTo>
                  <a:pt x="114" y="46"/>
                </a:lnTo>
                <a:lnTo>
                  <a:pt x="113" y="35"/>
                </a:lnTo>
                <a:lnTo>
                  <a:pt x="111" y="26"/>
                </a:lnTo>
                <a:lnTo>
                  <a:pt x="107" y="18"/>
                </a:lnTo>
                <a:lnTo>
                  <a:pt x="102" y="11"/>
                </a:lnTo>
                <a:lnTo>
                  <a:pt x="94" y="6"/>
                </a:lnTo>
                <a:lnTo>
                  <a:pt x="85" y="3"/>
                </a:lnTo>
                <a:lnTo>
                  <a:pt x="74" y="1"/>
                </a:lnTo>
                <a:lnTo>
                  <a:pt x="62" y="0"/>
                </a:lnTo>
                <a:lnTo>
                  <a:pt x="49" y="1"/>
                </a:lnTo>
                <a:lnTo>
                  <a:pt x="38" y="4"/>
                </a:lnTo>
                <a:lnTo>
                  <a:pt x="29" y="7"/>
                </a:lnTo>
                <a:lnTo>
                  <a:pt x="21" y="13"/>
                </a:lnTo>
                <a:lnTo>
                  <a:pt x="15" y="20"/>
                </a:lnTo>
                <a:lnTo>
                  <a:pt x="11" y="28"/>
                </a:lnTo>
                <a:lnTo>
                  <a:pt x="8" y="37"/>
                </a:lnTo>
                <a:lnTo>
                  <a:pt x="7" y="48"/>
                </a:lnTo>
                <a:lnTo>
                  <a:pt x="7" y="49"/>
                </a:lnTo>
                <a:lnTo>
                  <a:pt x="29" y="49"/>
                </a:lnTo>
                <a:lnTo>
                  <a:pt x="29" y="43"/>
                </a:lnTo>
                <a:lnTo>
                  <a:pt x="31" y="37"/>
                </a:lnTo>
                <a:lnTo>
                  <a:pt x="33" y="33"/>
                </a:lnTo>
                <a:lnTo>
                  <a:pt x="37" y="29"/>
                </a:lnTo>
                <a:lnTo>
                  <a:pt x="42" y="26"/>
                </a:lnTo>
                <a:lnTo>
                  <a:pt x="47" y="24"/>
                </a:lnTo>
                <a:lnTo>
                  <a:pt x="53" y="22"/>
                </a:lnTo>
                <a:lnTo>
                  <a:pt x="60" y="22"/>
                </a:lnTo>
                <a:lnTo>
                  <a:pt x="68" y="22"/>
                </a:lnTo>
                <a:lnTo>
                  <a:pt x="74" y="24"/>
                </a:lnTo>
                <a:lnTo>
                  <a:pt x="79" y="26"/>
                </a:lnTo>
                <a:lnTo>
                  <a:pt x="84" y="28"/>
                </a:lnTo>
                <a:lnTo>
                  <a:pt x="87" y="30"/>
                </a:lnTo>
                <a:lnTo>
                  <a:pt x="89" y="35"/>
                </a:lnTo>
                <a:lnTo>
                  <a:pt x="91" y="39"/>
                </a:lnTo>
                <a:lnTo>
                  <a:pt x="91" y="44"/>
                </a:lnTo>
                <a:lnTo>
                  <a:pt x="91" y="50"/>
                </a:lnTo>
                <a:lnTo>
                  <a:pt x="90" y="55"/>
                </a:lnTo>
                <a:lnTo>
                  <a:pt x="89" y="57"/>
                </a:lnTo>
                <a:lnTo>
                  <a:pt x="85" y="60"/>
                </a:lnTo>
                <a:lnTo>
                  <a:pt x="79" y="62"/>
                </a:lnTo>
                <a:lnTo>
                  <a:pt x="71" y="63"/>
                </a:lnTo>
                <a:lnTo>
                  <a:pt x="60" y="64"/>
                </a:lnTo>
                <a:lnTo>
                  <a:pt x="48" y="65"/>
                </a:lnTo>
                <a:lnTo>
                  <a:pt x="36" y="68"/>
                </a:lnTo>
                <a:lnTo>
                  <a:pt x="27" y="71"/>
                </a:lnTo>
                <a:lnTo>
                  <a:pt x="18" y="75"/>
                </a:lnTo>
                <a:lnTo>
                  <a:pt x="12" y="81"/>
                </a:lnTo>
                <a:lnTo>
                  <a:pt x="7" y="86"/>
                </a:lnTo>
                <a:lnTo>
                  <a:pt x="4" y="95"/>
                </a:lnTo>
                <a:lnTo>
                  <a:pt x="1" y="103"/>
                </a:lnTo>
                <a:lnTo>
                  <a:pt x="0" y="113"/>
                </a:lnTo>
                <a:lnTo>
                  <a:pt x="1" y="124"/>
                </a:lnTo>
                <a:lnTo>
                  <a:pt x="4" y="132"/>
                </a:lnTo>
                <a:lnTo>
                  <a:pt x="7" y="140"/>
                </a:lnTo>
                <a:lnTo>
                  <a:pt x="12" y="147"/>
                </a:lnTo>
                <a:lnTo>
                  <a:pt x="18" y="152"/>
                </a:lnTo>
                <a:lnTo>
                  <a:pt x="26" y="155"/>
                </a:lnTo>
                <a:lnTo>
                  <a:pt x="35" y="157"/>
                </a:lnTo>
                <a:lnTo>
                  <a:pt x="45" y="159"/>
                </a:lnTo>
                <a:lnTo>
                  <a:pt x="58" y="157"/>
                </a:lnTo>
                <a:lnTo>
                  <a:pt x="71" y="153"/>
                </a:lnTo>
                <a:lnTo>
                  <a:pt x="83" y="145"/>
                </a:lnTo>
                <a:lnTo>
                  <a:pt x="93" y="134"/>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9" name="Freeform 465"/>
          <p:cNvSpPr>
            <a:spLocks noEditPoints="1"/>
          </p:cNvSpPr>
          <p:nvPr/>
        </p:nvSpPr>
        <p:spPr bwMode="auto">
          <a:xfrm>
            <a:off x="7232651" y="4062414"/>
            <a:ext cx="11113" cy="109537"/>
          </a:xfrm>
          <a:custGeom>
            <a:avLst/>
            <a:gdLst>
              <a:gd name="T0" fmla="*/ 0 w 23"/>
              <a:gd name="T1" fmla="*/ 109537 h 207"/>
              <a:gd name="T2" fmla="*/ 11113 w 23"/>
              <a:gd name="T3" fmla="*/ 109537 h 207"/>
              <a:gd name="T4" fmla="*/ 11113 w 23"/>
              <a:gd name="T5" fmla="*/ 29633 h 207"/>
              <a:gd name="T6" fmla="*/ 0 w 23"/>
              <a:gd name="T7" fmla="*/ 29633 h 207"/>
              <a:gd name="T8" fmla="*/ 0 w 23"/>
              <a:gd name="T9" fmla="*/ 109537 h 207"/>
              <a:gd name="T10" fmla="*/ 0 w 23"/>
              <a:gd name="T11" fmla="*/ 14817 h 207"/>
              <a:gd name="T12" fmla="*/ 11113 w 23"/>
              <a:gd name="T13" fmla="*/ 14817 h 207"/>
              <a:gd name="T14" fmla="*/ 11113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0" name="Freeform 466"/>
          <p:cNvSpPr>
            <a:spLocks/>
          </p:cNvSpPr>
          <p:nvPr/>
        </p:nvSpPr>
        <p:spPr bwMode="auto">
          <a:xfrm>
            <a:off x="7259639" y="4089400"/>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5031 h 155"/>
              <a:gd name="T10" fmla="*/ 53502 w 114"/>
              <a:gd name="T11" fmla="*/ 19705 h 155"/>
              <a:gd name="T12" fmla="*/ 53028 w 114"/>
              <a:gd name="T13" fmla="*/ 14912 h 155"/>
              <a:gd name="T14" fmla="*/ 51134 w 114"/>
              <a:gd name="T15" fmla="*/ 11184 h 155"/>
              <a:gd name="T16" fmla="*/ 49714 w 114"/>
              <a:gd name="T17" fmla="*/ 7989 h 155"/>
              <a:gd name="T18" fmla="*/ 47820 w 114"/>
              <a:gd name="T19" fmla="*/ 6391 h 155"/>
              <a:gd name="T20" fmla="*/ 45926 w 114"/>
              <a:gd name="T21" fmla="*/ 4261 h 155"/>
              <a:gd name="T22" fmla="*/ 43559 w 114"/>
              <a:gd name="T23" fmla="*/ 2663 h 155"/>
              <a:gd name="T24" fmla="*/ 41191 w 114"/>
              <a:gd name="T25" fmla="*/ 1598 h 155"/>
              <a:gd name="T26" fmla="*/ 37877 w 114"/>
              <a:gd name="T27" fmla="*/ 533 h 155"/>
              <a:gd name="T28" fmla="*/ 34563 w 114"/>
              <a:gd name="T29" fmla="*/ 0 h 155"/>
              <a:gd name="T30" fmla="*/ 31249 w 114"/>
              <a:gd name="T31" fmla="*/ 0 h 155"/>
              <a:gd name="T32" fmla="*/ 27934 w 114"/>
              <a:gd name="T33" fmla="*/ 0 h 155"/>
              <a:gd name="T34" fmla="*/ 25094 w 114"/>
              <a:gd name="T35" fmla="*/ 533 h 155"/>
              <a:gd name="T36" fmla="*/ 22253 w 114"/>
              <a:gd name="T37" fmla="*/ 2130 h 155"/>
              <a:gd name="T38" fmla="*/ 19412 w 114"/>
              <a:gd name="T39" fmla="*/ 3195 h 155"/>
              <a:gd name="T40" fmla="*/ 17045 w 114"/>
              <a:gd name="T41" fmla="*/ 5326 h 155"/>
              <a:gd name="T42" fmla="*/ 14677 w 114"/>
              <a:gd name="T43" fmla="*/ 7456 h 155"/>
              <a:gd name="T44" fmla="*/ 12784 w 114"/>
              <a:gd name="T45" fmla="*/ 10652 h 155"/>
              <a:gd name="T46" fmla="*/ 10416 w 114"/>
              <a:gd name="T47" fmla="*/ 13847 h 155"/>
              <a:gd name="T48" fmla="*/ 10416 w 114"/>
              <a:gd name="T49" fmla="*/ 2130 h 155"/>
              <a:gd name="T50" fmla="*/ 0 w 114"/>
              <a:gd name="T51" fmla="*/ 2130 h 155"/>
              <a:gd name="T52" fmla="*/ 0 w 114"/>
              <a:gd name="T53" fmla="*/ 82550 h 155"/>
              <a:gd name="T54" fmla="*/ 10890 w 114"/>
              <a:gd name="T55" fmla="*/ 82550 h 155"/>
              <a:gd name="T56" fmla="*/ 10890 w 114"/>
              <a:gd name="T57" fmla="*/ 36748 h 155"/>
              <a:gd name="T58" fmla="*/ 11363 w 114"/>
              <a:gd name="T59" fmla="*/ 30890 h 155"/>
              <a:gd name="T60" fmla="*/ 12784 w 114"/>
              <a:gd name="T61" fmla="*/ 26096 h 155"/>
              <a:gd name="T62" fmla="*/ 14204 w 114"/>
              <a:gd name="T63" fmla="*/ 21836 h 155"/>
              <a:gd name="T64" fmla="*/ 16098 w 114"/>
              <a:gd name="T65" fmla="*/ 18108 h 155"/>
              <a:gd name="T66" fmla="*/ 18939 w 114"/>
              <a:gd name="T67" fmla="*/ 15445 h 155"/>
              <a:gd name="T68" fmla="*/ 22253 w 114"/>
              <a:gd name="T69" fmla="*/ 13847 h 155"/>
              <a:gd name="T70" fmla="*/ 26041 w 114"/>
              <a:gd name="T71" fmla="*/ 12782 h 155"/>
              <a:gd name="T72" fmla="*/ 29828 w 114"/>
              <a:gd name="T73" fmla="*/ 11717 h 155"/>
              <a:gd name="T74" fmla="*/ 33616 w 114"/>
              <a:gd name="T75" fmla="*/ 12782 h 155"/>
              <a:gd name="T76" fmla="*/ 36457 w 114"/>
              <a:gd name="T77" fmla="*/ 13315 h 155"/>
              <a:gd name="T78" fmla="*/ 38351 w 114"/>
              <a:gd name="T79" fmla="*/ 14912 h 155"/>
              <a:gd name="T80" fmla="*/ 40718 w 114"/>
              <a:gd name="T81" fmla="*/ 17043 h 155"/>
              <a:gd name="T82" fmla="*/ 41665 w 114"/>
              <a:gd name="T83" fmla="*/ 19705 h 155"/>
              <a:gd name="T84" fmla="*/ 42612 w 114"/>
              <a:gd name="T85" fmla="*/ 23434 h 155"/>
              <a:gd name="T86" fmla="*/ 43085 w 114"/>
              <a:gd name="T87" fmla="*/ 28227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7"/>
                </a:lnTo>
                <a:lnTo>
                  <a:pt x="112" y="28"/>
                </a:lnTo>
                <a:lnTo>
                  <a:pt x="108" y="21"/>
                </a:lnTo>
                <a:lnTo>
                  <a:pt x="105" y="15"/>
                </a:lnTo>
                <a:lnTo>
                  <a:pt x="101" y="12"/>
                </a:lnTo>
                <a:lnTo>
                  <a:pt x="97" y="8"/>
                </a:lnTo>
                <a:lnTo>
                  <a:pt x="92" y="5"/>
                </a:lnTo>
                <a:lnTo>
                  <a:pt x="87" y="3"/>
                </a:lnTo>
                <a:lnTo>
                  <a:pt x="80" y="1"/>
                </a:lnTo>
                <a:lnTo>
                  <a:pt x="73" y="0"/>
                </a:lnTo>
                <a:lnTo>
                  <a:pt x="66" y="0"/>
                </a:lnTo>
                <a:lnTo>
                  <a:pt x="59" y="0"/>
                </a:lnTo>
                <a:lnTo>
                  <a:pt x="53" y="1"/>
                </a:lnTo>
                <a:lnTo>
                  <a:pt x="47" y="4"/>
                </a:lnTo>
                <a:lnTo>
                  <a:pt x="41" y="6"/>
                </a:lnTo>
                <a:lnTo>
                  <a:pt x="36" y="10"/>
                </a:lnTo>
                <a:lnTo>
                  <a:pt x="31" y="14"/>
                </a:lnTo>
                <a:lnTo>
                  <a:pt x="27" y="20"/>
                </a:lnTo>
                <a:lnTo>
                  <a:pt x="22" y="26"/>
                </a:lnTo>
                <a:lnTo>
                  <a:pt x="22" y="4"/>
                </a:lnTo>
                <a:lnTo>
                  <a:pt x="0" y="4"/>
                </a:lnTo>
                <a:lnTo>
                  <a:pt x="0" y="155"/>
                </a:lnTo>
                <a:lnTo>
                  <a:pt x="23" y="155"/>
                </a:lnTo>
                <a:lnTo>
                  <a:pt x="23" y="69"/>
                </a:lnTo>
                <a:lnTo>
                  <a:pt x="24" y="58"/>
                </a:lnTo>
                <a:lnTo>
                  <a:pt x="27" y="49"/>
                </a:lnTo>
                <a:lnTo>
                  <a:pt x="30" y="41"/>
                </a:lnTo>
                <a:lnTo>
                  <a:pt x="34" y="34"/>
                </a:lnTo>
                <a:lnTo>
                  <a:pt x="40" y="29"/>
                </a:lnTo>
                <a:lnTo>
                  <a:pt x="47" y="26"/>
                </a:lnTo>
                <a:lnTo>
                  <a:pt x="55" y="24"/>
                </a:lnTo>
                <a:lnTo>
                  <a:pt x="63" y="22"/>
                </a:lnTo>
                <a:lnTo>
                  <a:pt x="71" y="24"/>
                </a:lnTo>
                <a:lnTo>
                  <a:pt x="77" y="25"/>
                </a:lnTo>
                <a:lnTo>
                  <a:pt x="81" y="28"/>
                </a:lnTo>
                <a:lnTo>
                  <a:pt x="86" y="32"/>
                </a:lnTo>
                <a:lnTo>
                  <a:pt x="88" y="37"/>
                </a:lnTo>
                <a:lnTo>
                  <a:pt x="90" y="44"/>
                </a:lnTo>
                <a:lnTo>
                  <a:pt x="91" y="53"/>
                </a:lnTo>
                <a:lnTo>
                  <a:pt x="91" y="62"/>
                </a:lnTo>
                <a:lnTo>
                  <a:pt x="91" y="155"/>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1" name="Freeform 467"/>
          <p:cNvSpPr>
            <a:spLocks/>
          </p:cNvSpPr>
          <p:nvPr/>
        </p:nvSpPr>
        <p:spPr bwMode="auto">
          <a:xfrm>
            <a:off x="7364414" y="4062414"/>
            <a:ext cx="84137" cy="109537"/>
          </a:xfrm>
          <a:custGeom>
            <a:avLst/>
            <a:gdLst>
              <a:gd name="T0" fmla="*/ 10933 w 177"/>
              <a:gd name="T1" fmla="*/ 15875 h 207"/>
              <a:gd name="T2" fmla="*/ 11884 w 177"/>
              <a:gd name="T3" fmla="*/ 20637 h 207"/>
              <a:gd name="T4" fmla="*/ 12834 w 177"/>
              <a:gd name="T5" fmla="*/ 25929 h 207"/>
              <a:gd name="T6" fmla="*/ 35176 w 177"/>
              <a:gd name="T7" fmla="*/ 109537 h 207"/>
              <a:gd name="T8" fmla="*/ 47060 w 177"/>
              <a:gd name="T9" fmla="*/ 109537 h 207"/>
              <a:gd name="T10" fmla="*/ 69876 w 177"/>
              <a:gd name="T11" fmla="*/ 25929 h 207"/>
              <a:gd name="T12" fmla="*/ 71778 w 177"/>
              <a:gd name="T13" fmla="*/ 15875 h 207"/>
              <a:gd name="T14" fmla="*/ 71778 w 177"/>
              <a:gd name="T15" fmla="*/ 109537 h 207"/>
              <a:gd name="T16" fmla="*/ 84137 w 177"/>
              <a:gd name="T17" fmla="*/ 109537 h 207"/>
              <a:gd name="T18" fmla="*/ 84137 w 177"/>
              <a:gd name="T19" fmla="*/ 0 h 207"/>
              <a:gd name="T20" fmla="*/ 66549 w 177"/>
              <a:gd name="T21" fmla="*/ 0 h 207"/>
              <a:gd name="T22" fmla="*/ 43257 w 177"/>
              <a:gd name="T23" fmla="*/ 83608 h 207"/>
              <a:gd name="T24" fmla="*/ 41355 w 177"/>
              <a:gd name="T25" fmla="*/ 93133 h 207"/>
              <a:gd name="T26" fmla="*/ 39454 w 177"/>
              <a:gd name="T27" fmla="*/ 83608 h 207"/>
              <a:gd name="T28" fmla="*/ 16637 w 177"/>
              <a:gd name="T29" fmla="*/ 0 h 207"/>
              <a:gd name="T30" fmla="*/ 0 w 177"/>
              <a:gd name="T31" fmla="*/ 0 h 207"/>
              <a:gd name="T32" fmla="*/ 0 w 177"/>
              <a:gd name="T33" fmla="*/ 109537 h 207"/>
              <a:gd name="T34" fmla="*/ 10933 w 177"/>
              <a:gd name="T35" fmla="*/ 109537 h 207"/>
              <a:gd name="T36" fmla="*/ 10933 w 177"/>
              <a:gd name="T37" fmla="*/ 15875 h 2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7"/>
              <a:gd name="T58" fmla="*/ 0 h 207"/>
              <a:gd name="T59" fmla="*/ 177 w 177"/>
              <a:gd name="T60" fmla="*/ 207 h 2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7" h="207">
                <a:moveTo>
                  <a:pt x="23" y="30"/>
                </a:moveTo>
                <a:lnTo>
                  <a:pt x="25" y="39"/>
                </a:lnTo>
                <a:lnTo>
                  <a:pt x="27" y="49"/>
                </a:lnTo>
                <a:lnTo>
                  <a:pt x="74" y="207"/>
                </a:lnTo>
                <a:lnTo>
                  <a:pt x="99" y="207"/>
                </a:lnTo>
                <a:lnTo>
                  <a:pt x="147" y="49"/>
                </a:lnTo>
                <a:lnTo>
                  <a:pt x="151" y="30"/>
                </a:lnTo>
                <a:lnTo>
                  <a:pt x="151" y="207"/>
                </a:lnTo>
                <a:lnTo>
                  <a:pt x="177" y="207"/>
                </a:lnTo>
                <a:lnTo>
                  <a:pt x="177" y="0"/>
                </a:lnTo>
                <a:lnTo>
                  <a:pt x="140" y="0"/>
                </a:lnTo>
                <a:lnTo>
                  <a:pt x="91" y="158"/>
                </a:lnTo>
                <a:lnTo>
                  <a:pt x="87" y="176"/>
                </a:lnTo>
                <a:lnTo>
                  <a:pt x="83" y="158"/>
                </a:lnTo>
                <a:lnTo>
                  <a:pt x="35" y="0"/>
                </a:lnTo>
                <a:lnTo>
                  <a:pt x="0" y="0"/>
                </a:lnTo>
                <a:lnTo>
                  <a:pt x="0" y="207"/>
                </a:lnTo>
                <a:lnTo>
                  <a:pt x="23" y="207"/>
                </a:lnTo>
                <a:lnTo>
                  <a:pt x="23" y="30"/>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2" name="Rectangle 468"/>
          <p:cNvSpPr>
            <a:spLocks noChangeArrowheads="1"/>
          </p:cNvSpPr>
          <p:nvPr/>
        </p:nvSpPr>
        <p:spPr bwMode="auto">
          <a:xfrm>
            <a:off x="7467601" y="4154488"/>
            <a:ext cx="11113" cy="17462"/>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33" name="Freeform 469"/>
          <p:cNvSpPr>
            <a:spLocks noEditPoints="1"/>
          </p:cNvSpPr>
          <p:nvPr/>
        </p:nvSpPr>
        <p:spPr bwMode="auto">
          <a:xfrm>
            <a:off x="6375401" y="4260850"/>
            <a:ext cx="60325" cy="103188"/>
          </a:xfrm>
          <a:custGeom>
            <a:avLst/>
            <a:gdLst>
              <a:gd name="T0" fmla="*/ 36943 w 129"/>
              <a:gd name="T1" fmla="*/ 103188 h 196"/>
              <a:gd name="T2" fmla="*/ 48166 w 129"/>
              <a:gd name="T3" fmla="*/ 103188 h 196"/>
              <a:gd name="T4" fmla="*/ 48166 w 129"/>
              <a:gd name="T5" fmla="*/ 77391 h 196"/>
              <a:gd name="T6" fmla="*/ 60325 w 129"/>
              <a:gd name="T7" fmla="*/ 77391 h 196"/>
              <a:gd name="T8" fmla="*/ 60325 w 129"/>
              <a:gd name="T9" fmla="*/ 64756 h 196"/>
              <a:gd name="T10" fmla="*/ 48166 w 129"/>
              <a:gd name="T11" fmla="*/ 64756 h 196"/>
              <a:gd name="T12" fmla="*/ 48166 w 129"/>
              <a:gd name="T13" fmla="*/ 0 h 196"/>
              <a:gd name="T14" fmla="*/ 36943 w 129"/>
              <a:gd name="T15" fmla="*/ 0 h 196"/>
              <a:gd name="T16" fmla="*/ 0 w 129"/>
              <a:gd name="T17" fmla="*/ 63703 h 196"/>
              <a:gd name="T18" fmla="*/ 0 w 129"/>
              <a:gd name="T19" fmla="*/ 77391 h 196"/>
              <a:gd name="T20" fmla="*/ 36943 w 129"/>
              <a:gd name="T21" fmla="*/ 77391 h 196"/>
              <a:gd name="T22" fmla="*/ 36943 w 129"/>
              <a:gd name="T23" fmla="*/ 103188 h 196"/>
              <a:gd name="T24" fmla="*/ 10288 w 129"/>
              <a:gd name="T25" fmla="*/ 64756 h 196"/>
              <a:gd name="T26" fmla="*/ 36943 w 129"/>
              <a:gd name="T27" fmla="*/ 17900 h 196"/>
              <a:gd name="T28" fmla="*/ 36943 w 129"/>
              <a:gd name="T29" fmla="*/ 64756 h 196"/>
              <a:gd name="T30" fmla="*/ 10288 w 129"/>
              <a:gd name="T31" fmla="*/ 64756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
              <a:gd name="T49" fmla="*/ 0 h 196"/>
              <a:gd name="T50" fmla="*/ 129 w 129"/>
              <a:gd name="T51" fmla="*/ 196 h 1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 h="196">
                <a:moveTo>
                  <a:pt x="79" y="196"/>
                </a:moveTo>
                <a:lnTo>
                  <a:pt x="103" y="196"/>
                </a:lnTo>
                <a:lnTo>
                  <a:pt x="103" y="147"/>
                </a:lnTo>
                <a:lnTo>
                  <a:pt x="129" y="147"/>
                </a:lnTo>
                <a:lnTo>
                  <a:pt x="129" y="123"/>
                </a:lnTo>
                <a:lnTo>
                  <a:pt x="103" y="123"/>
                </a:lnTo>
                <a:lnTo>
                  <a:pt x="103" y="0"/>
                </a:lnTo>
                <a:lnTo>
                  <a:pt x="79" y="0"/>
                </a:lnTo>
                <a:lnTo>
                  <a:pt x="0" y="121"/>
                </a:lnTo>
                <a:lnTo>
                  <a:pt x="0" y="147"/>
                </a:lnTo>
                <a:lnTo>
                  <a:pt x="79" y="147"/>
                </a:lnTo>
                <a:lnTo>
                  <a:pt x="79" y="196"/>
                </a:lnTo>
                <a:close/>
                <a:moveTo>
                  <a:pt x="22" y="123"/>
                </a:moveTo>
                <a:lnTo>
                  <a:pt x="79" y="34"/>
                </a:lnTo>
                <a:lnTo>
                  <a:pt x="79" y="123"/>
                </a:lnTo>
                <a:lnTo>
                  <a:pt x="22" y="12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4" name="Freeform 470"/>
          <p:cNvSpPr>
            <a:spLocks/>
          </p:cNvSpPr>
          <p:nvPr/>
        </p:nvSpPr>
        <p:spPr bwMode="auto">
          <a:xfrm>
            <a:off x="6450014" y="4259264"/>
            <a:ext cx="33337" cy="104775"/>
          </a:xfrm>
          <a:custGeom>
            <a:avLst/>
            <a:gdLst>
              <a:gd name="T0" fmla="*/ 20898 w 67"/>
              <a:gd name="T1" fmla="*/ 104775 h 200"/>
              <a:gd name="T2" fmla="*/ 33337 w 67"/>
              <a:gd name="T3" fmla="*/ 104775 h 200"/>
              <a:gd name="T4" fmla="*/ 33337 w 67"/>
              <a:gd name="T5" fmla="*/ 0 h 200"/>
              <a:gd name="T6" fmla="*/ 24381 w 67"/>
              <a:gd name="T7" fmla="*/ 0 h 200"/>
              <a:gd name="T8" fmla="*/ 23386 w 67"/>
              <a:gd name="T9" fmla="*/ 5239 h 200"/>
              <a:gd name="T10" fmla="*/ 22391 w 67"/>
              <a:gd name="T11" fmla="*/ 9430 h 200"/>
              <a:gd name="T12" fmla="*/ 19903 w 67"/>
              <a:gd name="T13" fmla="*/ 12573 h 200"/>
              <a:gd name="T14" fmla="*/ 17415 w 67"/>
              <a:gd name="T15" fmla="*/ 15716 h 200"/>
              <a:gd name="T16" fmla="*/ 13932 w 67"/>
              <a:gd name="T17" fmla="*/ 17812 h 200"/>
              <a:gd name="T18" fmla="*/ 9951 w 67"/>
              <a:gd name="T19" fmla="*/ 19383 h 200"/>
              <a:gd name="T20" fmla="*/ 5473 w 67"/>
              <a:gd name="T21" fmla="*/ 19907 h 200"/>
              <a:gd name="T22" fmla="*/ 0 w 67"/>
              <a:gd name="T23" fmla="*/ 20431 h 200"/>
              <a:gd name="T24" fmla="*/ 0 w 67"/>
              <a:gd name="T25" fmla="*/ 31432 h 200"/>
              <a:gd name="T26" fmla="*/ 20898 w 67"/>
              <a:gd name="T27" fmla="*/ 31432 h 200"/>
              <a:gd name="T28" fmla="*/ 20898 w 67"/>
              <a:gd name="T29" fmla="*/ 104775 h 2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200"/>
              <a:gd name="T47" fmla="*/ 67 w 67"/>
              <a:gd name="T48" fmla="*/ 200 h 2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200">
                <a:moveTo>
                  <a:pt x="42" y="200"/>
                </a:moveTo>
                <a:lnTo>
                  <a:pt x="67" y="200"/>
                </a:lnTo>
                <a:lnTo>
                  <a:pt x="67" y="0"/>
                </a:lnTo>
                <a:lnTo>
                  <a:pt x="49" y="0"/>
                </a:lnTo>
                <a:lnTo>
                  <a:pt x="47" y="10"/>
                </a:lnTo>
                <a:lnTo>
                  <a:pt x="45" y="18"/>
                </a:lnTo>
                <a:lnTo>
                  <a:pt x="40" y="24"/>
                </a:lnTo>
                <a:lnTo>
                  <a:pt x="35" y="30"/>
                </a:lnTo>
                <a:lnTo>
                  <a:pt x="28" y="34"/>
                </a:lnTo>
                <a:lnTo>
                  <a:pt x="20" y="37"/>
                </a:lnTo>
                <a:lnTo>
                  <a:pt x="11" y="38"/>
                </a:lnTo>
                <a:lnTo>
                  <a:pt x="0" y="39"/>
                </a:lnTo>
                <a:lnTo>
                  <a:pt x="0" y="60"/>
                </a:lnTo>
                <a:lnTo>
                  <a:pt x="42" y="60"/>
                </a:lnTo>
                <a:lnTo>
                  <a:pt x="42" y="20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5" name="Freeform 471"/>
          <p:cNvSpPr>
            <a:spLocks noEditPoints="1"/>
          </p:cNvSpPr>
          <p:nvPr/>
        </p:nvSpPr>
        <p:spPr bwMode="auto">
          <a:xfrm>
            <a:off x="7058025" y="4252913"/>
            <a:ext cx="84138" cy="114300"/>
          </a:xfrm>
          <a:custGeom>
            <a:avLst/>
            <a:gdLst>
              <a:gd name="T0" fmla="*/ 0 w 178"/>
              <a:gd name="T1" fmla="*/ 63795 h 215"/>
              <a:gd name="T2" fmla="*/ 1418 w 178"/>
              <a:gd name="T3" fmla="*/ 76023 h 215"/>
              <a:gd name="T4" fmla="*/ 4254 w 178"/>
              <a:gd name="T5" fmla="*/ 86655 h 215"/>
              <a:gd name="T6" fmla="*/ 8981 w 178"/>
              <a:gd name="T7" fmla="*/ 95161 h 215"/>
              <a:gd name="T8" fmla="*/ 13708 w 178"/>
              <a:gd name="T9" fmla="*/ 102604 h 215"/>
              <a:gd name="T10" fmla="*/ 20798 w 178"/>
              <a:gd name="T11" fmla="*/ 108452 h 215"/>
              <a:gd name="T12" fmla="*/ 28361 w 178"/>
              <a:gd name="T13" fmla="*/ 112173 h 215"/>
              <a:gd name="T14" fmla="*/ 37342 w 178"/>
              <a:gd name="T15" fmla="*/ 114300 h 215"/>
              <a:gd name="T16" fmla="*/ 46796 w 178"/>
              <a:gd name="T17" fmla="*/ 114300 h 215"/>
              <a:gd name="T18" fmla="*/ 55777 w 178"/>
              <a:gd name="T19" fmla="*/ 112173 h 215"/>
              <a:gd name="T20" fmla="*/ 63340 w 178"/>
              <a:gd name="T21" fmla="*/ 108452 h 215"/>
              <a:gd name="T22" fmla="*/ 70430 w 178"/>
              <a:gd name="T23" fmla="*/ 102604 h 215"/>
              <a:gd name="T24" fmla="*/ 75630 w 178"/>
              <a:gd name="T25" fmla="*/ 95161 h 215"/>
              <a:gd name="T26" fmla="*/ 79884 w 178"/>
              <a:gd name="T27" fmla="*/ 86655 h 215"/>
              <a:gd name="T28" fmla="*/ 82720 w 178"/>
              <a:gd name="T29" fmla="*/ 76023 h 215"/>
              <a:gd name="T30" fmla="*/ 84138 w 178"/>
              <a:gd name="T31" fmla="*/ 63795 h 215"/>
              <a:gd name="T32" fmla="*/ 84138 w 178"/>
              <a:gd name="T33" fmla="*/ 50505 h 215"/>
              <a:gd name="T34" fmla="*/ 82720 w 178"/>
              <a:gd name="T35" fmla="*/ 38277 h 215"/>
              <a:gd name="T36" fmla="*/ 79884 w 178"/>
              <a:gd name="T37" fmla="*/ 27645 h 215"/>
              <a:gd name="T38" fmla="*/ 75630 w 178"/>
              <a:gd name="T39" fmla="*/ 19139 h 215"/>
              <a:gd name="T40" fmla="*/ 70430 w 178"/>
              <a:gd name="T41" fmla="*/ 11696 h 215"/>
              <a:gd name="T42" fmla="*/ 63340 w 178"/>
              <a:gd name="T43" fmla="*/ 5848 h 215"/>
              <a:gd name="T44" fmla="*/ 55777 w 178"/>
              <a:gd name="T45" fmla="*/ 2127 h 215"/>
              <a:gd name="T46" fmla="*/ 46796 w 178"/>
              <a:gd name="T47" fmla="*/ 0 h 215"/>
              <a:gd name="T48" fmla="*/ 37342 w 178"/>
              <a:gd name="T49" fmla="*/ 0 h 215"/>
              <a:gd name="T50" fmla="*/ 28361 w 178"/>
              <a:gd name="T51" fmla="*/ 2127 h 215"/>
              <a:gd name="T52" fmla="*/ 20798 w 178"/>
              <a:gd name="T53" fmla="*/ 5848 h 215"/>
              <a:gd name="T54" fmla="*/ 13708 w 178"/>
              <a:gd name="T55" fmla="*/ 11696 h 215"/>
              <a:gd name="T56" fmla="*/ 8981 w 178"/>
              <a:gd name="T57" fmla="*/ 19139 h 215"/>
              <a:gd name="T58" fmla="*/ 4254 w 178"/>
              <a:gd name="T59" fmla="*/ 27645 h 215"/>
              <a:gd name="T60" fmla="*/ 1418 w 178"/>
              <a:gd name="T61" fmla="*/ 38277 h 215"/>
              <a:gd name="T62" fmla="*/ 0 w 178"/>
              <a:gd name="T63" fmla="*/ 50505 h 215"/>
              <a:gd name="T64" fmla="*/ 12290 w 178"/>
              <a:gd name="T65" fmla="*/ 57416 h 215"/>
              <a:gd name="T66" fmla="*/ 14653 w 178"/>
              <a:gd name="T67" fmla="*/ 38277 h 215"/>
              <a:gd name="T68" fmla="*/ 20325 w 178"/>
              <a:gd name="T69" fmla="*/ 24455 h 215"/>
              <a:gd name="T70" fmla="*/ 29779 w 178"/>
              <a:gd name="T71" fmla="*/ 15949 h 215"/>
              <a:gd name="T72" fmla="*/ 42542 w 178"/>
              <a:gd name="T73" fmla="*/ 12759 h 215"/>
              <a:gd name="T74" fmla="*/ 54359 w 178"/>
              <a:gd name="T75" fmla="*/ 15949 h 215"/>
              <a:gd name="T76" fmla="*/ 63813 w 178"/>
              <a:gd name="T77" fmla="*/ 24455 h 215"/>
              <a:gd name="T78" fmla="*/ 69957 w 178"/>
              <a:gd name="T79" fmla="*/ 38277 h 215"/>
              <a:gd name="T80" fmla="*/ 71848 w 178"/>
              <a:gd name="T81" fmla="*/ 57416 h 215"/>
              <a:gd name="T82" fmla="*/ 69957 w 178"/>
              <a:gd name="T83" fmla="*/ 76023 h 215"/>
              <a:gd name="T84" fmla="*/ 63813 w 178"/>
              <a:gd name="T85" fmla="*/ 89845 h 215"/>
              <a:gd name="T86" fmla="*/ 54359 w 178"/>
              <a:gd name="T87" fmla="*/ 98351 h 215"/>
              <a:gd name="T88" fmla="*/ 42542 w 178"/>
              <a:gd name="T89" fmla="*/ 101541 h 215"/>
              <a:gd name="T90" fmla="*/ 29779 w 178"/>
              <a:gd name="T91" fmla="*/ 98351 h 215"/>
              <a:gd name="T92" fmla="*/ 20325 w 178"/>
              <a:gd name="T93" fmla="*/ 89845 h 215"/>
              <a:gd name="T94" fmla="*/ 14653 w 178"/>
              <a:gd name="T95" fmla="*/ 76023 h 215"/>
              <a:gd name="T96" fmla="*/ 12290 w 178"/>
              <a:gd name="T97" fmla="*/ 57416 h 2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8"/>
              <a:gd name="T148" fmla="*/ 0 h 215"/>
              <a:gd name="T149" fmla="*/ 178 w 178"/>
              <a:gd name="T150" fmla="*/ 215 h 2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8" h="215">
                <a:moveTo>
                  <a:pt x="0" y="108"/>
                </a:moveTo>
                <a:lnTo>
                  <a:pt x="0" y="120"/>
                </a:lnTo>
                <a:lnTo>
                  <a:pt x="1" y="131"/>
                </a:lnTo>
                <a:lnTo>
                  <a:pt x="3" y="143"/>
                </a:lnTo>
                <a:lnTo>
                  <a:pt x="6" y="154"/>
                </a:lnTo>
                <a:lnTo>
                  <a:pt x="9" y="163"/>
                </a:lnTo>
                <a:lnTo>
                  <a:pt x="14" y="172"/>
                </a:lnTo>
                <a:lnTo>
                  <a:pt x="19" y="179"/>
                </a:lnTo>
                <a:lnTo>
                  <a:pt x="24" y="187"/>
                </a:lnTo>
                <a:lnTo>
                  <a:pt x="29" y="193"/>
                </a:lnTo>
                <a:lnTo>
                  <a:pt x="37" y="199"/>
                </a:lnTo>
                <a:lnTo>
                  <a:pt x="44" y="204"/>
                </a:lnTo>
                <a:lnTo>
                  <a:pt x="52" y="208"/>
                </a:lnTo>
                <a:lnTo>
                  <a:pt x="60" y="211"/>
                </a:lnTo>
                <a:lnTo>
                  <a:pt x="70" y="213"/>
                </a:lnTo>
                <a:lnTo>
                  <a:pt x="79" y="215"/>
                </a:lnTo>
                <a:lnTo>
                  <a:pt x="90" y="215"/>
                </a:lnTo>
                <a:lnTo>
                  <a:pt x="99" y="215"/>
                </a:lnTo>
                <a:lnTo>
                  <a:pt x="109" y="213"/>
                </a:lnTo>
                <a:lnTo>
                  <a:pt x="118" y="211"/>
                </a:lnTo>
                <a:lnTo>
                  <a:pt x="126" y="208"/>
                </a:lnTo>
                <a:lnTo>
                  <a:pt x="134" y="204"/>
                </a:lnTo>
                <a:lnTo>
                  <a:pt x="141" y="199"/>
                </a:lnTo>
                <a:lnTo>
                  <a:pt x="149" y="193"/>
                </a:lnTo>
                <a:lnTo>
                  <a:pt x="154" y="187"/>
                </a:lnTo>
                <a:lnTo>
                  <a:pt x="160" y="179"/>
                </a:lnTo>
                <a:lnTo>
                  <a:pt x="164" y="172"/>
                </a:lnTo>
                <a:lnTo>
                  <a:pt x="169" y="163"/>
                </a:lnTo>
                <a:lnTo>
                  <a:pt x="172" y="154"/>
                </a:lnTo>
                <a:lnTo>
                  <a:pt x="175" y="143"/>
                </a:lnTo>
                <a:lnTo>
                  <a:pt x="177" y="131"/>
                </a:lnTo>
                <a:lnTo>
                  <a:pt x="178" y="120"/>
                </a:lnTo>
                <a:lnTo>
                  <a:pt x="178" y="108"/>
                </a:lnTo>
                <a:lnTo>
                  <a:pt x="178" y="95"/>
                </a:lnTo>
                <a:lnTo>
                  <a:pt x="177" y="84"/>
                </a:lnTo>
                <a:lnTo>
                  <a:pt x="175" y="72"/>
                </a:lnTo>
                <a:lnTo>
                  <a:pt x="172" y="62"/>
                </a:lnTo>
                <a:lnTo>
                  <a:pt x="169" y="52"/>
                </a:lnTo>
                <a:lnTo>
                  <a:pt x="164" y="44"/>
                </a:lnTo>
                <a:lnTo>
                  <a:pt x="160" y="36"/>
                </a:lnTo>
                <a:lnTo>
                  <a:pt x="154" y="28"/>
                </a:lnTo>
                <a:lnTo>
                  <a:pt x="149" y="22"/>
                </a:lnTo>
                <a:lnTo>
                  <a:pt x="141" y="16"/>
                </a:lnTo>
                <a:lnTo>
                  <a:pt x="134" y="11"/>
                </a:lnTo>
                <a:lnTo>
                  <a:pt x="126" y="7"/>
                </a:lnTo>
                <a:lnTo>
                  <a:pt x="118" y="4"/>
                </a:lnTo>
                <a:lnTo>
                  <a:pt x="109" y="2"/>
                </a:lnTo>
                <a:lnTo>
                  <a:pt x="99" y="0"/>
                </a:lnTo>
                <a:lnTo>
                  <a:pt x="90" y="0"/>
                </a:lnTo>
                <a:lnTo>
                  <a:pt x="79" y="0"/>
                </a:lnTo>
                <a:lnTo>
                  <a:pt x="70" y="2"/>
                </a:lnTo>
                <a:lnTo>
                  <a:pt x="60" y="4"/>
                </a:lnTo>
                <a:lnTo>
                  <a:pt x="52" y="7"/>
                </a:lnTo>
                <a:lnTo>
                  <a:pt x="44" y="11"/>
                </a:lnTo>
                <a:lnTo>
                  <a:pt x="37" y="16"/>
                </a:lnTo>
                <a:lnTo>
                  <a:pt x="29" y="22"/>
                </a:lnTo>
                <a:lnTo>
                  <a:pt x="24" y="28"/>
                </a:lnTo>
                <a:lnTo>
                  <a:pt x="19" y="36"/>
                </a:lnTo>
                <a:lnTo>
                  <a:pt x="14" y="44"/>
                </a:lnTo>
                <a:lnTo>
                  <a:pt x="9" y="52"/>
                </a:lnTo>
                <a:lnTo>
                  <a:pt x="6" y="62"/>
                </a:lnTo>
                <a:lnTo>
                  <a:pt x="3" y="72"/>
                </a:lnTo>
                <a:lnTo>
                  <a:pt x="1" y="84"/>
                </a:lnTo>
                <a:lnTo>
                  <a:pt x="0" y="95"/>
                </a:lnTo>
                <a:lnTo>
                  <a:pt x="0" y="108"/>
                </a:lnTo>
                <a:close/>
                <a:moveTo>
                  <a:pt x="26" y="108"/>
                </a:moveTo>
                <a:lnTo>
                  <a:pt x="27" y="88"/>
                </a:lnTo>
                <a:lnTo>
                  <a:pt x="31" y="72"/>
                </a:lnTo>
                <a:lnTo>
                  <a:pt x="36" y="58"/>
                </a:lnTo>
                <a:lnTo>
                  <a:pt x="43" y="46"/>
                </a:lnTo>
                <a:lnTo>
                  <a:pt x="53" y="37"/>
                </a:lnTo>
                <a:lnTo>
                  <a:pt x="63" y="30"/>
                </a:lnTo>
                <a:lnTo>
                  <a:pt x="76" y="25"/>
                </a:lnTo>
                <a:lnTo>
                  <a:pt x="90" y="24"/>
                </a:lnTo>
                <a:lnTo>
                  <a:pt x="103" y="25"/>
                </a:lnTo>
                <a:lnTo>
                  <a:pt x="115" y="30"/>
                </a:lnTo>
                <a:lnTo>
                  <a:pt x="126" y="37"/>
                </a:lnTo>
                <a:lnTo>
                  <a:pt x="135" y="46"/>
                </a:lnTo>
                <a:lnTo>
                  <a:pt x="142" y="58"/>
                </a:lnTo>
                <a:lnTo>
                  <a:pt x="148" y="72"/>
                </a:lnTo>
                <a:lnTo>
                  <a:pt x="151" y="88"/>
                </a:lnTo>
                <a:lnTo>
                  <a:pt x="152" y="108"/>
                </a:lnTo>
                <a:lnTo>
                  <a:pt x="151" y="127"/>
                </a:lnTo>
                <a:lnTo>
                  <a:pt x="148" y="143"/>
                </a:lnTo>
                <a:lnTo>
                  <a:pt x="142" y="157"/>
                </a:lnTo>
                <a:lnTo>
                  <a:pt x="135" y="169"/>
                </a:lnTo>
                <a:lnTo>
                  <a:pt x="126" y="178"/>
                </a:lnTo>
                <a:lnTo>
                  <a:pt x="115" y="185"/>
                </a:lnTo>
                <a:lnTo>
                  <a:pt x="103" y="190"/>
                </a:lnTo>
                <a:lnTo>
                  <a:pt x="90" y="191"/>
                </a:lnTo>
                <a:lnTo>
                  <a:pt x="76" y="190"/>
                </a:lnTo>
                <a:lnTo>
                  <a:pt x="63" y="185"/>
                </a:lnTo>
                <a:lnTo>
                  <a:pt x="53" y="178"/>
                </a:lnTo>
                <a:lnTo>
                  <a:pt x="43" y="169"/>
                </a:lnTo>
                <a:lnTo>
                  <a:pt x="36" y="157"/>
                </a:lnTo>
                <a:lnTo>
                  <a:pt x="31" y="143"/>
                </a:lnTo>
                <a:lnTo>
                  <a:pt x="27" y="127"/>
                </a:lnTo>
                <a:lnTo>
                  <a:pt x="26" y="10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6" name="Rectangle 472"/>
          <p:cNvSpPr>
            <a:spLocks noChangeArrowheads="1"/>
          </p:cNvSpPr>
          <p:nvPr/>
        </p:nvSpPr>
        <p:spPr bwMode="auto">
          <a:xfrm>
            <a:off x="7156451" y="4254500"/>
            <a:ext cx="11113" cy="10953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37" name="Freeform 473"/>
          <p:cNvSpPr>
            <a:spLocks noEditPoints="1"/>
          </p:cNvSpPr>
          <p:nvPr/>
        </p:nvSpPr>
        <p:spPr bwMode="auto">
          <a:xfrm>
            <a:off x="7183438" y="4254500"/>
            <a:ext cx="11112" cy="109538"/>
          </a:xfrm>
          <a:custGeom>
            <a:avLst/>
            <a:gdLst>
              <a:gd name="T0" fmla="*/ 0 w 23"/>
              <a:gd name="T1" fmla="*/ 109538 h 208"/>
              <a:gd name="T2" fmla="*/ 11112 w 23"/>
              <a:gd name="T3" fmla="*/ 109538 h 208"/>
              <a:gd name="T4" fmla="*/ 11112 w 23"/>
              <a:gd name="T5" fmla="*/ 29491 h 208"/>
              <a:gd name="T6" fmla="*/ 0 w 23"/>
              <a:gd name="T7" fmla="*/ 29491 h 208"/>
              <a:gd name="T8" fmla="*/ 0 w 23"/>
              <a:gd name="T9" fmla="*/ 109538 h 208"/>
              <a:gd name="T10" fmla="*/ 0 w 23"/>
              <a:gd name="T11" fmla="*/ 14745 h 208"/>
              <a:gd name="T12" fmla="*/ 11112 w 23"/>
              <a:gd name="T13" fmla="*/ 14745 h 208"/>
              <a:gd name="T14" fmla="*/ 11112 w 23"/>
              <a:gd name="T15" fmla="*/ 0 h 208"/>
              <a:gd name="T16" fmla="*/ 0 w 23"/>
              <a:gd name="T17" fmla="*/ 0 h 208"/>
              <a:gd name="T18" fmla="*/ 0 w 23"/>
              <a:gd name="T19" fmla="*/ 14745 h 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8"/>
              <a:gd name="T32" fmla="*/ 23 w 23"/>
              <a:gd name="T33" fmla="*/ 208 h 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8">
                <a:moveTo>
                  <a:pt x="0" y="208"/>
                </a:moveTo>
                <a:lnTo>
                  <a:pt x="23" y="208"/>
                </a:lnTo>
                <a:lnTo>
                  <a:pt x="23" y="56"/>
                </a:lnTo>
                <a:lnTo>
                  <a:pt x="0" y="56"/>
                </a:lnTo>
                <a:lnTo>
                  <a:pt x="0" y="208"/>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8" name="Freeform 474"/>
          <p:cNvSpPr>
            <a:spLocks/>
          </p:cNvSpPr>
          <p:nvPr/>
        </p:nvSpPr>
        <p:spPr bwMode="auto">
          <a:xfrm>
            <a:off x="7202488" y="4284664"/>
            <a:ext cx="57150" cy="79375"/>
          </a:xfrm>
          <a:custGeom>
            <a:avLst/>
            <a:gdLst>
              <a:gd name="T0" fmla="*/ 23044 w 124"/>
              <a:gd name="T1" fmla="*/ 79375 h 152"/>
              <a:gd name="T2" fmla="*/ 34567 w 124"/>
              <a:gd name="T3" fmla="*/ 79375 h 152"/>
              <a:gd name="T4" fmla="*/ 57150 w 124"/>
              <a:gd name="T5" fmla="*/ 0 h 152"/>
              <a:gd name="T6" fmla="*/ 46089 w 124"/>
              <a:gd name="T7" fmla="*/ 0 h 152"/>
              <a:gd name="T8" fmla="*/ 29036 w 124"/>
              <a:gd name="T9" fmla="*/ 63187 h 152"/>
              <a:gd name="T10" fmla="*/ 11061 w 124"/>
              <a:gd name="T11" fmla="*/ 0 h 152"/>
              <a:gd name="T12" fmla="*/ 0 w 124"/>
              <a:gd name="T13" fmla="*/ 0 h 152"/>
              <a:gd name="T14" fmla="*/ 23044 w 124"/>
              <a:gd name="T15" fmla="*/ 79375 h 152"/>
              <a:gd name="T16" fmla="*/ 0 60000 65536"/>
              <a:gd name="T17" fmla="*/ 0 60000 65536"/>
              <a:gd name="T18" fmla="*/ 0 60000 65536"/>
              <a:gd name="T19" fmla="*/ 0 60000 65536"/>
              <a:gd name="T20" fmla="*/ 0 60000 65536"/>
              <a:gd name="T21" fmla="*/ 0 60000 65536"/>
              <a:gd name="T22" fmla="*/ 0 60000 65536"/>
              <a:gd name="T23" fmla="*/ 0 60000 65536"/>
              <a:gd name="T24" fmla="*/ 0 w 124"/>
              <a:gd name="T25" fmla="*/ 0 h 152"/>
              <a:gd name="T26" fmla="*/ 124 w 124"/>
              <a:gd name="T27" fmla="*/ 152 h 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4" h="152">
                <a:moveTo>
                  <a:pt x="50" y="152"/>
                </a:moveTo>
                <a:lnTo>
                  <a:pt x="75" y="152"/>
                </a:lnTo>
                <a:lnTo>
                  <a:pt x="124" y="0"/>
                </a:lnTo>
                <a:lnTo>
                  <a:pt x="100" y="0"/>
                </a:lnTo>
                <a:lnTo>
                  <a:pt x="63" y="121"/>
                </a:lnTo>
                <a:lnTo>
                  <a:pt x="24" y="0"/>
                </a:lnTo>
                <a:lnTo>
                  <a:pt x="0" y="0"/>
                </a:lnTo>
                <a:lnTo>
                  <a:pt x="50" y="15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9" name="Freeform 475"/>
          <p:cNvSpPr>
            <a:spLocks noEditPoints="1"/>
          </p:cNvSpPr>
          <p:nvPr/>
        </p:nvSpPr>
        <p:spPr bwMode="auto">
          <a:xfrm>
            <a:off x="7270751" y="4254500"/>
            <a:ext cx="9525" cy="109538"/>
          </a:xfrm>
          <a:custGeom>
            <a:avLst/>
            <a:gdLst>
              <a:gd name="T0" fmla="*/ 0 w 23"/>
              <a:gd name="T1" fmla="*/ 109538 h 208"/>
              <a:gd name="T2" fmla="*/ 9525 w 23"/>
              <a:gd name="T3" fmla="*/ 109538 h 208"/>
              <a:gd name="T4" fmla="*/ 9525 w 23"/>
              <a:gd name="T5" fmla="*/ 29491 h 208"/>
              <a:gd name="T6" fmla="*/ 0 w 23"/>
              <a:gd name="T7" fmla="*/ 29491 h 208"/>
              <a:gd name="T8" fmla="*/ 0 w 23"/>
              <a:gd name="T9" fmla="*/ 109538 h 208"/>
              <a:gd name="T10" fmla="*/ 0 w 23"/>
              <a:gd name="T11" fmla="*/ 14745 h 208"/>
              <a:gd name="T12" fmla="*/ 9525 w 23"/>
              <a:gd name="T13" fmla="*/ 14745 h 208"/>
              <a:gd name="T14" fmla="*/ 9525 w 23"/>
              <a:gd name="T15" fmla="*/ 0 h 208"/>
              <a:gd name="T16" fmla="*/ 0 w 23"/>
              <a:gd name="T17" fmla="*/ 0 h 208"/>
              <a:gd name="T18" fmla="*/ 0 w 23"/>
              <a:gd name="T19" fmla="*/ 14745 h 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8"/>
              <a:gd name="T32" fmla="*/ 23 w 23"/>
              <a:gd name="T33" fmla="*/ 208 h 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8">
                <a:moveTo>
                  <a:pt x="0" y="208"/>
                </a:moveTo>
                <a:lnTo>
                  <a:pt x="23" y="208"/>
                </a:lnTo>
                <a:lnTo>
                  <a:pt x="23" y="56"/>
                </a:lnTo>
                <a:lnTo>
                  <a:pt x="0" y="56"/>
                </a:lnTo>
                <a:lnTo>
                  <a:pt x="0" y="208"/>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0" name="Freeform 476"/>
          <p:cNvSpPr>
            <a:spLocks noEditPoints="1"/>
          </p:cNvSpPr>
          <p:nvPr/>
        </p:nvSpPr>
        <p:spPr bwMode="auto">
          <a:xfrm>
            <a:off x="7294563" y="4283075"/>
            <a:ext cx="57150" cy="82550"/>
          </a:xfrm>
          <a:custGeom>
            <a:avLst/>
            <a:gdLst>
              <a:gd name="T0" fmla="*/ 45070 w 123"/>
              <a:gd name="T1" fmla="*/ 59039 h 158"/>
              <a:gd name="T2" fmla="*/ 42282 w 123"/>
              <a:gd name="T3" fmla="*/ 64264 h 158"/>
              <a:gd name="T4" fmla="*/ 38100 w 123"/>
              <a:gd name="T5" fmla="*/ 67921 h 158"/>
              <a:gd name="T6" fmla="*/ 32524 w 123"/>
              <a:gd name="T7" fmla="*/ 70533 h 158"/>
              <a:gd name="T8" fmla="*/ 25555 w 123"/>
              <a:gd name="T9" fmla="*/ 70011 h 158"/>
              <a:gd name="T10" fmla="*/ 19050 w 123"/>
              <a:gd name="T11" fmla="*/ 66876 h 158"/>
              <a:gd name="T12" fmla="*/ 13939 w 123"/>
              <a:gd name="T13" fmla="*/ 60606 h 158"/>
              <a:gd name="T14" fmla="*/ 11616 w 123"/>
              <a:gd name="T15" fmla="*/ 51202 h 158"/>
              <a:gd name="T16" fmla="*/ 57150 w 123"/>
              <a:gd name="T17" fmla="*/ 45455 h 158"/>
              <a:gd name="T18" fmla="*/ 56685 w 123"/>
              <a:gd name="T19" fmla="*/ 30826 h 158"/>
              <a:gd name="T20" fmla="*/ 52968 w 123"/>
              <a:gd name="T21" fmla="*/ 15674 h 158"/>
              <a:gd name="T22" fmla="*/ 45534 w 123"/>
              <a:gd name="T23" fmla="*/ 5747 h 158"/>
              <a:gd name="T24" fmla="*/ 35312 w 123"/>
              <a:gd name="T25" fmla="*/ 522 h 158"/>
              <a:gd name="T26" fmla="*/ 22302 w 123"/>
              <a:gd name="T27" fmla="*/ 522 h 158"/>
              <a:gd name="T28" fmla="*/ 11616 w 123"/>
              <a:gd name="T29" fmla="*/ 5747 h 158"/>
              <a:gd name="T30" fmla="*/ 4182 w 123"/>
              <a:gd name="T31" fmla="*/ 16719 h 158"/>
              <a:gd name="T32" fmla="*/ 465 w 123"/>
              <a:gd name="T33" fmla="*/ 32916 h 158"/>
              <a:gd name="T34" fmla="*/ 465 w 123"/>
              <a:gd name="T35" fmla="*/ 51202 h 158"/>
              <a:gd name="T36" fmla="*/ 4182 w 123"/>
              <a:gd name="T37" fmla="*/ 66353 h 158"/>
              <a:gd name="T38" fmla="*/ 11616 w 123"/>
              <a:gd name="T39" fmla="*/ 76280 h 158"/>
              <a:gd name="T40" fmla="*/ 22302 w 123"/>
              <a:gd name="T41" fmla="*/ 82028 h 158"/>
              <a:gd name="T42" fmla="*/ 33918 w 123"/>
              <a:gd name="T43" fmla="*/ 82028 h 158"/>
              <a:gd name="T44" fmla="*/ 43676 w 123"/>
              <a:gd name="T45" fmla="*/ 78370 h 158"/>
              <a:gd name="T46" fmla="*/ 50180 w 123"/>
              <a:gd name="T47" fmla="*/ 71578 h 158"/>
              <a:gd name="T48" fmla="*/ 55291 w 123"/>
              <a:gd name="T49" fmla="*/ 62174 h 158"/>
              <a:gd name="T50" fmla="*/ 45999 w 123"/>
              <a:gd name="T51" fmla="*/ 55904 h 158"/>
              <a:gd name="T52" fmla="*/ 11616 w 123"/>
              <a:gd name="T53" fmla="*/ 29258 h 158"/>
              <a:gd name="T54" fmla="*/ 14404 w 123"/>
              <a:gd name="T55" fmla="*/ 20376 h 158"/>
              <a:gd name="T56" fmla="*/ 19050 w 123"/>
              <a:gd name="T57" fmla="*/ 14629 h 158"/>
              <a:gd name="T58" fmla="*/ 25090 w 123"/>
              <a:gd name="T59" fmla="*/ 12017 h 158"/>
              <a:gd name="T60" fmla="*/ 32524 w 123"/>
              <a:gd name="T61" fmla="*/ 12017 h 158"/>
              <a:gd name="T62" fmla="*/ 39029 w 123"/>
              <a:gd name="T63" fmla="*/ 15152 h 158"/>
              <a:gd name="T64" fmla="*/ 43676 w 123"/>
              <a:gd name="T65" fmla="*/ 20376 h 158"/>
              <a:gd name="T66" fmla="*/ 45534 w 123"/>
              <a:gd name="T67" fmla="*/ 29258 h 158"/>
              <a:gd name="T68" fmla="*/ 11151 w 123"/>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9"/>
                </a:lnTo>
                <a:lnTo>
                  <a:pt x="91" y="123"/>
                </a:lnTo>
                <a:lnTo>
                  <a:pt x="86" y="128"/>
                </a:lnTo>
                <a:lnTo>
                  <a:pt x="82" y="130"/>
                </a:lnTo>
                <a:lnTo>
                  <a:pt x="77" y="132"/>
                </a:lnTo>
                <a:lnTo>
                  <a:pt x="70" y="135"/>
                </a:lnTo>
                <a:lnTo>
                  <a:pt x="63" y="135"/>
                </a:lnTo>
                <a:lnTo>
                  <a:pt x="55" y="134"/>
                </a:lnTo>
                <a:lnTo>
                  <a:pt x="47" y="131"/>
                </a:lnTo>
                <a:lnTo>
                  <a:pt x="41" y="128"/>
                </a:lnTo>
                <a:lnTo>
                  <a:pt x="35" y="122"/>
                </a:lnTo>
                <a:lnTo>
                  <a:pt x="30" y="116"/>
                </a:lnTo>
                <a:lnTo>
                  <a:pt x="27" y="108"/>
                </a:lnTo>
                <a:lnTo>
                  <a:pt x="25" y="98"/>
                </a:lnTo>
                <a:lnTo>
                  <a:pt x="24" y="87"/>
                </a:lnTo>
                <a:lnTo>
                  <a:pt x="123" y="87"/>
                </a:lnTo>
                <a:lnTo>
                  <a:pt x="123" y="75"/>
                </a:lnTo>
                <a:lnTo>
                  <a:pt x="122" y="59"/>
                </a:lnTo>
                <a:lnTo>
                  <a:pt x="119" y="43"/>
                </a:lnTo>
                <a:lnTo>
                  <a:pt x="114" y="30"/>
                </a:lnTo>
                <a:lnTo>
                  <a:pt x="107" y="20"/>
                </a:lnTo>
                <a:lnTo>
                  <a:pt x="98" y="11"/>
                </a:lnTo>
                <a:lnTo>
                  <a:pt x="87" y="4"/>
                </a:lnTo>
                <a:lnTo>
                  <a:pt x="76" y="1"/>
                </a:lnTo>
                <a:lnTo>
                  <a:pt x="61" y="0"/>
                </a:lnTo>
                <a:lnTo>
                  <a:pt x="48" y="1"/>
                </a:lnTo>
                <a:lnTo>
                  <a:pt x="36" y="6"/>
                </a:lnTo>
                <a:lnTo>
                  <a:pt x="25" y="11"/>
                </a:lnTo>
                <a:lnTo>
                  <a:pt x="17" y="21"/>
                </a:lnTo>
                <a:lnTo>
                  <a:pt x="9" y="32"/>
                </a:lnTo>
                <a:lnTo>
                  <a:pt x="4" y="46"/>
                </a:lnTo>
                <a:lnTo>
                  <a:pt x="1" y="63"/>
                </a:lnTo>
                <a:lnTo>
                  <a:pt x="0" y="80"/>
                </a:lnTo>
                <a:lnTo>
                  <a:pt x="1" y="98"/>
                </a:lnTo>
                <a:lnTo>
                  <a:pt x="4" y="113"/>
                </a:lnTo>
                <a:lnTo>
                  <a:pt x="9" y="127"/>
                </a:lnTo>
                <a:lnTo>
                  <a:pt x="17" y="137"/>
                </a:lnTo>
                <a:lnTo>
                  <a:pt x="25" y="146"/>
                </a:lnTo>
                <a:lnTo>
                  <a:pt x="36" y="152"/>
                </a:lnTo>
                <a:lnTo>
                  <a:pt x="48" y="157"/>
                </a:lnTo>
                <a:lnTo>
                  <a:pt x="61" y="158"/>
                </a:lnTo>
                <a:lnTo>
                  <a:pt x="73" y="157"/>
                </a:lnTo>
                <a:lnTo>
                  <a:pt x="84" y="155"/>
                </a:lnTo>
                <a:lnTo>
                  <a:pt x="94" y="150"/>
                </a:lnTo>
                <a:lnTo>
                  <a:pt x="102" y="144"/>
                </a:lnTo>
                <a:lnTo>
                  <a:pt x="108" y="137"/>
                </a:lnTo>
                <a:lnTo>
                  <a:pt x="115" y="128"/>
                </a:lnTo>
                <a:lnTo>
                  <a:pt x="119" y="119"/>
                </a:lnTo>
                <a:lnTo>
                  <a:pt x="121" y="107"/>
                </a:lnTo>
                <a:lnTo>
                  <a:pt x="99" y="107"/>
                </a:lnTo>
                <a:close/>
                <a:moveTo>
                  <a:pt x="24" y="66"/>
                </a:moveTo>
                <a:lnTo>
                  <a:pt x="25" y="56"/>
                </a:lnTo>
                <a:lnTo>
                  <a:pt x="27" y="47"/>
                </a:lnTo>
                <a:lnTo>
                  <a:pt x="31" y="39"/>
                </a:lnTo>
                <a:lnTo>
                  <a:pt x="36" y="33"/>
                </a:lnTo>
                <a:lnTo>
                  <a:pt x="41" y="28"/>
                </a:lnTo>
                <a:lnTo>
                  <a:pt x="47" y="24"/>
                </a:lnTo>
                <a:lnTo>
                  <a:pt x="54" y="23"/>
                </a:lnTo>
                <a:lnTo>
                  <a:pt x="62" y="22"/>
                </a:lnTo>
                <a:lnTo>
                  <a:pt x="70" y="23"/>
                </a:lnTo>
                <a:lnTo>
                  <a:pt x="78" y="24"/>
                </a:lnTo>
                <a:lnTo>
                  <a:pt x="84" y="29"/>
                </a:lnTo>
                <a:lnTo>
                  <a:pt x="89" y="33"/>
                </a:lnTo>
                <a:lnTo>
                  <a:pt x="94" y="39"/>
                </a:lnTo>
                <a:lnTo>
                  <a:pt x="97" y="47"/>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1" name="Freeform 477"/>
          <p:cNvSpPr>
            <a:spLocks/>
          </p:cNvSpPr>
          <p:nvPr/>
        </p:nvSpPr>
        <p:spPr bwMode="auto">
          <a:xfrm>
            <a:off x="7364413" y="4283076"/>
            <a:ext cx="31750" cy="80963"/>
          </a:xfrm>
          <a:custGeom>
            <a:avLst/>
            <a:gdLst>
              <a:gd name="T0" fmla="*/ 0 w 66"/>
              <a:gd name="T1" fmla="*/ 80963 h 155"/>
              <a:gd name="T2" fmla="*/ 11064 w 66"/>
              <a:gd name="T3" fmla="*/ 80963 h 155"/>
              <a:gd name="T4" fmla="*/ 11064 w 66"/>
              <a:gd name="T5" fmla="*/ 36564 h 155"/>
              <a:gd name="T6" fmla="*/ 11545 w 66"/>
              <a:gd name="T7" fmla="*/ 31341 h 155"/>
              <a:gd name="T8" fmla="*/ 12027 w 66"/>
              <a:gd name="T9" fmla="*/ 26639 h 155"/>
              <a:gd name="T10" fmla="*/ 13470 w 66"/>
              <a:gd name="T11" fmla="*/ 22983 h 155"/>
              <a:gd name="T12" fmla="*/ 15394 w 66"/>
              <a:gd name="T13" fmla="*/ 19849 h 155"/>
              <a:gd name="T14" fmla="*/ 18280 w 66"/>
              <a:gd name="T15" fmla="*/ 16715 h 155"/>
              <a:gd name="T16" fmla="*/ 21167 w 66"/>
              <a:gd name="T17" fmla="*/ 15148 h 155"/>
              <a:gd name="T18" fmla="*/ 25015 w 66"/>
              <a:gd name="T19" fmla="*/ 14626 h 155"/>
              <a:gd name="T20" fmla="*/ 29345 w 66"/>
              <a:gd name="T21" fmla="*/ 14103 h 155"/>
              <a:gd name="T22" fmla="*/ 31750 w 66"/>
              <a:gd name="T23" fmla="*/ 14103 h 155"/>
              <a:gd name="T24" fmla="*/ 31750 w 66"/>
              <a:gd name="T25" fmla="*/ 0 h 155"/>
              <a:gd name="T26" fmla="*/ 28864 w 66"/>
              <a:gd name="T27" fmla="*/ 0 h 155"/>
              <a:gd name="T28" fmla="*/ 25496 w 66"/>
              <a:gd name="T29" fmla="*/ 0 h 155"/>
              <a:gd name="T30" fmla="*/ 22610 w 66"/>
              <a:gd name="T31" fmla="*/ 1045 h 155"/>
              <a:gd name="T32" fmla="*/ 20205 w 66"/>
              <a:gd name="T33" fmla="*/ 2089 h 155"/>
              <a:gd name="T34" fmla="*/ 17318 w 66"/>
              <a:gd name="T35" fmla="*/ 3656 h 155"/>
              <a:gd name="T36" fmla="*/ 15394 w 66"/>
              <a:gd name="T37" fmla="*/ 5746 h 155"/>
              <a:gd name="T38" fmla="*/ 13470 w 66"/>
              <a:gd name="T39" fmla="*/ 8880 h 155"/>
              <a:gd name="T40" fmla="*/ 12027 w 66"/>
              <a:gd name="T41" fmla="*/ 12014 h 155"/>
              <a:gd name="T42" fmla="*/ 10583 w 66"/>
              <a:gd name="T43" fmla="*/ 15670 h 155"/>
              <a:gd name="T44" fmla="*/ 10583 w 66"/>
              <a:gd name="T45" fmla="*/ 1567 h 155"/>
              <a:gd name="T46" fmla="*/ 0 w 66"/>
              <a:gd name="T47" fmla="*/ 1567 h 155"/>
              <a:gd name="T48" fmla="*/ 0 w 66"/>
              <a:gd name="T49" fmla="*/ 80963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155"/>
              <a:gd name="T77" fmla="*/ 66 w 66"/>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155">
                <a:moveTo>
                  <a:pt x="0" y="155"/>
                </a:moveTo>
                <a:lnTo>
                  <a:pt x="23" y="155"/>
                </a:lnTo>
                <a:lnTo>
                  <a:pt x="23" y="70"/>
                </a:lnTo>
                <a:lnTo>
                  <a:pt x="24" y="60"/>
                </a:lnTo>
                <a:lnTo>
                  <a:pt x="25" y="51"/>
                </a:lnTo>
                <a:lnTo>
                  <a:pt x="28" y="44"/>
                </a:lnTo>
                <a:lnTo>
                  <a:pt x="32" y="38"/>
                </a:lnTo>
                <a:lnTo>
                  <a:pt x="38" y="32"/>
                </a:lnTo>
                <a:lnTo>
                  <a:pt x="44" y="29"/>
                </a:lnTo>
                <a:lnTo>
                  <a:pt x="52" y="28"/>
                </a:lnTo>
                <a:lnTo>
                  <a:pt x="61" y="27"/>
                </a:lnTo>
                <a:lnTo>
                  <a:pt x="66" y="27"/>
                </a:lnTo>
                <a:lnTo>
                  <a:pt x="66" y="0"/>
                </a:lnTo>
                <a:lnTo>
                  <a:pt x="60" y="0"/>
                </a:lnTo>
                <a:lnTo>
                  <a:pt x="53" y="0"/>
                </a:lnTo>
                <a:lnTo>
                  <a:pt x="47" y="2"/>
                </a:lnTo>
                <a:lnTo>
                  <a:pt x="42" y="4"/>
                </a:lnTo>
                <a:lnTo>
                  <a:pt x="36" y="7"/>
                </a:lnTo>
                <a:lnTo>
                  <a:pt x="32" y="11"/>
                </a:lnTo>
                <a:lnTo>
                  <a:pt x="28" y="17"/>
                </a:lnTo>
                <a:lnTo>
                  <a:pt x="25" y="23"/>
                </a:lnTo>
                <a:lnTo>
                  <a:pt x="22" y="30"/>
                </a:lnTo>
                <a:lnTo>
                  <a:pt x="22" y="3"/>
                </a:lnTo>
                <a:lnTo>
                  <a:pt x="0" y="3"/>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2" name="Freeform 478"/>
          <p:cNvSpPr>
            <a:spLocks noEditPoints="1"/>
          </p:cNvSpPr>
          <p:nvPr/>
        </p:nvSpPr>
        <p:spPr bwMode="auto">
          <a:xfrm>
            <a:off x="7437438" y="4254500"/>
            <a:ext cx="63500" cy="109538"/>
          </a:xfrm>
          <a:custGeom>
            <a:avLst/>
            <a:gdLst>
              <a:gd name="T0" fmla="*/ 0 w 134"/>
              <a:gd name="T1" fmla="*/ 109538 h 208"/>
              <a:gd name="T2" fmla="*/ 11847 w 134"/>
              <a:gd name="T3" fmla="*/ 109538 h 208"/>
              <a:gd name="T4" fmla="*/ 11847 w 134"/>
              <a:gd name="T5" fmla="*/ 63195 h 208"/>
              <a:gd name="T6" fmla="*/ 29854 w 134"/>
              <a:gd name="T7" fmla="*/ 63195 h 208"/>
              <a:gd name="T8" fmla="*/ 36489 w 134"/>
              <a:gd name="T9" fmla="*/ 63195 h 208"/>
              <a:gd name="T10" fmla="*/ 42175 w 134"/>
              <a:gd name="T11" fmla="*/ 62668 h 208"/>
              <a:gd name="T12" fmla="*/ 47388 w 134"/>
              <a:gd name="T13" fmla="*/ 61615 h 208"/>
              <a:gd name="T14" fmla="*/ 51653 w 134"/>
              <a:gd name="T15" fmla="*/ 58982 h 208"/>
              <a:gd name="T16" fmla="*/ 54496 w 134"/>
              <a:gd name="T17" fmla="*/ 56349 h 208"/>
              <a:gd name="T18" fmla="*/ 56866 w 134"/>
              <a:gd name="T19" fmla="*/ 54242 h 208"/>
              <a:gd name="T20" fmla="*/ 58761 w 134"/>
              <a:gd name="T21" fmla="*/ 51083 h 208"/>
              <a:gd name="T22" fmla="*/ 60183 w 134"/>
              <a:gd name="T23" fmla="*/ 47923 h 208"/>
              <a:gd name="T24" fmla="*/ 62078 w 134"/>
              <a:gd name="T25" fmla="*/ 44237 h 208"/>
              <a:gd name="T26" fmla="*/ 62552 w 134"/>
              <a:gd name="T27" fmla="*/ 40550 h 208"/>
              <a:gd name="T28" fmla="*/ 63500 w 134"/>
              <a:gd name="T29" fmla="*/ 36337 h 208"/>
              <a:gd name="T30" fmla="*/ 63500 w 134"/>
              <a:gd name="T31" fmla="*/ 32124 h 208"/>
              <a:gd name="T32" fmla="*/ 63500 w 134"/>
              <a:gd name="T33" fmla="*/ 27385 h 208"/>
              <a:gd name="T34" fmla="*/ 63026 w 134"/>
              <a:gd name="T35" fmla="*/ 22645 h 208"/>
              <a:gd name="T36" fmla="*/ 62078 w 134"/>
              <a:gd name="T37" fmla="*/ 18432 h 208"/>
              <a:gd name="T38" fmla="*/ 60183 w 134"/>
              <a:gd name="T39" fmla="*/ 14745 h 208"/>
              <a:gd name="T40" fmla="*/ 58761 w 134"/>
              <a:gd name="T41" fmla="*/ 11586 h 208"/>
              <a:gd name="T42" fmla="*/ 56866 w 134"/>
              <a:gd name="T43" fmla="*/ 8953 h 208"/>
              <a:gd name="T44" fmla="*/ 54970 w 134"/>
              <a:gd name="T45" fmla="*/ 6320 h 208"/>
              <a:gd name="T46" fmla="*/ 51653 w 134"/>
              <a:gd name="T47" fmla="*/ 4213 h 208"/>
              <a:gd name="T48" fmla="*/ 47862 w 134"/>
              <a:gd name="T49" fmla="*/ 2107 h 208"/>
              <a:gd name="T50" fmla="*/ 42649 w 134"/>
              <a:gd name="T51" fmla="*/ 527 h 208"/>
              <a:gd name="T52" fmla="*/ 37910 w 134"/>
              <a:gd name="T53" fmla="*/ 0 h 208"/>
              <a:gd name="T54" fmla="*/ 32224 w 134"/>
              <a:gd name="T55" fmla="*/ 0 h 208"/>
              <a:gd name="T56" fmla="*/ 29381 w 134"/>
              <a:gd name="T57" fmla="*/ 0 h 208"/>
              <a:gd name="T58" fmla="*/ 0 w 134"/>
              <a:gd name="T59" fmla="*/ 0 h 208"/>
              <a:gd name="T60" fmla="*/ 0 w 134"/>
              <a:gd name="T61" fmla="*/ 109538 h 208"/>
              <a:gd name="T62" fmla="*/ 11847 w 134"/>
              <a:gd name="T63" fmla="*/ 50029 h 208"/>
              <a:gd name="T64" fmla="*/ 11847 w 134"/>
              <a:gd name="T65" fmla="*/ 13692 h 208"/>
              <a:gd name="T66" fmla="*/ 32698 w 134"/>
              <a:gd name="T67" fmla="*/ 13692 h 208"/>
              <a:gd name="T68" fmla="*/ 37437 w 134"/>
              <a:gd name="T69" fmla="*/ 13692 h 208"/>
              <a:gd name="T70" fmla="*/ 40754 w 134"/>
              <a:gd name="T71" fmla="*/ 14745 h 208"/>
              <a:gd name="T72" fmla="*/ 44071 w 134"/>
              <a:gd name="T73" fmla="*/ 16325 h 208"/>
              <a:gd name="T74" fmla="*/ 46440 w 134"/>
              <a:gd name="T75" fmla="*/ 17905 h 208"/>
              <a:gd name="T76" fmla="*/ 48336 w 134"/>
              <a:gd name="T77" fmla="*/ 20538 h 208"/>
              <a:gd name="T78" fmla="*/ 49757 w 134"/>
              <a:gd name="T79" fmla="*/ 23698 h 208"/>
              <a:gd name="T80" fmla="*/ 50231 w 134"/>
              <a:gd name="T81" fmla="*/ 27385 h 208"/>
              <a:gd name="T82" fmla="*/ 50705 w 134"/>
              <a:gd name="T83" fmla="*/ 31597 h 208"/>
              <a:gd name="T84" fmla="*/ 50231 w 134"/>
              <a:gd name="T85" fmla="*/ 36337 h 208"/>
              <a:gd name="T86" fmla="*/ 49757 w 134"/>
              <a:gd name="T87" fmla="*/ 40550 h 208"/>
              <a:gd name="T88" fmla="*/ 48336 w 134"/>
              <a:gd name="T89" fmla="*/ 43710 h 208"/>
              <a:gd name="T90" fmla="*/ 46440 w 134"/>
              <a:gd name="T91" fmla="*/ 46343 h 208"/>
              <a:gd name="T92" fmla="*/ 44071 w 134"/>
              <a:gd name="T93" fmla="*/ 47923 h 208"/>
              <a:gd name="T94" fmla="*/ 40280 w 134"/>
              <a:gd name="T95" fmla="*/ 48976 h 208"/>
              <a:gd name="T96" fmla="*/ 36489 w 134"/>
              <a:gd name="T97" fmla="*/ 50029 h 208"/>
              <a:gd name="T98" fmla="*/ 31750 w 134"/>
              <a:gd name="T99" fmla="*/ 50029 h 208"/>
              <a:gd name="T100" fmla="*/ 11847 w 134"/>
              <a:gd name="T101" fmla="*/ 50029 h 20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4"/>
              <a:gd name="T154" fmla="*/ 0 h 208"/>
              <a:gd name="T155" fmla="*/ 134 w 134"/>
              <a:gd name="T156" fmla="*/ 208 h 20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4" h="208">
                <a:moveTo>
                  <a:pt x="0" y="208"/>
                </a:moveTo>
                <a:lnTo>
                  <a:pt x="25" y="208"/>
                </a:lnTo>
                <a:lnTo>
                  <a:pt x="25" y="120"/>
                </a:lnTo>
                <a:lnTo>
                  <a:pt x="63" y="120"/>
                </a:lnTo>
                <a:lnTo>
                  <a:pt x="77" y="120"/>
                </a:lnTo>
                <a:lnTo>
                  <a:pt x="89" y="119"/>
                </a:lnTo>
                <a:lnTo>
                  <a:pt x="100" y="117"/>
                </a:lnTo>
                <a:lnTo>
                  <a:pt x="109" y="112"/>
                </a:lnTo>
                <a:lnTo>
                  <a:pt x="115" y="107"/>
                </a:lnTo>
                <a:lnTo>
                  <a:pt x="120" y="103"/>
                </a:lnTo>
                <a:lnTo>
                  <a:pt x="124" y="97"/>
                </a:lnTo>
                <a:lnTo>
                  <a:pt x="127" y="91"/>
                </a:lnTo>
                <a:lnTo>
                  <a:pt x="131" y="84"/>
                </a:lnTo>
                <a:lnTo>
                  <a:pt x="132" y="77"/>
                </a:lnTo>
                <a:lnTo>
                  <a:pt x="134" y="69"/>
                </a:lnTo>
                <a:lnTo>
                  <a:pt x="134" y="61"/>
                </a:lnTo>
                <a:lnTo>
                  <a:pt x="134" y="52"/>
                </a:lnTo>
                <a:lnTo>
                  <a:pt x="133" y="43"/>
                </a:lnTo>
                <a:lnTo>
                  <a:pt x="131" y="35"/>
                </a:lnTo>
                <a:lnTo>
                  <a:pt x="127" y="28"/>
                </a:lnTo>
                <a:lnTo>
                  <a:pt x="124" y="22"/>
                </a:lnTo>
                <a:lnTo>
                  <a:pt x="120" y="17"/>
                </a:lnTo>
                <a:lnTo>
                  <a:pt x="116" y="12"/>
                </a:lnTo>
                <a:lnTo>
                  <a:pt x="109" y="8"/>
                </a:lnTo>
                <a:lnTo>
                  <a:pt x="101" y="4"/>
                </a:lnTo>
                <a:lnTo>
                  <a:pt x="90" y="1"/>
                </a:lnTo>
                <a:lnTo>
                  <a:pt x="80" y="0"/>
                </a:lnTo>
                <a:lnTo>
                  <a:pt x="68" y="0"/>
                </a:lnTo>
                <a:lnTo>
                  <a:pt x="62" y="0"/>
                </a:lnTo>
                <a:lnTo>
                  <a:pt x="0" y="0"/>
                </a:lnTo>
                <a:lnTo>
                  <a:pt x="0" y="208"/>
                </a:lnTo>
                <a:close/>
                <a:moveTo>
                  <a:pt x="25" y="95"/>
                </a:moveTo>
                <a:lnTo>
                  <a:pt x="25" y="26"/>
                </a:lnTo>
                <a:lnTo>
                  <a:pt x="69" y="26"/>
                </a:lnTo>
                <a:lnTo>
                  <a:pt x="79" y="26"/>
                </a:lnTo>
                <a:lnTo>
                  <a:pt x="86" y="28"/>
                </a:lnTo>
                <a:lnTo>
                  <a:pt x="93" y="31"/>
                </a:lnTo>
                <a:lnTo>
                  <a:pt x="98" y="34"/>
                </a:lnTo>
                <a:lnTo>
                  <a:pt x="102" y="39"/>
                </a:lnTo>
                <a:lnTo>
                  <a:pt x="105" y="45"/>
                </a:lnTo>
                <a:lnTo>
                  <a:pt x="106" y="52"/>
                </a:lnTo>
                <a:lnTo>
                  <a:pt x="107" y="60"/>
                </a:lnTo>
                <a:lnTo>
                  <a:pt x="106" y="69"/>
                </a:lnTo>
                <a:lnTo>
                  <a:pt x="105" y="77"/>
                </a:lnTo>
                <a:lnTo>
                  <a:pt x="102" y="83"/>
                </a:lnTo>
                <a:lnTo>
                  <a:pt x="98" y="88"/>
                </a:lnTo>
                <a:lnTo>
                  <a:pt x="93" y="91"/>
                </a:lnTo>
                <a:lnTo>
                  <a:pt x="85" y="93"/>
                </a:lnTo>
                <a:lnTo>
                  <a:pt x="77" y="95"/>
                </a:lnTo>
                <a:lnTo>
                  <a:pt x="67" y="95"/>
                </a:lnTo>
                <a:lnTo>
                  <a:pt x="25" y="9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3" name="Rectangle 479"/>
          <p:cNvSpPr>
            <a:spLocks noChangeArrowheads="1"/>
          </p:cNvSpPr>
          <p:nvPr/>
        </p:nvSpPr>
        <p:spPr bwMode="auto">
          <a:xfrm>
            <a:off x="7489825" y="4348164"/>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44" name="Freeform 480"/>
          <p:cNvSpPr>
            <a:spLocks noEditPoints="1"/>
          </p:cNvSpPr>
          <p:nvPr/>
        </p:nvSpPr>
        <p:spPr bwMode="auto">
          <a:xfrm>
            <a:off x="6375401" y="4452939"/>
            <a:ext cx="60325" cy="104775"/>
          </a:xfrm>
          <a:custGeom>
            <a:avLst/>
            <a:gdLst>
              <a:gd name="T0" fmla="*/ 36943 w 129"/>
              <a:gd name="T1" fmla="*/ 104775 h 196"/>
              <a:gd name="T2" fmla="*/ 48166 w 129"/>
              <a:gd name="T3" fmla="*/ 104775 h 196"/>
              <a:gd name="T4" fmla="*/ 48166 w 129"/>
              <a:gd name="T5" fmla="*/ 78581 h 196"/>
              <a:gd name="T6" fmla="*/ 60325 w 129"/>
              <a:gd name="T7" fmla="*/ 78581 h 196"/>
              <a:gd name="T8" fmla="*/ 60325 w 129"/>
              <a:gd name="T9" fmla="*/ 66286 h 196"/>
              <a:gd name="T10" fmla="*/ 48166 w 129"/>
              <a:gd name="T11" fmla="*/ 66286 h 196"/>
              <a:gd name="T12" fmla="*/ 48166 w 129"/>
              <a:gd name="T13" fmla="*/ 0 h 196"/>
              <a:gd name="T14" fmla="*/ 36943 w 129"/>
              <a:gd name="T15" fmla="*/ 0 h 196"/>
              <a:gd name="T16" fmla="*/ 0 w 129"/>
              <a:gd name="T17" fmla="*/ 65217 h 196"/>
              <a:gd name="T18" fmla="*/ 0 w 129"/>
              <a:gd name="T19" fmla="*/ 78581 h 196"/>
              <a:gd name="T20" fmla="*/ 36943 w 129"/>
              <a:gd name="T21" fmla="*/ 78581 h 196"/>
              <a:gd name="T22" fmla="*/ 36943 w 129"/>
              <a:gd name="T23" fmla="*/ 104775 h 196"/>
              <a:gd name="T24" fmla="*/ 10288 w 129"/>
              <a:gd name="T25" fmla="*/ 66286 h 196"/>
              <a:gd name="T26" fmla="*/ 36943 w 129"/>
              <a:gd name="T27" fmla="*/ 18175 h 196"/>
              <a:gd name="T28" fmla="*/ 36943 w 129"/>
              <a:gd name="T29" fmla="*/ 66286 h 196"/>
              <a:gd name="T30" fmla="*/ 10288 w 129"/>
              <a:gd name="T31" fmla="*/ 66286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
              <a:gd name="T49" fmla="*/ 0 h 196"/>
              <a:gd name="T50" fmla="*/ 129 w 129"/>
              <a:gd name="T51" fmla="*/ 196 h 1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 h="196">
                <a:moveTo>
                  <a:pt x="79" y="196"/>
                </a:moveTo>
                <a:lnTo>
                  <a:pt x="103" y="196"/>
                </a:lnTo>
                <a:lnTo>
                  <a:pt x="103" y="147"/>
                </a:lnTo>
                <a:lnTo>
                  <a:pt x="129" y="147"/>
                </a:lnTo>
                <a:lnTo>
                  <a:pt x="129" y="124"/>
                </a:lnTo>
                <a:lnTo>
                  <a:pt x="103" y="124"/>
                </a:lnTo>
                <a:lnTo>
                  <a:pt x="103" y="0"/>
                </a:lnTo>
                <a:lnTo>
                  <a:pt x="79" y="0"/>
                </a:lnTo>
                <a:lnTo>
                  <a:pt x="0" y="122"/>
                </a:lnTo>
                <a:lnTo>
                  <a:pt x="0" y="147"/>
                </a:lnTo>
                <a:lnTo>
                  <a:pt x="79" y="147"/>
                </a:lnTo>
                <a:lnTo>
                  <a:pt x="79" y="196"/>
                </a:lnTo>
                <a:close/>
                <a:moveTo>
                  <a:pt x="22" y="124"/>
                </a:moveTo>
                <a:lnTo>
                  <a:pt x="79" y="34"/>
                </a:lnTo>
                <a:lnTo>
                  <a:pt x="79" y="124"/>
                </a:lnTo>
                <a:lnTo>
                  <a:pt x="22" y="12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5" name="Freeform 481"/>
          <p:cNvSpPr>
            <a:spLocks/>
          </p:cNvSpPr>
          <p:nvPr/>
        </p:nvSpPr>
        <p:spPr bwMode="auto">
          <a:xfrm>
            <a:off x="6443663" y="4451351"/>
            <a:ext cx="57150" cy="106363"/>
          </a:xfrm>
          <a:custGeom>
            <a:avLst/>
            <a:gdLst>
              <a:gd name="T0" fmla="*/ 57150 w 125"/>
              <a:gd name="T1" fmla="*/ 106363 h 199"/>
              <a:gd name="T2" fmla="*/ 12344 w 125"/>
              <a:gd name="T3" fmla="*/ 93535 h 199"/>
              <a:gd name="T4" fmla="*/ 15088 w 125"/>
              <a:gd name="T5" fmla="*/ 86587 h 199"/>
              <a:gd name="T6" fmla="*/ 18745 w 125"/>
              <a:gd name="T7" fmla="*/ 80173 h 199"/>
              <a:gd name="T8" fmla="*/ 24689 w 125"/>
              <a:gd name="T9" fmla="*/ 74828 h 199"/>
              <a:gd name="T10" fmla="*/ 32004 w 125"/>
              <a:gd name="T11" fmla="*/ 69483 h 199"/>
              <a:gd name="T12" fmla="*/ 43434 w 125"/>
              <a:gd name="T13" fmla="*/ 61466 h 199"/>
              <a:gd name="T14" fmla="*/ 50292 w 125"/>
              <a:gd name="T15" fmla="*/ 54518 h 199"/>
              <a:gd name="T16" fmla="*/ 54864 w 125"/>
              <a:gd name="T17" fmla="*/ 46500 h 199"/>
              <a:gd name="T18" fmla="*/ 56693 w 125"/>
              <a:gd name="T19" fmla="*/ 36880 h 199"/>
              <a:gd name="T20" fmla="*/ 56693 w 125"/>
              <a:gd name="T21" fmla="*/ 25121 h 199"/>
              <a:gd name="T22" fmla="*/ 52578 w 125"/>
              <a:gd name="T23" fmla="*/ 12828 h 199"/>
              <a:gd name="T24" fmla="*/ 45263 w 125"/>
              <a:gd name="T25" fmla="*/ 4810 h 199"/>
              <a:gd name="T26" fmla="*/ 35662 w 125"/>
              <a:gd name="T27" fmla="*/ 534 h 199"/>
              <a:gd name="T28" fmla="*/ 23774 w 125"/>
              <a:gd name="T29" fmla="*/ 534 h 199"/>
              <a:gd name="T30" fmla="*/ 13716 w 125"/>
              <a:gd name="T31" fmla="*/ 5345 h 199"/>
              <a:gd name="T32" fmla="*/ 6401 w 125"/>
              <a:gd name="T33" fmla="*/ 14966 h 199"/>
              <a:gd name="T34" fmla="*/ 2743 w 125"/>
              <a:gd name="T35" fmla="*/ 28862 h 199"/>
              <a:gd name="T36" fmla="*/ 2286 w 125"/>
              <a:gd name="T37" fmla="*/ 38483 h 199"/>
              <a:gd name="T38" fmla="*/ 13259 w 125"/>
              <a:gd name="T39" fmla="*/ 37414 h 199"/>
              <a:gd name="T40" fmla="*/ 14173 w 125"/>
              <a:gd name="T41" fmla="*/ 27259 h 199"/>
              <a:gd name="T42" fmla="*/ 17374 w 125"/>
              <a:gd name="T43" fmla="*/ 19242 h 199"/>
              <a:gd name="T44" fmla="*/ 22860 w 125"/>
              <a:gd name="T45" fmla="*/ 14966 h 199"/>
              <a:gd name="T46" fmla="*/ 29261 w 125"/>
              <a:gd name="T47" fmla="*/ 12828 h 199"/>
              <a:gd name="T48" fmla="*/ 35662 w 125"/>
              <a:gd name="T49" fmla="*/ 14431 h 199"/>
              <a:gd name="T50" fmla="*/ 41148 w 125"/>
              <a:gd name="T51" fmla="*/ 18173 h 199"/>
              <a:gd name="T52" fmla="*/ 44348 w 125"/>
              <a:gd name="T53" fmla="*/ 24052 h 199"/>
              <a:gd name="T54" fmla="*/ 45263 w 125"/>
              <a:gd name="T55" fmla="*/ 31535 h 199"/>
              <a:gd name="T56" fmla="*/ 44348 w 125"/>
              <a:gd name="T57" fmla="*/ 38483 h 199"/>
              <a:gd name="T58" fmla="*/ 42520 w 125"/>
              <a:gd name="T59" fmla="*/ 44362 h 199"/>
              <a:gd name="T60" fmla="*/ 38862 w 125"/>
              <a:gd name="T61" fmla="*/ 49707 h 199"/>
              <a:gd name="T62" fmla="*/ 33376 w 125"/>
              <a:gd name="T63" fmla="*/ 53983 h 199"/>
              <a:gd name="T64" fmla="*/ 20574 w 125"/>
              <a:gd name="T65" fmla="*/ 63604 h 199"/>
              <a:gd name="T66" fmla="*/ 10516 w 125"/>
              <a:gd name="T67" fmla="*/ 73225 h 199"/>
              <a:gd name="T68" fmla="*/ 4115 w 125"/>
              <a:gd name="T69" fmla="*/ 84449 h 199"/>
              <a:gd name="T70" fmla="*/ 457 w 125"/>
              <a:gd name="T71" fmla="*/ 97811 h 199"/>
              <a:gd name="T72" fmla="*/ 0 w 125"/>
              <a:gd name="T73" fmla="*/ 106363 h 1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99"/>
              <a:gd name="T113" fmla="*/ 125 w 125"/>
              <a:gd name="T114" fmla="*/ 199 h 1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99">
                <a:moveTo>
                  <a:pt x="0" y="199"/>
                </a:moveTo>
                <a:lnTo>
                  <a:pt x="125" y="199"/>
                </a:lnTo>
                <a:lnTo>
                  <a:pt x="125" y="175"/>
                </a:lnTo>
                <a:lnTo>
                  <a:pt x="27" y="175"/>
                </a:lnTo>
                <a:lnTo>
                  <a:pt x="30" y="168"/>
                </a:lnTo>
                <a:lnTo>
                  <a:pt x="33" y="162"/>
                </a:lnTo>
                <a:lnTo>
                  <a:pt x="36" y="156"/>
                </a:lnTo>
                <a:lnTo>
                  <a:pt x="41" y="150"/>
                </a:lnTo>
                <a:lnTo>
                  <a:pt x="48" y="146"/>
                </a:lnTo>
                <a:lnTo>
                  <a:pt x="54" y="140"/>
                </a:lnTo>
                <a:lnTo>
                  <a:pt x="62" y="135"/>
                </a:lnTo>
                <a:lnTo>
                  <a:pt x="70" y="130"/>
                </a:lnTo>
                <a:lnTo>
                  <a:pt x="86" y="122"/>
                </a:lnTo>
                <a:lnTo>
                  <a:pt x="95" y="115"/>
                </a:lnTo>
                <a:lnTo>
                  <a:pt x="103" y="109"/>
                </a:lnTo>
                <a:lnTo>
                  <a:pt x="110" y="102"/>
                </a:lnTo>
                <a:lnTo>
                  <a:pt x="115" y="95"/>
                </a:lnTo>
                <a:lnTo>
                  <a:pt x="120" y="87"/>
                </a:lnTo>
                <a:lnTo>
                  <a:pt x="123" y="78"/>
                </a:lnTo>
                <a:lnTo>
                  <a:pt x="124" y="69"/>
                </a:lnTo>
                <a:lnTo>
                  <a:pt x="125" y="59"/>
                </a:lnTo>
                <a:lnTo>
                  <a:pt x="124" y="47"/>
                </a:lnTo>
                <a:lnTo>
                  <a:pt x="121" y="35"/>
                </a:lnTo>
                <a:lnTo>
                  <a:pt x="115" y="24"/>
                </a:lnTo>
                <a:lnTo>
                  <a:pt x="108" y="16"/>
                </a:lnTo>
                <a:lnTo>
                  <a:pt x="99" y="9"/>
                </a:lnTo>
                <a:lnTo>
                  <a:pt x="90" y="5"/>
                </a:lnTo>
                <a:lnTo>
                  <a:pt x="78" y="1"/>
                </a:lnTo>
                <a:lnTo>
                  <a:pt x="65" y="0"/>
                </a:lnTo>
                <a:lnTo>
                  <a:pt x="52" y="1"/>
                </a:lnTo>
                <a:lnTo>
                  <a:pt x="40" y="5"/>
                </a:lnTo>
                <a:lnTo>
                  <a:pt x="30" y="10"/>
                </a:lnTo>
                <a:lnTo>
                  <a:pt x="21" y="19"/>
                </a:lnTo>
                <a:lnTo>
                  <a:pt x="14" y="28"/>
                </a:lnTo>
                <a:lnTo>
                  <a:pt x="9" y="40"/>
                </a:lnTo>
                <a:lnTo>
                  <a:pt x="6" y="54"/>
                </a:lnTo>
                <a:lnTo>
                  <a:pt x="5" y="69"/>
                </a:lnTo>
                <a:lnTo>
                  <a:pt x="5" y="72"/>
                </a:lnTo>
                <a:lnTo>
                  <a:pt x="29" y="72"/>
                </a:lnTo>
                <a:lnTo>
                  <a:pt x="29" y="70"/>
                </a:lnTo>
                <a:lnTo>
                  <a:pt x="30" y="59"/>
                </a:lnTo>
                <a:lnTo>
                  <a:pt x="31" y="51"/>
                </a:lnTo>
                <a:lnTo>
                  <a:pt x="34" y="43"/>
                </a:lnTo>
                <a:lnTo>
                  <a:pt x="38" y="36"/>
                </a:lnTo>
                <a:lnTo>
                  <a:pt x="44" y="31"/>
                </a:lnTo>
                <a:lnTo>
                  <a:pt x="50" y="28"/>
                </a:lnTo>
                <a:lnTo>
                  <a:pt x="56" y="26"/>
                </a:lnTo>
                <a:lnTo>
                  <a:pt x="64" y="24"/>
                </a:lnTo>
                <a:lnTo>
                  <a:pt x="72" y="26"/>
                </a:lnTo>
                <a:lnTo>
                  <a:pt x="78" y="27"/>
                </a:lnTo>
                <a:lnTo>
                  <a:pt x="85" y="30"/>
                </a:lnTo>
                <a:lnTo>
                  <a:pt x="90" y="34"/>
                </a:lnTo>
                <a:lnTo>
                  <a:pt x="94" y="40"/>
                </a:lnTo>
                <a:lnTo>
                  <a:pt x="97" y="45"/>
                </a:lnTo>
                <a:lnTo>
                  <a:pt x="98" y="52"/>
                </a:lnTo>
                <a:lnTo>
                  <a:pt x="99" y="59"/>
                </a:lnTo>
                <a:lnTo>
                  <a:pt x="99" y="66"/>
                </a:lnTo>
                <a:lnTo>
                  <a:pt x="97" y="72"/>
                </a:lnTo>
                <a:lnTo>
                  <a:pt x="96" y="78"/>
                </a:lnTo>
                <a:lnTo>
                  <a:pt x="93" y="83"/>
                </a:lnTo>
                <a:lnTo>
                  <a:pt x="89" y="88"/>
                </a:lnTo>
                <a:lnTo>
                  <a:pt x="85" y="93"/>
                </a:lnTo>
                <a:lnTo>
                  <a:pt x="79" y="98"/>
                </a:lnTo>
                <a:lnTo>
                  <a:pt x="73" y="101"/>
                </a:lnTo>
                <a:lnTo>
                  <a:pt x="58" y="111"/>
                </a:lnTo>
                <a:lnTo>
                  <a:pt x="45" y="119"/>
                </a:lnTo>
                <a:lnTo>
                  <a:pt x="33" y="128"/>
                </a:lnTo>
                <a:lnTo>
                  <a:pt x="23" y="137"/>
                </a:lnTo>
                <a:lnTo>
                  <a:pt x="15" y="148"/>
                </a:lnTo>
                <a:lnTo>
                  <a:pt x="9" y="158"/>
                </a:lnTo>
                <a:lnTo>
                  <a:pt x="5" y="170"/>
                </a:lnTo>
                <a:lnTo>
                  <a:pt x="1" y="183"/>
                </a:lnTo>
                <a:lnTo>
                  <a:pt x="0" y="198"/>
                </a:lnTo>
                <a:lnTo>
                  <a:pt x="0" y="19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6" name="Freeform 482"/>
          <p:cNvSpPr>
            <a:spLocks/>
          </p:cNvSpPr>
          <p:nvPr/>
        </p:nvSpPr>
        <p:spPr bwMode="auto">
          <a:xfrm>
            <a:off x="7058026" y="4445000"/>
            <a:ext cx="80963" cy="114300"/>
          </a:xfrm>
          <a:custGeom>
            <a:avLst/>
            <a:gdLst>
              <a:gd name="T0" fmla="*/ 72914 w 171"/>
              <a:gd name="T1" fmla="*/ 111654 h 216"/>
              <a:gd name="T2" fmla="*/ 80963 w 171"/>
              <a:gd name="T3" fmla="*/ 52388 h 216"/>
              <a:gd name="T4" fmla="*/ 42139 w 171"/>
              <a:gd name="T5" fmla="*/ 65087 h 216"/>
              <a:gd name="T6" fmla="*/ 70073 w 171"/>
              <a:gd name="T7" fmla="*/ 66146 h 216"/>
              <a:gd name="T8" fmla="*/ 67706 w 171"/>
              <a:gd name="T9" fmla="*/ 80963 h 216"/>
              <a:gd name="T10" fmla="*/ 62498 w 171"/>
              <a:gd name="T11" fmla="*/ 91546 h 216"/>
              <a:gd name="T12" fmla="*/ 53502 w 171"/>
              <a:gd name="T13" fmla="*/ 97896 h 216"/>
              <a:gd name="T14" fmla="*/ 42612 w 171"/>
              <a:gd name="T15" fmla="*/ 100542 h 216"/>
              <a:gd name="T16" fmla="*/ 29828 w 171"/>
              <a:gd name="T17" fmla="*/ 97367 h 216"/>
              <a:gd name="T18" fmla="*/ 20359 w 171"/>
              <a:gd name="T19" fmla="*/ 88900 h 216"/>
              <a:gd name="T20" fmla="*/ 14678 w 171"/>
              <a:gd name="T21" fmla="*/ 75142 h 216"/>
              <a:gd name="T22" fmla="*/ 12310 w 171"/>
              <a:gd name="T23" fmla="*/ 56621 h 216"/>
              <a:gd name="T24" fmla="*/ 14678 w 171"/>
              <a:gd name="T25" fmla="*/ 38629 h 216"/>
              <a:gd name="T26" fmla="*/ 20359 w 171"/>
              <a:gd name="T27" fmla="*/ 24871 h 216"/>
              <a:gd name="T28" fmla="*/ 29828 w 171"/>
              <a:gd name="T29" fmla="*/ 16404 h 216"/>
              <a:gd name="T30" fmla="*/ 43086 w 171"/>
              <a:gd name="T31" fmla="*/ 13229 h 216"/>
              <a:gd name="T32" fmla="*/ 52081 w 171"/>
              <a:gd name="T33" fmla="*/ 14288 h 216"/>
              <a:gd name="T34" fmla="*/ 59183 w 171"/>
              <a:gd name="T35" fmla="*/ 18521 h 216"/>
              <a:gd name="T36" fmla="*/ 64392 w 171"/>
              <a:gd name="T37" fmla="*/ 25929 h 216"/>
              <a:gd name="T38" fmla="*/ 67232 w 171"/>
              <a:gd name="T39" fmla="*/ 35454 h 216"/>
              <a:gd name="T40" fmla="*/ 77649 w 171"/>
              <a:gd name="T41" fmla="*/ 27517 h 216"/>
              <a:gd name="T42" fmla="*/ 71967 w 171"/>
              <a:gd name="T43" fmla="*/ 14288 h 216"/>
              <a:gd name="T44" fmla="*/ 62971 w 171"/>
              <a:gd name="T45" fmla="*/ 5821 h 216"/>
              <a:gd name="T46" fmla="*/ 50188 w 171"/>
              <a:gd name="T47" fmla="*/ 529 h 216"/>
              <a:gd name="T48" fmla="*/ 37877 w 171"/>
              <a:gd name="T49" fmla="*/ 0 h 216"/>
              <a:gd name="T50" fmla="*/ 29355 w 171"/>
              <a:gd name="T51" fmla="*/ 2646 h 216"/>
              <a:gd name="T52" fmla="*/ 21306 w 171"/>
              <a:gd name="T53" fmla="*/ 6350 h 216"/>
              <a:gd name="T54" fmla="*/ 14678 w 171"/>
              <a:gd name="T55" fmla="*/ 11642 h 216"/>
              <a:gd name="T56" fmla="*/ 8996 w 171"/>
              <a:gd name="T57" fmla="*/ 19050 h 216"/>
              <a:gd name="T58" fmla="*/ 4261 w 171"/>
              <a:gd name="T59" fmla="*/ 28575 h 216"/>
              <a:gd name="T60" fmla="*/ 1420 w 171"/>
              <a:gd name="T61" fmla="*/ 39158 h 216"/>
              <a:gd name="T62" fmla="*/ 0 w 171"/>
              <a:gd name="T63" fmla="*/ 50800 h 216"/>
              <a:gd name="T64" fmla="*/ 0 w 171"/>
              <a:gd name="T65" fmla="*/ 63500 h 216"/>
              <a:gd name="T66" fmla="*/ 1420 w 171"/>
              <a:gd name="T67" fmla="*/ 75142 h 216"/>
              <a:gd name="T68" fmla="*/ 4261 w 171"/>
              <a:gd name="T69" fmla="*/ 85725 h 216"/>
              <a:gd name="T70" fmla="*/ 8996 w 171"/>
              <a:gd name="T71" fmla="*/ 95250 h 216"/>
              <a:gd name="T72" fmla="*/ 14678 w 171"/>
              <a:gd name="T73" fmla="*/ 102658 h 216"/>
              <a:gd name="T74" fmla="*/ 20359 w 171"/>
              <a:gd name="T75" fmla="*/ 107950 h 216"/>
              <a:gd name="T76" fmla="*/ 27935 w 171"/>
              <a:gd name="T77" fmla="*/ 111654 h 216"/>
              <a:gd name="T78" fmla="*/ 35984 w 171"/>
              <a:gd name="T79" fmla="*/ 114300 h 216"/>
              <a:gd name="T80" fmla="*/ 44979 w 171"/>
              <a:gd name="T81" fmla="*/ 114300 h 216"/>
              <a:gd name="T82" fmla="*/ 53975 w 171"/>
              <a:gd name="T83" fmla="*/ 111654 h 216"/>
              <a:gd name="T84" fmla="*/ 61551 w 171"/>
              <a:gd name="T85" fmla="*/ 107421 h 216"/>
              <a:gd name="T86" fmla="*/ 67706 w 171"/>
              <a:gd name="T87" fmla="*/ 100542 h 2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1"/>
              <a:gd name="T133" fmla="*/ 0 h 216"/>
              <a:gd name="T134" fmla="*/ 171 w 171"/>
              <a:gd name="T135" fmla="*/ 216 h 2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1" h="216">
                <a:moveTo>
                  <a:pt x="149" y="182"/>
                </a:moveTo>
                <a:lnTo>
                  <a:pt x="154" y="211"/>
                </a:lnTo>
                <a:lnTo>
                  <a:pt x="171" y="211"/>
                </a:lnTo>
                <a:lnTo>
                  <a:pt x="171" y="99"/>
                </a:lnTo>
                <a:lnTo>
                  <a:pt x="89" y="99"/>
                </a:lnTo>
                <a:lnTo>
                  <a:pt x="89" y="123"/>
                </a:lnTo>
                <a:lnTo>
                  <a:pt x="148" y="123"/>
                </a:lnTo>
                <a:lnTo>
                  <a:pt x="148" y="125"/>
                </a:lnTo>
                <a:lnTo>
                  <a:pt x="147" y="140"/>
                </a:lnTo>
                <a:lnTo>
                  <a:pt x="143" y="153"/>
                </a:lnTo>
                <a:lnTo>
                  <a:pt x="138" y="163"/>
                </a:lnTo>
                <a:lnTo>
                  <a:pt x="132" y="173"/>
                </a:lnTo>
                <a:lnTo>
                  <a:pt x="123" y="180"/>
                </a:lnTo>
                <a:lnTo>
                  <a:pt x="113" y="185"/>
                </a:lnTo>
                <a:lnTo>
                  <a:pt x="102" y="189"/>
                </a:lnTo>
                <a:lnTo>
                  <a:pt x="90" y="190"/>
                </a:lnTo>
                <a:lnTo>
                  <a:pt x="76" y="189"/>
                </a:lnTo>
                <a:lnTo>
                  <a:pt x="63" y="184"/>
                </a:lnTo>
                <a:lnTo>
                  <a:pt x="53" y="177"/>
                </a:lnTo>
                <a:lnTo>
                  <a:pt x="43" y="168"/>
                </a:lnTo>
                <a:lnTo>
                  <a:pt x="36" y="156"/>
                </a:lnTo>
                <a:lnTo>
                  <a:pt x="31" y="142"/>
                </a:lnTo>
                <a:lnTo>
                  <a:pt x="27" y="126"/>
                </a:lnTo>
                <a:lnTo>
                  <a:pt x="26" y="107"/>
                </a:lnTo>
                <a:lnTo>
                  <a:pt x="27" y="89"/>
                </a:lnTo>
                <a:lnTo>
                  <a:pt x="31" y="73"/>
                </a:lnTo>
                <a:lnTo>
                  <a:pt x="36" y="59"/>
                </a:lnTo>
                <a:lnTo>
                  <a:pt x="43" y="47"/>
                </a:lnTo>
                <a:lnTo>
                  <a:pt x="53" y="38"/>
                </a:lnTo>
                <a:lnTo>
                  <a:pt x="63" y="31"/>
                </a:lnTo>
                <a:lnTo>
                  <a:pt x="76" y="26"/>
                </a:lnTo>
                <a:lnTo>
                  <a:pt x="91" y="25"/>
                </a:lnTo>
                <a:lnTo>
                  <a:pt x="101" y="26"/>
                </a:lnTo>
                <a:lnTo>
                  <a:pt x="110" y="27"/>
                </a:lnTo>
                <a:lnTo>
                  <a:pt x="118" y="31"/>
                </a:lnTo>
                <a:lnTo>
                  <a:pt x="125" y="35"/>
                </a:lnTo>
                <a:lnTo>
                  <a:pt x="132" y="42"/>
                </a:lnTo>
                <a:lnTo>
                  <a:pt x="136" y="49"/>
                </a:lnTo>
                <a:lnTo>
                  <a:pt x="140" y="57"/>
                </a:lnTo>
                <a:lnTo>
                  <a:pt x="142" y="67"/>
                </a:lnTo>
                <a:lnTo>
                  <a:pt x="168" y="67"/>
                </a:lnTo>
                <a:lnTo>
                  <a:pt x="164" y="52"/>
                </a:lnTo>
                <a:lnTo>
                  <a:pt x="159" y="39"/>
                </a:lnTo>
                <a:lnTo>
                  <a:pt x="152" y="27"/>
                </a:lnTo>
                <a:lnTo>
                  <a:pt x="143" y="18"/>
                </a:lnTo>
                <a:lnTo>
                  <a:pt x="133" y="11"/>
                </a:lnTo>
                <a:lnTo>
                  <a:pt x="120" y="5"/>
                </a:lnTo>
                <a:lnTo>
                  <a:pt x="106" y="1"/>
                </a:lnTo>
                <a:lnTo>
                  <a:pt x="91" y="0"/>
                </a:lnTo>
                <a:lnTo>
                  <a:pt x="80" y="0"/>
                </a:lnTo>
                <a:lnTo>
                  <a:pt x="71" y="3"/>
                </a:lnTo>
                <a:lnTo>
                  <a:pt x="62" y="5"/>
                </a:lnTo>
                <a:lnTo>
                  <a:pt x="53" y="7"/>
                </a:lnTo>
                <a:lnTo>
                  <a:pt x="45" y="12"/>
                </a:lnTo>
                <a:lnTo>
                  <a:pt x="38" y="17"/>
                </a:lnTo>
                <a:lnTo>
                  <a:pt x="31" y="22"/>
                </a:lnTo>
                <a:lnTo>
                  <a:pt x="24" y="29"/>
                </a:lnTo>
                <a:lnTo>
                  <a:pt x="19" y="36"/>
                </a:lnTo>
                <a:lnTo>
                  <a:pt x="14" y="45"/>
                </a:lnTo>
                <a:lnTo>
                  <a:pt x="9" y="54"/>
                </a:lnTo>
                <a:lnTo>
                  <a:pt x="6" y="63"/>
                </a:lnTo>
                <a:lnTo>
                  <a:pt x="3" y="74"/>
                </a:lnTo>
                <a:lnTo>
                  <a:pt x="2" y="84"/>
                </a:lnTo>
                <a:lnTo>
                  <a:pt x="0" y="96"/>
                </a:lnTo>
                <a:lnTo>
                  <a:pt x="0" y="109"/>
                </a:lnTo>
                <a:lnTo>
                  <a:pt x="0" y="120"/>
                </a:lnTo>
                <a:lnTo>
                  <a:pt x="2" y="132"/>
                </a:lnTo>
                <a:lnTo>
                  <a:pt x="3" y="142"/>
                </a:lnTo>
                <a:lnTo>
                  <a:pt x="6" y="153"/>
                </a:lnTo>
                <a:lnTo>
                  <a:pt x="9" y="162"/>
                </a:lnTo>
                <a:lnTo>
                  <a:pt x="14" y="172"/>
                </a:lnTo>
                <a:lnTo>
                  <a:pt x="19" y="180"/>
                </a:lnTo>
                <a:lnTo>
                  <a:pt x="24" y="187"/>
                </a:lnTo>
                <a:lnTo>
                  <a:pt x="31" y="194"/>
                </a:lnTo>
                <a:lnTo>
                  <a:pt x="37" y="199"/>
                </a:lnTo>
                <a:lnTo>
                  <a:pt x="43" y="204"/>
                </a:lnTo>
                <a:lnTo>
                  <a:pt x="52" y="209"/>
                </a:lnTo>
                <a:lnTo>
                  <a:pt x="59" y="211"/>
                </a:lnTo>
                <a:lnTo>
                  <a:pt x="67" y="213"/>
                </a:lnTo>
                <a:lnTo>
                  <a:pt x="76" y="216"/>
                </a:lnTo>
                <a:lnTo>
                  <a:pt x="85" y="216"/>
                </a:lnTo>
                <a:lnTo>
                  <a:pt x="95" y="216"/>
                </a:lnTo>
                <a:lnTo>
                  <a:pt x="104" y="213"/>
                </a:lnTo>
                <a:lnTo>
                  <a:pt x="114" y="211"/>
                </a:lnTo>
                <a:lnTo>
                  <a:pt x="121" y="208"/>
                </a:lnTo>
                <a:lnTo>
                  <a:pt x="130" y="203"/>
                </a:lnTo>
                <a:lnTo>
                  <a:pt x="136" y="197"/>
                </a:lnTo>
                <a:lnTo>
                  <a:pt x="143" y="190"/>
                </a:lnTo>
                <a:lnTo>
                  <a:pt x="149" y="18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7" name="Freeform 483"/>
          <p:cNvSpPr>
            <a:spLocks noEditPoints="1"/>
          </p:cNvSpPr>
          <p:nvPr/>
        </p:nvSpPr>
        <p:spPr bwMode="auto">
          <a:xfrm>
            <a:off x="7151688" y="4475164"/>
            <a:ext cx="57150" cy="84137"/>
          </a:xfrm>
          <a:custGeom>
            <a:avLst/>
            <a:gdLst>
              <a:gd name="T0" fmla="*/ 44706 w 124"/>
              <a:gd name="T1" fmla="*/ 59795 h 159"/>
              <a:gd name="T2" fmla="*/ 41941 w 124"/>
              <a:gd name="T3" fmla="*/ 65616 h 159"/>
              <a:gd name="T4" fmla="*/ 37793 w 124"/>
              <a:gd name="T5" fmla="*/ 69320 h 159"/>
              <a:gd name="T6" fmla="*/ 32723 w 124"/>
              <a:gd name="T7" fmla="*/ 71437 h 159"/>
              <a:gd name="T8" fmla="*/ 25349 w 124"/>
              <a:gd name="T9" fmla="*/ 70908 h 159"/>
              <a:gd name="T10" fmla="*/ 18896 w 124"/>
              <a:gd name="T11" fmla="*/ 67733 h 159"/>
              <a:gd name="T12" fmla="*/ 14288 w 124"/>
              <a:gd name="T13" fmla="*/ 61912 h 159"/>
              <a:gd name="T14" fmla="*/ 11983 w 124"/>
              <a:gd name="T15" fmla="*/ 51858 h 159"/>
              <a:gd name="T16" fmla="*/ 57150 w 124"/>
              <a:gd name="T17" fmla="*/ 46566 h 159"/>
              <a:gd name="T18" fmla="*/ 56689 w 124"/>
              <a:gd name="T19" fmla="*/ 31750 h 159"/>
              <a:gd name="T20" fmla="*/ 52541 w 124"/>
              <a:gd name="T21" fmla="*/ 16404 h 159"/>
              <a:gd name="T22" fmla="*/ 45167 w 124"/>
              <a:gd name="T23" fmla="*/ 6350 h 159"/>
              <a:gd name="T24" fmla="*/ 35027 w 124"/>
              <a:gd name="T25" fmla="*/ 529 h 159"/>
              <a:gd name="T26" fmla="*/ 22583 w 124"/>
              <a:gd name="T27" fmla="*/ 529 h 159"/>
              <a:gd name="T28" fmla="*/ 11983 w 124"/>
              <a:gd name="T29" fmla="*/ 6350 h 159"/>
              <a:gd name="T30" fmla="*/ 4609 w 124"/>
              <a:gd name="T31" fmla="*/ 17462 h 159"/>
              <a:gd name="T32" fmla="*/ 461 w 124"/>
              <a:gd name="T33" fmla="*/ 33337 h 159"/>
              <a:gd name="T34" fmla="*/ 461 w 124"/>
              <a:gd name="T35" fmla="*/ 51858 h 159"/>
              <a:gd name="T36" fmla="*/ 4609 w 124"/>
              <a:gd name="T37" fmla="*/ 67204 h 159"/>
              <a:gd name="T38" fmla="*/ 11983 w 124"/>
              <a:gd name="T39" fmla="*/ 77787 h 159"/>
              <a:gd name="T40" fmla="*/ 22583 w 124"/>
              <a:gd name="T41" fmla="*/ 83079 h 159"/>
              <a:gd name="T42" fmla="*/ 33645 w 124"/>
              <a:gd name="T43" fmla="*/ 83079 h 159"/>
              <a:gd name="T44" fmla="*/ 43323 w 124"/>
              <a:gd name="T45" fmla="*/ 79375 h 159"/>
              <a:gd name="T46" fmla="*/ 50237 w 124"/>
              <a:gd name="T47" fmla="*/ 73025 h 159"/>
              <a:gd name="T48" fmla="*/ 54846 w 124"/>
              <a:gd name="T49" fmla="*/ 62970 h 159"/>
              <a:gd name="T50" fmla="*/ 45628 w 124"/>
              <a:gd name="T51" fmla="*/ 56620 h 159"/>
              <a:gd name="T52" fmla="*/ 11983 w 124"/>
              <a:gd name="T53" fmla="*/ 29633 h 159"/>
              <a:gd name="T54" fmla="*/ 14748 w 124"/>
              <a:gd name="T55" fmla="*/ 21167 h 159"/>
              <a:gd name="T56" fmla="*/ 18896 w 124"/>
              <a:gd name="T57" fmla="*/ 14817 h 159"/>
              <a:gd name="T58" fmla="*/ 24888 w 124"/>
              <a:gd name="T59" fmla="*/ 12700 h 159"/>
              <a:gd name="T60" fmla="*/ 32723 w 124"/>
              <a:gd name="T61" fmla="*/ 12700 h 159"/>
              <a:gd name="T62" fmla="*/ 39175 w 124"/>
              <a:gd name="T63" fmla="*/ 15346 h 159"/>
              <a:gd name="T64" fmla="*/ 43323 w 124"/>
              <a:gd name="T65" fmla="*/ 21167 h 159"/>
              <a:gd name="T66" fmla="*/ 45167 w 124"/>
              <a:gd name="T67" fmla="*/ 29633 h 159"/>
              <a:gd name="T68" fmla="*/ 11061 w 124"/>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9"/>
              <a:gd name="T107" fmla="*/ 124 w 124"/>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9">
                <a:moveTo>
                  <a:pt x="99" y="107"/>
                </a:moveTo>
                <a:lnTo>
                  <a:pt x="97" y="113"/>
                </a:lnTo>
                <a:lnTo>
                  <a:pt x="94" y="119"/>
                </a:lnTo>
                <a:lnTo>
                  <a:pt x="91" y="124"/>
                </a:lnTo>
                <a:lnTo>
                  <a:pt x="87" y="128"/>
                </a:lnTo>
                <a:lnTo>
                  <a:pt x="82" y="131"/>
                </a:lnTo>
                <a:lnTo>
                  <a:pt x="77" y="133"/>
                </a:lnTo>
                <a:lnTo>
                  <a:pt x="71" y="135"/>
                </a:lnTo>
                <a:lnTo>
                  <a:pt x="63" y="135"/>
                </a:lnTo>
                <a:lnTo>
                  <a:pt x="55" y="134"/>
                </a:lnTo>
                <a:lnTo>
                  <a:pt x="48" y="132"/>
                </a:lnTo>
                <a:lnTo>
                  <a:pt x="41" y="128"/>
                </a:lnTo>
                <a:lnTo>
                  <a:pt x="35" y="123"/>
                </a:lnTo>
                <a:lnTo>
                  <a:pt x="31" y="117"/>
                </a:lnTo>
                <a:lnTo>
                  <a:pt x="28" y="109"/>
                </a:lnTo>
                <a:lnTo>
                  <a:pt x="26" y="98"/>
                </a:lnTo>
                <a:lnTo>
                  <a:pt x="24" y="88"/>
                </a:lnTo>
                <a:lnTo>
                  <a:pt x="124" y="88"/>
                </a:lnTo>
                <a:lnTo>
                  <a:pt x="124" y="76"/>
                </a:lnTo>
                <a:lnTo>
                  <a:pt x="123" y="60"/>
                </a:lnTo>
                <a:lnTo>
                  <a:pt x="119" y="43"/>
                </a:lnTo>
                <a:lnTo>
                  <a:pt x="114" y="31"/>
                </a:lnTo>
                <a:lnTo>
                  <a:pt x="108" y="20"/>
                </a:lnTo>
                <a:lnTo>
                  <a:pt x="98" y="12"/>
                </a:lnTo>
                <a:lnTo>
                  <a:pt x="88" y="5"/>
                </a:lnTo>
                <a:lnTo>
                  <a:pt x="76" y="1"/>
                </a:lnTo>
                <a:lnTo>
                  <a:pt x="61" y="0"/>
                </a:lnTo>
                <a:lnTo>
                  <a:pt x="49" y="1"/>
                </a:lnTo>
                <a:lnTo>
                  <a:pt x="36" y="6"/>
                </a:lnTo>
                <a:lnTo>
                  <a:pt x="26" y="12"/>
                </a:lnTo>
                <a:lnTo>
                  <a:pt x="17" y="21"/>
                </a:lnTo>
                <a:lnTo>
                  <a:pt x="10" y="33"/>
                </a:lnTo>
                <a:lnTo>
                  <a:pt x="4" y="47"/>
                </a:lnTo>
                <a:lnTo>
                  <a:pt x="1" y="63"/>
                </a:lnTo>
                <a:lnTo>
                  <a:pt x="0" y="81"/>
                </a:lnTo>
                <a:lnTo>
                  <a:pt x="1" y="98"/>
                </a:lnTo>
                <a:lnTo>
                  <a:pt x="4" y="113"/>
                </a:lnTo>
                <a:lnTo>
                  <a:pt x="10" y="127"/>
                </a:lnTo>
                <a:lnTo>
                  <a:pt x="17" y="138"/>
                </a:lnTo>
                <a:lnTo>
                  <a:pt x="26" y="147"/>
                </a:lnTo>
                <a:lnTo>
                  <a:pt x="36" y="153"/>
                </a:lnTo>
                <a:lnTo>
                  <a:pt x="49" y="157"/>
                </a:lnTo>
                <a:lnTo>
                  <a:pt x="61" y="159"/>
                </a:lnTo>
                <a:lnTo>
                  <a:pt x="73" y="157"/>
                </a:lnTo>
                <a:lnTo>
                  <a:pt x="85" y="155"/>
                </a:lnTo>
                <a:lnTo>
                  <a:pt x="94" y="150"/>
                </a:lnTo>
                <a:lnTo>
                  <a:pt x="102" y="145"/>
                </a:lnTo>
                <a:lnTo>
                  <a:pt x="109" y="138"/>
                </a:lnTo>
                <a:lnTo>
                  <a:pt x="115" y="128"/>
                </a:lnTo>
                <a:lnTo>
                  <a:pt x="119" y="119"/>
                </a:lnTo>
                <a:lnTo>
                  <a:pt x="121" y="107"/>
                </a:lnTo>
                <a:lnTo>
                  <a:pt x="99" y="107"/>
                </a:lnTo>
                <a:close/>
                <a:moveTo>
                  <a:pt x="24" y="67"/>
                </a:moveTo>
                <a:lnTo>
                  <a:pt x="26" y="56"/>
                </a:lnTo>
                <a:lnTo>
                  <a:pt x="28" y="48"/>
                </a:lnTo>
                <a:lnTo>
                  <a:pt x="32" y="40"/>
                </a:lnTo>
                <a:lnTo>
                  <a:pt x="36" y="34"/>
                </a:lnTo>
                <a:lnTo>
                  <a:pt x="41" y="28"/>
                </a:lnTo>
                <a:lnTo>
                  <a:pt x="48" y="25"/>
                </a:lnTo>
                <a:lnTo>
                  <a:pt x="54" y="24"/>
                </a:lnTo>
                <a:lnTo>
                  <a:pt x="62" y="22"/>
                </a:lnTo>
                <a:lnTo>
                  <a:pt x="71" y="24"/>
                </a:lnTo>
                <a:lnTo>
                  <a:pt x="78" y="25"/>
                </a:lnTo>
                <a:lnTo>
                  <a:pt x="85" y="29"/>
                </a:lnTo>
                <a:lnTo>
                  <a:pt x="90" y="34"/>
                </a:lnTo>
                <a:lnTo>
                  <a:pt x="94" y="40"/>
                </a:lnTo>
                <a:lnTo>
                  <a:pt x="97" y="48"/>
                </a:lnTo>
                <a:lnTo>
                  <a:pt x="98" y="56"/>
                </a:lnTo>
                <a:lnTo>
                  <a:pt x="99" y="67"/>
                </a:lnTo>
                <a:lnTo>
                  <a:pt x="24"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8" name="Freeform 484"/>
          <p:cNvSpPr>
            <a:spLocks/>
          </p:cNvSpPr>
          <p:nvPr/>
        </p:nvSpPr>
        <p:spPr bwMode="auto">
          <a:xfrm>
            <a:off x="7221539" y="4475163"/>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5031 h 155"/>
              <a:gd name="T10" fmla="*/ 53502 w 114"/>
              <a:gd name="T11" fmla="*/ 19705 h 155"/>
              <a:gd name="T12" fmla="*/ 53028 w 114"/>
              <a:gd name="T13" fmla="*/ 14912 h 155"/>
              <a:gd name="T14" fmla="*/ 50661 w 114"/>
              <a:gd name="T15" fmla="*/ 11184 h 155"/>
              <a:gd name="T16" fmla="*/ 49240 w 114"/>
              <a:gd name="T17" fmla="*/ 7989 h 155"/>
              <a:gd name="T18" fmla="*/ 47820 w 114"/>
              <a:gd name="T19" fmla="*/ 6391 h 155"/>
              <a:gd name="T20" fmla="*/ 45926 w 114"/>
              <a:gd name="T21" fmla="*/ 4261 h 155"/>
              <a:gd name="T22" fmla="*/ 43559 w 114"/>
              <a:gd name="T23" fmla="*/ 2663 h 155"/>
              <a:gd name="T24" fmla="*/ 40718 w 114"/>
              <a:gd name="T25" fmla="*/ 1598 h 155"/>
              <a:gd name="T26" fmla="*/ 37877 w 114"/>
              <a:gd name="T27" fmla="*/ 533 h 155"/>
              <a:gd name="T28" fmla="*/ 34563 w 114"/>
              <a:gd name="T29" fmla="*/ 0 h 155"/>
              <a:gd name="T30" fmla="*/ 30775 w 114"/>
              <a:gd name="T31" fmla="*/ 0 h 155"/>
              <a:gd name="T32" fmla="*/ 27934 w 114"/>
              <a:gd name="T33" fmla="*/ 0 h 155"/>
              <a:gd name="T34" fmla="*/ 25094 w 114"/>
              <a:gd name="T35" fmla="*/ 533 h 155"/>
              <a:gd name="T36" fmla="*/ 21779 w 114"/>
              <a:gd name="T37" fmla="*/ 2130 h 155"/>
              <a:gd name="T38" fmla="*/ 19412 w 114"/>
              <a:gd name="T39" fmla="*/ 3195 h 155"/>
              <a:gd name="T40" fmla="*/ 17045 w 114"/>
              <a:gd name="T41" fmla="*/ 5326 h 155"/>
              <a:gd name="T42" fmla="*/ 14677 w 114"/>
              <a:gd name="T43" fmla="*/ 7456 h 155"/>
              <a:gd name="T44" fmla="*/ 12310 w 114"/>
              <a:gd name="T45" fmla="*/ 10652 h 155"/>
              <a:gd name="T46" fmla="*/ 10416 w 114"/>
              <a:gd name="T47" fmla="*/ 13847 h 155"/>
              <a:gd name="T48" fmla="*/ 10416 w 114"/>
              <a:gd name="T49" fmla="*/ 2130 h 155"/>
              <a:gd name="T50" fmla="*/ 0 w 114"/>
              <a:gd name="T51" fmla="*/ 2130 h 155"/>
              <a:gd name="T52" fmla="*/ 0 w 114"/>
              <a:gd name="T53" fmla="*/ 82550 h 155"/>
              <a:gd name="T54" fmla="*/ 10890 w 114"/>
              <a:gd name="T55" fmla="*/ 82550 h 155"/>
              <a:gd name="T56" fmla="*/ 10890 w 114"/>
              <a:gd name="T57" fmla="*/ 36748 h 155"/>
              <a:gd name="T58" fmla="*/ 11363 w 114"/>
              <a:gd name="T59" fmla="*/ 30890 h 155"/>
              <a:gd name="T60" fmla="*/ 12310 w 114"/>
              <a:gd name="T61" fmla="*/ 26096 h 155"/>
              <a:gd name="T62" fmla="*/ 13730 w 114"/>
              <a:gd name="T63" fmla="*/ 21836 h 155"/>
              <a:gd name="T64" fmla="*/ 16098 w 114"/>
              <a:gd name="T65" fmla="*/ 18108 h 155"/>
              <a:gd name="T66" fmla="*/ 18939 w 114"/>
              <a:gd name="T67" fmla="*/ 15445 h 155"/>
              <a:gd name="T68" fmla="*/ 21779 w 114"/>
              <a:gd name="T69" fmla="*/ 13847 h 155"/>
              <a:gd name="T70" fmla="*/ 26041 w 114"/>
              <a:gd name="T71" fmla="*/ 12782 h 155"/>
              <a:gd name="T72" fmla="*/ 29828 w 114"/>
              <a:gd name="T73" fmla="*/ 11717 h 155"/>
              <a:gd name="T74" fmla="*/ 33616 w 114"/>
              <a:gd name="T75" fmla="*/ 12782 h 155"/>
              <a:gd name="T76" fmla="*/ 36457 w 114"/>
              <a:gd name="T77" fmla="*/ 13315 h 155"/>
              <a:gd name="T78" fmla="*/ 38351 w 114"/>
              <a:gd name="T79" fmla="*/ 14912 h 155"/>
              <a:gd name="T80" fmla="*/ 40245 w 114"/>
              <a:gd name="T81" fmla="*/ 17043 h 155"/>
              <a:gd name="T82" fmla="*/ 41191 w 114"/>
              <a:gd name="T83" fmla="*/ 19705 h 155"/>
              <a:gd name="T84" fmla="*/ 42612 w 114"/>
              <a:gd name="T85" fmla="*/ 23434 h 155"/>
              <a:gd name="T86" fmla="*/ 43085 w 114"/>
              <a:gd name="T87" fmla="*/ 28227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7"/>
                </a:lnTo>
                <a:lnTo>
                  <a:pt x="112" y="28"/>
                </a:lnTo>
                <a:lnTo>
                  <a:pt x="107" y="21"/>
                </a:lnTo>
                <a:lnTo>
                  <a:pt x="104" y="15"/>
                </a:lnTo>
                <a:lnTo>
                  <a:pt x="101" y="12"/>
                </a:lnTo>
                <a:lnTo>
                  <a:pt x="97" y="8"/>
                </a:lnTo>
                <a:lnTo>
                  <a:pt x="92" y="5"/>
                </a:lnTo>
                <a:lnTo>
                  <a:pt x="86" y="3"/>
                </a:lnTo>
                <a:lnTo>
                  <a:pt x="80" y="1"/>
                </a:lnTo>
                <a:lnTo>
                  <a:pt x="73" y="0"/>
                </a:lnTo>
                <a:lnTo>
                  <a:pt x="65" y="0"/>
                </a:lnTo>
                <a:lnTo>
                  <a:pt x="59" y="0"/>
                </a:lnTo>
                <a:lnTo>
                  <a:pt x="53" y="1"/>
                </a:lnTo>
                <a:lnTo>
                  <a:pt x="46" y="4"/>
                </a:lnTo>
                <a:lnTo>
                  <a:pt x="41" y="6"/>
                </a:lnTo>
                <a:lnTo>
                  <a:pt x="36" y="10"/>
                </a:lnTo>
                <a:lnTo>
                  <a:pt x="31" y="14"/>
                </a:lnTo>
                <a:lnTo>
                  <a:pt x="26" y="20"/>
                </a:lnTo>
                <a:lnTo>
                  <a:pt x="22" y="26"/>
                </a:lnTo>
                <a:lnTo>
                  <a:pt x="22" y="4"/>
                </a:lnTo>
                <a:lnTo>
                  <a:pt x="0" y="4"/>
                </a:lnTo>
                <a:lnTo>
                  <a:pt x="0" y="155"/>
                </a:lnTo>
                <a:lnTo>
                  <a:pt x="23" y="155"/>
                </a:lnTo>
                <a:lnTo>
                  <a:pt x="23" y="69"/>
                </a:lnTo>
                <a:lnTo>
                  <a:pt x="24" y="58"/>
                </a:lnTo>
                <a:lnTo>
                  <a:pt x="26" y="49"/>
                </a:lnTo>
                <a:lnTo>
                  <a:pt x="29" y="41"/>
                </a:lnTo>
                <a:lnTo>
                  <a:pt x="34" y="34"/>
                </a:lnTo>
                <a:lnTo>
                  <a:pt x="40" y="29"/>
                </a:lnTo>
                <a:lnTo>
                  <a:pt x="46" y="26"/>
                </a:lnTo>
                <a:lnTo>
                  <a:pt x="55" y="24"/>
                </a:lnTo>
                <a:lnTo>
                  <a:pt x="63" y="22"/>
                </a:lnTo>
                <a:lnTo>
                  <a:pt x="71" y="24"/>
                </a:lnTo>
                <a:lnTo>
                  <a:pt x="77" y="25"/>
                </a:lnTo>
                <a:lnTo>
                  <a:pt x="81" y="28"/>
                </a:lnTo>
                <a:lnTo>
                  <a:pt x="85" y="32"/>
                </a:lnTo>
                <a:lnTo>
                  <a:pt x="87" y="37"/>
                </a:lnTo>
                <a:lnTo>
                  <a:pt x="90" y="44"/>
                </a:lnTo>
                <a:lnTo>
                  <a:pt x="91" y="53"/>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9" name="Freeform 485"/>
          <p:cNvSpPr>
            <a:spLocks noEditPoints="1"/>
          </p:cNvSpPr>
          <p:nvPr/>
        </p:nvSpPr>
        <p:spPr bwMode="auto">
          <a:xfrm>
            <a:off x="7288214" y="4475164"/>
            <a:ext cx="58737" cy="84137"/>
          </a:xfrm>
          <a:custGeom>
            <a:avLst/>
            <a:gdLst>
              <a:gd name="T0" fmla="*/ 45947 w 124"/>
              <a:gd name="T1" fmla="*/ 59795 h 159"/>
              <a:gd name="T2" fmla="*/ 43105 w 124"/>
              <a:gd name="T3" fmla="*/ 65616 h 159"/>
              <a:gd name="T4" fmla="*/ 38842 w 124"/>
              <a:gd name="T5" fmla="*/ 69320 h 159"/>
              <a:gd name="T6" fmla="*/ 33632 w 124"/>
              <a:gd name="T7" fmla="*/ 71437 h 159"/>
              <a:gd name="T8" fmla="*/ 26053 w 124"/>
              <a:gd name="T9" fmla="*/ 70908 h 159"/>
              <a:gd name="T10" fmla="*/ 19421 w 124"/>
              <a:gd name="T11" fmla="*/ 67733 h 159"/>
              <a:gd name="T12" fmla="*/ 14684 w 124"/>
              <a:gd name="T13" fmla="*/ 61912 h 159"/>
              <a:gd name="T14" fmla="*/ 12316 w 124"/>
              <a:gd name="T15" fmla="*/ 51858 h 159"/>
              <a:gd name="T16" fmla="*/ 58737 w 124"/>
              <a:gd name="T17" fmla="*/ 46566 h 159"/>
              <a:gd name="T18" fmla="*/ 58263 w 124"/>
              <a:gd name="T19" fmla="*/ 31750 h 159"/>
              <a:gd name="T20" fmla="*/ 54000 w 124"/>
              <a:gd name="T21" fmla="*/ 16404 h 159"/>
              <a:gd name="T22" fmla="*/ 46421 w 124"/>
              <a:gd name="T23" fmla="*/ 6350 h 159"/>
              <a:gd name="T24" fmla="*/ 36000 w 124"/>
              <a:gd name="T25" fmla="*/ 529 h 159"/>
              <a:gd name="T26" fmla="*/ 23211 w 124"/>
              <a:gd name="T27" fmla="*/ 529 h 159"/>
              <a:gd name="T28" fmla="*/ 12316 w 124"/>
              <a:gd name="T29" fmla="*/ 6350 h 159"/>
              <a:gd name="T30" fmla="*/ 4737 w 124"/>
              <a:gd name="T31" fmla="*/ 17462 h 159"/>
              <a:gd name="T32" fmla="*/ 474 w 124"/>
              <a:gd name="T33" fmla="*/ 33337 h 159"/>
              <a:gd name="T34" fmla="*/ 474 w 124"/>
              <a:gd name="T35" fmla="*/ 51858 h 159"/>
              <a:gd name="T36" fmla="*/ 4737 w 124"/>
              <a:gd name="T37" fmla="*/ 67204 h 159"/>
              <a:gd name="T38" fmla="*/ 12316 w 124"/>
              <a:gd name="T39" fmla="*/ 77787 h 159"/>
              <a:gd name="T40" fmla="*/ 23211 w 124"/>
              <a:gd name="T41" fmla="*/ 83079 h 159"/>
              <a:gd name="T42" fmla="*/ 34579 w 124"/>
              <a:gd name="T43" fmla="*/ 83079 h 159"/>
              <a:gd name="T44" fmla="*/ 44526 w 124"/>
              <a:gd name="T45" fmla="*/ 79375 h 159"/>
              <a:gd name="T46" fmla="*/ 51632 w 124"/>
              <a:gd name="T47" fmla="*/ 73025 h 159"/>
              <a:gd name="T48" fmla="*/ 56369 w 124"/>
              <a:gd name="T49" fmla="*/ 62970 h 159"/>
              <a:gd name="T50" fmla="*/ 46895 w 124"/>
              <a:gd name="T51" fmla="*/ 56620 h 159"/>
              <a:gd name="T52" fmla="*/ 12316 w 124"/>
              <a:gd name="T53" fmla="*/ 29633 h 159"/>
              <a:gd name="T54" fmla="*/ 15158 w 124"/>
              <a:gd name="T55" fmla="*/ 21167 h 159"/>
              <a:gd name="T56" fmla="*/ 19421 w 124"/>
              <a:gd name="T57" fmla="*/ 14817 h 159"/>
              <a:gd name="T58" fmla="*/ 25579 w 124"/>
              <a:gd name="T59" fmla="*/ 12700 h 159"/>
              <a:gd name="T60" fmla="*/ 33632 w 124"/>
              <a:gd name="T61" fmla="*/ 12700 h 159"/>
              <a:gd name="T62" fmla="*/ 40263 w 124"/>
              <a:gd name="T63" fmla="*/ 15346 h 159"/>
              <a:gd name="T64" fmla="*/ 44526 w 124"/>
              <a:gd name="T65" fmla="*/ 21167 h 159"/>
              <a:gd name="T66" fmla="*/ 46421 w 124"/>
              <a:gd name="T67" fmla="*/ 29633 h 159"/>
              <a:gd name="T68" fmla="*/ 11368 w 124"/>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9"/>
              <a:gd name="T107" fmla="*/ 124 w 124"/>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9">
                <a:moveTo>
                  <a:pt x="99" y="107"/>
                </a:moveTo>
                <a:lnTo>
                  <a:pt x="97" y="113"/>
                </a:lnTo>
                <a:lnTo>
                  <a:pt x="94" y="119"/>
                </a:lnTo>
                <a:lnTo>
                  <a:pt x="91" y="124"/>
                </a:lnTo>
                <a:lnTo>
                  <a:pt x="87" y="128"/>
                </a:lnTo>
                <a:lnTo>
                  <a:pt x="82" y="131"/>
                </a:lnTo>
                <a:lnTo>
                  <a:pt x="77" y="133"/>
                </a:lnTo>
                <a:lnTo>
                  <a:pt x="71" y="135"/>
                </a:lnTo>
                <a:lnTo>
                  <a:pt x="64" y="135"/>
                </a:lnTo>
                <a:lnTo>
                  <a:pt x="55" y="134"/>
                </a:lnTo>
                <a:lnTo>
                  <a:pt x="48" y="132"/>
                </a:lnTo>
                <a:lnTo>
                  <a:pt x="41" y="128"/>
                </a:lnTo>
                <a:lnTo>
                  <a:pt x="35" y="123"/>
                </a:lnTo>
                <a:lnTo>
                  <a:pt x="31" y="117"/>
                </a:lnTo>
                <a:lnTo>
                  <a:pt x="28" y="109"/>
                </a:lnTo>
                <a:lnTo>
                  <a:pt x="26" y="98"/>
                </a:lnTo>
                <a:lnTo>
                  <a:pt x="24" y="88"/>
                </a:lnTo>
                <a:lnTo>
                  <a:pt x="124" y="88"/>
                </a:lnTo>
                <a:lnTo>
                  <a:pt x="124" y="76"/>
                </a:lnTo>
                <a:lnTo>
                  <a:pt x="123" y="60"/>
                </a:lnTo>
                <a:lnTo>
                  <a:pt x="119" y="43"/>
                </a:lnTo>
                <a:lnTo>
                  <a:pt x="114" y="31"/>
                </a:lnTo>
                <a:lnTo>
                  <a:pt x="108" y="20"/>
                </a:lnTo>
                <a:lnTo>
                  <a:pt x="98" y="12"/>
                </a:lnTo>
                <a:lnTo>
                  <a:pt x="88" y="5"/>
                </a:lnTo>
                <a:lnTo>
                  <a:pt x="76" y="1"/>
                </a:lnTo>
                <a:lnTo>
                  <a:pt x="61" y="0"/>
                </a:lnTo>
                <a:lnTo>
                  <a:pt x="49" y="1"/>
                </a:lnTo>
                <a:lnTo>
                  <a:pt x="36" y="6"/>
                </a:lnTo>
                <a:lnTo>
                  <a:pt x="26" y="12"/>
                </a:lnTo>
                <a:lnTo>
                  <a:pt x="17" y="21"/>
                </a:lnTo>
                <a:lnTo>
                  <a:pt x="10" y="33"/>
                </a:lnTo>
                <a:lnTo>
                  <a:pt x="4" y="47"/>
                </a:lnTo>
                <a:lnTo>
                  <a:pt x="1" y="63"/>
                </a:lnTo>
                <a:lnTo>
                  <a:pt x="0" y="81"/>
                </a:lnTo>
                <a:lnTo>
                  <a:pt x="1" y="98"/>
                </a:lnTo>
                <a:lnTo>
                  <a:pt x="4" y="113"/>
                </a:lnTo>
                <a:lnTo>
                  <a:pt x="10" y="127"/>
                </a:lnTo>
                <a:lnTo>
                  <a:pt x="17" y="138"/>
                </a:lnTo>
                <a:lnTo>
                  <a:pt x="26" y="147"/>
                </a:lnTo>
                <a:lnTo>
                  <a:pt x="36" y="153"/>
                </a:lnTo>
                <a:lnTo>
                  <a:pt x="49" y="157"/>
                </a:lnTo>
                <a:lnTo>
                  <a:pt x="61" y="159"/>
                </a:lnTo>
                <a:lnTo>
                  <a:pt x="73" y="157"/>
                </a:lnTo>
                <a:lnTo>
                  <a:pt x="85" y="155"/>
                </a:lnTo>
                <a:lnTo>
                  <a:pt x="94" y="150"/>
                </a:lnTo>
                <a:lnTo>
                  <a:pt x="103" y="145"/>
                </a:lnTo>
                <a:lnTo>
                  <a:pt x="109" y="138"/>
                </a:lnTo>
                <a:lnTo>
                  <a:pt x="115" y="128"/>
                </a:lnTo>
                <a:lnTo>
                  <a:pt x="119" y="119"/>
                </a:lnTo>
                <a:lnTo>
                  <a:pt x="122" y="107"/>
                </a:lnTo>
                <a:lnTo>
                  <a:pt x="99" y="107"/>
                </a:lnTo>
                <a:close/>
                <a:moveTo>
                  <a:pt x="24" y="67"/>
                </a:moveTo>
                <a:lnTo>
                  <a:pt x="26" y="56"/>
                </a:lnTo>
                <a:lnTo>
                  <a:pt x="28" y="48"/>
                </a:lnTo>
                <a:lnTo>
                  <a:pt x="32" y="40"/>
                </a:lnTo>
                <a:lnTo>
                  <a:pt x="36" y="34"/>
                </a:lnTo>
                <a:lnTo>
                  <a:pt x="41" y="28"/>
                </a:lnTo>
                <a:lnTo>
                  <a:pt x="48" y="25"/>
                </a:lnTo>
                <a:lnTo>
                  <a:pt x="54" y="24"/>
                </a:lnTo>
                <a:lnTo>
                  <a:pt x="62" y="22"/>
                </a:lnTo>
                <a:lnTo>
                  <a:pt x="71" y="24"/>
                </a:lnTo>
                <a:lnTo>
                  <a:pt x="78" y="25"/>
                </a:lnTo>
                <a:lnTo>
                  <a:pt x="85" y="29"/>
                </a:lnTo>
                <a:lnTo>
                  <a:pt x="90" y="34"/>
                </a:lnTo>
                <a:lnTo>
                  <a:pt x="94" y="40"/>
                </a:lnTo>
                <a:lnTo>
                  <a:pt x="97" y="48"/>
                </a:lnTo>
                <a:lnTo>
                  <a:pt x="98" y="56"/>
                </a:lnTo>
                <a:lnTo>
                  <a:pt x="99" y="67"/>
                </a:lnTo>
                <a:lnTo>
                  <a:pt x="24"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50" name="Freeform 486"/>
          <p:cNvSpPr>
            <a:spLocks/>
          </p:cNvSpPr>
          <p:nvPr/>
        </p:nvSpPr>
        <p:spPr bwMode="auto">
          <a:xfrm>
            <a:off x="7350125" y="4476751"/>
            <a:ext cx="58738" cy="80963"/>
          </a:xfrm>
          <a:custGeom>
            <a:avLst/>
            <a:gdLst>
              <a:gd name="T0" fmla="*/ 24158 w 124"/>
              <a:gd name="T1" fmla="*/ 80963 h 151"/>
              <a:gd name="T2" fmla="*/ 35527 w 124"/>
              <a:gd name="T3" fmla="*/ 80963 h 151"/>
              <a:gd name="T4" fmla="*/ 58738 w 124"/>
              <a:gd name="T5" fmla="*/ 0 h 151"/>
              <a:gd name="T6" fmla="*/ 47369 w 124"/>
              <a:gd name="T7" fmla="*/ 0 h 151"/>
              <a:gd name="T8" fmla="*/ 29843 w 124"/>
              <a:gd name="T9" fmla="*/ 64878 h 151"/>
              <a:gd name="T10" fmla="*/ 11369 w 124"/>
              <a:gd name="T11" fmla="*/ 0 h 151"/>
              <a:gd name="T12" fmla="*/ 0 w 124"/>
              <a:gd name="T13" fmla="*/ 0 h 151"/>
              <a:gd name="T14" fmla="*/ 24158 w 124"/>
              <a:gd name="T15" fmla="*/ 80963 h 151"/>
              <a:gd name="T16" fmla="*/ 0 60000 65536"/>
              <a:gd name="T17" fmla="*/ 0 60000 65536"/>
              <a:gd name="T18" fmla="*/ 0 60000 65536"/>
              <a:gd name="T19" fmla="*/ 0 60000 65536"/>
              <a:gd name="T20" fmla="*/ 0 60000 65536"/>
              <a:gd name="T21" fmla="*/ 0 60000 65536"/>
              <a:gd name="T22" fmla="*/ 0 60000 65536"/>
              <a:gd name="T23" fmla="*/ 0 60000 65536"/>
              <a:gd name="T24" fmla="*/ 0 w 124"/>
              <a:gd name="T25" fmla="*/ 0 h 151"/>
              <a:gd name="T26" fmla="*/ 124 w 124"/>
              <a:gd name="T27" fmla="*/ 151 h 1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4" h="151">
                <a:moveTo>
                  <a:pt x="51" y="151"/>
                </a:moveTo>
                <a:lnTo>
                  <a:pt x="75" y="151"/>
                </a:lnTo>
                <a:lnTo>
                  <a:pt x="124" y="0"/>
                </a:lnTo>
                <a:lnTo>
                  <a:pt x="100" y="0"/>
                </a:lnTo>
                <a:lnTo>
                  <a:pt x="63" y="121"/>
                </a:lnTo>
                <a:lnTo>
                  <a:pt x="24" y="0"/>
                </a:lnTo>
                <a:lnTo>
                  <a:pt x="0" y="0"/>
                </a:lnTo>
                <a:lnTo>
                  <a:pt x="51" y="15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51" name="Freeform 487"/>
          <p:cNvSpPr>
            <a:spLocks noEditPoints="1"/>
          </p:cNvSpPr>
          <p:nvPr/>
        </p:nvSpPr>
        <p:spPr bwMode="auto">
          <a:xfrm>
            <a:off x="7416801" y="4448175"/>
            <a:ext cx="11113" cy="109538"/>
          </a:xfrm>
          <a:custGeom>
            <a:avLst/>
            <a:gdLst>
              <a:gd name="T0" fmla="*/ 0 w 24"/>
              <a:gd name="T1" fmla="*/ 109538 h 207"/>
              <a:gd name="T2" fmla="*/ 11113 w 24"/>
              <a:gd name="T3" fmla="*/ 109538 h 207"/>
              <a:gd name="T4" fmla="*/ 11113 w 24"/>
              <a:gd name="T5" fmla="*/ 29633 h 207"/>
              <a:gd name="T6" fmla="*/ 0 w 24"/>
              <a:gd name="T7" fmla="*/ 29633 h 207"/>
              <a:gd name="T8" fmla="*/ 0 w 24"/>
              <a:gd name="T9" fmla="*/ 109538 h 207"/>
              <a:gd name="T10" fmla="*/ 0 w 24"/>
              <a:gd name="T11" fmla="*/ 14817 h 207"/>
              <a:gd name="T12" fmla="*/ 11113 w 24"/>
              <a:gd name="T13" fmla="*/ 14817 h 207"/>
              <a:gd name="T14" fmla="*/ 11113 w 24"/>
              <a:gd name="T15" fmla="*/ 0 h 207"/>
              <a:gd name="T16" fmla="*/ 0 w 24"/>
              <a:gd name="T17" fmla="*/ 0 h 207"/>
              <a:gd name="T18" fmla="*/ 0 w 24"/>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07"/>
              <a:gd name="T32" fmla="*/ 24 w 24"/>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07">
                <a:moveTo>
                  <a:pt x="0" y="207"/>
                </a:moveTo>
                <a:lnTo>
                  <a:pt x="24" y="207"/>
                </a:lnTo>
                <a:lnTo>
                  <a:pt x="24" y="56"/>
                </a:lnTo>
                <a:lnTo>
                  <a:pt x="0" y="56"/>
                </a:lnTo>
                <a:lnTo>
                  <a:pt x="0" y="207"/>
                </a:lnTo>
                <a:close/>
                <a:moveTo>
                  <a:pt x="0" y="28"/>
                </a:moveTo>
                <a:lnTo>
                  <a:pt x="24" y="28"/>
                </a:lnTo>
                <a:lnTo>
                  <a:pt x="24"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52" name="Freeform 488"/>
          <p:cNvSpPr>
            <a:spLocks noEditPoints="1"/>
          </p:cNvSpPr>
          <p:nvPr/>
        </p:nvSpPr>
        <p:spPr bwMode="auto">
          <a:xfrm>
            <a:off x="7440614" y="4440238"/>
            <a:ext cx="58737" cy="119062"/>
          </a:xfrm>
          <a:custGeom>
            <a:avLst/>
            <a:gdLst>
              <a:gd name="T0" fmla="*/ 46321 w 123"/>
              <a:gd name="T1" fmla="*/ 94612 h 224"/>
              <a:gd name="T2" fmla="*/ 43456 w 123"/>
              <a:gd name="T3" fmla="*/ 100459 h 224"/>
              <a:gd name="T4" fmla="*/ 39158 w 123"/>
              <a:gd name="T5" fmla="*/ 104179 h 224"/>
              <a:gd name="T6" fmla="*/ 33905 w 123"/>
              <a:gd name="T7" fmla="*/ 106305 h 224"/>
              <a:gd name="T8" fmla="*/ 26265 w 123"/>
              <a:gd name="T9" fmla="*/ 105774 h 224"/>
              <a:gd name="T10" fmla="*/ 19579 w 123"/>
              <a:gd name="T11" fmla="*/ 102585 h 224"/>
              <a:gd name="T12" fmla="*/ 14804 w 123"/>
              <a:gd name="T13" fmla="*/ 96738 h 224"/>
              <a:gd name="T14" fmla="*/ 11938 w 123"/>
              <a:gd name="T15" fmla="*/ 86639 h 224"/>
              <a:gd name="T16" fmla="*/ 58737 w 123"/>
              <a:gd name="T17" fmla="*/ 81324 h 224"/>
              <a:gd name="T18" fmla="*/ 58259 w 123"/>
              <a:gd name="T19" fmla="*/ 66441 h 224"/>
              <a:gd name="T20" fmla="*/ 54439 w 123"/>
              <a:gd name="T21" fmla="*/ 51027 h 224"/>
              <a:gd name="T22" fmla="*/ 46799 w 123"/>
              <a:gd name="T23" fmla="*/ 40928 h 224"/>
              <a:gd name="T24" fmla="*/ 36293 w 123"/>
              <a:gd name="T25" fmla="*/ 35081 h 224"/>
              <a:gd name="T26" fmla="*/ 23399 w 123"/>
              <a:gd name="T27" fmla="*/ 35081 h 224"/>
              <a:gd name="T28" fmla="*/ 11938 w 123"/>
              <a:gd name="T29" fmla="*/ 40928 h 224"/>
              <a:gd name="T30" fmla="*/ 4775 w 123"/>
              <a:gd name="T31" fmla="*/ 52090 h 224"/>
              <a:gd name="T32" fmla="*/ 478 w 123"/>
              <a:gd name="T33" fmla="*/ 68035 h 224"/>
              <a:gd name="T34" fmla="*/ 478 w 123"/>
              <a:gd name="T35" fmla="*/ 86639 h 224"/>
              <a:gd name="T36" fmla="*/ 4775 w 123"/>
              <a:gd name="T37" fmla="*/ 102053 h 224"/>
              <a:gd name="T38" fmla="*/ 11938 w 123"/>
              <a:gd name="T39" fmla="*/ 112684 h 224"/>
              <a:gd name="T40" fmla="*/ 23399 w 123"/>
              <a:gd name="T41" fmla="*/ 117999 h 224"/>
              <a:gd name="T42" fmla="*/ 34860 w 123"/>
              <a:gd name="T43" fmla="*/ 117999 h 224"/>
              <a:gd name="T44" fmla="*/ 44888 w 123"/>
              <a:gd name="T45" fmla="*/ 114278 h 224"/>
              <a:gd name="T46" fmla="*/ 52051 w 123"/>
              <a:gd name="T47" fmla="*/ 107900 h 224"/>
              <a:gd name="T48" fmla="*/ 56827 w 123"/>
              <a:gd name="T49" fmla="*/ 97801 h 224"/>
              <a:gd name="T50" fmla="*/ 47276 w 123"/>
              <a:gd name="T51" fmla="*/ 91423 h 224"/>
              <a:gd name="T52" fmla="*/ 11938 w 123"/>
              <a:gd name="T53" fmla="*/ 64315 h 224"/>
              <a:gd name="T54" fmla="*/ 15281 w 123"/>
              <a:gd name="T55" fmla="*/ 55810 h 224"/>
              <a:gd name="T56" fmla="*/ 19579 w 123"/>
              <a:gd name="T57" fmla="*/ 49432 h 224"/>
              <a:gd name="T58" fmla="*/ 25787 w 123"/>
              <a:gd name="T59" fmla="*/ 47306 h 224"/>
              <a:gd name="T60" fmla="*/ 33905 w 123"/>
              <a:gd name="T61" fmla="*/ 47306 h 224"/>
              <a:gd name="T62" fmla="*/ 40113 w 123"/>
              <a:gd name="T63" fmla="*/ 49964 h 224"/>
              <a:gd name="T64" fmla="*/ 44888 w 123"/>
              <a:gd name="T65" fmla="*/ 55810 h 224"/>
              <a:gd name="T66" fmla="*/ 46799 w 123"/>
              <a:gd name="T67" fmla="*/ 64315 h 224"/>
              <a:gd name="T68" fmla="*/ 11461 w 123"/>
              <a:gd name="T69" fmla="*/ 70162 h 224"/>
              <a:gd name="T70" fmla="*/ 25787 w 123"/>
              <a:gd name="T71" fmla="*/ 0 h 224"/>
              <a:gd name="T72" fmla="*/ 30562 w 123"/>
              <a:gd name="T73" fmla="*/ 26045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3"/>
              <a:gd name="T112" fmla="*/ 0 h 224"/>
              <a:gd name="T113" fmla="*/ 123 w 123"/>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3" h="224">
                <a:moveTo>
                  <a:pt x="99" y="172"/>
                </a:moveTo>
                <a:lnTo>
                  <a:pt x="97" y="178"/>
                </a:lnTo>
                <a:lnTo>
                  <a:pt x="94" y="184"/>
                </a:lnTo>
                <a:lnTo>
                  <a:pt x="91" y="189"/>
                </a:lnTo>
                <a:lnTo>
                  <a:pt x="87" y="193"/>
                </a:lnTo>
                <a:lnTo>
                  <a:pt x="82" y="196"/>
                </a:lnTo>
                <a:lnTo>
                  <a:pt x="77" y="198"/>
                </a:lnTo>
                <a:lnTo>
                  <a:pt x="71" y="200"/>
                </a:lnTo>
                <a:lnTo>
                  <a:pt x="63" y="200"/>
                </a:lnTo>
                <a:lnTo>
                  <a:pt x="55" y="199"/>
                </a:lnTo>
                <a:lnTo>
                  <a:pt x="48" y="197"/>
                </a:lnTo>
                <a:lnTo>
                  <a:pt x="41" y="193"/>
                </a:lnTo>
                <a:lnTo>
                  <a:pt x="35" y="188"/>
                </a:lnTo>
                <a:lnTo>
                  <a:pt x="31" y="182"/>
                </a:lnTo>
                <a:lnTo>
                  <a:pt x="27" y="174"/>
                </a:lnTo>
                <a:lnTo>
                  <a:pt x="25" y="163"/>
                </a:lnTo>
                <a:lnTo>
                  <a:pt x="24" y="153"/>
                </a:lnTo>
                <a:lnTo>
                  <a:pt x="123" y="153"/>
                </a:lnTo>
                <a:lnTo>
                  <a:pt x="123" y="141"/>
                </a:lnTo>
                <a:lnTo>
                  <a:pt x="122" y="125"/>
                </a:lnTo>
                <a:lnTo>
                  <a:pt x="119" y="108"/>
                </a:lnTo>
                <a:lnTo>
                  <a:pt x="114" y="96"/>
                </a:lnTo>
                <a:lnTo>
                  <a:pt x="108" y="85"/>
                </a:lnTo>
                <a:lnTo>
                  <a:pt x="98" y="77"/>
                </a:lnTo>
                <a:lnTo>
                  <a:pt x="88" y="70"/>
                </a:lnTo>
                <a:lnTo>
                  <a:pt x="76" y="66"/>
                </a:lnTo>
                <a:lnTo>
                  <a:pt x="61" y="65"/>
                </a:lnTo>
                <a:lnTo>
                  <a:pt x="49" y="66"/>
                </a:lnTo>
                <a:lnTo>
                  <a:pt x="36" y="71"/>
                </a:lnTo>
                <a:lnTo>
                  <a:pt x="25" y="77"/>
                </a:lnTo>
                <a:lnTo>
                  <a:pt x="17" y="86"/>
                </a:lnTo>
                <a:lnTo>
                  <a:pt x="10" y="98"/>
                </a:lnTo>
                <a:lnTo>
                  <a:pt x="4" y="112"/>
                </a:lnTo>
                <a:lnTo>
                  <a:pt x="1" y="128"/>
                </a:lnTo>
                <a:lnTo>
                  <a:pt x="0" y="146"/>
                </a:lnTo>
                <a:lnTo>
                  <a:pt x="1" y="163"/>
                </a:lnTo>
                <a:lnTo>
                  <a:pt x="4" y="178"/>
                </a:lnTo>
                <a:lnTo>
                  <a:pt x="10" y="192"/>
                </a:lnTo>
                <a:lnTo>
                  <a:pt x="17" y="203"/>
                </a:lnTo>
                <a:lnTo>
                  <a:pt x="25" y="212"/>
                </a:lnTo>
                <a:lnTo>
                  <a:pt x="36" y="218"/>
                </a:lnTo>
                <a:lnTo>
                  <a:pt x="49" y="222"/>
                </a:lnTo>
                <a:lnTo>
                  <a:pt x="61" y="224"/>
                </a:lnTo>
                <a:lnTo>
                  <a:pt x="73" y="222"/>
                </a:lnTo>
                <a:lnTo>
                  <a:pt x="84" y="220"/>
                </a:lnTo>
                <a:lnTo>
                  <a:pt x="94" y="215"/>
                </a:lnTo>
                <a:lnTo>
                  <a:pt x="102" y="210"/>
                </a:lnTo>
                <a:lnTo>
                  <a:pt x="109" y="203"/>
                </a:lnTo>
                <a:lnTo>
                  <a:pt x="115" y="193"/>
                </a:lnTo>
                <a:lnTo>
                  <a:pt x="119" y="184"/>
                </a:lnTo>
                <a:lnTo>
                  <a:pt x="121" y="172"/>
                </a:lnTo>
                <a:lnTo>
                  <a:pt x="99" y="172"/>
                </a:lnTo>
                <a:close/>
                <a:moveTo>
                  <a:pt x="24" y="132"/>
                </a:moveTo>
                <a:lnTo>
                  <a:pt x="25" y="121"/>
                </a:lnTo>
                <a:lnTo>
                  <a:pt x="27" y="113"/>
                </a:lnTo>
                <a:lnTo>
                  <a:pt x="32" y="105"/>
                </a:lnTo>
                <a:lnTo>
                  <a:pt x="36" y="99"/>
                </a:lnTo>
                <a:lnTo>
                  <a:pt x="41" y="93"/>
                </a:lnTo>
                <a:lnTo>
                  <a:pt x="48" y="90"/>
                </a:lnTo>
                <a:lnTo>
                  <a:pt x="54" y="89"/>
                </a:lnTo>
                <a:lnTo>
                  <a:pt x="62" y="87"/>
                </a:lnTo>
                <a:lnTo>
                  <a:pt x="71" y="89"/>
                </a:lnTo>
                <a:lnTo>
                  <a:pt x="78" y="90"/>
                </a:lnTo>
                <a:lnTo>
                  <a:pt x="84" y="94"/>
                </a:lnTo>
                <a:lnTo>
                  <a:pt x="90" y="99"/>
                </a:lnTo>
                <a:lnTo>
                  <a:pt x="94" y="105"/>
                </a:lnTo>
                <a:lnTo>
                  <a:pt x="97" y="113"/>
                </a:lnTo>
                <a:lnTo>
                  <a:pt x="98" y="121"/>
                </a:lnTo>
                <a:lnTo>
                  <a:pt x="99" y="132"/>
                </a:lnTo>
                <a:lnTo>
                  <a:pt x="24" y="132"/>
                </a:lnTo>
                <a:close/>
                <a:moveTo>
                  <a:pt x="80" y="49"/>
                </a:moveTo>
                <a:lnTo>
                  <a:pt x="54" y="0"/>
                </a:lnTo>
                <a:lnTo>
                  <a:pt x="29" y="0"/>
                </a:lnTo>
                <a:lnTo>
                  <a:pt x="64" y="49"/>
                </a:lnTo>
                <a:lnTo>
                  <a:pt x="80" y="4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53" name="Freeform 489"/>
          <p:cNvSpPr>
            <a:spLocks/>
          </p:cNvSpPr>
          <p:nvPr/>
        </p:nvSpPr>
        <p:spPr bwMode="auto">
          <a:xfrm>
            <a:off x="7502526" y="4476751"/>
            <a:ext cx="60325" cy="80963"/>
          </a:xfrm>
          <a:custGeom>
            <a:avLst/>
            <a:gdLst>
              <a:gd name="T0" fmla="*/ 24811 w 124"/>
              <a:gd name="T1" fmla="*/ 80963 h 151"/>
              <a:gd name="T2" fmla="*/ 36487 w 124"/>
              <a:gd name="T3" fmla="*/ 80963 h 151"/>
              <a:gd name="T4" fmla="*/ 60325 w 124"/>
              <a:gd name="T5" fmla="*/ 0 h 151"/>
              <a:gd name="T6" fmla="*/ 48649 w 124"/>
              <a:gd name="T7" fmla="*/ 0 h 151"/>
              <a:gd name="T8" fmla="*/ 30649 w 124"/>
              <a:gd name="T9" fmla="*/ 64878 h 151"/>
              <a:gd name="T10" fmla="*/ 11676 w 124"/>
              <a:gd name="T11" fmla="*/ 0 h 151"/>
              <a:gd name="T12" fmla="*/ 0 w 124"/>
              <a:gd name="T13" fmla="*/ 0 h 151"/>
              <a:gd name="T14" fmla="*/ 24811 w 124"/>
              <a:gd name="T15" fmla="*/ 80963 h 151"/>
              <a:gd name="T16" fmla="*/ 0 60000 65536"/>
              <a:gd name="T17" fmla="*/ 0 60000 65536"/>
              <a:gd name="T18" fmla="*/ 0 60000 65536"/>
              <a:gd name="T19" fmla="*/ 0 60000 65536"/>
              <a:gd name="T20" fmla="*/ 0 60000 65536"/>
              <a:gd name="T21" fmla="*/ 0 60000 65536"/>
              <a:gd name="T22" fmla="*/ 0 60000 65536"/>
              <a:gd name="T23" fmla="*/ 0 60000 65536"/>
              <a:gd name="T24" fmla="*/ 0 w 124"/>
              <a:gd name="T25" fmla="*/ 0 h 151"/>
              <a:gd name="T26" fmla="*/ 124 w 124"/>
              <a:gd name="T27" fmla="*/ 151 h 1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4" h="151">
                <a:moveTo>
                  <a:pt x="51" y="151"/>
                </a:moveTo>
                <a:lnTo>
                  <a:pt x="75" y="151"/>
                </a:lnTo>
                <a:lnTo>
                  <a:pt x="124" y="0"/>
                </a:lnTo>
                <a:lnTo>
                  <a:pt x="100" y="0"/>
                </a:lnTo>
                <a:lnTo>
                  <a:pt x="63" y="121"/>
                </a:lnTo>
                <a:lnTo>
                  <a:pt x="24" y="0"/>
                </a:lnTo>
                <a:lnTo>
                  <a:pt x="0" y="0"/>
                </a:lnTo>
                <a:lnTo>
                  <a:pt x="51" y="15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54" name="Freeform 490"/>
          <p:cNvSpPr>
            <a:spLocks noEditPoints="1"/>
          </p:cNvSpPr>
          <p:nvPr/>
        </p:nvSpPr>
        <p:spPr bwMode="auto">
          <a:xfrm>
            <a:off x="7567614" y="4475164"/>
            <a:ext cx="58737" cy="84137"/>
          </a:xfrm>
          <a:custGeom>
            <a:avLst/>
            <a:gdLst>
              <a:gd name="T0" fmla="*/ 46321 w 123"/>
              <a:gd name="T1" fmla="*/ 59795 h 159"/>
              <a:gd name="T2" fmla="*/ 43456 w 123"/>
              <a:gd name="T3" fmla="*/ 65616 h 159"/>
              <a:gd name="T4" fmla="*/ 39158 w 123"/>
              <a:gd name="T5" fmla="*/ 69320 h 159"/>
              <a:gd name="T6" fmla="*/ 33905 w 123"/>
              <a:gd name="T7" fmla="*/ 71437 h 159"/>
              <a:gd name="T8" fmla="*/ 26265 w 123"/>
              <a:gd name="T9" fmla="*/ 70908 h 159"/>
              <a:gd name="T10" fmla="*/ 19579 w 123"/>
              <a:gd name="T11" fmla="*/ 67733 h 159"/>
              <a:gd name="T12" fmla="*/ 14326 w 123"/>
              <a:gd name="T13" fmla="*/ 61912 h 159"/>
              <a:gd name="T14" fmla="*/ 11938 w 123"/>
              <a:gd name="T15" fmla="*/ 51858 h 159"/>
              <a:gd name="T16" fmla="*/ 58737 w 123"/>
              <a:gd name="T17" fmla="*/ 46566 h 159"/>
              <a:gd name="T18" fmla="*/ 58259 w 123"/>
              <a:gd name="T19" fmla="*/ 31750 h 159"/>
              <a:gd name="T20" fmla="*/ 54439 w 123"/>
              <a:gd name="T21" fmla="*/ 16404 h 159"/>
              <a:gd name="T22" fmla="*/ 46799 w 123"/>
              <a:gd name="T23" fmla="*/ 6350 h 159"/>
              <a:gd name="T24" fmla="*/ 36293 w 123"/>
              <a:gd name="T25" fmla="*/ 529 h 159"/>
              <a:gd name="T26" fmla="*/ 22922 w 123"/>
              <a:gd name="T27" fmla="*/ 529 h 159"/>
              <a:gd name="T28" fmla="*/ 11938 w 123"/>
              <a:gd name="T29" fmla="*/ 6350 h 159"/>
              <a:gd name="T30" fmla="*/ 4298 w 123"/>
              <a:gd name="T31" fmla="*/ 17462 h 159"/>
              <a:gd name="T32" fmla="*/ 478 w 123"/>
              <a:gd name="T33" fmla="*/ 33337 h 159"/>
              <a:gd name="T34" fmla="*/ 478 w 123"/>
              <a:gd name="T35" fmla="*/ 51858 h 159"/>
              <a:gd name="T36" fmla="*/ 4298 w 123"/>
              <a:gd name="T37" fmla="*/ 67204 h 159"/>
              <a:gd name="T38" fmla="*/ 11938 w 123"/>
              <a:gd name="T39" fmla="*/ 77787 h 159"/>
              <a:gd name="T40" fmla="*/ 22922 w 123"/>
              <a:gd name="T41" fmla="*/ 83079 h 159"/>
              <a:gd name="T42" fmla="*/ 34860 w 123"/>
              <a:gd name="T43" fmla="*/ 83079 h 159"/>
              <a:gd name="T44" fmla="*/ 44888 w 123"/>
              <a:gd name="T45" fmla="*/ 79375 h 159"/>
              <a:gd name="T46" fmla="*/ 52051 w 123"/>
              <a:gd name="T47" fmla="*/ 73025 h 159"/>
              <a:gd name="T48" fmla="*/ 56827 w 123"/>
              <a:gd name="T49" fmla="*/ 62970 h 159"/>
              <a:gd name="T50" fmla="*/ 47276 w 123"/>
              <a:gd name="T51" fmla="*/ 56620 h 159"/>
              <a:gd name="T52" fmla="*/ 11938 w 123"/>
              <a:gd name="T53" fmla="*/ 29633 h 159"/>
              <a:gd name="T54" fmla="*/ 15281 w 123"/>
              <a:gd name="T55" fmla="*/ 21167 h 159"/>
              <a:gd name="T56" fmla="*/ 19579 w 123"/>
              <a:gd name="T57" fmla="*/ 14817 h 159"/>
              <a:gd name="T58" fmla="*/ 25787 w 123"/>
              <a:gd name="T59" fmla="*/ 12700 h 159"/>
              <a:gd name="T60" fmla="*/ 33905 w 123"/>
              <a:gd name="T61" fmla="*/ 12700 h 159"/>
              <a:gd name="T62" fmla="*/ 40113 w 123"/>
              <a:gd name="T63" fmla="*/ 15346 h 159"/>
              <a:gd name="T64" fmla="*/ 44888 w 123"/>
              <a:gd name="T65" fmla="*/ 21167 h 159"/>
              <a:gd name="T66" fmla="*/ 46799 w 123"/>
              <a:gd name="T67" fmla="*/ 29633 h 159"/>
              <a:gd name="T68" fmla="*/ 11461 w 123"/>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9"/>
              <a:gd name="T107" fmla="*/ 123 w 123"/>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9">
                <a:moveTo>
                  <a:pt x="99" y="107"/>
                </a:moveTo>
                <a:lnTo>
                  <a:pt x="97" y="113"/>
                </a:lnTo>
                <a:lnTo>
                  <a:pt x="94" y="119"/>
                </a:lnTo>
                <a:lnTo>
                  <a:pt x="91" y="124"/>
                </a:lnTo>
                <a:lnTo>
                  <a:pt x="86" y="128"/>
                </a:lnTo>
                <a:lnTo>
                  <a:pt x="82" y="131"/>
                </a:lnTo>
                <a:lnTo>
                  <a:pt x="77" y="133"/>
                </a:lnTo>
                <a:lnTo>
                  <a:pt x="71" y="135"/>
                </a:lnTo>
                <a:lnTo>
                  <a:pt x="63" y="135"/>
                </a:lnTo>
                <a:lnTo>
                  <a:pt x="55" y="134"/>
                </a:lnTo>
                <a:lnTo>
                  <a:pt x="47" y="132"/>
                </a:lnTo>
                <a:lnTo>
                  <a:pt x="41" y="128"/>
                </a:lnTo>
                <a:lnTo>
                  <a:pt x="35" y="123"/>
                </a:lnTo>
                <a:lnTo>
                  <a:pt x="30" y="117"/>
                </a:lnTo>
                <a:lnTo>
                  <a:pt x="27" y="109"/>
                </a:lnTo>
                <a:lnTo>
                  <a:pt x="25" y="98"/>
                </a:lnTo>
                <a:lnTo>
                  <a:pt x="24" y="88"/>
                </a:lnTo>
                <a:lnTo>
                  <a:pt x="123" y="88"/>
                </a:lnTo>
                <a:lnTo>
                  <a:pt x="123" y="76"/>
                </a:lnTo>
                <a:lnTo>
                  <a:pt x="122" y="60"/>
                </a:lnTo>
                <a:lnTo>
                  <a:pt x="119" y="43"/>
                </a:lnTo>
                <a:lnTo>
                  <a:pt x="114" y="31"/>
                </a:lnTo>
                <a:lnTo>
                  <a:pt x="107" y="20"/>
                </a:lnTo>
                <a:lnTo>
                  <a:pt x="98" y="12"/>
                </a:lnTo>
                <a:lnTo>
                  <a:pt x="87" y="5"/>
                </a:lnTo>
                <a:lnTo>
                  <a:pt x="76" y="1"/>
                </a:lnTo>
                <a:lnTo>
                  <a:pt x="61" y="0"/>
                </a:lnTo>
                <a:lnTo>
                  <a:pt x="48" y="1"/>
                </a:lnTo>
                <a:lnTo>
                  <a:pt x="36" y="6"/>
                </a:lnTo>
                <a:lnTo>
                  <a:pt x="25" y="12"/>
                </a:lnTo>
                <a:lnTo>
                  <a:pt x="17" y="21"/>
                </a:lnTo>
                <a:lnTo>
                  <a:pt x="9" y="33"/>
                </a:lnTo>
                <a:lnTo>
                  <a:pt x="4" y="47"/>
                </a:lnTo>
                <a:lnTo>
                  <a:pt x="1" y="63"/>
                </a:lnTo>
                <a:lnTo>
                  <a:pt x="0" y="81"/>
                </a:lnTo>
                <a:lnTo>
                  <a:pt x="1" y="98"/>
                </a:lnTo>
                <a:lnTo>
                  <a:pt x="4" y="113"/>
                </a:lnTo>
                <a:lnTo>
                  <a:pt x="9" y="127"/>
                </a:lnTo>
                <a:lnTo>
                  <a:pt x="17" y="138"/>
                </a:lnTo>
                <a:lnTo>
                  <a:pt x="25" y="147"/>
                </a:lnTo>
                <a:lnTo>
                  <a:pt x="36" y="153"/>
                </a:lnTo>
                <a:lnTo>
                  <a:pt x="48" y="157"/>
                </a:lnTo>
                <a:lnTo>
                  <a:pt x="61" y="159"/>
                </a:lnTo>
                <a:lnTo>
                  <a:pt x="73" y="157"/>
                </a:lnTo>
                <a:lnTo>
                  <a:pt x="84" y="155"/>
                </a:lnTo>
                <a:lnTo>
                  <a:pt x="94" y="150"/>
                </a:lnTo>
                <a:lnTo>
                  <a:pt x="102" y="145"/>
                </a:lnTo>
                <a:lnTo>
                  <a:pt x="109" y="138"/>
                </a:lnTo>
                <a:lnTo>
                  <a:pt x="115" y="128"/>
                </a:lnTo>
                <a:lnTo>
                  <a:pt x="119" y="119"/>
                </a:lnTo>
                <a:lnTo>
                  <a:pt x="121" y="107"/>
                </a:lnTo>
                <a:lnTo>
                  <a:pt x="99" y="107"/>
                </a:lnTo>
                <a:close/>
                <a:moveTo>
                  <a:pt x="24" y="67"/>
                </a:moveTo>
                <a:lnTo>
                  <a:pt x="25" y="56"/>
                </a:lnTo>
                <a:lnTo>
                  <a:pt x="27" y="48"/>
                </a:lnTo>
                <a:lnTo>
                  <a:pt x="32" y="40"/>
                </a:lnTo>
                <a:lnTo>
                  <a:pt x="36" y="34"/>
                </a:lnTo>
                <a:lnTo>
                  <a:pt x="41" y="28"/>
                </a:lnTo>
                <a:lnTo>
                  <a:pt x="47" y="25"/>
                </a:lnTo>
                <a:lnTo>
                  <a:pt x="54" y="24"/>
                </a:lnTo>
                <a:lnTo>
                  <a:pt x="62" y="22"/>
                </a:lnTo>
                <a:lnTo>
                  <a:pt x="71" y="24"/>
                </a:lnTo>
                <a:lnTo>
                  <a:pt x="78" y="25"/>
                </a:lnTo>
                <a:lnTo>
                  <a:pt x="84" y="29"/>
                </a:lnTo>
                <a:lnTo>
                  <a:pt x="90" y="34"/>
                </a:lnTo>
                <a:lnTo>
                  <a:pt x="94" y="40"/>
                </a:lnTo>
                <a:lnTo>
                  <a:pt x="97" y="48"/>
                </a:lnTo>
                <a:lnTo>
                  <a:pt x="98" y="56"/>
                </a:lnTo>
                <a:lnTo>
                  <a:pt x="99" y="67"/>
                </a:lnTo>
                <a:lnTo>
                  <a:pt x="24"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55" name="Freeform 491"/>
          <p:cNvSpPr>
            <a:spLocks/>
          </p:cNvSpPr>
          <p:nvPr/>
        </p:nvSpPr>
        <p:spPr bwMode="auto">
          <a:xfrm>
            <a:off x="7670800" y="4448175"/>
            <a:ext cx="84138" cy="109538"/>
          </a:xfrm>
          <a:custGeom>
            <a:avLst/>
            <a:gdLst>
              <a:gd name="T0" fmla="*/ 11344 w 178"/>
              <a:gd name="T1" fmla="*/ 15875 h 207"/>
              <a:gd name="T2" fmla="*/ 12290 w 178"/>
              <a:gd name="T3" fmla="*/ 20638 h 207"/>
              <a:gd name="T4" fmla="*/ 13235 w 178"/>
              <a:gd name="T5" fmla="*/ 25929 h 207"/>
              <a:gd name="T6" fmla="*/ 35451 w 178"/>
              <a:gd name="T7" fmla="*/ 109538 h 207"/>
              <a:gd name="T8" fmla="*/ 46796 w 178"/>
              <a:gd name="T9" fmla="*/ 109538 h 207"/>
              <a:gd name="T10" fmla="*/ 69957 w 178"/>
              <a:gd name="T11" fmla="*/ 25929 h 207"/>
              <a:gd name="T12" fmla="*/ 71848 w 178"/>
              <a:gd name="T13" fmla="*/ 15875 h 207"/>
              <a:gd name="T14" fmla="*/ 71848 w 178"/>
              <a:gd name="T15" fmla="*/ 109538 h 207"/>
              <a:gd name="T16" fmla="*/ 84138 w 178"/>
              <a:gd name="T17" fmla="*/ 109538 h 207"/>
              <a:gd name="T18" fmla="*/ 84138 w 178"/>
              <a:gd name="T19" fmla="*/ 0 h 207"/>
              <a:gd name="T20" fmla="*/ 66649 w 178"/>
              <a:gd name="T21" fmla="*/ 0 h 207"/>
              <a:gd name="T22" fmla="*/ 43487 w 178"/>
              <a:gd name="T23" fmla="*/ 83609 h 207"/>
              <a:gd name="T24" fmla="*/ 41596 w 178"/>
              <a:gd name="T25" fmla="*/ 93134 h 207"/>
              <a:gd name="T26" fmla="*/ 39706 w 178"/>
              <a:gd name="T27" fmla="*/ 83609 h 207"/>
              <a:gd name="T28" fmla="*/ 17017 w 178"/>
              <a:gd name="T29" fmla="*/ 0 h 207"/>
              <a:gd name="T30" fmla="*/ 0 w 178"/>
              <a:gd name="T31" fmla="*/ 0 h 207"/>
              <a:gd name="T32" fmla="*/ 0 w 178"/>
              <a:gd name="T33" fmla="*/ 109538 h 207"/>
              <a:gd name="T34" fmla="*/ 11344 w 178"/>
              <a:gd name="T35" fmla="*/ 109538 h 207"/>
              <a:gd name="T36" fmla="*/ 11344 w 178"/>
              <a:gd name="T37" fmla="*/ 15875 h 2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207"/>
              <a:gd name="T59" fmla="*/ 178 w 178"/>
              <a:gd name="T60" fmla="*/ 207 h 2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207">
                <a:moveTo>
                  <a:pt x="24" y="30"/>
                </a:moveTo>
                <a:lnTo>
                  <a:pt x="26" y="39"/>
                </a:lnTo>
                <a:lnTo>
                  <a:pt x="28" y="49"/>
                </a:lnTo>
                <a:lnTo>
                  <a:pt x="75" y="207"/>
                </a:lnTo>
                <a:lnTo>
                  <a:pt x="99" y="207"/>
                </a:lnTo>
                <a:lnTo>
                  <a:pt x="148" y="49"/>
                </a:lnTo>
                <a:lnTo>
                  <a:pt x="152" y="30"/>
                </a:lnTo>
                <a:lnTo>
                  <a:pt x="152" y="207"/>
                </a:lnTo>
                <a:lnTo>
                  <a:pt x="178" y="207"/>
                </a:lnTo>
                <a:lnTo>
                  <a:pt x="178" y="0"/>
                </a:lnTo>
                <a:lnTo>
                  <a:pt x="141" y="0"/>
                </a:lnTo>
                <a:lnTo>
                  <a:pt x="92" y="158"/>
                </a:lnTo>
                <a:lnTo>
                  <a:pt x="88" y="176"/>
                </a:lnTo>
                <a:lnTo>
                  <a:pt x="84" y="158"/>
                </a:lnTo>
                <a:lnTo>
                  <a:pt x="36" y="0"/>
                </a:lnTo>
                <a:lnTo>
                  <a:pt x="0" y="0"/>
                </a:lnTo>
                <a:lnTo>
                  <a:pt x="0" y="207"/>
                </a:lnTo>
                <a:lnTo>
                  <a:pt x="24" y="207"/>
                </a:lnTo>
                <a:lnTo>
                  <a:pt x="24" y="3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56" name="Rectangle 492"/>
          <p:cNvSpPr>
            <a:spLocks noChangeArrowheads="1"/>
          </p:cNvSpPr>
          <p:nvPr/>
        </p:nvSpPr>
        <p:spPr bwMode="auto">
          <a:xfrm>
            <a:off x="7775576" y="4540251"/>
            <a:ext cx="11113" cy="174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57" name="Freeform 493"/>
          <p:cNvSpPr>
            <a:spLocks noEditPoints="1"/>
          </p:cNvSpPr>
          <p:nvPr/>
        </p:nvSpPr>
        <p:spPr bwMode="auto">
          <a:xfrm>
            <a:off x="6375401" y="4646614"/>
            <a:ext cx="60325" cy="103187"/>
          </a:xfrm>
          <a:custGeom>
            <a:avLst/>
            <a:gdLst>
              <a:gd name="T0" fmla="*/ 36943 w 129"/>
              <a:gd name="T1" fmla="*/ 103187 h 196"/>
              <a:gd name="T2" fmla="*/ 48166 w 129"/>
              <a:gd name="T3" fmla="*/ 103187 h 196"/>
              <a:gd name="T4" fmla="*/ 48166 w 129"/>
              <a:gd name="T5" fmla="*/ 77390 h 196"/>
              <a:gd name="T6" fmla="*/ 60325 w 129"/>
              <a:gd name="T7" fmla="*/ 77390 h 196"/>
              <a:gd name="T8" fmla="*/ 60325 w 129"/>
              <a:gd name="T9" fmla="*/ 64755 h 196"/>
              <a:gd name="T10" fmla="*/ 48166 w 129"/>
              <a:gd name="T11" fmla="*/ 64755 h 196"/>
              <a:gd name="T12" fmla="*/ 48166 w 129"/>
              <a:gd name="T13" fmla="*/ 0 h 196"/>
              <a:gd name="T14" fmla="*/ 36943 w 129"/>
              <a:gd name="T15" fmla="*/ 0 h 196"/>
              <a:gd name="T16" fmla="*/ 0 w 129"/>
              <a:gd name="T17" fmla="*/ 63702 h 196"/>
              <a:gd name="T18" fmla="*/ 0 w 129"/>
              <a:gd name="T19" fmla="*/ 77390 h 196"/>
              <a:gd name="T20" fmla="*/ 36943 w 129"/>
              <a:gd name="T21" fmla="*/ 77390 h 196"/>
              <a:gd name="T22" fmla="*/ 36943 w 129"/>
              <a:gd name="T23" fmla="*/ 103187 h 196"/>
              <a:gd name="T24" fmla="*/ 10288 w 129"/>
              <a:gd name="T25" fmla="*/ 64755 h 196"/>
              <a:gd name="T26" fmla="*/ 36943 w 129"/>
              <a:gd name="T27" fmla="*/ 17900 h 196"/>
              <a:gd name="T28" fmla="*/ 36943 w 129"/>
              <a:gd name="T29" fmla="*/ 64755 h 196"/>
              <a:gd name="T30" fmla="*/ 10288 w 129"/>
              <a:gd name="T31" fmla="*/ 64755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
              <a:gd name="T49" fmla="*/ 0 h 196"/>
              <a:gd name="T50" fmla="*/ 129 w 129"/>
              <a:gd name="T51" fmla="*/ 196 h 1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 h="196">
                <a:moveTo>
                  <a:pt x="79" y="196"/>
                </a:moveTo>
                <a:lnTo>
                  <a:pt x="103" y="196"/>
                </a:lnTo>
                <a:lnTo>
                  <a:pt x="103" y="147"/>
                </a:lnTo>
                <a:lnTo>
                  <a:pt x="129" y="147"/>
                </a:lnTo>
                <a:lnTo>
                  <a:pt x="129" y="123"/>
                </a:lnTo>
                <a:lnTo>
                  <a:pt x="103" y="123"/>
                </a:lnTo>
                <a:lnTo>
                  <a:pt x="103" y="0"/>
                </a:lnTo>
                <a:lnTo>
                  <a:pt x="79" y="0"/>
                </a:lnTo>
                <a:lnTo>
                  <a:pt x="0" y="121"/>
                </a:lnTo>
                <a:lnTo>
                  <a:pt x="0" y="147"/>
                </a:lnTo>
                <a:lnTo>
                  <a:pt x="79" y="147"/>
                </a:lnTo>
                <a:lnTo>
                  <a:pt x="79" y="196"/>
                </a:lnTo>
                <a:close/>
                <a:moveTo>
                  <a:pt x="22" y="123"/>
                </a:moveTo>
                <a:lnTo>
                  <a:pt x="79" y="34"/>
                </a:lnTo>
                <a:lnTo>
                  <a:pt x="79" y="123"/>
                </a:lnTo>
                <a:lnTo>
                  <a:pt x="22" y="12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58" name="Freeform 494"/>
          <p:cNvSpPr>
            <a:spLocks/>
          </p:cNvSpPr>
          <p:nvPr/>
        </p:nvSpPr>
        <p:spPr bwMode="auto">
          <a:xfrm>
            <a:off x="6442076" y="4645025"/>
            <a:ext cx="60325" cy="107950"/>
          </a:xfrm>
          <a:custGeom>
            <a:avLst/>
            <a:gdLst>
              <a:gd name="T0" fmla="*/ 0 w 127"/>
              <a:gd name="T1" fmla="*/ 72496 h 204"/>
              <a:gd name="T2" fmla="*/ 2375 w 127"/>
              <a:gd name="T3" fmla="*/ 87313 h 204"/>
              <a:gd name="T4" fmla="*/ 8075 w 127"/>
              <a:gd name="T5" fmla="*/ 98425 h 204"/>
              <a:gd name="T6" fmla="*/ 17100 w 127"/>
              <a:gd name="T7" fmla="*/ 105833 h 204"/>
              <a:gd name="T8" fmla="*/ 28975 w 127"/>
              <a:gd name="T9" fmla="*/ 107950 h 204"/>
              <a:gd name="T10" fmla="*/ 42275 w 127"/>
              <a:gd name="T11" fmla="*/ 105833 h 204"/>
              <a:gd name="T12" fmla="*/ 51775 w 127"/>
              <a:gd name="T13" fmla="*/ 98954 h 204"/>
              <a:gd name="T14" fmla="*/ 58425 w 127"/>
              <a:gd name="T15" fmla="*/ 88371 h 204"/>
              <a:gd name="T16" fmla="*/ 60325 w 127"/>
              <a:gd name="T17" fmla="*/ 74613 h 204"/>
              <a:gd name="T18" fmla="*/ 59375 w 127"/>
              <a:gd name="T19" fmla="*/ 65617 h 204"/>
              <a:gd name="T20" fmla="*/ 56525 w 127"/>
              <a:gd name="T21" fmla="*/ 58737 h 204"/>
              <a:gd name="T22" fmla="*/ 52250 w 127"/>
              <a:gd name="T23" fmla="*/ 52388 h 204"/>
              <a:gd name="T24" fmla="*/ 46075 w 127"/>
              <a:gd name="T25" fmla="*/ 48683 h 204"/>
              <a:gd name="T26" fmla="*/ 51300 w 127"/>
              <a:gd name="T27" fmla="*/ 44979 h 204"/>
              <a:gd name="T28" fmla="*/ 54625 w 127"/>
              <a:gd name="T29" fmla="*/ 40746 h 204"/>
              <a:gd name="T30" fmla="*/ 56525 w 127"/>
              <a:gd name="T31" fmla="*/ 34925 h 204"/>
              <a:gd name="T32" fmla="*/ 57475 w 127"/>
              <a:gd name="T33" fmla="*/ 28046 h 204"/>
              <a:gd name="T34" fmla="*/ 55100 w 127"/>
              <a:gd name="T35" fmla="*/ 16404 h 204"/>
              <a:gd name="T36" fmla="*/ 50350 w 127"/>
              <a:gd name="T37" fmla="*/ 7408 h 204"/>
              <a:gd name="T38" fmla="*/ 41325 w 127"/>
              <a:gd name="T39" fmla="*/ 2117 h 204"/>
              <a:gd name="T40" fmla="*/ 28975 w 127"/>
              <a:gd name="T41" fmla="*/ 0 h 204"/>
              <a:gd name="T42" fmla="*/ 18050 w 127"/>
              <a:gd name="T43" fmla="*/ 2646 h 204"/>
              <a:gd name="T44" fmla="*/ 9500 w 127"/>
              <a:gd name="T45" fmla="*/ 9525 h 204"/>
              <a:gd name="T46" fmla="*/ 4275 w 127"/>
              <a:gd name="T47" fmla="*/ 20638 h 204"/>
              <a:gd name="T48" fmla="*/ 2375 w 127"/>
              <a:gd name="T49" fmla="*/ 34925 h 204"/>
              <a:gd name="T50" fmla="*/ 13300 w 127"/>
              <a:gd name="T51" fmla="*/ 35454 h 204"/>
              <a:gd name="T52" fmla="*/ 14725 w 127"/>
              <a:gd name="T53" fmla="*/ 25400 h 204"/>
              <a:gd name="T54" fmla="*/ 17575 w 127"/>
              <a:gd name="T55" fmla="*/ 17992 h 204"/>
              <a:gd name="T56" fmla="*/ 22800 w 127"/>
              <a:gd name="T57" fmla="*/ 13758 h 204"/>
              <a:gd name="T58" fmla="*/ 30400 w 127"/>
              <a:gd name="T59" fmla="*/ 12700 h 204"/>
              <a:gd name="T60" fmla="*/ 36575 w 127"/>
              <a:gd name="T61" fmla="*/ 13758 h 204"/>
              <a:gd name="T62" fmla="*/ 41325 w 127"/>
              <a:gd name="T63" fmla="*/ 16933 h 204"/>
              <a:gd name="T64" fmla="*/ 44175 w 127"/>
              <a:gd name="T65" fmla="*/ 21696 h 204"/>
              <a:gd name="T66" fmla="*/ 45125 w 127"/>
              <a:gd name="T67" fmla="*/ 28575 h 204"/>
              <a:gd name="T68" fmla="*/ 44175 w 127"/>
              <a:gd name="T69" fmla="*/ 35983 h 204"/>
              <a:gd name="T70" fmla="*/ 40850 w 127"/>
              <a:gd name="T71" fmla="*/ 40746 h 204"/>
              <a:gd name="T72" fmla="*/ 35150 w 127"/>
              <a:gd name="T73" fmla="*/ 43921 h 204"/>
              <a:gd name="T74" fmla="*/ 27550 w 127"/>
              <a:gd name="T75" fmla="*/ 44450 h 204"/>
              <a:gd name="T76" fmla="*/ 23750 w 127"/>
              <a:gd name="T77" fmla="*/ 56092 h 204"/>
              <a:gd name="T78" fmla="*/ 34200 w 127"/>
              <a:gd name="T79" fmla="*/ 57150 h 204"/>
              <a:gd name="T80" fmla="*/ 41325 w 127"/>
              <a:gd name="T81" fmla="*/ 59267 h 204"/>
              <a:gd name="T82" fmla="*/ 45600 w 127"/>
              <a:gd name="T83" fmla="*/ 63500 h 204"/>
              <a:gd name="T84" fmla="*/ 47500 w 127"/>
              <a:gd name="T85" fmla="*/ 70379 h 204"/>
              <a:gd name="T86" fmla="*/ 47500 w 127"/>
              <a:gd name="T87" fmla="*/ 79375 h 204"/>
              <a:gd name="T88" fmla="*/ 45600 w 127"/>
              <a:gd name="T89" fmla="*/ 86783 h 204"/>
              <a:gd name="T90" fmla="*/ 40850 w 127"/>
              <a:gd name="T91" fmla="*/ 92075 h 204"/>
              <a:gd name="T92" fmla="*/ 34200 w 127"/>
              <a:gd name="T93" fmla="*/ 94721 h 204"/>
              <a:gd name="T94" fmla="*/ 26125 w 127"/>
              <a:gd name="T95" fmla="*/ 94721 h 204"/>
              <a:gd name="T96" fmla="*/ 19000 w 127"/>
              <a:gd name="T97" fmla="*/ 91546 h 204"/>
              <a:gd name="T98" fmla="*/ 14725 w 127"/>
              <a:gd name="T99" fmla="*/ 85725 h 204"/>
              <a:gd name="T100" fmla="*/ 12350 w 127"/>
              <a:gd name="T101" fmla="*/ 77258 h 204"/>
              <a:gd name="T102" fmla="*/ 0 w 127"/>
              <a:gd name="T103" fmla="*/ 71967 h 2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7"/>
              <a:gd name="T157" fmla="*/ 0 h 204"/>
              <a:gd name="T158" fmla="*/ 127 w 127"/>
              <a:gd name="T159" fmla="*/ 204 h 2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7" h="204">
                <a:moveTo>
                  <a:pt x="0" y="136"/>
                </a:moveTo>
                <a:lnTo>
                  <a:pt x="0" y="137"/>
                </a:lnTo>
                <a:lnTo>
                  <a:pt x="1" y="152"/>
                </a:lnTo>
                <a:lnTo>
                  <a:pt x="5" y="165"/>
                </a:lnTo>
                <a:lnTo>
                  <a:pt x="10" y="176"/>
                </a:lnTo>
                <a:lnTo>
                  <a:pt x="17" y="186"/>
                </a:lnTo>
                <a:lnTo>
                  <a:pt x="26" y="194"/>
                </a:lnTo>
                <a:lnTo>
                  <a:pt x="36" y="200"/>
                </a:lnTo>
                <a:lnTo>
                  <a:pt x="48" y="203"/>
                </a:lnTo>
                <a:lnTo>
                  <a:pt x="61" y="204"/>
                </a:lnTo>
                <a:lnTo>
                  <a:pt x="76" y="203"/>
                </a:lnTo>
                <a:lnTo>
                  <a:pt x="89" y="200"/>
                </a:lnTo>
                <a:lnTo>
                  <a:pt x="99" y="194"/>
                </a:lnTo>
                <a:lnTo>
                  <a:pt x="109" y="187"/>
                </a:lnTo>
                <a:lnTo>
                  <a:pt x="116" y="177"/>
                </a:lnTo>
                <a:lnTo>
                  <a:pt x="123" y="167"/>
                </a:lnTo>
                <a:lnTo>
                  <a:pt x="126" y="154"/>
                </a:lnTo>
                <a:lnTo>
                  <a:pt x="127" y="141"/>
                </a:lnTo>
                <a:lnTo>
                  <a:pt x="127" y="132"/>
                </a:lnTo>
                <a:lnTo>
                  <a:pt x="125" y="124"/>
                </a:lnTo>
                <a:lnTo>
                  <a:pt x="123" y="117"/>
                </a:lnTo>
                <a:lnTo>
                  <a:pt x="119" y="111"/>
                </a:lnTo>
                <a:lnTo>
                  <a:pt x="115" y="105"/>
                </a:lnTo>
                <a:lnTo>
                  <a:pt x="110" y="99"/>
                </a:lnTo>
                <a:lnTo>
                  <a:pt x="105" y="96"/>
                </a:lnTo>
                <a:lnTo>
                  <a:pt x="97" y="92"/>
                </a:lnTo>
                <a:lnTo>
                  <a:pt x="103" y="89"/>
                </a:lnTo>
                <a:lnTo>
                  <a:pt x="108" y="85"/>
                </a:lnTo>
                <a:lnTo>
                  <a:pt x="111" y="82"/>
                </a:lnTo>
                <a:lnTo>
                  <a:pt x="115" y="77"/>
                </a:lnTo>
                <a:lnTo>
                  <a:pt x="117" y="72"/>
                </a:lnTo>
                <a:lnTo>
                  <a:pt x="119" y="66"/>
                </a:lnTo>
                <a:lnTo>
                  <a:pt x="121" y="60"/>
                </a:lnTo>
                <a:lnTo>
                  <a:pt x="121" y="53"/>
                </a:lnTo>
                <a:lnTo>
                  <a:pt x="119" y="41"/>
                </a:lnTo>
                <a:lnTo>
                  <a:pt x="116" y="31"/>
                </a:lnTo>
                <a:lnTo>
                  <a:pt x="112" y="23"/>
                </a:lnTo>
                <a:lnTo>
                  <a:pt x="106" y="14"/>
                </a:lnTo>
                <a:lnTo>
                  <a:pt x="97" y="9"/>
                </a:lnTo>
                <a:lnTo>
                  <a:pt x="87" y="4"/>
                </a:lnTo>
                <a:lnTo>
                  <a:pt x="75" y="2"/>
                </a:lnTo>
                <a:lnTo>
                  <a:pt x="61" y="0"/>
                </a:lnTo>
                <a:lnTo>
                  <a:pt x="50" y="2"/>
                </a:lnTo>
                <a:lnTo>
                  <a:pt x="38" y="5"/>
                </a:lnTo>
                <a:lnTo>
                  <a:pt x="29" y="11"/>
                </a:lnTo>
                <a:lnTo>
                  <a:pt x="20" y="18"/>
                </a:lnTo>
                <a:lnTo>
                  <a:pt x="14" y="27"/>
                </a:lnTo>
                <a:lnTo>
                  <a:pt x="9" y="39"/>
                </a:lnTo>
                <a:lnTo>
                  <a:pt x="6" y="51"/>
                </a:lnTo>
                <a:lnTo>
                  <a:pt x="5" y="66"/>
                </a:lnTo>
                <a:lnTo>
                  <a:pt x="5" y="67"/>
                </a:lnTo>
                <a:lnTo>
                  <a:pt x="28" y="67"/>
                </a:lnTo>
                <a:lnTo>
                  <a:pt x="29" y="56"/>
                </a:lnTo>
                <a:lnTo>
                  <a:pt x="31" y="48"/>
                </a:lnTo>
                <a:lnTo>
                  <a:pt x="33" y="41"/>
                </a:lnTo>
                <a:lnTo>
                  <a:pt x="37" y="34"/>
                </a:lnTo>
                <a:lnTo>
                  <a:pt x="41" y="30"/>
                </a:lnTo>
                <a:lnTo>
                  <a:pt x="48" y="26"/>
                </a:lnTo>
                <a:lnTo>
                  <a:pt x="55" y="25"/>
                </a:lnTo>
                <a:lnTo>
                  <a:pt x="64" y="24"/>
                </a:lnTo>
                <a:lnTo>
                  <a:pt x="71" y="24"/>
                </a:lnTo>
                <a:lnTo>
                  <a:pt x="77" y="26"/>
                </a:lnTo>
                <a:lnTo>
                  <a:pt x="83" y="28"/>
                </a:lnTo>
                <a:lnTo>
                  <a:pt x="87" y="32"/>
                </a:lnTo>
                <a:lnTo>
                  <a:pt x="91" y="35"/>
                </a:lnTo>
                <a:lnTo>
                  <a:pt x="93" y="41"/>
                </a:lnTo>
                <a:lnTo>
                  <a:pt x="95" y="47"/>
                </a:lnTo>
                <a:lnTo>
                  <a:pt x="95" y="54"/>
                </a:lnTo>
                <a:lnTo>
                  <a:pt x="94" y="62"/>
                </a:lnTo>
                <a:lnTo>
                  <a:pt x="93" y="68"/>
                </a:lnTo>
                <a:lnTo>
                  <a:pt x="90" y="74"/>
                </a:lnTo>
                <a:lnTo>
                  <a:pt x="86" y="77"/>
                </a:lnTo>
                <a:lnTo>
                  <a:pt x="80" y="81"/>
                </a:lnTo>
                <a:lnTo>
                  <a:pt x="74" y="83"/>
                </a:lnTo>
                <a:lnTo>
                  <a:pt x="67" y="84"/>
                </a:lnTo>
                <a:lnTo>
                  <a:pt x="58" y="84"/>
                </a:lnTo>
                <a:lnTo>
                  <a:pt x="50" y="84"/>
                </a:lnTo>
                <a:lnTo>
                  <a:pt x="50" y="106"/>
                </a:lnTo>
                <a:lnTo>
                  <a:pt x="64" y="106"/>
                </a:lnTo>
                <a:lnTo>
                  <a:pt x="72" y="108"/>
                </a:lnTo>
                <a:lnTo>
                  <a:pt x="79" y="109"/>
                </a:lnTo>
                <a:lnTo>
                  <a:pt x="87" y="112"/>
                </a:lnTo>
                <a:lnTo>
                  <a:pt x="92" y="116"/>
                </a:lnTo>
                <a:lnTo>
                  <a:pt x="96" y="120"/>
                </a:lnTo>
                <a:lnTo>
                  <a:pt x="99" y="126"/>
                </a:lnTo>
                <a:lnTo>
                  <a:pt x="100" y="133"/>
                </a:lnTo>
                <a:lnTo>
                  <a:pt x="102" y="141"/>
                </a:lnTo>
                <a:lnTo>
                  <a:pt x="100" y="150"/>
                </a:lnTo>
                <a:lnTo>
                  <a:pt x="99" y="158"/>
                </a:lnTo>
                <a:lnTo>
                  <a:pt x="96" y="164"/>
                </a:lnTo>
                <a:lnTo>
                  <a:pt x="91" y="169"/>
                </a:lnTo>
                <a:lnTo>
                  <a:pt x="86" y="174"/>
                </a:lnTo>
                <a:lnTo>
                  <a:pt x="79" y="177"/>
                </a:lnTo>
                <a:lnTo>
                  <a:pt x="72" y="179"/>
                </a:lnTo>
                <a:lnTo>
                  <a:pt x="64" y="180"/>
                </a:lnTo>
                <a:lnTo>
                  <a:pt x="55" y="179"/>
                </a:lnTo>
                <a:lnTo>
                  <a:pt x="47" y="177"/>
                </a:lnTo>
                <a:lnTo>
                  <a:pt x="40" y="173"/>
                </a:lnTo>
                <a:lnTo>
                  <a:pt x="35" y="168"/>
                </a:lnTo>
                <a:lnTo>
                  <a:pt x="31" y="162"/>
                </a:lnTo>
                <a:lnTo>
                  <a:pt x="28" y="154"/>
                </a:lnTo>
                <a:lnTo>
                  <a:pt x="26" y="146"/>
                </a:lnTo>
                <a:lnTo>
                  <a:pt x="25" y="136"/>
                </a:lnTo>
                <a:lnTo>
                  <a:pt x="0" y="13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59" name="Freeform 495"/>
          <p:cNvSpPr>
            <a:spLocks noEditPoints="1"/>
          </p:cNvSpPr>
          <p:nvPr/>
        </p:nvSpPr>
        <p:spPr bwMode="auto">
          <a:xfrm>
            <a:off x="7061201" y="4640264"/>
            <a:ext cx="68263" cy="109537"/>
          </a:xfrm>
          <a:custGeom>
            <a:avLst/>
            <a:gdLst>
              <a:gd name="T0" fmla="*/ 12325 w 144"/>
              <a:gd name="T1" fmla="*/ 58455 h 208"/>
              <a:gd name="T2" fmla="*/ 40294 w 144"/>
              <a:gd name="T3" fmla="*/ 58455 h 208"/>
              <a:gd name="T4" fmla="*/ 48353 w 144"/>
              <a:gd name="T5" fmla="*/ 61088 h 208"/>
              <a:gd name="T6" fmla="*/ 52619 w 144"/>
              <a:gd name="T7" fmla="*/ 65301 h 208"/>
              <a:gd name="T8" fmla="*/ 54990 w 144"/>
              <a:gd name="T9" fmla="*/ 72147 h 208"/>
              <a:gd name="T10" fmla="*/ 54990 w 144"/>
              <a:gd name="T11" fmla="*/ 81100 h 208"/>
              <a:gd name="T12" fmla="*/ 53093 w 144"/>
              <a:gd name="T13" fmla="*/ 88472 h 208"/>
              <a:gd name="T14" fmla="*/ 48353 w 144"/>
              <a:gd name="T15" fmla="*/ 92685 h 208"/>
              <a:gd name="T16" fmla="*/ 41242 w 144"/>
              <a:gd name="T17" fmla="*/ 95318 h 208"/>
              <a:gd name="T18" fmla="*/ 12325 w 144"/>
              <a:gd name="T19" fmla="*/ 95845 h 208"/>
              <a:gd name="T20" fmla="*/ 12325 w 144"/>
              <a:gd name="T21" fmla="*/ 12639 h 208"/>
              <a:gd name="T22" fmla="*/ 38872 w 144"/>
              <a:gd name="T23" fmla="*/ 12639 h 208"/>
              <a:gd name="T24" fmla="*/ 45509 w 144"/>
              <a:gd name="T25" fmla="*/ 14745 h 208"/>
              <a:gd name="T26" fmla="*/ 49775 w 144"/>
              <a:gd name="T27" fmla="*/ 18432 h 208"/>
              <a:gd name="T28" fmla="*/ 51671 w 144"/>
              <a:gd name="T29" fmla="*/ 24751 h 208"/>
              <a:gd name="T30" fmla="*/ 51671 w 144"/>
              <a:gd name="T31" fmla="*/ 33177 h 208"/>
              <a:gd name="T32" fmla="*/ 49775 w 144"/>
              <a:gd name="T33" fmla="*/ 39497 h 208"/>
              <a:gd name="T34" fmla="*/ 45035 w 144"/>
              <a:gd name="T35" fmla="*/ 43709 h 208"/>
              <a:gd name="T36" fmla="*/ 38398 w 144"/>
              <a:gd name="T37" fmla="*/ 46343 h 208"/>
              <a:gd name="T38" fmla="*/ 12325 w 144"/>
              <a:gd name="T39" fmla="*/ 46343 h 208"/>
              <a:gd name="T40" fmla="*/ 38398 w 144"/>
              <a:gd name="T41" fmla="*/ 109537 h 208"/>
              <a:gd name="T42" fmla="*/ 50723 w 144"/>
              <a:gd name="T43" fmla="*/ 106904 h 208"/>
              <a:gd name="T44" fmla="*/ 60204 w 144"/>
              <a:gd name="T45" fmla="*/ 100058 h 208"/>
              <a:gd name="T46" fmla="*/ 66367 w 144"/>
              <a:gd name="T47" fmla="*/ 90579 h 208"/>
              <a:gd name="T48" fmla="*/ 68263 w 144"/>
              <a:gd name="T49" fmla="*/ 76887 h 208"/>
              <a:gd name="T50" fmla="*/ 67315 w 144"/>
              <a:gd name="T51" fmla="*/ 66881 h 208"/>
              <a:gd name="T52" fmla="*/ 63523 w 144"/>
              <a:gd name="T53" fmla="*/ 58981 h 208"/>
              <a:gd name="T54" fmla="*/ 58782 w 144"/>
              <a:gd name="T55" fmla="*/ 53715 h 208"/>
              <a:gd name="T56" fmla="*/ 51671 w 144"/>
              <a:gd name="T57" fmla="*/ 50556 h 208"/>
              <a:gd name="T58" fmla="*/ 57360 w 144"/>
              <a:gd name="T59" fmla="*/ 46869 h 208"/>
              <a:gd name="T60" fmla="*/ 61152 w 144"/>
              <a:gd name="T61" fmla="*/ 41076 h 208"/>
              <a:gd name="T62" fmla="*/ 63048 w 144"/>
              <a:gd name="T63" fmla="*/ 34757 h 208"/>
              <a:gd name="T64" fmla="*/ 63997 w 144"/>
              <a:gd name="T65" fmla="*/ 27384 h 208"/>
              <a:gd name="T66" fmla="*/ 62574 w 144"/>
              <a:gd name="T67" fmla="*/ 14745 h 208"/>
              <a:gd name="T68" fmla="*/ 57360 w 144"/>
              <a:gd name="T69" fmla="*/ 6846 h 208"/>
              <a:gd name="T70" fmla="*/ 48827 w 144"/>
              <a:gd name="T71" fmla="*/ 2106 h 208"/>
              <a:gd name="T72" fmla="*/ 36028 w 144"/>
              <a:gd name="T73" fmla="*/ 0 h 208"/>
              <a:gd name="T74" fmla="*/ 0 w 144"/>
              <a:gd name="T75" fmla="*/ 109537 h 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4"/>
              <a:gd name="T115" fmla="*/ 0 h 208"/>
              <a:gd name="T116" fmla="*/ 144 w 144"/>
              <a:gd name="T117" fmla="*/ 208 h 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4" h="208">
                <a:moveTo>
                  <a:pt x="26" y="182"/>
                </a:moveTo>
                <a:lnTo>
                  <a:pt x="26" y="111"/>
                </a:lnTo>
                <a:lnTo>
                  <a:pt x="75" y="111"/>
                </a:lnTo>
                <a:lnTo>
                  <a:pt x="85" y="111"/>
                </a:lnTo>
                <a:lnTo>
                  <a:pt x="94" y="113"/>
                </a:lnTo>
                <a:lnTo>
                  <a:pt x="102" y="116"/>
                </a:lnTo>
                <a:lnTo>
                  <a:pt x="107" y="119"/>
                </a:lnTo>
                <a:lnTo>
                  <a:pt x="111" y="124"/>
                </a:lnTo>
                <a:lnTo>
                  <a:pt x="115" y="130"/>
                </a:lnTo>
                <a:lnTo>
                  <a:pt x="116" y="137"/>
                </a:lnTo>
                <a:lnTo>
                  <a:pt x="117" y="146"/>
                </a:lnTo>
                <a:lnTo>
                  <a:pt x="116" y="154"/>
                </a:lnTo>
                <a:lnTo>
                  <a:pt x="115" y="161"/>
                </a:lnTo>
                <a:lnTo>
                  <a:pt x="112" y="168"/>
                </a:lnTo>
                <a:lnTo>
                  <a:pt x="108" y="173"/>
                </a:lnTo>
                <a:lnTo>
                  <a:pt x="102" y="176"/>
                </a:lnTo>
                <a:lnTo>
                  <a:pt x="95" y="180"/>
                </a:lnTo>
                <a:lnTo>
                  <a:pt x="87" y="181"/>
                </a:lnTo>
                <a:lnTo>
                  <a:pt x="78" y="182"/>
                </a:lnTo>
                <a:lnTo>
                  <a:pt x="26" y="182"/>
                </a:lnTo>
                <a:close/>
                <a:moveTo>
                  <a:pt x="26" y="88"/>
                </a:moveTo>
                <a:lnTo>
                  <a:pt x="26" y="24"/>
                </a:lnTo>
                <a:lnTo>
                  <a:pt x="73" y="24"/>
                </a:lnTo>
                <a:lnTo>
                  <a:pt x="82" y="24"/>
                </a:lnTo>
                <a:lnTo>
                  <a:pt x="89" y="26"/>
                </a:lnTo>
                <a:lnTo>
                  <a:pt x="96" y="28"/>
                </a:lnTo>
                <a:lnTo>
                  <a:pt x="101" y="32"/>
                </a:lnTo>
                <a:lnTo>
                  <a:pt x="105" y="35"/>
                </a:lnTo>
                <a:lnTo>
                  <a:pt x="108" y="41"/>
                </a:lnTo>
                <a:lnTo>
                  <a:pt x="109" y="47"/>
                </a:lnTo>
                <a:lnTo>
                  <a:pt x="110" y="55"/>
                </a:lnTo>
                <a:lnTo>
                  <a:pt x="109" y="63"/>
                </a:lnTo>
                <a:lnTo>
                  <a:pt x="108" y="70"/>
                </a:lnTo>
                <a:lnTo>
                  <a:pt x="105" y="75"/>
                </a:lnTo>
                <a:lnTo>
                  <a:pt x="101" y="80"/>
                </a:lnTo>
                <a:lnTo>
                  <a:pt x="95" y="83"/>
                </a:lnTo>
                <a:lnTo>
                  <a:pt x="88" y="85"/>
                </a:lnTo>
                <a:lnTo>
                  <a:pt x="81" y="88"/>
                </a:lnTo>
                <a:lnTo>
                  <a:pt x="71" y="88"/>
                </a:lnTo>
                <a:lnTo>
                  <a:pt x="26" y="88"/>
                </a:lnTo>
                <a:close/>
                <a:moveTo>
                  <a:pt x="0" y="208"/>
                </a:moveTo>
                <a:lnTo>
                  <a:pt x="81" y="208"/>
                </a:lnTo>
                <a:lnTo>
                  <a:pt x="95" y="206"/>
                </a:lnTo>
                <a:lnTo>
                  <a:pt x="107" y="203"/>
                </a:lnTo>
                <a:lnTo>
                  <a:pt x="118" y="198"/>
                </a:lnTo>
                <a:lnTo>
                  <a:pt x="127" y="190"/>
                </a:lnTo>
                <a:lnTo>
                  <a:pt x="134" y="182"/>
                </a:lnTo>
                <a:lnTo>
                  <a:pt x="140" y="172"/>
                </a:lnTo>
                <a:lnTo>
                  <a:pt x="143" y="159"/>
                </a:lnTo>
                <a:lnTo>
                  <a:pt x="144" y="146"/>
                </a:lnTo>
                <a:lnTo>
                  <a:pt x="143" y="137"/>
                </a:lnTo>
                <a:lnTo>
                  <a:pt x="142" y="127"/>
                </a:lnTo>
                <a:lnTo>
                  <a:pt x="139" y="119"/>
                </a:lnTo>
                <a:lnTo>
                  <a:pt x="134" y="112"/>
                </a:lnTo>
                <a:lnTo>
                  <a:pt x="129" y="106"/>
                </a:lnTo>
                <a:lnTo>
                  <a:pt x="124" y="102"/>
                </a:lnTo>
                <a:lnTo>
                  <a:pt x="116" y="98"/>
                </a:lnTo>
                <a:lnTo>
                  <a:pt x="109" y="96"/>
                </a:lnTo>
                <a:lnTo>
                  <a:pt x="115" y="92"/>
                </a:lnTo>
                <a:lnTo>
                  <a:pt x="121" y="89"/>
                </a:lnTo>
                <a:lnTo>
                  <a:pt x="125" y="84"/>
                </a:lnTo>
                <a:lnTo>
                  <a:pt x="129" y="78"/>
                </a:lnTo>
                <a:lnTo>
                  <a:pt x="131" y="73"/>
                </a:lnTo>
                <a:lnTo>
                  <a:pt x="133" y="66"/>
                </a:lnTo>
                <a:lnTo>
                  <a:pt x="135" y="59"/>
                </a:lnTo>
                <a:lnTo>
                  <a:pt x="135" y="52"/>
                </a:lnTo>
                <a:lnTo>
                  <a:pt x="134" y="39"/>
                </a:lnTo>
                <a:lnTo>
                  <a:pt x="132" y="28"/>
                </a:lnTo>
                <a:lnTo>
                  <a:pt x="127" y="20"/>
                </a:lnTo>
                <a:lnTo>
                  <a:pt x="121" y="13"/>
                </a:lnTo>
                <a:lnTo>
                  <a:pt x="112" y="7"/>
                </a:lnTo>
                <a:lnTo>
                  <a:pt x="103" y="4"/>
                </a:lnTo>
                <a:lnTo>
                  <a:pt x="90" y="1"/>
                </a:lnTo>
                <a:lnTo>
                  <a:pt x="76" y="0"/>
                </a:lnTo>
                <a:lnTo>
                  <a:pt x="0" y="0"/>
                </a:lnTo>
                <a:lnTo>
                  <a:pt x="0" y="20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60" name="Freeform 496"/>
          <p:cNvSpPr>
            <a:spLocks noEditPoints="1"/>
          </p:cNvSpPr>
          <p:nvPr/>
        </p:nvSpPr>
        <p:spPr bwMode="auto">
          <a:xfrm>
            <a:off x="7138988" y="4668838"/>
            <a:ext cx="57150" cy="82550"/>
          </a:xfrm>
          <a:custGeom>
            <a:avLst/>
            <a:gdLst>
              <a:gd name="T0" fmla="*/ 45070 w 123"/>
              <a:gd name="T1" fmla="*/ 59039 h 158"/>
              <a:gd name="T2" fmla="*/ 42282 w 123"/>
              <a:gd name="T3" fmla="*/ 64264 h 158"/>
              <a:gd name="T4" fmla="*/ 38100 w 123"/>
              <a:gd name="T5" fmla="*/ 67921 h 158"/>
              <a:gd name="T6" fmla="*/ 32524 w 123"/>
              <a:gd name="T7" fmla="*/ 70533 h 158"/>
              <a:gd name="T8" fmla="*/ 25555 w 123"/>
              <a:gd name="T9" fmla="*/ 70011 h 158"/>
              <a:gd name="T10" fmla="*/ 19050 w 123"/>
              <a:gd name="T11" fmla="*/ 66876 h 158"/>
              <a:gd name="T12" fmla="*/ 13939 w 123"/>
              <a:gd name="T13" fmla="*/ 60606 h 158"/>
              <a:gd name="T14" fmla="*/ 11616 w 123"/>
              <a:gd name="T15" fmla="*/ 51202 h 158"/>
              <a:gd name="T16" fmla="*/ 57150 w 123"/>
              <a:gd name="T17" fmla="*/ 45455 h 158"/>
              <a:gd name="T18" fmla="*/ 56685 w 123"/>
              <a:gd name="T19" fmla="*/ 30826 h 158"/>
              <a:gd name="T20" fmla="*/ 52968 w 123"/>
              <a:gd name="T21" fmla="*/ 15674 h 158"/>
              <a:gd name="T22" fmla="*/ 45534 w 123"/>
              <a:gd name="T23" fmla="*/ 5747 h 158"/>
              <a:gd name="T24" fmla="*/ 35312 w 123"/>
              <a:gd name="T25" fmla="*/ 522 h 158"/>
              <a:gd name="T26" fmla="*/ 22302 w 123"/>
              <a:gd name="T27" fmla="*/ 522 h 158"/>
              <a:gd name="T28" fmla="*/ 11616 w 123"/>
              <a:gd name="T29" fmla="*/ 5747 h 158"/>
              <a:gd name="T30" fmla="*/ 4182 w 123"/>
              <a:gd name="T31" fmla="*/ 16719 h 158"/>
              <a:gd name="T32" fmla="*/ 465 w 123"/>
              <a:gd name="T33" fmla="*/ 32916 h 158"/>
              <a:gd name="T34" fmla="*/ 465 w 123"/>
              <a:gd name="T35" fmla="*/ 51202 h 158"/>
              <a:gd name="T36" fmla="*/ 4182 w 123"/>
              <a:gd name="T37" fmla="*/ 66353 h 158"/>
              <a:gd name="T38" fmla="*/ 11616 w 123"/>
              <a:gd name="T39" fmla="*/ 76280 h 158"/>
              <a:gd name="T40" fmla="*/ 22302 w 123"/>
              <a:gd name="T41" fmla="*/ 82028 h 158"/>
              <a:gd name="T42" fmla="*/ 33918 w 123"/>
              <a:gd name="T43" fmla="*/ 82028 h 158"/>
              <a:gd name="T44" fmla="*/ 43676 w 123"/>
              <a:gd name="T45" fmla="*/ 78370 h 158"/>
              <a:gd name="T46" fmla="*/ 50180 w 123"/>
              <a:gd name="T47" fmla="*/ 71578 h 158"/>
              <a:gd name="T48" fmla="*/ 55291 w 123"/>
              <a:gd name="T49" fmla="*/ 62174 h 158"/>
              <a:gd name="T50" fmla="*/ 45999 w 123"/>
              <a:gd name="T51" fmla="*/ 55904 h 158"/>
              <a:gd name="T52" fmla="*/ 11616 w 123"/>
              <a:gd name="T53" fmla="*/ 29258 h 158"/>
              <a:gd name="T54" fmla="*/ 14404 w 123"/>
              <a:gd name="T55" fmla="*/ 20376 h 158"/>
              <a:gd name="T56" fmla="*/ 19050 w 123"/>
              <a:gd name="T57" fmla="*/ 14629 h 158"/>
              <a:gd name="T58" fmla="*/ 25090 w 123"/>
              <a:gd name="T59" fmla="*/ 12017 h 158"/>
              <a:gd name="T60" fmla="*/ 32524 w 123"/>
              <a:gd name="T61" fmla="*/ 12017 h 158"/>
              <a:gd name="T62" fmla="*/ 39029 w 123"/>
              <a:gd name="T63" fmla="*/ 15152 h 158"/>
              <a:gd name="T64" fmla="*/ 43676 w 123"/>
              <a:gd name="T65" fmla="*/ 20376 h 158"/>
              <a:gd name="T66" fmla="*/ 45534 w 123"/>
              <a:gd name="T67" fmla="*/ 29258 h 158"/>
              <a:gd name="T68" fmla="*/ 11151 w 123"/>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9"/>
                </a:lnTo>
                <a:lnTo>
                  <a:pt x="91" y="123"/>
                </a:lnTo>
                <a:lnTo>
                  <a:pt x="86" y="128"/>
                </a:lnTo>
                <a:lnTo>
                  <a:pt x="82" y="130"/>
                </a:lnTo>
                <a:lnTo>
                  <a:pt x="77" y="132"/>
                </a:lnTo>
                <a:lnTo>
                  <a:pt x="70" y="135"/>
                </a:lnTo>
                <a:lnTo>
                  <a:pt x="63" y="135"/>
                </a:lnTo>
                <a:lnTo>
                  <a:pt x="55" y="134"/>
                </a:lnTo>
                <a:lnTo>
                  <a:pt x="47" y="131"/>
                </a:lnTo>
                <a:lnTo>
                  <a:pt x="41" y="128"/>
                </a:lnTo>
                <a:lnTo>
                  <a:pt x="35" y="122"/>
                </a:lnTo>
                <a:lnTo>
                  <a:pt x="30" y="116"/>
                </a:lnTo>
                <a:lnTo>
                  <a:pt x="27" y="108"/>
                </a:lnTo>
                <a:lnTo>
                  <a:pt x="25" y="98"/>
                </a:lnTo>
                <a:lnTo>
                  <a:pt x="24" y="87"/>
                </a:lnTo>
                <a:lnTo>
                  <a:pt x="123" y="87"/>
                </a:lnTo>
                <a:lnTo>
                  <a:pt x="123" y="75"/>
                </a:lnTo>
                <a:lnTo>
                  <a:pt x="122" y="59"/>
                </a:lnTo>
                <a:lnTo>
                  <a:pt x="119" y="43"/>
                </a:lnTo>
                <a:lnTo>
                  <a:pt x="114" y="30"/>
                </a:lnTo>
                <a:lnTo>
                  <a:pt x="107" y="20"/>
                </a:lnTo>
                <a:lnTo>
                  <a:pt x="98" y="11"/>
                </a:lnTo>
                <a:lnTo>
                  <a:pt x="87" y="4"/>
                </a:lnTo>
                <a:lnTo>
                  <a:pt x="76" y="1"/>
                </a:lnTo>
                <a:lnTo>
                  <a:pt x="61" y="0"/>
                </a:lnTo>
                <a:lnTo>
                  <a:pt x="48" y="1"/>
                </a:lnTo>
                <a:lnTo>
                  <a:pt x="36" y="6"/>
                </a:lnTo>
                <a:lnTo>
                  <a:pt x="25" y="11"/>
                </a:lnTo>
                <a:lnTo>
                  <a:pt x="17" y="21"/>
                </a:lnTo>
                <a:lnTo>
                  <a:pt x="9" y="32"/>
                </a:lnTo>
                <a:lnTo>
                  <a:pt x="4" y="46"/>
                </a:lnTo>
                <a:lnTo>
                  <a:pt x="1" y="63"/>
                </a:lnTo>
                <a:lnTo>
                  <a:pt x="0" y="80"/>
                </a:lnTo>
                <a:lnTo>
                  <a:pt x="1" y="98"/>
                </a:lnTo>
                <a:lnTo>
                  <a:pt x="4" y="113"/>
                </a:lnTo>
                <a:lnTo>
                  <a:pt x="9" y="127"/>
                </a:lnTo>
                <a:lnTo>
                  <a:pt x="17" y="137"/>
                </a:lnTo>
                <a:lnTo>
                  <a:pt x="25" y="146"/>
                </a:lnTo>
                <a:lnTo>
                  <a:pt x="36" y="152"/>
                </a:lnTo>
                <a:lnTo>
                  <a:pt x="48" y="157"/>
                </a:lnTo>
                <a:lnTo>
                  <a:pt x="61" y="158"/>
                </a:lnTo>
                <a:lnTo>
                  <a:pt x="73" y="157"/>
                </a:lnTo>
                <a:lnTo>
                  <a:pt x="84" y="155"/>
                </a:lnTo>
                <a:lnTo>
                  <a:pt x="94" y="150"/>
                </a:lnTo>
                <a:lnTo>
                  <a:pt x="102" y="144"/>
                </a:lnTo>
                <a:lnTo>
                  <a:pt x="108" y="137"/>
                </a:lnTo>
                <a:lnTo>
                  <a:pt x="115" y="128"/>
                </a:lnTo>
                <a:lnTo>
                  <a:pt x="119" y="119"/>
                </a:lnTo>
                <a:lnTo>
                  <a:pt x="121" y="107"/>
                </a:lnTo>
                <a:lnTo>
                  <a:pt x="99" y="107"/>
                </a:lnTo>
                <a:close/>
                <a:moveTo>
                  <a:pt x="24" y="66"/>
                </a:moveTo>
                <a:lnTo>
                  <a:pt x="25" y="56"/>
                </a:lnTo>
                <a:lnTo>
                  <a:pt x="27" y="47"/>
                </a:lnTo>
                <a:lnTo>
                  <a:pt x="31" y="39"/>
                </a:lnTo>
                <a:lnTo>
                  <a:pt x="36" y="34"/>
                </a:lnTo>
                <a:lnTo>
                  <a:pt x="41" y="28"/>
                </a:lnTo>
                <a:lnTo>
                  <a:pt x="47" y="24"/>
                </a:lnTo>
                <a:lnTo>
                  <a:pt x="54" y="23"/>
                </a:lnTo>
                <a:lnTo>
                  <a:pt x="62" y="22"/>
                </a:lnTo>
                <a:lnTo>
                  <a:pt x="70" y="23"/>
                </a:lnTo>
                <a:lnTo>
                  <a:pt x="78" y="24"/>
                </a:lnTo>
                <a:lnTo>
                  <a:pt x="84" y="29"/>
                </a:lnTo>
                <a:lnTo>
                  <a:pt x="89" y="34"/>
                </a:lnTo>
                <a:lnTo>
                  <a:pt x="94" y="39"/>
                </a:lnTo>
                <a:lnTo>
                  <a:pt x="97" y="47"/>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61" name="Freeform 497"/>
          <p:cNvSpPr>
            <a:spLocks/>
          </p:cNvSpPr>
          <p:nvPr/>
        </p:nvSpPr>
        <p:spPr bwMode="auto">
          <a:xfrm>
            <a:off x="7208838" y="4668838"/>
            <a:ext cx="31750" cy="80962"/>
          </a:xfrm>
          <a:custGeom>
            <a:avLst/>
            <a:gdLst>
              <a:gd name="T0" fmla="*/ 0 w 66"/>
              <a:gd name="T1" fmla="*/ 80962 h 155"/>
              <a:gd name="T2" fmla="*/ 11064 w 66"/>
              <a:gd name="T3" fmla="*/ 80962 h 155"/>
              <a:gd name="T4" fmla="*/ 11064 w 66"/>
              <a:gd name="T5" fmla="*/ 36563 h 155"/>
              <a:gd name="T6" fmla="*/ 11545 w 66"/>
              <a:gd name="T7" fmla="*/ 31340 h 155"/>
              <a:gd name="T8" fmla="*/ 12027 w 66"/>
              <a:gd name="T9" fmla="*/ 26639 h 155"/>
              <a:gd name="T10" fmla="*/ 13470 w 66"/>
              <a:gd name="T11" fmla="*/ 22983 h 155"/>
              <a:gd name="T12" fmla="*/ 15394 w 66"/>
              <a:gd name="T13" fmla="*/ 19849 h 155"/>
              <a:gd name="T14" fmla="*/ 18280 w 66"/>
              <a:gd name="T15" fmla="*/ 16715 h 155"/>
              <a:gd name="T16" fmla="*/ 21167 w 66"/>
              <a:gd name="T17" fmla="*/ 15148 h 155"/>
              <a:gd name="T18" fmla="*/ 25015 w 66"/>
              <a:gd name="T19" fmla="*/ 14625 h 155"/>
              <a:gd name="T20" fmla="*/ 29345 w 66"/>
              <a:gd name="T21" fmla="*/ 14103 h 155"/>
              <a:gd name="T22" fmla="*/ 31750 w 66"/>
              <a:gd name="T23" fmla="*/ 14103 h 155"/>
              <a:gd name="T24" fmla="*/ 31750 w 66"/>
              <a:gd name="T25" fmla="*/ 0 h 155"/>
              <a:gd name="T26" fmla="*/ 28864 w 66"/>
              <a:gd name="T27" fmla="*/ 0 h 155"/>
              <a:gd name="T28" fmla="*/ 25496 w 66"/>
              <a:gd name="T29" fmla="*/ 0 h 155"/>
              <a:gd name="T30" fmla="*/ 22610 w 66"/>
              <a:gd name="T31" fmla="*/ 1045 h 155"/>
              <a:gd name="T32" fmla="*/ 20205 w 66"/>
              <a:gd name="T33" fmla="*/ 2089 h 155"/>
              <a:gd name="T34" fmla="*/ 17318 w 66"/>
              <a:gd name="T35" fmla="*/ 3656 h 155"/>
              <a:gd name="T36" fmla="*/ 15394 w 66"/>
              <a:gd name="T37" fmla="*/ 5746 h 155"/>
              <a:gd name="T38" fmla="*/ 13470 w 66"/>
              <a:gd name="T39" fmla="*/ 8880 h 155"/>
              <a:gd name="T40" fmla="*/ 12027 w 66"/>
              <a:gd name="T41" fmla="*/ 12014 h 155"/>
              <a:gd name="T42" fmla="*/ 10583 w 66"/>
              <a:gd name="T43" fmla="*/ 15670 h 155"/>
              <a:gd name="T44" fmla="*/ 10583 w 66"/>
              <a:gd name="T45" fmla="*/ 1567 h 155"/>
              <a:gd name="T46" fmla="*/ 0 w 66"/>
              <a:gd name="T47" fmla="*/ 1567 h 155"/>
              <a:gd name="T48" fmla="*/ 0 w 66"/>
              <a:gd name="T49" fmla="*/ 80962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155"/>
              <a:gd name="T77" fmla="*/ 66 w 66"/>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155">
                <a:moveTo>
                  <a:pt x="0" y="155"/>
                </a:moveTo>
                <a:lnTo>
                  <a:pt x="23" y="155"/>
                </a:lnTo>
                <a:lnTo>
                  <a:pt x="23" y="70"/>
                </a:lnTo>
                <a:lnTo>
                  <a:pt x="24" y="60"/>
                </a:lnTo>
                <a:lnTo>
                  <a:pt x="25" y="51"/>
                </a:lnTo>
                <a:lnTo>
                  <a:pt x="28" y="44"/>
                </a:lnTo>
                <a:lnTo>
                  <a:pt x="32" y="38"/>
                </a:lnTo>
                <a:lnTo>
                  <a:pt x="38" y="32"/>
                </a:lnTo>
                <a:lnTo>
                  <a:pt x="44" y="29"/>
                </a:lnTo>
                <a:lnTo>
                  <a:pt x="52" y="28"/>
                </a:lnTo>
                <a:lnTo>
                  <a:pt x="61" y="27"/>
                </a:lnTo>
                <a:lnTo>
                  <a:pt x="66" y="27"/>
                </a:lnTo>
                <a:lnTo>
                  <a:pt x="66" y="0"/>
                </a:lnTo>
                <a:lnTo>
                  <a:pt x="60" y="0"/>
                </a:lnTo>
                <a:lnTo>
                  <a:pt x="53" y="0"/>
                </a:lnTo>
                <a:lnTo>
                  <a:pt x="47" y="2"/>
                </a:lnTo>
                <a:lnTo>
                  <a:pt x="42" y="4"/>
                </a:lnTo>
                <a:lnTo>
                  <a:pt x="36" y="7"/>
                </a:lnTo>
                <a:lnTo>
                  <a:pt x="32" y="11"/>
                </a:lnTo>
                <a:lnTo>
                  <a:pt x="28" y="17"/>
                </a:lnTo>
                <a:lnTo>
                  <a:pt x="25" y="23"/>
                </a:lnTo>
                <a:lnTo>
                  <a:pt x="22" y="30"/>
                </a:lnTo>
                <a:lnTo>
                  <a:pt x="22" y="3"/>
                </a:lnTo>
                <a:lnTo>
                  <a:pt x="0" y="3"/>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62" name="Freeform 498"/>
          <p:cNvSpPr>
            <a:spLocks/>
          </p:cNvSpPr>
          <p:nvPr/>
        </p:nvSpPr>
        <p:spPr bwMode="auto">
          <a:xfrm>
            <a:off x="7242175" y="4648200"/>
            <a:ext cx="31750" cy="103188"/>
          </a:xfrm>
          <a:custGeom>
            <a:avLst/>
            <a:gdLst>
              <a:gd name="T0" fmla="*/ 20077 w 68"/>
              <a:gd name="T1" fmla="*/ 81603 h 196"/>
              <a:gd name="T2" fmla="*/ 20077 w 68"/>
              <a:gd name="T3" fmla="*/ 32641 h 196"/>
              <a:gd name="T4" fmla="*/ 31750 w 68"/>
              <a:gd name="T5" fmla="*/ 32641 h 196"/>
              <a:gd name="T6" fmla="*/ 31750 w 68"/>
              <a:gd name="T7" fmla="*/ 22112 h 196"/>
              <a:gd name="T8" fmla="*/ 20077 w 68"/>
              <a:gd name="T9" fmla="*/ 22112 h 196"/>
              <a:gd name="T10" fmla="*/ 20077 w 68"/>
              <a:gd name="T11" fmla="*/ 0 h 196"/>
              <a:gd name="T12" fmla="*/ 9338 w 68"/>
              <a:gd name="T13" fmla="*/ 0 h 196"/>
              <a:gd name="T14" fmla="*/ 9338 w 68"/>
              <a:gd name="T15" fmla="*/ 22112 h 196"/>
              <a:gd name="T16" fmla="*/ 0 w 68"/>
              <a:gd name="T17" fmla="*/ 22112 h 196"/>
              <a:gd name="T18" fmla="*/ 0 w 68"/>
              <a:gd name="T19" fmla="*/ 32641 h 196"/>
              <a:gd name="T20" fmla="*/ 9338 w 68"/>
              <a:gd name="T21" fmla="*/ 32641 h 196"/>
              <a:gd name="T22" fmla="*/ 9338 w 68"/>
              <a:gd name="T23" fmla="*/ 86867 h 196"/>
              <a:gd name="T24" fmla="*/ 9338 w 68"/>
              <a:gd name="T25" fmla="*/ 91079 h 196"/>
              <a:gd name="T26" fmla="*/ 9805 w 68"/>
              <a:gd name="T27" fmla="*/ 93712 h 196"/>
              <a:gd name="T28" fmla="*/ 10739 w 68"/>
              <a:gd name="T29" fmla="*/ 96870 h 196"/>
              <a:gd name="T30" fmla="*/ 12607 w 68"/>
              <a:gd name="T31" fmla="*/ 99503 h 196"/>
              <a:gd name="T32" fmla="*/ 14474 w 68"/>
              <a:gd name="T33" fmla="*/ 101082 h 196"/>
              <a:gd name="T34" fmla="*/ 16809 w 68"/>
              <a:gd name="T35" fmla="*/ 102662 h 196"/>
              <a:gd name="T36" fmla="*/ 19610 w 68"/>
              <a:gd name="T37" fmla="*/ 103188 h 196"/>
              <a:gd name="T38" fmla="*/ 23346 w 68"/>
              <a:gd name="T39" fmla="*/ 103188 h 196"/>
              <a:gd name="T40" fmla="*/ 27081 w 68"/>
              <a:gd name="T41" fmla="*/ 102662 h 196"/>
              <a:gd name="T42" fmla="*/ 31750 w 68"/>
              <a:gd name="T43" fmla="*/ 102135 h 196"/>
              <a:gd name="T44" fmla="*/ 31750 w 68"/>
              <a:gd name="T45" fmla="*/ 90026 h 196"/>
              <a:gd name="T46" fmla="*/ 26147 w 68"/>
              <a:gd name="T47" fmla="*/ 91079 h 196"/>
              <a:gd name="T48" fmla="*/ 23346 w 68"/>
              <a:gd name="T49" fmla="*/ 90026 h 196"/>
              <a:gd name="T50" fmla="*/ 21478 w 68"/>
              <a:gd name="T51" fmla="*/ 88973 h 196"/>
              <a:gd name="T52" fmla="*/ 20077 w 68"/>
              <a:gd name="T53" fmla="*/ 85815 h 196"/>
              <a:gd name="T54" fmla="*/ 20077 w 68"/>
              <a:gd name="T55" fmla="*/ 81603 h 1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8"/>
              <a:gd name="T85" fmla="*/ 0 h 196"/>
              <a:gd name="T86" fmla="*/ 68 w 68"/>
              <a:gd name="T87" fmla="*/ 196 h 1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8" h="196">
                <a:moveTo>
                  <a:pt x="43" y="155"/>
                </a:moveTo>
                <a:lnTo>
                  <a:pt x="43" y="62"/>
                </a:lnTo>
                <a:lnTo>
                  <a:pt x="68" y="62"/>
                </a:lnTo>
                <a:lnTo>
                  <a:pt x="68" y="42"/>
                </a:lnTo>
                <a:lnTo>
                  <a:pt x="43" y="42"/>
                </a:lnTo>
                <a:lnTo>
                  <a:pt x="43" y="0"/>
                </a:lnTo>
                <a:lnTo>
                  <a:pt x="20" y="0"/>
                </a:lnTo>
                <a:lnTo>
                  <a:pt x="20" y="42"/>
                </a:lnTo>
                <a:lnTo>
                  <a:pt x="0" y="42"/>
                </a:lnTo>
                <a:lnTo>
                  <a:pt x="0" y="62"/>
                </a:lnTo>
                <a:lnTo>
                  <a:pt x="20" y="62"/>
                </a:lnTo>
                <a:lnTo>
                  <a:pt x="20" y="165"/>
                </a:lnTo>
                <a:lnTo>
                  <a:pt x="20" y="173"/>
                </a:lnTo>
                <a:lnTo>
                  <a:pt x="21" y="178"/>
                </a:lnTo>
                <a:lnTo>
                  <a:pt x="23" y="184"/>
                </a:lnTo>
                <a:lnTo>
                  <a:pt x="27" y="189"/>
                </a:lnTo>
                <a:lnTo>
                  <a:pt x="31" y="192"/>
                </a:lnTo>
                <a:lnTo>
                  <a:pt x="36" y="195"/>
                </a:lnTo>
                <a:lnTo>
                  <a:pt x="42" y="196"/>
                </a:lnTo>
                <a:lnTo>
                  <a:pt x="50" y="196"/>
                </a:lnTo>
                <a:lnTo>
                  <a:pt x="58" y="195"/>
                </a:lnTo>
                <a:lnTo>
                  <a:pt x="68" y="194"/>
                </a:lnTo>
                <a:lnTo>
                  <a:pt x="68" y="171"/>
                </a:lnTo>
                <a:lnTo>
                  <a:pt x="56" y="173"/>
                </a:lnTo>
                <a:lnTo>
                  <a:pt x="50" y="171"/>
                </a:lnTo>
                <a:lnTo>
                  <a:pt x="46" y="169"/>
                </a:lnTo>
                <a:lnTo>
                  <a:pt x="43" y="163"/>
                </a:lnTo>
                <a:lnTo>
                  <a:pt x="43"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63" name="Freeform 499"/>
          <p:cNvSpPr>
            <a:spLocks/>
          </p:cNvSpPr>
          <p:nvPr/>
        </p:nvSpPr>
        <p:spPr bwMode="auto">
          <a:xfrm>
            <a:off x="7283451" y="4640264"/>
            <a:ext cx="53975" cy="109537"/>
          </a:xfrm>
          <a:custGeom>
            <a:avLst/>
            <a:gdLst>
              <a:gd name="T0" fmla="*/ 42612 w 114"/>
              <a:gd name="T1" fmla="*/ 109537 h 208"/>
              <a:gd name="T2" fmla="*/ 53975 w 114"/>
              <a:gd name="T3" fmla="*/ 109537 h 208"/>
              <a:gd name="T4" fmla="*/ 53975 w 114"/>
              <a:gd name="T5" fmla="*/ 61615 h 208"/>
              <a:gd name="T6" fmla="*/ 53975 w 114"/>
              <a:gd name="T7" fmla="*/ 57928 h 208"/>
              <a:gd name="T8" fmla="*/ 53975 w 114"/>
              <a:gd name="T9" fmla="*/ 52135 h 208"/>
              <a:gd name="T10" fmla="*/ 53502 w 114"/>
              <a:gd name="T11" fmla="*/ 47396 h 208"/>
              <a:gd name="T12" fmla="*/ 53028 w 114"/>
              <a:gd name="T13" fmla="*/ 42656 h 208"/>
              <a:gd name="T14" fmla="*/ 50661 w 114"/>
              <a:gd name="T15" fmla="*/ 38970 h 208"/>
              <a:gd name="T16" fmla="*/ 49240 w 114"/>
              <a:gd name="T17" fmla="*/ 35810 h 208"/>
              <a:gd name="T18" fmla="*/ 47820 w 114"/>
              <a:gd name="T19" fmla="*/ 33704 h 208"/>
              <a:gd name="T20" fmla="*/ 45926 w 114"/>
              <a:gd name="T21" fmla="*/ 32124 h 208"/>
              <a:gd name="T22" fmla="*/ 43085 w 114"/>
              <a:gd name="T23" fmla="*/ 30017 h 208"/>
              <a:gd name="T24" fmla="*/ 40718 w 114"/>
              <a:gd name="T25" fmla="*/ 28964 h 208"/>
              <a:gd name="T26" fmla="*/ 37877 w 114"/>
              <a:gd name="T27" fmla="*/ 28437 h 208"/>
              <a:gd name="T28" fmla="*/ 34563 w 114"/>
              <a:gd name="T29" fmla="*/ 27911 h 208"/>
              <a:gd name="T30" fmla="*/ 30775 w 114"/>
              <a:gd name="T31" fmla="*/ 27911 h 208"/>
              <a:gd name="T32" fmla="*/ 27934 w 114"/>
              <a:gd name="T33" fmla="*/ 27911 h 208"/>
              <a:gd name="T34" fmla="*/ 24147 w 114"/>
              <a:gd name="T35" fmla="*/ 28437 h 208"/>
              <a:gd name="T36" fmla="*/ 21779 w 114"/>
              <a:gd name="T37" fmla="*/ 29491 h 208"/>
              <a:gd name="T38" fmla="*/ 18939 w 114"/>
              <a:gd name="T39" fmla="*/ 31071 h 208"/>
              <a:gd name="T40" fmla="*/ 16571 w 114"/>
              <a:gd name="T41" fmla="*/ 32650 h 208"/>
              <a:gd name="T42" fmla="*/ 14204 w 114"/>
              <a:gd name="T43" fmla="*/ 35284 h 208"/>
              <a:gd name="T44" fmla="*/ 12310 w 114"/>
              <a:gd name="T45" fmla="*/ 37390 h 208"/>
              <a:gd name="T46" fmla="*/ 10890 w 114"/>
              <a:gd name="T47" fmla="*/ 40550 h 208"/>
              <a:gd name="T48" fmla="*/ 10890 w 114"/>
              <a:gd name="T49" fmla="*/ 0 h 208"/>
              <a:gd name="T50" fmla="*/ 0 w 114"/>
              <a:gd name="T51" fmla="*/ 0 h 208"/>
              <a:gd name="T52" fmla="*/ 0 w 114"/>
              <a:gd name="T53" fmla="*/ 109537 h 208"/>
              <a:gd name="T54" fmla="*/ 10890 w 114"/>
              <a:gd name="T55" fmla="*/ 109537 h 208"/>
              <a:gd name="T56" fmla="*/ 10890 w 114"/>
              <a:gd name="T57" fmla="*/ 62141 h 208"/>
              <a:gd name="T58" fmla="*/ 11363 w 114"/>
              <a:gd name="T59" fmla="*/ 57402 h 208"/>
              <a:gd name="T60" fmla="*/ 12310 w 114"/>
              <a:gd name="T61" fmla="*/ 52662 h 208"/>
              <a:gd name="T62" fmla="*/ 13730 w 114"/>
              <a:gd name="T63" fmla="*/ 48449 h 208"/>
              <a:gd name="T64" fmla="*/ 15624 w 114"/>
              <a:gd name="T65" fmla="*/ 45816 h 208"/>
              <a:gd name="T66" fmla="*/ 18939 w 114"/>
              <a:gd name="T67" fmla="*/ 43183 h 208"/>
              <a:gd name="T68" fmla="*/ 21779 w 114"/>
              <a:gd name="T69" fmla="*/ 41076 h 208"/>
              <a:gd name="T70" fmla="*/ 26041 w 114"/>
              <a:gd name="T71" fmla="*/ 40023 h 208"/>
              <a:gd name="T72" fmla="*/ 29828 w 114"/>
              <a:gd name="T73" fmla="*/ 39497 h 208"/>
              <a:gd name="T74" fmla="*/ 33143 w 114"/>
              <a:gd name="T75" fmla="*/ 40023 h 208"/>
              <a:gd name="T76" fmla="*/ 36457 w 114"/>
              <a:gd name="T77" fmla="*/ 40550 h 208"/>
              <a:gd name="T78" fmla="*/ 38824 w 114"/>
              <a:gd name="T79" fmla="*/ 42656 h 208"/>
              <a:gd name="T80" fmla="*/ 40245 w 114"/>
              <a:gd name="T81" fmla="*/ 44236 h 208"/>
              <a:gd name="T82" fmla="*/ 41191 w 114"/>
              <a:gd name="T83" fmla="*/ 47396 h 208"/>
              <a:gd name="T84" fmla="*/ 42138 w 114"/>
              <a:gd name="T85" fmla="*/ 51082 h 208"/>
              <a:gd name="T86" fmla="*/ 42612 w 114"/>
              <a:gd name="T87" fmla="*/ 55295 h 208"/>
              <a:gd name="T88" fmla="*/ 42612 w 114"/>
              <a:gd name="T89" fmla="*/ 60035 h 208"/>
              <a:gd name="T90" fmla="*/ 42612 w 114"/>
              <a:gd name="T91" fmla="*/ 109537 h 2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208"/>
              <a:gd name="T140" fmla="*/ 114 w 114"/>
              <a:gd name="T141" fmla="*/ 208 h 20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208">
                <a:moveTo>
                  <a:pt x="90" y="208"/>
                </a:moveTo>
                <a:lnTo>
                  <a:pt x="114" y="208"/>
                </a:lnTo>
                <a:lnTo>
                  <a:pt x="114" y="117"/>
                </a:lnTo>
                <a:lnTo>
                  <a:pt x="114" y="110"/>
                </a:lnTo>
                <a:lnTo>
                  <a:pt x="114" y="99"/>
                </a:lnTo>
                <a:lnTo>
                  <a:pt x="113" y="90"/>
                </a:lnTo>
                <a:lnTo>
                  <a:pt x="112" y="81"/>
                </a:lnTo>
                <a:lnTo>
                  <a:pt x="107" y="74"/>
                </a:lnTo>
                <a:lnTo>
                  <a:pt x="104" y="68"/>
                </a:lnTo>
                <a:lnTo>
                  <a:pt x="101" y="64"/>
                </a:lnTo>
                <a:lnTo>
                  <a:pt x="97" y="61"/>
                </a:lnTo>
                <a:lnTo>
                  <a:pt x="91" y="57"/>
                </a:lnTo>
                <a:lnTo>
                  <a:pt x="86" y="55"/>
                </a:lnTo>
                <a:lnTo>
                  <a:pt x="80" y="54"/>
                </a:lnTo>
                <a:lnTo>
                  <a:pt x="73" y="53"/>
                </a:lnTo>
                <a:lnTo>
                  <a:pt x="65" y="53"/>
                </a:lnTo>
                <a:lnTo>
                  <a:pt x="59" y="53"/>
                </a:lnTo>
                <a:lnTo>
                  <a:pt x="51" y="54"/>
                </a:lnTo>
                <a:lnTo>
                  <a:pt x="46" y="56"/>
                </a:lnTo>
                <a:lnTo>
                  <a:pt x="40" y="59"/>
                </a:lnTo>
                <a:lnTo>
                  <a:pt x="35" y="62"/>
                </a:lnTo>
                <a:lnTo>
                  <a:pt x="30" y="67"/>
                </a:lnTo>
                <a:lnTo>
                  <a:pt x="26" y="71"/>
                </a:lnTo>
                <a:lnTo>
                  <a:pt x="23" y="77"/>
                </a:lnTo>
                <a:lnTo>
                  <a:pt x="23" y="0"/>
                </a:lnTo>
                <a:lnTo>
                  <a:pt x="0" y="0"/>
                </a:lnTo>
                <a:lnTo>
                  <a:pt x="0" y="208"/>
                </a:lnTo>
                <a:lnTo>
                  <a:pt x="23" y="208"/>
                </a:lnTo>
                <a:lnTo>
                  <a:pt x="23" y="118"/>
                </a:lnTo>
                <a:lnTo>
                  <a:pt x="24" y="109"/>
                </a:lnTo>
                <a:lnTo>
                  <a:pt x="26" y="100"/>
                </a:lnTo>
                <a:lnTo>
                  <a:pt x="29" y="92"/>
                </a:lnTo>
                <a:lnTo>
                  <a:pt x="33" y="87"/>
                </a:lnTo>
                <a:lnTo>
                  <a:pt x="40" y="82"/>
                </a:lnTo>
                <a:lnTo>
                  <a:pt x="46" y="78"/>
                </a:lnTo>
                <a:lnTo>
                  <a:pt x="55" y="76"/>
                </a:lnTo>
                <a:lnTo>
                  <a:pt x="63" y="75"/>
                </a:lnTo>
                <a:lnTo>
                  <a:pt x="70" y="76"/>
                </a:lnTo>
                <a:lnTo>
                  <a:pt x="77" y="77"/>
                </a:lnTo>
                <a:lnTo>
                  <a:pt x="82" y="81"/>
                </a:lnTo>
                <a:lnTo>
                  <a:pt x="85" y="84"/>
                </a:lnTo>
                <a:lnTo>
                  <a:pt x="87" y="90"/>
                </a:lnTo>
                <a:lnTo>
                  <a:pt x="89" y="97"/>
                </a:lnTo>
                <a:lnTo>
                  <a:pt x="90" y="105"/>
                </a:lnTo>
                <a:lnTo>
                  <a:pt x="90" y="114"/>
                </a:lnTo>
                <a:lnTo>
                  <a:pt x="90" y="20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64" name="Freeform 500"/>
          <p:cNvSpPr>
            <a:spLocks noEditPoints="1"/>
          </p:cNvSpPr>
          <p:nvPr/>
        </p:nvSpPr>
        <p:spPr bwMode="auto">
          <a:xfrm>
            <a:off x="7350125" y="4668838"/>
            <a:ext cx="58738" cy="82550"/>
          </a:xfrm>
          <a:custGeom>
            <a:avLst/>
            <a:gdLst>
              <a:gd name="T0" fmla="*/ 46322 w 123"/>
              <a:gd name="T1" fmla="*/ 59039 h 158"/>
              <a:gd name="T2" fmla="*/ 43457 w 123"/>
              <a:gd name="T3" fmla="*/ 64264 h 158"/>
              <a:gd name="T4" fmla="*/ 39159 w 123"/>
              <a:gd name="T5" fmla="*/ 67921 h 158"/>
              <a:gd name="T6" fmla="*/ 33906 w 123"/>
              <a:gd name="T7" fmla="*/ 70533 h 158"/>
              <a:gd name="T8" fmla="*/ 26265 w 123"/>
              <a:gd name="T9" fmla="*/ 70011 h 158"/>
              <a:gd name="T10" fmla="*/ 19579 w 123"/>
              <a:gd name="T11" fmla="*/ 66876 h 158"/>
              <a:gd name="T12" fmla="*/ 14804 w 123"/>
              <a:gd name="T13" fmla="*/ 60606 h 158"/>
              <a:gd name="T14" fmla="*/ 11939 w 123"/>
              <a:gd name="T15" fmla="*/ 51202 h 158"/>
              <a:gd name="T16" fmla="*/ 58738 w 123"/>
              <a:gd name="T17" fmla="*/ 45455 h 158"/>
              <a:gd name="T18" fmla="*/ 58260 w 123"/>
              <a:gd name="T19" fmla="*/ 30826 h 158"/>
              <a:gd name="T20" fmla="*/ 54440 w 123"/>
              <a:gd name="T21" fmla="*/ 15674 h 158"/>
              <a:gd name="T22" fmla="*/ 46799 w 123"/>
              <a:gd name="T23" fmla="*/ 5747 h 158"/>
              <a:gd name="T24" fmla="*/ 36293 w 123"/>
              <a:gd name="T25" fmla="*/ 522 h 158"/>
              <a:gd name="T26" fmla="*/ 23400 w 123"/>
              <a:gd name="T27" fmla="*/ 522 h 158"/>
              <a:gd name="T28" fmla="*/ 11939 w 123"/>
              <a:gd name="T29" fmla="*/ 5747 h 158"/>
              <a:gd name="T30" fmla="*/ 4775 w 123"/>
              <a:gd name="T31" fmla="*/ 16719 h 158"/>
              <a:gd name="T32" fmla="*/ 478 w 123"/>
              <a:gd name="T33" fmla="*/ 32916 h 158"/>
              <a:gd name="T34" fmla="*/ 478 w 123"/>
              <a:gd name="T35" fmla="*/ 51202 h 158"/>
              <a:gd name="T36" fmla="*/ 4775 w 123"/>
              <a:gd name="T37" fmla="*/ 66353 h 158"/>
              <a:gd name="T38" fmla="*/ 11939 w 123"/>
              <a:gd name="T39" fmla="*/ 76280 h 158"/>
              <a:gd name="T40" fmla="*/ 23400 w 123"/>
              <a:gd name="T41" fmla="*/ 82028 h 158"/>
              <a:gd name="T42" fmla="*/ 34861 w 123"/>
              <a:gd name="T43" fmla="*/ 82028 h 158"/>
              <a:gd name="T44" fmla="*/ 44889 w 123"/>
              <a:gd name="T45" fmla="*/ 78370 h 158"/>
              <a:gd name="T46" fmla="*/ 52052 w 123"/>
              <a:gd name="T47" fmla="*/ 71578 h 158"/>
              <a:gd name="T48" fmla="*/ 56828 w 123"/>
              <a:gd name="T49" fmla="*/ 62174 h 158"/>
              <a:gd name="T50" fmla="*/ 47277 w 123"/>
              <a:gd name="T51" fmla="*/ 55904 h 158"/>
              <a:gd name="T52" fmla="*/ 11939 w 123"/>
              <a:gd name="T53" fmla="*/ 29258 h 158"/>
              <a:gd name="T54" fmla="*/ 15281 w 123"/>
              <a:gd name="T55" fmla="*/ 20376 h 158"/>
              <a:gd name="T56" fmla="*/ 19579 w 123"/>
              <a:gd name="T57" fmla="*/ 14629 h 158"/>
              <a:gd name="T58" fmla="*/ 25787 w 123"/>
              <a:gd name="T59" fmla="*/ 12017 h 158"/>
              <a:gd name="T60" fmla="*/ 33906 w 123"/>
              <a:gd name="T61" fmla="*/ 12017 h 158"/>
              <a:gd name="T62" fmla="*/ 40114 w 123"/>
              <a:gd name="T63" fmla="*/ 15152 h 158"/>
              <a:gd name="T64" fmla="*/ 44889 w 123"/>
              <a:gd name="T65" fmla="*/ 20376 h 158"/>
              <a:gd name="T66" fmla="*/ 46799 w 123"/>
              <a:gd name="T67" fmla="*/ 29258 h 158"/>
              <a:gd name="T68" fmla="*/ 11461 w 123"/>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9"/>
                </a:lnTo>
                <a:lnTo>
                  <a:pt x="91" y="123"/>
                </a:lnTo>
                <a:lnTo>
                  <a:pt x="87" y="128"/>
                </a:lnTo>
                <a:lnTo>
                  <a:pt x="82" y="130"/>
                </a:lnTo>
                <a:lnTo>
                  <a:pt x="77" y="132"/>
                </a:lnTo>
                <a:lnTo>
                  <a:pt x="71" y="135"/>
                </a:lnTo>
                <a:lnTo>
                  <a:pt x="63" y="135"/>
                </a:lnTo>
                <a:lnTo>
                  <a:pt x="55" y="134"/>
                </a:lnTo>
                <a:lnTo>
                  <a:pt x="48" y="131"/>
                </a:lnTo>
                <a:lnTo>
                  <a:pt x="41" y="128"/>
                </a:lnTo>
                <a:lnTo>
                  <a:pt x="35" y="122"/>
                </a:lnTo>
                <a:lnTo>
                  <a:pt x="31" y="116"/>
                </a:lnTo>
                <a:lnTo>
                  <a:pt x="27" y="108"/>
                </a:lnTo>
                <a:lnTo>
                  <a:pt x="25" y="98"/>
                </a:lnTo>
                <a:lnTo>
                  <a:pt x="24" y="87"/>
                </a:lnTo>
                <a:lnTo>
                  <a:pt x="123" y="87"/>
                </a:lnTo>
                <a:lnTo>
                  <a:pt x="123" y="75"/>
                </a:lnTo>
                <a:lnTo>
                  <a:pt x="122" y="59"/>
                </a:lnTo>
                <a:lnTo>
                  <a:pt x="119" y="43"/>
                </a:lnTo>
                <a:lnTo>
                  <a:pt x="114" y="30"/>
                </a:lnTo>
                <a:lnTo>
                  <a:pt x="108" y="20"/>
                </a:lnTo>
                <a:lnTo>
                  <a:pt x="98" y="11"/>
                </a:lnTo>
                <a:lnTo>
                  <a:pt x="88" y="4"/>
                </a:lnTo>
                <a:lnTo>
                  <a:pt x="76" y="1"/>
                </a:lnTo>
                <a:lnTo>
                  <a:pt x="61" y="0"/>
                </a:lnTo>
                <a:lnTo>
                  <a:pt x="49" y="1"/>
                </a:lnTo>
                <a:lnTo>
                  <a:pt x="36" y="6"/>
                </a:lnTo>
                <a:lnTo>
                  <a:pt x="25" y="11"/>
                </a:lnTo>
                <a:lnTo>
                  <a:pt x="17" y="21"/>
                </a:lnTo>
                <a:lnTo>
                  <a:pt x="10" y="32"/>
                </a:lnTo>
                <a:lnTo>
                  <a:pt x="4" y="46"/>
                </a:lnTo>
                <a:lnTo>
                  <a:pt x="1" y="63"/>
                </a:lnTo>
                <a:lnTo>
                  <a:pt x="0" y="80"/>
                </a:lnTo>
                <a:lnTo>
                  <a:pt x="1" y="98"/>
                </a:lnTo>
                <a:lnTo>
                  <a:pt x="4" y="113"/>
                </a:lnTo>
                <a:lnTo>
                  <a:pt x="10" y="127"/>
                </a:lnTo>
                <a:lnTo>
                  <a:pt x="17" y="137"/>
                </a:lnTo>
                <a:lnTo>
                  <a:pt x="25" y="146"/>
                </a:lnTo>
                <a:lnTo>
                  <a:pt x="36" y="152"/>
                </a:lnTo>
                <a:lnTo>
                  <a:pt x="49" y="157"/>
                </a:lnTo>
                <a:lnTo>
                  <a:pt x="61" y="158"/>
                </a:lnTo>
                <a:lnTo>
                  <a:pt x="73" y="157"/>
                </a:lnTo>
                <a:lnTo>
                  <a:pt x="84" y="155"/>
                </a:lnTo>
                <a:lnTo>
                  <a:pt x="94" y="150"/>
                </a:lnTo>
                <a:lnTo>
                  <a:pt x="102" y="144"/>
                </a:lnTo>
                <a:lnTo>
                  <a:pt x="109" y="137"/>
                </a:lnTo>
                <a:lnTo>
                  <a:pt x="115" y="128"/>
                </a:lnTo>
                <a:lnTo>
                  <a:pt x="119" y="119"/>
                </a:lnTo>
                <a:lnTo>
                  <a:pt x="121" y="107"/>
                </a:lnTo>
                <a:lnTo>
                  <a:pt x="99" y="107"/>
                </a:lnTo>
                <a:close/>
                <a:moveTo>
                  <a:pt x="24" y="66"/>
                </a:moveTo>
                <a:lnTo>
                  <a:pt x="25" y="56"/>
                </a:lnTo>
                <a:lnTo>
                  <a:pt x="27" y="47"/>
                </a:lnTo>
                <a:lnTo>
                  <a:pt x="32" y="39"/>
                </a:lnTo>
                <a:lnTo>
                  <a:pt x="36" y="34"/>
                </a:lnTo>
                <a:lnTo>
                  <a:pt x="41" y="28"/>
                </a:lnTo>
                <a:lnTo>
                  <a:pt x="48" y="24"/>
                </a:lnTo>
                <a:lnTo>
                  <a:pt x="54" y="23"/>
                </a:lnTo>
                <a:lnTo>
                  <a:pt x="62" y="22"/>
                </a:lnTo>
                <a:lnTo>
                  <a:pt x="71" y="23"/>
                </a:lnTo>
                <a:lnTo>
                  <a:pt x="78" y="24"/>
                </a:lnTo>
                <a:lnTo>
                  <a:pt x="84" y="29"/>
                </a:lnTo>
                <a:lnTo>
                  <a:pt x="90" y="34"/>
                </a:lnTo>
                <a:lnTo>
                  <a:pt x="94" y="39"/>
                </a:lnTo>
                <a:lnTo>
                  <a:pt x="97" y="47"/>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65" name="Freeform 501"/>
          <p:cNvSpPr>
            <a:spLocks noEditPoints="1"/>
          </p:cNvSpPr>
          <p:nvPr/>
        </p:nvSpPr>
        <p:spPr bwMode="auto">
          <a:xfrm>
            <a:off x="7453314" y="4640264"/>
            <a:ext cx="71437" cy="109537"/>
          </a:xfrm>
          <a:custGeom>
            <a:avLst/>
            <a:gdLst>
              <a:gd name="T0" fmla="*/ 0 w 153"/>
              <a:gd name="T1" fmla="*/ 109537 h 208"/>
              <a:gd name="T2" fmla="*/ 33151 w 153"/>
              <a:gd name="T3" fmla="*/ 109537 h 208"/>
              <a:gd name="T4" fmla="*/ 37820 w 153"/>
              <a:gd name="T5" fmla="*/ 109537 h 208"/>
              <a:gd name="T6" fmla="*/ 41555 w 153"/>
              <a:gd name="T7" fmla="*/ 107957 h 208"/>
              <a:gd name="T8" fmla="*/ 45757 w 153"/>
              <a:gd name="T9" fmla="*/ 107431 h 208"/>
              <a:gd name="T10" fmla="*/ 49492 w 153"/>
              <a:gd name="T11" fmla="*/ 105851 h 208"/>
              <a:gd name="T12" fmla="*/ 52761 w 153"/>
              <a:gd name="T13" fmla="*/ 103744 h 208"/>
              <a:gd name="T14" fmla="*/ 56029 w 153"/>
              <a:gd name="T15" fmla="*/ 100584 h 208"/>
              <a:gd name="T16" fmla="*/ 58830 w 153"/>
              <a:gd name="T17" fmla="*/ 98478 h 208"/>
              <a:gd name="T18" fmla="*/ 61165 w 153"/>
              <a:gd name="T19" fmla="*/ 94792 h 208"/>
              <a:gd name="T20" fmla="*/ 63966 w 153"/>
              <a:gd name="T21" fmla="*/ 91105 h 208"/>
              <a:gd name="T22" fmla="*/ 65834 w 153"/>
              <a:gd name="T23" fmla="*/ 86892 h 208"/>
              <a:gd name="T24" fmla="*/ 67702 w 153"/>
              <a:gd name="T25" fmla="*/ 82153 h 208"/>
              <a:gd name="T26" fmla="*/ 69102 w 153"/>
              <a:gd name="T27" fmla="*/ 76887 h 208"/>
              <a:gd name="T28" fmla="*/ 70036 w 153"/>
              <a:gd name="T29" fmla="*/ 72147 h 208"/>
              <a:gd name="T30" fmla="*/ 70970 w 153"/>
              <a:gd name="T31" fmla="*/ 65828 h 208"/>
              <a:gd name="T32" fmla="*/ 71437 w 153"/>
              <a:gd name="T33" fmla="*/ 59508 h 208"/>
              <a:gd name="T34" fmla="*/ 71437 w 153"/>
              <a:gd name="T35" fmla="*/ 52662 h 208"/>
              <a:gd name="T36" fmla="*/ 71437 w 153"/>
              <a:gd name="T37" fmla="*/ 46869 h 208"/>
              <a:gd name="T38" fmla="*/ 70970 w 153"/>
              <a:gd name="T39" fmla="*/ 41076 h 208"/>
              <a:gd name="T40" fmla="*/ 70036 w 153"/>
              <a:gd name="T41" fmla="*/ 35810 h 208"/>
              <a:gd name="T42" fmla="*/ 69102 w 153"/>
              <a:gd name="T43" fmla="*/ 30017 h 208"/>
              <a:gd name="T44" fmla="*/ 67702 w 153"/>
              <a:gd name="T45" fmla="*/ 25804 h 208"/>
              <a:gd name="T46" fmla="*/ 66301 w 153"/>
              <a:gd name="T47" fmla="*/ 21065 h 208"/>
              <a:gd name="T48" fmla="*/ 64433 w 153"/>
              <a:gd name="T49" fmla="*/ 17378 h 208"/>
              <a:gd name="T50" fmla="*/ 61632 w 153"/>
              <a:gd name="T51" fmla="*/ 13692 h 208"/>
              <a:gd name="T52" fmla="*/ 59297 w 153"/>
              <a:gd name="T53" fmla="*/ 10532 h 208"/>
              <a:gd name="T54" fmla="*/ 56496 w 153"/>
              <a:gd name="T55" fmla="*/ 7899 h 208"/>
              <a:gd name="T56" fmla="*/ 53228 w 153"/>
              <a:gd name="T57" fmla="*/ 5793 h 208"/>
              <a:gd name="T58" fmla="*/ 49959 w 153"/>
              <a:gd name="T59" fmla="*/ 3686 h 208"/>
              <a:gd name="T60" fmla="*/ 46691 w 153"/>
              <a:gd name="T61" fmla="*/ 2106 h 208"/>
              <a:gd name="T62" fmla="*/ 42489 w 153"/>
              <a:gd name="T63" fmla="*/ 527 h 208"/>
              <a:gd name="T64" fmla="*/ 38286 w 153"/>
              <a:gd name="T65" fmla="*/ 0 h 208"/>
              <a:gd name="T66" fmla="*/ 33617 w 153"/>
              <a:gd name="T67" fmla="*/ 0 h 208"/>
              <a:gd name="T68" fmla="*/ 0 w 153"/>
              <a:gd name="T69" fmla="*/ 0 h 208"/>
              <a:gd name="T70" fmla="*/ 0 w 153"/>
              <a:gd name="T71" fmla="*/ 109537 h 208"/>
              <a:gd name="T72" fmla="*/ 32684 w 153"/>
              <a:gd name="T73" fmla="*/ 13166 h 208"/>
              <a:gd name="T74" fmla="*/ 38753 w 153"/>
              <a:gd name="T75" fmla="*/ 13692 h 208"/>
              <a:gd name="T76" fmla="*/ 43889 w 153"/>
              <a:gd name="T77" fmla="*/ 15272 h 208"/>
              <a:gd name="T78" fmla="*/ 48558 w 153"/>
              <a:gd name="T79" fmla="*/ 18958 h 208"/>
              <a:gd name="T80" fmla="*/ 52294 w 153"/>
              <a:gd name="T81" fmla="*/ 23698 h 208"/>
              <a:gd name="T82" fmla="*/ 55562 w 153"/>
              <a:gd name="T83" fmla="*/ 29491 h 208"/>
              <a:gd name="T84" fmla="*/ 57430 w 153"/>
              <a:gd name="T85" fmla="*/ 36337 h 208"/>
              <a:gd name="T86" fmla="*/ 58830 w 153"/>
              <a:gd name="T87" fmla="*/ 44236 h 208"/>
              <a:gd name="T88" fmla="*/ 59297 w 153"/>
              <a:gd name="T89" fmla="*/ 54242 h 208"/>
              <a:gd name="T90" fmla="*/ 58830 w 153"/>
              <a:gd name="T91" fmla="*/ 63721 h 208"/>
              <a:gd name="T92" fmla="*/ 57897 w 153"/>
              <a:gd name="T93" fmla="*/ 72147 h 208"/>
              <a:gd name="T94" fmla="*/ 55562 w 153"/>
              <a:gd name="T95" fmla="*/ 79520 h 208"/>
              <a:gd name="T96" fmla="*/ 52294 w 153"/>
              <a:gd name="T97" fmla="*/ 85312 h 208"/>
              <a:gd name="T98" fmla="*/ 49025 w 153"/>
              <a:gd name="T99" fmla="*/ 89525 h 208"/>
              <a:gd name="T100" fmla="*/ 43889 w 153"/>
              <a:gd name="T101" fmla="*/ 93212 h 208"/>
              <a:gd name="T102" fmla="*/ 38753 w 153"/>
              <a:gd name="T103" fmla="*/ 95318 h 208"/>
              <a:gd name="T104" fmla="*/ 32684 w 153"/>
              <a:gd name="T105" fmla="*/ 95845 h 208"/>
              <a:gd name="T106" fmla="*/ 12140 w 153"/>
              <a:gd name="T107" fmla="*/ 95845 h 208"/>
              <a:gd name="T108" fmla="*/ 12140 w 153"/>
              <a:gd name="T109" fmla="*/ 13166 h 208"/>
              <a:gd name="T110" fmla="*/ 32684 w 153"/>
              <a:gd name="T111" fmla="*/ 13166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3"/>
              <a:gd name="T169" fmla="*/ 0 h 208"/>
              <a:gd name="T170" fmla="*/ 153 w 153"/>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3" h="208">
                <a:moveTo>
                  <a:pt x="0" y="208"/>
                </a:moveTo>
                <a:lnTo>
                  <a:pt x="71" y="208"/>
                </a:lnTo>
                <a:lnTo>
                  <a:pt x="81" y="208"/>
                </a:lnTo>
                <a:lnTo>
                  <a:pt x="89" y="205"/>
                </a:lnTo>
                <a:lnTo>
                  <a:pt x="98" y="204"/>
                </a:lnTo>
                <a:lnTo>
                  <a:pt x="106" y="201"/>
                </a:lnTo>
                <a:lnTo>
                  <a:pt x="113" y="197"/>
                </a:lnTo>
                <a:lnTo>
                  <a:pt x="120" y="191"/>
                </a:lnTo>
                <a:lnTo>
                  <a:pt x="126" y="187"/>
                </a:lnTo>
                <a:lnTo>
                  <a:pt x="131" y="180"/>
                </a:lnTo>
                <a:lnTo>
                  <a:pt x="137" y="173"/>
                </a:lnTo>
                <a:lnTo>
                  <a:pt x="141" y="165"/>
                </a:lnTo>
                <a:lnTo>
                  <a:pt x="145" y="156"/>
                </a:lnTo>
                <a:lnTo>
                  <a:pt x="148" y="146"/>
                </a:lnTo>
                <a:lnTo>
                  <a:pt x="150" y="137"/>
                </a:lnTo>
                <a:lnTo>
                  <a:pt x="152" y="125"/>
                </a:lnTo>
                <a:lnTo>
                  <a:pt x="153" y="113"/>
                </a:lnTo>
                <a:lnTo>
                  <a:pt x="153" y="100"/>
                </a:lnTo>
                <a:lnTo>
                  <a:pt x="153" y="89"/>
                </a:lnTo>
                <a:lnTo>
                  <a:pt x="152" y="78"/>
                </a:lnTo>
                <a:lnTo>
                  <a:pt x="150" y="68"/>
                </a:lnTo>
                <a:lnTo>
                  <a:pt x="148" y="57"/>
                </a:lnTo>
                <a:lnTo>
                  <a:pt x="145" y="49"/>
                </a:lnTo>
                <a:lnTo>
                  <a:pt x="142" y="40"/>
                </a:lnTo>
                <a:lnTo>
                  <a:pt x="138" y="33"/>
                </a:lnTo>
                <a:lnTo>
                  <a:pt x="132" y="26"/>
                </a:lnTo>
                <a:lnTo>
                  <a:pt x="127" y="20"/>
                </a:lnTo>
                <a:lnTo>
                  <a:pt x="121" y="15"/>
                </a:lnTo>
                <a:lnTo>
                  <a:pt x="114" y="11"/>
                </a:lnTo>
                <a:lnTo>
                  <a:pt x="107" y="7"/>
                </a:lnTo>
                <a:lnTo>
                  <a:pt x="100" y="4"/>
                </a:lnTo>
                <a:lnTo>
                  <a:pt x="91" y="1"/>
                </a:lnTo>
                <a:lnTo>
                  <a:pt x="82" y="0"/>
                </a:lnTo>
                <a:lnTo>
                  <a:pt x="72" y="0"/>
                </a:lnTo>
                <a:lnTo>
                  <a:pt x="0" y="0"/>
                </a:lnTo>
                <a:lnTo>
                  <a:pt x="0" y="208"/>
                </a:lnTo>
                <a:close/>
                <a:moveTo>
                  <a:pt x="70" y="25"/>
                </a:moveTo>
                <a:lnTo>
                  <a:pt x="83" y="26"/>
                </a:lnTo>
                <a:lnTo>
                  <a:pt x="94" y="29"/>
                </a:lnTo>
                <a:lnTo>
                  <a:pt x="104" y="36"/>
                </a:lnTo>
                <a:lnTo>
                  <a:pt x="112" y="45"/>
                </a:lnTo>
                <a:lnTo>
                  <a:pt x="119" y="56"/>
                </a:lnTo>
                <a:lnTo>
                  <a:pt x="123" y="69"/>
                </a:lnTo>
                <a:lnTo>
                  <a:pt x="126" y="84"/>
                </a:lnTo>
                <a:lnTo>
                  <a:pt x="127" y="103"/>
                </a:lnTo>
                <a:lnTo>
                  <a:pt x="126" y="121"/>
                </a:lnTo>
                <a:lnTo>
                  <a:pt x="124" y="137"/>
                </a:lnTo>
                <a:lnTo>
                  <a:pt x="119" y="151"/>
                </a:lnTo>
                <a:lnTo>
                  <a:pt x="112" y="162"/>
                </a:lnTo>
                <a:lnTo>
                  <a:pt x="105" y="170"/>
                </a:lnTo>
                <a:lnTo>
                  <a:pt x="94" y="177"/>
                </a:lnTo>
                <a:lnTo>
                  <a:pt x="83" y="181"/>
                </a:lnTo>
                <a:lnTo>
                  <a:pt x="70" y="182"/>
                </a:lnTo>
                <a:lnTo>
                  <a:pt x="26" y="182"/>
                </a:lnTo>
                <a:lnTo>
                  <a:pt x="26" y="25"/>
                </a:lnTo>
                <a:lnTo>
                  <a:pt x="70" y="2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66" name="Rectangle 502"/>
          <p:cNvSpPr>
            <a:spLocks noChangeArrowheads="1"/>
          </p:cNvSpPr>
          <p:nvPr/>
        </p:nvSpPr>
        <p:spPr bwMode="auto">
          <a:xfrm>
            <a:off x="7539038" y="4733926"/>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67" name="Freeform 503"/>
          <p:cNvSpPr>
            <a:spLocks noEditPoints="1"/>
          </p:cNvSpPr>
          <p:nvPr/>
        </p:nvSpPr>
        <p:spPr bwMode="auto">
          <a:xfrm>
            <a:off x="6375401" y="4838701"/>
            <a:ext cx="60325" cy="104775"/>
          </a:xfrm>
          <a:custGeom>
            <a:avLst/>
            <a:gdLst>
              <a:gd name="T0" fmla="*/ 36943 w 129"/>
              <a:gd name="T1" fmla="*/ 104775 h 196"/>
              <a:gd name="T2" fmla="*/ 48166 w 129"/>
              <a:gd name="T3" fmla="*/ 104775 h 196"/>
              <a:gd name="T4" fmla="*/ 48166 w 129"/>
              <a:gd name="T5" fmla="*/ 78581 h 196"/>
              <a:gd name="T6" fmla="*/ 60325 w 129"/>
              <a:gd name="T7" fmla="*/ 78581 h 196"/>
              <a:gd name="T8" fmla="*/ 60325 w 129"/>
              <a:gd name="T9" fmla="*/ 66286 h 196"/>
              <a:gd name="T10" fmla="*/ 48166 w 129"/>
              <a:gd name="T11" fmla="*/ 66286 h 196"/>
              <a:gd name="T12" fmla="*/ 48166 w 129"/>
              <a:gd name="T13" fmla="*/ 0 h 196"/>
              <a:gd name="T14" fmla="*/ 36943 w 129"/>
              <a:gd name="T15" fmla="*/ 0 h 196"/>
              <a:gd name="T16" fmla="*/ 0 w 129"/>
              <a:gd name="T17" fmla="*/ 65217 h 196"/>
              <a:gd name="T18" fmla="*/ 0 w 129"/>
              <a:gd name="T19" fmla="*/ 78581 h 196"/>
              <a:gd name="T20" fmla="*/ 36943 w 129"/>
              <a:gd name="T21" fmla="*/ 78581 h 196"/>
              <a:gd name="T22" fmla="*/ 36943 w 129"/>
              <a:gd name="T23" fmla="*/ 104775 h 196"/>
              <a:gd name="T24" fmla="*/ 10288 w 129"/>
              <a:gd name="T25" fmla="*/ 66286 h 196"/>
              <a:gd name="T26" fmla="*/ 36943 w 129"/>
              <a:gd name="T27" fmla="*/ 18175 h 196"/>
              <a:gd name="T28" fmla="*/ 36943 w 129"/>
              <a:gd name="T29" fmla="*/ 66286 h 196"/>
              <a:gd name="T30" fmla="*/ 10288 w 129"/>
              <a:gd name="T31" fmla="*/ 66286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
              <a:gd name="T49" fmla="*/ 0 h 196"/>
              <a:gd name="T50" fmla="*/ 129 w 129"/>
              <a:gd name="T51" fmla="*/ 196 h 1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 h="196">
                <a:moveTo>
                  <a:pt x="79" y="196"/>
                </a:moveTo>
                <a:lnTo>
                  <a:pt x="103" y="196"/>
                </a:lnTo>
                <a:lnTo>
                  <a:pt x="103" y="147"/>
                </a:lnTo>
                <a:lnTo>
                  <a:pt x="129" y="147"/>
                </a:lnTo>
                <a:lnTo>
                  <a:pt x="129" y="124"/>
                </a:lnTo>
                <a:lnTo>
                  <a:pt x="103" y="124"/>
                </a:lnTo>
                <a:lnTo>
                  <a:pt x="103" y="0"/>
                </a:lnTo>
                <a:lnTo>
                  <a:pt x="79" y="0"/>
                </a:lnTo>
                <a:lnTo>
                  <a:pt x="0" y="122"/>
                </a:lnTo>
                <a:lnTo>
                  <a:pt x="0" y="147"/>
                </a:lnTo>
                <a:lnTo>
                  <a:pt x="79" y="147"/>
                </a:lnTo>
                <a:lnTo>
                  <a:pt x="79" y="196"/>
                </a:lnTo>
                <a:close/>
                <a:moveTo>
                  <a:pt x="22" y="124"/>
                </a:moveTo>
                <a:lnTo>
                  <a:pt x="79" y="34"/>
                </a:lnTo>
                <a:lnTo>
                  <a:pt x="79" y="124"/>
                </a:lnTo>
                <a:lnTo>
                  <a:pt x="22" y="12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68" name="Freeform 504"/>
          <p:cNvSpPr>
            <a:spLocks noEditPoints="1"/>
          </p:cNvSpPr>
          <p:nvPr/>
        </p:nvSpPr>
        <p:spPr bwMode="auto">
          <a:xfrm>
            <a:off x="6442076" y="4838701"/>
            <a:ext cx="60325" cy="104775"/>
          </a:xfrm>
          <a:custGeom>
            <a:avLst/>
            <a:gdLst>
              <a:gd name="T0" fmla="*/ 36943 w 129"/>
              <a:gd name="T1" fmla="*/ 104775 h 196"/>
              <a:gd name="T2" fmla="*/ 48634 w 129"/>
              <a:gd name="T3" fmla="*/ 104775 h 196"/>
              <a:gd name="T4" fmla="*/ 48634 w 129"/>
              <a:gd name="T5" fmla="*/ 78581 h 196"/>
              <a:gd name="T6" fmla="*/ 60325 w 129"/>
              <a:gd name="T7" fmla="*/ 78581 h 196"/>
              <a:gd name="T8" fmla="*/ 60325 w 129"/>
              <a:gd name="T9" fmla="*/ 66286 h 196"/>
              <a:gd name="T10" fmla="*/ 48634 w 129"/>
              <a:gd name="T11" fmla="*/ 66286 h 196"/>
              <a:gd name="T12" fmla="*/ 48634 w 129"/>
              <a:gd name="T13" fmla="*/ 0 h 196"/>
              <a:gd name="T14" fmla="*/ 36943 w 129"/>
              <a:gd name="T15" fmla="*/ 0 h 196"/>
              <a:gd name="T16" fmla="*/ 0 w 129"/>
              <a:gd name="T17" fmla="*/ 65217 h 196"/>
              <a:gd name="T18" fmla="*/ 0 w 129"/>
              <a:gd name="T19" fmla="*/ 78581 h 196"/>
              <a:gd name="T20" fmla="*/ 36943 w 129"/>
              <a:gd name="T21" fmla="*/ 78581 h 196"/>
              <a:gd name="T22" fmla="*/ 36943 w 129"/>
              <a:gd name="T23" fmla="*/ 104775 h 196"/>
              <a:gd name="T24" fmla="*/ 10288 w 129"/>
              <a:gd name="T25" fmla="*/ 66286 h 196"/>
              <a:gd name="T26" fmla="*/ 36943 w 129"/>
              <a:gd name="T27" fmla="*/ 18175 h 196"/>
              <a:gd name="T28" fmla="*/ 36943 w 129"/>
              <a:gd name="T29" fmla="*/ 66286 h 196"/>
              <a:gd name="T30" fmla="*/ 10288 w 129"/>
              <a:gd name="T31" fmla="*/ 66286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
              <a:gd name="T49" fmla="*/ 0 h 196"/>
              <a:gd name="T50" fmla="*/ 129 w 129"/>
              <a:gd name="T51" fmla="*/ 196 h 1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 h="196">
                <a:moveTo>
                  <a:pt x="79" y="196"/>
                </a:moveTo>
                <a:lnTo>
                  <a:pt x="104" y="196"/>
                </a:lnTo>
                <a:lnTo>
                  <a:pt x="104" y="147"/>
                </a:lnTo>
                <a:lnTo>
                  <a:pt x="129" y="147"/>
                </a:lnTo>
                <a:lnTo>
                  <a:pt x="129" y="124"/>
                </a:lnTo>
                <a:lnTo>
                  <a:pt x="104" y="124"/>
                </a:lnTo>
                <a:lnTo>
                  <a:pt x="104" y="0"/>
                </a:lnTo>
                <a:lnTo>
                  <a:pt x="79" y="0"/>
                </a:lnTo>
                <a:lnTo>
                  <a:pt x="0" y="122"/>
                </a:lnTo>
                <a:lnTo>
                  <a:pt x="0" y="147"/>
                </a:lnTo>
                <a:lnTo>
                  <a:pt x="79" y="147"/>
                </a:lnTo>
                <a:lnTo>
                  <a:pt x="79" y="196"/>
                </a:lnTo>
                <a:close/>
                <a:moveTo>
                  <a:pt x="22" y="124"/>
                </a:moveTo>
                <a:lnTo>
                  <a:pt x="79" y="34"/>
                </a:lnTo>
                <a:lnTo>
                  <a:pt x="79" y="124"/>
                </a:lnTo>
                <a:lnTo>
                  <a:pt x="22" y="12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69" name="Freeform 505"/>
          <p:cNvSpPr>
            <a:spLocks/>
          </p:cNvSpPr>
          <p:nvPr/>
        </p:nvSpPr>
        <p:spPr bwMode="auto">
          <a:xfrm>
            <a:off x="7054850" y="4833939"/>
            <a:ext cx="50800" cy="111125"/>
          </a:xfrm>
          <a:custGeom>
            <a:avLst/>
            <a:gdLst>
              <a:gd name="T0" fmla="*/ 0 w 108"/>
              <a:gd name="T1" fmla="*/ 73384 h 212"/>
              <a:gd name="T2" fmla="*/ 0 w 108"/>
              <a:gd name="T3" fmla="*/ 78102 h 212"/>
              <a:gd name="T4" fmla="*/ 470 w 108"/>
              <a:gd name="T5" fmla="*/ 85440 h 212"/>
              <a:gd name="T6" fmla="*/ 1411 w 108"/>
              <a:gd name="T7" fmla="*/ 92779 h 212"/>
              <a:gd name="T8" fmla="*/ 3293 w 108"/>
              <a:gd name="T9" fmla="*/ 98021 h 212"/>
              <a:gd name="T10" fmla="*/ 6115 w 108"/>
              <a:gd name="T11" fmla="*/ 102214 h 212"/>
              <a:gd name="T12" fmla="*/ 9878 w 108"/>
              <a:gd name="T13" fmla="*/ 105883 h 212"/>
              <a:gd name="T14" fmla="*/ 14111 w 108"/>
              <a:gd name="T15" fmla="*/ 109028 h 212"/>
              <a:gd name="T16" fmla="*/ 19756 w 108"/>
              <a:gd name="T17" fmla="*/ 110601 h 212"/>
              <a:gd name="T18" fmla="*/ 25400 w 108"/>
              <a:gd name="T19" fmla="*/ 111125 h 212"/>
              <a:gd name="T20" fmla="*/ 31515 w 108"/>
              <a:gd name="T21" fmla="*/ 110601 h 212"/>
              <a:gd name="T22" fmla="*/ 37159 w 108"/>
              <a:gd name="T23" fmla="*/ 109028 h 212"/>
              <a:gd name="T24" fmla="*/ 40922 w 108"/>
              <a:gd name="T25" fmla="*/ 106932 h 212"/>
              <a:gd name="T26" fmla="*/ 45156 w 108"/>
              <a:gd name="T27" fmla="*/ 103262 h 212"/>
              <a:gd name="T28" fmla="*/ 47507 w 108"/>
              <a:gd name="T29" fmla="*/ 98021 h 212"/>
              <a:gd name="T30" fmla="*/ 49389 w 108"/>
              <a:gd name="T31" fmla="*/ 92779 h 212"/>
              <a:gd name="T32" fmla="*/ 50330 w 108"/>
              <a:gd name="T33" fmla="*/ 85965 h 212"/>
              <a:gd name="T34" fmla="*/ 50800 w 108"/>
              <a:gd name="T35" fmla="*/ 78102 h 212"/>
              <a:gd name="T36" fmla="*/ 50800 w 108"/>
              <a:gd name="T37" fmla="*/ 0 h 212"/>
              <a:gd name="T38" fmla="*/ 39041 w 108"/>
              <a:gd name="T39" fmla="*/ 0 h 212"/>
              <a:gd name="T40" fmla="*/ 39041 w 108"/>
              <a:gd name="T41" fmla="*/ 72336 h 212"/>
              <a:gd name="T42" fmla="*/ 39041 w 108"/>
              <a:gd name="T43" fmla="*/ 78102 h 212"/>
              <a:gd name="T44" fmla="*/ 39041 w 108"/>
              <a:gd name="T45" fmla="*/ 82820 h 212"/>
              <a:gd name="T46" fmla="*/ 38570 w 108"/>
              <a:gd name="T47" fmla="*/ 86489 h 212"/>
              <a:gd name="T48" fmla="*/ 37630 w 108"/>
              <a:gd name="T49" fmla="*/ 89634 h 212"/>
              <a:gd name="T50" fmla="*/ 35278 w 108"/>
              <a:gd name="T51" fmla="*/ 93303 h 212"/>
              <a:gd name="T52" fmla="*/ 32456 w 108"/>
              <a:gd name="T53" fmla="*/ 95924 h 212"/>
              <a:gd name="T54" fmla="*/ 29633 w 108"/>
              <a:gd name="T55" fmla="*/ 96972 h 212"/>
              <a:gd name="T56" fmla="*/ 24930 w 108"/>
              <a:gd name="T57" fmla="*/ 97496 h 212"/>
              <a:gd name="T58" fmla="*/ 21637 w 108"/>
              <a:gd name="T59" fmla="*/ 97496 h 212"/>
              <a:gd name="T60" fmla="*/ 18815 w 108"/>
              <a:gd name="T61" fmla="*/ 96448 h 212"/>
              <a:gd name="T62" fmla="*/ 15993 w 108"/>
              <a:gd name="T63" fmla="*/ 95400 h 212"/>
              <a:gd name="T64" fmla="*/ 14581 w 108"/>
              <a:gd name="T65" fmla="*/ 92779 h 212"/>
              <a:gd name="T66" fmla="*/ 13170 w 108"/>
              <a:gd name="T67" fmla="*/ 90158 h 212"/>
              <a:gd name="T68" fmla="*/ 12230 w 108"/>
              <a:gd name="T69" fmla="*/ 86489 h 212"/>
              <a:gd name="T70" fmla="*/ 11289 w 108"/>
              <a:gd name="T71" fmla="*/ 82295 h 212"/>
              <a:gd name="T72" fmla="*/ 11289 w 108"/>
              <a:gd name="T73" fmla="*/ 77578 h 212"/>
              <a:gd name="T74" fmla="*/ 11289 w 108"/>
              <a:gd name="T75" fmla="*/ 73384 h 212"/>
              <a:gd name="T76" fmla="*/ 0 w 108"/>
              <a:gd name="T77" fmla="*/ 73384 h 2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8"/>
              <a:gd name="T118" fmla="*/ 0 h 212"/>
              <a:gd name="T119" fmla="*/ 108 w 108"/>
              <a:gd name="T120" fmla="*/ 212 h 2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8" h="212">
                <a:moveTo>
                  <a:pt x="0" y="140"/>
                </a:moveTo>
                <a:lnTo>
                  <a:pt x="0" y="149"/>
                </a:lnTo>
                <a:lnTo>
                  <a:pt x="1" y="163"/>
                </a:lnTo>
                <a:lnTo>
                  <a:pt x="3" y="177"/>
                </a:lnTo>
                <a:lnTo>
                  <a:pt x="7" y="187"/>
                </a:lnTo>
                <a:lnTo>
                  <a:pt x="13" y="195"/>
                </a:lnTo>
                <a:lnTo>
                  <a:pt x="21" y="202"/>
                </a:lnTo>
                <a:lnTo>
                  <a:pt x="30" y="208"/>
                </a:lnTo>
                <a:lnTo>
                  <a:pt x="42" y="211"/>
                </a:lnTo>
                <a:lnTo>
                  <a:pt x="54" y="212"/>
                </a:lnTo>
                <a:lnTo>
                  <a:pt x="67" y="211"/>
                </a:lnTo>
                <a:lnTo>
                  <a:pt x="79" y="208"/>
                </a:lnTo>
                <a:lnTo>
                  <a:pt x="87" y="204"/>
                </a:lnTo>
                <a:lnTo>
                  <a:pt x="96" y="197"/>
                </a:lnTo>
                <a:lnTo>
                  <a:pt x="101" y="187"/>
                </a:lnTo>
                <a:lnTo>
                  <a:pt x="105" y="177"/>
                </a:lnTo>
                <a:lnTo>
                  <a:pt x="107" y="164"/>
                </a:lnTo>
                <a:lnTo>
                  <a:pt x="108" y="149"/>
                </a:lnTo>
                <a:lnTo>
                  <a:pt x="108" y="0"/>
                </a:lnTo>
                <a:lnTo>
                  <a:pt x="83" y="0"/>
                </a:lnTo>
                <a:lnTo>
                  <a:pt x="83" y="138"/>
                </a:lnTo>
                <a:lnTo>
                  <a:pt x="83" y="149"/>
                </a:lnTo>
                <a:lnTo>
                  <a:pt x="83" y="158"/>
                </a:lnTo>
                <a:lnTo>
                  <a:pt x="82" y="165"/>
                </a:lnTo>
                <a:lnTo>
                  <a:pt x="80" y="171"/>
                </a:lnTo>
                <a:lnTo>
                  <a:pt x="75" y="178"/>
                </a:lnTo>
                <a:lnTo>
                  <a:pt x="69" y="183"/>
                </a:lnTo>
                <a:lnTo>
                  <a:pt x="63" y="185"/>
                </a:lnTo>
                <a:lnTo>
                  <a:pt x="53" y="186"/>
                </a:lnTo>
                <a:lnTo>
                  <a:pt x="46" y="186"/>
                </a:lnTo>
                <a:lnTo>
                  <a:pt x="40" y="184"/>
                </a:lnTo>
                <a:lnTo>
                  <a:pt x="34" y="182"/>
                </a:lnTo>
                <a:lnTo>
                  <a:pt x="31" y="177"/>
                </a:lnTo>
                <a:lnTo>
                  <a:pt x="28" y="172"/>
                </a:lnTo>
                <a:lnTo>
                  <a:pt x="26" y="165"/>
                </a:lnTo>
                <a:lnTo>
                  <a:pt x="24" y="157"/>
                </a:lnTo>
                <a:lnTo>
                  <a:pt x="24" y="148"/>
                </a:lnTo>
                <a:lnTo>
                  <a:pt x="24" y="140"/>
                </a:lnTo>
                <a:lnTo>
                  <a:pt x="0" y="14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70" name="Freeform 506"/>
          <p:cNvSpPr>
            <a:spLocks noEditPoints="1"/>
          </p:cNvSpPr>
          <p:nvPr/>
        </p:nvSpPr>
        <p:spPr bwMode="auto">
          <a:xfrm>
            <a:off x="7118350" y="4860925"/>
            <a:ext cx="58738" cy="84138"/>
          </a:xfrm>
          <a:custGeom>
            <a:avLst/>
            <a:gdLst>
              <a:gd name="T0" fmla="*/ 46322 w 123"/>
              <a:gd name="T1" fmla="*/ 59796 h 159"/>
              <a:gd name="T2" fmla="*/ 42979 w 123"/>
              <a:gd name="T3" fmla="*/ 65617 h 159"/>
              <a:gd name="T4" fmla="*/ 39159 w 123"/>
              <a:gd name="T5" fmla="*/ 69321 h 159"/>
              <a:gd name="T6" fmla="*/ 33428 w 123"/>
              <a:gd name="T7" fmla="*/ 71438 h 159"/>
              <a:gd name="T8" fmla="*/ 26265 w 123"/>
              <a:gd name="T9" fmla="*/ 70909 h 159"/>
              <a:gd name="T10" fmla="*/ 19579 w 123"/>
              <a:gd name="T11" fmla="*/ 67734 h 159"/>
              <a:gd name="T12" fmla="*/ 14326 w 123"/>
              <a:gd name="T13" fmla="*/ 61913 h 159"/>
              <a:gd name="T14" fmla="*/ 11939 w 123"/>
              <a:gd name="T15" fmla="*/ 51859 h 159"/>
              <a:gd name="T16" fmla="*/ 58738 w 123"/>
              <a:gd name="T17" fmla="*/ 46567 h 159"/>
              <a:gd name="T18" fmla="*/ 58260 w 123"/>
              <a:gd name="T19" fmla="*/ 31750 h 159"/>
              <a:gd name="T20" fmla="*/ 54440 w 123"/>
              <a:gd name="T21" fmla="*/ 16404 h 159"/>
              <a:gd name="T22" fmla="*/ 46799 w 123"/>
              <a:gd name="T23" fmla="*/ 6350 h 159"/>
              <a:gd name="T24" fmla="*/ 36293 w 123"/>
              <a:gd name="T25" fmla="*/ 529 h 159"/>
              <a:gd name="T26" fmla="*/ 22922 w 123"/>
              <a:gd name="T27" fmla="*/ 529 h 159"/>
              <a:gd name="T28" fmla="*/ 11939 w 123"/>
              <a:gd name="T29" fmla="*/ 6350 h 159"/>
              <a:gd name="T30" fmla="*/ 4298 w 123"/>
              <a:gd name="T31" fmla="*/ 17463 h 159"/>
              <a:gd name="T32" fmla="*/ 478 w 123"/>
              <a:gd name="T33" fmla="*/ 33338 h 159"/>
              <a:gd name="T34" fmla="*/ 478 w 123"/>
              <a:gd name="T35" fmla="*/ 51859 h 159"/>
              <a:gd name="T36" fmla="*/ 4298 w 123"/>
              <a:gd name="T37" fmla="*/ 67205 h 159"/>
              <a:gd name="T38" fmla="*/ 11939 w 123"/>
              <a:gd name="T39" fmla="*/ 77788 h 159"/>
              <a:gd name="T40" fmla="*/ 22922 w 123"/>
              <a:gd name="T41" fmla="*/ 83080 h 159"/>
              <a:gd name="T42" fmla="*/ 34383 w 123"/>
              <a:gd name="T43" fmla="*/ 83080 h 159"/>
              <a:gd name="T44" fmla="*/ 44889 w 123"/>
              <a:gd name="T45" fmla="*/ 79375 h 159"/>
              <a:gd name="T46" fmla="*/ 51575 w 123"/>
              <a:gd name="T47" fmla="*/ 73025 h 159"/>
              <a:gd name="T48" fmla="*/ 56828 w 123"/>
              <a:gd name="T49" fmla="*/ 62971 h 159"/>
              <a:gd name="T50" fmla="*/ 47277 w 123"/>
              <a:gd name="T51" fmla="*/ 56621 h 159"/>
              <a:gd name="T52" fmla="*/ 11939 w 123"/>
              <a:gd name="T53" fmla="*/ 29634 h 159"/>
              <a:gd name="T54" fmla="*/ 14804 w 123"/>
              <a:gd name="T55" fmla="*/ 21167 h 159"/>
              <a:gd name="T56" fmla="*/ 19579 w 123"/>
              <a:gd name="T57" fmla="*/ 14817 h 159"/>
              <a:gd name="T58" fmla="*/ 25310 w 123"/>
              <a:gd name="T59" fmla="*/ 12700 h 159"/>
              <a:gd name="T60" fmla="*/ 33428 w 123"/>
              <a:gd name="T61" fmla="*/ 12700 h 159"/>
              <a:gd name="T62" fmla="*/ 40114 w 123"/>
              <a:gd name="T63" fmla="*/ 15346 h 159"/>
              <a:gd name="T64" fmla="*/ 44889 w 123"/>
              <a:gd name="T65" fmla="*/ 21167 h 159"/>
              <a:gd name="T66" fmla="*/ 46799 w 123"/>
              <a:gd name="T67" fmla="*/ 29634 h 159"/>
              <a:gd name="T68" fmla="*/ 11461 w 123"/>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9"/>
              <a:gd name="T107" fmla="*/ 123 w 123"/>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9">
                <a:moveTo>
                  <a:pt x="99" y="107"/>
                </a:moveTo>
                <a:lnTo>
                  <a:pt x="97" y="113"/>
                </a:lnTo>
                <a:lnTo>
                  <a:pt x="94" y="119"/>
                </a:lnTo>
                <a:lnTo>
                  <a:pt x="90" y="124"/>
                </a:lnTo>
                <a:lnTo>
                  <a:pt x="86" y="128"/>
                </a:lnTo>
                <a:lnTo>
                  <a:pt x="82" y="131"/>
                </a:lnTo>
                <a:lnTo>
                  <a:pt x="77" y="133"/>
                </a:lnTo>
                <a:lnTo>
                  <a:pt x="70" y="135"/>
                </a:lnTo>
                <a:lnTo>
                  <a:pt x="63" y="135"/>
                </a:lnTo>
                <a:lnTo>
                  <a:pt x="55" y="134"/>
                </a:lnTo>
                <a:lnTo>
                  <a:pt x="47" y="132"/>
                </a:lnTo>
                <a:lnTo>
                  <a:pt x="41" y="128"/>
                </a:lnTo>
                <a:lnTo>
                  <a:pt x="35" y="123"/>
                </a:lnTo>
                <a:lnTo>
                  <a:pt x="30" y="117"/>
                </a:lnTo>
                <a:lnTo>
                  <a:pt x="27" y="109"/>
                </a:lnTo>
                <a:lnTo>
                  <a:pt x="25" y="98"/>
                </a:lnTo>
                <a:lnTo>
                  <a:pt x="24" y="88"/>
                </a:lnTo>
                <a:lnTo>
                  <a:pt x="123" y="88"/>
                </a:lnTo>
                <a:lnTo>
                  <a:pt x="123" y="76"/>
                </a:lnTo>
                <a:lnTo>
                  <a:pt x="122" y="60"/>
                </a:lnTo>
                <a:lnTo>
                  <a:pt x="119" y="43"/>
                </a:lnTo>
                <a:lnTo>
                  <a:pt x="114" y="31"/>
                </a:lnTo>
                <a:lnTo>
                  <a:pt x="107" y="20"/>
                </a:lnTo>
                <a:lnTo>
                  <a:pt x="98" y="12"/>
                </a:lnTo>
                <a:lnTo>
                  <a:pt x="87" y="5"/>
                </a:lnTo>
                <a:lnTo>
                  <a:pt x="76" y="1"/>
                </a:lnTo>
                <a:lnTo>
                  <a:pt x="61" y="0"/>
                </a:lnTo>
                <a:lnTo>
                  <a:pt x="48" y="1"/>
                </a:lnTo>
                <a:lnTo>
                  <a:pt x="36" y="6"/>
                </a:lnTo>
                <a:lnTo>
                  <a:pt x="25" y="12"/>
                </a:lnTo>
                <a:lnTo>
                  <a:pt x="17" y="21"/>
                </a:lnTo>
                <a:lnTo>
                  <a:pt x="9" y="33"/>
                </a:lnTo>
                <a:lnTo>
                  <a:pt x="4" y="47"/>
                </a:lnTo>
                <a:lnTo>
                  <a:pt x="1" y="63"/>
                </a:lnTo>
                <a:lnTo>
                  <a:pt x="0" y="81"/>
                </a:lnTo>
                <a:lnTo>
                  <a:pt x="1" y="98"/>
                </a:lnTo>
                <a:lnTo>
                  <a:pt x="4" y="113"/>
                </a:lnTo>
                <a:lnTo>
                  <a:pt x="9" y="127"/>
                </a:lnTo>
                <a:lnTo>
                  <a:pt x="17" y="138"/>
                </a:lnTo>
                <a:lnTo>
                  <a:pt x="25" y="147"/>
                </a:lnTo>
                <a:lnTo>
                  <a:pt x="36" y="153"/>
                </a:lnTo>
                <a:lnTo>
                  <a:pt x="48" y="157"/>
                </a:lnTo>
                <a:lnTo>
                  <a:pt x="61" y="159"/>
                </a:lnTo>
                <a:lnTo>
                  <a:pt x="72" y="157"/>
                </a:lnTo>
                <a:lnTo>
                  <a:pt x="84" y="155"/>
                </a:lnTo>
                <a:lnTo>
                  <a:pt x="94" y="150"/>
                </a:lnTo>
                <a:lnTo>
                  <a:pt x="102" y="145"/>
                </a:lnTo>
                <a:lnTo>
                  <a:pt x="108" y="138"/>
                </a:lnTo>
                <a:lnTo>
                  <a:pt x="115" y="128"/>
                </a:lnTo>
                <a:lnTo>
                  <a:pt x="119" y="119"/>
                </a:lnTo>
                <a:lnTo>
                  <a:pt x="121" y="107"/>
                </a:lnTo>
                <a:lnTo>
                  <a:pt x="99" y="107"/>
                </a:lnTo>
                <a:close/>
                <a:moveTo>
                  <a:pt x="24" y="67"/>
                </a:moveTo>
                <a:lnTo>
                  <a:pt x="25" y="56"/>
                </a:lnTo>
                <a:lnTo>
                  <a:pt x="27" y="48"/>
                </a:lnTo>
                <a:lnTo>
                  <a:pt x="31" y="40"/>
                </a:lnTo>
                <a:lnTo>
                  <a:pt x="36" y="34"/>
                </a:lnTo>
                <a:lnTo>
                  <a:pt x="41" y="28"/>
                </a:lnTo>
                <a:lnTo>
                  <a:pt x="47" y="25"/>
                </a:lnTo>
                <a:lnTo>
                  <a:pt x="53" y="24"/>
                </a:lnTo>
                <a:lnTo>
                  <a:pt x="62" y="22"/>
                </a:lnTo>
                <a:lnTo>
                  <a:pt x="70" y="24"/>
                </a:lnTo>
                <a:lnTo>
                  <a:pt x="78" y="25"/>
                </a:lnTo>
                <a:lnTo>
                  <a:pt x="84" y="29"/>
                </a:lnTo>
                <a:lnTo>
                  <a:pt x="89" y="34"/>
                </a:lnTo>
                <a:lnTo>
                  <a:pt x="94" y="40"/>
                </a:lnTo>
                <a:lnTo>
                  <a:pt x="97" y="48"/>
                </a:lnTo>
                <a:lnTo>
                  <a:pt x="98" y="56"/>
                </a:lnTo>
                <a:lnTo>
                  <a:pt x="99" y="67"/>
                </a:lnTo>
                <a:lnTo>
                  <a:pt x="24"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71" name="Freeform 507"/>
          <p:cNvSpPr>
            <a:spLocks noEditPoints="1"/>
          </p:cNvSpPr>
          <p:nvPr/>
        </p:nvSpPr>
        <p:spPr bwMode="auto">
          <a:xfrm>
            <a:off x="7185026" y="4860925"/>
            <a:ext cx="60325" cy="84138"/>
          </a:xfrm>
          <a:custGeom>
            <a:avLst/>
            <a:gdLst>
              <a:gd name="T0" fmla="*/ 42555 w 129"/>
              <a:gd name="T1" fmla="*/ 52388 h 159"/>
              <a:gd name="T2" fmla="*/ 41152 w 129"/>
              <a:gd name="T3" fmla="*/ 60325 h 159"/>
              <a:gd name="T4" fmla="*/ 36943 w 129"/>
              <a:gd name="T5" fmla="*/ 66675 h 159"/>
              <a:gd name="T6" fmla="*/ 30396 w 129"/>
              <a:gd name="T7" fmla="*/ 70909 h 159"/>
              <a:gd name="T8" fmla="*/ 22914 w 129"/>
              <a:gd name="T9" fmla="*/ 72496 h 159"/>
              <a:gd name="T10" fmla="*/ 17770 w 129"/>
              <a:gd name="T11" fmla="*/ 71438 h 159"/>
              <a:gd name="T12" fmla="*/ 14497 w 129"/>
              <a:gd name="T13" fmla="*/ 69321 h 159"/>
              <a:gd name="T14" fmla="*/ 12159 w 129"/>
              <a:gd name="T15" fmla="*/ 65088 h 159"/>
              <a:gd name="T16" fmla="*/ 11223 w 129"/>
              <a:gd name="T17" fmla="*/ 59796 h 159"/>
              <a:gd name="T18" fmla="*/ 11691 w 129"/>
              <a:gd name="T19" fmla="*/ 54504 h 159"/>
              <a:gd name="T20" fmla="*/ 14029 w 129"/>
              <a:gd name="T21" fmla="*/ 50800 h 159"/>
              <a:gd name="T22" fmla="*/ 17303 w 129"/>
              <a:gd name="T23" fmla="*/ 47625 h 159"/>
              <a:gd name="T24" fmla="*/ 21979 w 129"/>
              <a:gd name="T25" fmla="*/ 46567 h 159"/>
              <a:gd name="T26" fmla="*/ 33202 w 129"/>
              <a:gd name="T27" fmla="*/ 44450 h 159"/>
              <a:gd name="T28" fmla="*/ 42555 w 129"/>
              <a:gd name="T29" fmla="*/ 40746 h 159"/>
              <a:gd name="T30" fmla="*/ 43490 w 129"/>
              <a:gd name="T31" fmla="*/ 74084 h 159"/>
              <a:gd name="T32" fmla="*/ 44893 w 129"/>
              <a:gd name="T33" fmla="*/ 78317 h 159"/>
              <a:gd name="T34" fmla="*/ 47231 w 129"/>
              <a:gd name="T35" fmla="*/ 81492 h 159"/>
              <a:gd name="T36" fmla="*/ 51440 w 129"/>
              <a:gd name="T37" fmla="*/ 83080 h 159"/>
              <a:gd name="T38" fmla="*/ 56584 w 129"/>
              <a:gd name="T39" fmla="*/ 82550 h 159"/>
              <a:gd name="T40" fmla="*/ 60325 w 129"/>
              <a:gd name="T41" fmla="*/ 71438 h 159"/>
              <a:gd name="T42" fmla="*/ 55181 w 129"/>
              <a:gd name="T43" fmla="*/ 71438 h 159"/>
              <a:gd name="T44" fmla="*/ 53310 w 129"/>
              <a:gd name="T45" fmla="*/ 67205 h 159"/>
              <a:gd name="T46" fmla="*/ 53310 w 129"/>
              <a:gd name="T47" fmla="*/ 24342 h 159"/>
              <a:gd name="T48" fmla="*/ 51908 w 129"/>
              <a:gd name="T49" fmla="*/ 13758 h 159"/>
              <a:gd name="T50" fmla="*/ 47231 w 129"/>
              <a:gd name="T51" fmla="*/ 5821 h 159"/>
              <a:gd name="T52" fmla="*/ 39281 w 129"/>
              <a:gd name="T53" fmla="*/ 1588 h 159"/>
              <a:gd name="T54" fmla="*/ 28526 w 129"/>
              <a:gd name="T55" fmla="*/ 0 h 159"/>
              <a:gd name="T56" fmla="*/ 17770 w 129"/>
              <a:gd name="T57" fmla="*/ 2117 h 159"/>
              <a:gd name="T58" fmla="*/ 9820 w 129"/>
              <a:gd name="T59" fmla="*/ 6879 h 159"/>
              <a:gd name="T60" fmla="*/ 5144 w 129"/>
              <a:gd name="T61" fmla="*/ 14817 h 159"/>
              <a:gd name="T62" fmla="*/ 2806 w 129"/>
              <a:gd name="T63" fmla="*/ 25400 h 159"/>
              <a:gd name="T64" fmla="*/ 13094 w 129"/>
              <a:gd name="T65" fmla="*/ 25929 h 159"/>
              <a:gd name="T66" fmla="*/ 14497 w 129"/>
              <a:gd name="T67" fmla="*/ 20108 h 159"/>
              <a:gd name="T68" fmla="*/ 17303 w 129"/>
              <a:gd name="T69" fmla="*/ 15346 h 159"/>
              <a:gd name="T70" fmla="*/ 21511 w 129"/>
              <a:gd name="T71" fmla="*/ 12700 h 159"/>
              <a:gd name="T72" fmla="*/ 28058 w 129"/>
              <a:gd name="T73" fmla="*/ 11642 h 159"/>
              <a:gd name="T74" fmla="*/ 34605 w 129"/>
              <a:gd name="T75" fmla="*/ 12700 h 159"/>
              <a:gd name="T76" fmla="*/ 38814 w 129"/>
              <a:gd name="T77" fmla="*/ 14817 h 159"/>
              <a:gd name="T78" fmla="*/ 41620 w 129"/>
              <a:gd name="T79" fmla="*/ 18521 h 159"/>
              <a:gd name="T80" fmla="*/ 42555 w 129"/>
              <a:gd name="T81" fmla="*/ 23813 h 159"/>
              <a:gd name="T82" fmla="*/ 42087 w 129"/>
              <a:gd name="T83" fmla="*/ 29104 h 159"/>
              <a:gd name="T84" fmla="*/ 39281 w 129"/>
              <a:gd name="T85" fmla="*/ 31750 h 159"/>
              <a:gd name="T86" fmla="*/ 33202 w 129"/>
              <a:gd name="T87" fmla="*/ 33338 h 159"/>
              <a:gd name="T88" fmla="*/ 21979 w 129"/>
              <a:gd name="T89" fmla="*/ 34396 h 159"/>
              <a:gd name="T90" fmla="*/ 12159 w 129"/>
              <a:gd name="T91" fmla="*/ 37571 h 159"/>
              <a:gd name="T92" fmla="*/ 5612 w 129"/>
              <a:gd name="T93" fmla="*/ 42863 h 159"/>
              <a:gd name="T94" fmla="*/ 1403 w 129"/>
              <a:gd name="T95" fmla="*/ 50271 h 159"/>
              <a:gd name="T96" fmla="*/ 0 w 129"/>
              <a:gd name="T97" fmla="*/ 59796 h 159"/>
              <a:gd name="T98" fmla="*/ 1403 w 129"/>
              <a:gd name="T99" fmla="*/ 69850 h 159"/>
              <a:gd name="T100" fmla="*/ 5612 w 129"/>
              <a:gd name="T101" fmla="*/ 77788 h 159"/>
              <a:gd name="T102" fmla="*/ 11691 w 129"/>
              <a:gd name="T103" fmla="*/ 82021 h 159"/>
              <a:gd name="T104" fmla="*/ 20576 w 129"/>
              <a:gd name="T105" fmla="*/ 84138 h 159"/>
              <a:gd name="T106" fmla="*/ 33202 w 129"/>
              <a:gd name="T107" fmla="*/ 80963 h 159"/>
              <a:gd name="T108" fmla="*/ 43490 w 129"/>
              <a:gd name="T109" fmla="*/ 70909 h 1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9"/>
              <a:gd name="T167" fmla="*/ 129 w 129"/>
              <a:gd name="T168" fmla="*/ 159 h 1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9">
                <a:moveTo>
                  <a:pt x="91" y="77"/>
                </a:moveTo>
                <a:lnTo>
                  <a:pt x="91" y="99"/>
                </a:lnTo>
                <a:lnTo>
                  <a:pt x="90" y="107"/>
                </a:lnTo>
                <a:lnTo>
                  <a:pt x="88" y="114"/>
                </a:lnTo>
                <a:lnTo>
                  <a:pt x="84" y="120"/>
                </a:lnTo>
                <a:lnTo>
                  <a:pt x="79" y="126"/>
                </a:lnTo>
                <a:lnTo>
                  <a:pt x="73" y="131"/>
                </a:lnTo>
                <a:lnTo>
                  <a:pt x="65" y="134"/>
                </a:lnTo>
                <a:lnTo>
                  <a:pt x="58" y="135"/>
                </a:lnTo>
                <a:lnTo>
                  <a:pt x="49" y="137"/>
                </a:lnTo>
                <a:lnTo>
                  <a:pt x="43" y="137"/>
                </a:lnTo>
                <a:lnTo>
                  <a:pt x="38" y="135"/>
                </a:lnTo>
                <a:lnTo>
                  <a:pt x="34" y="133"/>
                </a:lnTo>
                <a:lnTo>
                  <a:pt x="31" y="131"/>
                </a:lnTo>
                <a:lnTo>
                  <a:pt x="27" y="127"/>
                </a:lnTo>
                <a:lnTo>
                  <a:pt x="26" y="123"/>
                </a:lnTo>
                <a:lnTo>
                  <a:pt x="24" y="118"/>
                </a:lnTo>
                <a:lnTo>
                  <a:pt x="24" y="113"/>
                </a:lnTo>
                <a:lnTo>
                  <a:pt x="24" y="107"/>
                </a:lnTo>
                <a:lnTo>
                  <a:pt x="25" y="103"/>
                </a:lnTo>
                <a:lnTo>
                  <a:pt x="27" y="99"/>
                </a:lnTo>
                <a:lnTo>
                  <a:pt x="30" y="96"/>
                </a:lnTo>
                <a:lnTo>
                  <a:pt x="33" y="92"/>
                </a:lnTo>
                <a:lnTo>
                  <a:pt x="37" y="90"/>
                </a:lnTo>
                <a:lnTo>
                  <a:pt x="42" y="89"/>
                </a:lnTo>
                <a:lnTo>
                  <a:pt x="47" y="88"/>
                </a:lnTo>
                <a:lnTo>
                  <a:pt x="59" y="85"/>
                </a:lnTo>
                <a:lnTo>
                  <a:pt x="71" y="84"/>
                </a:lnTo>
                <a:lnTo>
                  <a:pt x="81" y="82"/>
                </a:lnTo>
                <a:lnTo>
                  <a:pt x="91" y="77"/>
                </a:lnTo>
                <a:close/>
                <a:moveTo>
                  <a:pt x="93" y="134"/>
                </a:moveTo>
                <a:lnTo>
                  <a:pt x="93" y="140"/>
                </a:lnTo>
                <a:lnTo>
                  <a:pt x="94" y="145"/>
                </a:lnTo>
                <a:lnTo>
                  <a:pt x="96" y="148"/>
                </a:lnTo>
                <a:lnTo>
                  <a:pt x="98" y="152"/>
                </a:lnTo>
                <a:lnTo>
                  <a:pt x="101" y="154"/>
                </a:lnTo>
                <a:lnTo>
                  <a:pt x="105" y="156"/>
                </a:lnTo>
                <a:lnTo>
                  <a:pt x="110" y="157"/>
                </a:lnTo>
                <a:lnTo>
                  <a:pt x="116" y="157"/>
                </a:lnTo>
                <a:lnTo>
                  <a:pt x="121" y="156"/>
                </a:lnTo>
                <a:lnTo>
                  <a:pt x="129" y="155"/>
                </a:lnTo>
                <a:lnTo>
                  <a:pt x="129" y="135"/>
                </a:lnTo>
                <a:lnTo>
                  <a:pt x="122" y="137"/>
                </a:lnTo>
                <a:lnTo>
                  <a:pt x="118" y="135"/>
                </a:lnTo>
                <a:lnTo>
                  <a:pt x="115" y="132"/>
                </a:lnTo>
                <a:lnTo>
                  <a:pt x="114" y="127"/>
                </a:lnTo>
                <a:lnTo>
                  <a:pt x="114" y="120"/>
                </a:lnTo>
                <a:lnTo>
                  <a:pt x="114" y="46"/>
                </a:lnTo>
                <a:lnTo>
                  <a:pt x="113" y="35"/>
                </a:lnTo>
                <a:lnTo>
                  <a:pt x="111" y="26"/>
                </a:lnTo>
                <a:lnTo>
                  <a:pt x="107" y="18"/>
                </a:lnTo>
                <a:lnTo>
                  <a:pt x="101" y="11"/>
                </a:lnTo>
                <a:lnTo>
                  <a:pt x="94" y="6"/>
                </a:lnTo>
                <a:lnTo>
                  <a:pt x="84" y="3"/>
                </a:lnTo>
                <a:lnTo>
                  <a:pt x="74" y="1"/>
                </a:lnTo>
                <a:lnTo>
                  <a:pt x="61" y="0"/>
                </a:lnTo>
                <a:lnTo>
                  <a:pt x="49" y="1"/>
                </a:lnTo>
                <a:lnTo>
                  <a:pt x="38" y="4"/>
                </a:lnTo>
                <a:lnTo>
                  <a:pt x="28" y="7"/>
                </a:lnTo>
                <a:lnTo>
                  <a:pt x="21" y="13"/>
                </a:lnTo>
                <a:lnTo>
                  <a:pt x="15" y="20"/>
                </a:lnTo>
                <a:lnTo>
                  <a:pt x="11" y="28"/>
                </a:lnTo>
                <a:lnTo>
                  <a:pt x="7" y="38"/>
                </a:lnTo>
                <a:lnTo>
                  <a:pt x="6" y="48"/>
                </a:lnTo>
                <a:lnTo>
                  <a:pt x="6" y="49"/>
                </a:lnTo>
                <a:lnTo>
                  <a:pt x="28" y="49"/>
                </a:lnTo>
                <a:lnTo>
                  <a:pt x="28" y="43"/>
                </a:lnTo>
                <a:lnTo>
                  <a:pt x="31" y="38"/>
                </a:lnTo>
                <a:lnTo>
                  <a:pt x="33" y="33"/>
                </a:lnTo>
                <a:lnTo>
                  <a:pt x="37" y="29"/>
                </a:lnTo>
                <a:lnTo>
                  <a:pt x="41" y="26"/>
                </a:lnTo>
                <a:lnTo>
                  <a:pt x="46" y="24"/>
                </a:lnTo>
                <a:lnTo>
                  <a:pt x="53" y="22"/>
                </a:lnTo>
                <a:lnTo>
                  <a:pt x="60" y="22"/>
                </a:lnTo>
                <a:lnTo>
                  <a:pt x="67" y="22"/>
                </a:lnTo>
                <a:lnTo>
                  <a:pt x="74" y="24"/>
                </a:lnTo>
                <a:lnTo>
                  <a:pt x="79" y="26"/>
                </a:lnTo>
                <a:lnTo>
                  <a:pt x="83" y="28"/>
                </a:lnTo>
                <a:lnTo>
                  <a:pt x="86" y="31"/>
                </a:lnTo>
                <a:lnTo>
                  <a:pt x="89" y="35"/>
                </a:lnTo>
                <a:lnTo>
                  <a:pt x="91" y="39"/>
                </a:lnTo>
                <a:lnTo>
                  <a:pt x="91" y="45"/>
                </a:lnTo>
                <a:lnTo>
                  <a:pt x="91" y="50"/>
                </a:lnTo>
                <a:lnTo>
                  <a:pt x="90" y="55"/>
                </a:lnTo>
                <a:lnTo>
                  <a:pt x="89" y="57"/>
                </a:lnTo>
                <a:lnTo>
                  <a:pt x="84" y="60"/>
                </a:lnTo>
                <a:lnTo>
                  <a:pt x="79" y="62"/>
                </a:lnTo>
                <a:lnTo>
                  <a:pt x="71" y="63"/>
                </a:lnTo>
                <a:lnTo>
                  <a:pt x="60" y="64"/>
                </a:lnTo>
                <a:lnTo>
                  <a:pt x="47" y="65"/>
                </a:lnTo>
                <a:lnTo>
                  <a:pt x="36" y="68"/>
                </a:lnTo>
                <a:lnTo>
                  <a:pt x="26" y="71"/>
                </a:lnTo>
                <a:lnTo>
                  <a:pt x="18" y="75"/>
                </a:lnTo>
                <a:lnTo>
                  <a:pt x="12" y="81"/>
                </a:lnTo>
                <a:lnTo>
                  <a:pt x="6" y="86"/>
                </a:lnTo>
                <a:lnTo>
                  <a:pt x="3" y="95"/>
                </a:lnTo>
                <a:lnTo>
                  <a:pt x="1" y="103"/>
                </a:lnTo>
                <a:lnTo>
                  <a:pt x="0" y="113"/>
                </a:lnTo>
                <a:lnTo>
                  <a:pt x="1" y="124"/>
                </a:lnTo>
                <a:lnTo>
                  <a:pt x="3" y="132"/>
                </a:lnTo>
                <a:lnTo>
                  <a:pt x="6" y="140"/>
                </a:lnTo>
                <a:lnTo>
                  <a:pt x="12" y="147"/>
                </a:lnTo>
                <a:lnTo>
                  <a:pt x="18" y="152"/>
                </a:lnTo>
                <a:lnTo>
                  <a:pt x="25" y="155"/>
                </a:lnTo>
                <a:lnTo>
                  <a:pt x="35" y="157"/>
                </a:lnTo>
                <a:lnTo>
                  <a:pt x="44" y="159"/>
                </a:lnTo>
                <a:lnTo>
                  <a:pt x="58" y="157"/>
                </a:lnTo>
                <a:lnTo>
                  <a:pt x="71" y="153"/>
                </a:lnTo>
                <a:lnTo>
                  <a:pt x="82" y="145"/>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72" name="Freeform 508"/>
          <p:cNvSpPr>
            <a:spLocks/>
          </p:cNvSpPr>
          <p:nvPr/>
        </p:nvSpPr>
        <p:spPr bwMode="auto">
          <a:xfrm>
            <a:off x="7258050" y="4860925"/>
            <a:ext cx="52388" cy="82550"/>
          </a:xfrm>
          <a:custGeom>
            <a:avLst/>
            <a:gdLst>
              <a:gd name="T0" fmla="*/ 41359 w 114"/>
              <a:gd name="T1" fmla="*/ 82550 h 155"/>
              <a:gd name="T2" fmla="*/ 52388 w 114"/>
              <a:gd name="T3" fmla="*/ 82550 h 155"/>
              <a:gd name="T4" fmla="*/ 52388 w 114"/>
              <a:gd name="T5" fmla="*/ 34085 h 155"/>
              <a:gd name="T6" fmla="*/ 52388 w 114"/>
              <a:gd name="T7" fmla="*/ 30357 h 155"/>
              <a:gd name="T8" fmla="*/ 52388 w 114"/>
              <a:gd name="T9" fmla="*/ 25031 h 155"/>
              <a:gd name="T10" fmla="*/ 51928 w 114"/>
              <a:gd name="T11" fmla="*/ 20238 h 155"/>
              <a:gd name="T12" fmla="*/ 51469 w 114"/>
              <a:gd name="T13" fmla="*/ 14912 h 155"/>
              <a:gd name="T14" fmla="*/ 49171 w 114"/>
              <a:gd name="T15" fmla="*/ 11184 h 155"/>
              <a:gd name="T16" fmla="*/ 47793 w 114"/>
              <a:gd name="T17" fmla="*/ 7989 h 155"/>
              <a:gd name="T18" fmla="*/ 46414 w 114"/>
              <a:gd name="T19" fmla="*/ 6391 h 155"/>
              <a:gd name="T20" fmla="*/ 44576 w 114"/>
              <a:gd name="T21" fmla="*/ 4261 h 155"/>
              <a:gd name="T22" fmla="*/ 42278 w 114"/>
              <a:gd name="T23" fmla="*/ 2663 h 155"/>
              <a:gd name="T24" fmla="*/ 39521 w 114"/>
              <a:gd name="T25" fmla="*/ 1598 h 155"/>
              <a:gd name="T26" fmla="*/ 36764 w 114"/>
              <a:gd name="T27" fmla="*/ 533 h 155"/>
              <a:gd name="T28" fmla="*/ 33547 w 114"/>
              <a:gd name="T29" fmla="*/ 0 h 155"/>
              <a:gd name="T30" fmla="*/ 29870 w 114"/>
              <a:gd name="T31" fmla="*/ 0 h 155"/>
              <a:gd name="T32" fmla="*/ 27113 w 114"/>
              <a:gd name="T33" fmla="*/ 0 h 155"/>
              <a:gd name="T34" fmla="*/ 24356 w 114"/>
              <a:gd name="T35" fmla="*/ 533 h 155"/>
              <a:gd name="T36" fmla="*/ 21139 w 114"/>
              <a:gd name="T37" fmla="*/ 2130 h 155"/>
              <a:gd name="T38" fmla="*/ 18841 w 114"/>
              <a:gd name="T39" fmla="*/ 3195 h 155"/>
              <a:gd name="T40" fmla="*/ 16544 w 114"/>
              <a:gd name="T41" fmla="*/ 5326 h 155"/>
              <a:gd name="T42" fmla="*/ 13786 w 114"/>
              <a:gd name="T43" fmla="*/ 7456 h 155"/>
              <a:gd name="T44" fmla="*/ 11948 w 114"/>
              <a:gd name="T45" fmla="*/ 10652 h 155"/>
              <a:gd name="T46" fmla="*/ 10110 w 114"/>
              <a:gd name="T47" fmla="*/ 13847 h 155"/>
              <a:gd name="T48" fmla="*/ 10110 w 114"/>
              <a:gd name="T49" fmla="*/ 2130 h 155"/>
              <a:gd name="T50" fmla="*/ 0 w 114"/>
              <a:gd name="T51" fmla="*/ 2130 h 155"/>
              <a:gd name="T52" fmla="*/ 0 w 114"/>
              <a:gd name="T53" fmla="*/ 82550 h 155"/>
              <a:gd name="T54" fmla="*/ 10570 w 114"/>
              <a:gd name="T55" fmla="*/ 82550 h 155"/>
              <a:gd name="T56" fmla="*/ 10570 w 114"/>
              <a:gd name="T57" fmla="*/ 36748 h 155"/>
              <a:gd name="T58" fmla="*/ 11029 w 114"/>
              <a:gd name="T59" fmla="*/ 30890 h 155"/>
              <a:gd name="T60" fmla="*/ 11948 w 114"/>
              <a:gd name="T61" fmla="*/ 26096 h 155"/>
              <a:gd name="T62" fmla="*/ 13327 w 114"/>
              <a:gd name="T63" fmla="*/ 21836 h 155"/>
              <a:gd name="T64" fmla="*/ 15624 w 114"/>
              <a:gd name="T65" fmla="*/ 18108 h 155"/>
              <a:gd name="T66" fmla="*/ 18382 w 114"/>
              <a:gd name="T67" fmla="*/ 15445 h 155"/>
              <a:gd name="T68" fmla="*/ 21139 w 114"/>
              <a:gd name="T69" fmla="*/ 13847 h 155"/>
              <a:gd name="T70" fmla="*/ 25275 w 114"/>
              <a:gd name="T71" fmla="*/ 12782 h 155"/>
              <a:gd name="T72" fmla="*/ 28951 w 114"/>
              <a:gd name="T73" fmla="*/ 11717 h 155"/>
              <a:gd name="T74" fmla="*/ 32168 w 114"/>
              <a:gd name="T75" fmla="*/ 12782 h 155"/>
              <a:gd name="T76" fmla="*/ 35385 w 114"/>
              <a:gd name="T77" fmla="*/ 13315 h 155"/>
              <a:gd name="T78" fmla="*/ 37223 w 114"/>
              <a:gd name="T79" fmla="*/ 14912 h 155"/>
              <a:gd name="T80" fmla="*/ 39061 w 114"/>
              <a:gd name="T81" fmla="*/ 17043 h 155"/>
              <a:gd name="T82" fmla="*/ 39980 w 114"/>
              <a:gd name="T83" fmla="*/ 20238 h 155"/>
              <a:gd name="T84" fmla="*/ 40899 w 114"/>
              <a:gd name="T85" fmla="*/ 23966 h 155"/>
              <a:gd name="T86" fmla="*/ 41359 w 114"/>
              <a:gd name="T87" fmla="*/ 28227 h 155"/>
              <a:gd name="T88" fmla="*/ 41359 w 114"/>
              <a:gd name="T89" fmla="*/ 33020 h 155"/>
              <a:gd name="T90" fmla="*/ 41359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0" y="155"/>
                </a:moveTo>
                <a:lnTo>
                  <a:pt x="114" y="155"/>
                </a:lnTo>
                <a:lnTo>
                  <a:pt x="114" y="64"/>
                </a:lnTo>
                <a:lnTo>
                  <a:pt x="114" y="57"/>
                </a:lnTo>
                <a:lnTo>
                  <a:pt x="114" y="47"/>
                </a:lnTo>
                <a:lnTo>
                  <a:pt x="113" y="38"/>
                </a:lnTo>
                <a:lnTo>
                  <a:pt x="112" y="28"/>
                </a:lnTo>
                <a:lnTo>
                  <a:pt x="107" y="21"/>
                </a:lnTo>
                <a:lnTo>
                  <a:pt x="104" y="15"/>
                </a:lnTo>
                <a:lnTo>
                  <a:pt x="101" y="12"/>
                </a:lnTo>
                <a:lnTo>
                  <a:pt x="97" y="8"/>
                </a:lnTo>
                <a:lnTo>
                  <a:pt x="92" y="5"/>
                </a:lnTo>
                <a:lnTo>
                  <a:pt x="86" y="3"/>
                </a:lnTo>
                <a:lnTo>
                  <a:pt x="80" y="1"/>
                </a:lnTo>
                <a:lnTo>
                  <a:pt x="73" y="0"/>
                </a:lnTo>
                <a:lnTo>
                  <a:pt x="65" y="0"/>
                </a:lnTo>
                <a:lnTo>
                  <a:pt x="59" y="0"/>
                </a:lnTo>
                <a:lnTo>
                  <a:pt x="53" y="1"/>
                </a:lnTo>
                <a:lnTo>
                  <a:pt x="46" y="4"/>
                </a:lnTo>
                <a:lnTo>
                  <a:pt x="41" y="6"/>
                </a:lnTo>
                <a:lnTo>
                  <a:pt x="36" y="10"/>
                </a:lnTo>
                <a:lnTo>
                  <a:pt x="30" y="14"/>
                </a:lnTo>
                <a:lnTo>
                  <a:pt x="26" y="20"/>
                </a:lnTo>
                <a:lnTo>
                  <a:pt x="22" y="26"/>
                </a:lnTo>
                <a:lnTo>
                  <a:pt x="22" y="4"/>
                </a:lnTo>
                <a:lnTo>
                  <a:pt x="0" y="4"/>
                </a:lnTo>
                <a:lnTo>
                  <a:pt x="0" y="155"/>
                </a:lnTo>
                <a:lnTo>
                  <a:pt x="23" y="155"/>
                </a:lnTo>
                <a:lnTo>
                  <a:pt x="23" y="69"/>
                </a:lnTo>
                <a:lnTo>
                  <a:pt x="24" y="58"/>
                </a:lnTo>
                <a:lnTo>
                  <a:pt x="26" y="49"/>
                </a:lnTo>
                <a:lnTo>
                  <a:pt x="29" y="41"/>
                </a:lnTo>
                <a:lnTo>
                  <a:pt x="34" y="34"/>
                </a:lnTo>
                <a:lnTo>
                  <a:pt x="40" y="29"/>
                </a:lnTo>
                <a:lnTo>
                  <a:pt x="46" y="26"/>
                </a:lnTo>
                <a:lnTo>
                  <a:pt x="55" y="24"/>
                </a:lnTo>
                <a:lnTo>
                  <a:pt x="63" y="22"/>
                </a:lnTo>
                <a:lnTo>
                  <a:pt x="70" y="24"/>
                </a:lnTo>
                <a:lnTo>
                  <a:pt x="77" y="25"/>
                </a:lnTo>
                <a:lnTo>
                  <a:pt x="81" y="28"/>
                </a:lnTo>
                <a:lnTo>
                  <a:pt x="85" y="32"/>
                </a:lnTo>
                <a:lnTo>
                  <a:pt x="87" y="38"/>
                </a:lnTo>
                <a:lnTo>
                  <a:pt x="89" y="45"/>
                </a:lnTo>
                <a:lnTo>
                  <a:pt x="90" y="53"/>
                </a:lnTo>
                <a:lnTo>
                  <a:pt x="90" y="62"/>
                </a:lnTo>
                <a:lnTo>
                  <a:pt x="9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73" name="Freeform 509"/>
          <p:cNvSpPr>
            <a:spLocks noEditPoints="1"/>
          </p:cNvSpPr>
          <p:nvPr/>
        </p:nvSpPr>
        <p:spPr bwMode="auto">
          <a:xfrm>
            <a:off x="7359650" y="4833939"/>
            <a:ext cx="63500" cy="109537"/>
          </a:xfrm>
          <a:custGeom>
            <a:avLst/>
            <a:gdLst>
              <a:gd name="T0" fmla="*/ 0 w 134"/>
              <a:gd name="T1" fmla="*/ 109537 h 207"/>
              <a:gd name="T2" fmla="*/ 12321 w 134"/>
              <a:gd name="T3" fmla="*/ 109537 h 207"/>
              <a:gd name="T4" fmla="*/ 12321 w 134"/>
              <a:gd name="T5" fmla="*/ 63500 h 207"/>
              <a:gd name="T6" fmla="*/ 29854 w 134"/>
              <a:gd name="T7" fmla="*/ 63500 h 207"/>
              <a:gd name="T8" fmla="*/ 36489 w 134"/>
              <a:gd name="T9" fmla="*/ 63500 h 207"/>
              <a:gd name="T10" fmla="*/ 42649 w 134"/>
              <a:gd name="T11" fmla="*/ 62971 h 207"/>
              <a:gd name="T12" fmla="*/ 47388 w 134"/>
              <a:gd name="T13" fmla="*/ 61383 h 207"/>
              <a:gd name="T14" fmla="*/ 52127 w 134"/>
              <a:gd name="T15" fmla="*/ 59266 h 207"/>
              <a:gd name="T16" fmla="*/ 54496 w 134"/>
              <a:gd name="T17" fmla="*/ 56621 h 207"/>
              <a:gd name="T18" fmla="*/ 56866 w 134"/>
              <a:gd name="T19" fmla="*/ 53975 h 207"/>
              <a:gd name="T20" fmla="*/ 59235 w 134"/>
              <a:gd name="T21" fmla="*/ 51329 h 207"/>
              <a:gd name="T22" fmla="*/ 60657 w 134"/>
              <a:gd name="T23" fmla="*/ 48154 h 207"/>
              <a:gd name="T24" fmla="*/ 62078 w 134"/>
              <a:gd name="T25" fmla="*/ 44450 h 207"/>
              <a:gd name="T26" fmla="*/ 62552 w 134"/>
              <a:gd name="T27" fmla="*/ 40746 h 207"/>
              <a:gd name="T28" fmla="*/ 63500 w 134"/>
              <a:gd name="T29" fmla="*/ 36512 h 207"/>
              <a:gd name="T30" fmla="*/ 63500 w 134"/>
              <a:gd name="T31" fmla="*/ 31750 h 207"/>
              <a:gd name="T32" fmla="*/ 63500 w 134"/>
              <a:gd name="T33" fmla="*/ 26987 h 207"/>
              <a:gd name="T34" fmla="*/ 63026 w 134"/>
              <a:gd name="T35" fmla="*/ 22754 h 207"/>
              <a:gd name="T36" fmla="*/ 62078 w 134"/>
              <a:gd name="T37" fmla="*/ 18521 h 207"/>
              <a:gd name="T38" fmla="*/ 60657 w 134"/>
              <a:gd name="T39" fmla="*/ 14817 h 207"/>
              <a:gd name="T40" fmla="*/ 59235 w 134"/>
              <a:gd name="T41" fmla="*/ 11642 h 207"/>
              <a:gd name="T42" fmla="*/ 56866 w 134"/>
              <a:gd name="T43" fmla="*/ 8467 h 207"/>
              <a:gd name="T44" fmla="*/ 54970 w 134"/>
              <a:gd name="T45" fmla="*/ 5821 h 207"/>
              <a:gd name="T46" fmla="*/ 52127 w 134"/>
              <a:gd name="T47" fmla="*/ 4233 h 207"/>
              <a:gd name="T48" fmla="*/ 47862 w 134"/>
              <a:gd name="T49" fmla="*/ 1587 h 207"/>
              <a:gd name="T50" fmla="*/ 43123 w 134"/>
              <a:gd name="T51" fmla="*/ 529 h 207"/>
              <a:gd name="T52" fmla="*/ 37910 w 134"/>
              <a:gd name="T53" fmla="*/ 0 h 207"/>
              <a:gd name="T54" fmla="*/ 32698 w 134"/>
              <a:gd name="T55" fmla="*/ 0 h 207"/>
              <a:gd name="T56" fmla="*/ 29381 w 134"/>
              <a:gd name="T57" fmla="*/ 0 h 207"/>
              <a:gd name="T58" fmla="*/ 0 w 134"/>
              <a:gd name="T59" fmla="*/ 0 h 207"/>
              <a:gd name="T60" fmla="*/ 0 w 134"/>
              <a:gd name="T61" fmla="*/ 109537 h 207"/>
              <a:gd name="T62" fmla="*/ 12321 w 134"/>
              <a:gd name="T63" fmla="*/ 49741 h 207"/>
              <a:gd name="T64" fmla="*/ 12321 w 134"/>
              <a:gd name="T65" fmla="*/ 13229 h 207"/>
              <a:gd name="T66" fmla="*/ 33172 w 134"/>
              <a:gd name="T67" fmla="*/ 13229 h 207"/>
              <a:gd name="T68" fmla="*/ 37437 w 134"/>
              <a:gd name="T69" fmla="*/ 13229 h 207"/>
              <a:gd name="T70" fmla="*/ 41228 w 134"/>
              <a:gd name="T71" fmla="*/ 14817 h 207"/>
              <a:gd name="T72" fmla="*/ 44071 w 134"/>
              <a:gd name="T73" fmla="*/ 15875 h 207"/>
              <a:gd name="T74" fmla="*/ 46440 w 134"/>
              <a:gd name="T75" fmla="*/ 17992 h 207"/>
              <a:gd name="T76" fmla="*/ 48336 w 134"/>
              <a:gd name="T77" fmla="*/ 20108 h 207"/>
              <a:gd name="T78" fmla="*/ 50231 w 134"/>
              <a:gd name="T79" fmla="*/ 23283 h 207"/>
              <a:gd name="T80" fmla="*/ 50705 w 134"/>
              <a:gd name="T81" fmla="*/ 26987 h 207"/>
              <a:gd name="T82" fmla="*/ 51179 w 134"/>
              <a:gd name="T83" fmla="*/ 31221 h 207"/>
              <a:gd name="T84" fmla="*/ 50705 w 134"/>
              <a:gd name="T85" fmla="*/ 36512 h 207"/>
              <a:gd name="T86" fmla="*/ 50231 w 134"/>
              <a:gd name="T87" fmla="*/ 40746 h 207"/>
              <a:gd name="T88" fmla="*/ 48336 w 134"/>
              <a:gd name="T89" fmla="*/ 43921 h 207"/>
              <a:gd name="T90" fmla="*/ 46440 w 134"/>
              <a:gd name="T91" fmla="*/ 46037 h 207"/>
              <a:gd name="T92" fmla="*/ 44071 w 134"/>
              <a:gd name="T93" fmla="*/ 48154 h 207"/>
              <a:gd name="T94" fmla="*/ 40754 w 134"/>
              <a:gd name="T95" fmla="*/ 49212 h 207"/>
              <a:gd name="T96" fmla="*/ 36489 w 134"/>
              <a:gd name="T97" fmla="*/ 49741 h 207"/>
              <a:gd name="T98" fmla="*/ 32224 w 134"/>
              <a:gd name="T99" fmla="*/ 49741 h 207"/>
              <a:gd name="T100" fmla="*/ 12321 w 134"/>
              <a:gd name="T101" fmla="*/ 49741 h 2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4"/>
              <a:gd name="T154" fmla="*/ 0 h 207"/>
              <a:gd name="T155" fmla="*/ 134 w 134"/>
              <a:gd name="T156" fmla="*/ 207 h 2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4" h="207">
                <a:moveTo>
                  <a:pt x="0" y="207"/>
                </a:moveTo>
                <a:lnTo>
                  <a:pt x="26" y="207"/>
                </a:lnTo>
                <a:lnTo>
                  <a:pt x="26" y="120"/>
                </a:lnTo>
                <a:lnTo>
                  <a:pt x="63" y="120"/>
                </a:lnTo>
                <a:lnTo>
                  <a:pt x="77" y="120"/>
                </a:lnTo>
                <a:lnTo>
                  <a:pt x="90" y="119"/>
                </a:lnTo>
                <a:lnTo>
                  <a:pt x="100" y="116"/>
                </a:lnTo>
                <a:lnTo>
                  <a:pt x="110" y="112"/>
                </a:lnTo>
                <a:lnTo>
                  <a:pt x="115" y="107"/>
                </a:lnTo>
                <a:lnTo>
                  <a:pt x="120" y="102"/>
                </a:lnTo>
                <a:lnTo>
                  <a:pt x="125" y="97"/>
                </a:lnTo>
                <a:lnTo>
                  <a:pt x="128" y="91"/>
                </a:lnTo>
                <a:lnTo>
                  <a:pt x="131" y="84"/>
                </a:lnTo>
                <a:lnTo>
                  <a:pt x="132" y="77"/>
                </a:lnTo>
                <a:lnTo>
                  <a:pt x="134" y="69"/>
                </a:lnTo>
                <a:lnTo>
                  <a:pt x="134" y="60"/>
                </a:lnTo>
                <a:lnTo>
                  <a:pt x="134" y="51"/>
                </a:lnTo>
                <a:lnTo>
                  <a:pt x="133" y="43"/>
                </a:lnTo>
                <a:lnTo>
                  <a:pt x="131" y="35"/>
                </a:lnTo>
                <a:lnTo>
                  <a:pt x="128" y="28"/>
                </a:lnTo>
                <a:lnTo>
                  <a:pt x="125" y="22"/>
                </a:lnTo>
                <a:lnTo>
                  <a:pt x="120" y="16"/>
                </a:lnTo>
                <a:lnTo>
                  <a:pt x="116" y="11"/>
                </a:lnTo>
                <a:lnTo>
                  <a:pt x="110" y="8"/>
                </a:lnTo>
                <a:lnTo>
                  <a:pt x="101" y="3"/>
                </a:lnTo>
                <a:lnTo>
                  <a:pt x="91" y="1"/>
                </a:lnTo>
                <a:lnTo>
                  <a:pt x="80" y="0"/>
                </a:lnTo>
                <a:lnTo>
                  <a:pt x="69" y="0"/>
                </a:lnTo>
                <a:lnTo>
                  <a:pt x="62" y="0"/>
                </a:lnTo>
                <a:lnTo>
                  <a:pt x="0" y="0"/>
                </a:lnTo>
                <a:lnTo>
                  <a:pt x="0" y="207"/>
                </a:lnTo>
                <a:close/>
                <a:moveTo>
                  <a:pt x="26" y="94"/>
                </a:moveTo>
                <a:lnTo>
                  <a:pt x="26" y="25"/>
                </a:lnTo>
                <a:lnTo>
                  <a:pt x="70" y="25"/>
                </a:lnTo>
                <a:lnTo>
                  <a:pt x="79" y="25"/>
                </a:lnTo>
                <a:lnTo>
                  <a:pt x="87" y="28"/>
                </a:lnTo>
                <a:lnTo>
                  <a:pt x="93" y="30"/>
                </a:lnTo>
                <a:lnTo>
                  <a:pt x="98" y="34"/>
                </a:lnTo>
                <a:lnTo>
                  <a:pt x="102" y="38"/>
                </a:lnTo>
                <a:lnTo>
                  <a:pt x="106" y="44"/>
                </a:lnTo>
                <a:lnTo>
                  <a:pt x="107" y="51"/>
                </a:lnTo>
                <a:lnTo>
                  <a:pt x="108" y="59"/>
                </a:lnTo>
                <a:lnTo>
                  <a:pt x="107" y="69"/>
                </a:lnTo>
                <a:lnTo>
                  <a:pt x="106" y="77"/>
                </a:lnTo>
                <a:lnTo>
                  <a:pt x="102" y="83"/>
                </a:lnTo>
                <a:lnTo>
                  <a:pt x="98" y="87"/>
                </a:lnTo>
                <a:lnTo>
                  <a:pt x="93" y="91"/>
                </a:lnTo>
                <a:lnTo>
                  <a:pt x="86" y="93"/>
                </a:lnTo>
                <a:lnTo>
                  <a:pt x="77" y="94"/>
                </a:lnTo>
                <a:lnTo>
                  <a:pt x="68" y="94"/>
                </a:lnTo>
                <a:lnTo>
                  <a:pt x="26" y="9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74" name="Freeform 510"/>
          <p:cNvSpPr>
            <a:spLocks noEditPoints="1"/>
          </p:cNvSpPr>
          <p:nvPr/>
        </p:nvSpPr>
        <p:spPr bwMode="auto">
          <a:xfrm>
            <a:off x="7435850" y="4833939"/>
            <a:ext cx="12700" cy="109537"/>
          </a:xfrm>
          <a:custGeom>
            <a:avLst/>
            <a:gdLst>
              <a:gd name="T0" fmla="*/ 0 w 23"/>
              <a:gd name="T1" fmla="*/ 109537 h 207"/>
              <a:gd name="T2" fmla="*/ 12700 w 23"/>
              <a:gd name="T3" fmla="*/ 109537 h 207"/>
              <a:gd name="T4" fmla="*/ 12700 w 23"/>
              <a:gd name="T5" fmla="*/ 29633 h 207"/>
              <a:gd name="T6" fmla="*/ 0 w 23"/>
              <a:gd name="T7" fmla="*/ 29633 h 207"/>
              <a:gd name="T8" fmla="*/ 0 w 23"/>
              <a:gd name="T9" fmla="*/ 109537 h 207"/>
              <a:gd name="T10" fmla="*/ 0 w 23"/>
              <a:gd name="T11" fmla="*/ 14817 h 207"/>
              <a:gd name="T12" fmla="*/ 12700 w 23"/>
              <a:gd name="T13" fmla="*/ 14817 h 207"/>
              <a:gd name="T14" fmla="*/ 12700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75" name="Freeform 511"/>
          <p:cNvSpPr>
            <a:spLocks noEditPoints="1"/>
          </p:cNvSpPr>
          <p:nvPr/>
        </p:nvSpPr>
        <p:spPr bwMode="auto">
          <a:xfrm>
            <a:off x="7461250" y="4860925"/>
            <a:ext cx="57150" cy="84138"/>
          </a:xfrm>
          <a:custGeom>
            <a:avLst/>
            <a:gdLst>
              <a:gd name="T0" fmla="*/ 44706 w 124"/>
              <a:gd name="T1" fmla="*/ 59796 h 159"/>
              <a:gd name="T2" fmla="*/ 41941 w 124"/>
              <a:gd name="T3" fmla="*/ 65617 h 159"/>
              <a:gd name="T4" fmla="*/ 37793 w 124"/>
              <a:gd name="T5" fmla="*/ 69321 h 159"/>
              <a:gd name="T6" fmla="*/ 32723 w 124"/>
              <a:gd name="T7" fmla="*/ 71438 h 159"/>
              <a:gd name="T8" fmla="*/ 25349 w 124"/>
              <a:gd name="T9" fmla="*/ 70909 h 159"/>
              <a:gd name="T10" fmla="*/ 18896 w 124"/>
              <a:gd name="T11" fmla="*/ 67734 h 159"/>
              <a:gd name="T12" fmla="*/ 14288 w 124"/>
              <a:gd name="T13" fmla="*/ 61913 h 159"/>
              <a:gd name="T14" fmla="*/ 11522 w 124"/>
              <a:gd name="T15" fmla="*/ 51859 h 159"/>
              <a:gd name="T16" fmla="*/ 57150 w 124"/>
              <a:gd name="T17" fmla="*/ 46567 h 159"/>
              <a:gd name="T18" fmla="*/ 56228 w 124"/>
              <a:gd name="T19" fmla="*/ 31750 h 159"/>
              <a:gd name="T20" fmla="*/ 52541 w 124"/>
              <a:gd name="T21" fmla="*/ 16404 h 159"/>
              <a:gd name="T22" fmla="*/ 45167 w 124"/>
              <a:gd name="T23" fmla="*/ 6350 h 159"/>
              <a:gd name="T24" fmla="*/ 35027 w 124"/>
              <a:gd name="T25" fmla="*/ 529 h 159"/>
              <a:gd name="T26" fmla="*/ 22583 w 124"/>
              <a:gd name="T27" fmla="*/ 529 h 159"/>
              <a:gd name="T28" fmla="*/ 11522 w 124"/>
              <a:gd name="T29" fmla="*/ 6350 h 159"/>
              <a:gd name="T30" fmla="*/ 4609 w 124"/>
              <a:gd name="T31" fmla="*/ 17463 h 159"/>
              <a:gd name="T32" fmla="*/ 461 w 124"/>
              <a:gd name="T33" fmla="*/ 33338 h 159"/>
              <a:gd name="T34" fmla="*/ 461 w 124"/>
              <a:gd name="T35" fmla="*/ 51859 h 159"/>
              <a:gd name="T36" fmla="*/ 4609 w 124"/>
              <a:gd name="T37" fmla="*/ 67205 h 159"/>
              <a:gd name="T38" fmla="*/ 11522 w 124"/>
              <a:gd name="T39" fmla="*/ 77788 h 159"/>
              <a:gd name="T40" fmla="*/ 22583 w 124"/>
              <a:gd name="T41" fmla="*/ 83080 h 159"/>
              <a:gd name="T42" fmla="*/ 33645 w 124"/>
              <a:gd name="T43" fmla="*/ 83080 h 159"/>
              <a:gd name="T44" fmla="*/ 43323 w 124"/>
              <a:gd name="T45" fmla="*/ 79375 h 159"/>
              <a:gd name="T46" fmla="*/ 50237 w 124"/>
              <a:gd name="T47" fmla="*/ 73025 h 159"/>
              <a:gd name="T48" fmla="*/ 54846 w 124"/>
              <a:gd name="T49" fmla="*/ 62971 h 159"/>
              <a:gd name="T50" fmla="*/ 45628 w 124"/>
              <a:gd name="T51" fmla="*/ 56621 h 159"/>
              <a:gd name="T52" fmla="*/ 11522 w 124"/>
              <a:gd name="T53" fmla="*/ 29634 h 159"/>
              <a:gd name="T54" fmla="*/ 14748 w 124"/>
              <a:gd name="T55" fmla="*/ 21167 h 159"/>
              <a:gd name="T56" fmla="*/ 18896 w 124"/>
              <a:gd name="T57" fmla="*/ 14817 h 159"/>
              <a:gd name="T58" fmla="*/ 24888 w 124"/>
              <a:gd name="T59" fmla="*/ 12700 h 159"/>
              <a:gd name="T60" fmla="*/ 32723 w 124"/>
              <a:gd name="T61" fmla="*/ 12700 h 159"/>
              <a:gd name="T62" fmla="*/ 39175 w 124"/>
              <a:gd name="T63" fmla="*/ 15346 h 159"/>
              <a:gd name="T64" fmla="*/ 43323 w 124"/>
              <a:gd name="T65" fmla="*/ 21167 h 159"/>
              <a:gd name="T66" fmla="*/ 45167 w 124"/>
              <a:gd name="T67" fmla="*/ 29634 h 159"/>
              <a:gd name="T68" fmla="*/ 11061 w 124"/>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9"/>
              <a:gd name="T107" fmla="*/ 124 w 124"/>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9">
                <a:moveTo>
                  <a:pt x="99" y="107"/>
                </a:moveTo>
                <a:lnTo>
                  <a:pt x="97" y="113"/>
                </a:lnTo>
                <a:lnTo>
                  <a:pt x="94" y="119"/>
                </a:lnTo>
                <a:lnTo>
                  <a:pt x="91" y="124"/>
                </a:lnTo>
                <a:lnTo>
                  <a:pt x="87" y="128"/>
                </a:lnTo>
                <a:lnTo>
                  <a:pt x="82" y="131"/>
                </a:lnTo>
                <a:lnTo>
                  <a:pt x="77" y="133"/>
                </a:lnTo>
                <a:lnTo>
                  <a:pt x="71" y="135"/>
                </a:lnTo>
                <a:lnTo>
                  <a:pt x="63" y="135"/>
                </a:lnTo>
                <a:lnTo>
                  <a:pt x="55" y="134"/>
                </a:lnTo>
                <a:lnTo>
                  <a:pt x="48" y="132"/>
                </a:lnTo>
                <a:lnTo>
                  <a:pt x="41" y="128"/>
                </a:lnTo>
                <a:lnTo>
                  <a:pt x="35" y="123"/>
                </a:lnTo>
                <a:lnTo>
                  <a:pt x="31" y="117"/>
                </a:lnTo>
                <a:lnTo>
                  <a:pt x="28" y="109"/>
                </a:lnTo>
                <a:lnTo>
                  <a:pt x="25" y="98"/>
                </a:lnTo>
                <a:lnTo>
                  <a:pt x="24" y="88"/>
                </a:lnTo>
                <a:lnTo>
                  <a:pt x="124" y="88"/>
                </a:lnTo>
                <a:lnTo>
                  <a:pt x="124" y="76"/>
                </a:lnTo>
                <a:lnTo>
                  <a:pt x="122" y="60"/>
                </a:lnTo>
                <a:lnTo>
                  <a:pt x="119" y="43"/>
                </a:lnTo>
                <a:lnTo>
                  <a:pt x="114" y="31"/>
                </a:lnTo>
                <a:lnTo>
                  <a:pt x="108" y="20"/>
                </a:lnTo>
                <a:lnTo>
                  <a:pt x="98" y="12"/>
                </a:lnTo>
                <a:lnTo>
                  <a:pt x="88" y="5"/>
                </a:lnTo>
                <a:lnTo>
                  <a:pt x="76" y="1"/>
                </a:lnTo>
                <a:lnTo>
                  <a:pt x="61" y="0"/>
                </a:lnTo>
                <a:lnTo>
                  <a:pt x="49" y="1"/>
                </a:lnTo>
                <a:lnTo>
                  <a:pt x="36" y="6"/>
                </a:lnTo>
                <a:lnTo>
                  <a:pt x="25" y="12"/>
                </a:lnTo>
                <a:lnTo>
                  <a:pt x="17" y="21"/>
                </a:lnTo>
                <a:lnTo>
                  <a:pt x="10" y="33"/>
                </a:lnTo>
                <a:lnTo>
                  <a:pt x="4" y="47"/>
                </a:lnTo>
                <a:lnTo>
                  <a:pt x="1" y="63"/>
                </a:lnTo>
                <a:lnTo>
                  <a:pt x="0" y="81"/>
                </a:lnTo>
                <a:lnTo>
                  <a:pt x="1" y="98"/>
                </a:lnTo>
                <a:lnTo>
                  <a:pt x="4" y="113"/>
                </a:lnTo>
                <a:lnTo>
                  <a:pt x="10" y="127"/>
                </a:lnTo>
                <a:lnTo>
                  <a:pt x="17" y="138"/>
                </a:lnTo>
                <a:lnTo>
                  <a:pt x="25" y="147"/>
                </a:lnTo>
                <a:lnTo>
                  <a:pt x="36" y="153"/>
                </a:lnTo>
                <a:lnTo>
                  <a:pt x="49" y="157"/>
                </a:lnTo>
                <a:lnTo>
                  <a:pt x="61" y="159"/>
                </a:lnTo>
                <a:lnTo>
                  <a:pt x="73" y="157"/>
                </a:lnTo>
                <a:lnTo>
                  <a:pt x="85" y="155"/>
                </a:lnTo>
                <a:lnTo>
                  <a:pt x="94" y="150"/>
                </a:lnTo>
                <a:lnTo>
                  <a:pt x="102" y="145"/>
                </a:lnTo>
                <a:lnTo>
                  <a:pt x="109" y="138"/>
                </a:lnTo>
                <a:lnTo>
                  <a:pt x="115" y="128"/>
                </a:lnTo>
                <a:lnTo>
                  <a:pt x="119" y="119"/>
                </a:lnTo>
                <a:lnTo>
                  <a:pt x="121" y="107"/>
                </a:lnTo>
                <a:lnTo>
                  <a:pt x="99" y="107"/>
                </a:lnTo>
                <a:close/>
                <a:moveTo>
                  <a:pt x="24" y="67"/>
                </a:moveTo>
                <a:lnTo>
                  <a:pt x="25" y="56"/>
                </a:lnTo>
                <a:lnTo>
                  <a:pt x="28" y="48"/>
                </a:lnTo>
                <a:lnTo>
                  <a:pt x="32" y="40"/>
                </a:lnTo>
                <a:lnTo>
                  <a:pt x="36" y="34"/>
                </a:lnTo>
                <a:lnTo>
                  <a:pt x="41" y="28"/>
                </a:lnTo>
                <a:lnTo>
                  <a:pt x="48" y="25"/>
                </a:lnTo>
                <a:lnTo>
                  <a:pt x="54" y="24"/>
                </a:lnTo>
                <a:lnTo>
                  <a:pt x="62" y="22"/>
                </a:lnTo>
                <a:lnTo>
                  <a:pt x="71" y="24"/>
                </a:lnTo>
                <a:lnTo>
                  <a:pt x="78" y="25"/>
                </a:lnTo>
                <a:lnTo>
                  <a:pt x="85" y="29"/>
                </a:lnTo>
                <a:lnTo>
                  <a:pt x="90" y="34"/>
                </a:lnTo>
                <a:lnTo>
                  <a:pt x="94" y="40"/>
                </a:lnTo>
                <a:lnTo>
                  <a:pt x="97" y="48"/>
                </a:lnTo>
                <a:lnTo>
                  <a:pt x="98" y="56"/>
                </a:lnTo>
                <a:lnTo>
                  <a:pt x="99" y="67"/>
                </a:lnTo>
                <a:lnTo>
                  <a:pt x="24"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76" name="Freeform 512"/>
          <p:cNvSpPr>
            <a:spLocks/>
          </p:cNvSpPr>
          <p:nvPr/>
        </p:nvSpPr>
        <p:spPr bwMode="auto">
          <a:xfrm>
            <a:off x="7531100" y="4860925"/>
            <a:ext cx="31750" cy="82550"/>
          </a:xfrm>
          <a:custGeom>
            <a:avLst/>
            <a:gdLst>
              <a:gd name="T0" fmla="*/ 0 w 66"/>
              <a:gd name="T1" fmla="*/ 82550 h 155"/>
              <a:gd name="T2" fmla="*/ 11064 w 66"/>
              <a:gd name="T3" fmla="*/ 82550 h 155"/>
              <a:gd name="T4" fmla="*/ 11064 w 66"/>
              <a:gd name="T5" fmla="*/ 37281 h 155"/>
              <a:gd name="T6" fmla="*/ 11545 w 66"/>
              <a:gd name="T7" fmla="*/ 32487 h 155"/>
              <a:gd name="T8" fmla="*/ 12027 w 66"/>
              <a:gd name="T9" fmla="*/ 27162 h 155"/>
              <a:gd name="T10" fmla="*/ 13470 w 66"/>
              <a:gd name="T11" fmla="*/ 23966 h 155"/>
              <a:gd name="T12" fmla="*/ 15875 w 66"/>
              <a:gd name="T13" fmla="*/ 20771 h 155"/>
              <a:gd name="T14" fmla="*/ 18280 w 66"/>
              <a:gd name="T15" fmla="*/ 17575 h 155"/>
              <a:gd name="T16" fmla="*/ 21167 w 66"/>
              <a:gd name="T17" fmla="*/ 15445 h 155"/>
              <a:gd name="T18" fmla="*/ 25496 w 66"/>
              <a:gd name="T19" fmla="*/ 14912 h 155"/>
              <a:gd name="T20" fmla="*/ 29345 w 66"/>
              <a:gd name="T21" fmla="*/ 14380 h 155"/>
              <a:gd name="T22" fmla="*/ 31750 w 66"/>
              <a:gd name="T23" fmla="*/ 14380 h 155"/>
              <a:gd name="T24" fmla="*/ 31750 w 66"/>
              <a:gd name="T25" fmla="*/ 0 h 155"/>
              <a:gd name="T26" fmla="*/ 28864 w 66"/>
              <a:gd name="T27" fmla="*/ 0 h 155"/>
              <a:gd name="T28" fmla="*/ 25977 w 66"/>
              <a:gd name="T29" fmla="*/ 0 h 155"/>
              <a:gd name="T30" fmla="*/ 22610 w 66"/>
              <a:gd name="T31" fmla="*/ 1598 h 155"/>
              <a:gd name="T32" fmla="*/ 20205 w 66"/>
              <a:gd name="T33" fmla="*/ 2663 h 155"/>
              <a:gd name="T34" fmla="*/ 17799 w 66"/>
              <a:gd name="T35" fmla="*/ 3728 h 155"/>
              <a:gd name="T36" fmla="*/ 15875 w 66"/>
              <a:gd name="T37" fmla="*/ 6391 h 155"/>
              <a:gd name="T38" fmla="*/ 13470 w 66"/>
              <a:gd name="T39" fmla="*/ 9586 h 155"/>
              <a:gd name="T40" fmla="*/ 12027 w 66"/>
              <a:gd name="T41" fmla="*/ 12782 h 155"/>
              <a:gd name="T42" fmla="*/ 10583 w 66"/>
              <a:gd name="T43" fmla="*/ 16510 h 155"/>
              <a:gd name="T44" fmla="*/ 10583 w 66"/>
              <a:gd name="T45" fmla="*/ 2130 h 155"/>
              <a:gd name="T46" fmla="*/ 0 w 66"/>
              <a:gd name="T47" fmla="*/ 2130 h 155"/>
              <a:gd name="T48" fmla="*/ 0 w 66"/>
              <a:gd name="T49" fmla="*/ 8255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155"/>
              <a:gd name="T77" fmla="*/ 66 w 66"/>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155">
                <a:moveTo>
                  <a:pt x="0" y="155"/>
                </a:moveTo>
                <a:lnTo>
                  <a:pt x="23" y="155"/>
                </a:lnTo>
                <a:lnTo>
                  <a:pt x="23" y="70"/>
                </a:lnTo>
                <a:lnTo>
                  <a:pt x="24" y="61"/>
                </a:lnTo>
                <a:lnTo>
                  <a:pt x="25" y="51"/>
                </a:lnTo>
                <a:lnTo>
                  <a:pt x="28" y="45"/>
                </a:lnTo>
                <a:lnTo>
                  <a:pt x="33" y="39"/>
                </a:lnTo>
                <a:lnTo>
                  <a:pt x="38" y="33"/>
                </a:lnTo>
                <a:lnTo>
                  <a:pt x="44" y="29"/>
                </a:lnTo>
                <a:lnTo>
                  <a:pt x="53" y="28"/>
                </a:lnTo>
                <a:lnTo>
                  <a:pt x="61" y="27"/>
                </a:lnTo>
                <a:lnTo>
                  <a:pt x="66" y="27"/>
                </a:lnTo>
                <a:lnTo>
                  <a:pt x="66" y="0"/>
                </a:lnTo>
                <a:lnTo>
                  <a:pt x="60" y="0"/>
                </a:lnTo>
                <a:lnTo>
                  <a:pt x="54" y="0"/>
                </a:lnTo>
                <a:lnTo>
                  <a:pt x="47" y="3"/>
                </a:lnTo>
                <a:lnTo>
                  <a:pt x="42" y="5"/>
                </a:lnTo>
                <a:lnTo>
                  <a:pt x="37" y="7"/>
                </a:lnTo>
                <a:lnTo>
                  <a:pt x="33" y="12"/>
                </a:lnTo>
                <a:lnTo>
                  <a:pt x="28" y="18"/>
                </a:lnTo>
                <a:lnTo>
                  <a:pt x="25" y="24"/>
                </a:lnTo>
                <a:lnTo>
                  <a:pt x="22" y="31"/>
                </a:lnTo>
                <a:lnTo>
                  <a:pt x="22" y="4"/>
                </a:lnTo>
                <a:lnTo>
                  <a:pt x="0" y="4"/>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77" name="Freeform 513"/>
          <p:cNvSpPr>
            <a:spLocks/>
          </p:cNvSpPr>
          <p:nvPr/>
        </p:nvSpPr>
        <p:spPr bwMode="auto">
          <a:xfrm>
            <a:off x="7570788" y="4860925"/>
            <a:ext cx="31750" cy="82550"/>
          </a:xfrm>
          <a:custGeom>
            <a:avLst/>
            <a:gdLst>
              <a:gd name="T0" fmla="*/ 0 w 67"/>
              <a:gd name="T1" fmla="*/ 82550 h 155"/>
              <a:gd name="T2" fmla="*/ 11373 w 67"/>
              <a:gd name="T3" fmla="*/ 82550 h 155"/>
              <a:gd name="T4" fmla="*/ 11373 w 67"/>
              <a:gd name="T5" fmla="*/ 37281 h 155"/>
              <a:gd name="T6" fmla="*/ 11847 w 67"/>
              <a:gd name="T7" fmla="*/ 32487 h 155"/>
              <a:gd name="T8" fmla="*/ 12321 w 67"/>
              <a:gd name="T9" fmla="*/ 27162 h 155"/>
              <a:gd name="T10" fmla="*/ 13743 w 67"/>
              <a:gd name="T11" fmla="*/ 23966 h 155"/>
              <a:gd name="T12" fmla="*/ 15638 w 67"/>
              <a:gd name="T13" fmla="*/ 20771 h 155"/>
              <a:gd name="T14" fmla="*/ 18007 w 67"/>
              <a:gd name="T15" fmla="*/ 17575 h 155"/>
              <a:gd name="T16" fmla="*/ 21325 w 67"/>
              <a:gd name="T17" fmla="*/ 15445 h 155"/>
              <a:gd name="T18" fmla="*/ 25116 w 67"/>
              <a:gd name="T19" fmla="*/ 14912 h 155"/>
              <a:gd name="T20" fmla="*/ 29381 w 67"/>
              <a:gd name="T21" fmla="*/ 14380 h 155"/>
              <a:gd name="T22" fmla="*/ 31750 w 67"/>
              <a:gd name="T23" fmla="*/ 14380 h 155"/>
              <a:gd name="T24" fmla="*/ 31750 w 67"/>
              <a:gd name="T25" fmla="*/ 0 h 155"/>
              <a:gd name="T26" fmla="*/ 28433 w 67"/>
              <a:gd name="T27" fmla="*/ 0 h 155"/>
              <a:gd name="T28" fmla="*/ 25590 w 67"/>
              <a:gd name="T29" fmla="*/ 0 h 155"/>
              <a:gd name="T30" fmla="*/ 22746 w 67"/>
              <a:gd name="T31" fmla="*/ 1598 h 155"/>
              <a:gd name="T32" fmla="*/ 20377 w 67"/>
              <a:gd name="T33" fmla="*/ 2663 h 155"/>
              <a:gd name="T34" fmla="*/ 17534 w 67"/>
              <a:gd name="T35" fmla="*/ 3728 h 155"/>
              <a:gd name="T36" fmla="*/ 15638 w 67"/>
              <a:gd name="T37" fmla="*/ 6391 h 155"/>
              <a:gd name="T38" fmla="*/ 13743 w 67"/>
              <a:gd name="T39" fmla="*/ 9586 h 155"/>
              <a:gd name="T40" fmla="*/ 12321 w 67"/>
              <a:gd name="T41" fmla="*/ 12782 h 155"/>
              <a:gd name="T42" fmla="*/ 10425 w 67"/>
              <a:gd name="T43" fmla="*/ 16510 h 155"/>
              <a:gd name="T44" fmla="*/ 10425 w 67"/>
              <a:gd name="T45" fmla="*/ 2130 h 155"/>
              <a:gd name="T46" fmla="*/ 0 w 67"/>
              <a:gd name="T47" fmla="*/ 2130 h 155"/>
              <a:gd name="T48" fmla="*/ 0 w 67"/>
              <a:gd name="T49" fmla="*/ 8255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
              <a:gd name="T76" fmla="*/ 0 h 155"/>
              <a:gd name="T77" fmla="*/ 67 w 67"/>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 h="155">
                <a:moveTo>
                  <a:pt x="0" y="155"/>
                </a:moveTo>
                <a:lnTo>
                  <a:pt x="24" y="155"/>
                </a:lnTo>
                <a:lnTo>
                  <a:pt x="24" y="70"/>
                </a:lnTo>
                <a:lnTo>
                  <a:pt x="25" y="61"/>
                </a:lnTo>
                <a:lnTo>
                  <a:pt x="26" y="51"/>
                </a:lnTo>
                <a:lnTo>
                  <a:pt x="29" y="45"/>
                </a:lnTo>
                <a:lnTo>
                  <a:pt x="33" y="39"/>
                </a:lnTo>
                <a:lnTo>
                  <a:pt x="38" y="33"/>
                </a:lnTo>
                <a:lnTo>
                  <a:pt x="45" y="29"/>
                </a:lnTo>
                <a:lnTo>
                  <a:pt x="53" y="28"/>
                </a:lnTo>
                <a:lnTo>
                  <a:pt x="62" y="27"/>
                </a:lnTo>
                <a:lnTo>
                  <a:pt x="67" y="27"/>
                </a:lnTo>
                <a:lnTo>
                  <a:pt x="67" y="0"/>
                </a:lnTo>
                <a:lnTo>
                  <a:pt x="60" y="0"/>
                </a:lnTo>
                <a:lnTo>
                  <a:pt x="54" y="0"/>
                </a:lnTo>
                <a:lnTo>
                  <a:pt x="48" y="3"/>
                </a:lnTo>
                <a:lnTo>
                  <a:pt x="43" y="5"/>
                </a:lnTo>
                <a:lnTo>
                  <a:pt x="37" y="7"/>
                </a:lnTo>
                <a:lnTo>
                  <a:pt x="33" y="12"/>
                </a:lnTo>
                <a:lnTo>
                  <a:pt x="29" y="18"/>
                </a:lnTo>
                <a:lnTo>
                  <a:pt x="26" y="24"/>
                </a:lnTo>
                <a:lnTo>
                  <a:pt x="22" y="31"/>
                </a:lnTo>
                <a:lnTo>
                  <a:pt x="22" y="4"/>
                </a:lnTo>
                <a:lnTo>
                  <a:pt x="0" y="4"/>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78" name="Freeform 514"/>
          <p:cNvSpPr>
            <a:spLocks noEditPoints="1"/>
          </p:cNvSpPr>
          <p:nvPr/>
        </p:nvSpPr>
        <p:spPr bwMode="auto">
          <a:xfrm>
            <a:off x="7608888" y="4860925"/>
            <a:ext cx="57150" cy="84138"/>
          </a:xfrm>
          <a:custGeom>
            <a:avLst/>
            <a:gdLst>
              <a:gd name="T0" fmla="*/ 44706 w 124"/>
              <a:gd name="T1" fmla="*/ 59796 h 159"/>
              <a:gd name="T2" fmla="*/ 41941 w 124"/>
              <a:gd name="T3" fmla="*/ 65617 h 159"/>
              <a:gd name="T4" fmla="*/ 38254 w 124"/>
              <a:gd name="T5" fmla="*/ 69321 h 159"/>
              <a:gd name="T6" fmla="*/ 32723 w 124"/>
              <a:gd name="T7" fmla="*/ 71438 h 159"/>
              <a:gd name="T8" fmla="*/ 25349 w 124"/>
              <a:gd name="T9" fmla="*/ 70909 h 159"/>
              <a:gd name="T10" fmla="*/ 19357 w 124"/>
              <a:gd name="T11" fmla="*/ 67734 h 159"/>
              <a:gd name="T12" fmla="*/ 14288 w 124"/>
              <a:gd name="T13" fmla="*/ 61913 h 159"/>
              <a:gd name="T14" fmla="*/ 11983 w 124"/>
              <a:gd name="T15" fmla="*/ 51859 h 159"/>
              <a:gd name="T16" fmla="*/ 57150 w 124"/>
              <a:gd name="T17" fmla="*/ 46567 h 159"/>
              <a:gd name="T18" fmla="*/ 56689 w 124"/>
              <a:gd name="T19" fmla="*/ 31750 h 159"/>
              <a:gd name="T20" fmla="*/ 52541 w 124"/>
              <a:gd name="T21" fmla="*/ 16404 h 159"/>
              <a:gd name="T22" fmla="*/ 45628 w 124"/>
              <a:gd name="T23" fmla="*/ 6350 h 159"/>
              <a:gd name="T24" fmla="*/ 35027 w 124"/>
              <a:gd name="T25" fmla="*/ 529 h 159"/>
              <a:gd name="T26" fmla="*/ 22583 w 124"/>
              <a:gd name="T27" fmla="*/ 529 h 159"/>
              <a:gd name="T28" fmla="*/ 11983 w 124"/>
              <a:gd name="T29" fmla="*/ 6350 h 159"/>
              <a:gd name="T30" fmla="*/ 4609 w 124"/>
              <a:gd name="T31" fmla="*/ 17463 h 159"/>
              <a:gd name="T32" fmla="*/ 461 w 124"/>
              <a:gd name="T33" fmla="*/ 33338 h 159"/>
              <a:gd name="T34" fmla="*/ 461 w 124"/>
              <a:gd name="T35" fmla="*/ 51859 h 159"/>
              <a:gd name="T36" fmla="*/ 4609 w 124"/>
              <a:gd name="T37" fmla="*/ 67205 h 159"/>
              <a:gd name="T38" fmla="*/ 11983 w 124"/>
              <a:gd name="T39" fmla="*/ 77788 h 159"/>
              <a:gd name="T40" fmla="*/ 22583 w 124"/>
              <a:gd name="T41" fmla="*/ 83080 h 159"/>
              <a:gd name="T42" fmla="*/ 33645 w 124"/>
              <a:gd name="T43" fmla="*/ 83080 h 159"/>
              <a:gd name="T44" fmla="*/ 43323 w 124"/>
              <a:gd name="T45" fmla="*/ 79375 h 159"/>
              <a:gd name="T46" fmla="*/ 50237 w 124"/>
              <a:gd name="T47" fmla="*/ 73025 h 159"/>
              <a:gd name="T48" fmla="*/ 55306 w 124"/>
              <a:gd name="T49" fmla="*/ 62971 h 159"/>
              <a:gd name="T50" fmla="*/ 46089 w 124"/>
              <a:gd name="T51" fmla="*/ 56621 h 159"/>
              <a:gd name="T52" fmla="*/ 11983 w 124"/>
              <a:gd name="T53" fmla="*/ 29634 h 159"/>
              <a:gd name="T54" fmla="*/ 14748 w 124"/>
              <a:gd name="T55" fmla="*/ 21167 h 159"/>
              <a:gd name="T56" fmla="*/ 19357 w 124"/>
              <a:gd name="T57" fmla="*/ 14817 h 159"/>
              <a:gd name="T58" fmla="*/ 24888 w 124"/>
              <a:gd name="T59" fmla="*/ 12700 h 159"/>
              <a:gd name="T60" fmla="*/ 32723 w 124"/>
              <a:gd name="T61" fmla="*/ 12700 h 159"/>
              <a:gd name="T62" fmla="*/ 39175 w 124"/>
              <a:gd name="T63" fmla="*/ 15346 h 159"/>
              <a:gd name="T64" fmla="*/ 43323 w 124"/>
              <a:gd name="T65" fmla="*/ 21167 h 159"/>
              <a:gd name="T66" fmla="*/ 45628 w 124"/>
              <a:gd name="T67" fmla="*/ 29634 h 159"/>
              <a:gd name="T68" fmla="*/ 11522 w 124"/>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9"/>
              <a:gd name="T107" fmla="*/ 124 w 124"/>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9">
                <a:moveTo>
                  <a:pt x="100" y="107"/>
                </a:moveTo>
                <a:lnTo>
                  <a:pt x="97" y="113"/>
                </a:lnTo>
                <a:lnTo>
                  <a:pt x="94" y="119"/>
                </a:lnTo>
                <a:lnTo>
                  <a:pt x="91" y="124"/>
                </a:lnTo>
                <a:lnTo>
                  <a:pt x="87" y="128"/>
                </a:lnTo>
                <a:lnTo>
                  <a:pt x="83" y="131"/>
                </a:lnTo>
                <a:lnTo>
                  <a:pt x="77" y="133"/>
                </a:lnTo>
                <a:lnTo>
                  <a:pt x="71" y="135"/>
                </a:lnTo>
                <a:lnTo>
                  <a:pt x="64" y="135"/>
                </a:lnTo>
                <a:lnTo>
                  <a:pt x="55" y="134"/>
                </a:lnTo>
                <a:lnTo>
                  <a:pt x="48" y="132"/>
                </a:lnTo>
                <a:lnTo>
                  <a:pt x="42" y="128"/>
                </a:lnTo>
                <a:lnTo>
                  <a:pt x="35" y="123"/>
                </a:lnTo>
                <a:lnTo>
                  <a:pt x="31" y="117"/>
                </a:lnTo>
                <a:lnTo>
                  <a:pt x="28" y="109"/>
                </a:lnTo>
                <a:lnTo>
                  <a:pt x="26" y="98"/>
                </a:lnTo>
                <a:lnTo>
                  <a:pt x="25" y="88"/>
                </a:lnTo>
                <a:lnTo>
                  <a:pt x="124" y="88"/>
                </a:lnTo>
                <a:lnTo>
                  <a:pt x="124" y="76"/>
                </a:lnTo>
                <a:lnTo>
                  <a:pt x="123" y="60"/>
                </a:lnTo>
                <a:lnTo>
                  <a:pt x="120" y="43"/>
                </a:lnTo>
                <a:lnTo>
                  <a:pt x="114" y="31"/>
                </a:lnTo>
                <a:lnTo>
                  <a:pt x="108" y="20"/>
                </a:lnTo>
                <a:lnTo>
                  <a:pt x="99" y="12"/>
                </a:lnTo>
                <a:lnTo>
                  <a:pt x="88" y="5"/>
                </a:lnTo>
                <a:lnTo>
                  <a:pt x="76" y="1"/>
                </a:lnTo>
                <a:lnTo>
                  <a:pt x="62" y="0"/>
                </a:lnTo>
                <a:lnTo>
                  <a:pt x="49" y="1"/>
                </a:lnTo>
                <a:lnTo>
                  <a:pt x="36" y="6"/>
                </a:lnTo>
                <a:lnTo>
                  <a:pt x="26" y="12"/>
                </a:lnTo>
                <a:lnTo>
                  <a:pt x="17" y="21"/>
                </a:lnTo>
                <a:lnTo>
                  <a:pt x="10" y="33"/>
                </a:lnTo>
                <a:lnTo>
                  <a:pt x="5" y="47"/>
                </a:lnTo>
                <a:lnTo>
                  <a:pt x="1" y="63"/>
                </a:lnTo>
                <a:lnTo>
                  <a:pt x="0" y="81"/>
                </a:lnTo>
                <a:lnTo>
                  <a:pt x="1" y="98"/>
                </a:lnTo>
                <a:lnTo>
                  <a:pt x="5" y="113"/>
                </a:lnTo>
                <a:lnTo>
                  <a:pt x="10" y="127"/>
                </a:lnTo>
                <a:lnTo>
                  <a:pt x="17" y="138"/>
                </a:lnTo>
                <a:lnTo>
                  <a:pt x="26" y="147"/>
                </a:lnTo>
                <a:lnTo>
                  <a:pt x="36" y="153"/>
                </a:lnTo>
                <a:lnTo>
                  <a:pt x="49" y="157"/>
                </a:lnTo>
                <a:lnTo>
                  <a:pt x="62" y="159"/>
                </a:lnTo>
                <a:lnTo>
                  <a:pt x="73" y="157"/>
                </a:lnTo>
                <a:lnTo>
                  <a:pt x="85" y="155"/>
                </a:lnTo>
                <a:lnTo>
                  <a:pt x="94" y="150"/>
                </a:lnTo>
                <a:lnTo>
                  <a:pt x="103" y="145"/>
                </a:lnTo>
                <a:lnTo>
                  <a:pt x="109" y="138"/>
                </a:lnTo>
                <a:lnTo>
                  <a:pt x="115" y="128"/>
                </a:lnTo>
                <a:lnTo>
                  <a:pt x="120" y="119"/>
                </a:lnTo>
                <a:lnTo>
                  <a:pt x="122" y="107"/>
                </a:lnTo>
                <a:lnTo>
                  <a:pt x="100" y="107"/>
                </a:lnTo>
                <a:close/>
                <a:moveTo>
                  <a:pt x="25" y="67"/>
                </a:moveTo>
                <a:lnTo>
                  <a:pt x="26" y="56"/>
                </a:lnTo>
                <a:lnTo>
                  <a:pt x="28" y="48"/>
                </a:lnTo>
                <a:lnTo>
                  <a:pt x="32" y="40"/>
                </a:lnTo>
                <a:lnTo>
                  <a:pt x="36" y="34"/>
                </a:lnTo>
                <a:lnTo>
                  <a:pt x="42" y="28"/>
                </a:lnTo>
                <a:lnTo>
                  <a:pt x="48" y="25"/>
                </a:lnTo>
                <a:lnTo>
                  <a:pt x="54" y="24"/>
                </a:lnTo>
                <a:lnTo>
                  <a:pt x="63" y="22"/>
                </a:lnTo>
                <a:lnTo>
                  <a:pt x="71" y="24"/>
                </a:lnTo>
                <a:lnTo>
                  <a:pt x="78" y="25"/>
                </a:lnTo>
                <a:lnTo>
                  <a:pt x="85" y="29"/>
                </a:lnTo>
                <a:lnTo>
                  <a:pt x="90" y="34"/>
                </a:lnTo>
                <a:lnTo>
                  <a:pt x="94" y="40"/>
                </a:lnTo>
                <a:lnTo>
                  <a:pt x="97" y="48"/>
                </a:lnTo>
                <a:lnTo>
                  <a:pt x="99" y="56"/>
                </a:lnTo>
                <a:lnTo>
                  <a:pt x="100" y="67"/>
                </a:lnTo>
                <a:lnTo>
                  <a:pt x="25"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79" name="Freeform 515"/>
          <p:cNvSpPr>
            <a:spLocks noEditPoints="1"/>
          </p:cNvSpPr>
          <p:nvPr/>
        </p:nvSpPr>
        <p:spPr bwMode="auto">
          <a:xfrm>
            <a:off x="7713663" y="4833939"/>
            <a:ext cx="61912" cy="109537"/>
          </a:xfrm>
          <a:custGeom>
            <a:avLst/>
            <a:gdLst>
              <a:gd name="T0" fmla="*/ 0 w 134"/>
              <a:gd name="T1" fmla="*/ 109537 h 207"/>
              <a:gd name="T2" fmla="*/ 11551 w 134"/>
              <a:gd name="T3" fmla="*/ 109537 h 207"/>
              <a:gd name="T4" fmla="*/ 11551 w 134"/>
              <a:gd name="T5" fmla="*/ 63500 h 207"/>
              <a:gd name="T6" fmla="*/ 29108 w 134"/>
              <a:gd name="T7" fmla="*/ 63500 h 207"/>
              <a:gd name="T8" fmla="*/ 35576 w 134"/>
              <a:gd name="T9" fmla="*/ 63500 h 207"/>
              <a:gd name="T10" fmla="*/ 41583 w 134"/>
              <a:gd name="T11" fmla="*/ 62971 h 207"/>
              <a:gd name="T12" fmla="*/ 46203 w 134"/>
              <a:gd name="T13" fmla="*/ 61383 h 207"/>
              <a:gd name="T14" fmla="*/ 50823 w 134"/>
              <a:gd name="T15" fmla="*/ 59266 h 207"/>
              <a:gd name="T16" fmla="*/ 53133 w 134"/>
              <a:gd name="T17" fmla="*/ 56621 h 207"/>
              <a:gd name="T18" fmla="*/ 55444 w 134"/>
              <a:gd name="T19" fmla="*/ 53975 h 207"/>
              <a:gd name="T20" fmla="*/ 57292 w 134"/>
              <a:gd name="T21" fmla="*/ 51329 h 207"/>
              <a:gd name="T22" fmla="*/ 58678 w 134"/>
              <a:gd name="T23" fmla="*/ 48154 h 207"/>
              <a:gd name="T24" fmla="*/ 60526 w 134"/>
              <a:gd name="T25" fmla="*/ 44450 h 207"/>
              <a:gd name="T26" fmla="*/ 60988 w 134"/>
              <a:gd name="T27" fmla="*/ 40746 h 207"/>
              <a:gd name="T28" fmla="*/ 61912 w 134"/>
              <a:gd name="T29" fmla="*/ 36512 h 207"/>
              <a:gd name="T30" fmla="*/ 61912 w 134"/>
              <a:gd name="T31" fmla="*/ 31750 h 207"/>
              <a:gd name="T32" fmla="*/ 61912 w 134"/>
              <a:gd name="T33" fmla="*/ 26987 h 207"/>
              <a:gd name="T34" fmla="*/ 61450 w 134"/>
              <a:gd name="T35" fmla="*/ 22754 h 207"/>
              <a:gd name="T36" fmla="*/ 60526 w 134"/>
              <a:gd name="T37" fmla="*/ 18521 h 207"/>
              <a:gd name="T38" fmla="*/ 58678 w 134"/>
              <a:gd name="T39" fmla="*/ 14817 h 207"/>
              <a:gd name="T40" fmla="*/ 57292 w 134"/>
              <a:gd name="T41" fmla="*/ 11642 h 207"/>
              <a:gd name="T42" fmla="*/ 55444 w 134"/>
              <a:gd name="T43" fmla="*/ 8467 h 207"/>
              <a:gd name="T44" fmla="*/ 53595 w 134"/>
              <a:gd name="T45" fmla="*/ 5821 h 207"/>
              <a:gd name="T46" fmla="*/ 50823 w 134"/>
              <a:gd name="T47" fmla="*/ 4233 h 207"/>
              <a:gd name="T48" fmla="*/ 46665 w 134"/>
              <a:gd name="T49" fmla="*/ 1587 h 207"/>
              <a:gd name="T50" fmla="*/ 42045 w 134"/>
              <a:gd name="T51" fmla="*/ 529 h 207"/>
              <a:gd name="T52" fmla="*/ 36962 w 134"/>
              <a:gd name="T53" fmla="*/ 0 h 207"/>
              <a:gd name="T54" fmla="*/ 31418 w 134"/>
              <a:gd name="T55" fmla="*/ 0 h 207"/>
              <a:gd name="T56" fmla="*/ 28646 w 134"/>
              <a:gd name="T57" fmla="*/ 0 h 207"/>
              <a:gd name="T58" fmla="*/ 0 w 134"/>
              <a:gd name="T59" fmla="*/ 0 h 207"/>
              <a:gd name="T60" fmla="*/ 0 w 134"/>
              <a:gd name="T61" fmla="*/ 109537 h 207"/>
              <a:gd name="T62" fmla="*/ 11551 w 134"/>
              <a:gd name="T63" fmla="*/ 49741 h 207"/>
              <a:gd name="T64" fmla="*/ 11551 w 134"/>
              <a:gd name="T65" fmla="*/ 13229 h 207"/>
              <a:gd name="T66" fmla="*/ 31880 w 134"/>
              <a:gd name="T67" fmla="*/ 13229 h 207"/>
              <a:gd name="T68" fmla="*/ 36500 w 134"/>
              <a:gd name="T69" fmla="*/ 13229 h 207"/>
              <a:gd name="T70" fmla="*/ 39735 w 134"/>
              <a:gd name="T71" fmla="*/ 14817 h 207"/>
              <a:gd name="T72" fmla="*/ 42969 w 134"/>
              <a:gd name="T73" fmla="*/ 15875 h 207"/>
              <a:gd name="T74" fmla="*/ 45279 w 134"/>
              <a:gd name="T75" fmla="*/ 17992 h 207"/>
              <a:gd name="T76" fmla="*/ 47127 w 134"/>
              <a:gd name="T77" fmla="*/ 20108 h 207"/>
              <a:gd name="T78" fmla="*/ 48513 w 134"/>
              <a:gd name="T79" fmla="*/ 23283 h 207"/>
              <a:gd name="T80" fmla="*/ 48975 w 134"/>
              <a:gd name="T81" fmla="*/ 26987 h 207"/>
              <a:gd name="T82" fmla="*/ 49437 w 134"/>
              <a:gd name="T83" fmla="*/ 31221 h 207"/>
              <a:gd name="T84" fmla="*/ 48975 w 134"/>
              <a:gd name="T85" fmla="*/ 36512 h 207"/>
              <a:gd name="T86" fmla="*/ 48513 w 134"/>
              <a:gd name="T87" fmla="*/ 40746 h 207"/>
              <a:gd name="T88" fmla="*/ 47127 w 134"/>
              <a:gd name="T89" fmla="*/ 43921 h 207"/>
              <a:gd name="T90" fmla="*/ 45279 w 134"/>
              <a:gd name="T91" fmla="*/ 46037 h 207"/>
              <a:gd name="T92" fmla="*/ 42969 w 134"/>
              <a:gd name="T93" fmla="*/ 48154 h 207"/>
              <a:gd name="T94" fmla="*/ 39273 w 134"/>
              <a:gd name="T95" fmla="*/ 49212 h 207"/>
              <a:gd name="T96" fmla="*/ 35576 w 134"/>
              <a:gd name="T97" fmla="*/ 49741 h 207"/>
              <a:gd name="T98" fmla="*/ 30956 w 134"/>
              <a:gd name="T99" fmla="*/ 49741 h 207"/>
              <a:gd name="T100" fmla="*/ 11551 w 134"/>
              <a:gd name="T101" fmla="*/ 49741 h 2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4"/>
              <a:gd name="T154" fmla="*/ 0 h 207"/>
              <a:gd name="T155" fmla="*/ 134 w 134"/>
              <a:gd name="T156" fmla="*/ 207 h 2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4" h="207">
                <a:moveTo>
                  <a:pt x="0" y="207"/>
                </a:moveTo>
                <a:lnTo>
                  <a:pt x="25" y="207"/>
                </a:lnTo>
                <a:lnTo>
                  <a:pt x="25" y="120"/>
                </a:lnTo>
                <a:lnTo>
                  <a:pt x="63" y="120"/>
                </a:lnTo>
                <a:lnTo>
                  <a:pt x="77" y="120"/>
                </a:lnTo>
                <a:lnTo>
                  <a:pt x="90" y="119"/>
                </a:lnTo>
                <a:lnTo>
                  <a:pt x="100" y="116"/>
                </a:lnTo>
                <a:lnTo>
                  <a:pt x="110" y="112"/>
                </a:lnTo>
                <a:lnTo>
                  <a:pt x="115" y="107"/>
                </a:lnTo>
                <a:lnTo>
                  <a:pt x="120" y="102"/>
                </a:lnTo>
                <a:lnTo>
                  <a:pt x="124" y="97"/>
                </a:lnTo>
                <a:lnTo>
                  <a:pt x="127" y="91"/>
                </a:lnTo>
                <a:lnTo>
                  <a:pt x="131" y="84"/>
                </a:lnTo>
                <a:lnTo>
                  <a:pt x="132" y="77"/>
                </a:lnTo>
                <a:lnTo>
                  <a:pt x="134" y="69"/>
                </a:lnTo>
                <a:lnTo>
                  <a:pt x="134" y="60"/>
                </a:lnTo>
                <a:lnTo>
                  <a:pt x="134" y="51"/>
                </a:lnTo>
                <a:lnTo>
                  <a:pt x="133" y="43"/>
                </a:lnTo>
                <a:lnTo>
                  <a:pt x="131" y="35"/>
                </a:lnTo>
                <a:lnTo>
                  <a:pt x="127" y="28"/>
                </a:lnTo>
                <a:lnTo>
                  <a:pt x="124" y="22"/>
                </a:lnTo>
                <a:lnTo>
                  <a:pt x="120" y="16"/>
                </a:lnTo>
                <a:lnTo>
                  <a:pt x="116" y="11"/>
                </a:lnTo>
                <a:lnTo>
                  <a:pt x="110" y="8"/>
                </a:lnTo>
                <a:lnTo>
                  <a:pt x="101" y="3"/>
                </a:lnTo>
                <a:lnTo>
                  <a:pt x="91" y="1"/>
                </a:lnTo>
                <a:lnTo>
                  <a:pt x="80" y="0"/>
                </a:lnTo>
                <a:lnTo>
                  <a:pt x="68" y="0"/>
                </a:lnTo>
                <a:lnTo>
                  <a:pt x="62" y="0"/>
                </a:lnTo>
                <a:lnTo>
                  <a:pt x="0" y="0"/>
                </a:lnTo>
                <a:lnTo>
                  <a:pt x="0" y="207"/>
                </a:lnTo>
                <a:close/>
                <a:moveTo>
                  <a:pt x="25" y="94"/>
                </a:moveTo>
                <a:lnTo>
                  <a:pt x="25" y="25"/>
                </a:lnTo>
                <a:lnTo>
                  <a:pt x="69" y="25"/>
                </a:lnTo>
                <a:lnTo>
                  <a:pt x="79" y="25"/>
                </a:lnTo>
                <a:lnTo>
                  <a:pt x="86" y="28"/>
                </a:lnTo>
                <a:lnTo>
                  <a:pt x="93" y="30"/>
                </a:lnTo>
                <a:lnTo>
                  <a:pt x="98" y="34"/>
                </a:lnTo>
                <a:lnTo>
                  <a:pt x="102" y="38"/>
                </a:lnTo>
                <a:lnTo>
                  <a:pt x="105" y="44"/>
                </a:lnTo>
                <a:lnTo>
                  <a:pt x="106" y="51"/>
                </a:lnTo>
                <a:lnTo>
                  <a:pt x="107" y="59"/>
                </a:lnTo>
                <a:lnTo>
                  <a:pt x="106" y="69"/>
                </a:lnTo>
                <a:lnTo>
                  <a:pt x="105" y="77"/>
                </a:lnTo>
                <a:lnTo>
                  <a:pt x="102" y="83"/>
                </a:lnTo>
                <a:lnTo>
                  <a:pt x="98" y="87"/>
                </a:lnTo>
                <a:lnTo>
                  <a:pt x="93" y="91"/>
                </a:lnTo>
                <a:lnTo>
                  <a:pt x="85" y="93"/>
                </a:lnTo>
                <a:lnTo>
                  <a:pt x="77" y="94"/>
                </a:lnTo>
                <a:lnTo>
                  <a:pt x="67" y="94"/>
                </a:lnTo>
                <a:lnTo>
                  <a:pt x="25" y="9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80" name="Rectangle 516"/>
          <p:cNvSpPr>
            <a:spLocks noChangeArrowheads="1"/>
          </p:cNvSpPr>
          <p:nvPr/>
        </p:nvSpPr>
        <p:spPr bwMode="auto">
          <a:xfrm>
            <a:off x="7764463" y="4926013"/>
            <a:ext cx="12700" cy="1746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81" name="Freeform 517"/>
          <p:cNvSpPr>
            <a:spLocks noEditPoints="1"/>
          </p:cNvSpPr>
          <p:nvPr/>
        </p:nvSpPr>
        <p:spPr bwMode="auto">
          <a:xfrm>
            <a:off x="6375401" y="5032375"/>
            <a:ext cx="60325" cy="103188"/>
          </a:xfrm>
          <a:custGeom>
            <a:avLst/>
            <a:gdLst>
              <a:gd name="T0" fmla="*/ 36943 w 129"/>
              <a:gd name="T1" fmla="*/ 103188 h 196"/>
              <a:gd name="T2" fmla="*/ 48166 w 129"/>
              <a:gd name="T3" fmla="*/ 103188 h 196"/>
              <a:gd name="T4" fmla="*/ 48166 w 129"/>
              <a:gd name="T5" fmla="*/ 77391 h 196"/>
              <a:gd name="T6" fmla="*/ 60325 w 129"/>
              <a:gd name="T7" fmla="*/ 77391 h 196"/>
              <a:gd name="T8" fmla="*/ 60325 w 129"/>
              <a:gd name="T9" fmla="*/ 64756 h 196"/>
              <a:gd name="T10" fmla="*/ 48166 w 129"/>
              <a:gd name="T11" fmla="*/ 64756 h 196"/>
              <a:gd name="T12" fmla="*/ 48166 w 129"/>
              <a:gd name="T13" fmla="*/ 0 h 196"/>
              <a:gd name="T14" fmla="*/ 36943 w 129"/>
              <a:gd name="T15" fmla="*/ 0 h 196"/>
              <a:gd name="T16" fmla="*/ 0 w 129"/>
              <a:gd name="T17" fmla="*/ 63703 h 196"/>
              <a:gd name="T18" fmla="*/ 0 w 129"/>
              <a:gd name="T19" fmla="*/ 77391 h 196"/>
              <a:gd name="T20" fmla="*/ 36943 w 129"/>
              <a:gd name="T21" fmla="*/ 77391 h 196"/>
              <a:gd name="T22" fmla="*/ 36943 w 129"/>
              <a:gd name="T23" fmla="*/ 103188 h 196"/>
              <a:gd name="T24" fmla="*/ 10288 w 129"/>
              <a:gd name="T25" fmla="*/ 64756 h 196"/>
              <a:gd name="T26" fmla="*/ 36943 w 129"/>
              <a:gd name="T27" fmla="*/ 17900 h 196"/>
              <a:gd name="T28" fmla="*/ 36943 w 129"/>
              <a:gd name="T29" fmla="*/ 64756 h 196"/>
              <a:gd name="T30" fmla="*/ 10288 w 129"/>
              <a:gd name="T31" fmla="*/ 64756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
              <a:gd name="T49" fmla="*/ 0 h 196"/>
              <a:gd name="T50" fmla="*/ 129 w 129"/>
              <a:gd name="T51" fmla="*/ 196 h 1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 h="196">
                <a:moveTo>
                  <a:pt x="79" y="196"/>
                </a:moveTo>
                <a:lnTo>
                  <a:pt x="103" y="196"/>
                </a:lnTo>
                <a:lnTo>
                  <a:pt x="103" y="147"/>
                </a:lnTo>
                <a:lnTo>
                  <a:pt x="129" y="147"/>
                </a:lnTo>
                <a:lnTo>
                  <a:pt x="129" y="123"/>
                </a:lnTo>
                <a:lnTo>
                  <a:pt x="103" y="123"/>
                </a:lnTo>
                <a:lnTo>
                  <a:pt x="103" y="0"/>
                </a:lnTo>
                <a:lnTo>
                  <a:pt x="79" y="0"/>
                </a:lnTo>
                <a:lnTo>
                  <a:pt x="0" y="121"/>
                </a:lnTo>
                <a:lnTo>
                  <a:pt x="0" y="147"/>
                </a:lnTo>
                <a:lnTo>
                  <a:pt x="79" y="147"/>
                </a:lnTo>
                <a:lnTo>
                  <a:pt x="79" y="196"/>
                </a:lnTo>
                <a:close/>
                <a:moveTo>
                  <a:pt x="22" y="123"/>
                </a:moveTo>
                <a:lnTo>
                  <a:pt x="79" y="34"/>
                </a:lnTo>
                <a:lnTo>
                  <a:pt x="79" y="123"/>
                </a:lnTo>
                <a:lnTo>
                  <a:pt x="22" y="12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82" name="Freeform 518"/>
          <p:cNvSpPr>
            <a:spLocks/>
          </p:cNvSpPr>
          <p:nvPr/>
        </p:nvSpPr>
        <p:spPr bwMode="auto">
          <a:xfrm>
            <a:off x="6443664" y="5032376"/>
            <a:ext cx="58737" cy="106363"/>
          </a:xfrm>
          <a:custGeom>
            <a:avLst/>
            <a:gdLst>
              <a:gd name="T0" fmla="*/ 925 w 127"/>
              <a:gd name="T1" fmla="*/ 82431 h 200"/>
              <a:gd name="T2" fmla="*/ 5550 w 127"/>
              <a:gd name="T3" fmla="*/ 93599 h 200"/>
              <a:gd name="T4" fmla="*/ 12950 w 127"/>
              <a:gd name="T5" fmla="*/ 101577 h 200"/>
              <a:gd name="T6" fmla="*/ 23125 w 127"/>
              <a:gd name="T7" fmla="*/ 105831 h 200"/>
              <a:gd name="T8" fmla="*/ 35150 w 127"/>
              <a:gd name="T9" fmla="*/ 105831 h 200"/>
              <a:gd name="T10" fmla="*/ 45787 w 127"/>
              <a:gd name="T11" fmla="*/ 100513 h 200"/>
              <a:gd name="T12" fmla="*/ 53650 w 127"/>
              <a:gd name="T13" fmla="*/ 90940 h 200"/>
              <a:gd name="T14" fmla="*/ 58275 w 127"/>
              <a:gd name="T15" fmla="*/ 77645 h 200"/>
              <a:gd name="T16" fmla="*/ 58275 w 127"/>
              <a:gd name="T17" fmla="*/ 61159 h 200"/>
              <a:gd name="T18" fmla="*/ 54112 w 127"/>
              <a:gd name="T19" fmla="*/ 48927 h 200"/>
              <a:gd name="T20" fmla="*/ 47175 w 127"/>
              <a:gd name="T21" fmla="*/ 39886 h 200"/>
              <a:gd name="T22" fmla="*/ 36075 w 127"/>
              <a:gd name="T23" fmla="*/ 34568 h 200"/>
              <a:gd name="T24" fmla="*/ 25437 w 127"/>
              <a:gd name="T25" fmla="*/ 34568 h 200"/>
              <a:gd name="T26" fmla="*/ 17112 w 127"/>
              <a:gd name="T27" fmla="*/ 37759 h 200"/>
              <a:gd name="T28" fmla="*/ 17112 w 127"/>
              <a:gd name="T29" fmla="*/ 12232 h 200"/>
              <a:gd name="T30" fmla="*/ 54112 w 127"/>
              <a:gd name="T31" fmla="*/ 0 h 200"/>
              <a:gd name="T32" fmla="*/ 2775 w 127"/>
              <a:gd name="T33" fmla="*/ 56372 h 200"/>
              <a:gd name="T34" fmla="*/ 15725 w 127"/>
              <a:gd name="T35" fmla="*/ 52118 h 200"/>
              <a:gd name="T36" fmla="*/ 23587 w 127"/>
              <a:gd name="T37" fmla="*/ 47332 h 200"/>
              <a:gd name="T38" fmla="*/ 32375 w 127"/>
              <a:gd name="T39" fmla="*/ 47332 h 200"/>
              <a:gd name="T40" fmla="*/ 39312 w 127"/>
              <a:gd name="T41" fmla="*/ 49991 h 200"/>
              <a:gd name="T42" fmla="*/ 43937 w 127"/>
              <a:gd name="T43" fmla="*/ 56372 h 200"/>
              <a:gd name="T44" fmla="*/ 46712 w 127"/>
              <a:gd name="T45" fmla="*/ 64881 h 200"/>
              <a:gd name="T46" fmla="*/ 46712 w 127"/>
              <a:gd name="T47" fmla="*/ 74986 h 200"/>
              <a:gd name="T48" fmla="*/ 43937 w 127"/>
              <a:gd name="T49" fmla="*/ 83495 h 200"/>
              <a:gd name="T50" fmla="*/ 39312 w 127"/>
              <a:gd name="T51" fmla="*/ 89877 h 200"/>
              <a:gd name="T52" fmla="*/ 32375 w 127"/>
              <a:gd name="T53" fmla="*/ 93068 h 200"/>
              <a:gd name="T54" fmla="*/ 24975 w 127"/>
              <a:gd name="T55" fmla="*/ 93599 h 200"/>
              <a:gd name="T56" fmla="*/ 18962 w 127"/>
              <a:gd name="T57" fmla="*/ 90940 h 200"/>
              <a:gd name="T58" fmla="*/ 14800 w 127"/>
              <a:gd name="T59" fmla="*/ 86154 h 200"/>
              <a:gd name="T60" fmla="*/ 12025 w 127"/>
              <a:gd name="T61" fmla="*/ 79772 h 200"/>
              <a:gd name="T62" fmla="*/ 0 w 127"/>
              <a:gd name="T63" fmla="*/ 76050 h 2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7"/>
              <a:gd name="T97" fmla="*/ 0 h 200"/>
              <a:gd name="T98" fmla="*/ 127 w 127"/>
              <a:gd name="T99" fmla="*/ 200 h 2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7" h="200">
                <a:moveTo>
                  <a:pt x="0" y="143"/>
                </a:moveTo>
                <a:lnTo>
                  <a:pt x="2" y="155"/>
                </a:lnTo>
                <a:lnTo>
                  <a:pt x="7" y="167"/>
                </a:lnTo>
                <a:lnTo>
                  <a:pt x="12" y="176"/>
                </a:lnTo>
                <a:lnTo>
                  <a:pt x="19" y="185"/>
                </a:lnTo>
                <a:lnTo>
                  <a:pt x="28" y="191"/>
                </a:lnTo>
                <a:lnTo>
                  <a:pt x="38" y="196"/>
                </a:lnTo>
                <a:lnTo>
                  <a:pt x="50" y="199"/>
                </a:lnTo>
                <a:lnTo>
                  <a:pt x="62" y="200"/>
                </a:lnTo>
                <a:lnTo>
                  <a:pt x="76" y="199"/>
                </a:lnTo>
                <a:lnTo>
                  <a:pt x="89" y="196"/>
                </a:lnTo>
                <a:lnTo>
                  <a:pt x="99" y="189"/>
                </a:lnTo>
                <a:lnTo>
                  <a:pt x="109" y="181"/>
                </a:lnTo>
                <a:lnTo>
                  <a:pt x="116" y="171"/>
                </a:lnTo>
                <a:lnTo>
                  <a:pt x="123" y="158"/>
                </a:lnTo>
                <a:lnTo>
                  <a:pt x="126" y="146"/>
                </a:lnTo>
                <a:lnTo>
                  <a:pt x="127" y="130"/>
                </a:lnTo>
                <a:lnTo>
                  <a:pt x="126" y="115"/>
                </a:lnTo>
                <a:lnTo>
                  <a:pt x="123" y="102"/>
                </a:lnTo>
                <a:lnTo>
                  <a:pt x="117" y="92"/>
                </a:lnTo>
                <a:lnTo>
                  <a:pt x="110" y="83"/>
                </a:lnTo>
                <a:lnTo>
                  <a:pt x="102" y="75"/>
                </a:lnTo>
                <a:lnTo>
                  <a:pt x="91" y="69"/>
                </a:lnTo>
                <a:lnTo>
                  <a:pt x="78" y="65"/>
                </a:lnTo>
                <a:lnTo>
                  <a:pt x="66" y="64"/>
                </a:lnTo>
                <a:lnTo>
                  <a:pt x="55" y="65"/>
                </a:lnTo>
                <a:lnTo>
                  <a:pt x="46" y="68"/>
                </a:lnTo>
                <a:lnTo>
                  <a:pt x="37" y="71"/>
                </a:lnTo>
                <a:lnTo>
                  <a:pt x="30" y="77"/>
                </a:lnTo>
                <a:lnTo>
                  <a:pt x="37" y="23"/>
                </a:lnTo>
                <a:lnTo>
                  <a:pt x="117" y="23"/>
                </a:lnTo>
                <a:lnTo>
                  <a:pt x="117" y="0"/>
                </a:lnTo>
                <a:lnTo>
                  <a:pt x="20" y="0"/>
                </a:lnTo>
                <a:lnTo>
                  <a:pt x="6" y="106"/>
                </a:lnTo>
                <a:lnTo>
                  <a:pt x="27" y="106"/>
                </a:lnTo>
                <a:lnTo>
                  <a:pt x="34" y="98"/>
                </a:lnTo>
                <a:lnTo>
                  <a:pt x="41" y="92"/>
                </a:lnTo>
                <a:lnTo>
                  <a:pt x="51" y="89"/>
                </a:lnTo>
                <a:lnTo>
                  <a:pt x="62" y="87"/>
                </a:lnTo>
                <a:lnTo>
                  <a:pt x="70" y="89"/>
                </a:lnTo>
                <a:lnTo>
                  <a:pt x="78" y="91"/>
                </a:lnTo>
                <a:lnTo>
                  <a:pt x="85" y="94"/>
                </a:lnTo>
                <a:lnTo>
                  <a:pt x="91" y="99"/>
                </a:lnTo>
                <a:lnTo>
                  <a:pt x="95" y="106"/>
                </a:lnTo>
                <a:lnTo>
                  <a:pt x="98" y="113"/>
                </a:lnTo>
                <a:lnTo>
                  <a:pt x="101" y="122"/>
                </a:lnTo>
                <a:lnTo>
                  <a:pt x="102" y="132"/>
                </a:lnTo>
                <a:lnTo>
                  <a:pt x="101" y="141"/>
                </a:lnTo>
                <a:lnTo>
                  <a:pt x="98" y="150"/>
                </a:lnTo>
                <a:lnTo>
                  <a:pt x="95" y="157"/>
                </a:lnTo>
                <a:lnTo>
                  <a:pt x="90" y="164"/>
                </a:lnTo>
                <a:lnTo>
                  <a:pt x="85" y="169"/>
                </a:lnTo>
                <a:lnTo>
                  <a:pt x="77" y="172"/>
                </a:lnTo>
                <a:lnTo>
                  <a:pt x="70" y="175"/>
                </a:lnTo>
                <a:lnTo>
                  <a:pt x="62" y="176"/>
                </a:lnTo>
                <a:lnTo>
                  <a:pt x="54" y="176"/>
                </a:lnTo>
                <a:lnTo>
                  <a:pt x="48" y="174"/>
                </a:lnTo>
                <a:lnTo>
                  <a:pt x="41" y="171"/>
                </a:lnTo>
                <a:lnTo>
                  <a:pt x="36" y="168"/>
                </a:lnTo>
                <a:lnTo>
                  <a:pt x="32" y="162"/>
                </a:lnTo>
                <a:lnTo>
                  <a:pt x="29" y="157"/>
                </a:lnTo>
                <a:lnTo>
                  <a:pt x="26" y="150"/>
                </a:lnTo>
                <a:lnTo>
                  <a:pt x="25" y="143"/>
                </a:lnTo>
                <a:lnTo>
                  <a:pt x="0" y="14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83" name="Freeform 519"/>
          <p:cNvSpPr>
            <a:spLocks/>
          </p:cNvSpPr>
          <p:nvPr/>
        </p:nvSpPr>
        <p:spPr bwMode="auto">
          <a:xfrm>
            <a:off x="7054850" y="5026026"/>
            <a:ext cx="50800" cy="112713"/>
          </a:xfrm>
          <a:custGeom>
            <a:avLst/>
            <a:gdLst>
              <a:gd name="T0" fmla="*/ 0 w 108"/>
              <a:gd name="T1" fmla="*/ 74433 h 212"/>
              <a:gd name="T2" fmla="*/ 0 w 108"/>
              <a:gd name="T3" fmla="*/ 79218 h 212"/>
              <a:gd name="T4" fmla="*/ 470 w 108"/>
              <a:gd name="T5" fmla="*/ 86661 h 212"/>
              <a:gd name="T6" fmla="*/ 1411 w 108"/>
              <a:gd name="T7" fmla="*/ 94105 h 212"/>
              <a:gd name="T8" fmla="*/ 3293 w 108"/>
              <a:gd name="T9" fmla="*/ 99953 h 212"/>
              <a:gd name="T10" fmla="*/ 6115 w 108"/>
              <a:gd name="T11" fmla="*/ 104206 h 212"/>
              <a:gd name="T12" fmla="*/ 9878 w 108"/>
              <a:gd name="T13" fmla="*/ 107928 h 212"/>
              <a:gd name="T14" fmla="*/ 14111 w 108"/>
              <a:gd name="T15" fmla="*/ 111118 h 212"/>
              <a:gd name="T16" fmla="*/ 19756 w 108"/>
              <a:gd name="T17" fmla="*/ 112181 h 212"/>
              <a:gd name="T18" fmla="*/ 25400 w 108"/>
              <a:gd name="T19" fmla="*/ 112713 h 212"/>
              <a:gd name="T20" fmla="*/ 31515 w 108"/>
              <a:gd name="T21" fmla="*/ 112181 h 212"/>
              <a:gd name="T22" fmla="*/ 37159 w 108"/>
              <a:gd name="T23" fmla="*/ 111118 h 212"/>
              <a:gd name="T24" fmla="*/ 40922 w 108"/>
              <a:gd name="T25" fmla="*/ 108460 h 212"/>
              <a:gd name="T26" fmla="*/ 45156 w 108"/>
              <a:gd name="T27" fmla="*/ 104738 h 212"/>
              <a:gd name="T28" fmla="*/ 47507 w 108"/>
              <a:gd name="T29" fmla="*/ 99953 h 212"/>
              <a:gd name="T30" fmla="*/ 49389 w 108"/>
              <a:gd name="T31" fmla="*/ 94105 h 212"/>
              <a:gd name="T32" fmla="*/ 50330 w 108"/>
              <a:gd name="T33" fmla="*/ 87725 h 212"/>
              <a:gd name="T34" fmla="*/ 50800 w 108"/>
              <a:gd name="T35" fmla="*/ 79218 h 212"/>
              <a:gd name="T36" fmla="*/ 50800 w 108"/>
              <a:gd name="T37" fmla="*/ 0 h 212"/>
              <a:gd name="T38" fmla="*/ 39041 w 108"/>
              <a:gd name="T39" fmla="*/ 0 h 212"/>
              <a:gd name="T40" fmla="*/ 39041 w 108"/>
              <a:gd name="T41" fmla="*/ 73901 h 212"/>
              <a:gd name="T42" fmla="*/ 39041 w 108"/>
              <a:gd name="T43" fmla="*/ 79218 h 212"/>
              <a:gd name="T44" fmla="*/ 39041 w 108"/>
              <a:gd name="T45" fmla="*/ 84535 h 212"/>
              <a:gd name="T46" fmla="*/ 38570 w 108"/>
              <a:gd name="T47" fmla="*/ 88256 h 212"/>
              <a:gd name="T48" fmla="*/ 37630 w 108"/>
              <a:gd name="T49" fmla="*/ 91446 h 212"/>
              <a:gd name="T50" fmla="*/ 35278 w 108"/>
              <a:gd name="T51" fmla="*/ 95168 h 212"/>
              <a:gd name="T52" fmla="*/ 32456 w 108"/>
              <a:gd name="T53" fmla="*/ 97295 h 212"/>
              <a:gd name="T54" fmla="*/ 29633 w 108"/>
              <a:gd name="T55" fmla="*/ 98890 h 212"/>
              <a:gd name="T56" fmla="*/ 24930 w 108"/>
              <a:gd name="T57" fmla="*/ 99421 h 212"/>
              <a:gd name="T58" fmla="*/ 21637 w 108"/>
              <a:gd name="T59" fmla="*/ 99421 h 212"/>
              <a:gd name="T60" fmla="*/ 18815 w 108"/>
              <a:gd name="T61" fmla="*/ 97826 h 212"/>
              <a:gd name="T62" fmla="*/ 15993 w 108"/>
              <a:gd name="T63" fmla="*/ 96763 h 212"/>
              <a:gd name="T64" fmla="*/ 14581 w 108"/>
              <a:gd name="T65" fmla="*/ 94105 h 212"/>
              <a:gd name="T66" fmla="*/ 13170 w 108"/>
              <a:gd name="T67" fmla="*/ 91978 h 212"/>
              <a:gd name="T68" fmla="*/ 12230 w 108"/>
              <a:gd name="T69" fmla="*/ 88256 h 212"/>
              <a:gd name="T70" fmla="*/ 11289 w 108"/>
              <a:gd name="T71" fmla="*/ 84003 h 212"/>
              <a:gd name="T72" fmla="*/ 11289 w 108"/>
              <a:gd name="T73" fmla="*/ 78686 h 212"/>
              <a:gd name="T74" fmla="*/ 11289 w 108"/>
              <a:gd name="T75" fmla="*/ 74433 h 212"/>
              <a:gd name="T76" fmla="*/ 0 w 108"/>
              <a:gd name="T77" fmla="*/ 74433 h 2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8"/>
              <a:gd name="T118" fmla="*/ 0 h 212"/>
              <a:gd name="T119" fmla="*/ 108 w 108"/>
              <a:gd name="T120" fmla="*/ 212 h 2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8" h="212">
                <a:moveTo>
                  <a:pt x="0" y="140"/>
                </a:moveTo>
                <a:lnTo>
                  <a:pt x="0" y="149"/>
                </a:lnTo>
                <a:lnTo>
                  <a:pt x="1" y="163"/>
                </a:lnTo>
                <a:lnTo>
                  <a:pt x="3" y="177"/>
                </a:lnTo>
                <a:lnTo>
                  <a:pt x="7" y="188"/>
                </a:lnTo>
                <a:lnTo>
                  <a:pt x="13" y="196"/>
                </a:lnTo>
                <a:lnTo>
                  <a:pt x="21" y="203"/>
                </a:lnTo>
                <a:lnTo>
                  <a:pt x="30" y="209"/>
                </a:lnTo>
                <a:lnTo>
                  <a:pt x="42" y="211"/>
                </a:lnTo>
                <a:lnTo>
                  <a:pt x="54" y="212"/>
                </a:lnTo>
                <a:lnTo>
                  <a:pt x="67" y="211"/>
                </a:lnTo>
                <a:lnTo>
                  <a:pt x="79" y="209"/>
                </a:lnTo>
                <a:lnTo>
                  <a:pt x="87" y="204"/>
                </a:lnTo>
                <a:lnTo>
                  <a:pt x="96" y="197"/>
                </a:lnTo>
                <a:lnTo>
                  <a:pt x="101" y="188"/>
                </a:lnTo>
                <a:lnTo>
                  <a:pt x="105" y="177"/>
                </a:lnTo>
                <a:lnTo>
                  <a:pt x="107" y="165"/>
                </a:lnTo>
                <a:lnTo>
                  <a:pt x="108" y="149"/>
                </a:lnTo>
                <a:lnTo>
                  <a:pt x="108" y="0"/>
                </a:lnTo>
                <a:lnTo>
                  <a:pt x="83" y="0"/>
                </a:lnTo>
                <a:lnTo>
                  <a:pt x="83" y="139"/>
                </a:lnTo>
                <a:lnTo>
                  <a:pt x="83" y="149"/>
                </a:lnTo>
                <a:lnTo>
                  <a:pt x="83" y="159"/>
                </a:lnTo>
                <a:lnTo>
                  <a:pt x="82" y="166"/>
                </a:lnTo>
                <a:lnTo>
                  <a:pt x="80" y="172"/>
                </a:lnTo>
                <a:lnTo>
                  <a:pt x="75" y="179"/>
                </a:lnTo>
                <a:lnTo>
                  <a:pt x="69" y="183"/>
                </a:lnTo>
                <a:lnTo>
                  <a:pt x="63" y="186"/>
                </a:lnTo>
                <a:lnTo>
                  <a:pt x="53" y="187"/>
                </a:lnTo>
                <a:lnTo>
                  <a:pt x="46" y="187"/>
                </a:lnTo>
                <a:lnTo>
                  <a:pt x="40" y="184"/>
                </a:lnTo>
                <a:lnTo>
                  <a:pt x="34" y="182"/>
                </a:lnTo>
                <a:lnTo>
                  <a:pt x="31" y="177"/>
                </a:lnTo>
                <a:lnTo>
                  <a:pt x="28" y="173"/>
                </a:lnTo>
                <a:lnTo>
                  <a:pt x="26" y="166"/>
                </a:lnTo>
                <a:lnTo>
                  <a:pt x="24" y="158"/>
                </a:lnTo>
                <a:lnTo>
                  <a:pt x="24" y="148"/>
                </a:lnTo>
                <a:lnTo>
                  <a:pt x="24" y="140"/>
                </a:lnTo>
                <a:lnTo>
                  <a:pt x="0" y="14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84" name="Freeform 520"/>
          <p:cNvSpPr>
            <a:spLocks noEditPoints="1"/>
          </p:cNvSpPr>
          <p:nvPr/>
        </p:nvSpPr>
        <p:spPr bwMode="auto">
          <a:xfrm>
            <a:off x="7118351" y="5054600"/>
            <a:ext cx="61913" cy="82550"/>
          </a:xfrm>
          <a:custGeom>
            <a:avLst/>
            <a:gdLst>
              <a:gd name="T0" fmla="*/ 43533 w 128"/>
              <a:gd name="T1" fmla="*/ 51724 h 158"/>
              <a:gd name="T2" fmla="*/ 42081 w 128"/>
              <a:gd name="T3" fmla="*/ 59561 h 158"/>
              <a:gd name="T4" fmla="*/ 38212 w 128"/>
              <a:gd name="T5" fmla="*/ 65831 h 158"/>
              <a:gd name="T6" fmla="*/ 31440 w 128"/>
              <a:gd name="T7" fmla="*/ 70011 h 158"/>
              <a:gd name="T8" fmla="*/ 23217 w 128"/>
              <a:gd name="T9" fmla="*/ 71056 h 158"/>
              <a:gd name="T10" fmla="*/ 18380 w 128"/>
              <a:gd name="T11" fmla="*/ 70533 h 158"/>
              <a:gd name="T12" fmla="*/ 14511 w 128"/>
              <a:gd name="T13" fmla="*/ 67921 h 158"/>
              <a:gd name="T14" fmla="*/ 12576 w 128"/>
              <a:gd name="T15" fmla="*/ 63741 h 158"/>
              <a:gd name="T16" fmla="*/ 11609 w 128"/>
              <a:gd name="T17" fmla="*/ 59039 h 158"/>
              <a:gd name="T18" fmla="*/ 12092 w 128"/>
              <a:gd name="T19" fmla="*/ 53292 h 158"/>
              <a:gd name="T20" fmla="*/ 14027 w 128"/>
              <a:gd name="T21" fmla="*/ 49634 h 158"/>
              <a:gd name="T22" fmla="*/ 17897 w 128"/>
              <a:gd name="T23" fmla="*/ 46500 h 158"/>
              <a:gd name="T24" fmla="*/ 22734 w 128"/>
              <a:gd name="T25" fmla="*/ 45455 h 158"/>
              <a:gd name="T26" fmla="*/ 33859 w 128"/>
              <a:gd name="T27" fmla="*/ 43887 h 158"/>
              <a:gd name="T28" fmla="*/ 43533 w 128"/>
              <a:gd name="T29" fmla="*/ 40230 h 158"/>
              <a:gd name="T30" fmla="*/ 44500 w 128"/>
              <a:gd name="T31" fmla="*/ 73146 h 158"/>
              <a:gd name="T32" fmla="*/ 46435 w 128"/>
              <a:gd name="T33" fmla="*/ 77325 h 158"/>
              <a:gd name="T34" fmla="*/ 48853 w 128"/>
              <a:gd name="T35" fmla="*/ 79938 h 158"/>
              <a:gd name="T36" fmla="*/ 52723 w 128"/>
              <a:gd name="T37" fmla="*/ 82028 h 158"/>
              <a:gd name="T38" fmla="*/ 58527 w 128"/>
              <a:gd name="T39" fmla="*/ 81505 h 158"/>
              <a:gd name="T40" fmla="*/ 61913 w 128"/>
              <a:gd name="T41" fmla="*/ 70533 h 158"/>
              <a:gd name="T42" fmla="*/ 57076 w 128"/>
              <a:gd name="T43" fmla="*/ 70533 h 158"/>
              <a:gd name="T44" fmla="*/ 55141 w 128"/>
              <a:gd name="T45" fmla="*/ 66353 h 158"/>
              <a:gd name="T46" fmla="*/ 55141 w 128"/>
              <a:gd name="T47" fmla="*/ 23511 h 158"/>
              <a:gd name="T48" fmla="*/ 53206 w 128"/>
              <a:gd name="T49" fmla="*/ 13062 h 158"/>
              <a:gd name="T50" fmla="*/ 48853 w 128"/>
              <a:gd name="T51" fmla="*/ 5225 h 158"/>
              <a:gd name="T52" fmla="*/ 40630 w 128"/>
              <a:gd name="T53" fmla="*/ 1045 h 158"/>
              <a:gd name="T54" fmla="*/ 29505 w 128"/>
              <a:gd name="T55" fmla="*/ 0 h 158"/>
              <a:gd name="T56" fmla="*/ 18380 w 128"/>
              <a:gd name="T57" fmla="*/ 1567 h 158"/>
              <a:gd name="T58" fmla="*/ 10158 w 128"/>
              <a:gd name="T59" fmla="*/ 6792 h 158"/>
              <a:gd name="T60" fmla="*/ 4837 w 128"/>
              <a:gd name="T61" fmla="*/ 14629 h 158"/>
              <a:gd name="T62" fmla="*/ 2902 w 128"/>
              <a:gd name="T63" fmla="*/ 25078 h 158"/>
              <a:gd name="T64" fmla="*/ 13543 w 128"/>
              <a:gd name="T65" fmla="*/ 25601 h 158"/>
              <a:gd name="T66" fmla="*/ 14511 w 128"/>
              <a:gd name="T67" fmla="*/ 19331 h 158"/>
              <a:gd name="T68" fmla="*/ 17897 w 128"/>
              <a:gd name="T69" fmla="*/ 15152 h 158"/>
              <a:gd name="T70" fmla="*/ 22250 w 128"/>
              <a:gd name="T71" fmla="*/ 12017 h 158"/>
              <a:gd name="T72" fmla="*/ 29022 w 128"/>
              <a:gd name="T73" fmla="*/ 11494 h 158"/>
              <a:gd name="T74" fmla="*/ 35310 w 128"/>
              <a:gd name="T75" fmla="*/ 12017 h 158"/>
              <a:gd name="T76" fmla="*/ 40147 w 128"/>
              <a:gd name="T77" fmla="*/ 14629 h 158"/>
              <a:gd name="T78" fmla="*/ 42565 w 128"/>
              <a:gd name="T79" fmla="*/ 18286 h 158"/>
              <a:gd name="T80" fmla="*/ 43533 w 128"/>
              <a:gd name="T81" fmla="*/ 22989 h 158"/>
              <a:gd name="T82" fmla="*/ 43049 w 128"/>
              <a:gd name="T83" fmla="*/ 28213 h 158"/>
              <a:gd name="T84" fmla="*/ 40630 w 128"/>
              <a:gd name="T85" fmla="*/ 30826 h 158"/>
              <a:gd name="T86" fmla="*/ 33859 w 128"/>
              <a:gd name="T87" fmla="*/ 32916 h 158"/>
              <a:gd name="T88" fmla="*/ 22734 w 128"/>
              <a:gd name="T89" fmla="*/ 33960 h 158"/>
              <a:gd name="T90" fmla="*/ 12576 w 128"/>
              <a:gd name="T91" fmla="*/ 37095 h 158"/>
              <a:gd name="T92" fmla="*/ 5321 w 128"/>
              <a:gd name="T93" fmla="*/ 41797 h 158"/>
              <a:gd name="T94" fmla="*/ 1451 w 128"/>
              <a:gd name="T95" fmla="*/ 49112 h 158"/>
              <a:gd name="T96" fmla="*/ 0 w 128"/>
              <a:gd name="T97" fmla="*/ 59039 h 158"/>
              <a:gd name="T98" fmla="*/ 1451 w 128"/>
              <a:gd name="T99" fmla="*/ 68443 h 158"/>
              <a:gd name="T100" fmla="*/ 5321 w 128"/>
              <a:gd name="T101" fmla="*/ 76280 h 158"/>
              <a:gd name="T102" fmla="*/ 12092 w 128"/>
              <a:gd name="T103" fmla="*/ 80983 h 158"/>
              <a:gd name="T104" fmla="*/ 21283 w 128"/>
              <a:gd name="T105" fmla="*/ 82550 h 158"/>
              <a:gd name="T106" fmla="*/ 33859 w 128"/>
              <a:gd name="T107" fmla="*/ 79415 h 158"/>
              <a:gd name="T108" fmla="*/ 44500 w 128"/>
              <a:gd name="T109" fmla="*/ 70011 h 1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158"/>
              <a:gd name="T167" fmla="*/ 128 w 128"/>
              <a:gd name="T168" fmla="*/ 158 h 1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158">
                <a:moveTo>
                  <a:pt x="90" y="77"/>
                </a:moveTo>
                <a:lnTo>
                  <a:pt x="90" y="99"/>
                </a:lnTo>
                <a:lnTo>
                  <a:pt x="89" y="107"/>
                </a:lnTo>
                <a:lnTo>
                  <a:pt x="87" y="114"/>
                </a:lnTo>
                <a:lnTo>
                  <a:pt x="84" y="120"/>
                </a:lnTo>
                <a:lnTo>
                  <a:pt x="79" y="126"/>
                </a:lnTo>
                <a:lnTo>
                  <a:pt x="72" y="130"/>
                </a:lnTo>
                <a:lnTo>
                  <a:pt x="65" y="134"/>
                </a:lnTo>
                <a:lnTo>
                  <a:pt x="58" y="135"/>
                </a:lnTo>
                <a:lnTo>
                  <a:pt x="48" y="136"/>
                </a:lnTo>
                <a:lnTo>
                  <a:pt x="43" y="136"/>
                </a:lnTo>
                <a:lnTo>
                  <a:pt x="38" y="135"/>
                </a:lnTo>
                <a:lnTo>
                  <a:pt x="33" y="133"/>
                </a:lnTo>
                <a:lnTo>
                  <a:pt x="30" y="130"/>
                </a:lnTo>
                <a:lnTo>
                  <a:pt x="27" y="127"/>
                </a:lnTo>
                <a:lnTo>
                  <a:pt x="26" y="122"/>
                </a:lnTo>
                <a:lnTo>
                  <a:pt x="24" y="117"/>
                </a:lnTo>
                <a:lnTo>
                  <a:pt x="24" y="113"/>
                </a:lnTo>
                <a:lnTo>
                  <a:pt x="24" y="107"/>
                </a:lnTo>
                <a:lnTo>
                  <a:pt x="25" y="102"/>
                </a:lnTo>
                <a:lnTo>
                  <a:pt x="27" y="99"/>
                </a:lnTo>
                <a:lnTo>
                  <a:pt x="29" y="95"/>
                </a:lnTo>
                <a:lnTo>
                  <a:pt x="32" y="92"/>
                </a:lnTo>
                <a:lnTo>
                  <a:pt x="37" y="89"/>
                </a:lnTo>
                <a:lnTo>
                  <a:pt x="42" y="88"/>
                </a:lnTo>
                <a:lnTo>
                  <a:pt x="47" y="87"/>
                </a:lnTo>
                <a:lnTo>
                  <a:pt x="59" y="85"/>
                </a:lnTo>
                <a:lnTo>
                  <a:pt x="70" y="84"/>
                </a:lnTo>
                <a:lnTo>
                  <a:pt x="81" y="81"/>
                </a:lnTo>
                <a:lnTo>
                  <a:pt x="90" y="77"/>
                </a:lnTo>
                <a:close/>
                <a:moveTo>
                  <a:pt x="92" y="134"/>
                </a:moveTo>
                <a:lnTo>
                  <a:pt x="92" y="140"/>
                </a:lnTo>
                <a:lnTo>
                  <a:pt x="94" y="144"/>
                </a:lnTo>
                <a:lnTo>
                  <a:pt x="96" y="148"/>
                </a:lnTo>
                <a:lnTo>
                  <a:pt x="98" y="151"/>
                </a:lnTo>
                <a:lnTo>
                  <a:pt x="101" y="153"/>
                </a:lnTo>
                <a:lnTo>
                  <a:pt x="105" y="156"/>
                </a:lnTo>
                <a:lnTo>
                  <a:pt x="109" y="157"/>
                </a:lnTo>
                <a:lnTo>
                  <a:pt x="116" y="157"/>
                </a:lnTo>
                <a:lnTo>
                  <a:pt x="121" y="156"/>
                </a:lnTo>
                <a:lnTo>
                  <a:pt x="128" y="155"/>
                </a:lnTo>
                <a:lnTo>
                  <a:pt x="128" y="135"/>
                </a:lnTo>
                <a:lnTo>
                  <a:pt x="122" y="136"/>
                </a:lnTo>
                <a:lnTo>
                  <a:pt x="118" y="135"/>
                </a:lnTo>
                <a:lnTo>
                  <a:pt x="115" y="131"/>
                </a:lnTo>
                <a:lnTo>
                  <a:pt x="114" y="127"/>
                </a:lnTo>
                <a:lnTo>
                  <a:pt x="114" y="120"/>
                </a:lnTo>
                <a:lnTo>
                  <a:pt x="114" y="45"/>
                </a:lnTo>
                <a:lnTo>
                  <a:pt x="112" y="35"/>
                </a:lnTo>
                <a:lnTo>
                  <a:pt x="110" y="25"/>
                </a:lnTo>
                <a:lnTo>
                  <a:pt x="106" y="17"/>
                </a:lnTo>
                <a:lnTo>
                  <a:pt x="101" y="10"/>
                </a:lnTo>
                <a:lnTo>
                  <a:pt x="94" y="6"/>
                </a:lnTo>
                <a:lnTo>
                  <a:pt x="84" y="2"/>
                </a:lnTo>
                <a:lnTo>
                  <a:pt x="73" y="1"/>
                </a:lnTo>
                <a:lnTo>
                  <a:pt x="61" y="0"/>
                </a:lnTo>
                <a:lnTo>
                  <a:pt x="48" y="1"/>
                </a:lnTo>
                <a:lnTo>
                  <a:pt x="38" y="3"/>
                </a:lnTo>
                <a:lnTo>
                  <a:pt x="28" y="7"/>
                </a:lnTo>
                <a:lnTo>
                  <a:pt x="21" y="13"/>
                </a:lnTo>
                <a:lnTo>
                  <a:pt x="14" y="20"/>
                </a:lnTo>
                <a:lnTo>
                  <a:pt x="10" y="28"/>
                </a:lnTo>
                <a:lnTo>
                  <a:pt x="7" y="37"/>
                </a:lnTo>
                <a:lnTo>
                  <a:pt x="6" y="48"/>
                </a:lnTo>
                <a:lnTo>
                  <a:pt x="6" y="49"/>
                </a:lnTo>
                <a:lnTo>
                  <a:pt x="28" y="49"/>
                </a:lnTo>
                <a:lnTo>
                  <a:pt x="28" y="43"/>
                </a:lnTo>
                <a:lnTo>
                  <a:pt x="30" y="37"/>
                </a:lnTo>
                <a:lnTo>
                  <a:pt x="32" y="32"/>
                </a:lnTo>
                <a:lnTo>
                  <a:pt x="37" y="29"/>
                </a:lnTo>
                <a:lnTo>
                  <a:pt x="41" y="25"/>
                </a:lnTo>
                <a:lnTo>
                  <a:pt x="46" y="23"/>
                </a:lnTo>
                <a:lnTo>
                  <a:pt x="52" y="22"/>
                </a:lnTo>
                <a:lnTo>
                  <a:pt x="60" y="22"/>
                </a:lnTo>
                <a:lnTo>
                  <a:pt x="67" y="22"/>
                </a:lnTo>
                <a:lnTo>
                  <a:pt x="73" y="23"/>
                </a:lnTo>
                <a:lnTo>
                  <a:pt x="79" y="25"/>
                </a:lnTo>
                <a:lnTo>
                  <a:pt x="83" y="28"/>
                </a:lnTo>
                <a:lnTo>
                  <a:pt x="86" y="30"/>
                </a:lnTo>
                <a:lnTo>
                  <a:pt x="88" y="35"/>
                </a:lnTo>
                <a:lnTo>
                  <a:pt x="90" y="38"/>
                </a:lnTo>
                <a:lnTo>
                  <a:pt x="90" y="44"/>
                </a:lnTo>
                <a:lnTo>
                  <a:pt x="90" y="50"/>
                </a:lnTo>
                <a:lnTo>
                  <a:pt x="89" y="54"/>
                </a:lnTo>
                <a:lnTo>
                  <a:pt x="88" y="57"/>
                </a:lnTo>
                <a:lnTo>
                  <a:pt x="84" y="59"/>
                </a:lnTo>
                <a:lnTo>
                  <a:pt x="79" y="61"/>
                </a:lnTo>
                <a:lnTo>
                  <a:pt x="70" y="63"/>
                </a:lnTo>
                <a:lnTo>
                  <a:pt x="60" y="64"/>
                </a:lnTo>
                <a:lnTo>
                  <a:pt x="47" y="65"/>
                </a:lnTo>
                <a:lnTo>
                  <a:pt x="36" y="67"/>
                </a:lnTo>
                <a:lnTo>
                  <a:pt x="26" y="71"/>
                </a:lnTo>
                <a:lnTo>
                  <a:pt x="18" y="74"/>
                </a:lnTo>
                <a:lnTo>
                  <a:pt x="11" y="80"/>
                </a:lnTo>
                <a:lnTo>
                  <a:pt x="6" y="86"/>
                </a:lnTo>
                <a:lnTo>
                  <a:pt x="3" y="94"/>
                </a:lnTo>
                <a:lnTo>
                  <a:pt x="1" y="102"/>
                </a:lnTo>
                <a:lnTo>
                  <a:pt x="0" y="113"/>
                </a:lnTo>
                <a:lnTo>
                  <a:pt x="1" y="123"/>
                </a:lnTo>
                <a:lnTo>
                  <a:pt x="3" y="131"/>
                </a:lnTo>
                <a:lnTo>
                  <a:pt x="6" y="140"/>
                </a:lnTo>
                <a:lnTo>
                  <a:pt x="11" y="146"/>
                </a:lnTo>
                <a:lnTo>
                  <a:pt x="18" y="151"/>
                </a:lnTo>
                <a:lnTo>
                  <a:pt x="25" y="155"/>
                </a:lnTo>
                <a:lnTo>
                  <a:pt x="34" y="157"/>
                </a:lnTo>
                <a:lnTo>
                  <a:pt x="44" y="158"/>
                </a:lnTo>
                <a:lnTo>
                  <a:pt x="58" y="157"/>
                </a:lnTo>
                <a:lnTo>
                  <a:pt x="70" y="152"/>
                </a:lnTo>
                <a:lnTo>
                  <a:pt x="82" y="144"/>
                </a:lnTo>
                <a:lnTo>
                  <a:pt x="92"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85" name="Freeform 521"/>
          <p:cNvSpPr>
            <a:spLocks/>
          </p:cNvSpPr>
          <p:nvPr/>
        </p:nvSpPr>
        <p:spPr bwMode="auto">
          <a:xfrm>
            <a:off x="7186613" y="5054600"/>
            <a:ext cx="57150" cy="82550"/>
          </a:xfrm>
          <a:custGeom>
            <a:avLst/>
            <a:gdLst>
              <a:gd name="T0" fmla="*/ 57150 w 121"/>
              <a:gd name="T1" fmla="*/ 28213 h 158"/>
              <a:gd name="T2" fmla="*/ 54788 w 121"/>
              <a:gd name="T3" fmla="*/ 16719 h 158"/>
              <a:gd name="T4" fmla="*/ 49121 w 121"/>
              <a:gd name="T5" fmla="*/ 7837 h 158"/>
              <a:gd name="T6" fmla="*/ 41091 w 121"/>
              <a:gd name="T7" fmla="*/ 1567 h 158"/>
              <a:gd name="T8" fmla="*/ 29756 w 121"/>
              <a:gd name="T9" fmla="*/ 0 h 158"/>
              <a:gd name="T10" fmla="*/ 17476 w 121"/>
              <a:gd name="T11" fmla="*/ 3135 h 158"/>
              <a:gd name="T12" fmla="*/ 8029 w 121"/>
              <a:gd name="T13" fmla="*/ 10972 h 158"/>
              <a:gd name="T14" fmla="*/ 1889 w 121"/>
              <a:gd name="T15" fmla="*/ 24034 h 158"/>
              <a:gd name="T16" fmla="*/ 0 w 121"/>
              <a:gd name="T17" fmla="*/ 41275 h 158"/>
              <a:gd name="T18" fmla="*/ 1889 w 121"/>
              <a:gd name="T19" fmla="*/ 59039 h 158"/>
              <a:gd name="T20" fmla="*/ 7557 w 121"/>
              <a:gd name="T21" fmla="*/ 71578 h 158"/>
              <a:gd name="T22" fmla="*/ 16531 w 121"/>
              <a:gd name="T23" fmla="*/ 79415 h 158"/>
              <a:gd name="T24" fmla="*/ 28339 w 121"/>
              <a:gd name="T25" fmla="*/ 82550 h 158"/>
              <a:gd name="T26" fmla="*/ 39674 w 121"/>
              <a:gd name="T27" fmla="*/ 80983 h 158"/>
              <a:gd name="T28" fmla="*/ 48648 w 121"/>
              <a:gd name="T29" fmla="*/ 74713 h 158"/>
              <a:gd name="T30" fmla="*/ 54788 w 121"/>
              <a:gd name="T31" fmla="*/ 64786 h 158"/>
              <a:gd name="T32" fmla="*/ 57150 w 121"/>
              <a:gd name="T33" fmla="*/ 52247 h 158"/>
              <a:gd name="T34" fmla="*/ 45814 w 121"/>
              <a:gd name="T35" fmla="*/ 56427 h 158"/>
              <a:gd name="T36" fmla="*/ 43453 w 121"/>
              <a:gd name="T37" fmla="*/ 63219 h 158"/>
              <a:gd name="T38" fmla="*/ 38730 w 121"/>
              <a:gd name="T39" fmla="*/ 67921 h 158"/>
              <a:gd name="T40" fmla="*/ 33062 w 121"/>
              <a:gd name="T41" fmla="*/ 70533 h 158"/>
              <a:gd name="T42" fmla="*/ 25033 w 121"/>
              <a:gd name="T43" fmla="*/ 70011 h 158"/>
              <a:gd name="T44" fmla="*/ 18420 w 121"/>
              <a:gd name="T45" fmla="*/ 66353 h 158"/>
              <a:gd name="T46" fmla="*/ 14169 w 121"/>
              <a:gd name="T47" fmla="*/ 59039 h 158"/>
              <a:gd name="T48" fmla="*/ 11808 w 121"/>
              <a:gd name="T49" fmla="*/ 48067 h 158"/>
              <a:gd name="T50" fmla="*/ 11808 w 121"/>
              <a:gd name="T51" fmla="*/ 34483 h 158"/>
              <a:gd name="T52" fmla="*/ 14642 w 121"/>
              <a:gd name="T53" fmla="*/ 23511 h 158"/>
              <a:gd name="T54" fmla="*/ 18893 w 121"/>
              <a:gd name="T55" fmla="*/ 16197 h 158"/>
              <a:gd name="T56" fmla="*/ 25977 w 121"/>
              <a:gd name="T57" fmla="*/ 12539 h 158"/>
              <a:gd name="T58" fmla="*/ 33534 w 121"/>
              <a:gd name="T59" fmla="*/ 12017 h 158"/>
              <a:gd name="T60" fmla="*/ 39202 w 121"/>
              <a:gd name="T61" fmla="*/ 14629 h 158"/>
              <a:gd name="T62" fmla="*/ 43453 w 121"/>
              <a:gd name="T63" fmla="*/ 18809 h 158"/>
              <a:gd name="T64" fmla="*/ 45814 w 121"/>
              <a:gd name="T65" fmla="*/ 25078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58"/>
              <a:gd name="T101" fmla="*/ 121 w 121"/>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58">
                <a:moveTo>
                  <a:pt x="98" y="54"/>
                </a:moveTo>
                <a:lnTo>
                  <a:pt x="121" y="54"/>
                </a:lnTo>
                <a:lnTo>
                  <a:pt x="119" y="43"/>
                </a:lnTo>
                <a:lnTo>
                  <a:pt x="116" y="32"/>
                </a:lnTo>
                <a:lnTo>
                  <a:pt x="112" y="23"/>
                </a:lnTo>
                <a:lnTo>
                  <a:pt x="104" y="15"/>
                </a:lnTo>
                <a:lnTo>
                  <a:pt x="96" y="8"/>
                </a:lnTo>
                <a:lnTo>
                  <a:pt x="87" y="3"/>
                </a:lnTo>
                <a:lnTo>
                  <a:pt x="76" y="1"/>
                </a:lnTo>
                <a:lnTo>
                  <a:pt x="63" y="0"/>
                </a:lnTo>
                <a:lnTo>
                  <a:pt x="50" y="1"/>
                </a:lnTo>
                <a:lnTo>
                  <a:pt x="37" y="6"/>
                </a:lnTo>
                <a:lnTo>
                  <a:pt x="26" y="11"/>
                </a:lnTo>
                <a:lnTo>
                  <a:pt x="17" y="21"/>
                </a:lnTo>
                <a:lnTo>
                  <a:pt x="10" y="32"/>
                </a:lnTo>
                <a:lnTo>
                  <a:pt x="4" y="46"/>
                </a:lnTo>
                <a:lnTo>
                  <a:pt x="1" y="61"/>
                </a:lnTo>
                <a:lnTo>
                  <a:pt x="0" y="79"/>
                </a:lnTo>
                <a:lnTo>
                  <a:pt x="1" y="98"/>
                </a:lnTo>
                <a:lnTo>
                  <a:pt x="4" y="113"/>
                </a:lnTo>
                <a:lnTo>
                  <a:pt x="10" y="126"/>
                </a:lnTo>
                <a:lnTo>
                  <a:pt x="16" y="137"/>
                </a:lnTo>
                <a:lnTo>
                  <a:pt x="25" y="146"/>
                </a:lnTo>
                <a:lnTo>
                  <a:pt x="35" y="152"/>
                </a:lnTo>
                <a:lnTo>
                  <a:pt x="48" y="157"/>
                </a:lnTo>
                <a:lnTo>
                  <a:pt x="60" y="158"/>
                </a:lnTo>
                <a:lnTo>
                  <a:pt x="74" y="157"/>
                </a:lnTo>
                <a:lnTo>
                  <a:pt x="84" y="155"/>
                </a:lnTo>
                <a:lnTo>
                  <a:pt x="95" y="149"/>
                </a:lnTo>
                <a:lnTo>
                  <a:pt x="103" y="143"/>
                </a:lnTo>
                <a:lnTo>
                  <a:pt x="111" y="135"/>
                </a:lnTo>
                <a:lnTo>
                  <a:pt x="116" y="124"/>
                </a:lnTo>
                <a:lnTo>
                  <a:pt x="119" y="113"/>
                </a:lnTo>
                <a:lnTo>
                  <a:pt x="121" y="100"/>
                </a:lnTo>
                <a:lnTo>
                  <a:pt x="99" y="100"/>
                </a:lnTo>
                <a:lnTo>
                  <a:pt x="97" y="108"/>
                </a:lnTo>
                <a:lnTo>
                  <a:pt x="95" y="115"/>
                </a:lnTo>
                <a:lnTo>
                  <a:pt x="92" y="121"/>
                </a:lnTo>
                <a:lnTo>
                  <a:pt x="88" y="126"/>
                </a:lnTo>
                <a:lnTo>
                  <a:pt x="82" y="130"/>
                </a:lnTo>
                <a:lnTo>
                  <a:pt x="76" y="133"/>
                </a:lnTo>
                <a:lnTo>
                  <a:pt x="70" y="135"/>
                </a:lnTo>
                <a:lnTo>
                  <a:pt x="61" y="135"/>
                </a:lnTo>
                <a:lnTo>
                  <a:pt x="53" y="134"/>
                </a:lnTo>
                <a:lnTo>
                  <a:pt x="45" y="131"/>
                </a:lnTo>
                <a:lnTo>
                  <a:pt x="39" y="127"/>
                </a:lnTo>
                <a:lnTo>
                  <a:pt x="34" y="121"/>
                </a:lnTo>
                <a:lnTo>
                  <a:pt x="30" y="113"/>
                </a:lnTo>
                <a:lnTo>
                  <a:pt x="26" y="103"/>
                </a:lnTo>
                <a:lnTo>
                  <a:pt x="25" y="92"/>
                </a:lnTo>
                <a:lnTo>
                  <a:pt x="24" y="79"/>
                </a:lnTo>
                <a:lnTo>
                  <a:pt x="25" y="66"/>
                </a:lnTo>
                <a:lnTo>
                  <a:pt x="27" y="54"/>
                </a:lnTo>
                <a:lnTo>
                  <a:pt x="31" y="45"/>
                </a:lnTo>
                <a:lnTo>
                  <a:pt x="35" y="37"/>
                </a:lnTo>
                <a:lnTo>
                  <a:pt x="40" y="31"/>
                </a:lnTo>
                <a:lnTo>
                  <a:pt x="46" y="27"/>
                </a:lnTo>
                <a:lnTo>
                  <a:pt x="55" y="24"/>
                </a:lnTo>
                <a:lnTo>
                  <a:pt x="63" y="23"/>
                </a:lnTo>
                <a:lnTo>
                  <a:pt x="71" y="23"/>
                </a:lnTo>
                <a:lnTo>
                  <a:pt x="77" y="25"/>
                </a:lnTo>
                <a:lnTo>
                  <a:pt x="83" y="28"/>
                </a:lnTo>
                <a:lnTo>
                  <a:pt x="88" y="31"/>
                </a:lnTo>
                <a:lnTo>
                  <a:pt x="92" y="36"/>
                </a:lnTo>
                <a:lnTo>
                  <a:pt x="95" y="42"/>
                </a:lnTo>
                <a:lnTo>
                  <a:pt x="97" y="48"/>
                </a:lnTo>
                <a:lnTo>
                  <a:pt x="98" y="5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86" name="Freeform 522"/>
          <p:cNvSpPr>
            <a:spLocks noEditPoints="1"/>
          </p:cNvSpPr>
          <p:nvPr/>
        </p:nvSpPr>
        <p:spPr bwMode="auto">
          <a:xfrm>
            <a:off x="7250114" y="5054601"/>
            <a:ext cx="60325" cy="112713"/>
          </a:xfrm>
          <a:custGeom>
            <a:avLst/>
            <a:gdLst>
              <a:gd name="T0" fmla="*/ 49875 w 127"/>
              <a:gd name="T1" fmla="*/ 112713 h 215"/>
              <a:gd name="T2" fmla="*/ 60325 w 127"/>
              <a:gd name="T3" fmla="*/ 1573 h 215"/>
              <a:gd name="T4" fmla="*/ 49875 w 127"/>
              <a:gd name="T5" fmla="*/ 13106 h 215"/>
              <a:gd name="T6" fmla="*/ 45600 w 127"/>
              <a:gd name="T7" fmla="*/ 7339 h 215"/>
              <a:gd name="T8" fmla="*/ 40850 w 127"/>
              <a:gd name="T9" fmla="*/ 3145 h 215"/>
              <a:gd name="T10" fmla="*/ 35150 w 127"/>
              <a:gd name="T11" fmla="*/ 524 h 215"/>
              <a:gd name="T12" fmla="*/ 28500 w 127"/>
              <a:gd name="T13" fmla="*/ 0 h 215"/>
              <a:gd name="T14" fmla="*/ 17100 w 127"/>
              <a:gd name="T15" fmla="*/ 3145 h 215"/>
              <a:gd name="T16" fmla="*/ 8075 w 127"/>
              <a:gd name="T17" fmla="*/ 11009 h 215"/>
              <a:gd name="T18" fmla="*/ 1900 w 127"/>
              <a:gd name="T19" fmla="*/ 23591 h 215"/>
              <a:gd name="T20" fmla="*/ 0 w 127"/>
              <a:gd name="T21" fmla="*/ 41415 h 215"/>
              <a:gd name="T22" fmla="*/ 1900 w 127"/>
              <a:gd name="T23" fmla="*/ 58716 h 215"/>
              <a:gd name="T24" fmla="*/ 8075 w 127"/>
              <a:gd name="T25" fmla="*/ 71822 h 215"/>
              <a:gd name="T26" fmla="*/ 17100 w 127"/>
              <a:gd name="T27" fmla="*/ 79685 h 215"/>
              <a:gd name="T28" fmla="*/ 28500 w 127"/>
              <a:gd name="T29" fmla="*/ 82831 h 215"/>
              <a:gd name="T30" fmla="*/ 35150 w 127"/>
              <a:gd name="T31" fmla="*/ 82307 h 215"/>
              <a:gd name="T32" fmla="*/ 41325 w 127"/>
              <a:gd name="T33" fmla="*/ 79685 h 215"/>
              <a:gd name="T34" fmla="*/ 46075 w 127"/>
              <a:gd name="T35" fmla="*/ 75492 h 215"/>
              <a:gd name="T36" fmla="*/ 49875 w 127"/>
              <a:gd name="T37" fmla="*/ 70249 h 215"/>
              <a:gd name="T38" fmla="*/ 11875 w 127"/>
              <a:gd name="T39" fmla="*/ 34076 h 215"/>
              <a:gd name="T40" fmla="*/ 14725 w 127"/>
              <a:gd name="T41" fmla="*/ 23591 h 215"/>
              <a:gd name="T42" fmla="*/ 19475 w 127"/>
              <a:gd name="T43" fmla="*/ 16252 h 215"/>
              <a:gd name="T44" fmla="*/ 26600 w 127"/>
              <a:gd name="T45" fmla="*/ 12582 h 215"/>
              <a:gd name="T46" fmla="*/ 35150 w 127"/>
              <a:gd name="T47" fmla="*/ 12582 h 215"/>
              <a:gd name="T48" fmla="*/ 42275 w 127"/>
              <a:gd name="T49" fmla="*/ 16252 h 215"/>
              <a:gd name="T50" fmla="*/ 47025 w 127"/>
              <a:gd name="T51" fmla="*/ 23591 h 215"/>
              <a:gd name="T52" fmla="*/ 49875 w 127"/>
              <a:gd name="T53" fmla="*/ 34600 h 215"/>
              <a:gd name="T54" fmla="*/ 49875 w 127"/>
              <a:gd name="T55" fmla="*/ 48231 h 215"/>
              <a:gd name="T56" fmla="*/ 47025 w 127"/>
              <a:gd name="T57" fmla="*/ 59764 h 215"/>
              <a:gd name="T58" fmla="*/ 42750 w 127"/>
              <a:gd name="T59" fmla="*/ 67104 h 215"/>
              <a:gd name="T60" fmla="*/ 35625 w 127"/>
              <a:gd name="T61" fmla="*/ 70773 h 215"/>
              <a:gd name="T62" fmla="*/ 27075 w 127"/>
              <a:gd name="T63" fmla="*/ 70773 h 215"/>
              <a:gd name="T64" fmla="*/ 19475 w 127"/>
              <a:gd name="T65" fmla="*/ 67104 h 215"/>
              <a:gd name="T66" fmla="*/ 14725 w 127"/>
              <a:gd name="T67" fmla="*/ 59240 h 215"/>
              <a:gd name="T68" fmla="*/ 11875 w 127"/>
              <a:gd name="T69" fmla="*/ 47706 h 2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
              <a:gd name="T106" fmla="*/ 0 h 215"/>
              <a:gd name="T107" fmla="*/ 127 w 127"/>
              <a:gd name="T108" fmla="*/ 215 h 2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 h="215">
                <a:moveTo>
                  <a:pt x="105" y="134"/>
                </a:moveTo>
                <a:lnTo>
                  <a:pt x="105" y="215"/>
                </a:lnTo>
                <a:lnTo>
                  <a:pt x="127" y="215"/>
                </a:lnTo>
                <a:lnTo>
                  <a:pt x="127" y="3"/>
                </a:lnTo>
                <a:lnTo>
                  <a:pt x="105" y="3"/>
                </a:lnTo>
                <a:lnTo>
                  <a:pt x="105" y="25"/>
                </a:lnTo>
                <a:lnTo>
                  <a:pt x="100" y="20"/>
                </a:lnTo>
                <a:lnTo>
                  <a:pt x="96" y="14"/>
                </a:lnTo>
                <a:lnTo>
                  <a:pt x="91" y="10"/>
                </a:lnTo>
                <a:lnTo>
                  <a:pt x="86" y="6"/>
                </a:lnTo>
                <a:lnTo>
                  <a:pt x="80" y="3"/>
                </a:lnTo>
                <a:lnTo>
                  <a:pt x="74" y="1"/>
                </a:lnTo>
                <a:lnTo>
                  <a:pt x="68" y="0"/>
                </a:lnTo>
                <a:lnTo>
                  <a:pt x="60" y="0"/>
                </a:lnTo>
                <a:lnTo>
                  <a:pt x="48" y="1"/>
                </a:lnTo>
                <a:lnTo>
                  <a:pt x="36" y="6"/>
                </a:lnTo>
                <a:lnTo>
                  <a:pt x="25" y="11"/>
                </a:lnTo>
                <a:lnTo>
                  <a:pt x="17" y="21"/>
                </a:lnTo>
                <a:lnTo>
                  <a:pt x="10" y="32"/>
                </a:lnTo>
                <a:lnTo>
                  <a:pt x="4" y="45"/>
                </a:lnTo>
                <a:lnTo>
                  <a:pt x="1" y="61"/>
                </a:lnTo>
                <a:lnTo>
                  <a:pt x="0" y="79"/>
                </a:lnTo>
                <a:lnTo>
                  <a:pt x="1" y="96"/>
                </a:lnTo>
                <a:lnTo>
                  <a:pt x="4" y="112"/>
                </a:lnTo>
                <a:lnTo>
                  <a:pt x="10" y="126"/>
                </a:lnTo>
                <a:lnTo>
                  <a:pt x="17" y="137"/>
                </a:lnTo>
                <a:lnTo>
                  <a:pt x="25" y="146"/>
                </a:lnTo>
                <a:lnTo>
                  <a:pt x="36" y="152"/>
                </a:lnTo>
                <a:lnTo>
                  <a:pt x="48" y="157"/>
                </a:lnTo>
                <a:lnTo>
                  <a:pt x="60" y="158"/>
                </a:lnTo>
                <a:lnTo>
                  <a:pt x="68" y="158"/>
                </a:lnTo>
                <a:lnTo>
                  <a:pt x="74" y="157"/>
                </a:lnTo>
                <a:lnTo>
                  <a:pt x="80" y="155"/>
                </a:lnTo>
                <a:lnTo>
                  <a:pt x="87" y="152"/>
                </a:lnTo>
                <a:lnTo>
                  <a:pt x="92" y="149"/>
                </a:lnTo>
                <a:lnTo>
                  <a:pt x="97" y="144"/>
                </a:lnTo>
                <a:lnTo>
                  <a:pt x="101" y="140"/>
                </a:lnTo>
                <a:lnTo>
                  <a:pt x="105" y="134"/>
                </a:lnTo>
                <a:close/>
                <a:moveTo>
                  <a:pt x="24" y="78"/>
                </a:moveTo>
                <a:lnTo>
                  <a:pt x="25" y="65"/>
                </a:lnTo>
                <a:lnTo>
                  <a:pt x="28" y="54"/>
                </a:lnTo>
                <a:lnTo>
                  <a:pt x="31" y="45"/>
                </a:lnTo>
                <a:lnTo>
                  <a:pt x="36" y="37"/>
                </a:lnTo>
                <a:lnTo>
                  <a:pt x="41" y="31"/>
                </a:lnTo>
                <a:lnTo>
                  <a:pt x="49" y="27"/>
                </a:lnTo>
                <a:lnTo>
                  <a:pt x="56" y="24"/>
                </a:lnTo>
                <a:lnTo>
                  <a:pt x="66" y="23"/>
                </a:lnTo>
                <a:lnTo>
                  <a:pt x="74" y="24"/>
                </a:lnTo>
                <a:lnTo>
                  <a:pt x="82" y="27"/>
                </a:lnTo>
                <a:lnTo>
                  <a:pt x="89" y="31"/>
                </a:lnTo>
                <a:lnTo>
                  <a:pt x="95" y="38"/>
                </a:lnTo>
                <a:lnTo>
                  <a:pt x="99" y="45"/>
                </a:lnTo>
                <a:lnTo>
                  <a:pt x="102" y="56"/>
                </a:lnTo>
                <a:lnTo>
                  <a:pt x="105" y="66"/>
                </a:lnTo>
                <a:lnTo>
                  <a:pt x="106" y="79"/>
                </a:lnTo>
                <a:lnTo>
                  <a:pt x="105" y="92"/>
                </a:lnTo>
                <a:lnTo>
                  <a:pt x="102" y="103"/>
                </a:lnTo>
                <a:lnTo>
                  <a:pt x="99" y="114"/>
                </a:lnTo>
                <a:lnTo>
                  <a:pt x="95" y="121"/>
                </a:lnTo>
                <a:lnTo>
                  <a:pt x="90" y="128"/>
                </a:lnTo>
                <a:lnTo>
                  <a:pt x="82" y="133"/>
                </a:lnTo>
                <a:lnTo>
                  <a:pt x="75" y="135"/>
                </a:lnTo>
                <a:lnTo>
                  <a:pt x="67" y="136"/>
                </a:lnTo>
                <a:lnTo>
                  <a:pt x="57" y="135"/>
                </a:lnTo>
                <a:lnTo>
                  <a:pt x="49" y="133"/>
                </a:lnTo>
                <a:lnTo>
                  <a:pt x="41" y="128"/>
                </a:lnTo>
                <a:lnTo>
                  <a:pt x="36" y="121"/>
                </a:lnTo>
                <a:lnTo>
                  <a:pt x="31" y="113"/>
                </a:lnTo>
                <a:lnTo>
                  <a:pt x="28" y="102"/>
                </a:lnTo>
                <a:lnTo>
                  <a:pt x="25" y="91"/>
                </a:lnTo>
                <a:lnTo>
                  <a:pt x="24" y="7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87" name="Freeform 523"/>
          <p:cNvSpPr>
            <a:spLocks/>
          </p:cNvSpPr>
          <p:nvPr/>
        </p:nvSpPr>
        <p:spPr bwMode="auto">
          <a:xfrm>
            <a:off x="7326314" y="5056188"/>
            <a:ext cx="53975" cy="80962"/>
          </a:xfrm>
          <a:custGeom>
            <a:avLst/>
            <a:gdLst>
              <a:gd name="T0" fmla="*/ 11363 w 114"/>
              <a:gd name="T1" fmla="*/ 0 h 155"/>
              <a:gd name="T2" fmla="*/ 0 w 114"/>
              <a:gd name="T3" fmla="*/ 0 h 155"/>
              <a:gd name="T4" fmla="*/ 0 w 114"/>
              <a:gd name="T5" fmla="*/ 47533 h 155"/>
              <a:gd name="T6" fmla="*/ 0 w 114"/>
              <a:gd name="T7" fmla="*/ 51189 h 155"/>
              <a:gd name="T8" fmla="*/ 0 w 114"/>
              <a:gd name="T9" fmla="*/ 56935 h 155"/>
              <a:gd name="T10" fmla="*/ 473 w 114"/>
              <a:gd name="T11" fmla="*/ 61636 h 155"/>
              <a:gd name="T12" fmla="*/ 1894 w 114"/>
              <a:gd name="T13" fmla="*/ 66337 h 155"/>
              <a:gd name="T14" fmla="*/ 3314 w 114"/>
              <a:gd name="T15" fmla="*/ 69993 h 155"/>
              <a:gd name="T16" fmla="*/ 4735 w 114"/>
              <a:gd name="T17" fmla="*/ 72605 h 155"/>
              <a:gd name="T18" fmla="*/ 6155 w 114"/>
              <a:gd name="T19" fmla="*/ 74694 h 155"/>
              <a:gd name="T20" fmla="*/ 8049 w 114"/>
              <a:gd name="T21" fmla="*/ 76783 h 155"/>
              <a:gd name="T22" fmla="*/ 10890 w 114"/>
              <a:gd name="T23" fmla="*/ 77828 h 155"/>
              <a:gd name="T24" fmla="*/ 13257 w 114"/>
              <a:gd name="T25" fmla="*/ 79395 h 155"/>
              <a:gd name="T26" fmla="*/ 16098 w 114"/>
              <a:gd name="T27" fmla="*/ 80440 h 155"/>
              <a:gd name="T28" fmla="*/ 19412 w 114"/>
              <a:gd name="T29" fmla="*/ 80962 h 155"/>
              <a:gd name="T30" fmla="*/ 22253 w 114"/>
              <a:gd name="T31" fmla="*/ 80962 h 155"/>
              <a:gd name="T32" fmla="*/ 25567 w 114"/>
              <a:gd name="T33" fmla="*/ 80962 h 155"/>
              <a:gd name="T34" fmla="*/ 29355 w 114"/>
              <a:gd name="T35" fmla="*/ 80440 h 155"/>
              <a:gd name="T36" fmla="*/ 32196 w 114"/>
              <a:gd name="T37" fmla="*/ 79395 h 155"/>
              <a:gd name="T38" fmla="*/ 35036 w 114"/>
              <a:gd name="T39" fmla="*/ 77306 h 155"/>
              <a:gd name="T40" fmla="*/ 37877 w 114"/>
              <a:gd name="T41" fmla="*/ 75739 h 155"/>
              <a:gd name="T42" fmla="*/ 39771 w 114"/>
              <a:gd name="T43" fmla="*/ 73127 h 155"/>
              <a:gd name="T44" fmla="*/ 41665 w 114"/>
              <a:gd name="T45" fmla="*/ 70515 h 155"/>
              <a:gd name="T46" fmla="*/ 43559 w 114"/>
              <a:gd name="T47" fmla="*/ 67904 h 155"/>
              <a:gd name="T48" fmla="*/ 43559 w 114"/>
              <a:gd name="T49" fmla="*/ 79395 h 155"/>
              <a:gd name="T50" fmla="*/ 53975 w 114"/>
              <a:gd name="T51" fmla="*/ 79395 h 155"/>
              <a:gd name="T52" fmla="*/ 53975 w 114"/>
              <a:gd name="T53" fmla="*/ 0 h 155"/>
              <a:gd name="T54" fmla="*/ 43085 w 114"/>
              <a:gd name="T55" fmla="*/ 0 h 155"/>
              <a:gd name="T56" fmla="*/ 43085 w 114"/>
              <a:gd name="T57" fmla="*/ 42832 h 155"/>
              <a:gd name="T58" fmla="*/ 42612 w 114"/>
              <a:gd name="T59" fmla="*/ 48577 h 155"/>
              <a:gd name="T60" fmla="*/ 42138 w 114"/>
              <a:gd name="T61" fmla="*/ 54323 h 155"/>
              <a:gd name="T62" fmla="*/ 40718 w 114"/>
              <a:gd name="T63" fmla="*/ 59024 h 155"/>
              <a:gd name="T64" fmla="*/ 38351 w 114"/>
              <a:gd name="T65" fmla="*/ 62680 h 155"/>
              <a:gd name="T66" fmla="*/ 35510 w 114"/>
              <a:gd name="T67" fmla="*/ 65814 h 155"/>
              <a:gd name="T68" fmla="*/ 32669 w 114"/>
              <a:gd name="T69" fmla="*/ 67904 h 155"/>
              <a:gd name="T70" fmla="*/ 28881 w 114"/>
              <a:gd name="T71" fmla="*/ 68948 h 155"/>
              <a:gd name="T72" fmla="*/ 24147 w 114"/>
              <a:gd name="T73" fmla="*/ 69471 h 155"/>
              <a:gd name="T74" fmla="*/ 20832 w 114"/>
              <a:gd name="T75" fmla="*/ 69471 h 155"/>
              <a:gd name="T76" fmla="*/ 17518 w 114"/>
              <a:gd name="T77" fmla="*/ 68426 h 155"/>
              <a:gd name="T78" fmla="*/ 15624 w 114"/>
              <a:gd name="T79" fmla="*/ 66337 h 155"/>
              <a:gd name="T80" fmla="*/ 13730 w 114"/>
              <a:gd name="T81" fmla="*/ 64770 h 155"/>
              <a:gd name="T82" fmla="*/ 12784 w 114"/>
              <a:gd name="T83" fmla="*/ 61636 h 155"/>
              <a:gd name="T84" fmla="*/ 11837 w 114"/>
              <a:gd name="T85" fmla="*/ 57979 h 155"/>
              <a:gd name="T86" fmla="*/ 11363 w 114"/>
              <a:gd name="T87" fmla="*/ 53801 h 155"/>
              <a:gd name="T88" fmla="*/ 11363 w 114"/>
              <a:gd name="T89" fmla="*/ 48577 h 155"/>
              <a:gd name="T90" fmla="*/ 11363 w 114"/>
              <a:gd name="T91" fmla="*/ 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24" y="0"/>
                </a:moveTo>
                <a:lnTo>
                  <a:pt x="0" y="0"/>
                </a:lnTo>
                <a:lnTo>
                  <a:pt x="0" y="91"/>
                </a:lnTo>
                <a:lnTo>
                  <a:pt x="0" y="98"/>
                </a:lnTo>
                <a:lnTo>
                  <a:pt x="0" y="109"/>
                </a:lnTo>
                <a:lnTo>
                  <a:pt x="1" y="118"/>
                </a:lnTo>
                <a:lnTo>
                  <a:pt x="4" y="127"/>
                </a:lnTo>
                <a:lnTo>
                  <a:pt x="7" y="134"/>
                </a:lnTo>
                <a:lnTo>
                  <a:pt x="10" y="139"/>
                </a:lnTo>
                <a:lnTo>
                  <a:pt x="13" y="143"/>
                </a:lnTo>
                <a:lnTo>
                  <a:pt x="17" y="147"/>
                </a:lnTo>
                <a:lnTo>
                  <a:pt x="23" y="149"/>
                </a:lnTo>
                <a:lnTo>
                  <a:pt x="28" y="152"/>
                </a:lnTo>
                <a:lnTo>
                  <a:pt x="34" y="154"/>
                </a:lnTo>
                <a:lnTo>
                  <a:pt x="41" y="155"/>
                </a:lnTo>
                <a:lnTo>
                  <a:pt x="47" y="155"/>
                </a:lnTo>
                <a:lnTo>
                  <a:pt x="54" y="155"/>
                </a:lnTo>
                <a:lnTo>
                  <a:pt x="62" y="154"/>
                </a:lnTo>
                <a:lnTo>
                  <a:pt x="68" y="152"/>
                </a:lnTo>
                <a:lnTo>
                  <a:pt x="74" y="148"/>
                </a:lnTo>
                <a:lnTo>
                  <a:pt x="80" y="145"/>
                </a:lnTo>
                <a:lnTo>
                  <a:pt x="84" y="140"/>
                </a:lnTo>
                <a:lnTo>
                  <a:pt x="88" y="135"/>
                </a:lnTo>
                <a:lnTo>
                  <a:pt x="92" y="130"/>
                </a:lnTo>
                <a:lnTo>
                  <a:pt x="92" y="152"/>
                </a:lnTo>
                <a:lnTo>
                  <a:pt x="114" y="152"/>
                </a:lnTo>
                <a:lnTo>
                  <a:pt x="114" y="0"/>
                </a:lnTo>
                <a:lnTo>
                  <a:pt x="91" y="0"/>
                </a:lnTo>
                <a:lnTo>
                  <a:pt x="91" y="82"/>
                </a:lnTo>
                <a:lnTo>
                  <a:pt x="90" y="93"/>
                </a:lnTo>
                <a:lnTo>
                  <a:pt x="89" y="104"/>
                </a:lnTo>
                <a:lnTo>
                  <a:pt x="86" y="113"/>
                </a:lnTo>
                <a:lnTo>
                  <a:pt x="81" y="120"/>
                </a:lnTo>
                <a:lnTo>
                  <a:pt x="75" y="126"/>
                </a:lnTo>
                <a:lnTo>
                  <a:pt x="69" y="130"/>
                </a:lnTo>
                <a:lnTo>
                  <a:pt x="61" y="132"/>
                </a:lnTo>
                <a:lnTo>
                  <a:pt x="51" y="133"/>
                </a:lnTo>
                <a:lnTo>
                  <a:pt x="44" y="133"/>
                </a:lnTo>
                <a:lnTo>
                  <a:pt x="37" y="131"/>
                </a:lnTo>
                <a:lnTo>
                  <a:pt x="33" y="127"/>
                </a:lnTo>
                <a:lnTo>
                  <a:pt x="29" y="124"/>
                </a:lnTo>
                <a:lnTo>
                  <a:pt x="27" y="118"/>
                </a:lnTo>
                <a:lnTo>
                  <a:pt x="25" y="111"/>
                </a:lnTo>
                <a:lnTo>
                  <a:pt x="24" y="103"/>
                </a:lnTo>
                <a:lnTo>
                  <a:pt x="24" y="93"/>
                </a:lnTo>
                <a:lnTo>
                  <a:pt x="24"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88" name="Freeform 524"/>
          <p:cNvSpPr>
            <a:spLocks noEditPoints="1"/>
          </p:cNvSpPr>
          <p:nvPr/>
        </p:nvSpPr>
        <p:spPr bwMode="auto">
          <a:xfrm>
            <a:off x="7392988" y="5054600"/>
            <a:ext cx="57150" cy="82550"/>
          </a:xfrm>
          <a:custGeom>
            <a:avLst/>
            <a:gdLst>
              <a:gd name="T0" fmla="*/ 45070 w 123"/>
              <a:gd name="T1" fmla="*/ 59039 h 158"/>
              <a:gd name="T2" fmla="*/ 41817 w 123"/>
              <a:gd name="T3" fmla="*/ 64264 h 158"/>
              <a:gd name="T4" fmla="*/ 38100 w 123"/>
              <a:gd name="T5" fmla="*/ 67921 h 158"/>
              <a:gd name="T6" fmla="*/ 32524 w 123"/>
              <a:gd name="T7" fmla="*/ 70533 h 158"/>
              <a:gd name="T8" fmla="*/ 25555 w 123"/>
              <a:gd name="T9" fmla="*/ 70011 h 158"/>
              <a:gd name="T10" fmla="*/ 19050 w 123"/>
              <a:gd name="T11" fmla="*/ 66876 h 158"/>
              <a:gd name="T12" fmla="*/ 13939 w 123"/>
              <a:gd name="T13" fmla="*/ 60606 h 158"/>
              <a:gd name="T14" fmla="*/ 11616 w 123"/>
              <a:gd name="T15" fmla="*/ 51202 h 158"/>
              <a:gd name="T16" fmla="*/ 57150 w 123"/>
              <a:gd name="T17" fmla="*/ 45455 h 158"/>
              <a:gd name="T18" fmla="*/ 56685 w 123"/>
              <a:gd name="T19" fmla="*/ 30826 h 158"/>
              <a:gd name="T20" fmla="*/ 52968 w 123"/>
              <a:gd name="T21" fmla="*/ 15674 h 158"/>
              <a:gd name="T22" fmla="*/ 45534 w 123"/>
              <a:gd name="T23" fmla="*/ 5747 h 158"/>
              <a:gd name="T24" fmla="*/ 35312 w 123"/>
              <a:gd name="T25" fmla="*/ 522 h 158"/>
              <a:gd name="T26" fmla="*/ 22302 w 123"/>
              <a:gd name="T27" fmla="*/ 522 h 158"/>
              <a:gd name="T28" fmla="*/ 11616 w 123"/>
              <a:gd name="T29" fmla="*/ 5747 h 158"/>
              <a:gd name="T30" fmla="*/ 4182 w 123"/>
              <a:gd name="T31" fmla="*/ 16719 h 158"/>
              <a:gd name="T32" fmla="*/ 465 w 123"/>
              <a:gd name="T33" fmla="*/ 32916 h 158"/>
              <a:gd name="T34" fmla="*/ 465 w 123"/>
              <a:gd name="T35" fmla="*/ 51202 h 158"/>
              <a:gd name="T36" fmla="*/ 4182 w 123"/>
              <a:gd name="T37" fmla="*/ 66353 h 158"/>
              <a:gd name="T38" fmla="*/ 11616 w 123"/>
              <a:gd name="T39" fmla="*/ 76280 h 158"/>
              <a:gd name="T40" fmla="*/ 22302 w 123"/>
              <a:gd name="T41" fmla="*/ 82028 h 158"/>
              <a:gd name="T42" fmla="*/ 33918 w 123"/>
              <a:gd name="T43" fmla="*/ 82028 h 158"/>
              <a:gd name="T44" fmla="*/ 43676 w 123"/>
              <a:gd name="T45" fmla="*/ 78370 h 158"/>
              <a:gd name="T46" fmla="*/ 50180 w 123"/>
              <a:gd name="T47" fmla="*/ 71578 h 158"/>
              <a:gd name="T48" fmla="*/ 55291 w 123"/>
              <a:gd name="T49" fmla="*/ 62174 h 158"/>
              <a:gd name="T50" fmla="*/ 45999 w 123"/>
              <a:gd name="T51" fmla="*/ 55904 h 158"/>
              <a:gd name="T52" fmla="*/ 11616 w 123"/>
              <a:gd name="T53" fmla="*/ 29258 h 158"/>
              <a:gd name="T54" fmla="*/ 14404 w 123"/>
              <a:gd name="T55" fmla="*/ 20376 h 158"/>
              <a:gd name="T56" fmla="*/ 19050 w 123"/>
              <a:gd name="T57" fmla="*/ 14629 h 158"/>
              <a:gd name="T58" fmla="*/ 25090 w 123"/>
              <a:gd name="T59" fmla="*/ 12017 h 158"/>
              <a:gd name="T60" fmla="*/ 32524 w 123"/>
              <a:gd name="T61" fmla="*/ 12017 h 158"/>
              <a:gd name="T62" fmla="*/ 39029 w 123"/>
              <a:gd name="T63" fmla="*/ 15152 h 158"/>
              <a:gd name="T64" fmla="*/ 43676 w 123"/>
              <a:gd name="T65" fmla="*/ 20376 h 158"/>
              <a:gd name="T66" fmla="*/ 45534 w 123"/>
              <a:gd name="T67" fmla="*/ 29258 h 158"/>
              <a:gd name="T68" fmla="*/ 11151 w 123"/>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58"/>
              <a:gd name="T107" fmla="*/ 123 w 123"/>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58">
                <a:moveTo>
                  <a:pt x="99" y="107"/>
                </a:moveTo>
                <a:lnTo>
                  <a:pt x="97" y="113"/>
                </a:lnTo>
                <a:lnTo>
                  <a:pt x="94" y="119"/>
                </a:lnTo>
                <a:lnTo>
                  <a:pt x="90" y="123"/>
                </a:lnTo>
                <a:lnTo>
                  <a:pt x="86" y="128"/>
                </a:lnTo>
                <a:lnTo>
                  <a:pt x="82" y="130"/>
                </a:lnTo>
                <a:lnTo>
                  <a:pt x="77" y="133"/>
                </a:lnTo>
                <a:lnTo>
                  <a:pt x="70" y="135"/>
                </a:lnTo>
                <a:lnTo>
                  <a:pt x="63" y="135"/>
                </a:lnTo>
                <a:lnTo>
                  <a:pt x="55" y="134"/>
                </a:lnTo>
                <a:lnTo>
                  <a:pt x="47" y="131"/>
                </a:lnTo>
                <a:lnTo>
                  <a:pt x="41" y="128"/>
                </a:lnTo>
                <a:lnTo>
                  <a:pt x="35" y="122"/>
                </a:lnTo>
                <a:lnTo>
                  <a:pt x="30" y="116"/>
                </a:lnTo>
                <a:lnTo>
                  <a:pt x="27" y="108"/>
                </a:lnTo>
                <a:lnTo>
                  <a:pt x="25" y="98"/>
                </a:lnTo>
                <a:lnTo>
                  <a:pt x="24" y="87"/>
                </a:lnTo>
                <a:lnTo>
                  <a:pt x="123" y="87"/>
                </a:lnTo>
                <a:lnTo>
                  <a:pt x="123" y="75"/>
                </a:lnTo>
                <a:lnTo>
                  <a:pt x="122" y="59"/>
                </a:lnTo>
                <a:lnTo>
                  <a:pt x="119" y="43"/>
                </a:lnTo>
                <a:lnTo>
                  <a:pt x="114" y="30"/>
                </a:lnTo>
                <a:lnTo>
                  <a:pt x="107" y="20"/>
                </a:lnTo>
                <a:lnTo>
                  <a:pt x="98" y="11"/>
                </a:lnTo>
                <a:lnTo>
                  <a:pt x="87" y="4"/>
                </a:lnTo>
                <a:lnTo>
                  <a:pt x="76" y="1"/>
                </a:lnTo>
                <a:lnTo>
                  <a:pt x="61" y="0"/>
                </a:lnTo>
                <a:lnTo>
                  <a:pt x="48" y="1"/>
                </a:lnTo>
                <a:lnTo>
                  <a:pt x="36" y="6"/>
                </a:lnTo>
                <a:lnTo>
                  <a:pt x="25" y="11"/>
                </a:lnTo>
                <a:lnTo>
                  <a:pt x="17" y="21"/>
                </a:lnTo>
                <a:lnTo>
                  <a:pt x="9" y="32"/>
                </a:lnTo>
                <a:lnTo>
                  <a:pt x="4" y="46"/>
                </a:lnTo>
                <a:lnTo>
                  <a:pt x="1" y="63"/>
                </a:lnTo>
                <a:lnTo>
                  <a:pt x="0" y="80"/>
                </a:lnTo>
                <a:lnTo>
                  <a:pt x="1" y="98"/>
                </a:lnTo>
                <a:lnTo>
                  <a:pt x="4" y="113"/>
                </a:lnTo>
                <a:lnTo>
                  <a:pt x="9" y="127"/>
                </a:lnTo>
                <a:lnTo>
                  <a:pt x="17" y="137"/>
                </a:lnTo>
                <a:lnTo>
                  <a:pt x="25" y="146"/>
                </a:lnTo>
                <a:lnTo>
                  <a:pt x="36" y="152"/>
                </a:lnTo>
                <a:lnTo>
                  <a:pt x="48" y="157"/>
                </a:lnTo>
                <a:lnTo>
                  <a:pt x="61" y="158"/>
                </a:lnTo>
                <a:lnTo>
                  <a:pt x="73" y="157"/>
                </a:lnTo>
                <a:lnTo>
                  <a:pt x="84" y="155"/>
                </a:lnTo>
                <a:lnTo>
                  <a:pt x="94" y="150"/>
                </a:lnTo>
                <a:lnTo>
                  <a:pt x="102" y="144"/>
                </a:lnTo>
                <a:lnTo>
                  <a:pt x="108" y="137"/>
                </a:lnTo>
                <a:lnTo>
                  <a:pt x="115" y="128"/>
                </a:lnTo>
                <a:lnTo>
                  <a:pt x="119" y="119"/>
                </a:lnTo>
                <a:lnTo>
                  <a:pt x="121" y="107"/>
                </a:lnTo>
                <a:lnTo>
                  <a:pt x="99" y="107"/>
                </a:lnTo>
                <a:close/>
                <a:moveTo>
                  <a:pt x="24" y="66"/>
                </a:moveTo>
                <a:lnTo>
                  <a:pt x="25" y="56"/>
                </a:lnTo>
                <a:lnTo>
                  <a:pt x="27" y="48"/>
                </a:lnTo>
                <a:lnTo>
                  <a:pt x="31" y="39"/>
                </a:lnTo>
                <a:lnTo>
                  <a:pt x="36" y="34"/>
                </a:lnTo>
                <a:lnTo>
                  <a:pt x="41" y="28"/>
                </a:lnTo>
                <a:lnTo>
                  <a:pt x="47" y="24"/>
                </a:lnTo>
                <a:lnTo>
                  <a:pt x="54" y="23"/>
                </a:lnTo>
                <a:lnTo>
                  <a:pt x="62" y="22"/>
                </a:lnTo>
                <a:lnTo>
                  <a:pt x="70" y="23"/>
                </a:lnTo>
                <a:lnTo>
                  <a:pt x="78" y="24"/>
                </a:lnTo>
                <a:lnTo>
                  <a:pt x="84" y="29"/>
                </a:lnTo>
                <a:lnTo>
                  <a:pt x="89" y="34"/>
                </a:lnTo>
                <a:lnTo>
                  <a:pt x="94" y="39"/>
                </a:lnTo>
                <a:lnTo>
                  <a:pt x="97" y="48"/>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89" name="Freeform 525"/>
          <p:cNvSpPr>
            <a:spLocks/>
          </p:cNvSpPr>
          <p:nvPr/>
        </p:nvSpPr>
        <p:spPr bwMode="auto">
          <a:xfrm>
            <a:off x="7459664" y="5054600"/>
            <a:ext cx="52387" cy="82550"/>
          </a:xfrm>
          <a:custGeom>
            <a:avLst/>
            <a:gdLst>
              <a:gd name="T0" fmla="*/ 468 w 112"/>
              <a:gd name="T1" fmla="*/ 61129 h 158"/>
              <a:gd name="T2" fmla="*/ 3742 w 112"/>
              <a:gd name="T3" fmla="*/ 71578 h 158"/>
              <a:gd name="T4" fmla="*/ 10290 w 112"/>
              <a:gd name="T5" fmla="*/ 78370 h 158"/>
              <a:gd name="T6" fmla="*/ 19645 w 112"/>
              <a:gd name="T7" fmla="*/ 82028 h 158"/>
              <a:gd name="T8" fmla="*/ 31806 w 112"/>
              <a:gd name="T9" fmla="*/ 82028 h 158"/>
              <a:gd name="T10" fmla="*/ 41629 w 112"/>
              <a:gd name="T11" fmla="*/ 78893 h 158"/>
              <a:gd name="T12" fmla="*/ 48177 w 112"/>
              <a:gd name="T13" fmla="*/ 72101 h 158"/>
              <a:gd name="T14" fmla="*/ 51919 w 112"/>
              <a:gd name="T15" fmla="*/ 62696 h 158"/>
              <a:gd name="T16" fmla="*/ 51919 w 112"/>
              <a:gd name="T17" fmla="*/ 52247 h 158"/>
              <a:gd name="T18" fmla="*/ 50048 w 112"/>
              <a:gd name="T19" fmla="*/ 44932 h 158"/>
              <a:gd name="T20" fmla="*/ 44903 w 112"/>
              <a:gd name="T21" fmla="*/ 40230 h 158"/>
              <a:gd name="T22" fmla="*/ 37419 w 112"/>
              <a:gd name="T23" fmla="*/ 36573 h 158"/>
              <a:gd name="T24" fmla="*/ 21984 w 112"/>
              <a:gd name="T25" fmla="*/ 31871 h 158"/>
              <a:gd name="T26" fmla="*/ 17774 w 112"/>
              <a:gd name="T27" fmla="*/ 30303 h 158"/>
              <a:gd name="T28" fmla="*/ 14500 w 112"/>
              <a:gd name="T29" fmla="*/ 28213 h 158"/>
              <a:gd name="T30" fmla="*/ 12161 w 112"/>
              <a:gd name="T31" fmla="*/ 26123 h 158"/>
              <a:gd name="T32" fmla="*/ 11694 w 112"/>
              <a:gd name="T33" fmla="*/ 22466 h 158"/>
              <a:gd name="T34" fmla="*/ 12629 w 112"/>
              <a:gd name="T35" fmla="*/ 17764 h 158"/>
              <a:gd name="T36" fmla="*/ 15435 w 112"/>
              <a:gd name="T37" fmla="*/ 14629 h 158"/>
              <a:gd name="T38" fmla="*/ 19645 w 112"/>
              <a:gd name="T39" fmla="*/ 12017 h 158"/>
              <a:gd name="T40" fmla="*/ 25726 w 112"/>
              <a:gd name="T41" fmla="*/ 11494 h 158"/>
              <a:gd name="T42" fmla="*/ 31806 w 112"/>
              <a:gd name="T43" fmla="*/ 12017 h 158"/>
              <a:gd name="T44" fmla="*/ 36016 w 112"/>
              <a:gd name="T45" fmla="*/ 15152 h 158"/>
              <a:gd name="T46" fmla="*/ 38823 w 112"/>
              <a:gd name="T47" fmla="*/ 18809 h 158"/>
              <a:gd name="T48" fmla="*/ 40693 w 112"/>
              <a:gd name="T49" fmla="*/ 24034 h 158"/>
              <a:gd name="T50" fmla="*/ 50516 w 112"/>
              <a:gd name="T51" fmla="*/ 18809 h 158"/>
              <a:gd name="T52" fmla="*/ 46774 w 112"/>
              <a:gd name="T53" fmla="*/ 9404 h 158"/>
              <a:gd name="T54" fmla="*/ 40693 w 112"/>
              <a:gd name="T55" fmla="*/ 3657 h 158"/>
              <a:gd name="T56" fmla="*/ 30871 w 112"/>
              <a:gd name="T57" fmla="*/ 522 h 158"/>
              <a:gd name="T58" fmla="*/ 20113 w 112"/>
              <a:gd name="T59" fmla="*/ 522 h 158"/>
              <a:gd name="T60" fmla="*/ 11226 w 112"/>
              <a:gd name="T61" fmla="*/ 3657 h 158"/>
              <a:gd name="T62" fmla="*/ 5145 w 112"/>
              <a:gd name="T63" fmla="*/ 9404 h 158"/>
              <a:gd name="T64" fmla="*/ 1871 w 112"/>
              <a:gd name="T65" fmla="*/ 17764 h 158"/>
              <a:gd name="T66" fmla="*/ 1871 w 112"/>
              <a:gd name="T67" fmla="*/ 27168 h 158"/>
              <a:gd name="T68" fmla="*/ 3742 w 112"/>
              <a:gd name="T69" fmla="*/ 34483 h 158"/>
              <a:gd name="T70" fmla="*/ 8419 w 112"/>
              <a:gd name="T71" fmla="*/ 39185 h 158"/>
              <a:gd name="T72" fmla="*/ 15435 w 112"/>
              <a:gd name="T73" fmla="*/ 42842 h 158"/>
              <a:gd name="T74" fmla="*/ 32274 w 112"/>
              <a:gd name="T75" fmla="*/ 48590 h 158"/>
              <a:gd name="T76" fmla="*/ 36484 w 112"/>
              <a:gd name="T77" fmla="*/ 49634 h 158"/>
              <a:gd name="T78" fmla="*/ 39290 w 112"/>
              <a:gd name="T79" fmla="*/ 51724 h 158"/>
              <a:gd name="T80" fmla="*/ 41629 w 112"/>
              <a:gd name="T81" fmla="*/ 54859 h 158"/>
              <a:gd name="T82" fmla="*/ 42097 w 112"/>
              <a:gd name="T83" fmla="*/ 59039 h 158"/>
              <a:gd name="T84" fmla="*/ 41161 w 112"/>
              <a:gd name="T85" fmla="*/ 63741 h 158"/>
              <a:gd name="T86" fmla="*/ 37887 w 112"/>
              <a:gd name="T87" fmla="*/ 67398 h 158"/>
              <a:gd name="T88" fmla="*/ 33210 w 112"/>
              <a:gd name="T89" fmla="*/ 70533 h 158"/>
              <a:gd name="T90" fmla="*/ 26661 w 112"/>
              <a:gd name="T91" fmla="*/ 71056 h 158"/>
              <a:gd name="T92" fmla="*/ 19645 w 112"/>
              <a:gd name="T93" fmla="*/ 70011 h 158"/>
              <a:gd name="T94" fmla="*/ 14968 w 112"/>
              <a:gd name="T95" fmla="*/ 66876 h 158"/>
              <a:gd name="T96" fmla="*/ 11226 w 112"/>
              <a:gd name="T97" fmla="*/ 62174 h 158"/>
              <a:gd name="T98" fmla="*/ 9823 w 112"/>
              <a:gd name="T99" fmla="*/ 55382 h 1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2"/>
              <a:gd name="T151" fmla="*/ 0 h 158"/>
              <a:gd name="T152" fmla="*/ 112 w 112"/>
              <a:gd name="T153" fmla="*/ 158 h 1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2" h="158">
                <a:moveTo>
                  <a:pt x="0" y="106"/>
                </a:moveTo>
                <a:lnTo>
                  <a:pt x="1" y="117"/>
                </a:lnTo>
                <a:lnTo>
                  <a:pt x="3" y="128"/>
                </a:lnTo>
                <a:lnTo>
                  <a:pt x="8" y="137"/>
                </a:lnTo>
                <a:lnTo>
                  <a:pt x="14" y="144"/>
                </a:lnTo>
                <a:lnTo>
                  <a:pt x="22" y="150"/>
                </a:lnTo>
                <a:lnTo>
                  <a:pt x="32" y="155"/>
                </a:lnTo>
                <a:lnTo>
                  <a:pt x="42" y="157"/>
                </a:lnTo>
                <a:lnTo>
                  <a:pt x="55" y="158"/>
                </a:lnTo>
                <a:lnTo>
                  <a:pt x="68" y="157"/>
                </a:lnTo>
                <a:lnTo>
                  <a:pt x="79" y="155"/>
                </a:lnTo>
                <a:lnTo>
                  <a:pt x="89" y="151"/>
                </a:lnTo>
                <a:lnTo>
                  <a:pt x="97" y="145"/>
                </a:lnTo>
                <a:lnTo>
                  <a:pt x="103" y="138"/>
                </a:lnTo>
                <a:lnTo>
                  <a:pt x="108" y="130"/>
                </a:lnTo>
                <a:lnTo>
                  <a:pt x="111" y="120"/>
                </a:lnTo>
                <a:lnTo>
                  <a:pt x="112" y="109"/>
                </a:lnTo>
                <a:lnTo>
                  <a:pt x="111" y="100"/>
                </a:lnTo>
                <a:lnTo>
                  <a:pt x="110" y="93"/>
                </a:lnTo>
                <a:lnTo>
                  <a:pt x="107" y="86"/>
                </a:lnTo>
                <a:lnTo>
                  <a:pt x="101" y="81"/>
                </a:lnTo>
                <a:lnTo>
                  <a:pt x="96" y="77"/>
                </a:lnTo>
                <a:lnTo>
                  <a:pt x="89" y="73"/>
                </a:lnTo>
                <a:lnTo>
                  <a:pt x="80" y="70"/>
                </a:lnTo>
                <a:lnTo>
                  <a:pt x="71" y="67"/>
                </a:lnTo>
                <a:lnTo>
                  <a:pt x="47" y="61"/>
                </a:lnTo>
                <a:lnTo>
                  <a:pt x="42" y="59"/>
                </a:lnTo>
                <a:lnTo>
                  <a:pt x="38" y="58"/>
                </a:lnTo>
                <a:lnTo>
                  <a:pt x="34" y="57"/>
                </a:lnTo>
                <a:lnTo>
                  <a:pt x="31" y="54"/>
                </a:lnTo>
                <a:lnTo>
                  <a:pt x="29" y="52"/>
                </a:lnTo>
                <a:lnTo>
                  <a:pt x="26" y="50"/>
                </a:lnTo>
                <a:lnTo>
                  <a:pt x="25" y="46"/>
                </a:lnTo>
                <a:lnTo>
                  <a:pt x="25" y="43"/>
                </a:lnTo>
                <a:lnTo>
                  <a:pt x="25" y="38"/>
                </a:lnTo>
                <a:lnTo>
                  <a:pt x="27" y="34"/>
                </a:lnTo>
                <a:lnTo>
                  <a:pt x="30" y="30"/>
                </a:lnTo>
                <a:lnTo>
                  <a:pt x="33" y="28"/>
                </a:lnTo>
                <a:lnTo>
                  <a:pt x="37" y="25"/>
                </a:lnTo>
                <a:lnTo>
                  <a:pt x="42" y="23"/>
                </a:lnTo>
                <a:lnTo>
                  <a:pt x="47" y="22"/>
                </a:lnTo>
                <a:lnTo>
                  <a:pt x="55" y="22"/>
                </a:lnTo>
                <a:lnTo>
                  <a:pt x="61" y="22"/>
                </a:lnTo>
                <a:lnTo>
                  <a:pt x="68" y="23"/>
                </a:lnTo>
                <a:lnTo>
                  <a:pt x="73" y="25"/>
                </a:lnTo>
                <a:lnTo>
                  <a:pt x="77" y="29"/>
                </a:lnTo>
                <a:lnTo>
                  <a:pt x="81" y="32"/>
                </a:lnTo>
                <a:lnTo>
                  <a:pt x="83" y="36"/>
                </a:lnTo>
                <a:lnTo>
                  <a:pt x="85" y="41"/>
                </a:lnTo>
                <a:lnTo>
                  <a:pt x="87" y="46"/>
                </a:lnTo>
                <a:lnTo>
                  <a:pt x="109" y="46"/>
                </a:lnTo>
                <a:lnTo>
                  <a:pt x="108" y="36"/>
                </a:lnTo>
                <a:lnTo>
                  <a:pt x="104" y="27"/>
                </a:lnTo>
                <a:lnTo>
                  <a:pt x="100" y="18"/>
                </a:lnTo>
                <a:lnTo>
                  <a:pt x="94" y="13"/>
                </a:lnTo>
                <a:lnTo>
                  <a:pt x="87" y="7"/>
                </a:lnTo>
                <a:lnTo>
                  <a:pt x="77" y="3"/>
                </a:lnTo>
                <a:lnTo>
                  <a:pt x="66" y="1"/>
                </a:lnTo>
                <a:lnTo>
                  <a:pt x="55" y="0"/>
                </a:lnTo>
                <a:lnTo>
                  <a:pt x="43" y="1"/>
                </a:lnTo>
                <a:lnTo>
                  <a:pt x="33" y="3"/>
                </a:lnTo>
                <a:lnTo>
                  <a:pt x="24" y="7"/>
                </a:lnTo>
                <a:lnTo>
                  <a:pt x="17" y="11"/>
                </a:lnTo>
                <a:lnTo>
                  <a:pt x="11" y="18"/>
                </a:lnTo>
                <a:lnTo>
                  <a:pt x="6" y="25"/>
                </a:lnTo>
                <a:lnTo>
                  <a:pt x="4" y="34"/>
                </a:lnTo>
                <a:lnTo>
                  <a:pt x="3" y="43"/>
                </a:lnTo>
                <a:lnTo>
                  <a:pt x="4" y="52"/>
                </a:lnTo>
                <a:lnTo>
                  <a:pt x="5" y="59"/>
                </a:lnTo>
                <a:lnTo>
                  <a:pt x="8" y="66"/>
                </a:lnTo>
                <a:lnTo>
                  <a:pt x="13" y="71"/>
                </a:lnTo>
                <a:lnTo>
                  <a:pt x="18" y="75"/>
                </a:lnTo>
                <a:lnTo>
                  <a:pt x="24" y="79"/>
                </a:lnTo>
                <a:lnTo>
                  <a:pt x="33" y="82"/>
                </a:lnTo>
                <a:lnTo>
                  <a:pt x="41" y="85"/>
                </a:lnTo>
                <a:lnTo>
                  <a:pt x="69" y="93"/>
                </a:lnTo>
                <a:lnTo>
                  <a:pt x="73" y="94"/>
                </a:lnTo>
                <a:lnTo>
                  <a:pt x="78" y="95"/>
                </a:lnTo>
                <a:lnTo>
                  <a:pt x="81" y="98"/>
                </a:lnTo>
                <a:lnTo>
                  <a:pt x="84" y="99"/>
                </a:lnTo>
                <a:lnTo>
                  <a:pt x="87" y="102"/>
                </a:lnTo>
                <a:lnTo>
                  <a:pt x="89" y="105"/>
                </a:lnTo>
                <a:lnTo>
                  <a:pt x="90" y="108"/>
                </a:lnTo>
                <a:lnTo>
                  <a:pt x="90" y="113"/>
                </a:lnTo>
                <a:lnTo>
                  <a:pt x="89" y="117"/>
                </a:lnTo>
                <a:lnTo>
                  <a:pt x="88" y="122"/>
                </a:lnTo>
                <a:lnTo>
                  <a:pt x="84" y="127"/>
                </a:lnTo>
                <a:lnTo>
                  <a:pt x="81" y="129"/>
                </a:lnTo>
                <a:lnTo>
                  <a:pt x="76" y="133"/>
                </a:lnTo>
                <a:lnTo>
                  <a:pt x="71" y="135"/>
                </a:lnTo>
                <a:lnTo>
                  <a:pt x="64" y="136"/>
                </a:lnTo>
                <a:lnTo>
                  <a:pt x="57" y="136"/>
                </a:lnTo>
                <a:lnTo>
                  <a:pt x="50" y="136"/>
                </a:lnTo>
                <a:lnTo>
                  <a:pt x="42" y="134"/>
                </a:lnTo>
                <a:lnTo>
                  <a:pt x="36" y="131"/>
                </a:lnTo>
                <a:lnTo>
                  <a:pt x="32" y="128"/>
                </a:lnTo>
                <a:lnTo>
                  <a:pt x="27" y="124"/>
                </a:lnTo>
                <a:lnTo>
                  <a:pt x="24" y="119"/>
                </a:lnTo>
                <a:lnTo>
                  <a:pt x="22" y="113"/>
                </a:lnTo>
                <a:lnTo>
                  <a:pt x="21" y="106"/>
                </a:lnTo>
                <a:lnTo>
                  <a:pt x="0" y="10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90" name="Freeform 526"/>
          <p:cNvSpPr>
            <a:spLocks noEditPoints="1"/>
          </p:cNvSpPr>
          <p:nvPr/>
        </p:nvSpPr>
        <p:spPr bwMode="auto">
          <a:xfrm>
            <a:off x="7558088" y="5026025"/>
            <a:ext cx="68262" cy="109538"/>
          </a:xfrm>
          <a:custGeom>
            <a:avLst/>
            <a:gdLst>
              <a:gd name="T0" fmla="*/ 11934 w 143"/>
              <a:gd name="T1" fmla="*/ 58455 h 208"/>
              <a:gd name="T2" fmla="*/ 40098 w 143"/>
              <a:gd name="T3" fmla="*/ 58455 h 208"/>
              <a:gd name="T4" fmla="*/ 48213 w 143"/>
              <a:gd name="T5" fmla="*/ 61088 h 208"/>
              <a:gd name="T6" fmla="*/ 52987 w 143"/>
              <a:gd name="T7" fmla="*/ 65301 h 208"/>
              <a:gd name="T8" fmla="*/ 55373 w 143"/>
              <a:gd name="T9" fmla="*/ 72148 h 208"/>
              <a:gd name="T10" fmla="*/ 55373 w 143"/>
              <a:gd name="T11" fmla="*/ 81100 h 208"/>
              <a:gd name="T12" fmla="*/ 53464 w 143"/>
              <a:gd name="T13" fmla="*/ 88473 h 208"/>
              <a:gd name="T14" fmla="*/ 48213 w 143"/>
              <a:gd name="T15" fmla="*/ 92686 h 208"/>
              <a:gd name="T16" fmla="*/ 41053 w 143"/>
              <a:gd name="T17" fmla="*/ 95319 h 208"/>
              <a:gd name="T18" fmla="*/ 11934 w 143"/>
              <a:gd name="T19" fmla="*/ 95846 h 208"/>
              <a:gd name="T20" fmla="*/ 11934 w 143"/>
              <a:gd name="T21" fmla="*/ 12639 h 208"/>
              <a:gd name="T22" fmla="*/ 38666 w 143"/>
              <a:gd name="T23" fmla="*/ 12639 h 208"/>
              <a:gd name="T24" fmla="*/ 45826 w 143"/>
              <a:gd name="T25" fmla="*/ 14745 h 208"/>
              <a:gd name="T26" fmla="*/ 49645 w 143"/>
              <a:gd name="T27" fmla="*/ 18432 h 208"/>
              <a:gd name="T28" fmla="*/ 52032 w 143"/>
              <a:gd name="T29" fmla="*/ 24751 h 208"/>
              <a:gd name="T30" fmla="*/ 52032 w 143"/>
              <a:gd name="T31" fmla="*/ 33177 h 208"/>
              <a:gd name="T32" fmla="*/ 49645 w 143"/>
              <a:gd name="T33" fmla="*/ 39497 h 208"/>
              <a:gd name="T34" fmla="*/ 45349 w 143"/>
              <a:gd name="T35" fmla="*/ 43710 h 208"/>
              <a:gd name="T36" fmla="*/ 38189 w 143"/>
              <a:gd name="T37" fmla="*/ 46343 h 208"/>
              <a:gd name="T38" fmla="*/ 11934 w 143"/>
              <a:gd name="T39" fmla="*/ 46343 h 208"/>
              <a:gd name="T40" fmla="*/ 38189 w 143"/>
              <a:gd name="T41" fmla="*/ 109538 h 208"/>
              <a:gd name="T42" fmla="*/ 50600 w 143"/>
              <a:gd name="T43" fmla="*/ 106905 h 208"/>
              <a:gd name="T44" fmla="*/ 60147 w 143"/>
              <a:gd name="T45" fmla="*/ 100059 h 208"/>
              <a:gd name="T46" fmla="*/ 66353 w 143"/>
              <a:gd name="T47" fmla="*/ 90580 h 208"/>
              <a:gd name="T48" fmla="*/ 68262 w 143"/>
              <a:gd name="T49" fmla="*/ 76887 h 208"/>
              <a:gd name="T50" fmla="*/ 67307 w 143"/>
              <a:gd name="T51" fmla="*/ 66881 h 208"/>
              <a:gd name="T52" fmla="*/ 63966 w 143"/>
              <a:gd name="T53" fmla="*/ 58982 h 208"/>
              <a:gd name="T54" fmla="*/ 58715 w 143"/>
              <a:gd name="T55" fmla="*/ 53716 h 208"/>
              <a:gd name="T56" fmla="*/ 52032 w 143"/>
              <a:gd name="T57" fmla="*/ 50556 h 208"/>
              <a:gd name="T58" fmla="*/ 57283 w 143"/>
              <a:gd name="T59" fmla="*/ 46870 h 208"/>
              <a:gd name="T60" fmla="*/ 61579 w 143"/>
              <a:gd name="T61" fmla="*/ 41077 h 208"/>
              <a:gd name="T62" fmla="*/ 63488 w 143"/>
              <a:gd name="T63" fmla="*/ 34757 h 208"/>
              <a:gd name="T64" fmla="*/ 64443 w 143"/>
              <a:gd name="T65" fmla="*/ 27385 h 208"/>
              <a:gd name="T66" fmla="*/ 63011 w 143"/>
              <a:gd name="T67" fmla="*/ 14745 h 208"/>
              <a:gd name="T68" fmla="*/ 57283 w 143"/>
              <a:gd name="T69" fmla="*/ 6846 h 208"/>
              <a:gd name="T70" fmla="*/ 48690 w 143"/>
              <a:gd name="T71" fmla="*/ 2107 h 208"/>
              <a:gd name="T72" fmla="*/ 36279 w 143"/>
              <a:gd name="T73" fmla="*/ 0 h 208"/>
              <a:gd name="T74" fmla="*/ 0 w 143"/>
              <a:gd name="T75" fmla="*/ 109538 h 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3"/>
              <a:gd name="T115" fmla="*/ 0 h 208"/>
              <a:gd name="T116" fmla="*/ 143 w 143"/>
              <a:gd name="T117" fmla="*/ 208 h 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3" h="208">
                <a:moveTo>
                  <a:pt x="25" y="182"/>
                </a:moveTo>
                <a:lnTo>
                  <a:pt x="25" y="111"/>
                </a:lnTo>
                <a:lnTo>
                  <a:pt x="75" y="111"/>
                </a:lnTo>
                <a:lnTo>
                  <a:pt x="84" y="111"/>
                </a:lnTo>
                <a:lnTo>
                  <a:pt x="94" y="113"/>
                </a:lnTo>
                <a:lnTo>
                  <a:pt x="101" y="116"/>
                </a:lnTo>
                <a:lnTo>
                  <a:pt x="106" y="119"/>
                </a:lnTo>
                <a:lnTo>
                  <a:pt x="111" y="124"/>
                </a:lnTo>
                <a:lnTo>
                  <a:pt x="115" y="130"/>
                </a:lnTo>
                <a:lnTo>
                  <a:pt x="116" y="137"/>
                </a:lnTo>
                <a:lnTo>
                  <a:pt x="117" y="146"/>
                </a:lnTo>
                <a:lnTo>
                  <a:pt x="116" y="154"/>
                </a:lnTo>
                <a:lnTo>
                  <a:pt x="115" y="161"/>
                </a:lnTo>
                <a:lnTo>
                  <a:pt x="112" y="168"/>
                </a:lnTo>
                <a:lnTo>
                  <a:pt x="107" y="173"/>
                </a:lnTo>
                <a:lnTo>
                  <a:pt x="101" y="176"/>
                </a:lnTo>
                <a:lnTo>
                  <a:pt x="95" y="180"/>
                </a:lnTo>
                <a:lnTo>
                  <a:pt x="86" y="181"/>
                </a:lnTo>
                <a:lnTo>
                  <a:pt x="78" y="182"/>
                </a:lnTo>
                <a:lnTo>
                  <a:pt x="25" y="182"/>
                </a:lnTo>
                <a:close/>
                <a:moveTo>
                  <a:pt x="25" y="88"/>
                </a:moveTo>
                <a:lnTo>
                  <a:pt x="25" y="24"/>
                </a:lnTo>
                <a:lnTo>
                  <a:pt x="73" y="24"/>
                </a:lnTo>
                <a:lnTo>
                  <a:pt x="81" y="24"/>
                </a:lnTo>
                <a:lnTo>
                  <a:pt x="89" y="26"/>
                </a:lnTo>
                <a:lnTo>
                  <a:pt x="96" y="28"/>
                </a:lnTo>
                <a:lnTo>
                  <a:pt x="100" y="32"/>
                </a:lnTo>
                <a:lnTo>
                  <a:pt x="104" y="35"/>
                </a:lnTo>
                <a:lnTo>
                  <a:pt x="107" y="41"/>
                </a:lnTo>
                <a:lnTo>
                  <a:pt x="109" y="47"/>
                </a:lnTo>
                <a:lnTo>
                  <a:pt x="110" y="55"/>
                </a:lnTo>
                <a:lnTo>
                  <a:pt x="109" y="63"/>
                </a:lnTo>
                <a:lnTo>
                  <a:pt x="107" y="70"/>
                </a:lnTo>
                <a:lnTo>
                  <a:pt x="104" y="75"/>
                </a:lnTo>
                <a:lnTo>
                  <a:pt x="100" y="80"/>
                </a:lnTo>
                <a:lnTo>
                  <a:pt x="95" y="83"/>
                </a:lnTo>
                <a:lnTo>
                  <a:pt x="87" y="85"/>
                </a:lnTo>
                <a:lnTo>
                  <a:pt x="80" y="88"/>
                </a:lnTo>
                <a:lnTo>
                  <a:pt x="71" y="88"/>
                </a:lnTo>
                <a:lnTo>
                  <a:pt x="25" y="88"/>
                </a:lnTo>
                <a:close/>
                <a:moveTo>
                  <a:pt x="0" y="208"/>
                </a:moveTo>
                <a:lnTo>
                  <a:pt x="80" y="208"/>
                </a:lnTo>
                <a:lnTo>
                  <a:pt x="95" y="206"/>
                </a:lnTo>
                <a:lnTo>
                  <a:pt x="106" y="203"/>
                </a:lnTo>
                <a:lnTo>
                  <a:pt x="118" y="198"/>
                </a:lnTo>
                <a:lnTo>
                  <a:pt x="126" y="190"/>
                </a:lnTo>
                <a:lnTo>
                  <a:pt x="134" y="182"/>
                </a:lnTo>
                <a:lnTo>
                  <a:pt x="139" y="172"/>
                </a:lnTo>
                <a:lnTo>
                  <a:pt x="142" y="159"/>
                </a:lnTo>
                <a:lnTo>
                  <a:pt x="143" y="146"/>
                </a:lnTo>
                <a:lnTo>
                  <a:pt x="142" y="137"/>
                </a:lnTo>
                <a:lnTo>
                  <a:pt x="141" y="127"/>
                </a:lnTo>
                <a:lnTo>
                  <a:pt x="138" y="119"/>
                </a:lnTo>
                <a:lnTo>
                  <a:pt x="134" y="112"/>
                </a:lnTo>
                <a:lnTo>
                  <a:pt x="129" y="106"/>
                </a:lnTo>
                <a:lnTo>
                  <a:pt x="123" y="102"/>
                </a:lnTo>
                <a:lnTo>
                  <a:pt x="116" y="98"/>
                </a:lnTo>
                <a:lnTo>
                  <a:pt x="109" y="96"/>
                </a:lnTo>
                <a:lnTo>
                  <a:pt x="115" y="92"/>
                </a:lnTo>
                <a:lnTo>
                  <a:pt x="120" y="89"/>
                </a:lnTo>
                <a:lnTo>
                  <a:pt x="124" y="84"/>
                </a:lnTo>
                <a:lnTo>
                  <a:pt x="129" y="78"/>
                </a:lnTo>
                <a:lnTo>
                  <a:pt x="131" y="73"/>
                </a:lnTo>
                <a:lnTo>
                  <a:pt x="133" y="66"/>
                </a:lnTo>
                <a:lnTo>
                  <a:pt x="135" y="59"/>
                </a:lnTo>
                <a:lnTo>
                  <a:pt x="135" y="52"/>
                </a:lnTo>
                <a:lnTo>
                  <a:pt x="134" y="39"/>
                </a:lnTo>
                <a:lnTo>
                  <a:pt x="132" y="28"/>
                </a:lnTo>
                <a:lnTo>
                  <a:pt x="126" y="20"/>
                </a:lnTo>
                <a:lnTo>
                  <a:pt x="120" y="13"/>
                </a:lnTo>
                <a:lnTo>
                  <a:pt x="112" y="7"/>
                </a:lnTo>
                <a:lnTo>
                  <a:pt x="102" y="4"/>
                </a:lnTo>
                <a:lnTo>
                  <a:pt x="90" y="2"/>
                </a:lnTo>
                <a:lnTo>
                  <a:pt x="76" y="0"/>
                </a:lnTo>
                <a:lnTo>
                  <a:pt x="0" y="0"/>
                </a:lnTo>
                <a:lnTo>
                  <a:pt x="0" y="20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91" name="Rectangle 527"/>
          <p:cNvSpPr>
            <a:spLocks noChangeArrowheads="1"/>
          </p:cNvSpPr>
          <p:nvPr/>
        </p:nvSpPr>
        <p:spPr bwMode="auto">
          <a:xfrm>
            <a:off x="7640638" y="5119689"/>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92" name="Freeform 528"/>
          <p:cNvSpPr>
            <a:spLocks noEditPoints="1"/>
          </p:cNvSpPr>
          <p:nvPr/>
        </p:nvSpPr>
        <p:spPr bwMode="auto">
          <a:xfrm>
            <a:off x="6375401" y="5226050"/>
            <a:ext cx="60325" cy="103188"/>
          </a:xfrm>
          <a:custGeom>
            <a:avLst/>
            <a:gdLst>
              <a:gd name="T0" fmla="*/ 36943 w 129"/>
              <a:gd name="T1" fmla="*/ 103188 h 195"/>
              <a:gd name="T2" fmla="*/ 48166 w 129"/>
              <a:gd name="T3" fmla="*/ 103188 h 195"/>
              <a:gd name="T4" fmla="*/ 48166 w 129"/>
              <a:gd name="T5" fmla="*/ 77259 h 195"/>
              <a:gd name="T6" fmla="*/ 60325 w 129"/>
              <a:gd name="T7" fmla="*/ 77259 h 195"/>
              <a:gd name="T8" fmla="*/ 60325 w 129"/>
              <a:gd name="T9" fmla="*/ 65088 h 195"/>
              <a:gd name="T10" fmla="*/ 48166 w 129"/>
              <a:gd name="T11" fmla="*/ 65088 h 195"/>
              <a:gd name="T12" fmla="*/ 48166 w 129"/>
              <a:gd name="T13" fmla="*/ 0 h 195"/>
              <a:gd name="T14" fmla="*/ 36943 w 129"/>
              <a:gd name="T15" fmla="*/ 0 h 195"/>
              <a:gd name="T16" fmla="*/ 0 w 129"/>
              <a:gd name="T17" fmla="*/ 64029 h 195"/>
              <a:gd name="T18" fmla="*/ 0 w 129"/>
              <a:gd name="T19" fmla="*/ 77259 h 195"/>
              <a:gd name="T20" fmla="*/ 36943 w 129"/>
              <a:gd name="T21" fmla="*/ 77259 h 195"/>
              <a:gd name="T22" fmla="*/ 36943 w 129"/>
              <a:gd name="T23" fmla="*/ 103188 h 195"/>
              <a:gd name="T24" fmla="*/ 10288 w 129"/>
              <a:gd name="T25" fmla="*/ 65088 h 195"/>
              <a:gd name="T26" fmla="*/ 36943 w 129"/>
              <a:gd name="T27" fmla="*/ 17463 h 195"/>
              <a:gd name="T28" fmla="*/ 36943 w 129"/>
              <a:gd name="T29" fmla="*/ 65088 h 195"/>
              <a:gd name="T30" fmla="*/ 10288 w 129"/>
              <a:gd name="T31" fmla="*/ 65088 h 1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
              <a:gd name="T49" fmla="*/ 0 h 195"/>
              <a:gd name="T50" fmla="*/ 129 w 129"/>
              <a:gd name="T51" fmla="*/ 195 h 19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 h="195">
                <a:moveTo>
                  <a:pt x="79" y="195"/>
                </a:moveTo>
                <a:lnTo>
                  <a:pt x="103" y="195"/>
                </a:lnTo>
                <a:lnTo>
                  <a:pt x="103" y="146"/>
                </a:lnTo>
                <a:lnTo>
                  <a:pt x="129" y="146"/>
                </a:lnTo>
                <a:lnTo>
                  <a:pt x="129" y="123"/>
                </a:lnTo>
                <a:lnTo>
                  <a:pt x="103" y="123"/>
                </a:lnTo>
                <a:lnTo>
                  <a:pt x="103" y="0"/>
                </a:lnTo>
                <a:lnTo>
                  <a:pt x="79" y="0"/>
                </a:lnTo>
                <a:lnTo>
                  <a:pt x="0" y="121"/>
                </a:lnTo>
                <a:lnTo>
                  <a:pt x="0" y="146"/>
                </a:lnTo>
                <a:lnTo>
                  <a:pt x="79" y="146"/>
                </a:lnTo>
                <a:lnTo>
                  <a:pt x="79" y="195"/>
                </a:lnTo>
                <a:close/>
                <a:moveTo>
                  <a:pt x="22" y="123"/>
                </a:moveTo>
                <a:lnTo>
                  <a:pt x="79" y="33"/>
                </a:lnTo>
                <a:lnTo>
                  <a:pt x="79" y="123"/>
                </a:lnTo>
                <a:lnTo>
                  <a:pt x="22" y="12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93" name="Freeform 529"/>
          <p:cNvSpPr>
            <a:spLocks noEditPoints="1"/>
          </p:cNvSpPr>
          <p:nvPr/>
        </p:nvSpPr>
        <p:spPr bwMode="auto">
          <a:xfrm>
            <a:off x="6443664" y="5222875"/>
            <a:ext cx="60325" cy="107950"/>
          </a:xfrm>
          <a:custGeom>
            <a:avLst/>
            <a:gdLst>
              <a:gd name="T0" fmla="*/ 58911 w 128"/>
              <a:gd name="T1" fmla="*/ 21696 h 204"/>
              <a:gd name="T2" fmla="*/ 54670 w 128"/>
              <a:gd name="T3" fmla="*/ 11113 h 204"/>
              <a:gd name="T4" fmla="*/ 48071 w 128"/>
              <a:gd name="T5" fmla="*/ 4233 h 204"/>
              <a:gd name="T6" fmla="*/ 38646 w 128"/>
              <a:gd name="T7" fmla="*/ 529 h 204"/>
              <a:gd name="T8" fmla="*/ 29220 w 128"/>
              <a:gd name="T9" fmla="*/ 0 h 204"/>
              <a:gd name="T10" fmla="*/ 22151 w 128"/>
              <a:gd name="T11" fmla="*/ 2646 h 204"/>
              <a:gd name="T12" fmla="*/ 16024 w 128"/>
              <a:gd name="T13" fmla="*/ 6350 h 204"/>
              <a:gd name="T14" fmla="*/ 11311 w 128"/>
              <a:gd name="T15" fmla="*/ 11642 h 204"/>
              <a:gd name="T16" fmla="*/ 6598 w 128"/>
              <a:gd name="T17" fmla="*/ 19050 h 204"/>
              <a:gd name="T18" fmla="*/ 3770 w 128"/>
              <a:gd name="T19" fmla="*/ 28575 h 204"/>
              <a:gd name="T20" fmla="*/ 1885 w 128"/>
              <a:gd name="T21" fmla="*/ 38629 h 204"/>
              <a:gd name="T22" fmla="*/ 0 w 128"/>
              <a:gd name="T23" fmla="*/ 51858 h 204"/>
              <a:gd name="T24" fmla="*/ 0 w 128"/>
              <a:gd name="T25" fmla="*/ 64558 h 204"/>
              <a:gd name="T26" fmla="*/ 1414 w 128"/>
              <a:gd name="T27" fmla="*/ 75142 h 204"/>
              <a:gd name="T28" fmla="*/ 3299 w 128"/>
              <a:gd name="T29" fmla="*/ 84667 h 204"/>
              <a:gd name="T30" fmla="*/ 6127 w 128"/>
              <a:gd name="T31" fmla="*/ 92075 h 204"/>
              <a:gd name="T32" fmla="*/ 10368 w 128"/>
              <a:gd name="T33" fmla="*/ 97896 h 204"/>
              <a:gd name="T34" fmla="*/ 15081 w 128"/>
              <a:gd name="T35" fmla="*/ 102658 h 204"/>
              <a:gd name="T36" fmla="*/ 21208 w 128"/>
              <a:gd name="T37" fmla="*/ 105833 h 204"/>
              <a:gd name="T38" fmla="*/ 27335 w 128"/>
              <a:gd name="T39" fmla="*/ 107950 h 204"/>
              <a:gd name="T40" fmla="*/ 37703 w 128"/>
              <a:gd name="T41" fmla="*/ 107421 h 204"/>
              <a:gd name="T42" fmla="*/ 48071 w 128"/>
              <a:gd name="T43" fmla="*/ 102129 h 204"/>
              <a:gd name="T44" fmla="*/ 56083 w 128"/>
              <a:gd name="T45" fmla="*/ 93133 h 204"/>
              <a:gd name="T46" fmla="*/ 59854 w 128"/>
              <a:gd name="T47" fmla="*/ 79375 h 204"/>
              <a:gd name="T48" fmla="*/ 59854 w 128"/>
              <a:gd name="T49" fmla="*/ 64558 h 204"/>
              <a:gd name="T50" fmla="*/ 56083 w 128"/>
              <a:gd name="T51" fmla="*/ 51858 h 204"/>
              <a:gd name="T52" fmla="*/ 49014 w 128"/>
              <a:gd name="T53" fmla="*/ 42333 h 204"/>
              <a:gd name="T54" fmla="*/ 39117 w 128"/>
              <a:gd name="T55" fmla="*/ 37571 h 204"/>
              <a:gd name="T56" fmla="*/ 26863 w 128"/>
              <a:gd name="T57" fmla="*/ 37571 h 204"/>
              <a:gd name="T58" fmla="*/ 16495 w 128"/>
              <a:gd name="T59" fmla="*/ 43921 h 204"/>
              <a:gd name="T60" fmla="*/ 13196 w 128"/>
              <a:gd name="T61" fmla="*/ 40217 h 204"/>
              <a:gd name="T62" fmla="*/ 16024 w 128"/>
              <a:gd name="T63" fmla="*/ 26458 h 204"/>
              <a:gd name="T64" fmla="*/ 21208 w 128"/>
              <a:gd name="T65" fmla="*/ 17463 h 204"/>
              <a:gd name="T66" fmla="*/ 28749 w 128"/>
              <a:gd name="T67" fmla="*/ 12700 h 204"/>
              <a:gd name="T68" fmla="*/ 35818 w 128"/>
              <a:gd name="T69" fmla="*/ 12171 h 204"/>
              <a:gd name="T70" fmla="*/ 41473 w 128"/>
              <a:gd name="T71" fmla="*/ 14817 h 204"/>
              <a:gd name="T72" fmla="*/ 45244 w 128"/>
              <a:gd name="T73" fmla="*/ 18521 h 204"/>
              <a:gd name="T74" fmla="*/ 48071 w 128"/>
              <a:gd name="T75" fmla="*/ 24871 h 204"/>
              <a:gd name="T76" fmla="*/ 59854 w 128"/>
              <a:gd name="T77" fmla="*/ 27517 h 204"/>
              <a:gd name="T78" fmla="*/ 48071 w 128"/>
              <a:gd name="T79" fmla="*/ 77258 h 204"/>
              <a:gd name="T80" fmla="*/ 45715 w 128"/>
              <a:gd name="T81" fmla="*/ 85725 h 204"/>
              <a:gd name="T82" fmla="*/ 41002 w 128"/>
              <a:gd name="T83" fmla="*/ 92075 h 204"/>
              <a:gd name="T84" fmla="*/ 34875 w 128"/>
              <a:gd name="T85" fmla="*/ 94721 h 204"/>
              <a:gd name="T86" fmla="*/ 27335 w 128"/>
              <a:gd name="T87" fmla="*/ 94721 h 204"/>
              <a:gd name="T88" fmla="*/ 21208 w 128"/>
              <a:gd name="T89" fmla="*/ 92075 h 204"/>
              <a:gd name="T90" fmla="*/ 16495 w 128"/>
              <a:gd name="T91" fmla="*/ 85725 h 204"/>
              <a:gd name="T92" fmla="*/ 14139 w 128"/>
              <a:gd name="T93" fmla="*/ 77788 h 204"/>
              <a:gd name="T94" fmla="*/ 14139 w 128"/>
              <a:gd name="T95" fmla="*/ 67204 h 204"/>
              <a:gd name="T96" fmla="*/ 16495 w 128"/>
              <a:gd name="T97" fmla="*/ 58737 h 204"/>
              <a:gd name="T98" fmla="*/ 21208 w 128"/>
              <a:gd name="T99" fmla="*/ 52917 h 204"/>
              <a:gd name="T100" fmla="*/ 27335 w 128"/>
              <a:gd name="T101" fmla="*/ 49742 h 204"/>
              <a:gd name="T102" fmla="*/ 34875 w 128"/>
              <a:gd name="T103" fmla="*/ 49742 h 204"/>
              <a:gd name="T104" fmla="*/ 41473 w 128"/>
              <a:gd name="T105" fmla="*/ 52917 h 204"/>
              <a:gd name="T106" fmla="*/ 45715 w 128"/>
              <a:gd name="T107" fmla="*/ 58737 h 204"/>
              <a:gd name="T108" fmla="*/ 48071 w 128"/>
              <a:gd name="T109" fmla="*/ 67204 h 2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204"/>
              <a:gd name="T167" fmla="*/ 128 w 128"/>
              <a:gd name="T168" fmla="*/ 204 h 2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204">
                <a:moveTo>
                  <a:pt x="127" y="52"/>
                </a:moveTo>
                <a:lnTo>
                  <a:pt x="125" y="41"/>
                </a:lnTo>
                <a:lnTo>
                  <a:pt x="122" y="30"/>
                </a:lnTo>
                <a:lnTo>
                  <a:pt x="116" y="21"/>
                </a:lnTo>
                <a:lnTo>
                  <a:pt x="110" y="14"/>
                </a:lnTo>
                <a:lnTo>
                  <a:pt x="102" y="8"/>
                </a:lnTo>
                <a:lnTo>
                  <a:pt x="92" y="4"/>
                </a:lnTo>
                <a:lnTo>
                  <a:pt x="82" y="1"/>
                </a:lnTo>
                <a:lnTo>
                  <a:pt x="69" y="0"/>
                </a:lnTo>
                <a:lnTo>
                  <a:pt x="62" y="0"/>
                </a:lnTo>
                <a:lnTo>
                  <a:pt x="54" y="2"/>
                </a:lnTo>
                <a:lnTo>
                  <a:pt x="47" y="5"/>
                </a:lnTo>
                <a:lnTo>
                  <a:pt x="40" y="7"/>
                </a:lnTo>
                <a:lnTo>
                  <a:pt x="34" y="12"/>
                </a:lnTo>
                <a:lnTo>
                  <a:pt x="29" y="16"/>
                </a:lnTo>
                <a:lnTo>
                  <a:pt x="24" y="22"/>
                </a:lnTo>
                <a:lnTo>
                  <a:pt x="18" y="28"/>
                </a:lnTo>
                <a:lnTo>
                  <a:pt x="14" y="36"/>
                </a:lnTo>
                <a:lnTo>
                  <a:pt x="11" y="44"/>
                </a:lnTo>
                <a:lnTo>
                  <a:pt x="8" y="54"/>
                </a:lnTo>
                <a:lnTo>
                  <a:pt x="5" y="63"/>
                </a:lnTo>
                <a:lnTo>
                  <a:pt x="4" y="73"/>
                </a:lnTo>
                <a:lnTo>
                  <a:pt x="1" y="85"/>
                </a:lnTo>
                <a:lnTo>
                  <a:pt x="0" y="98"/>
                </a:lnTo>
                <a:lnTo>
                  <a:pt x="0" y="111"/>
                </a:lnTo>
                <a:lnTo>
                  <a:pt x="0" y="122"/>
                </a:lnTo>
                <a:lnTo>
                  <a:pt x="1" y="133"/>
                </a:lnTo>
                <a:lnTo>
                  <a:pt x="3" y="142"/>
                </a:lnTo>
                <a:lnTo>
                  <a:pt x="5" y="151"/>
                </a:lnTo>
                <a:lnTo>
                  <a:pt x="7" y="160"/>
                </a:lnTo>
                <a:lnTo>
                  <a:pt x="10" y="167"/>
                </a:lnTo>
                <a:lnTo>
                  <a:pt x="13" y="174"/>
                </a:lnTo>
                <a:lnTo>
                  <a:pt x="17" y="181"/>
                </a:lnTo>
                <a:lnTo>
                  <a:pt x="22" y="185"/>
                </a:lnTo>
                <a:lnTo>
                  <a:pt x="27" y="190"/>
                </a:lnTo>
                <a:lnTo>
                  <a:pt x="32" y="194"/>
                </a:lnTo>
                <a:lnTo>
                  <a:pt x="38" y="198"/>
                </a:lnTo>
                <a:lnTo>
                  <a:pt x="45" y="200"/>
                </a:lnTo>
                <a:lnTo>
                  <a:pt x="51" y="203"/>
                </a:lnTo>
                <a:lnTo>
                  <a:pt x="58" y="204"/>
                </a:lnTo>
                <a:lnTo>
                  <a:pt x="66" y="204"/>
                </a:lnTo>
                <a:lnTo>
                  <a:pt x="80" y="203"/>
                </a:lnTo>
                <a:lnTo>
                  <a:pt x="91" y="199"/>
                </a:lnTo>
                <a:lnTo>
                  <a:pt x="102" y="193"/>
                </a:lnTo>
                <a:lnTo>
                  <a:pt x="111" y="185"/>
                </a:lnTo>
                <a:lnTo>
                  <a:pt x="119" y="176"/>
                </a:lnTo>
                <a:lnTo>
                  <a:pt x="124" y="164"/>
                </a:lnTo>
                <a:lnTo>
                  <a:pt x="127" y="150"/>
                </a:lnTo>
                <a:lnTo>
                  <a:pt x="128" y="136"/>
                </a:lnTo>
                <a:lnTo>
                  <a:pt x="127" y="122"/>
                </a:lnTo>
                <a:lnTo>
                  <a:pt x="124" y="109"/>
                </a:lnTo>
                <a:lnTo>
                  <a:pt x="119" y="98"/>
                </a:lnTo>
                <a:lnTo>
                  <a:pt x="112" y="89"/>
                </a:lnTo>
                <a:lnTo>
                  <a:pt x="104" y="80"/>
                </a:lnTo>
                <a:lnTo>
                  <a:pt x="93" y="75"/>
                </a:lnTo>
                <a:lnTo>
                  <a:pt x="83" y="71"/>
                </a:lnTo>
                <a:lnTo>
                  <a:pt x="70" y="70"/>
                </a:lnTo>
                <a:lnTo>
                  <a:pt x="57" y="71"/>
                </a:lnTo>
                <a:lnTo>
                  <a:pt x="46" y="76"/>
                </a:lnTo>
                <a:lnTo>
                  <a:pt x="35" y="83"/>
                </a:lnTo>
                <a:lnTo>
                  <a:pt x="27" y="92"/>
                </a:lnTo>
                <a:lnTo>
                  <a:pt x="28" y="76"/>
                </a:lnTo>
                <a:lnTo>
                  <a:pt x="31" y="62"/>
                </a:lnTo>
                <a:lnTo>
                  <a:pt x="34" y="50"/>
                </a:lnTo>
                <a:lnTo>
                  <a:pt x="39" y="41"/>
                </a:lnTo>
                <a:lnTo>
                  <a:pt x="45" y="33"/>
                </a:lnTo>
                <a:lnTo>
                  <a:pt x="52" y="28"/>
                </a:lnTo>
                <a:lnTo>
                  <a:pt x="61" y="24"/>
                </a:lnTo>
                <a:lnTo>
                  <a:pt x="70" y="23"/>
                </a:lnTo>
                <a:lnTo>
                  <a:pt x="76" y="23"/>
                </a:lnTo>
                <a:lnTo>
                  <a:pt x="83" y="26"/>
                </a:lnTo>
                <a:lnTo>
                  <a:pt x="88" y="28"/>
                </a:lnTo>
                <a:lnTo>
                  <a:pt x="93" y="30"/>
                </a:lnTo>
                <a:lnTo>
                  <a:pt x="96" y="35"/>
                </a:lnTo>
                <a:lnTo>
                  <a:pt x="100" y="40"/>
                </a:lnTo>
                <a:lnTo>
                  <a:pt x="102" y="47"/>
                </a:lnTo>
                <a:lnTo>
                  <a:pt x="103" y="52"/>
                </a:lnTo>
                <a:lnTo>
                  <a:pt x="127" y="52"/>
                </a:lnTo>
                <a:close/>
                <a:moveTo>
                  <a:pt x="103" y="136"/>
                </a:moveTo>
                <a:lnTo>
                  <a:pt x="102" y="146"/>
                </a:lnTo>
                <a:lnTo>
                  <a:pt x="101" y="155"/>
                </a:lnTo>
                <a:lnTo>
                  <a:pt x="97" y="162"/>
                </a:lnTo>
                <a:lnTo>
                  <a:pt x="92" y="169"/>
                </a:lnTo>
                <a:lnTo>
                  <a:pt x="87" y="174"/>
                </a:lnTo>
                <a:lnTo>
                  <a:pt x="82" y="177"/>
                </a:lnTo>
                <a:lnTo>
                  <a:pt x="74" y="179"/>
                </a:lnTo>
                <a:lnTo>
                  <a:pt x="66" y="181"/>
                </a:lnTo>
                <a:lnTo>
                  <a:pt x="58" y="179"/>
                </a:lnTo>
                <a:lnTo>
                  <a:pt x="51" y="177"/>
                </a:lnTo>
                <a:lnTo>
                  <a:pt x="45" y="174"/>
                </a:lnTo>
                <a:lnTo>
                  <a:pt x="39" y="169"/>
                </a:lnTo>
                <a:lnTo>
                  <a:pt x="35" y="162"/>
                </a:lnTo>
                <a:lnTo>
                  <a:pt x="32" y="155"/>
                </a:lnTo>
                <a:lnTo>
                  <a:pt x="30" y="147"/>
                </a:lnTo>
                <a:lnTo>
                  <a:pt x="29" y="136"/>
                </a:lnTo>
                <a:lnTo>
                  <a:pt x="30" y="127"/>
                </a:lnTo>
                <a:lnTo>
                  <a:pt x="31" y="119"/>
                </a:lnTo>
                <a:lnTo>
                  <a:pt x="35" y="111"/>
                </a:lnTo>
                <a:lnTo>
                  <a:pt x="39" y="105"/>
                </a:lnTo>
                <a:lnTo>
                  <a:pt x="45" y="100"/>
                </a:lnTo>
                <a:lnTo>
                  <a:pt x="51" y="97"/>
                </a:lnTo>
                <a:lnTo>
                  <a:pt x="58" y="94"/>
                </a:lnTo>
                <a:lnTo>
                  <a:pt x="67" y="93"/>
                </a:lnTo>
                <a:lnTo>
                  <a:pt x="74" y="94"/>
                </a:lnTo>
                <a:lnTo>
                  <a:pt x="82" y="97"/>
                </a:lnTo>
                <a:lnTo>
                  <a:pt x="88" y="100"/>
                </a:lnTo>
                <a:lnTo>
                  <a:pt x="93" y="105"/>
                </a:lnTo>
                <a:lnTo>
                  <a:pt x="97" y="111"/>
                </a:lnTo>
                <a:lnTo>
                  <a:pt x="101" y="119"/>
                </a:lnTo>
                <a:lnTo>
                  <a:pt x="102" y="127"/>
                </a:lnTo>
                <a:lnTo>
                  <a:pt x="103" y="13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94" name="Freeform 530"/>
          <p:cNvSpPr>
            <a:spLocks/>
          </p:cNvSpPr>
          <p:nvPr/>
        </p:nvSpPr>
        <p:spPr bwMode="auto">
          <a:xfrm>
            <a:off x="7061201" y="5219700"/>
            <a:ext cx="60325" cy="109538"/>
          </a:xfrm>
          <a:custGeom>
            <a:avLst/>
            <a:gdLst>
              <a:gd name="T0" fmla="*/ 0 w 127"/>
              <a:gd name="T1" fmla="*/ 109538 h 207"/>
              <a:gd name="T2" fmla="*/ 12350 w 127"/>
              <a:gd name="T3" fmla="*/ 109538 h 207"/>
              <a:gd name="T4" fmla="*/ 12350 w 127"/>
              <a:gd name="T5" fmla="*/ 59267 h 207"/>
              <a:gd name="T6" fmla="*/ 54150 w 127"/>
              <a:gd name="T7" fmla="*/ 59267 h 207"/>
              <a:gd name="T8" fmla="*/ 54150 w 127"/>
              <a:gd name="T9" fmla="*/ 45509 h 207"/>
              <a:gd name="T10" fmla="*/ 12350 w 127"/>
              <a:gd name="T11" fmla="*/ 45509 h 207"/>
              <a:gd name="T12" fmla="*/ 12350 w 127"/>
              <a:gd name="T13" fmla="*/ 13229 h 207"/>
              <a:gd name="T14" fmla="*/ 60325 w 127"/>
              <a:gd name="T15" fmla="*/ 13229 h 207"/>
              <a:gd name="T16" fmla="*/ 60325 w 127"/>
              <a:gd name="T17" fmla="*/ 0 h 207"/>
              <a:gd name="T18" fmla="*/ 0 w 127"/>
              <a:gd name="T19" fmla="*/ 0 h 207"/>
              <a:gd name="T20" fmla="*/ 0 w 127"/>
              <a:gd name="T21" fmla="*/ 109538 h 2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207"/>
              <a:gd name="T35" fmla="*/ 127 w 127"/>
              <a:gd name="T36" fmla="*/ 207 h 2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207">
                <a:moveTo>
                  <a:pt x="0" y="207"/>
                </a:moveTo>
                <a:lnTo>
                  <a:pt x="26" y="207"/>
                </a:lnTo>
                <a:lnTo>
                  <a:pt x="26" y="112"/>
                </a:lnTo>
                <a:lnTo>
                  <a:pt x="114" y="112"/>
                </a:lnTo>
                <a:lnTo>
                  <a:pt x="114" y="86"/>
                </a:lnTo>
                <a:lnTo>
                  <a:pt x="26" y="86"/>
                </a:lnTo>
                <a:lnTo>
                  <a:pt x="26" y="25"/>
                </a:lnTo>
                <a:lnTo>
                  <a:pt x="127" y="25"/>
                </a:lnTo>
                <a:lnTo>
                  <a:pt x="127" y="0"/>
                </a:lnTo>
                <a:lnTo>
                  <a:pt x="0" y="0"/>
                </a:lnTo>
                <a:lnTo>
                  <a:pt x="0" y="20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95" name="Freeform 531"/>
          <p:cNvSpPr>
            <a:spLocks/>
          </p:cNvSpPr>
          <p:nvPr/>
        </p:nvSpPr>
        <p:spPr bwMode="auto">
          <a:xfrm>
            <a:off x="7131050" y="5246688"/>
            <a:ext cx="31750" cy="82550"/>
          </a:xfrm>
          <a:custGeom>
            <a:avLst/>
            <a:gdLst>
              <a:gd name="T0" fmla="*/ 0 w 67"/>
              <a:gd name="T1" fmla="*/ 82550 h 155"/>
              <a:gd name="T2" fmla="*/ 10899 w 67"/>
              <a:gd name="T3" fmla="*/ 82550 h 155"/>
              <a:gd name="T4" fmla="*/ 10899 w 67"/>
              <a:gd name="T5" fmla="*/ 37281 h 155"/>
              <a:gd name="T6" fmla="*/ 11373 w 67"/>
              <a:gd name="T7" fmla="*/ 32487 h 155"/>
              <a:gd name="T8" fmla="*/ 11847 w 67"/>
              <a:gd name="T9" fmla="*/ 27694 h 155"/>
              <a:gd name="T10" fmla="*/ 13743 w 67"/>
              <a:gd name="T11" fmla="*/ 23966 h 155"/>
              <a:gd name="T12" fmla="*/ 15638 w 67"/>
              <a:gd name="T13" fmla="*/ 20771 h 155"/>
              <a:gd name="T14" fmla="*/ 18007 w 67"/>
              <a:gd name="T15" fmla="*/ 17575 h 155"/>
              <a:gd name="T16" fmla="*/ 20851 w 67"/>
              <a:gd name="T17" fmla="*/ 15445 h 155"/>
              <a:gd name="T18" fmla="*/ 25116 w 67"/>
              <a:gd name="T19" fmla="*/ 14912 h 155"/>
              <a:gd name="T20" fmla="*/ 28907 w 67"/>
              <a:gd name="T21" fmla="*/ 14380 h 155"/>
              <a:gd name="T22" fmla="*/ 31750 w 67"/>
              <a:gd name="T23" fmla="*/ 14380 h 155"/>
              <a:gd name="T24" fmla="*/ 31750 w 67"/>
              <a:gd name="T25" fmla="*/ 0 h 155"/>
              <a:gd name="T26" fmla="*/ 28433 w 67"/>
              <a:gd name="T27" fmla="*/ 0 h 155"/>
              <a:gd name="T28" fmla="*/ 25590 w 67"/>
              <a:gd name="T29" fmla="*/ 0 h 155"/>
              <a:gd name="T30" fmla="*/ 22746 w 67"/>
              <a:gd name="T31" fmla="*/ 1598 h 155"/>
              <a:gd name="T32" fmla="*/ 19903 w 67"/>
              <a:gd name="T33" fmla="*/ 2663 h 155"/>
              <a:gd name="T34" fmla="*/ 17534 w 67"/>
              <a:gd name="T35" fmla="*/ 3728 h 155"/>
              <a:gd name="T36" fmla="*/ 15638 w 67"/>
              <a:gd name="T37" fmla="*/ 6391 h 155"/>
              <a:gd name="T38" fmla="*/ 13743 w 67"/>
              <a:gd name="T39" fmla="*/ 9586 h 155"/>
              <a:gd name="T40" fmla="*/ 11847 w 67"/>
              <a:gd name="T41" fmla="*/ 12782 h 155"/>
              <a:gd name="T42" fmla="*/ 10425 w 67"/>
              <a:gd name="T43" fmla="*/ 16510 h 155"/>
              <a:gd name="T44" fmla="*/ 10425 w 67"/>
              <a:gd name="T45" fmla="*/ 2130 h 155"/>
              <a:gd name="T46" fmla="*/ 0 w 67"/>
              <a:gd name="T47" fmla="*/ 2130 h 155"/>
              <a:gd name="T48" fmla="*/ 0 w 67"/>
              <a:gd name="T49" fmla="*/ 82550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
              <a:gd name="T76" fmla="*/ 0 h 155"/>
              <a:gd name="T77" fmla="*/ 67 w 67"/>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 h="155">
                <a:moveTo>
                  <a:pt x="0" y="155"/>
                </a:moveTo>
                <a:lnTo>
                  <a:pt x="23" y="155"/>
                </a:lnTo>
                <a:lnTo>
                  <a:pt x="23" y="70"/>
                </a:lnTo>
                <a:lnTo>
                  <a:pt x="24" y="61"/>
                </a:lnTo>
                <a:lnTo>
                  <a:pt x="25" y="52"/>
                </a:lnTo>
                <a:lnTo>
                  <a:pt x="29" y="45"/>
                </a:lnTo>
                <a:lnTo>
                  <a:pt x="33" y="39"/>
                </a:lnTo>
                <a:lnTo>
                  <a:pt x="38" y="33"/>
                </a:lnTo>
                <a:lnTo>
                  <a:pt x="44" y="29"/>
                </a:lnTo>
                <a:lnTo>
                  <a:pt x="53" y="28"/>
                </a:lnTo>
                <a:lnTo>
                  <a:pt x="61" y="27"/>
                </a:lnTo>
                <a:lnTo>
                  <a:pt x="67" y="27"/>
                </a:lnTo>
                <a:lnTo>
                  <a:pt x="67" y="0"/>
                </a:lnTo>
                <a:lnTo>
                  <a:pt x="60" y="0"/>
                </a:lnTo>
                <a:lnTo>
                  <a:pt x="54" y="0"/>
                </a:lnTo>
                <a:lnTo>
                  <a:pt x="48" y="3"/>
                </a:lnTo>
                <a:lnTo>
                  <a:pt x="42" y="5"/>
                </a:lnTo>
                <a:lnTo>
                  <a:pt x="37" y="7"/>
                </a:lnTo>
                <a:lnTo>
                  <a:pt x="33" y="12"/>
                </a:lnTo>
                <a:lnTo>
                  <a:pt x="29" y="18"/>
                </a:lnTo>
                <a:lnTo>
                  <a:pt x="25" y="24"/>
                </a:lnTo>
                <a:lnTo>
                  <a:pt x="22" y="31"/>
                </a:lnTo>
                <a:lnTo>
                  <a:pt x="22" y="4"/>
                </a:lnTo>
                <a:lnTo>
                  <a:pt x="0" y="4"/>
                </a:lnTo>
                <a:lnTo>
                  <a:pt x="0"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96" name="Freeform 532"/>
          <p:cNvSpPr>
            <a:spLocks noEditPoints="1"/>
          </p:cNvSpPr>
          <p:nvPr/>
        </p:nvSpPr>
        <p:spPr bwMode="auto">
          <a:xfrm>
            <a:off x="7169151" y="5246689"/>
            <a:ext cx="60325" cy="84137"/>
          </a:xfrm>
          <a:custGeom>
            <a:avLst/>
            <a:gdLst>
              <a:gd name="T0" fmla="*/ 42555 w 129"/>
              <a:gd name="T1" fmla="*/ 52387 h 159"/>
              <a:gd name="T2" fmla="*/ 41152 w 129"/>
              <a:gd name="T3" fmla="*/ 60325 h 159"/>
              <a:gd name="T4" fmla="*/ 36943 w 129"/>
              <a:gd name="T5" fmla="*/ 66675 h 159"/>
              <a:gd name="T6" fmla="*/ 30396 w 129"/>
              <a:gd name="T7" fmla="*/ 70908 h 159"/>
              <a:gd name="T8" fmla="*/ 22914 w 129"/>
              <a:gd name="T9" fmla="*/ 72495 h 159"/>
              <a:gd name="T10" fmla="*/ 17770 w 129"/>
              <a:gd name="T11" fmla="*/ 71437 h 159"/>
              <a:gd name="T12" fmla="*/ 14497 w 129"/>
              <a:gd name="T13" fmla="*/ 69320 h 159"/>
              <a:gd name="T14" fmla="*/ 12159 w 129"/>
              <a:gd name="T15" fmla="*/ 65087 h 159"/>
              <a:gd name="T16" fmla="*/ 11223 w 129"/>
              <a:gd name="T17" fmla="*/ 59795 h 159"/>
              <a:gd name="T18" fmla="*/ 11691 w 129"/>
              <a:gd name="T19" fmla="*/ 54504 h 159"/>
              <a:gd name="T20" fmla="*/ 14029 w 129"/>
              <a:gd name="T21" fmla="*/ 50800 h 159"/>
              <a:gd name="T22" fmla="*/ 17303 w 129"/>
              <a:gd name="T23" fmla="*/ 47625 h 159"/>
              <a:gd name="T24" fmla="*/ 22447 w 129"/>
              <a:gd name="T25" fmla="*/ 46566 h 159"/>
              <a:gd name="T26" fmla="*/ 33202 w 129"/>
              <a:gd name="T27" fmla="*/ 44450 h 159"/>
              <a:gd name="T28" fmla="*/ 42555 w 129"/>
              <a:gd name="T29" fmla="*/ 40746 h 159"/>
              <a:gd name="T30" fmla="*/ 43490 w 129"/>
              <a:gd name="T31" fmla="*/ 74083 h 159"/>
              <a:gd name="T32" fmla="*/ 44893 w 129"/>
              <a:gd name="T33" fmla="*/ 78316 h 159"/>
              <a:gd name="T34" fmla="*/ 47231 w 129"/>
              <a:gd name="T35" fmla="*/ 81491 h 159"/>
              <a:gd name="T36" fmla="*/ 51440 w 129"/>
              <a:gd name="T37" fmla="*/ 83079 h 159"/>
              <a:gd name="T38" fmla="*/ 56584 w 129"/>
              <a:gd name="T39" fmla="*/ 82550 h 159"/>
              <a:gd name="T40" fmla="*/ 60325 w 129"/>
              <a:gd name="T41" fmla="*/ 71437 h 159"/>
              <a:gd name="T42" fmla="*/ 55181 w 129"/>
              <a:gd name="T43" fmla="*/ 71437 h 159"/>
              <a:gd name="T44" fmla="*/ 53310 w 129"/>
              <a:gd name="T45" fmla="*/ 67204 h 159"/>
              <a:gd name="T46" fmla="*/ 53310 w 129"/>
              <a:gd name="T47" fmla="*/ 24342 h 159"/>
              <a:gd name="T48" fmla="*/ 51908 w 129"/>
              <a:gd name="T49" fmla="*/ 13758 h 159"/>
              <a:gd name="T50" fmla="*/ 47231 w 129"/>
              <a:gd name="T51" fmla="*/ 5821 h 159"/>
              <a:gd name="T52" fmla="*/ 39281 w 129"/>
              <a:gd name="T53" fmla="*/ 1587 h 159"/>
              <a:gd name="T54" fmla="*/ 28526 w 129"/>
              <a:gd name="T55" fmla="*/ 0 h 159"/>
              <a:gd name="T56" fmla="*/ 17770 w 129"/>
              <a:gd name="T57" fmla="*/ 2117 h 159"/>
              <a:gd name="T58" fmla="*/ 9820 w 129"/>
              <a:gd name="T59" fmla="*/ 6879 h 159"/>
              <a:gd name="T60" fmla="*/ 5144 w 129"/>
              <a:gd name="T61" fmla="*/ 14817 h 159"/>
              <a:gd name="T62" fmla="*/ 2806 w 129"/>
              <a:gd name="T63" fmla="*/ 25400 h 159"/>
              <a:gd name="T64" fmla="*/ 13561 w 129"/>
              <a:gd name="T65" fmla="*/ 25929 h 159"/>
              <a:gd name="T66" fmla="*/ 14497 w 129"/>
              <a:gd name="T67" fmla="*/ 20108 h 159"/>
              <a:gd name="T68" fmla="*/ 17303 w 129"/>
              <a:gd name="T69" fmla="*/ 15346 h 159"/>
              <a:gd name="T70" fmla="*/ 21511 w 129"/>
              <a:gd name="T71" fmla="*/ 12700 h 159"/>
              <a:gd name="T72" fmla="*/ 28058 w 129"/>
              <a:gd name="T73" fmla="*/ 11642 h 159"/>
              <a:gd name="T74" fmla="*/ 34605 w 129"/>
              <a:gd name="T75" fmla="*/ 12700 h 159"/>
              <a:gd name="T76" fmla="*/ 38814 w 129"/>
              <a:gd name="T77" fmla="*/ 14817 h 159"/>
              <a:gd name="T78" fmla="*/ 41620 w 129"/>
              <a:gd name="T79" fmla="*/ 18521 h 159"/>
              <a:gd name="T80" fmla="*/ 42555 w 129"/>
              <a:gd name="T81" fmla="*/ 23812 h 159"/>
              <a:gd name="T82" fmla="*/ 42087 w 129"/>
              <a:gd name="T83" fmla="*/ 29104 h 159"/>
              <a:gd name="T84" fmla="*/ 39281 w 129"/>
              <a:gd name="T85" fmla="*/ 31750 h 159"/>
              <a:gd name="T86" fmla="*/ 33202 w 129"/>
              <a:gd name="T87" fmla="*/ 33337 h 159"/>
              <a:gd name="T88" fmla="*/ 22447 w 129"/>
              <a:gd name="T89" fmla="*/ 34396 h 159"/>
              <a:gd name="T90" fmla="*/ 12159 w 129"/>
              <a:gd name="T91" fmla="*/ 37571 h 159"/>
              <a:gd name="T92" fmla="*/ 5612 w 129"/>
              <a:gd name="T93" fmla="*/ 42862 h 159"/>
              <a:gd name="T94" fmla="*/ 1403 w 129"/>
              <a:gd name="T95" fmla="*/ 50271 h 159"/>
              <a:gd name="T96" fmla="*/ 0 w 129"/>
              <a:gd name="T97" fmla="*/ 59795 h 159"/>
              <a:gd name="T98" fmla="*/ 1403 w 129"/>
              <a:gd name="T99" fmla="*/ 69850 h 159"/>
              <a:gd name="T100" fmla="*/ 5612 w 129"/>
              <a:gd name="T101" fmla="*/ 77787 h 159"/>
              <a:gd name="T102" fmla="*/ 11691 w 129"/>
              <a:gd name="T103" fmla="*/ 82020 h 159"/>
              <a:gd name="T104" fmla="*/ 20576 w 129"/>
              <a:gd name="T105" fmla="*/ 84137 h 159"/>
              <a:gd name="T106" fmla="*/ 33202 w 129"/>
              <a:gd name="T107" fmla="*/ 80962 h 159"/>
              <a:gd name="T108" fmla="*/ 43490 w 129"/>
              <a:gd name="T109" fmla="*/ 70908 h 1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9"/>
              <a:gd name="T166" fmla="*/ 0 h 159"/>
              <a:gd name="T167" fmla="*/ 129 w 129"/>
              <a:gd name="T168" fmla="*/ 159 h 1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9" h="159">
                <a:moveTo>
                  <a:pt x="91" y="77"/>
                </a:moveTo>
                <a:lnTo>
                  <a:pt x="91" y="99"/>
                </a:lnTo>
                <a:lnTo>
                  <a:pt x="90" y="107"/>
                </a:lnTo>
                <a:lnTo>
                  <a:pt x="88" y="114"/>
                </a:lnTo>
                <a:lnTo>
                  <a:pt x="84" y="120"/>
                </a:lnTo>
                <a:lnTo>
                  <a:pt x="79" y="126"/>
                </a:lnTo>
                <a:lnTo>
                  <a:pt x="73" y="131"/>
                </a:lnTo>
                <a:lnTo>
                  <a:pt x="65" y="134"/>
                </a:lnTo>
                <a:lnTo>
                  <a:pt x="58" y="135"/>
                </a:lnTo>
                <a:lnTo>
                  <a:pt x="49" y="137"/>
                </a:lnTo>
                <a:lnTo>
                  <a:pt x="43" y="137"/>
                </a:lnTo>
                <a:lnTo>
                  <a:pt x="38" y="135"/>
                </a:lnTo>
                <a:lnTo>
                  <a:pt x="34" y="133"/>
                </a:lnTo>
                <a:lnTo>
                  <a:pt x="31" y="131"/>
                </a:lnTo>
                <a:lnTo>
                  <a:pt x="28" y="127"/>
                </a:lnTo>
                <a:lnTo>
                  <a:pt x="26" y="123"/>
                </a:lnTo>
                <a:lnTo>
                  <a:pt x="24" y="118"/>
                </a:lnTo>
                <a:lnTo>
                  <a:pt x="24" y="113"/>
                </a:lnTo>
                <a:lnTo>
                  <a:pt x="24" y="107"/>
                </a:lnTo>
                <a:lnTo>
                  <a:pt x="25" y="103"/>
                </a:lnTo>
                <a:lnTo>
                  <a:pt x="28" y="99"/>
                </a:lnTo>
                <a:lnTo>
                  <a:pt x="30" y="96"/>
                </a:lnTo>
                <a:lnTo>
                  <a:pt x="33" y="92"/>
                </a:lnTo>
                <a:lnTo>
                  <a:pt x="37" y="90"/>
                </a:lnTo>
                <a:lnTo>
                  <a:pt x="42" y="89"/>
                </a:lnTo>
                <a:lnTo>
                  <a:pt x="48" y="88"/>
                </a:lnTo>
                <a:lnTo>
                  <a:pt x="59" y="85"/>
                </a:lnTo>
                <a:lnTo>
                  <a:pt x="71" y="84"/>
                </a:lnTo>
                <a:lnTo>
                  <a:pt x="81" y="82"/>
                </a:lnTo>
                <a:lnTo>
                  <a:pt x="91" y="77"/>
                </a:lnTo>
                <a:close/>
                <a:moveTo>
                  <a:pt x="93" y="134"/>
                </a:moveTo>
                <a:lnTo>
                  <a:pt x="93" y="140"/>
                </a:lnTo>
                <a:lnTo>
                  <a:pt x="94" y="145"/>
                </a:lnTo>
                <a:lnTo>
                  <a:pt x="96" y="148"/>
                </a:lnTo>
                <a:lnTo>
                  <a:pt x="98" y="152"/>
                </a:lnTo>
                <a:lnTo>
                  <a:pt x="101" y="154"/>
                </a:lnTo>
                <a:lnTo>
                  <a:pt x="106" y="156"/>
                </a:lnTo>
                <a:lnTo>
                  <a:pt x="110" y="157"/>
                </a:lnTo>
                <a:lnTo>
                  <a:pt x="116" y="157"/>
                </a:lnTo>
                <a:lnTo>
                  <a:pt x="121" y="156"/>
                </a:lnTo>
                <a:lnTo>
                  <a:pt x="129" y="155"/>
                </a:lnTo>
                <a:lnTo>
                  <a:pt x="129" y="135"/>
                </a:lnTo>
                <a:lnTo>
                  <a:pt x="122" y="137"/>
                </a:lnTo>
                <a:lnTo>
                  <a:pt x="118" y="135"/>
                </a:lnTo>
                <a:lnTo>
                  <a:pt x="115" y="132"/>
                </a:lnTo>
                <a:lnTo>
                  <a:pt x="114" y="127"/>
                </a:lnTo>
                <a:lnTo>
                  <a:pt x="114" y="120"/>
                </a:lnTo>
                <a:lnTo>
                  <a:pt x="114" y="46"/>
                </a:lnTo>
                <a:lnTo>
                  <a:pt x="113" y="35"/>
                </a:lnTo>
                <a:lnTo>
                  <a:pt x="111" y="26"/>
                </a:lnTo>
                <a:lnTo>
                  <a:pt x="107" y="18"/>
                </a:lnTo>
                <a:lnTo>
                  <a:pt x="101" y="11"/>
                </a:lnTo>
                <a:lnTo>
                  <a:pt x="94" y="6"/>
                </a:lnTo>
                <a:lnTo>
                  <a:pt x="84" y="3"/>
                </a:lnTo>
                <a:lnTo>
                  <a:pt x="74" y="1"/>
                </a:lnTo>
                <a:lnTo>
                  <a:pt x="61" y="0"/>
                </a:lnTo>
                <a:lnTo>
                  <a:pt x="49" y="1"/>
                </a:lnTo>
                <a:lnTo>
                  <a:pt x="38" y="4"/>
                </a:lnTo>
                <a:lnTo>
                  <a:pt x="29" y="7"/>
                </a:lnTo>
                <a:lnTo>
                  <a:pt x="21" y="13"/>
                </a:lnTo>
                <a:lnTo>
                  <a:pt x="15" y="20"/>
                </a:lnTo>
                <a:lnTo>
                  <a:pt x="11" y="28"/>
                </a:lnTo>
                <a:lnTo>
                  <a:pt x="7" y="38"/>
                </a:lnTo>
                <a:lnTo>
                  <a:pt x="6" y="48"/>
                </a:lnTo>
                <a:lnTo>
                  <a:pt x="6" y="49"/>
                </a:lnTo>
                <a:lnTo>
                  <a:pt x="29" y="49"/>
                </a:lnTo>
                <a:lnTo>
                  <a:pt x="29" y="43"/>
                </a:lnTo>
                <a:lnTo>
                  <a:pt x="31" y="38"/>
                </a:lnTo>
                <a:lnTo>
                  <a:pt x="33" y="33"/>
                </a:lnTo>
                <a:lnTo>
                  <a:pt x="37" y="29"/>
                </a:lnTo>
                <a:lnTo>
                  <a:pt x="41" y="26"/>
                </a:lnTo>
                <a:lnTo>
                  <a:pt x="46" y="24"/>
                </a:lnTo>
                <a:lnTo>
                  <a:pt x="53" y="22"/>
                </a:lnTo>
                <a:lnTo>
                  <a:pt x="60" y="22"/>
                </a:lnTo>
                <a:lnTo>
                  <a:pt x="68" y="22"/>
                </a:lnTo>
                <a:lnTo>
                  <a:pt x="74" y="24"/>
                </a:lnTo>
                <a:lnTo>
                  <a:pt x="79" y="26"/>
                </a:lnTo>
                <a:lnTo>
                  <a:pt x="83" y="28"/>
                </a:lnTo>
                <a:lnTo>
                  <a:pt x="87" y="31"/>
                </a:lnTo>
                <a:lnTo>
                  <a:pt x="89" y="35"/>
                </a:lnTo>
                <a:lnTo>
                  <a:pt x="91" y="39"/>
                </a:lnTo>
                <a:lnTo>
                  <a:pt x="91" y="45"/>
                </a:lnTo>
                <a:lnTo>
                  <a:pt x="91" y="50"/>
                </a:lnTo>
                <a:lnTo>
                  <a:pt x="90" y="55"/>
                </a:lnTo>
                <a:lnTo>
                  <a:pt x="89" y="57"/>
                </a:lnTo>
                <a:lnTo>
                  <a:pt x="84" y="60"/>
                </a:lnTo>
                <a:lnTo>
                  <a:pt x="79" y="62"/>
                </a:lnTo>
                <a:lnTo>
                  <a:pt x="71" y="63"/>
                </a:lnTo>
                <a:lnTo>
                  <a:pt x="60" y="64"/>
                </a:lnTo>
                <a:lnTo>
                  <a:pt x="48" y="65"/>
                </a:lnTo>
                <a:lnTo>
                  <a:pt x="36" y="68"/>
                </a:lnTo>
                <a:lnTo>
                  <a:pt x="26" y="71"/>
                </a:lnTo>
                <a:lnTo>
                  <a:pt x="18" y="75"/>
                </a:lnTo>
                <a:lnTo>
                  <a:pt x="12" y="81"/>
                </a:lnTo>
                <a:lnTo>
                  <a:pt x="6" y="86"/>
                </a:lnTo>
                <a:lnTo>
                  <a:pt x="3" y="95"/>
                </a:lnTo>
                <a:lnTo>
                  <a:pt x="1" y="103"/>
                </a:lnTo>
                <a:lnTo>
                  <a:pt x="0" y="113"/>
                </a:lnTo>
                <a:lnTo>
                  <a:pt x="1" y="124"/>
                </a:lnTo>
                <a:lnTo>
                  <a:pt x="3" y="132"/>
                </a:lnTo>
                <a:lnTo>
                  <a:pt x="6" y="140"/>
                </a:lnTo>
                <a:lnTo>
                  <a:pt x="12" y="147"/>
                </a:lnTo>
                <a:lnTo>
                  <a:pt x="18" y="152"/>
                </a:lnTo>
                <a:lnTo>
                  <a:pt x="25" y="155"/>
                </a:lnTo>
                <a:lnTo>
                  <a:pt x="35" y="157"/>
                </a:lnTo>
                <a:lnTo>
                  <a:pt x="44" y="159"/>
                </a:lnTo>
                <a:lnTo>
                  <a:pt x="58" y="157"/>
                </a:lnTo>
                <a:lnTo>
                  <a:pt x="71" y="153"/>
                </a:lnTo>
                <a:lnTo>
                  <a:pt x="82" y="145"/>
                </a:lnTo>
                <a:lnTo>
                  <a:pt x="93"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97" name="Freeform 533"/>
          <p:cNvSpPr>
            <a:spLocks/>
          </p:cNvSpPr>
          <p:nvPr/>
        </p:nvSpPr>
        <p:spPr bwMode="auto">
          <a:xfrm>
            <a:off x="7239001" y="5246688"/>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5031 h 155"/>
              <a:gd name="T10" fmla="*/ 53502 w 114"/>
              <a:gd name="T11" fmla="*/ 20238 h 155"/>
              <a:gd name="T12" fmla="*/ 53028 w 114"/>
              <a:gd name="T13" fmla="*/ 14912 h 155"/>
              <a:gd name="T14" fmla="*/ 50661 w 114"/>
              <a:gd name="T15" fmla="*/ 11184 h 155"/>
              <a:gd name="T16" fmla="*/ 49240 w 114"/>
              <a:gd name="T17" fmla="*/ 7989 h 155"/>
              <a:gd name="T18" fmla="*/ 47820 w 114"/>
              <a:gd name="T19" fmla="*/ 6391 h 155"/>
              <a:gd name="T20" fmla="*/ 45926 w 114"/>
              <a:gd name="T21" fmla="*/ 4261 h 155"/>
              <a:gd name="T22" fmla="*/ 43559 w 114"/>
              <a:gd name="T23" fmla="*/ 2663 h 155"/>
              <a:gd name="T24" fmla="*/ 40718 w 114"/>
              <a:gd name="T25" fmla="*/ 1598 h 155"/>
              <a:gd name="T26" fmla="*/ 37877 w 114"/>
              <a:gd name="T27" fmla="*/ 533 h 155"/>
              <a:gd name="T28" fmla="*/ 34563 w 114"/>
              <a:gd name="T29" fmla="*/ 0 h 155"/>
              <a:gd name="T30" fmla="*/ 30775 w 114"/>
              <a:gd name="T31" fmla="*/ 0 h 155"/>
              <a:gd name="T32" fmla="*/ 27934 w 114"/>
              <a:gd name="T33" fmla="*/ 0 h 155"/>
              <a:gd name="T34" fmla="*/ 25094 w 114"/>
              <a:gd name="T35" fmla="*/ 533 h 155"/>
              <a:gd name="T36" fmla="*/ 21779 w 114"/>
              <a:gd name="T37" fmla="*/ 2130 h 155"/>
              <a:gd name="T38" fmla="*/ 19412 w 114"/>
              <a:gd name="T39" fmla="*/ 3195 h 155"/>
              <a:gd name="T40" fmla="*/ 17045 w 114"/>
              <a:gd name="T41" fmla="*/ 5326 h 155"/>
              <a:gd name="T42" fmla="*/ 14204 w 114"/>
              <a:gd name="T43" fmla="*/ 7456 h 155"/>
              <a:gd name="T44" fmla="*/ 12310 w 114"/>
              <a:gd name="T45" fmla="*/ 10652 h 155"/>
              <a:gd name="T46" fmla="*/ 10416 w 114"/>
              <a:gd name="T47" fmla="*/ 13847 h 155"/>
              <a:gd name="T48" fmla="*/ 10416 w 114"/>
              <a:gd name="T49" fmla="*/ 2130 h 155"/>
              <a:gd name="T50" fmla="*/ 0 w 114"/>
              <a:gd name="T51" fmla="*/ 2130 h 155"/>
              <a:gd name="T52" fmla="*/ 0 w 114"/>
              <a:gd name="T53" fmla="*/ 82550 h 155"/>
              <a:gd name="T54" fmla="*/ 10890 w 114"/>
              <a:gd name="T55" fmla="*/ 82550 h 155"/>
              <a:gd name="T56" fmla="*/ 10890 w 114"/>
              <a:gd name="T57" fmla="*/ 36748 h 155"/>
              <a:gd name="T58" fmla="*/ 11363 w 114"/>
              <a:gd name="T59" fmla="*/ 30890 h 155"/>
              <a:gd name="T60" fmla="*/ 12310 w 114"/>
              <a:gd name="T61" fmla="*/ 26096 h 155"/>
              <a:gd name="T62" fmla="*/ 13730 w 114"/>
              <a:gd name="T63" fmla="*/ 21836 h 155"/>
              <a:gd name="T64" fmla="*/ 16098 w 114"/>
              <a:gd name="T65" fmla="*/ 18108 h 155"/>
              <a:gd name="T66" fmla="*/ 18939 w 114"/>
              <a:gd name="T67" fmla="*/ 15445 h 155"/>
              <a:gd name="T68" fmla="*/ 21779 w 114"/>
              <a:gd name="T69" fmla="*/ 13847 h 155"/>
              <a:gd name="T70" fmla="*/ 26041 w 114"/>
              <a:gd name="T71" fmla="*/ 12782 h 155"/>
              <a:gd name="T72" fmla="*/ 29828 w 114"/>
              <a:gd name="T73" fmla="*/ 11717 h 155"/>
              <a:gd name="T74" fmla="*/ 33616 w 114"/>
              <a:gd name="T75" fmla="*/ 12782 h 155"/>
              <a:gd name="T76" fmla="*/ 36457 w 114"/>
              <a:gd name="T77" fmla="*/ 13315 h 155"/>
              <a:gd name="T78" fmla="*/ 38351 w 114"/>
              <a:gd name="T79" fmla="*/ 14912 h 155"/>
              <a:gd name="T80" fmla="*/ 40245 w 114"/>
              <a:gd name="T81" fmla="*/ 17043 h 155"/>
              <a:gd name="T82" fmla="*/ 41191 w 114"/>
              <a:gd name="T83" fmla="*/ 20238 h 155"/>
              <a:gd name="T84" fmla="*/ 42612 w 114"/>
              <a:gd name="T85" fmla="*/ 23966 h 155"/>
              <a:gd name="T86" fmla="*/ 43085 w 114"/>
              <a:gd name="T87" fmla="*/ 28227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8"/>
                </a:lnTo>
                <a:lnTo>
                  <a:pt x="112" y="28"/>
                </a:lnTo>
                <a:lnTo>
                  <a:pt x="107" y="21"/>
                </a:lnTo>
                <a:lnTo>
                  <a:pt x="104" y="15"/>
                </a:lnTo>
                <a:lnTo>
                  <a:pt x="101" y="12"/>
                </a:lnTo>
                <a:lnTo>
                  <a:pt x="97" y="8"/>
                </a:lnTo>
                <a:lnTo>
                  <a:pt x="92" y="5"/>
                </a:lnTo>
                <a:lnTo>
                  <a:pt x="86" y="3"/>
                </a:lnTo>
                <a:lnTo>
                  <a:pt x="80" y="1"/>
                </a:lnTo>
                <a:lnTo>
                  <a:pt x="73" y="0"/>
                </a:lnTo>
                <a:lnTo>
                  <a:pt x="65" y="0"/>
                </a:lnTo>
                <a:lnTo>
                  <a:pt x="59" y="0"/>
                </a:lnTo>
                <a:lnTo>
                  <a:pt x="53" y="1"/>
                </a:lnTo>
                <a:lnTo>
                  <a:pt x="46" y="4"/>
                </a:lnTo>
                <a:lnTo>
                  <a:pt x="41" y="6"/>
                </a:lnTo>
                <a:lnTo>
                  <a:pt x="36" y="10"/>
                </a:lnTo>
                <a:lnTo>
                  <a:pt x="30" y="14"/>
                </a:lnTo>
                <a:lnTo>
                  <a:pt x="26" y="20"/>
                </a:lnTo>
                <a:lnTo>
                  <a:pt x="22" y="26"/>
                </a:lnTo>
                <a:lnTo>
                  <a:pt x="22" y="4"/>
                </a:lnTo>
                <a:lnTo>
                  <a:pt x="0" y="4"/>
                </a:lnTo>
                <a:lnTo>
                  <a:pt x="0" y="155"/>
                </a:lnTo>
                <a:lnTo>
                  <a:pt x="23" y="155"/>
                </a:lnTo>
                <a:lnTo>
                  <a:pt x="23" y="69"/>
                </a:lnTo>
                <a:lnTo>
                  <a:pt x="24" y="58"/>
                </a:lnTo>
                <a:lnTo>
                  <a:pt x="26" y="49"/>
                </a:lnTo>
                <a:lnTo>
                  <a:pt x="29" y="41"/>
                </a:lnTo>
                <a:lnTo>
                  <a:pt x="34" y="34"/>
                </a:lnTo>
                <a:lnTo>
                  <a:pt x="40" y="29"/>
                </a:lnTo>
                <a:lnTo>
                  <a:pt x="46" y="26"/>
                </a:lnTo>
                <a:lnTo>
                  <a:pt x="55" y="24"/>
                </a:lnTo>
                <a:lnTo>
                  <a:pt x="63" y="22"/>
                </a:lnTo>
                <a:lnTo>
                  <a:pt x="71" y="24"/>
                </a:lnTo>
                <a:lnTo>
                  <a:pt x="77" y="25"/>
                </a:lnTo>
                <a:lnTo>
                  <a:pt x="81" y="28"/>
                </a:lnTo>
                <a:lnTo>
                  <a:pt x="85" y="32"/>
                </a:lnTo>
                <a:lnTo>
                  <a:pt x="87" y="38"/>
                </a:lnTo>
                <a:lnTo>
                  <a:pt x="90" y="45"/>
                </a:lnTo>
                <a:lnTo>
                  <a:pt x="91" y="53"/>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98" name="Freeform 534"/>
          <p:cNvSpPr>
            <a:spLocks noEditPoints="1"/>
          </p:cNvSpPr>
          <p:nvPr/>
        </p:nvSpPr>
        <p:spPr bwMode="auto">
          <a:xfrm>
            <a:off x="7305675" y="5246689"/>
            <a:ext cx="57150" cy="115887"/>
          </a:xfrm>
          <a:custGeom>
            <a:avLst/>
            <a:gdLst>
              <a:gd name="T0" fmla="*/ 57150 w 121"/>
              <a:gd name="T1" fmla="*/ 29238 h 218"/>
              <a:gd name="T2" fmla="*/ 54788 w 121"/>
              <a:gd name="T3" fmla="*/ 17543 h 218"/>
              <a:gd name="T4" fmla="*/ 49593 w 121"/>
              <a:gd name="T5" fmla="*/ 7974 h 218"/>
              <a:gd name="T6" fmla="*/ 41091 w 121"/>
              <a:gd name="T7" fmla="*/ 2126 h 218"/>
              <a:gd name="T8" fmla="*/ 29756 w 121"/>
              <a:gd name="T9" fmla="*/ 0 h 218"/>
              <a:gd name="T10" fmla="*/ 17476 w 121"/>
              <a:gd name="T11" fmla="*/ 3190 h 218"/>
              <a:gd name="T12" fmla="*/ 8029 w 121"/>
              <a:gd name="T13" fmla="*/ 11163 h 218"/>
              <a:gd name="T14" fmla="*/ 1889 w 121"/>
              <a:gd name="T15" fmla="*/ 24985 h 218"/>
              <a:gd name="T16" fmla="*/ 0 w 121"/>
              <a:gd name="T17" fmla="*/ 41996 h 218"/>
              <a:gd name="T18" fmla="*/ 1889 w 121"/>
              <a:gd name="T19" fmla="*/ 60070 h 218"/>
              <a:gd name="T20" fmla="*/ 7557 w 121"/>
              <a:gd name="T21" fmla="*/ 73360 h 218"/>
              <a:gd name="T22" fmla="*/ 16531 w 121"/>
              <a:gd name="T23" fmla="*/ 81334 h 218"/>
              <a:gd name="T24" fmla="*/ 28339 w 121"/>
              <a:gd name="T25" fmla="*/ 84523 h 218"/>
              <a:gd name="T26" fmla="*/ 40147 w 121"/>
              <a:gd name="T27" fmla="*/ 82397 h 218"/>
              <a:gd name="T28" fmla="*/ 49121 w 121"/>
              <a:gd name="T29" fmla="*/ 76549 h 218"/>
              <a:gd name="T30" fmla="*/ 54788 w 121"/>
              <a:gd name="T31" fmla="*/ 66449 h 218"/>
              <a:gd name="T32" fmla="*/ 57150 w 121"/>
              <a:gd name="T33" fmla="*/ 53159 h 218"/>
              <a:gd name="T34" fmla="*/ 45814 w 121"/>
              <a:gd name="T35" fmla="*/ 57943 h 218"/>
              <a:gd name="T36" fmla="*/ 43453 w 121"/>
              <a:gd name="T37" fmla="*/ 64323 h 218"/>
              <a:gd name="T38" fmla="*/ 38730 w 121"/>
              <a:gd name="T39" fmla="*/ 69639 h 218"/>
              <a:gd name="T40" fmla="*/ 33062 w 121"/>
              <a:gd name="T41" fmla="*/ 71765 h 218"/>
              <a:gd name="T42" fmla="*/ 25033 w 121"/>
              <a:gd name="T43" fmla="*/ 71233 h 218"/>
              <a:gd name="T44" fmla="*/ 18420 w 121"/>
              <a:gd name="T45" fmla="*/ 67512 h 218"/>
              <a:gd name="T46" fmla="*/ 14169 w 121"/>
              <a:gd name="T47" fmla="*/ 60070 h 218"/>
              <a:gd name="T48" fmla="*/ 12280 w 121"/>
              <a:gd name="T49" fmla="*/ 48906 h 218"/>
              <a:gd name="T50" fmla="*/ 12280 w 121"/>
              <a:gd name="T51" fmla="*/ 35617 h 218"/>
              <a:gd name="T52" fmla="*/ 14642 w 121"/>
              <a:gd name="T53" fmla="*/ 24453 h 218"/>
              <a:gd name="T54" fmla="*/ 18893 w 121"/>
              <a:gd name="T55" fmla="*/ 17011 h 218"/>
              <a:gd name="T56" fmla="*/ 25977 w 121"/>
              <a:gd name="T57" fmla="*/ 13290 h 218"/>
              <a:gd name="T58" fmla="*/ 33534 w 121"/>
              <a:gd name="T59" fmla="*/ 12758 h 218"/>
              <a:gd name="T60" fmla="*/ 39674 w 121"/>
              <a:gd name="T61" fmla="*/ 14885 h 218"/>
              <a:gd name="T62" fmla="*/ 43453 w 121"/>
              <a:gd name="T63" fmla="*/ 19137 h 218"/>
              <a:gd name="T64" fmla="*/ 45814 w 121"/>
              <a:gd name="T65" fmla="*/ 25516 h 218"/>
              <a:gd name="T66" fmla="*/ 16059 w 121"/>
              <a:gd name="T67" fmla="*/ 112697 h 218"/>
              <a:gd name="T68" fmla="*/ 31173 w 121"/>
              <a:gd name="T69" fmla="*/ 115887 h 218"/>
              <a:gd name="T70" fmla="*/ 37313 w 121"/>
              <a:gd name="T71" fmla="*/ 115355 h 218"/>
              <a:gd name="T72" fmla="*/ 42036 w 121"/>
              <a:gd name="T73" fmla="*/ 112697 h 218"/>
              <a:gd name="T74" fmla="*/ 44398 w 121"/>
              <a:gd name="T75" fmla="*/ 108445 h 218"/>
              <a:gd name="T76" fmla="*/ 45342 w 121"/>
              <a:gd name="T77" fmla="*/ 103129 h 218"/>
              <a:gd name="T78" fmla="*/ 44398 w 121"/>
              <a:gd name="T79" fmla="*/ 97813 h 218"/>
              <a:gd name="T80" fmla="*/ 42036 w 121"/>
              <a:gd name="T81" fmla="*/ 94092 h 218"/>
              <a:gd name="T82" fmla="*/ 37785 w 121"/>
              <a:gd name="T83" fmla="*/ 91965 h 218"/>
              <a:gd name="T84" fmla="*/ 32590 w 121"/>
              <a:gd name="T85" fmla="*/ 90902 h 218"/>
              <a:gd name="T86" fmla="*/ 31173 w 121"/>
              <a:gd name="T87" fmla="*/ 83460 h 218"/>
              <a:gd name="T88" fmla="*/ 26450 w 121"/>
              <a:gd name="T89" fmla="*/ 97281 h 218"/>
              <a:gd name="T90" fmla="*/ 33062 w 121"/>
              <a:gd name="T91" fmla="*/ 97813 h 218"/>
              <a:gd name="T92" fmla="*/ 36368 w 121"/>
              <a:gd name="T93" fmla="*/ 100471 h 218"/>
              <a:gd name="T94" fmla="*/ 36368 w 121"/>
              <a:gd name="T95" fmla="*/ 105787 h 218"/>
              <a:gd name="T96" fmla="*/ 33534 w 121"/>
              <a:gd name="T97" fmla="*/ 108445 h 218"/>
              <a:gd name="T98" fmla="*/ 24560 w 121"/>
              <a:gd name="T99" fmla="*/ 108445 h 218"/>
              <a:gd name="T100" fmla="*/ 16059 w 121"/>
              <a:gd name="T101" fmla="*/ 112697 h 2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1"/>
              <a:gd name="T154" fmla="*/ 0 h 218"/>
              <a:gd name="T155" fmla="*/ 121 w 121"/>
              <a:gd name="T156" fmla="*/ 218 h 2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1" h="218">
                <a:moveTo>
                  <a:pt x="98" y="55"/>
                </a:moveTo>
                <a:lnTo>
                  <a:pt x="121" y="55"/>
                </a:lnTo>
                <a:lnTo>
                  <a:pt x="119" y="43"/>
                </a:lnTo>
                <a:lnTo>
                  <a:pt x="116" y="33"/>
                </a:lnTo>
                <a:lnTo>
                  <a:pt x="112" y="24"/>
                </a:lnTo>
                <a:lnTo>
                  <a:pt x="105" y="15"/>
                </a:lnTo>
                <a:lnTo>
                  <a:pt x="96" y="8"/>
                </a:lnTo>
                <a:lnTo>
                  <a:pt x="87" y="4"/>
                </a:lnTo>
                <a:lnTo>
                  <a:pt x="76" y="1"/>
                </a:lnTo>
                <a:lnTo>
                  <a:pt x="63" y="0"/>
                </a:lnTo>
                <a:lnTo>
                  <a:pt x="50" y="1"/>
                </a:lnTo>
                <a:lnTo>
                  <a:pt x="37" y="6"/>
                </a:lnTo>
                <a:lnTo>
                  <a:pt x="27" y="12"/>
                </a:lnTo>
                <a:lnTo>
                  <a:pt x="17" y="21"/>
                </a:lnTo>
                <a:lnTo>
                  <a:pt x="10" y="33"/>
                </a:lnTo>
                <a:lnTo>
                  <a:pt x="4" y="47"/>
                </a:lnTo>
                <a:lnTo>
                  <a:pt x="1" y="62"/>
                </a:lnTo>
                <a:lnTo>
                  <a:pt x="0" y="79"/>
                </a:lnTo>
                <a:lnTo>
                  <a:pt x="1" y="98"/>
                </a:lnTo>
                <a:lnTo>
                  <a:pt x="4" y="113"/>
                </a:lnTo>
                <a:lnTo>
                  <a:pt x="10" y="126"/>
                </a:lnTo>
                <a:lnTo>
                  <a:pt x="16" y="138"/>
                </a:lnTo>
                <a:lnTo>
                  <a:pt x="26" y="147"/>
                </a:lnTo>
                <a:lnTo>
                  <a:pt x="35" y="153"/>
                </a:lnTo>
                <a:lnTo>
                  <a:pt x="48" y="157"/>
                </a:lnTo>
                <a:lnTo>
                  <a:pt x="60" y="159"/>
                </a:lnTo>
                <a:lnTo>
                  <a:pt x="74" y="157"/>
                </a:lnTo>
                <a:lnTo>
                  <a:pt x="85" y="155"/>
                </a:lnTo>
                <a:lnTo>
                  <a:pt x="95" y="149"/>
                </a:lnTo>
                <a:lnTo>
                  <a:pt x="104" y="144"/>
                </a:lnTo>
                <a:lnTo>
                  <a:pt x="111" y="135"/>
                </a:lnTo>
                <a:lnTo>
                  <a:pt x="116" y="125"/>
                </a:lnTo>
                <a:lnTo>
                  <a:pt x="119" y="113"/>
                </a:lnTo>
                <a:lnTo>
                  <a:pt x="121" y="100"/>
                </a:lnTo>
                <a:lnTo>
                  <a:pt x="99" y="100"/>
                </a:lnTo>
                <a:lnTo>
                  <a:pt x="97" y="109"/>
                </a:lnTo>
                <a:lnTo>
                  <a:pt x="95" y="116"/>
                </a:lnTo>
                <a:lnTo>
                  <a:pt x="92" y="121"/>
                </a:lnTo>
                <a:lnTo>
                  <a:pt x="88" y="126"/>
                </a:lnTo>
                <a:lnTo>
                  <a:pt x="82" y="131"/>
                </a:lnTo>
                <a:lnTo>
                  <a:pt x="76" y="133"/>
                </a:lnTo>
                <a:lnTo>
                  <a:pt x="70" y="135"/>
                </a:lnTo>
                <a:lnTo>
                  <a:pt x="61" y="135"/>
                </a:lnTo>
                <a:lnTo>
                  <a:pt x="53" y="134"/>
                </a:lnTo>
                <a:lnTo>
                  <a:pt x="46" y="132"/>
                </a:lnTo>
                <a:lnTo>
                  <a:pt x="39" y="127"/>
                </a:lnTo>
                <a:lnTo>
                  <a:pt x="34" y="121"/>
                </a:lnTo>
                <a:lnTo>
                  <a:pt x="30" y="113"/>
                </a:lnTo>
                <a:lnTo>
                  <a:pt x="27" y="104"/>
                </a:lnTo>
                <a:lnTo>
                  <a:pt x="26" y="92"/>
                </a:lnTo>
                <a:lnTo>
                  <a:pt x="24" y="79"/>
                </a:lnTo>
                <a:lnTo>
                  <a:pt x="26" y="67"/>
                </a:lnTo>
                <a:lnTo>
                  <a:pt x="28" y="55"/>
                </a:lnTo>
                <a:lnTo>
                  <a:pt x="31" y="46"/>
                </a:lnTo>
                <a:lnTo>
                  <a:pt x="35" y="38"/>
                </a:lnTo>
                <a:lnTo>
                  <a:pt x="40" y="32"/>
                </a:lnTo>
                <a:lnTo>
                  <a:pt x="47" y="27"/>
                </a:lnTo>
                <a:lnTo>
                  <a:pt x="55" y="25"/>
                </a:lnTo>
                <a:lnTo>
                  <a:pt x="63" y="24"/>
                </a:lnTo>
                <a:lnTo>
                  <a:pt x="71" y="24"/>
                </a:lnTo>
                <a:lnTo>
                  <a:pt x="77" y="26"/>
                </a:lnTo>
                <a:lnTo>
                  <a:pt x="84" y="28"/>
                </a:lnTo>
                <a:lnTo>
                  <a:pt x="88" y="32"/>
                </a:lnTo>
                <a:lnTo>
                  <a:pt x="92" y="36"/>
                </a:lnTo>
                <a:lnTo>
                  <a:pt x="95" y="42"/>
                </a:lnTo>
                <a:lnTo>
                  <a:pt x="97" y="48"/>
                </a:lnTo>
                <a:lnTo>
                  <a:pt x="98" y="55"/>
                </a:lnTo>
                <a:close/>
                <a:moveTo>
                  <a:pt x="34" y="212"/>
                </a:moveTo>
                <a:lnTo>
                  <a:pt x="52" y="217"/>
                </a:lnTo>
                <a:lnTo>
                  <a:pt x="66" y="218"/>
                </a:lnTo>
                <a:lnTo>
                  <a:pt x="73" y="218"/>
                </a:lnTo>
                <a:lnTo>
                  <a:pt x="79" y="217"/>
                </a:lnTo>
                <a:lnTo>
                  <a:pt x="85" y="215"/>
                </a:lnTo>
                <a:lnTo>
                  <a:pt x="89" y="212"/>
                </a:lnTo>
                <a:lnTo>
                  <a:pt x="92" y="209"/>
                </a:lnTo>
                <a:lnTo>
                  <a:pt x="94" y="204"/>
                </a:lnTo>
                <a:lnTo>
                  <a:pt x="96" y="199"/>
                </a:lnTo>
                <a:lnTo>
                  <a:pt x="96" y="194"/>
                </a:lnTo>
                <a:lnTo>
                  <a:pt x="96" y="189"/>
                </a:lnTo>
                <a:lnTo>
                  <a:pt x="94" y="184"/>
                </a:lnTo>
                <a:lnTo>
                  <a:pt x="92" y="181"/>
                </a:lnTo>
                <a:lnTo>
                  <a:pt x="89" y="177"/>
                </a:lnTo>
                <a:lnTo>
                  <a:pt x="86" y="175"/>
                </a:lnTo>
                <a:lnTo>
                  <a:pt x="80" y="173"/>
                </a:lnTo>
                <a:lnTo>
                  <a:pt x="75" y="171"/>
                </a:lnTo>
                <a:lnTo>
                  <a:pt x="69" y="171"/>
                </a:lnTo>
                <a:lnTo>
                  <a:pt x="66" y="171"/>
                </a:lnTo>
                <a:lnTo>
                  <a:pt x="66" y="157"/>
                </a:lnTo>
                <a:lnTo>
                  <a:pt x="56" y="157"/>
                </a:lnTo>
                <a:lnTo>
                  <a:pt x="56" y="183"/>
                </a:lnTo>
                <a:lnTo>
                  <a:pt x="62" y="183"/>
                </a:lnTo>
                <a:lnTo>
                  <a:pt x="70" y="184"/>
                </a:lnTo>
                <a:lnTo>
                  <a:pt x="74" y="185"/>
                </a:lnTo>
                <a:lnTo>
                  <a:pt x="77" y="189"/>
                </a:lnTo>
                <a:lnTo>
                  <a:pt x="78" y="195"/>
                </a:lnTo>
                <a:lnTo>
                  <a:pt x="77" y="199"/>
                </a:lnTo>
                <a:lnTo>
                  <a:pt x="75" y="203"/>
                </a:lnTo>
                <a:lnTo>
                  <a:pt x="71" y="204"/>
                </a:lnTo>
                <a:lnTo>
                  <a:pt x="65" y="205"/>
                </a:lnTo>
                <a:lnTo>
                  <a:pt x="52" y="204"/>
                </a:lnTo>
                <a:lnTo>
                  <a:pt x="34" y="199"/>
                </a:lnTo>
                <a:lnTo>
                  <a:pt x="34" y="21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99" name="Freeform 535"/>
          <p:cNvSpPr>
            <a:spLocks noEditPoints="1"/>
          </p:cNvSpPr>
          <p:nvPr/>
        </p:nvSpPr>
        <p:spPr bwMode="auto">
          <a:xfrm>
            <a:off x="7370763" y="5246689"/>
            <a:ext cx="61912" cy="84137"/>
          </a:xfrm>
          <a:custGeom>
            <a:avLst/>
            <a:gdLst>
              <a:gd name="T0" fmla="*/ 473 w 131"/>
              <a:gd name="T1" fmla="*/ 51329 h 159"/>
              <a:gd name="T2" fmla="*/ 4726 w 131"/>
              <a:gd name="T3" fmla="*/ 67204 h 159"/>
              <a:gd name="T4" fmla="*/ 12760 w 131"/>
              <a:gd name="T5" fmla="*/ 77787 h 159"/>
              <a:gd name="T6" fmla="*/ 24103 w 131"/>
              <a:gd name="T7" fmla="*/ 83079 h 159"/>
              <a:gd name="T8" fmla="*/ 37809 w 131"/>
              <a:gd name="T9" fmla="*/ 83079 h 159"/>
              <a:gd name="T10" fmla="*/ 49624 w 131"/>
              <a:gd name="T11" fmla="*/ 77787 h 159"/>
              <a:gd name="T12" fmla="*/ 57658 w 131"/>
              <a:gd name="T13" fmla="*/ 67204 h 159"/>
              <a:gd name="T14" fmla="*/ 61439 w 131"/>
              <a:gd name="T15" fmla="*/ 51329 h 159"/>
              <a:gd name="T16" fmla="*/ 61439 w 131"/>
              <a:gd name="T17" fmla="*/ 32808 h 159"/>
              <a:gd name="T18" fmla="*/ 57658 w 131"/>
              <a:gd name="T19" fmla="*/ 16933 h 159"/>
              <a:gd name="T20" fmla="*/ 49624 w 131"/>
              <a:gd name="T21" fmla="*/ 6350 h 159"/>
              <a:gd name="T22" fmla="*/ 37809 w 131"/>
              <a:gd name="T23" fmla="*/ 529 h 159"/>
              <a:gd name="T24" fmla="*/ 24103 w 131"/>
              <a:gd name="T25" fmla="*/ 529 h 159"/>
              <a:gd name="T26" fmla="*/ 12760 w 131"/>
              <a:gd name="T27" fmla="*/ 6350 h 159"/>
              <a:gd name="T28" fmla="*/ 4726 w 131"/>
              <a:gd name="T29" fmla="*/ 16933 h 159"/>
              <a:gd name="T30" fmla="*/ 473 w 131"/>
              <a:gd name="T31" fmla="*/ 32808 h 159"/>
              <a:gd name="T32" fmla="*/ 10870 w 131"/>
              <a:gd name="T33" fmla="*/ 41804 h 159"/>
              <a:gd name="T34" fmla="*/ 12760 w 131"/>
              <a:gd name="T35" fmla="*/ 29104 h 159"/>
              <a:gd name="T36" fmla="*/ 16069 w 131"/>
              <a:gd name="T37" fmla="*/ 20108 h 159"/>
              <a:gd name="T38" fmla="*/ 22685 w 131"/>
              <a:gd name="T39" fmla="*/ 13758 h 159"/>
              <a:gd name="T40" fmla="*/ 31192 w 131"/>
              <a:gd name="T41" fmla="*/ 11642 h 159"/>
              <a:gd name="T42" fmla="*/ 39699 w 131"/>
              <a:gd name="T43" fmla="*/ 13758 h 159"/>
              <a:gd name="T44" fmla="*/ 45371 w 131"/>
              <a:gd name="T45" fmla="*/ 20108 h 159"/>
              <a:gd name="T46" fmla="*/ 49152 w 131"/>
              <a:gd name="T47" fmla="*/ 29104 h 159"/>
              <a:gd name="T48" fmla="*/ 50569 w 131"/>
              <a:gd name="T49" fmla="*/ 41804 h 159"/>
              <a:gd name="T50" fmla="*/ 49152 w 131"/>
              <a:gd name="T51" fmla="*/ 55033 h 159"/>
              <a:gd name="T52" fmla="*/ 45371 w 131"/>
              <a:gd name="T53" fmla="*/ 64029 h 159"/>
              <a:gd name="T54" fmla="*/ 39699 w 131"/>
              <a:gd name="T55" fmla="*/ 70379 h 159"/>
              <a:gd name="T56" fmla="*/ 31192 w 131"/>
              <a:gd name="T57" fmla="*/ 72495 h 159"/>
              <a:gd name="T58" fmla="*/ 22685 w 131"/>
              <a:gd name="T59" fmla="*/ 70379 h 159"/>
              <a:gd name="T60" fmla="*/ 16069 w 131"/>
              <a:gd name="T61" fmla="*/ 64029 h 159"/>
              <a:gd name="T62" fmla="*/ 12760 w 131"/>
              <a:gd name="T63" fmla="*/ 55033 h 159"/>
              <a:gd name="T64" fmla="*/ 10870 w 131"/>
              <a:gd name="T65" fmla="*/ 4180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59"/>
              <a:gd name="T101" fmla="*/ 131 w 131"/>
              <a:gd name="T102" fmla="*/ 159 h 15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59">
                <a:moveTo>
                  <a:pt x="0" y="79"/>
                </a:moveTo>
                <a:lnTo>
                  <a:pt x="1" y="97"/>
                </a:lnTo>
                <a:lnTo>
                  <a:pt x="5" y="113"/>
                </a:lnTo>
                <a:lnTo>
                  <a:pt x="10" y="127"/>
                </a:lnTo>
                <a:lnTo>
                  <a:pt x="17" y="138"/>
                </a:lnTo>
                <a:lnTo>
                  <a:pt x="27" y="147"/>
                </a:lnTo>
                <a:lnTo>
                  <a:pt x="38" y="153"/>
                </a:lnTo>
                <a:lnTo>
                  <a:pt x="51" y="157"/>
                </a:lnTo>
                <a:lnTo>
                  <a:pt x="66" y="159"/>
                </a:lnTo>
                <a:lnTo>
                  <a:pt x="80" y="157"/>
                </a:lnTo>
                <a:lnTo>
                  <a:pt x="93" y="153"/>
                </a:lnTo>
                <a:lnTo>
                  <a:pt x="105" y="147"/>
                </a:lnTo>
                <a:lnTo>
                  <a:pt x="114" y="138"/>
                </a:lnTo>
                <a:lnTo>
                  <a:pt x="122" y="127"/>
                </a:lnTo>
                <a:lnTo>
                  <a:pt x="127" y="113"/>
                </a:lnTo>
                <a:lnTo>
                  <a:pt x="130" y="97"/>
                </a:lnTo>
                <a:lnTo>
                  <a:pt x="131" y="79"/>
                </a:lnTo>
                <a:lnTo>
                  <a:pt x="130" y="62"/>
                </a:lnTo>
                <a:lnTo>
                  <a:pt x="127" y="46"/>
                </a:lnTo>
                <a:lnTo>
                  <a:pt x="122" y="32"/>
                </a:lnTo>
                <a:lnTo>
                  <a:pt x="114" y="21"/>
                </a:lnTo>
                <a:lnTo>
                  <a:pt x="105" y="12"/>
                </a:lnTo>
                <a:lnTo>
                  <a:pt x="93" y="6"/>
                </a:lnTo>
                <a:lnTo>
                  <a:pt x="80" y="1"/>
                </a:lnTo>
                <a:lnTo>
                  <a:pt x="66" y="0"/>
                </a:lnTo>
                <a:lnTo>
                  <a:pt x="51" y="1"/>
                </a:lnTo>
                <a:lnTo>
                  <a:pt x="38" y="6"/>
                </a:lnTo>
                <a:lnTo>
                  <a:pt x="27" y="12"/>
                </a:lnTo>
                <a:lnTo>
                  <a:pt x="17" y="21"/>
                </a:lnTo>
                <a:lnTo>
                  <a:pt x="10" y="32"/>
                </a:lnTo>
                <a:lnTo>
                  <a:pt x="5" y="46"/>
                </a:lnTo>
                <a:lnTo>
                  <a:pt x="1" y="62"/>
                </a:lnTo>
                <a:lnTo>
                  <a:pt x="0" y="79"/>
                </a:lnTo>
                <a:close/>
                <a:moveTo>
                  <a:pt x="23" y="79"/>
                </a:moveTo>
                <a:lnTo>
                  <a:pt x="25" y="67"/>
                </a:lnTo>
                <a:lnTo>
                  <a:pt x="27" y="55"/>
                </a:lnTo>
                <a:lnTo>
                  <a:pt x="30" y="46"/>
                </a:lnTo>
                <a:lnTo>
                  <a:pt x="34" y="38"/>
                </a:lnTo>
                <a:lnTo>
                  <a:pt x="40" y="31"/>
                </a:lnTo>
                <a:lnTo>
                  <a:pt x="48" y="26"/>
                </a:lnTo>
                <a:lnTo>
                  <a:pt x="56" y="24"/>
                </a:lnTo>
                <a:lnTo>
                  <a:pt x="66" y="22"/>
                </a:lnTo>
                <a:lnTo>
                  <a:pt x="75" y="24"/>
                </a:lnTo>
                <a:lnTo>
                  <a:pt x="84" y="26"/>
                </a:lnTo>
                <a:lnTo>
                  <a:pt x="90" y="31"/>
                </a:lnTo>
                <a:lnTo>
                  <a:pt x="96" y="38"/>
                </a:lnTo>
                <a:lnTo>
                  <a:pt x="100" y="46"/>
                </a:lnTo>
                <a:lnTo>
                  <a:pt x="104" y="55"/>
                </a:lnTo>
                <a:lnTo>
                  <a:pt x="106" y="67"/>
                </a:lnTo>
                <a:lnTo>
                  <a:pt x="107" y="79"/>
                </a:lnTo>
                <a:lnTo>
                  <a:pt x="106" y="92"/>
                </a:lnTo>
                <a:lnTo>
                  <a:pt x="104" y="104"/>
                </a:lnTo>
                <a:lnTo>
                  <a:pt x="100" y="114"/>
                </a:lnTo>
                <a:lnTo>
                  <a:pt x="96" y="121"/>
                </a:lnTo>
                <a:lnTo>
                  <a:pt x="90" y="128"/>
                </a:lnTo>
                <a:lnTo>
                  <a:pt x="84" y="133"/>
                </a:lnTo>
                <a:lnTo>
                  <a:pt x="75" y="135"/>
                </a:lnTo>
                <a:lnTo>
                  <a:pt x="66" y="137"/>
                </a:lnTo>
                <a:lnTo>
                  <a:pt x="56" y="135"/>
                </a:lnTo>
                <a:lnTo>
                  <a:pt x="48" y="133"/>
                </a:lnTo>
                <a:lnTo>
                  <a:pt x="40" y="128"/>
                </a:lnTo>
                <a:lnTo>
                  <a:pt x="34" y="121"/>
                </a:lnTo>
                <a:lnTo>
                  <a:pt x="30" y="114"/>
                </a:lnTo>
                <a:lnTo>
                  <a:pt x="27" y="104"/>
                </a:lnTo>
                <a:lnTo>
                  <a:pt x="25" y="92"/>
                </a:lnTo>
                <a:lnTo>
                  <a:pt x="23" y="7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00" name="Freeform 536"/>
          <p:cNvSpPr>
            <a:spLocks noEditPoints="1"/>
          </p:cNvSpPr>
          <p:nvPr/>
        </p:nvSpPr>
        <p:spPr bwMode="auto">
          <a:xfrm>
            <a:off x="7445376" y="5219700"/>
            <a:ext cx="11113" cy="109538"/>
          </a:xfrm>
          <a:custGeom>
            <a:avLst/>
            <a:gdLst>
              <a:gd name="T0" fmla="*/ 0 w 23"/>
              <a:gd name="T1" fmla="*/ 109538 h 207"/>
              <a:gd name="T2" fmla="*/ 11113 w 23"/>
              <a:gd name="T3" fmla="*/ 109538 h 207"/>
              <a:gd name="T4" fmla="*/ 11113 w 23"/>
              <a:gd name="T5" fmla="*/ 29633 h 207"/>
              <a:gd name="T6" fmla="*/ 0 w 23"/>
              <a:gd name="T7" fmla="*/ 29633 h 207"/>
              <a:gd name="T8" fmla="*/ 0 w 23"/>
              <a:gd name="T9" fmla="*/ 109538 h 207"/>
              <a:gd name="T10" fmla="*/ 0 w 23"/>
              <a:gd name="T11" fmla="*/ 14817 h 207"/>
              <a:gd name="T12" fmla="*/ 11113 w 23"/>
              <a:gd name="T13" fmla="*/ 14817 h 207"/>
              <a:gd name="T14" fmla="*/ 11113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01" name="Freeform 537"/>
          <p:cNvSpPr>
            <a:spLocks/>
          </p:cNvSpPr>
          <p:nvPr/>
        </p:nvSpPr>
        <p:spPr bwMode="auto">
          <a:xfrm>
            <a:off x="7467601" y="5246689"/>
            <a:ext cx="53975" cy="84137"/>
          </a:xfrm>
          <a:custGeom>
            <a:avLst/>
            <a:gdLst>
              <a:gd name="T0" fmla="*/ 482 w 112"/>
              <a:gd name="T1" fmla="*/ 62441 h 159"/>
              <a:gd name="T2" fmla="*/ 3855 w 112"/>
              <a:gd name="T3" fmla="*/ 73025 h 159"/>
              <a:gd name="T4" fmla="*/ 10602 w 112"/>
              <a:gd name="T5" fmla="*/ 79375 h 159"/>
              <a:gd name="T6" fmla="*/ 20241 w 112"/>
              <a:gd name="T7" fmla="*/ 83079 h 159"/>
              <a:gd name="T8" fmla="*/ 32771 w 112"/>
              <a:gd name="T9" fmla="*/ 83079 h 159"/>
              <a:gd name="T10" fmla="*/ 42891 w 112"/>
              <a:gd name="T11" fmla="*/ 80433 h 159"/>
              <a:gd name="T12" fmla="*/ 49638 w 112"/>
              <a:gd name="T13" fmla="*/ 73554 h 159"/>
              <a:gd name="T14" fmla="*/ 53493 w 112"/>
              <a:gd name="T15" fmla="*/ 63500 h 159"/>
              <a:gd name="T16" fmla="*/ 53493 w 112"/>
              <a:gd name="T17" fmla="*/ 52916 h 159"/>
              <a:gd name="T18" fmla="*/ 51565 w 112"/>
              <a:gd name="T19" fmla="*/ 45508 h 159"/>
              <a:gd name="T20" fmla="*/ 46264 w 112"/>
              <a:gd name="T21" fmla="*/ 40746 h 159"/>
              <a:gd name="T22" fmla="*/ 38554 w 112"/>
              <a:gd name="T23" fmla="*/ 37041 h 159"/>
              <a:gd name="T24" fmla="*/ 22650 w 112"/>
              <a:gd name="T25" fmla="*/ 32808 h 159"/>
              <a:gd name="T26" fmla="*/ 18313 w 112"/>
              <a:gd name="T27" fmla="*/ 30691 h 159"/>
              <a:gd name="T28" fmla="*/ 14940 w 112"/>
              <a:gd name="T29" fmla="*/ 29104 h 159"/>
              <a:gd name="T30" fmla="*/ 12530 w 112"/>
              <a:gd name="T31" fmla="*/ 26458 h 159"/>
              <a:gd name="T32" fmla="*/ 12048 w 112"/>
              <a:gd name="T33" fmla="*/ 22754 h 159"/>
              <a:gd name="T34" fmla="*/ 13012 w 112"/>
              <a:gd name="T35" fmla="*/ 17992 h 159"/>
              <a:gd name="T36" fmla="*/ 15903 w 112"/>
              <a:gd name="T37" fmla="*/ 14817 h 159"/>
              <a:gd name="T38" fmla="*/ 20241 w 112"/>
              <a:gd name="T39" fmla="*/ 12700 h 159"/>
              <a:gd name="T40" fmla="*/ 26506 w 112"/>
              <a:gd name="T41" fmla="*/ 11642 h 159"/>
              <a:gd name="T42" fmla="*/ 32771 w 112"/>
              <a:gd name="T43" fmla="*/ 12700 h 159"/>
              <a:gd name="T44" fmla="*/ 37108 w 112"/>
              <a:gd name="T45" fmla="*/ 15346 h 159"/>
              <a:gd name="T46" fmla="*/ 39999 w 112"/>
              <a:gd name="T47" fmla="*/ 19050 h 159"/>
              <a:gd name="T48" fmla="*/ 41445 w 112"/>
              <a:gd name="T49" fmla="*/ 24871 h 159"/>
              <a:gd name="T50" fmla="*/ 52047 w 112"/>
              <a:gd name="T51" fmla="*/ 19050 h 159"/>
              <a:gd name="T52" fmla="*/ 48192 w 112"/>
              <a:gd name="T53" fmla="*/ 10054 h 159"/>
              <a:gd name="T54" fmla="*/ 41445 w 112"/>
              <a:gd name="T55" fmla="*/ 3704 h 159"/>
              <a:gd name="T56" fmla="*/ 31807 w 112"/>
              <a:gd name="T57" fmla="*/ 529 h 159"/>
              <a:gd name="T58" fmla="*/ 20723 w 112"/>
              <a:gd name="T59" fmla="*/ 529 h 159"/>
              <a:gd name="T60" fmla="*/ 11566 w 112"/>
              <a:gd name="T61" fmla="*/ 3704 h 159"/>
              <a:gd name="T62" fmla="*/ 5301 w 112"/>
              <a:gd name="T63" fmla="*/ 10054 h 159"/>
              <a:gd name="T64" fmla="*/ 1928 w 112"/>
              <a:gd name="T65" fmla="*/ 17992 h 159"/>
              <a:gd name="T66" fmla="*/ 1928 w 112"/>
              <a:gd name="T67" fmla="*/ 28046 h 159"/>
              <a:gd name="T68" fmla="*/ 3855 w 112"/>
              <a:gd name="T69" fmla="*/ 35454 h 159"/>
              <a:gd name="T70" fmla="*/ 8675 w 112"/>
              <a:gd name="T71" fmla="*/ 40216 h 159"/>
              <a:gd name="T72" fmla="*/ 15903 w 112"/>
              <a:gd name="T73" fmla="*/ 43921 h 159"/>
              <a:gd name="T74" fmla="*/ 33252 w 112"/>
              <a:gd name="T75" fmla="*/ 49212 h 159"/>
              <a:gd name="T76" fmla="*/ 37590 w 112"/>
              <a:gd name="T77" fmla="*/ 50800 h 159"/>
              <a:gd name="T78" fmla="*/ 40481 w 112"/>
              <a:gd name="T79" fmla="*/ 52387 h 159"/>
              <a:gd name="T80" fmla="*/ 42891 w 112"/>
              <a:gd name="T81" fmla="*/ 55562 h 159"/>
              <a:gd name="T82" fmla="*/ 43373 w 112"/>
              <a:gd name="T83" fmla="*/ 59795 h 159"/>
              <a:gd name="T84" fmla="*/ 42409 w 112"/>
              <a:gd name="T85" fmla="*/ 65087 h 159"/>
              <a:gd name="T86" fmla="*/ 39035 w 112"/>
              <a:gd name="T87" fmla="*/ 68791 h 159"/>
              <a:gd name="T88" fmla="*/ 34216 w 112"/>
              <a:gd name="T89" fmla="*/ 71437 h 159"/>
              <a:gd name="T90" fmla="*/ 27469 w 112"/>
              <a:gd name="T91" fmla="*/ 72495 h 159"/>
              <a:gd name="T92" fmla="*/ 20241 w 112"/>
              <a:gd name="T93" fmla="*/ 70908 h 159"/>
              <a:gd name="T94" fmla="*/ 15421 w 112"/>
              <a:gd name="T95" fmla="*/ 67733 h 159"/>
              <a:gd name="T96" fmla="*/ 11566 w 112"/>
              <a:gd name="T97" fmla="*/ 62970 h 159"/>
              <a:gd name="T98" fmla="*/ 10120 w 112"/>
              <a:gd name="T99" fmla="*/ 56091 h 15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2"/>
              <a:gd name="T151" fmla="*/ 0 h 159"/>
              <a:gd name="T152" fmla="*/ 112 w 112"/>
              <a:gd name="T153" fmla="*/ 159 h 15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2" h="159">
                <a:moveTo>
                  <a:pt x="0" y="106"/>
                </a:moveTo>
                <a:lnTo>
                  <a:pt x="1" y="118"/>
                </a:lnTo>
                <a:lnTo>
                  <a:pt x="3" y="128"/>
                </a:lnTo>
                <a:lnTo>
                  <a:pt x="8" y="138"/>
                </a:lnTo>
                <a:lnTo>
                  <a:pt x="14" y="145"/>
                </a:lnTo>
                <a:lnTo>
                  <a:pt x="22" y="150"/>
                </a:lnTo>
                <a:lnTo>
                  <a:pt x="32" y="155"/>
                </a:lnTo>
                <a:lnTo>
                  <a:pt x="42" y="157"/>
                </a:lnTo>
                <a:lnTo>
                  <a:pt x="55" y="159"/>
                </a:lnTo>
                <a:lnTo>
                  <a:pt x="68" y="157"/>
                </a:lnTo>
                <a:lnTo>
                  <a:pt x="79" y="155"/>
                </a:lnTo>
                <a:lnTo>
                  <a:pt x="89" y="152"/>
                </a:lnTo>
                <a:lnTo>
                  <a:pt x="97" y="146"/>
                </a:lnTo>
                <a:lnTo>
                  <a:pt x="103" y="139"/>
                </a:lnTo>
                <a:lnTo>
                  <a:pt x="108" y="131"/>
                </a:lnTo>
                <a:lnTo>
                  <a:pt x="111" y="120"/>
                </a:lnTo>
                <a:lnTo>
                  <a:pt x="112" y="110"/>
                </a:lnTo>
                <a:lnTo>
                  <a:pt x="111" y="100"/>
                </a:lnTo>
                <a:lnTo>
                  <a:pt x="110" y="93"/>
                </a:lnTo>
                <a:lnTo>
                  <a:pt x="107" y="86"/>
                </a:lnTo>
                <a:lnTo>
                  <a:pt x="101" y="82"/>
                </a:lnTo>
                <a:lnTo>
                  <a:pt x="96" y="77"/>
                </a:lnTo>
                <a:lnTo>
                  <a:pt x="89" y="74"/>
                </a:lnTo>
                <a:lnTo>
                  <a:pt x="80" y="70"/>
                </a:lnTo>
                <a:lnTo>
                  <a:pt x="71" y="68"/>
                </a:lnTo>
                <a:lnTo>
                  <a:pt x="47" y="62"/>
                </a:lnTo>
                <a:lnTo>
                  <a:pt x="42" y="60"/>
                </a:lnTo>
                <a:lnTo>
                  <a:pt x="38" y="58"/>
                </a:lnTo>
                <a:lnTo>
                  <a:pt x="34" y="57"/>
                </a:lnTo>
                <a:lnTo>
                  <a:pt x="31" y="55"/>
                </a:lnTo>
                <a:lnTo>
                  <a:pt x="28" y="53"/>
                </a:lnTo>
                <a:lnTo>
                  <a:pt x="26" y="50"/>
                </a:lnTo>
                <a:lnTo>
                  <a:pt x="25" y="47"/>
                </a:lnTo>
                <a:lnTo>
                  <a:pt x="25" y="43"/>
                </a:lnTo>
                <a:lnTo>
                  <a:pt x="25" y="39"/>
                </a:lnTo>
                <a:lnTo>
                  <a:pt x="27" y="34"/>
                </a:lnTo>
                <a:lnTo>
                  <a:pt x="30" y="31"/>
                </a:lnTo>
                <a:lnTo>
                  <a:pt x="33" y="28"/>
                </a:lnTo>
                <a:lnTo>
                  <a:pt x="37" y="26"/>
                </a:lnTo>
                <a:lnTo>
                  <a:pt x="42" y="24"/>
                </a:lnTo>
                <a:lnTo>
                  <a:pt x="47" y="22"/>
                </a:lnTo>
                <a:lnTo>
                  <a:pt x="55" y="22"/>
                </a:lnTo>
                <a:lnTo>
                  <a:pt x="61" y="22"/>
                </a:lnTo>
                <a:lnTo>
                  <a:pt x="68" y="24"/>
                </a:lnTo>
                <a:lnTo>
                  <a:pt x="73" y="26"/>
                </a:lnTo>
                <a:lnTo>
                  <a:pt x="77" y="29"/>
                </a:lnTo>
                <a:lnTo>
                  <a:pt x="81" y="33"/>
                </a:lnTo>
                <a:lnTo>
                  <a:pt x="83" y="36"/>
                </a:lnTo>
                <a:lnTo>
                  <a:pt x="85" y="41"/>
                </a:lnTo>
                <a:lnTo>
                  <a:pt x="86" y="47"/>
                </a:lnTo>
                <a:lnTo>
                  <a:pt x="109" y="47"/>
                </a:lnTo>
                <a:lnTo>
                  <a:pt x="108" y="36"/>
                </a:lnTo>
                <a:lnTo>
                  <a:pt x="104" y="27"/>
                </a:lnTo>
                <a:lnTo>
                  <a:pt x="100" y="19"/>
                </a:lnTo>
                <a:lnTo>
                  <a:pt x="94" y="13"/>
                </a:lnTo>
                <a:lnTo>
                  <a:pt x="86" y="7"/>
                </a:lnTo>
                <a:lnTo>
                  <a:pt x="77" y="4"/>
                </a:lnTo>
                <a:lnTo>
                  <a:pt x="66" y="1"/>
                </a:lnTo>
                <a:lnTo>
                  <a:pt x="55" y="0"/>
                </a:lnTo>
                <a:lnTo>
                  <a:pt x="43" y="1"/>
                </a:lnTo>
                <a:lnTo>
                  <a:pt x="33" y="4"/>
                </a:lnTo>
                <a:lnTo>
                  <a:pt x="24" y="7"/>
                </a:lnTo>
                <a:lnTo>
                  <a:pt x="17" y="12"/>
                </a:lnTo>
                <a:lnTo>
                  <a:pt x="11" y="19"/>
                </a:lnTo>
                <a:lnTo>
                  <a:pt x="6" y="26"/>
                </a:lnTo>
                <a:lnTo>
                  <a:pt x="4" y="34"/>
                </a:lnTo>
                <a:lnTo>
                  <a:pt x="3" y="43"/>
                </a:lnTo>
                <a:lnTo>
                  <a:pt x="4" y="53"/>
                </a:lnTo>
                <a:lnTo>
                  <a:pt x="5" y="60"/>
                </a:lnTo>
                <a:lnTo>
                  <a:pt x="8" y="67"/>
                </a:lnTo>
                <a:lnTo>
                  <a:pt x="13" y="71"/>
                </a:lnTo>
                <a:lnTo>
                  <a:pt x="18" y="76"/>
                </a:lnTo>
                <a:lnTo>
                  <a:pt x="24" y="79"/>
                </a:lnTo>
                <a:lnTo>
                  <a:pt x="33" y="83"/>
                </a:lnTo>
                <a:lnTo>
                  <a:pt x="41" y="85"/>
                </a:lnTo>
                <a:lnTo>
                  <a:pt x="69" y="93"/>
                </a:lnTo>
                <a:lnTo>
                  <a:pt x="73" y="95"/>
                </a:lnTo>
                <a:lnTo>
                  <a:pt x="78" y="96"/>
                </a:lnTo>
                <a:lnTo>
                  <a:pt x="81" y="98"/>
                </a:lnTo>
                <a:lnTo>
                  <a:pt x="84" y="99"/>
                </a:lnTo>
                <a:lnTo>
                  <a:pt x="86" y="103"/>
                </a:lnTo>
                <a:lnTo>
                  <a:pt x="89" y="105"/>
                </a:lnTo>
                <a:lnTo>
                  <a:pt x="90" y="109"/>
                </a:lnTo>
                <a:lnTo>
                  <a:pt x="90" y="113"/>
                </a:lnTo>
                <a:lnTo>
                  <a:pt x="89" y="118"/>
                </a:lnTo>
                <a:lnTo>
                  <a:pt x="88" y="123"/>
                </a:lnTo>
                <a:lnTo>
                  <a:pt x="84" y="127"/>
                </a:lnTo>
                <a:lnTo>
                  <a:pt x="81" y="130"/>
                </a:lnTo>
                <a:lnTo>
                  <a:pt x="76" y="133"/>
                </a:lnTo>
                <a:lnTo>
                  <a:pt x="71" y="135"/>
                </a:lnTo>
                <a:lnTo>
                  <a:pt x="64" y="137"/>
                </a:lnTo>
                <a:lnTo>
                  <a:pt x="57" y="137"/>
                </a:lnTo>
                <a:lnTo>
                  <a:pt x="50" y="137"/>
                </a:lnTo>
                <a:lnTo>
                  <a:pt x="42" y="134"/>
                </a:lnTo>
                <a:lnTo>
                  <a:pt x="36" y="132"/>
                </a:lnTo>
                <a:lnTo>
                  <a:pt x="32" y="128"/>
                </a:lnTo>
                <a:lnTo>
                  <a:pt x="27" y="125"/>
                </a:lnTo>
                <a:lnTo>
                  <a:pt x="24" y="119"/>
                </a:lnTo>
                <a:lnTo>
                  <a:pt x="22" y="113"/>
                </a:lnTo>
                <a:lnTo>
                  <a:pt x="21" y="106"/>
                </a:lnTo>
                <a:lnTo>
                  <a:pt x="0" y="10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02" name="Freeform 538"/>
          <p:cNvSpPr>
            <a:spLocks noEditPoints="1"/>
          </p:cNvSpPr>
          <p:nvPr/>
        </p:nvSpPr>
        <p:spPr bwMode="auto">
          <a:xfrm>
            <a:off x="7567613" y="5219700"/>
            <a:ext cx="61912" cy="109538"/>
          </a:xfrm>
          <a:custGeom>
            <a:avLst/>
            <a:gdLst>
              <a:gd name="T0" fmla="*/ 0 w 134"/>
              <a:gd name="T1" fmla="*/ 109538 h 207"/>
              <a:gd name="T2" fmla="*/ 11551 w 134"/>
              <a:gd name="T3" fmla="*/ 109538 h 207"/>
              <a:gd name="T4" fmla="*/ 11551 w 134"/>
              <a:gd name="T5" fmla="*/ 63500 h 207"/>
              <a:gd name="T6" fmla="*/ 29108 w 134"/>
              <a:gd name="T7" fmla="*/ 63500 h 207"/>
              <a:gd name="T8" fmla="*/ 35576 w 134"/>
              <a:gd name="T9" fmla="*/ 63500 h 207"/>
              <a:gd name="T10" fmla="*/ 41583 w 134"/>
              <a:gd name="T11" fmla="*/ 62971 h 207"/>
              <a:gd name="T12" fmla="*/ 46203 w 134"/>
              <a:gd name="T13" fmla="*/ 61384 h 207"/>
              <a:gd name="T14" fmla="*/ 50823 w 134"/>
              <a:gd name="T15" fmla="*/ 59267 h 207"/>
              <a:gd name="T16" fmla="*/ 53133 w 134"/>
              <a:gd name="T17" fmla="*/ 56621 h 207"/>
              <a:gd name="T18" fmla="*/ 55444 w 134"/>
              <a:gd name="T19" fmla="*/ 53975 h 207"/>
              <a:gd name="T20" fmla="*/ 57292 w 134"/>
              <a:gd name="T21" fmla="*/ 51329 h 207"/>
              <a:gd name="T22" fmla="*/ 59140 w 134"/>
              <a:gd name="T23" fmla="*/ 48154 h 207"/>
              <a:gd name="T24" fmla="*/ 60526 w 134"/>
              <a:gd name="T25" fmla="*/ 44450 h 207"/>
              <a:gd name="T26" fmla="*/ 60988 w 134"/>
              <a:gd name="T27" fmla="*/ 40746 h 207"/>
              <a:gd name="T28" fmla="*/ 61912 w 134"/>
              <a:gd name="T29" fmla="*/ 36513 h 207"/>
              <a:gd name="T30" fmla="*/ 61912 w 134"/>
              <a:gd name="T31" fmla="*/ 31750 h 207"/>
              <a:gd name="T32" fmla="*/ 61912 w 134"/>
              <a:gd name="T33" fmla="*/ 26988 h 207"/>
              <a:gd name="T34" fmla="*/ 61450 w 134"/>
              <a:gd name="T35" fmla="*/ 22754 h 207"/>
              <a:gd name="T36" fmla="*/ 60526 w 134"/>
              <a:gd name="T37" fmla="*/ 18521 h 207"/>
              <a:gd name="T38" fmla="*/ 59140 w 134"/>
              <a:gd name="T39" fmla="*/ 14817 h 207"/>
              <a:gd name="T40" fmla="*/ 57292 w 134"/>
              <a:gd name="T41" fmla="*/ 11642 h 207"/>
              <a:gd name="T42" fmla="*/ 55444 w 134"/>
              <a:gd name="T43" fmla="*/ 8467 h 207"/>
              <a:gd name="T44" fmla="*/ 53595 w 134"/>
              <a:gd name="T45" fmla="*/ 6350 h 207"/>
              <a:gd name="T46" fmla="*/ 50823 w 134"/>
              <a:gd name="T47" fmla="*/ 4233 h 207"/>
              <a:gd name="T48" fmla="*/ 46665 w 134"/>
              <a:gd name="T49" fmla="*/ 1588 h 207"/>
              <a:gd name="T50" fmla="*/ 42045 w 134"/>
              <a:gd name="T51" fmla="*/ 529 h 207"/>
              <a:gd name="T52" fmla="*/ 36962 w 134"/>
              <a:gd name="T53" fmla="*/ 0 h 207"/>
              <a:gd name="T54" fmla="*/ 31418 w 134"/>
              <a:gd name="T55" fmla="*/ 0 h 207"/>
              <a:gd name="T56" fmla="*/ 28646 w 134"/>
              <a:gd name="T57" fmla="*/ 0 h 207"/>
              <a:gd name="T58" fmla="*/ 0 w 134"/>
              <a:gd name="T59" fmla="*/ 0 h 207"/>
              <a:gd name="T60" fmla="*/ 0 w 134"/>
              <a:gd name="T61" fmla="*/ 109538 h 207"/>
              <a:gd name="T62" fmla="*/ 11551 w 134"/>
              <a:gd name="T63" fmla="*/ 49742 h 207"/>
              <a:gd name="T64" fmla="*/ 11551 w 134"/>
              <a:gd name="T65" fmla="*/ 13229 h 207"/>
              <a:gd name="T66" fmla="*/ 32342 w 134"/>
              <a:gd name="T67" fmla="*/ 13229 h 207"/>
              <a:gd name="T68" fmla="*/ 36500 w 134"/>
              <a:gd name="T69" fmla="*/ 13229 h 207"/>
              <a:gd name="T70" fmla="*/ 39735 w 134"/>
              <a:gd name="T71" fmla="*/ 14817 h 207"/>
              <a:gd name="T72" fmla="*/ 42969 w 134"/>
              <a:gd name="T73" fmla="*/ 15875 h 207"/>
              <a:gd name="T74" fmla="*/ 45279 w 134"/>
              <a:gd name="T75" fmla="*/ 17992 h 207"/>
              <a:gd name="T76" fmla="*/ 47127 w 134"/>
              <a:gd name="T77" fmla="*/ 20108 h 207"/>
              <a:gd name="T78" fmla="*/ 48513 w 134"/>
              <a:gd name="T79" fmla="*/ 23283 h 207"/>
              <a:gd name="T80" fmla="*/ 48975 w 134"/>
              <a:gd name="T81" fmla="*/ 26988 h 207"/>
              <a:gd name="T82" fmla="*/ 49437 w 134"/>
              <a:gd name="T83" fmla="*/ 31221 h 207"/>
              <a:gd name="T84" fmla="*/ 48975 w 134"/>
              <a:gd name="T85" fmla="*/ 36513 h 207"/>
              <a:gd name="T86" fmla="*/ 48513 w 134"/>
              <a:gd name="T87" fmla="*/ 40746 h 207"/>
              <a:gd name="T88" fmla="*/ 47127 w 134"/>
              <a:gd name="T89" fmla="*/ 43921 h 207"/>
              <a:gd name="T90" fmla="*/ 45279 w 134"/>
              <a:gd name="T91" fmla="*/ 46038 h 207"/>
              <a:gd name="T92" fmla="*/ 42969 w 134"/>
              <a:gd name="T93" fmla="*/ 48154 h 207"/>
              <a:gd name="T94" fmla="*/ 39273 w 134"/>
              <a:gd name="T95" fmla="*/ 49213 h 207"/>
              <a:gd name="T96" fmla="*/ 35576 w 134"/>
              <a:gd name="T97" fmla="*/ 49742 h 207"/>
              <a:gd name="T98" fmla="*/ 30956 w 134"/>
              <a:gd name="T99" fmla="*/ 49742 h 207"/>
              <a:gd name="T100" fmla="*/ 11551 w 134"/>
              <a:gd name="T101" fmla="*/ 49742 h 2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4"/>
              <a:gd name="T154" fmla="*/ 0 h 207"/>
              <a:gd name="T155" fmla="*/ 134 w 134"/>
              <a:gd name="T156" fmla="*/ 207 h 2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4" h="207">
                <a:moveTo>
                  <a:pt x="0" y="207"/>
                </a:moveTo>
                <a:lnTo>
                  <a:pt x="25" y="207"/>
                </a:lnTo>
                <a:lnTo>
                  <a:pt x="25" y="120"/>
                </a:lnTo>
                <a:lnTo>
                  <a:pt x="63" y="120"/>
                </a:lnTo>
                <a:lnTo>
                  <a:pt x="77" y="120"/>
                </a:lnTo>
                <a:lnTo>
                  <a:pt x="90" y="119"/>
                </a:lnTo>
                <a:lnTo>
                  <a:pt x="100" y="116"/>
                </a:lnTo>
                <a:lnTo>
                  <a:pt x="110" y="112"/>
                </a:lnTo>
                <a:lnTo>
                  <a:pt x="115" y="107"/>
                </a:lnTo>
                <a:lnTo>
                  <a:pt x="120" y="102"/>
                </a:lnTo>
                <a:lnTo>
                  <a:pt x="124" y="97"/>
                </a:lnTo>
                <a:lnTo>
                  <a:pt x="128" y="91"/>
                </a:lnTo>
                <a:lnTo>
                  <a:pt x="131" y="84"/>
                </a:lnTo>
                <a:lnTo>
                  <a:pt x="132" y="77"/>
                </a:lnTo>
                <a:lnTo>
                  <a:pt x="134" y="69"/>
                </a:lnTo>
                <a:lnTo>
                  <a:pt x="134" y="60"/>
                </a:lnTo>
                <a:lnTo>
                  <a:pt x="134" y="51"/>
                </a:lnTo>
                <a:lnTo>
                  <a:pt x="133" y="43"/>
                </a:lnTo>
                <a:lnTo>
                  <a:pt x="131" y="35"/>
                </a:lnTo>
                <a:lnTo>
                  <a:pt x="128" y="28"/>
                </a:lnTo>
                <a:lnTo>
                  <a:pt x="124" y="22"/>
                </a:lnTo>
                <a:lnTo>
                  <a:pt x="120" y="16"/>
                </a:lnTo>
                <a:lnTo>
                  <a:pt x="116" y="12"/>
                </a:lnTo>
                <a:lnTo>
                  <a:pt x="110" y="8"/>
                </a:lnTo>
                <a:lnTo>
                  <a:pt x="101" y="3"/>
                </a:lnTo>
                <a:lnTo>
                  <a:pt x="91" y="1"/>
                </a:lnTo>
                <a:lnTo>
                  <a:pt x="80" y="0"/>
                </a:lnTo>
                <a:lnTo>
                  <a:pt x="68" y="0"/>
                </a:lnTo>
                <a:lnTo>
                  <a:pt x="62" y="0"/>
                </a:lnTo>
                <a:lnTo>
                  <a:pt x="0" y="0"/>
                </a:lnTo>
                <a:lnTo>
                  <a:pt x="0" y="207"/>
                </a:lnTo>
                <a:close/>
                <a:moveTo>
                  <a:pt x="25" y="94"/>
                </a:moveTo>
                <a:lnTo>
                  <a:pt x="25" y="25"/>
                </a:lnTo>
                <a:lnTo>
                  <a:pt x="70" y="25"/>
                </a:lnTo>
                <a:lnTo>
                  <a:pt x="79" y="25"/>
                </a:lnTo>
                <a:lnTo>
                  <a:pt x="86" y="28"/>
                </a:lnTo>
                <a:lnTo>
                  <a:pt x="93" y="30"/>
                </a:lnTo>
                <a:lnTo>
                  <a:pt x="98" y="34"/>
                </a:lnTo>
                <a:lnTo>
                  <a:pt x="102" y="38"/>
                </a:lnTo>
                <a:lnTo>
                  <a:pt x="105" y="44"/>
                </a:lnTo>
                <a:lnTo>
                  <a:pt x="106" y="51"/>
                </a:lnTo>
                <a:lnTo>
                  <a:pt x="107" y="59"/>
                </a:lnTo>
                <a:lnTo>
                  <a:pt x="106" y="69"/>
                </a:lnTo>
                <a:lnTo>
                  <a:pt x="105" y="77"/>
                </a:lnTo>
                <a:lnTo>
                  <a:pt x="102" y="83"/>
                </a:lnTo>
                <a:lnTo>
                  <a:pt x="98" y="87"/>
                </a:lnTo>
                <a:lnTo>
                  <a:pt x="93" y="91"/>
                </a:lnTo>
                <a:lnTo>
                  <a:pt x="85" y="93"/>
                </a:lnTo>
                <a:lnTo>
                  <a:pt x="77" y="94"/>
                </a:lnTo>
                <a:lnTo>
                  <a:pt x="67" y="94"/>
                </a:lnTo>
                <a:lnTo>
                  <a:pt x="25" y="9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03" name="Rectangle 539"/>
          <p:cNvSpPr>
            <a:spLocks noChangeArrowheads="1"/>
          </p:cNvSpPr>
          <p:nvPr/>
        </p:nvSpPr>
        <p:spPr bwMode="auto">
          <a:xfrm>
            <a:off x="7618413" y="5311776"/>
            <a:ext cx="12700" cy="174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404" name="Freeform 540"/>
          <p:cNvSpPr>
            <a:spLocks noEditPoints="1"/>
          </p:cNvSpPr>
          <p:nvPr/>
        </p:nvSpPr>
        <p:spPr bwMode="auto">
          <a:xfrm>
            <a:off x="6375401" y="5418139"/>
            <a:ext cx="60325" cy="103187"/>
          </a:xfrm>
          <a:custGeom>
            <a:avLst/>
            <a:gdLst>
              <a:gd name="T0" fmla="*/ 36943 w 129"/>
              <a:gd name="T1" fmla="*/ 103187 h 196"/>
              <a:gd name="T2" fmla="*/ 48166 w 129"/>
              <a:gd name="T3" fmla="*/ 103187 h 196"/>
              <a:gd name="T4" fmla="*/ 48166 w 129"/>
              <a:gd name="T5" fmla="*/ 77390 h 196"/>
              <a:gd name="T6" fmla="*/ 60325 w 129"/>
              <a:gd name="T7" fmla="*/ 77390 h 196"/>
              <a:gd name="T8" fmla="*/ 60325 w 129"/>
              <a:gd name="T9" fmla="*/ 64755 h 196"/>
              <a:gd name="T10" fmla="*/ 48166 w 129"/>
              <a:gd name="T11" fmla="*/ 64755 h 196"/>
              <a:gd name="T12" fmla="*/ 48166 w 129"/>
              <a:gd name="T13" fmla="*/ 0 h 196"/>
              <a:gd name="T14" fmla="*/ 36943 w 129"/>
              <a:gd name="T15" fmla="*/ 0 h 196"/>
              <a:gd name="T16" fmla="*/ 0 w 129"/>
              <a:gd name="T17" fmla="*/ 63702 h 196"/>
              <a:gd name="T18" fmla="*/ 0 w 129"/>
              <a:gd name="T19" fmla="*/ 77390 h 196"/>
              <a:gd name="T20" fmla="*/ 36943 w 129"/>
              <a:gd name="T21" fmla="*/ 77390 h 196"/>
              <a:gd name="T22" fmla="*/ 36943 w 129"/>
              <a:gd name="T23" fmla="*/ 103187 h 196"/>
              <a:gd name="T24" fmla="*/ 10288 w 129"/>
              <a:gd name="T25" fmla="*/ 64755 h 196"/>
              <a:gd name="T26" fmla="*/ 36943 w 129"/>
              <a:gd name="T27" fmla="*/ 17900 h 196"/>
              <a:gd name="T28" fmla="*/ 36943 w 129"/>
              <a:gd name="T29" fmla="*/ 64755 h 196"/>
              <a:gd name="T30" fmla="*/ 10288 w 129"/>
              <a:gd name="T31" fmla="*/ 64755 h 1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
              <a:gd name="T49" fmla="*/ 0 h 196"/>
              <a:gd name="T50" fmla="*/ 129 w 129"/>
              <a:gd name="T51" fmla="*/ 196 h 1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 h="196">
                <a:moveTo>
                  <a:pt x="79" y="196"/>
                </a:moveTo>
                <a:lnTo>
                  <a:pt x="103" y="196"/>
                </a:lnTo>
                <a:lnTo>
                  <a:pt x="103" y="147"/>
                </a:lnTo>
                <a:lnTo>
                  <a:pt x="129" y="147"/>
                </a:lnTo>
                <a:lnTo>
                  <a:pt x="129" y="123"/>
                </a:lnTo>
                <a:lnTo>
                  <a:pt x="103" y="123"/>
                </a:lnTo>
                <a:lnTo>
                  <a:pt x="103" y="0"/>
                </a:lnTo>
                <a:lnTo>
                  <a:pt x="79" y="0"/>
                </a:lnTo>
                <a:lnTo>
                  <a:pt x="0" y="121"/>
                </a:lnTo>
                <a:lnTo>
                  <a:pt x="0" y="147"/>
                </a:lnTo>
                <a:lnTo>
                  <a:pt x="79" y="147"/>
                </a:lnTo>
                <a:lnTo>
                  <a:pt x="79" y="196"/>
                </a:lnTo>
                <a:close/>
                <a:moveTo>
                  <a:pt x="22" y="123"/>
                </a:moveTo>
                <a:lnTo>
                  <a:pt x="79" y="34"/>
                </a:lnTo>
                <a:lnTo>
                  <a:pt x="79" y="123"/>
                </a:lnTo>
                <a:lnTo>
                  <a:pt x="22" y="12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05" name="Freeform 541"/>
          <p:cNvSpPr>
            <a:spLocks/>
          </p:cNvSpPr>
          <p:nvPr/>
        </p:nvSpPr>
        <p:spPr bwMode="auto">
          <a:xfrm>
            <a:off x="6445250" y="5418139"/>
            <a:ext cx="57150" cy="103187"/>
          </a:xfrm>
          <a:custGeom>
            <a:avLst/>
            <a:gdLst>
              <a:gd name="T0" fmla="*/ 11522 w 124"/>
              <a:gd name="T1" fmla="*/ 103187 h 196"/>
              <a:gd name="T2" fmla="*/ 23505 w 124"/>
              <a:gd name="T3" fmla="*/ 103187 h 196"/>
              <a:gd name="T4" fmla="*/ 24888 w 124"/>
              <a:gd name="T5" fmla="*/ 90025 h 196"/>
              <a:gd name="T6" fmla="*/ 27653 w 124"/>
              <a:gd name="T7" fmla="*/ 77917 h 196"/>
              <a:gd name="T8" fmla="*/ 30879 w 124"/>
              <a:gd name="T9" fmla="*/ 66334 h 196"/>
              <a:gd name="T10" fmla="*/ 34106 w 124"/>
              <a:gd name="T11" fmla="*/ 54752 h 196"/>
              <a:gd name="T12" fmla="*/ 39175 w 124"/>
              <a:gd name="T13" fmla="*/ 43697 h 196"/>
              <a:gd name="T14" fmla="*/ 44706 w 124"/>
              <a:gd name="T15" fmla="*/ 33167 h 196"/>
              <a:gd name="T16" fmla="*/ 50237 w 124"/>
              <a:gd name="T17" fmla="*/ 22638 h 196"/>
              <a:gd name="T18" fmla="*/ 57150 w 124"/>
              <a:gd name="T19" fmla="*/ 12635 h 196"/>
              <a:gd name="T20" fmla="*/ 57150 w 124"/>
              <a:gd name="T21" fmla="*/ 0 h 196"/>
              <a:gd name="T22" fmla="*/ 0 w 124"/>
              <a:gd name="T23" fmla="*/ 0 h 196"/>
              <a:gd name="T24" fmla="*/ 0 w 124"/>
              <a:gd name="T25" fmla="*/ 14215 h 196"/>
              <a:gd name="T26" fmla="*/ 45628 w 124"/>
              <a:gd name="T27" fmla="*/ 14215 h 196"/>
              <a:gd name="T28" fmla="*/ 38715 w 124"/>
              <a:gd name="T29" fmla="*/ 23691 h 196"/>
              <a:gd name="T30" fmla="*/ 32262 w 124"/>
              <a:gd name="T31" fmla="*/ 34220 h 196"/>
              <a:gd name="T32" fmla="*/ 27192 w 124"/>
              <a:gd name="T33" fmla="*/ 44749 h 196"/>
              <a:gd name="T34" fmla="*/ 22123 w 124"/>
              <a:gd name="T35" fmla="*/ 55805 h 196"/>
              <a:gd name="T36" fmla="*/ 18435 w 124"/>
              <a:gd name="T37" fmla="*/ 66861 h 196"/>
              <a:gd name="T38" fmla="*/ 15209 w 124"/>
              <a:gd name="T39" fmla="*/ 78443 h 196"/>
              <a:gd name="T40" fmla="*/ 12905 w 124"/>
              <a:gd name="T41" fmla="*/ 90552 h 196"/>
              <a:gd name="T42" fmla="*/ 11522 w 124"/>
              <a:gd name="T43" fmla="*/ 103187 h 1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196"/>
              <a:gd name="T68" fmla="*/ 124 w 124"/>
              <a:gd name="T69" fmla="*/ 196 h 1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196">
                <a:moveTo>
                  <a:pt x="25" y="196"/>
                </a:moveTo>
                <a:lnTo>
                  <a:pt x="51" y="196"/>
                </a:lnTo>
                <a:lnTo>
                  <a:pt x="54" y="171"/>
                </a:lnTo>
                <a:lnTo>
                  <a:pt x="60" y="148"/>
                </a:lnTo>
                <a:lnTo>
                  <a:pt x="67" y="126"/>
                </a:lnTo>
                <a:lnTo>
                  <a:pt x="74" y="104"/>
                </a:lnTo>
                <a:lnTo>
                  <a:pt x="85" y="83"/>
                </a:lnTo>
                <a:lnTo>
                  <a:pt x="97" y="63"/>
                </a:lnTo>
                <a:lnTo>
                  <a:pt x="109" y="43"/>
                </a:lnTo>
                <a:lnTo>
                  <a:pt x="124" y="24"/>
                </a:lnTo>
                <a:lnTo>
                  <a:pt x="124" y="0"/>
                </a:lnTo>
                <a:lnTo>
                  <a:pt x="0" y="0"/>
                </a:lnTo>
                <a:lnTo>
                  <a:pt x="0" y="27"/>
                </a:lnTo>
                <a:lnTo>
                  <a:pt x="99" y="27"/>
                </a:lnTo>
                <a:lnTo>
                  <a:pt x="84" y="45"/>
                </a:lnTo>
                <a:lnTo>
                  <a:pt x="70" y="65"/>
                </a:lnTo>
                <a:lnTo>
                  <a:pt x="59" y="85"/>
                </a:lnTo>
                <a:lnTo>
                  <a:pt x="48" y="106"/>
                </a:lnTo>
                <a:lnTo>
                  <a:pt x="40" y="127"/>
                </a:lnTo>
                <a:lnTo>
                  <a:pt x="33" y="149"/>
                </a:lnTo>
                <a:lnTo>
                  <a:pt x="28" y="172"/>
                </a:lnTo>
                <a:lnTo>
                  <a:pt x="25" y="19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06" name="Freeform 542"/>
          <p:cNvSpPr>
            <a:spLocks noEditPoints="1"/>
          </p:cNvSpPr>
          <p:nvPr/>
        </p:nvSpPr>
        <p:spPr bwMode="auto">
          <a:xfrm>
            <a:off x="7061200" y="5411789"/>
            <a:ext cx="71438" cy="109537"/>
          </a:xfrm>
          <a:custGeom>
            <a:avLst/>
            <a:gdLst>
              <a:gd name="T0" fmla="*/ 0 w 153"/>
              <a:gd name="T1" fmla="*/ 109537 h 208"/>
              <a:gd name="T2" fmla="*/ 33151 w 153"/>
              <a:gd name="T3" fmla="*/ 109537 h 208"/>
              <a:gd name="T4" fmla="*/ 37820 w 153"/>
              <a:gd name="T5" fmla="*/ 109537 h 208"/>
              <a:gd name="T6" fmla="*/ 41555 w 153"/>
              <a:gd name="T7" fmla="*/ 107957 h 208"/>
              <a:gd name="T8" fmla="*/ 45291 w 153"/>
              <a:gd name="T9" fmla="*/ 107431 h 208"/>
              <a:gd name="T10" fmla="*/ 49493 w 153"/>
              <a:gd name="T11" fmla="*/ 105851 h 208"/>
              <a:gd name="T12" fmla="*/ 52761 w 153"/>
              <a:gd name="T13" fmla="*/ 103744 h 208"/>
              <a:gd name="T14" fmla="*/ 56030 w 153"/>
              <a:gd name="T15" fmla="*/ 100584 h 208"/>
              <a:gd name="T16" fmla="*/ 58831 w 153"/>
              <a:gd name="T17" fmla="*/ 98478 h 208"/>
              <a:gd name="T18" fmla="*/ 61166 w 153"/>
              <a:gd name="T19" fmla="*/ 94792 h 208"/>
              <a:gd name="T20" fmla="*/ 63500 w 153"/>
              <a:gd name="T21" fmla="*/ 91105 h 208"/>
              <a:gd name="T22" fmla="*/ 65835 w 153"/>
              <a:gd name="T23" fmla="*/ 86892 h 208"/>
              <a:gd name="T24" fmla="*/ 67703 w 153"/>
              <a:gd name="T25" fmla="*/ 82153 h 208"/>
              <a:gd name="T26" fmla="*/ 69103 w 153"/>
              <a:gd name="T27" fmla="*/ 76887 h 208"/>
              <a:gd name="T28" fmla="*/ 70037 w 153"/>
              <a:gd name="T29" fmla="*/ 72147 h 208"/>
              <a:gd name="T30" fmla="*/ 70971 w 153"/>
              <a:gd name="T31" fmla="*/ 65828 h 208"/>
              <a:gd name="T32" fmla="*/ 71438 w 153"/>
              <a:gd name="T33" fmla="*/ 59508 h 208"/>
              <a:gd name="T34" fmla="*/ 71438 w 153"/>
              <a:gd name="T35" fmla="*/ 53189 h 208"/>
              <a:gd name="T36" fmla="*/ 71438 w 153"/>
              <a:gd name="T37" fmla="*/ 46869 h 208"/>
              <a:gd name="T38" fmla="*/ 70971 w 153"/>
              <a:gd name="T39" fmla="*/ 41076 h 208"/>
              <a:gd name="T40" fmla="*/ 70037 w 153"/>
              <a:gd name="T41" fmla="*/ 35810 h 208"/>
              <a:gd name="T42" fmla="*/ 69103 w 153"/>
              <a:gd name="T43" fmla="*/ 30017 h 208"/>
              <a:gd name="T44" fmla="*/ 67703 w 153"/>
              <a:gd name="T45" fmla="*/ 25804 h 208"/>
              <a:gd name="T46" fmla="*/ 66302 w 153"/>
              <a:gd name="T47" fmla="*/ 21065 h 208"/>
              <a:gd name="T48" fmla="*/ 63967 w 153"/>
              <a:gd name="T49" fmla="*/ 17378 h 208"/>
              <a:gd name="T50" fmla="*/ 61633 w 153"/>
              <a:gd name="T51" fmla="*/ 13692 h 208"/>
              <a:gd name="T52" fmla="*/ 59298 w 153"/>
              <a:gd name="T53" fmla="*/ 10532 h 208"/>
              <a:gd name="T54" fmla="*/ 56497 w 153"/>
              <a:gd name="T55" fmla="*/ 8426 h 208"/>
              <a:gd name="T56" fmla="*/ 53228 w 153"/>
              <a:gd name="T57" fmla="*/ 5793 h 208"/>
              <a:gd name="T58" fmla="*/ 49960 w 153"/>
              <a:gd name="T59" fmla="*/ 3686 h 208"/>
              <a:gd name="T60" fmla="*/ 46691 w 153"/>
              <a:gd name="T61" fmla="*/ 2106 h 208"/>
              <a:gd name="T62" fmla="*/ 42489 w 153"/>
              <a:gd name="T63" fmla="*/ 1053 h 208"/>
              <a:gd name="T64" fmla="*/ 38287 w 153"/>
              <a:gd name="T65" fmla="*/ 0 h 208"/>
              <a:gd name="T66" fmla="*/ 33618 w 153"/>
              <a:gd name="T67" fmla="*/ 0 h 208"/>
              <a:gd name="T68" fmla="*/ 0 w 153"/>
              <a:gd name="T69" fmla="*/ 0 h 208"/>
              <a:gd name="T70" fmla="*/ 0 w 153"/>
              <a:gd name="T71" fmla="*/ 109537 h 208"/>
              <a:gd name="T72" fmla="*/ 32684 w 153"/>
              <a:gd name="T73" fmla="*/ 13166 h 208"/>
              <a:gd name="T74" fmla="*/ 38754 w 153"/>
              <a:gd name="T75" fmla="*/ 13692 h 208"/>
              <a:gd name="T76" fmla="*/ 43890 w 153"/>
              <a:gd name="T77" fmla="*/ 15272 h 208"/>
              <a:gd name="T78" fmla="*/ 48559 w 153"/>
              <a:gd name="T79" fmla="*/ 18958 h 208"/>
              <a:gd name="T80" fmla="*/ 52294 w 153"/>
              <a:gd name="T81" fmla="*/ 23698 h 208"/>
              <a:gd name="T82" fmla="*/ 55096 w 153"/>
              <a:gd name="T83" fmla="*/ 29491 h 208"/>
              <a:gd name="T84" fmla="*/ 57431 w 153"/>
              <a:gd name="T85" fmla="*/ 36337 h 208"/>
              <a:gd name="T86" fmla="*/ 58831 w 153"/>
              <a:gd name="T87" fmla="*/ 44236 h 208"/>
              <a:gd name="T88" fmla="*/ 59298 w 153"/>
              <a:gd name="T89" fmla="*/ 54242 h 208"/>
              <a:gd name="T90" fmla="*/ 58831 w 153"/>
              <a:gd name="T91" fmla="*/ 63721 h 208"/>
              <a:gd name="T92" fmla="*/ 57897 w 153"/>
              <a:gd name="T93" fmla="*/ 72147 h 208"/>
              <a:gd name="T94" fmla="*/ 55096 w 153"/>
              <a:gd name="T95" fmla="*/ 79520 h 208"/>
              <a:gd name="T96" fmla="*/ 52294 w 153"/>
              <a:gd name="T97" fmla="*/ 85312 h 208"/>
              <a:gd name="T98" fmla="*/ 49026 w 153"/>
              <a:gd name="T99" fmla="*/ 89525 h 208"/>
              <a:gd name="T100" fmla="*/ 43890 w 153"/>
              <a:gd name="T101" fmla="*/ 93212 h 208"/>
              <a:gd name="T102" fmla="*/ 38754 w 153"/>
              <a:gd name="T103" fmla="*/ 95318 h 208"/>
              <a:gd name="T104" fmla="*/ 32684 w 153"/>
              <a:gd name="T105" fmla="*/ 95845 h 208"/>
              <a:gd name="T106" fmla="*/ 12140 w 153"/>
              <a:gd name="T107" fmla="*/ 95845 h 208"/>
              <a:gd name="T108" fmla="*/ 12140 w 153"/>
              <a:gd name="T109" fmla="*/ 13166 h 208"/>
              <a:gd name="T110" fmla="*/ 32684 w 153"/>
              <a:gd name="T111" fmla="*/ 13166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3"/>
              <a:gd name="T169" fmla="*/ 0 h 208"/>
              <a:gd name="T170" fmla="*/ 153 w 153"/>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3" h="208">
                <a:moveTo>
                  <a:pt x="0" y="208"/>
                </a:moveTo>
                <a:lnTo>
                  <a:pt x="71" y="208"/>
                </a:lnTo>
                <a:lnTo>
                  <a:pt x="81" y="208"/>
                </a:lnTo>
                <a:lnTo>
                  <a:pt x="89" y="205"/>
                </a:lnTo>
                <a:lnTo>
                  <a:pt x="97" y="204"/>
                </a:lnTo>
                <a:lnTo>
                  <a:pt x="106" y="201"/>
                </a:lnTo>
                <a:lnTo>
                  <a:pt x="113" y="197"/>
                </a:lnTo>
                <a:lnTo>
                  <a:pt x="120" y="191"/>
                </a:lnTo>
                <a:lnTo>
                  <a:pt x="126" y="187"/>
                </a:lnTo>
                <a:lnTo>
                  <a:pt x="131" y="180"/>
                </a:lnTo>
                <a:lnTo>
                  <a:pt x="136" y="173"/>
                </a:lnTo>
                <a:lnTo>
                  <a:pt x="141" y="165"/>
                </a:lnTo>
                <a:lnTo>
                  <a:pt x="145" y="156"/>
                </a:lnTo>
                <a:lnTo>
                  <a:pt x="148" y="146"/>
                </a:lnTo>
                <a:lnTo>
                  <a:pt x="150" y="137"/>
                </a:lnTo>
                <a:lnTo>
                  <a:pt x="152" y="125"/>
                </a:lnTo>
                <a:lnTo>
                  <a:pt x="153" y="113"/>
                </a:lnTo>
                <a:lnTo>
                  <a:pt x="153" y="101"/>
                </a:lnTo>
                <a:lnTo>
                  <a:pt x="153" y="89"/>
                </a:lnTo>
                <a:lnTo>
                  <a:pt x="152" y="78"/>
                </a:lnTo>
                <a:lnTo>
                  <a:pt x="150" y="68"/>
                </a:lnTo>
                <a:lnTo>
                  <a:pt x="148" y="57"/>
                </a:lnTo>
                <a:lnTo>
                  <a:pt x="145" y="49"/>
                </a:lnTo>
                <a:lnTo>
                  <a:pt x="142" y="40"/>
                </a:lnTo>
                <a:lnTo>
                  <a:pt x="137" y="33"/>
                </a:lnTo>
                <a:lnTo>
                  <a:pt x="132" y="26"/>
                </a:lnTo>
                <a:lnTo>
                  <a:pt x="127" y="20"/>
                </a:lnTo>
                <a:lnTo>
                  <a:pt x="121" y="16"/>
                </a:lnTo>
                <a:lnTo>
                  <a:pt x="114" y="11"/>
                </a:lnTo>
                <a:lnTo>
                  <a:pt x="107" y="7"/>
                </a:lnTo>
                <a:lnTo>
                  <a:pt x="100" y="4"/>
                </a:lnTo>
                <a:lnTo>
                  <a:pt x="91" y="2"/>
                </a:lnTo>
                <a:lnTo>
                  <a:pt x="82" y="0"/>
                </a:lnTo>
                <a:lnTo>
                  <a:pt x="72" y="0"/>
                </a:lnTo>
                <a:lnTo>
                  <a:pt x="0" y="0"/>
                </a:lnTo>
                <a:lnTo>
                  <a:pt x="0" y="208"/>
                </a:lnTo>
                <a:close/>
                <a:moveTo>
                  <a:pt x="70" y="25"/>
                </a:moveTo>
                <a:lnTo>
                  <a:pt x="83" y="26"/>
                </a:lnTo>
                <a:lnTo>
                  <a:pt x="94" y="29"/>
                </a:lnTo>
                <a:lnTo>
                  <a:pt x="104" y="36"/>
                </a:lnTo>
                <a:lnTo>
                  <a:pt x="112" y="45"/>
                </a:lnTo>
                <a:lnTo>
                  <a:pt x="118" y="56"/>
                </a:lnTo>
                <a:lnTo>
                  <a:pt x="123" y="69"/>
                </a:lnTo>
                <a:lnTo>
                  <a:pt x="126" y="84"/>
                </a:lnTo>
                <a:lnTo>
                  <a:pt x="127" y="103"/>
                </a:lnTo>
                <a:lnTo>
                  <a:pt x="126" y="121"/>
                </a:lnTo>
                <a:lnTo>
                  <a:pt x="124" y="137"/>
                </a:lnTo>
                <a:lnTo>
                  <a:pt x="118" y="151"/>
                </a:lnTo>
                <a:lnTo>
                  <a:pt x="112" y="162"/>
                </a:lnTo>
                <a:lnTo>
                  <a:pt x="105" y="170"/>
                </a:lnTo>
                <a:lnTo>
                  <a:pt x="94" y="177"/>
                </a:lnTo>
                <a:lnTo>
                  <a:pt x="83" y="181"/>
                </a:lnTo>
                <a:lnTo>
                  <a:pt x="70" y="182"/>
                </a:lnTo>
                <a:lnTo>
                  <a:pt x="26" y="182"/>
                </a:lnTo>
                <a:lnTo>
                  <a:pt x="26" y="25"/>
                </a:lnTo>
                <a:lnTo>
                  <a:pt x="70" y="2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07" name="Freeform 543"/>
          <p:cNvSpPr>
            <a:spLocks noEditPoints="1"/>
          </p:cNvSpPr>
          <p:nvPr/>
        </p:nvSpPr>
        <p:spPr bwMode="auto">
          <a:xfrm>
            <a:off x="7143750" y="5440363"/>
            <a:ext cx="63500" cy="82550"/>
          </a:xfrm>
          <a:custGeom>
            <a:avLst/>
            <a:gdLst>
              <a:gd name="T0" fmla="*/ 969 w 131"/>
              <a:gd name="T1" fmla="*/ 50157 h 158"/>
              <a:gd name="T2" fmla="*/ 4847 w 131"/>
              <a:gd name="T3" fmla="*/ 66353 h 158"/>
              <a:gd name="T4" fmla="*/ 13088 w 131"/>
              <a:gd name="T5" fmla="*/ 76803 h 158"/>
              <a:gd name="T6" fmla="*/ 24721 w 131"/>
              <a:gd name="T7" fmla="*/ 82028 h 158"/>
              <a:gd name="T8" fmla="*/ 39263 w 131"/>
              <a:gd name="T9" fmla="*/ 82028 h 158"/>
              <a:gd name="T10" fmla="*/ 50897 w 131"/>
              <a:gd name="T11" fmla="*/ 76803 h 158"/>
              <a:gd name="T12" fmla="*/ 59137 w 131"/>
              <a:gd name="T13" fmla="*/ 66353 h 158"/>
              <a:gd name="T14" fmla="*/ 63015 w 131"/>
              <a:gd name="T15" fmla="*/ 50157 h 158"/>
              <a:gd name="T16" fmla="*/ 63015 w 131"/>
              <a:gd name="T17" fmla="*/ 32393 h 158"/>
              <a:gd name="T18" fmla="*/ 59137 w 131"/>
              <a:gd name="T19" fmla="*/ 16197 h 158"/>
              <a:gd name="T20" fmla="*/ 50897 w 131"/>
              <a:gd name="T21" fmla="*/ 5747 h 158"/>
              <a:gd name="T22" fmla="*/ 39263 w 131"/>
              <a:gd name="T23" fmla="*/ 522 h 158"/>
              <a:gd name="T24" fmla="*/ 24721 w 131"/>
              <a:gd name="T25" fmla="*/ 522 h 158"/>
              <a:gd name="T26" fmla="*/ 13088 w 131"/>
              <a:gd name="T27" fmla="*/ 5747 h 158"/>
              <a:gd name="T28" fmla="*/ 4847 w 131"/>
              <a:gd name="T29" fmla="*/ 16197 h 158"/>
              <a:gd name="T30" fmla="*/ 969 w 131"/>
              <a:gd name="T31" fmla="*/ 32393 h 158"/>
              <a:gd name="T32" fmla="*/ 11634 w 131"/>
              <a:gd name="T33" fmla="*/ 41275 h 158"/>
              <a:gd name="T34" fmla="*/ 13088 w 131"/>
              <a:gd name="T35" fmla="*/ 28736 h 158"/>
              <a:gd name="T36" fmla="*/ 16481 w 131"/>
              <a:gd name="T37" fmla="*/ 19331 h 158"/>
              <a:gd name="T38" fmla="*/ 23267 w 131"/>
              <a:gd name="T39" fmla="*/ 13062 h 158"/>
              <a:gd name="T40" fmla="*/ 31992 w 131"/>
              <a:gd name="T41" fmla="*/ 11494 h 158"/>
              <a:gd name="T42" fmla="*/ 40718 w 131"/>
              <a:gd name="T43" fmla="*/ 13062 h 158"/>
              <a:gd name="T44" fmla="*/ 46534 w 131"/>
              <a:gd name="T45" fmla="*/ 19331 h 158"/>
              <a:gd name="T46" fmla="*/ 50412 w 131"/>
              <a:gd name="T47" fmla="*/ 28736 h 158"/>
              <a:gd name="T48" fmla="*/ 51866 w 131"/>
              <a:gd name="T49" fmla="*/ 41275 h 158"/>
              <a:gd name="T50" fmla="*/ 50412 w 131"/>
              <a:gd name="T51" fmla="*/ 53814 h 158"/>
              <a:gd name="T52" fmla="*/ 46534 w 131"/>
              <a:gd name="T53" fmla="*/ 63219 h 158"/>
              <a:gd name="T54" fmla="*/ 40718 w 131"/>
              <a:gd name="T55" fmla="*/ 69488 h 158"/>
              <a:gd name="T56" fmla="*/ 31992 w 131"/>
              <a:gd name="T57" fmla="*/ 71056 h 158"/>
              <a:gd name="T58" fmla="*/ 23267 w 131"/>
              <a:gd name="T59" fmla="*/ 69488 h 158"/>
              <a:gd name="T60" fmla="*/ 16481 w 131"/>
              <a:gd name="T61" fmla="*/ 63219 h 158"/>
              <a:gd name="T62" fmla="*/ 13088 w 131"/>
              <a:gd name="T63" fmla="*/ 53814 h 158"/>
              <a:gd name="T64" fmla="*/ 11634 w 131"/>
              <a:gd name="T65" fmla="*/ 41275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58"/>
              <a:gd name="T101" fmla="*/ 131 w 131"/>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58">
                <a:moveTo>
                  <a:pt x="0" y="79"/>
                </a:moveTo>
                <a:lnTo>
                  <a:pt x="2" y="96"/>
                </a:lnTo>
                <a:lnTo>
                  <a:pt x="5" y="113"/>
                </a:lnTo>
                <a:lnTo>
                  <a:pt x="10" y="127"/>
                </a:lnTo>
                <a:lnTo>
                  <a:pt x="17" y="137"/>
                </a:lnTo>
                <a:lnTo>
                  <a:pt x="27" y="147"/>
                </a:lnTo>
                <a:lnTo>
                  <a:pt x="38" y="152"/>
                </a:lnTo>
                <a:lnTo>
                  <a:pt x="51" y="157"/>
                </a:lnTo>
                <a:lnTo>
                  <a:pt x="66" y="158"/>
                </a:lnTo>
                <a:lnTo>
                  <a:pt x="81" y="157"/>
                </a:lnTo>
                <a:lnTo>
                  <a:pt x="93" y="152"/>
                </a:lnTo>
                <a:lnTo>
                  <a:pt x="105" y="147"/>
                </a:lnTo>
                <a:lnTo>
                  <a:pt x="114" y="137"/>
                </a:lnTo>
                <a:lnTo>
                  <a:pt x="122" y="127"/>
                </a:lnTo>
                <a:lnTo>
                  <a:pt x="127" y="113"/>
                </a:lnTo>
                <a:lnTo>
                  <a:pt x="130" y="96"/>
                </a:lnTo>
                <a:lnTo>
                  <a:pt x="131" y="79"/>
                </a:lnTo>
                <a:lnTo>
                  <a:pt x="130" y="62"/>
                </a:lnTo>
                <a:lnTo>
                  <a:pt x="127" y="45"/>
                </a:lnTo>
                <a:lnTo>
                  <a:pt x="122" y="31"/>
                </a:lnTo>
                <a:lnTo>
                  <a:pt x="114" y="21"/>
                </a:lnTo>
                <a:lnTo>
                  <a:pt x="105" y="11"/>
                </a:lnTo>
                <a:lnTo>
                  <a:pt x="93" y="6"/>
                </a:lnTo>
                <a:lnTo>
                  <a:pt x="81" y="1"/>
                </a:lnTo>
                <a:lnTo>
                  <a:pt x="66" y="0"/>
                </a:lnTo>
                <a:lnTo>
                  <a:pt x="51" y="1"/>
                </a:lnTo>
                <a:lnTo>
                  <a:pt x="38" y="6"/>
                </a:lnTo>
                <a:lnTo>
                  <a:pt x="27" y="11"/>
                </a:lnTo>
                <a:lnTo>
                  <a:pt x="17" y="21"/>
                </a:lnTo>
                <a:lnTo>
                  <a:pt x="10" y="31"/>
                </a:lnTo>
                <a:lnTo>
                  <a:pt x="5" y="45"/>
                </a:lnTo>
                <a:lnTo>
                  <a:pt x="2" y="62"/>
                </a:lnTo>
                <a:lnTo>
                  <a:pt x="0" y="79"/>
                </a:lnTo>
                <a:close/>
                <a:moveTo>
                  <a:pt x="24" y="79"/>
                </a:moveTo>
                <a:lnTo>
                  <a:pt x="25" y="66"/>
                </a:lnTo>
                <a:lnTo>
                  <a:pt x="27" y="55"/>
                </a:lnTo>
                <a:lnTo>
                  <a:pt x="30" y="45"/>
                </a:lnTo>
                <a:lnTo>
                  <a:pt x="34" y="37"/>
                </a:lnTo>
                <a:lnTo>
                  <a:pt x="41" y="30"/>
                </a:lnTo>
                <a:lnTo>
                  <a:pt x="48" y="25"/>
                </a:lnTo>
                <a:lnTo>
                  <a:pt x="56" y="23"/>
                </a:lnTo>
                <a:lnTo>
                  <a:pt x="66" y="22"/>
                </a:lnTo>
                <a:lnTo>
                  <a:pt x="75" y="23"/>
                </a:lnTo>
                <a:lnTo>
                  <a:pt x="84" y="25"/>
                </a:lnTo>
                <a:lnTo>
                  <a:pt x="90" y="30"/>
                </a:lnTo>
                <a:lnTo>
                  <a:pt x="96" y="37"/>
                </a:lnTo>
                <a:lnTo>
                  <a:pt x="101" y="45"/>
                </a:lnTo>
                <a:lnTo>
                  <a:pt x="104" y="55"/>
                </a:lnTo>
                <a:lnTo>
                  <a:pt x="106" y="66"/>
                </a:lnTo>
                <a:lnTo>
                  <a:pt x="107" y="79"/>
                </a:lnTo>
                <a:lnTo>
                  <a:pt x="106" y="92"/>
                </a:lnTo>
                <a:lnTo>
                  <a:pt x="104" y="103"/>
                </a:lnTo>
                <a:lnTo>
                  <a:pt x="101" y="114"/>
                </a:lnTo>
                <a:lnTo>
                  <a:pt x="96" y="121"/>
                </a:lnTo>
                <a:lnTo>
                  <a:pt x="90" y="128"/>
                </a:lnTo>
                <a:lnTo>
                  <a:pt x="84" y="133"/>
                </a:lnTo>
                <a:lnTo>
                  <a:pt x="75" y="135"/>
                </a:lnTo>
                <a:lnTo>
                  <a:pt x="66" y="136"/>
                </a:lnTo>
                <a:lnTo>
                  <a:pt x="56" y="135"/>
                </a:lnTo>
                <a:lnTo>
                  <a:pt x="48" y="133"/>
                </a:lnTo>
                <a:lnTo>
                  <a:pt x="41" y="128"/>
                </a:lnTo>
                <a:lnTo>
                  <a:pt x="34" y="121"/>
                </a:lnTo>
                <a:lnTo>
                  <a:pt x="30" y="114"/>
                </a:lnTo>
                <a:lnTo>
                  <a:pt x="27" y="103"/>
                </a:lnTo>
                <a:lnTo>
                  <a:pt x="25" y="92"/>
                </a:lnTo>
                <a:lnTo>
                  <a:pt x="24" y="7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08" name="Freeform 544"/>
          <p:cNvSpPr>
            <a:spLocks/>
          </p:cNvSpPr>
          <p:nvPr/>
        </p:nvSpPr>
        <p:spPr bwMode="auto">
          <a:xfrm>
            <a:off x="7219950" y="5440363"/>
            <a:ext cx="88900" cy="80962"/>
          </a:xfrm>
          <a:custGeom>
            <a:avLst/>
            <a:gdLst>
              <a:gd name="T0" fmla="*/ 88900 w 190"/>
              <a:gd name="T1" fmla="*/ 80962 h 155"/>
              <a:gd name="T2" fmla="*/ 88900 w 190"/>
              <a:gd name="T3" fmla="*/ 30818 h 155"/>
              <a:gd name="T4" fmla="*/ 87964 w 190"/>
              <a:gd name="T5" fmla="*/ 19849 h 155"/>
              <a:gd name="T6" fmla="*/ 86093 w 190"/>
              <a:gd name="T7" fmla="*/ 10969 h 155"/>
              <a:gd name="T8" fmla="*/ 79074 w 190"/>
              <a:gd name="T9" fmla="*/ 3134 h 155"/>
              <a:gd name="T10" fmla="*/ 68313 w 190"/>
              <a:gd name="T11" fmla="*/ 0 h 155"/>
              <a:gd name="T12" fmla="*/ 56615 w 190"/>
              <a:gd name="T13" fmla="*/ 3134 h 155"/>
              <a:gd name="T14" fmla="*/ 47725 w 190"/>
              <a:gd name="T15" fmla="*/ 12014 h 155"/>
              <a:gd name="T16" fmla="*/ 44450 w 190"/>
              <a:gd name="T17" fmla="*/ 6790 h 155"/>
              <a:gd name="T18" fmla="*/ 40239 w 190"/>
              <a:gd name="T19" fmla="*/ 3134 h 155"/>
              <a:gd name="T20" fmla="*/ 36028 w 190"/>
              <a:gd name="T21" fmla="*/ 522 h 155"/>
              <a:gd name="T22" fmla="*/ 29945 w 190"/>
              <a:gd name="T23" fmla="*/ 0 h 155"/>
              <a:gd name="T24" fmla="*/ 23863 w 190"/>
              <a:gd name="T25" fmla="*/ 522 h 155"/>
              <a:gd name="T26" fmla="*/ 18716 w 190"/>
              <a:gd name="T27" fmla="*/ 3134 h 155"/>
              <a:gd name="T28" fmla="*/ 14037 w 190"/>
              <a:gd name="T29" fmla="*/ 7313 h 155"/>
              <a:gd name="T30" fmla="*/ 10294 w 190"/>
              <a:gd name="T31" fmla="*/ 12536 h 155"/>
              <a:gd name="T32" fmla="*/ 0 w 190"/>
              <a:gd name="T33" fmla="*/ 1567 h 155"/>
              <a:gd name="T34" fmla="*/ 10762 w 190"/>
              <a:gd name="T35" fmla="*/ 80962 h 155"/>
              <a:gd name="T36" fmla="*/ 11229 w 190"/>
              <a:gd name="T37" fmla="*/ 29251 h 155"/>
              <a:gd name="T38" fmla="*/ 13101 w 190"/>
              <a:gd name="T39" fmla="*/ 20371 h 155"/>
              <a:gd name="T40" fmla="*/ 17780 w 190"/>
              <a:gd name="T41" fmla="*/ 15148 h 155"/>
              <a:gd name="T42" fmla="*/ 23395 w 190"/>
              <a:gd name="T43" fmla="*/ 12014 h 155"/>
              <a:gd name="T44" fmla="*/ 30413 w 190"/>
              <a:gd name="T45" fmla="*/ 12014 h 155"/>
              <a:gd name="T46" fmla="*/ 35092 w 190"/>
              <a:gd name="T47" fmla="*/ 14625 h 155"/>
              <a:gd name="T48" fmla="*/ 37899 w 190"/>
              <a:gd name="T49" fmla="*/ 19326 h 155"/>
              <a:gd name="T50" fmla="*/ 38835 w 190"/>
              <a:gd name="T51" fmla="*/ 27161 h 155"/>
              <a:gd name="T52" fmla="*/ 38835 w 190"/>
              <a:gd name="T53" fmla="*/ 80962 h 155"/>
              <a:gd name="T54" fmla="*/ 49597 w 190"/>
              <a:gd name="T55" fmla="*/ 33952 h 155"/>
              <a:gd name="T56" fmla="*/ 50533 w 190"/>
              <a:gd name="T57" fmla="*/ 24027 h 155"/>
              <a:gd name="T58" fmla="*/ 54276 w 190"/>
              <a:gd name="T59" fmla="*/ 17759 h 155"/>
              <a:gd name="T60" fmla="*/ 58955 w 190"/>
              <a:gd name="T61" fmla="*/ 12536 h 155"/>
              <a:gd name="T62" fmla="*/ 65973 w 190"/>
              <a:gd name="T63" fmla="*/ 11491 h 155"/>
              <a:gd name="T64" fmla="*/ 72056 w 190"/>
              <a:gd name="T65" fmla="*/ 12536 h 155"/>
              <a:gd name="T66" fmla="*/ 75331 w 190"/>
              <a:gd name="T67" fmla="*/ 16192 h 155"/>
              <a:gd name="T68" fmla="*/ 77203 w 190"/>
              <a:gd name="T69" fmla="*/ 22983 h 155"/>
              <a:gd name="T70" fmla="*/ 77671 w 190"/>
              <a:gd name="T71" fmla="*/ 32385 h 1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0"/>
              <a:gd name="T109" fmla="*/ 0 h 155"/>
              <a:gd name="T110" fmla="*/ 190 w 190"/>
              <a:gd name="T111" fmla="*/ 155 h 1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0" h="155">
                <a:moveTo>
                  <a:pt x="166" y="155"/>
                </a:moveTo>
                <a:lnTo>
                  <a:pt x="190" y="155"/>
                </a:lnTo>
                <a:lnTo>
                  <a:pt x="190" y="64"/>
                </a:lnTo>
                <a:lnTo>
                  <a:pt x="190" y="59"/>
                </a:lnTo>
                <a:lnTo>
                  <a:pt x="190" y="48"/>
                </a:lnTo>
                <a:lnTo>
                  <a:pt x="188" y="38"/>
                </a:lnTo>
                <a:lnTo>
                  <a:pt x="187" y="29"/>
                </a:lnTo>
                <a:lnTo>
                  <a:pt x="184" y="21"/>
                </a:lnTo>
                <a:lnTo>
                  <a:pt x="178" y="11"/>
                </a:lnTo>
                <a:lnTo>
                  <a:pt x="169" y="6"/>
                </a:lnTo>
                <a:lnTo>
                  <a:pt x="159" y="1"/>
                </a:lnTo>
                <a:lnTo>
                  <a:pt x="146" y="0"/>
                </a:lnTo>
                <a:lnTo>
                  <a:pt x="133" y="1"/>
                </a:lnTo>
                <a:lnTo>
                  <a:pt x="121" y="6"/>
                </a:lnTo>
                <a:lnTo>
                  <a:pt x="111" y="13"/>
                </a:lnTo>
                <a:lnTo>
                  <a:pt x="102" y="23"/>
                </a:lnTo>
                <a:lnTo>
                  <a:pt x="99" y="17"/>
                </a:lnTo>
                <a:lnTo>
                  <a:pt x="95" y="13"/>
                </a:lnTo>
                <a:lnTo>
                  <a:pt x="90" y="9"/>
                </a:lnTo>
                <a:lnTo>
                  <a:pt x="86" y="6"/>
                </a:lnTo>
                <a:lnTo>
                  <a:pt x="82" y="3"/>
                </a:lnTo>
                <a:lnTo>
                  <a:pt x="77" y="1"/>
                </a:lnTo>
                <a:lnTo>
                  <a:pt x="70" y="0"/>
                </a:lnTo>
                <a:lnTo>
                  <a:pt x="64" y="0"/>
                </a:lnTo>
                <a:lnTo>
                  <a:pt x="58" y="0"/>
                </a:lnTo>
                <a:lnTo>
                  <a:pt x="51" y="1"/>
                </a:lnTo>
                <a:lnTo>
                  <a:pt x="45" y="3"/>
                </a:lnTo>
                <a:lnTo>
                  <a:pt x="40" y="6"/>
                </a:lnTo>
                <a:lnTo>
                  <a:pt x="35" y="9"/>
                </a:lnTo>
                <a:lnTo>
                  <a:pt x="30" y="14"/>
                </a:lnTo>
                <a:lnTo>
                  <a:pt x="26" y="18"/>
                </a:lnTo>
                <a:lnTo>
                  <a:pt x="22" y="24"/>
                </a:lnTo>
                <a:lnTo>
                  <a:pt x="22" y="3"/>
                </a:lnTo>
                <a:lnTo>
                  <a:pt x="0" y="3"/>
                </a:lnTo>
                <a:lnTo>
                  <a:pt x="0" y="155"/>
                </a:lnTo>
                <a:lnTo>
                  <a:pt x="23" y="155"/>
                </a:lnTo>
                <a:lnTo>
                  <a:pt x="23" y="65"/>
                </a:lnTo>
                <a:lnTo>
                  <a:pt x="24" y="56"/>
                </a:lnTo>
                <a:lnTo>
                  <a:pt x="25" y="46"/>
                </a:lnTo>
                <a:lnTo>
                  <a:pt x="28" y="39"/>
                </a:lnTo>
                <a:lnTo>
                  <a:pt x="32" y="34"/>
                </a:lnTo>
                <a:lnTo>
                  <a:pt x="38" y="29"/>
                </a:lnTo>
                <a:lnTo>
                  <a:pt x="43" y="25"/>
                </a:lnTo>
                <a:lnTo>
                  <a:pt x="50" y="23"/>
                </a:lnTo>
                <a:lnTo>
                  <a:pt x="58" y="22"/>
                </a:lnTo>
                <a:lnTo>
                  <a:pt x="65" y="23"/>
                </a:lnTo>
                <a:lnTo>
                  <a:pt x="70" y="24"/>
                </a:lnTo>
                <a:lnTo>
                  <a:pt x="75" y="28"/>
                </a:lnTo>
                <a:lnTo>
                  <a:pt x="78" y="31"/>
                </a:lnTo>
                <a:lnTo>
                  <a:pt x="81" y="37"/>
                </a:lnTo>
                <a:lnTo>
                  <a:pt x="82" y="44"/>
                </a:lnTo>
                <a:lnTo>
                  <a:pt x="83" y="52"/>
                </a:lnTo>
                <a:lnTo>
                  <a:pt x="83" y="62"/>
                </a:lnTo>
                <a:lnTo>
                  <a:pt x="83" y="155"/>
                </a:lnTo>
                <a:lnTo>
                  <a:pt x="106" y="155"/>
                </a:lnTo>
                <a:lnTo>
                  <a:pt x="106" y="65"/>
                </a:lnTo>
                <a:lnTo>
                  <a:pt x="107" y="56"/>
                </a:lnTo>
                <a:lnTo>
                  <a:pt x="108" y="46"/>
                </a:lnTo>
                <a:lnTo>
                  <a:pt x="111" y="39"/>
                </a:lnTo>
                <a:lnTo>
                  <a:pt x="116" y="34"/>
                </a:lnTo>
                <a:lnTo>
                  <a:pt x="121" y="29"/>
                </a:lnTo>
                <a:lnTo>
                  <a:pt x="126" y="24"/>
                </a:lnTo>
                <a:lnTo>
                  <a:pt x="134" y="23"/>
                </a:lnTo>
                <a:lnTo>
                  <a:pt x="141" y="22"/>
                </a:lnTo>
                <a:lnTo>
                  <a:pt x="148" y="23"/>
                </a:lnTo>
                <a:lnTo>
                  <a:pt x="154" y="24"/>
                </a:lnTo>
                <a:lnTo>
                  <a:pt x="158" y="28"/>
                </a:lnTo>
                <a:lnTo>
                  <a:pt x="161" y="31"/>
                </a:lnTo>
                <a:lnTo>
                  <a:pt x="164" y="37"/>
                </a:lnTo>
                <a:lnTo>
                  <a:pt x="165" y="44"/>
                </a:lnTo>
                <a:lnTo>
                  <a:pt x="166" y="52"/>
                </a:lnTo>
                <a:lnTo>
                  <a:pt x="166" y="62"/>
                </a:lnTo>
                <a:lnTo>
                  <a:pt x="166"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09" name="Freeform 545"/>
          <p:cNvSpPr>
            <a:spLocks noEditPoints="1"/>
          </p:cNvSpPr>
          <p:nvPr/>
        </p:nvSpPr>
        <p:spPr bwMode="auto">
          <a:xfrm>
            <a:off x="7324726" y="5411789"/>
            <a:ext cx="9525" cy="109537"/>
          </a:xfrm>
          <a:custGeom>
            <a:avLst/>
            <a:gdLst>
              <a:gd name="T0" fmla="*/ 0 w 23"/>
              <a:gd name="T1" fmla="*/ 109537 h 208"/>
              <a:gd name="T2" fmla="*/ 9525 w 23"/>
              <a:gd name="T3" fmla="*/ 109537 h 208"/>
              <a:gd name="T4" fmla="*/ 9525 w 23"/>
              <a:gd name="T5" fmla="*/ 29491 h 208"/>
              <a:gd name="T6" fmla="*/ 0 w 23"/>
              <a:gd name="T7" fmla="*/ 29491 h 208"/>
              <a:gd name="T8" fmla="*/ 0 w 23"/>
              <a:gd name="T9" fmla="*/ 109537 h 208"/>
              <a:gd name="T10" fmla="*/ 0 w 23"/>
              <a:gd name="T11" fmla="*/ 14745 h 208"/>
              <a:gd name="T12" fmla="*/ 9525 w 23"/>
              <a:gd name="T13" fmla="*/ 14745 h 208"/>
              <a:gd name="T14" fmla="*/ 9525 w 23"/>
              <a:gd name="T15" fmla="*/ 0 h 208"/>
              <a:gd name="T16" fmla="*/ 0 w 23"/>
              <a:gd name="T17" fmla="*/ 0 h 208"/>
              <a:gd name="T18" fmla="*/ 0 w 23"/>
              <a:gd name="T19" fmla="*/ 14745 h 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8"/>
              <a:gd name="T32" fmla="*/ 23 w 23"/>
              <a:gd name="T33" fmla="*/ 208 h 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8">
                <a:moveTo>
                  <a:pt x="0" y="208"/>
                </a:moveTo>
                <a:lnTo>
                  <a:pt x="23" y="208"/>
                </a:lnTo>
                <a:lnTo>
                  <a:pt x="23" y="56"/>
                </a:lnTo>
                <a:lnTo>
                  <a:pt x="0" y="56"/>
                </a:lnTo>
                <a:lnTo>
                  <a:pt x="0" y="208"/>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10" name="Freeform 546"/>
          <p:cNvSpPr>
            <a:spLocks/>
          </p:cNvSpPr>
          <p:nvPr/>
        </p:nvSpPr>
        <p:spPr bwMode="auto">
          <a:xfrm>
            <a:off x="7351714" y="5440363"/>
            <a:ext cx="53975" cy="80962"/>
          </a:xfrm>
          <a:custGeom>
            <a:avLst/>
            <a:gdLst>
              <a:gd name="T0" fmla="*/ 43085 w 114"/>
              <a:gd name="T1" fmla="*/ 80962 h 155"/>
              <a:gd name="T2" fmla="*/ 53975 w 114"/>
              <a:gd name="T3" fmla="*/ 80962 h 155"/>
              <a:gd name="T4" fmla="*/ 53975 w 114"/>
              <a:gd name="T5" fmla="*/ 33429 h 155"/>
              <a:gd name="T6" fmla="*/ 53975 w 114"/>
              <a:gd name="T7" fmla="*/ 29773 h 155"/>
              <a:gd name="T8" fmla="*/ 53975 w 114"/>
              <a:gd name="T9" fmla="*/ 24027 h 155"/>
              <a:gd name="T10" fmla="*/ 53502 w 114"/>
              <a:gd name="T11" fmla="*/ 19326 h 155"/>
              <a:gd name="T12" fmla="*/ 53028 w 114"/>
              <a:gd name="T13" fmla="*/ 14625 h 155"/>
              <a:gd name="T14" fmla="*/ 51134 w 114"/>
              <a:gd name="T15" fmla="*/ 10969 h 155"/>
              <a:gd name="T16" fmla="*/ 49714 w 114"/>
              <a:gd name="T17" fmla="*/ 7835 h 155"/>
              <a:gd name="T18" fmla="*/ 47820 w 114"/>
              <a:gd name="T19" fmla="*/ 5746 h 155"/>
              <a:gd name="T20" fmla="*/ 45926 w 114"/>
              <a:gd name="T21" fmla="*/ 4179 h 155"/>
              <a:gd name="T22" fmla="*/ 43559 w 114"/>
              <a:gd name="T23" fmla="*/ 2089 h 155"/>
              <a:gd name="T24" fmla="*/ 41191 w 114"/>
              <a:gd name="T25" fmla="*/ 1045 h 155"/>
              <a:gd name="T26" fmla="*/ 37877 w 114"/>
              <a:gd name="T27" fmla="*/ 522 h 155"/>
              <a:gd name="T28" fmla="*/ 34563 w 114"/>
              <a:gd name="T29" fmla="*/ 0 h 155"/>
              <a:gd name="T30" fmla="*/ 31249 w 114"/>
              <a:gd name="T31" fmla="*/ 0 h 155"/>
              <a:gd name="T32" fmla="*/ 27934 w 114"/>
              <a:gd name="T33" fmla="*/ 0 h 155"/>
              <a:gd name="T34" fmla="*/ 25094 w 114"/>
              <a:gd name="T35" fmla="*/ 522 h 155"/>
              <a:gd name="T36" fmla="*/ 22253 w 114"/>
              <a:gd name="T37" fmla="*/ 1567 h 155"/>
              <a:gd name="T38" fmla="*/ 19412 w 114"/>
              <a:gd name="T39" fmla="*/ 3134 h 155"/>
              <a:gd name="T40" fmla="*/ 17045 w 114"/>
              <a:gd name="T41" fmla="*/ 4701 h 155"/>
              <a:gd name="T42" fmla="*/ 14677 w 114"/>
              <a:gd name="T43" fmla="*/ 7313 h 155"/>
              <a:gd name="T44" fmla="*/ 12784 w 114"/>
              <a:gd name="T45" fmla="*/ 10447 h 155"/>
              <a:gd name="T46" fmla="*/ 10416 w 114"/>
              <a:gd name="T47" fmla="*/ 13058 h 155"/>
              <a:gd name="T48" fmla="*/ 10416 w 114"/>
              <a:gd name="T49" fmla="*/ 1567 h 155"/>
              <a:gd name="T50" fmla="*/ 0 w 114"/>
              <a:gd name="T51" fmla="*/ 1567 h 155"/>
              <a:gd name="T52" fmla="*/ 0 w 114"/>
              <a:gd name="T53" fmla="*/ 80962 h 155"/>
              <a:gd name="T54" fmla="*/ 10890 w 114"/>
              <a:gd name="T55" fmla="*/ 80962 h 155"/>
              <a:gd name="T56" fmla="*/ 10890 w 114"/>
              <a:gd name="T57" fmla="*/ 35519 h 155"/>
              <a:gd name="T58" fmla="*/ 11837 w 114"/>
              <a:gd name="T59" fmla="*/ 30295 h 155"/>
              <a:gd name="T60" fmla="*/ 12784 w 114"/>
              <a:gd name="T61" fmla="*/ 25594 h 155"/>
              <a:gd name="T62" fmla="*/ 14204 w 114"/>
              <a:gd name="T63" fmla="*/ 21416 h 155"/>
              <a:gd name="T64" fmla="*/ 16098 w 114"/>
              <a:gd name="T65" fmla="*/ 17759 h 155"/>
              <a:gd name="T66" fmla="*/ 18939 w 114"/>
              <a:gd name="T67" fmla="*/ 15148 h 155"/>
              <a:gd name="T68" fmla="*/ 22253 w 114"/>
              <a:gd name="T69" fmla="*/ 13058 h 155"/>
              <a:gd name="T70" fmla="*/ 26041 w 114"/>
              <a:gd name="T71" fmla="*/ 12014 h 155"/>
              <a:gd name="T72" fmla="*/ 30302 w 114"/>
              <a:gd name="T73" fmla="*/ 11491 h 155"/>
              <a:gd name="T74" fmla="*/ 33616 w 114"/>
              <a:gd name="T75" fmla="*/ 12014 h 155"/>
              <a:gd name="T76" fmla="*/ 36457 w 114"/>
              <a:gd name="T77" fmla="*/ 12536 h 155"/>
              <a:gd name="T78" fmla="*/ 38351 w 114"/>
              <a:gd name="T79" fmla="*/ 14625 h 155"/>
              <a:gd name="T80" fmla="*/ 40718 w 114"/>
              <a:gd name="T81" fmla="*/ 16192 h 155"/>
              <a:gd name="T82" fmla="*/ 41665 w 114"/>
              <a:gd name="T83" fmla="*/ 19326 h 155"/>
              <a:gd name="T84" fmla="*/ 42612 w 114"/>
              <a:gd name="T85" fmla="*/ 22983 h 155"/>
              <a:gd name="T86" fmla="*/ 43085 w 114"/>
              <a:gd name="T87" fmla="*/ 27161 h 155"/>
              <a:gd name="T88" fmla="*/ 43085 w 114"/>
              <a:gd name="T89" fmla="*/ 32385 h 155"/>
              <a:gd name="T90" fmla="*/ 43085 w 114"/>
              <a:gd name="T91" fmla="*/ 80962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6"/>
                </a:lnTo>
                <a:lnTo>
                  <a:pt x="113" y="37"/>
                </a:lnTo>
                <a:lnTo>
                  <a:pt x="112" y="28"/>
                </a:lnTo>
                <a:lnTo>
                  <a:pt x="108" y="21"/>
                </a:lnTo>
                <a:lnTo>
                  <a:pt x="105" y="15"/>
                </a:lnTo>
                <a:lnTo>
                  <a:pt x="101" y="11"/>
                </a:lnTo>
                <a:lnTo>
                  <a:pt x="97" y="8"/>
                </a:lnTo>
                <a:lnTo>
                  <a:pt x="92" y="4"/>
                </a:lnTo>
                <a:lnTo>
                  <a:pt x="87" y="2"/>
                </a:lnTo>
                <a:lnTo>
                  <a:pt x="80" y="1"/>
                </a:lnTo>
                <a:lnTo>
                  <a:pt x="73" y="0"/>
                </a:lnTo>
                <a:lnTo>
                  <a:pt x="66" y="0"/>
                </a:lnTo>
                <a:lnTo>
                  <a:pt x="59" y="0"/>
                </a:lnTo>
                <a:lnTo>
                  <a:pt x="53" y="1"/>
                </a:lnTo>
                <a:lnTo>
                  <a:pt x="47" y="3"/>
                </a:lnTo>
                <a:lnTo>
                  <a:pt x="41" y="6"/>
                </a:lnTo>
                <a:lnTo>
                  <a:pt x="36" y="9"/>
                </a:lnTo>
                <a:lnTo>
                  <a:pt x="31" y="14"/>
                </a:lnTo>
                <a:lnTo>
                  <a:pt x="27" y="20"/>
                </a:lnTo>
                <a:lnTo>
                  <a:pt x="22" y="25"/>
                </a:lnTo>
                <a:lnTo>
                  <a:pt x="22" y="3"/>
                </a:lnTo>
                <a:lnTo>
                  <a:pt x="0" y="3"/>
                </a:lnTo>
                <a:lnTo>
                  <a:pt x="0" y="155"/>
                </a:lnTo>
                <a:lnTo>
                  <a:pt x="23" y="155"/>
                </a:lnTo>
                <a:lnTo>
                  <a:pt x="23" y="68"/>
                </a:lnTo>
                <a:lnTo>
                  <a:pt x="25" y="58"/>
                </a:lnTo>
                <a:lnTo>
                  <a:pt x="27" y="49"/>
                </a:lnTo>
                <a:lnTo>
                  <a:pt x="30" y="41"/>
                </a:lnTo>
                <a:lnTo>
                  <a:pt x="34" y="34"/>
                </a:lnTo>
                <a:lnTo>
                  <a:pt x="40" y="29"/>
                </a:lnTo>
                <a:lnTo>
                  <a:pt x="47" y="25"/>
                </a:lnTo>
                <a:lnTo>
                  <a:pt x="55" y="23"/>
                </a:lnTo>
                <a:lnTo>
                  <a:pt x="64" y="22"/>
                </a:lnTo>
                <a:lnTo>
                  <a:pt x="71" y="23"/>
                </a:lnTo>
                <a:lnTo>
                  <a:pt x="77" y="24"/>
                </a:lnTo>
                <a:lnTo>
                  <a:pt x="81" y="28"/>
                </a:lnTo>
                <a:lnTo>
                  <a:pt x="86" y="31"/>
                </a:lnTo>
                <a:lnTo>
                  <a:pt x="88" y="37"/>
                </a:lnTo>
                <a:lnTo>
                  <a:pt x="90" y="44"/>
                </a:lnTo>
                <a:lnTo>
                  <a:pt x="91" y="52"/>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11" name="Freeform 547"/>
          <p:cNvSpPr>
            <a:spLocks noEditPoints="1"/>
          </p:cNvSpPr>
          <p:nvPr/>
        </p:nvSpPr>
        <p:spPr bwMode="auto">
          <a:xfrm>
            <a:off x="7423151" y="5411789"/>
            <a:ext cx="9525" cy="109537"/>
          </a:xfrm>
          <a:custGeom>
            <a:avLst/>
            <a:gdLst>
              <a:gd name="T0" fmla="*/ 0 w 23"/>
              <a:gd name="T1" fmla="*/ 109537 h 208"/>
              <a:gd name="T2" fmla="*/ 9525 w 23"/>
              <a:gd name="T3" fmla="*/ 109537 h 208"/>
              <a:gd name="T4" fmla="*/ 9525 w 23"/>
              <a:gd name="T5" fmla="*/ 29491 h 208"/>
              <a:gd name="T6" fmla="*/ 0 w 23"/>
              <a:gd name="T7" fmla="*/ 29491 h 208"/>
              <a:gd name="T8" fmla="*/ 0 w 23"/>
              <a:gd name="T9" fmla="*/ 109537 h 208"/>
              <a:gd name="T10" fmla="*/ 0 w 23"/>
              <a:gd name="T11" fmla="*/ 14745 h 208"/>
              <a:gd name="T12" fmla="*/ 9525 w 23"/>
              <a:gd name="T13" fmla="*/ 14745 h 208"/>
              <a:gd name="T14" fmla="*/ 9525 w 23"/>
              <a:gd name="T15" fmla="*/ 0 h 208"/>
              <a:gd name="T16" fmla="*/ 0 w 23"/>
              <a:gd name="T17" fmla="*/ 0 h 208"/>
              <a:gd name="T18" fmla="*/ 0 w 23"/>
              <a:gd name="T19" fmla="*/ 14745 h 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8"/>
              <a:gd name="T32" fmla="*/ 23 w 23"/>
              <a:gd name="T33" fmla="*/ 208 h 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8">
                <a:moveTo>
                  <a:pt x="0" y="208"/>
                </a:moveTo>
                <a:lnTo>
                  <a:pt x="23" y="208"/>
                </a:lnTo>
                <a:lnTo>
                  <a:pt x="23" y="56"/>
                </a:lnTo>
                <a:lnTo>
                  <a:pt x="0" y="56"/>
                </a:lnTo>
                <a:lnTo>
                  <a:pt x="0" y="208"/>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12" name="Freeform 548"/>
          <p:cNvSpPr>
            <a:spLocks noEditPoints="1"/>
          </p:cNvSpPr>
          <p:nvPr/>
        </p:nvSpPr>
        <p:spPr bwMode="auto">
          <a:xfrm>
            <a:off x="7446964" y="5440363"/>
            <a:ext cx="58737" cy="112712"/>
          </a:xfrm>
          <a:custGeom>
            <a:avLst/>
            <a:gdLst>
              <a:gd name="T0" fmla="*/ 48481 w 126"/>
              <a:gd name="T1" fmla="*/ 112712 h 215"/>
              <a:gd name="T2" fmla="*/ 58737 w 126"/>
              <a:gd name="T3" fmla="*/ 1573 h 215"/>
              <a:gd name="T4" fmla="*/ 48481 w 126"/>
              <a:gd name="T5" fmla="*/ 13106 h 215"/>
              <a:gd name="T6" fmla="*/ 44752 w 126"/>
              <a:gd name="T7" fmla="*/ 7339 h 215"/>
              <a:gd name="T8" fmla="*/ 39624 w 126"/>
              <a:gd name="T9" fmla="*/ 3145 h 215"/>
              <a:gd name="T10" fmla="*/ 34030 w 126"/>
              <a:gd name="T11" fmla="*/ 524 h 215"/>
              <a:gd name="T12" fmla="*/ 27970 w 126"/>
              <a:gd name="T13" fmla="*/ 0 h 215"/>
              <a:gd name="T14" fmla="*/ 16316 w 126"/>
              <a:gd name="T15" fmla="*/ 3145 h 215"/>
              <a:gd name="T16" fmla="*/ 7459 w 126"/>
              <a:gd name="T17" fmla="*/ 11009 h 215"/>
              <a:gd name="T18" fmla="*/ 1865 w 126"/>
              <a:gd name="T19" fmla="*/ 23591 h 215"/>
              <a:gd name="T20" fmla="*/ 0 w 126"/>
              <a:gd name="T21" fmla="*/ 41415 h 215"/>
              <a:gd name="T22" fmla="*/ 1865 w 126"/>
              <a:gd name="T23" fmla="*/ 58715 h 215"/>
              <a:gd name="T24" fmla="*/ 7459 w 126"/>
              <a:gd name="T25" fmla="*/ 71821 h 215"/>
              <a:gd name="T26" fmla="*/ 16316 w 126"/>
              <a:gd name="T27" fmla="*/ 79685 h 215"/>
              <a:gd name="T28" fmla="*/ 27970 w 126"/>
              <a:gd name="T29" fmla="*/ 82830 h 215"/>
              <a:gd name="T30" fmla="*/ 34030 w 126"/>
              <a:gd name="T31" fmla="*/ 82306 h 215"/>
              <a:gd name="T32" fmla="*/ 40090 w 126"/>
              <a:gd name="T33" fmla="*/ 79685 h 215"/>
              <a:gd name="T34" fmla="*/ 45218 w 126"/>
              <a:gd name="T35" fmla="*/ 75491 h 215"/>
              <a:gd name="T36" fmla="*/ 48481 w 126"/>
              <a:gd name="T37" fmla="*/ 70248 h 215"/>
              <a:gd name="T38" fmla="*/ 11654 w 126"/>
              <a:gd name="T39" fmla="*/ 34076 h 215"/>
              <a:gd name="T40" fmla="*/ 13985 w 126"/>
              <a:gd name="T41" fmla="*/ 23591 h 215"/>
              <a:gd name="T42" fmla="*/ 19113 w 126"/>
              <a:gd name="T43" fmla="*/ 16251 h 215"/>
              <a:gd name="T44" fmla="*/ 25639 w 126"/>
              <a:gd name="T45" fmla="*/ 12582 h 215"/>
              <a:gd name="T46" fmla="*/ 34030 w 126"/>
              <a:gd name="T47" fmla="*/ 12582 h 215"/>
              <a:gd name="T48" fmla="*/ 41023 w 126"/>
              <a:gd name="T49" fmla="*/ 16251 h 215"/>
              <a:gd name="T50" fmla="*/ 46151 w 126"/>
              <a:gd name="T51" fmla="*/ 23591 h 215"/>
              <a:gd name="T52" fmla="*/ 48481 w 126"/>
              <a:gd name="T53" fmla="*/ 34600 h 215"/>
              <a:gd name="T54" fmla="*/ 48481 w 126"/>
              <a:gd name="T55" fmla="*/ 48230 h 215"/>
              <a:gd name="T56" fmla="*/ 46151 w 126"/>
              <a:gd name="T57" fmla="*/ 59764 h 215"/>
              <a:gd name="T58" fmla="*/ 41489 w 126"/>
              <a:gd name="T59" fmla="*/ 67103 h 215"/>
              <a:gd name="T60" fmla="*/ 34496 w 126"/>
              <a:gd name="T61" fmla="*/ 70773 h 215"/>
              <a:gd name="T62" fmla="*/ 26572 w 126"/>
              <a:gd name="T63" fmla="*/ 70773 h 215"/>
              <a:gd name="T64" fmla="*/ 19113 w 126"/>
              <a:gd name="T65" fmla="*/ 67103 h 215"/>
              <a:gd name="T66" fmla="*/ 13985 w 126"/>
              <a:gd name="T67" fmla="*/ 59239 h 215"/>
              <a:gd name="T68" fmla="*/ 11654 w 126"/>
              <a:gd name="T69" fmla="*/ 47706 h 2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215"/>
              <a:gd name="T107" fmla="*/ 126 w 126"/>
              <a:gd name="T108" fmla="*/ 215 h 2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215">
                <a:moveTo>
                  <a:pt x="104" y="134"/>
                </a:moveTo>
                <a:lnTo>
                  <a:pt x="104" y="215"/>
                </a:lnTo>
                <a:lnTo>
                  <a:pt x="126" y="215"/>
                </a:lnTo>
                <a:lnTo>
                  <a:pt x="126" y="3"/>
                </a:lnTo>
                <a:lnTo>
                  <a:pt x="104" y="3"/>
                </a:lnTo>
                <a:lnTo>
                  <a:pt x="104" y="25"/>
                </a:lnTo>
                <a:lnTo>
                  <a:pt x="100" y="20"/>
                </a:lnTo>
                <a:lnTo>
                  <a:pt x="96" y="14"/>
                </a:lnTo>
                <a:lnTo>
                  <a:pt x="90" y="10"/>
                </a:lnTo>
                <a:lnTo>
                  <a:pt x="85" y="6"/>
                </a:lnTo>
                <a:lnTo>
                  <a:pt x="80" y="3"/>
                </a:lnTo>
                <a:lnTo>
                  <a:pt x="73" y="1"/>
                </a:lnTo>
                <a:lnTo>
                  <a:pt x="67" y="0"/>
                </a:lnTo>
                <a:lnTo>
                  <a:pt x="60" y="0"/>
                </a:lnTo>
                <a:lnTo>
                  <a:pt x="47" y="1"/>
                </a:lnTo>
                <a:lnTo>
                  <a:pt x="35" y="6"/>
                </a:lnTo>
                <a:lnTo>
                  <a:pt x="25" y="11"/>
                </a:lnTo>
                <a:lnTo>
                  <a:pt x="16" y="21"/>
                </a:lnTo>
                <a:lnTo>
                  <a:pt x="9" y="32"/>
                </a:lnTo>
                <a:lnTo>
                  <a:pt x="4" y="45"/>
                </a:lnTo>
                <a:lnTo>
                  <a:pt x="1" y="62"/>
                </a:lnTo>
                <a:lnTo>
                  <a:pt x="0" y="79"/>
                </a:lnTo>
                <a:lnTo>
                  <a:pt x="1" y="96"/>
                </a:lnTo>
                <a:lnTo>
                  <a:pt x="4" y="112"/>
                </a:lnTo>
                <a:lnTo>
                  <a:pt x="9" y="126"/>
                </a:lnTo>
                <a:lnTo>
                  <a:pt x="16" y="137"/>
                </a:lnTo>
                <a:lnTo>
                  <a:pt x="25" y="147"/>
                </a:lnTo>
                <a:lnTo>
                  <a:pt x="35" y="152"/>
                </a:lnTo>
                <a:lnTo>
                  <a:pt x="47" y="157"/>
                </a:lnTo>
                <a:lnTo>
                  <a:pt x="60" y="158"/>
                </a:lnTo>
                <a:lnTo>
                  <a:pt x="67" y="158"/>
                </a:lnTo>
                <a:lnTo>
                  <a:pt x="73" y="157"/>
                </a:lnTo>
                <a:lnTo>
                  <a:pt x="80" y="155"/>
                </a:lnTo>
                <a:lnTo>
                  <a:pt x="86" y="152"/>
                </a:lnTo>
                <a:lnTo>
                  <a:pt x="91" y="149"/>
                </a:lnTo>
                <a:lnTo>
                  <a:pt x="97" y="144"/>
                </a:lnTo>
                <a:lnTo>
                  <a:pt x="101" y="140"/>
                </a:lnTo>
                <a:lnTo>
                  <a:pt x="104" y="134"/>
                </a:lnTo>
                <a:close/>
                <a:moveTo>
                  <a:pt x="24" y="78"/>
                </a:moveTo>
                <a:lnTo>
                  <a:pt x="25" y="65"/>
                </a:lnTo>
                <a:lnTo>
                  <a:pt x="27" y="55"/>
                </a:lnTo>
                <a:lnTo>
                  <a:pt x="30" y="45"/>
                </a:lnTo>
                <a:lnTo>
                  <a:pt x="35" y="37"/>
                </a:lnTo>
                <a:lnTo>
                  <a:pt x="41" y="31"/>
                </a:lnTo>
                <a:lnTo>
                  <a:pt x="48" y="27"/>
                </a:lnTo>
                <a:lnTo>
                  <a:pt x="55" y="24"/>
                </a:lnTo>
                <a:lnTo>
                  <a:pt x="65" y="23"/>
                </a:lnTo>
                <a:lnTo>
                  <a:pt x="73" y="24"/>
                </a:lnTo>
                <a:lnTo>
                  <a:pt x="82" y="27"/>
                </a:lnTo>
                <a:lnTo>
                  <a:pt x="88" y="31"/>
                </a:lnTo>
                <a:lnTo>
                  <a:pt x="94" y="38"/>
                </a:lnTo>
                <a:lnTo>
                  <a:pt x="99" y="45"/>
                </a:lnTo>
                <a:lnTo>
                  <a:pt x="102" y="56"/>
                </a:lnTo>
                <a:lnTo>
                  <a:pt x="104" y="66"/>
                </a:lnTo>
                <a:lnTo>
                  <a:pt x="105" y="79"/>
                </a:lnTo>
                <a:lnTo>
                  <a:pt x="104" y="92"/>
                </a:lnTo>
                <a:lnTo>
                  <a:pt x="102" y="103"/>
                </a:lnTo>
                <a:lnTo>
                  <a:pt x="99" y="114"/>
                </a:lnTo>
                <a:lnTo>
                  <a:pt x="94" y="121"/>
                </a:lnTo>
                <a:lnTo>
                  <a:pt x="89" y="128"/>
                </a:lnTo>
                <a:lnTo>
                  <a:pt x="82" y="133"/>
                </a:lnTo>
                <a:lnTo>
                  <a:pt x="74" y="135"/>
                </a:lnTo>
                <a:lnTo>
                  <a:pt x="66" y="136"/>
                </a:lnTo>
                <a:lnTo>
                  <a:pt x="57" y="135"/>
                </a:lnTo>
                <a:lnTo>
                  <a:pt x="48" y="133"/>
                </a:lnTo>
                <a:lnTo>
                  <a:pt x="41" y="128"/>
                </a:lnTo>
                <a:lnTo>
                  <a:pt x="35" y="121"/>
                </a:lnTo>
                <a:lnTo>
                  <a:pt x="30" y="113"/>
                </a:lnTo>
                <a:lnTo>
                  <a:pt x="27" y="102"/>
                </a:lnTo>
                <a:lnTo>
                  <a:pt x="25" y="91"/>
                </a:lnTo>
                <a:lnTo>
                  <a:pt x="24" y="7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13" name="Freeform 549"/>
          <p:cNvSpPr>
            <a:spLocks/>
          </p:cNvSpPr>
          <p:nvPr/>
        </p:nvSpPr>
        <p:spPr bwMode="auto">
          <a:xfrm>
            <a:off x="7521576" y="5441951"/>
            <a:ext cx="53975" cy="80963"/>
          </a:xfrm>
          <a:custGeom>
            <a:avLst/>
            <a:gdLst>
              <a:gd name="T0" fmla="*/ 10890 w 114"/>
              <a:gd name="T1" fmla="*/ 0 h 155"/>
              <a:gd name="T2" fmla="*/ 0 w 114"/>
              <a:gd name="T3" fmla="*/ 0 h 155"/>
              <a:gd name="T4" fmla="*/ 0 w 114"/>
              <a:gd name="T5" fmla="*/ 47533 h 155"/>
              <a:gd name="T6" fmla="*/ 0 w 114"/>
              <a:gd name="T7" fmla="*/ 51190 h 155"/>
              <a:gd name="T8" fmla="*/ 0 w 114"/>
              <a:gd name="T9" fmla="*/ 56935 h 155"/>
              <a:gd name="T10" fmla="*/ 473 w 114"/>
              <a:gd name="T11" fmla="*/ 61636 h 155"/>
              <a:gd name="T12" fmla="*/ 1420 w 114"/>
              <a:gd name="T13" fmla="*/ 66337 h 155"/>
              <a:gd name="T14" fmla="*/ 2841 w 114"/>
              <a:gd name="T15" fmla="*/ 69994 h 155"/>
              <a:gd name="T16" fmla="*/ 4261 w 114"/>
              <a:gd name="T17" fmla="*/ 72606 h 155"/>
              <a:gd name="T18" fmla="*/ 6155 w 114"/>
              <a:gd name="T19" fmla="*/ 75217 h 155"/>
              <a:gd name="T20" fmla="*/ 8049 w 114"/>
              <a:gd name="T21" fmla="*/ 76784 h 155"/>
              <a:gd name="T22" fmla="*/ 10416 w 114"/>
              <a:gd name="T23" fmla="*/ 77829 h 155"/>
              <a:gd name="T24" fmla="*/ 12784 w 114"/>
              <a:gd name="T25" fmla="*/ 79396 h 155"/>
              <a:gd name="T26" fmla="*/ 16098 w 114"/>
              <a:gd name="T27" fmla="*/ 80441 h 155"/>
              <a:gd name="T28" fmla="*/ 18939 w 114"/>
              <a:gd name="T29" fmla="*/ 80963 h 155"/>
              <a:gd name="T30" fmla="*/ 21779 w 114"/>
              <a:gd name="T31" fmla="*/ 80963 h 155"/>
              <a:gd name="T32" fmla="*/ 25567 w 114"/>
              <a:gd name="T33" fmla="*/ 80963 h 155"/>
              <a:gd name="T34" fmla="*/ 28881 w 114"/>
              <a:gd name="T35" fmla="*/ 80441 h 155"/>
              <a:gd name="T36" fmla="*/ 31722 w 114"/>
              <a:gd name="T37" fmla="*/ 79396 h 155"/>
              <a:gd name="T38" fmla="*/ 35036 w 114"/>
              <a:gd name="T39" fmla="*/ 77307 h 155"/>
              <a:gd name="T40" fmla="*/ 37404 w 114"/>
              <a:gd name="T41" fmla="*/ 75740 h 155"/>
              <a:gd name="T42" fmla="*/ 39298 w 114"/>
              <a:gd name="T43" fmla="*/ 73128 h 155"/>
              <a:gd name="T44" fmla="*/ 41191 w 114"/>
              <a:gd name="T45" fmla="*/ 70516 h 155"/>
              <a:gd name="T46" fmla="*/ 43559 w 114"/>
              <a:gd name="T47" fmla="*/ 67904 h 155"/>
              <a:gd name="T48" fmla="*/ 43559 w 114"/>
              <a:gd name="T49" fmla="*/ 79396 h 155"/>
              <a:gd name="T50" fmla="*/ 53975 w 114"/>
              <a:gd name="T51" fmla="*/ 79396 h 155"/>
              <a:gd name="T52" fmla="*/ 53975 w 114"/>
              <a:gd name="T53" fmla="*/ 0 h 155"/>
              <a:gd name="T54" fmla="*/ 43085 w 114"/>
              <a:gd name="T55" fmla="*/ 0 h 155"/>
              <a:gd name="T56" fmla="*/ 43085 w 114"/>
              <a:gd name="T57" fmla="*/ 42832 h 155"/>
              <a:gd name="T58" fmla="*/ 42138 w 114"/>
              <a:gd name="T59" fmla="*/ 48578 h 155"/>
              <a:gd name="T60" fmla="*/ 41665 w 114"/>
              <a:gd name="T61" fmla="*/ 54324 h 155"/>
              <a:gd name="T62" fmla="*/ 40245 w 114"/>
              <a:gd name="T63" fmla="*/ 59025 h 155"/>
              <a:gd name="T64" fmla="*/ 37877 w 114"/>
              <a:gd name="T65" fmla="*/ 62681 h 155"/>
              <a:gd name="T66" fmla="*/ 35510 w 114"/>
              <a:gd name="T67" fmla="*/ 65815 h 155"/>
              <a:gd name="T68" fmla="*/ 32196 w 114"/>
              <a:gd name="T69" fmla="*/ 67904 h 155"/>
              <a:gd name="T70" fmla="*/ 28408 w 114"/>
              <a:gd name="T71" fmla="*/ 68949 h 155"/>
              <a:gd name="T72" fmla="*/ 23673 w 114"/>
              <a:gd name="T73" fmla="*/ 69471 h 155"/>
              <a:gd name="T74" fmla="*/ 20359 w 114"/>
              <a:gd name="T75" fmla="*/ 69471 h 155"/>
              <a:gd name="T76" fmla="*/ 17518 w 114"/>
              <a:gd name="T77" fmla="*/ 68427 h 155"/>
              <a:gd name="T78" fmla="*/ 15624 w 114"/>
              <a:gd name="T79" fmla="*/ 66337 h 155"/>
              <a:gd name="T80" fmla="*/ 13257 w 114"/>
              <a:gd name="T81" fmla="*/ 64770 h 155"/>
              <a:gd name="T82" fmla="*/ 12310 w 114"/>
              <a:gd name="T83" fmla="*/ 61636 h 155"/>
              <a:gd name="T84" fmla="*/ 11363 w 114"/>
              <a:gd name="T85" fmla="*/ 57980 h 155"/>
              <a:gd name="T86" fmla="*/ 10890 w 114"/>
              <a:gd name="T87" fmla="*/ 53801 h 155"/>
              <a:gd name="T88" fmla="*/ 10890 w 114"/>
              <a:gd name="T89" fmla="*/ 48578 h 155"/>
              <a:gd name="T90" fmla="*/ 10890 w 114"/>
              <a:gd name="T91" fmla="*/ 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23" y="0"/>
                </a:moveTo>
                <a:lnTo>
                  <a:pt x="0" y="0"/>
                </a:lnTo>
                <a:lnTo>
                  <a:pt x="0" y="91"/>
                </a:lnTo>
                <a:lnTo>
                  <a:pt x="0" y="98"/>
                </a:lnTo>
                <a:lnTo>
                  <a:pt x="0" y="109"/>
                </a:lnTo>
                <a:lnTo>
                  <a:pt x="1" y="118"/>
                </a:lnTo>
                <a:lnTo>
                  <a:pt x="3" y="127"/>
                </a:lnTo>
                <a:lnTo>
                  <a:pt x="6" y="134"/>
                </a:lnTo>
                <a:lnTo>
                  <a:pt x="9" y="139"/>
                </a:lnTo>
                <a:lnTo>
                  <a:pt x="13" y="144"/>
                </a:lnTo>
                <a:lnTo>
                  <a:pt x="17" y="147"/>
                </a:lnTo>
                <a:lnTo>
                  <a:pt x="22" y="149"/>
                </a:lnTo>
                <a:lnTo>
                  <a:pt x="27" y="152"/>
                </a:lnTo>
                <a:lnTo>
                  <a:pt x="34" y="154"/>
                </a:lnTo>
                <a:lnTo>
                  <a:pt x="40" y="155"/>
                </a:lnTo>
                <a:lnTo>
                  <a:pt x="46" y="155"/>
                </a:lnTo>
                <a:lnTo>
                  <a:pt x="54" y="155"/>
                </a:lnTo>
                <a:lnTo>
                  <a:pt x="61" y="154"/>
                </a:lnTo>
                <a:lnTo>
                  <a:pt x="67" y="152"/>
                </a:lnTo>
                <a:lnTo>
                  <a:pt x="74" y="148"/>
                </a:lnTo>
                <a:lnTo>
                  <a:pt x="79" y="145"/>
                </a:lnTo>
                <a:lnTo>
                  <a:pt x="83" y="140"/>
                </a:lnTo>
                <a:lnTo>
                  <a:pt x="87" y="135"/>
                </a:lnTo>
                <a:lnTo>
                  <a:pt x="92" y="130"/>
                </a:lnTo>
                <a:lnTo>
                  <a:pt x="92" y="152"/>
                </a:lnTo>
                <a:lnTo>
                  <a:pt x="114" y="152"/>
                </a:lnTo>
                <a:lnTo>
                  <a:pt x="114" y="0"/>
                </a:lnTo>
                <a:lnTo>
                  <a:pt x="91" y="0"/>
                </a:lnTo>
                <a:lnTo>
                  <a:pt x="91" y="82"/>
                </a:lnTo>
                <a:lnTo>
                  <a:pt x="89" y="93"/>
                </a:lnTo>
                <a:lnTo>
                  <a:pt x="88" y="104"/>
                </a:lnTo>
                <a:lnTo>
                  <a:pt x="85" y="113"/>
                </a:lnTo>
                <a:lnTo>
                  <a:pt x="80" y="120"/>
                </a:lnTo>
                <a:lnTo>
                  <a:pt x="75" y="126"/>
                </a:lnTo>
                <a:lnTo>
                  <a:pt x="68" y="130"/>
                </a:lnTo>
                <a:lnTo>
                  <a:pt x="60" y="132"/>
                </a:lnTo>
                <a:lnTo>
                  <a:pt x="50" y="133"/>
                </a:lnTo>
                <a:lnTo>
                  <a:pt x="43" y="133"/>
                </a:lnTo>
                <a:lnTo>
                  <a:pt x="37" y="131"/>
                </a:lnTo>
                <a:lnTo>
                  <a:pt x="33" y="127"/>
                </a:lnTo>
                <a:lnTo>
                  <a:pt x="28" y="124"/>
                </a:lnTo>
                <a:lnTo>
                  <a:pt x="26" y="118"/>
                </a:lnTo>
                <a:lnTo>
                  <a:pt x="24" y="111"/>
                </a:lnTo>
                <a:lnTo>
                  <a:pt x="23" y="103"/>
                </a:lnTo>
                <a:lnTo>
                  <a:pt x="23" y="93"/>
                </a:lnTo>
                <a:lnTo>
                  <a:pt x="23"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14" name="Freeform 550"/>
          <p:cNvSpPr>
            <a:spLocks noEditPoints="1"/>
          </p:cNvSpPr>
          <p:nvPr/>
        </p:nvSpPr>
        <p:spPr bwMode="auto">
          <a:xfrm>
            <a:off x="7588250" y="5440363"/>
            <a:ext cx="58738" cy="82550"/>
          </a:xfrm>
          <a:custGeom>
            <a:avLst/>
            <a:gdLst>
              <a:gd name="T0" fmla="*/ 45948 w 124"/>
              <a:gd name="T1" fmla="*/ 59039 h 158"/>
              <a:gd name="T2" fmla="*/ 43106 w 124"/>
              <a:gd name="T3" fmla="*/ 64264 h 158"/>
              <a:gd name="T4" fmla="*/ 38843 w 124"/>
              <a:gd name="T5" fmla="*/ 67921 h 158"/>
              <a:gd name="T6" fmla="*/ 33632 w 124"/>
              <a:gd name="T7" fmla="*/ 70533 h 158"/>
              <a:gd name="T8" fmla="*/ 26053 w 124"/>
              <a:gd name="T9" fmla="*/ 70011 h 158"/>
              <a:gd name="T10" fmla="*/ 19421 w 124"/>
              <a:gd name="T11" fmla="*/ 66876 h 158"/>
              <a:gd name="T12" fmla="*/ 14685 w 124"/>
              <a:gd name="T13" fmla="*/ 60606 h 158"/>
              <a:gd name="T14" fmla="*/ 12316 w 124"/>
              <a:gd name="T15" fmla="*/ 51202 h 158"/>
              <a:gd name="T16" fmla="*/ 58738 w 124"/>
              <a:gd name="T17" fmla="*/ 45455 h 158"/>
              <a:gd name="T18" fmla="*/ 58264 w 124"/>
              <a:gd name="T19" fmla="*/ 30826 h 158"/>
              <a:gd name="T20" fmla="*/ 54001 w 124"/>
              <a:gd name="T21" fmla="*/ 15674 h 158"/>
              <a:gd name="T22" fmla="*/ 46422 w 124"/>
              <a:gd name="T23" fmla="*/ 5747 h 158"/>
              <a:gd name="T24" fmla="*/ 36001 w 124"/>
              <a:gd name="T25" fmla="*/ 522 h 158"/>
              <a:gd name="T26" fmla="*/ 23211 w 124"/>
              <a:gd name="T27" fmla="*/ 522 h 158"/>
              <a:gd name="T28" fmla="*/ 12316 w 124"/>
              <a:gd name="T29" fmla="*/ 5747 h 158"/>
              <a:gd name="T30" fmla="*/ 4737 w 124"/>
              <a:gd name="T31" fmla="*/ 16719 h 158"/>
              <a:gd name="T32" fmla="*/ 474 w 124"/>
              <a:gd name="T33" fmla="*/ 32916 h 158"/>
              <a:gd name="T34" fmla="*/ 474 w 124"/>
              <a:gd name="T35" fmla="*/ 51202 h 158"/>
              <a:gd name="T36" fmla="*/ 4737 w 124"/>
              <a:gd name="T37" fmla="*/ 66353 h 158"/>
              <a:gd name="T38" fmla="*/ 12316 w 124"/>
              <a:gd name="T39" fmla="*/ 76803 h 158"/>
              <a:gd name="T40" fmla="*/ 23211 w 124"/>
              <a:gd name="T41" fmla="*/ 82028 h 158"/>
              <a:gd name="T42" fmla="*/ 34580 w 124"/>
              <a:gd name="T43" fmla="*/ 82028 h 158"/>
              <a:gd name="T44" fmla="*/ 44527 w 124"/>
              <a:gd name="T45" fmla="*/ 78370 h 158"/>
              <a:gd name="T46" fmla="*/ 51633 w 124"/>
              <a:gd name="T47" fmla="*/ 71578 h 158"/>
              <a:gd name="T48" fmla="*/ 56370 w 124"/>
              <a:gd name="T49" fmla="*/ 62174 h 158"/>
              <a:gd name="T50" fmla="*/ 46896 w 124"/>
              <a:gd name="T51" fmla="*/ 55904 h 158"/>
              <a:gd name="T52" fmla="*/ 12316 w 124"/>
              <a:gd name="T53" fmla="*/ 29258 h 158"/>
              <a:gd name="T54" fmla="*/ 15158 w 124"/>
              <a:gd name="T55" fmla="*/ 20376 h 158"/>
              <a:gd name="T56" fmla="*/ 19421 w 124"/>
              <a:gd name="T57" fmla="*/ 14629 h 158"/>
              <a:gd name="T58" fmla="*/ 25579 w 124"/>
              <a:gd name="T59" fmla="*/ 12017 h 158"/>
              <a:gd name="T60" fmla="*/ 33632 w 124"/>
              <a:gd name="T61" fmla="*/ 12017 h 158"/>
              <a:gd name="T62" fmla="*/ 40264 w 124"/>
              <a:gd name="T63" fmla="*/ 15152 h 158"/>
              <a:gd name="T64" fmla="*/ 44527 w 124"/>
              <a:gd name="T65" fmla="*/ 20376 h 158"/>
              <a:gd name="T66" fmla="*/ 46422 w 124"/>
              <a:gd name="T67" fmla="*/ 29258 h 158"/>
              <a:gd name="T68" fmla="*/ 11369 w 124"/>
              <a:gd name="T69" fmla="*/ 34483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8"/>
              <a:gd name="T107" fmla="*/ 124 w 124"/>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8">
                <a:moveTo>
                  <a:pt x="99" y="107"/>
                </a:moveTo>
                <a:lnTo>
                  <a:pt x="97" y="113"/>
                </a:lnTo>
                <a:lnTo>
                  <a:pt x="94" y="119"/>
                </a:lnTo>
                <a:lnTo>
                  <a:pt x="91" y="123"/>
                </a:lnTo>
                <a:lnTo>
                  <a:pt x="87" y="128"/>
                </a:lnTo>
                <a:lnTo>
                  <a:pt x="82" y="130"/>
                </a:lnTo>
                <a:lnTo>
                  <a:pt x="77" y="133"/>
                </a:lnTo>
                <a:lnTo>
                  <a:pt x="71" y="135"/>
                </a:lnTo>
                <a:lnTo>
                  <a:pt x="63" y="135"/>
                </a:lnTo>
                <a:lnTo>
                  <a:pt x="55" y="134"/>
                </a:lnTo>
                <a:lnTo>
                  <a:pt x="48" y="131"/>
                </a:lnTo>
                <a:lnTo>
                  <a:pt x="41" y="128"/>
                </a:lnTo>
                <a:lnTo>
                  <a:pt x="35" y="122"/>
                </a:lnTo>
                <a:lnTo>
                  <a:pt x="31" y="116"/>
                </a:lnTo>
                <a:lnTo>
                  <a:pt x="28" y="108"/>
                </a:lnTo>
                <a:lnTo>
                  <a:pt x="26" y="98"/>
                </a:lnTo>
                <a:lnTo>
                  <a:pt x="24" y="87"/>
                </a:lnTo>
                <a:lnTo>
                  <a:pt x="124" y="87"/>
                </a:lnTo>
                <a:lnTo>
                  <a:pt x="124" y="75"/>
                </a:lnTo>
                <a:lnTo>
                  <a:pt x="123" y="59"/>
                </a:lnTo>
                <a:lnTo>
                  <a:pt x="119" y="43"/>
                </a:lnTo>
                <a:lnTo>
                  <a:pt x="114" y="30"/>
                </a:lnTo>
                <a:lnTo>
                  <a:pt x="108" y="20"/>
                </a:lnTo>
                <a:lnTo>
                  <a:pt x="98" y="11"/>
                </a:lnTo>
                <a:lnTo>
                  <a:pt x="88" y="4"/>
                </a:lnTo>
                <a:lnTo>
                  <a:pt x="76" y="1"/>
                </a:lnTo>
                <a:lnTo>
                  <a:pt x="61" y="0"/>
                </a:lnTo>
                <a:lnTo>
                  <a:pt x="49" y="1"/>
                </a:lnTo>
                <a:lnTo>
                  <a:pt x="36" y="6"/>
                </a:lnTo>
                <a:lnTo>
                  <a:pt x="26" y="11"/>
                </a:lnTo>
                <a:lnTo>
                  <a:pt x="17" y="21"/>
                </a:lnTo>
                <a:lnTo>
                  <a:pt x="10" y="32"/>
                </a:lnTo>
                <a:lnTo>
                  <a:pt x="4" y="46"/>
                </a:lnTo>
                <a:lnTo>
                  <a:pt x="1" y="63"/>
                </a:lnTo>
                <a:lnTo>
                  <a:pt x="0" y="80"/>
                </a:lnTo>
                <a:lnTo>
                  <a:pt x="1" y="98"/>
                </a:lnTo>
                <a:lnTo>
                  <a:pt x="4" y="113"/>
                </a:lnTo>
                <a:lnTo>
                  <a:pt x="10" y="127"/>
                </a:lnTo>
                <a:lnTo>
                  <a:pt x="17" y="137"/>
                </a:lnTo>
                <a:lnTo>
                  <a:pt x="26" y="147"/>
                </a:lnTo>
                <a:lnTo>
                  <a:pt x="36" y="152"/>
                </a:lnTo>
                <a:lnTo>
                  <a:pt x="49" y="157"/>
                </a:lnTo>
                <a:lnTo>
                  <a:pt x="61" y="158"/>
                </a:lnTo>
                <a:lnTo>
                  <a:pt x="73" y="157"/>
                </a:lnTo>
                <a:lnTo>
                  <a:pt x="85" y="155"/>
                </a:lnTo>
                <a:lnTo>
                  <a:pt x="94" y="150"/>
                </a:lnTo>
                <a:lnTo>
                  <a:pt x="102" y="144"/>
                </a:lnTo>
                <a:lnTo>
                  <a:pt x="109" y="137"/>
                </a:lnTo>
                <a:lnTo>
                  <a:pt x="115" y="128"/>
                </a:lnTo>
                <a:lnTo>
                  <a:pt x="119" y="119"/>
                </a:lnTo>
                <a:lnTo>
                  <a:pt x="121" y="107"/>
                </a:lnTo>
                <a:lnTo>
                  <a:pt x="99" y="107"/>
                </a:lnTo>
                <a:close/>
                <a:moveTo>
                  <a:pt x="24" y="66"/>
                </a:moveTo>
                <a:lnTo>
                  <a:pt x="26" y="56"/>
                </a:lnTo>
                <a:lnTo>
                  <a:pt x="28" y="48"/>
                </a:lnTo>
                <a:lnTo>
                  <a:pt x="32" y="39"/>
                </a:lnTo>
                <a:lnTo>
                  <a:pt x="36" y="34"/>
                </a:lnTo>
                <a:lnTo>
                  <a:pt x="41" y="28"/>
                </a:lnTo>
                <a:lnTo>
                  <a:pt x="48" y="24"/>
                </a:lnTo>
                <a:lnTo>
                  <a:pt x="54" y="23"/>
                </a:lnTo>
                <a:lnTo>
                  <a:pt x="62" y="22"/>
                </a:lnTo>
                <a:lnTo>
                  <a:pt x="71" y="23"/>
                </a:lnTo>
                <a:lnTo>
                  <a:pt x="78" y="24"/>
                </a:lnTo>
                <a:lnTo>
                  <a:pt x="85" y="29"/>
                </a:lnTo>
                <a:lnTo>
                  <a:pt x="90" y="34"/>
                </a:lnTo>
                <a:lnTo>
                  <a:pt x="94" y="39"/>
                </a:lnTo>
                <a:lnTo>
                  <a:pt x="97" y="48"/>
                </a:lnTo>
                <a:lnTo>
                  <a:pt x="98" y="56"/>
                </a:lnTo>
                <a:lnTo>
                  <a:pt x="99" y="66"/>
                </a:lnTo>
                <a:lnTo>
                  <a:pt x="24" y="66"/>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15" name="Freeform 551"/>
          <p:cNvSpPr>
            <a:spLocks/>
          </p:cNvSpPr>
          <p:nvPr/>
        </p:nvSpPr>
        <p:spPr bwMode="auto">
          <a:xfrm>
            <a:off x="7691439" y="5411789"/>
            <a:ext cx="84137" cy="109537"/>
          </a:xfrm>
          <a:custGeom>
            <a:avLst/>
            <a:gdLst>
              <a:gd name="T0" fmla="*/ 10933 w 177"/>
              <a:gd name="T1" fmla="*/ 16325 h 208"/>
              <a:gd name="T2" fmla="*/ 11884 w 177"/>
              <a:gd name="T3" fmla="*/ 21065 h 208"/>
              <a:gd name="T4" fmla="*/ 12834 w 177"/>
              <a:gd name="T5" fmla="*/ 25804 h 208"/>
              <a:gd name="T6" fmla="*/ 35651 w 177"/>
              <a:gd name="T7" fmla="*/ 109537 h 208"/>
              <a:gd name="T8" fmla="*/ 47060 w 177"/>
              <a:gd name="T9" fmla="*/ 109537 h 208"/>
              <a:gd name="T10" fmla="*/ 69876 w 177"/>
              <a:gd name="T11" fmla="*/ 25804 h 208"/>
              <a:gd name="T12" fmla="*/ 72253 w 177"/>
              <a:gd name="T13" fmla="*/ 16325 h 208"/>
              <a:gd name="T14" fmla="*/ 72253 w 177"/>
              <a:gd name="T15" fmla="*/ 109537 h 208"/>
              <a:gd name="T16" fmla="*/ 84137 w 177"/>
              <a:gd name="T17" fmla="*/ 109537 h 208"/>
              <a:gd name="T18" fmla="*/ 84137 w 177"/>
              <a:gd name="T19" fmla="*/ 0 h 208"/>
              <a:gd name="T20" fmla="*/ 66549 w 177"/>
              <a:gd name="T21" fmla="*/ 0 h 208"/>
              <a:gd name="T22" fmla="*/ 43257 w 177"/>
              <a:gd name="T23" fmla="*/ 83733 h 208"/>
              <a:gd name="T24" fmla="*/ 41355 w 177"/>
              <a:gd name="T25" fmla="*/ 92685 h 208"/>
              <a:gd name="T26" fmla="*/ 39454 w 177"/>
              <a:gd name="T27" fmla="*/ 83733 h 208"/>
              <a:gd name="T28" fmla="*/ 17113 w 177"/>
              <a:gd name="T29" fmla="*/ 0 h 208"/>
              <a:gd name="T30" fmla="*/ 0 w 177"/>
              <a:gd name="T31" fmla="*/ 0 h 208"/>
              <a:gd name="T32" fmla="*/ 0 w 177"/>
              <a:gd name="T33" fmla="*/ 109537 h 208"/>
              <a:gd name="T34" fmla="*/ 10933 w 177"/>
              <a:gd name="T35" fmla="*/ 109537 h 208"/>
              <a:gd name="T36" fmla="*/ 10933 w 177"/>
              <a:gd name="T37" fmla="*/ 16325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7"/>
              <a:gd name="T58" fmla="*/ 0 h 208"/>
              <a:gd name="T59" fmla="*/ 177 w 177"/>
              <a:gd name="T60" fmla="*/ 208 h 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7" h="208">
                <a:moveTo>
                  <a:pt x="23" y="31"/>
                </a:moveTo>
                <a:lnTo>
                  <a:pt x="25" y="40"/>
                </a:lnTo>
                <a:lnTo>
                  <a:pt x="27" y="49"/>
                </a:lnTo>
                <a:lnTo>
                  <a:pt x="75" y="208"/>
                </a:lnTo>
                <a:lnTo>
                  <a:pt x="99" y="208"/>
                </a:lnTo>
                <a:lnTo>
                  <a:pt x="147" y="49"/>
                </a:lnTo>
                <a:lnTo>
                  <a:pt x="152" y="31"/>
                </a:lnTo>
                <a:lnTo>
                  <a:pt x="152" y="208"/>
                </a:lnTo>
                <a:lnTo>
                  <a:pt x="177" y="208"/>
                </a:lnTo>
                <a:lnTo>
                  <a:pt x="177" y="0"/>
                </a:lnTo>
                <a:lnTo>
                  <a:pt x="140" y="0"/>
                </a:lnTo>
                <a:lnTo>
                  <a:pt x="91" y="159"/>
                </a:lnTo>
                <a:lnTo>
                  <a:pt x="87" y="176"/>
                </a:lnTo>
                <a:lnTo>
                  <a:pt x="83" y="159"/>
                </a:lnTo>
                <a:lnTo>
                  <a:pt x="36" y="0"/>
                </a:lnTo>
                <a:lnTo>
                  <a:pt x="0" y="0"/>
                </a:lnTo>
                <a:lnTo>
                  <a:pt x="0" y="208"/>
                </a:lnTo>
                <a:lnTo>
                  <a:pt x="23" y="208"/>
                </a:lnTo>
                <a:lnTo>
                  <a:pt x="23" y="3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16" name="Rectangle 552"/>
          <p:cNvSpPr>
            <a:spLocks noChangeArrowheads="1"/>
          </p:cNvSpPr>
          <p:nvPr/>
        </p:nvSpPr>
        <p:spPr bwMode="auto">
          <a:xfrm>
            <a:off x="7794625" y="5505451"/>
            <a:ext cx="12700" cy="1587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417" name="Freeform 553"/>
          <p:cNvSpPr>
            <a:spLocks noEditPoints="1"/>
          </p:cNvSpPr>
          <p:nvPr/>
        </p:nvSpPr>
        <p:spPr bwMode="auto">
          <a:xfrm>
            <a:off x="6375401" y="5611814"/>
            <a:ext cx="60325" cy="103187"/>
          </a:xfrm>
          <a:custGeom>
            <a:avLst/>
            <a:gdLst>
              <a:gd name="T0" fmla="*/ 36943 w 129"/>
              <a:gd name="T1" fmla="*/ 103187 h 195"/>
              <a:gd name="T2" fmla="*/ 48166 w 129"/>
              <a:gd name="T3" fmla="*/ 103187 h 195"/>
              <a:gd name="T4" fmla="*/ 48166 w 129"/>
              <a:gd name="T5" fmla="*/ 77258 h 195"/>
              <a:gd name="T6" fmla="*/ 60325 w 129"/>
              <a:gd name="T7" fmla="*/ 77258 h 195"/>
              <a:gd name="T8" fmla="*/ 60325 w 129"/>
              <a:gd name="T9" fmla="*/ 65087 h 195"/>
              <a:gd name="T10" fmla="*/ 48166 w 129"/>
              <a:gd name="T11" fmla="*/ 65087 h 195"/>
              <a:gd name="T12" fmla="*/ 48166 w 129"/>
              <a:gd name="T13" fmla="*/ 0 h 195"/>
              <a:gd name="T14" fmla="*/ 36943 w 129"/>
              <a:gd name="T15" fmla="*/ 0 h 195"/>
              <a:gd name="T16" fmla="*/ 0 w 129"/>
              <a:gd name="T17" fmla="*/ 64029 h 195"/>
              <a:gd name="T18" fmla="*/ 0 w 129"/>
              <a:gd name="T19" fmla="*/ 77258 h 195"/>
              <a:gd name="T20" fmla="*/ 36943 w 129"/>
              <a:gd name="T21" fmla="*/ 77258 h 195"/>
              <a:gd name="T22" fmla="*/ 36943 w 129"/>
              <a:gd name="T23" fmla="*/ 103187 h 195"/>
              <a:gd name="T24" fmla="*/ 10288 w 129"/>
              <a:gd name="T25" fmla="*/ 65087 h 195"/>
              <a:gd name="T26" fmla="*/ 36943 w 129"/>
              <a:gd name="T27" fmla="*/ 17462 h 195"/>
              <a:gd name="T28" fmla="*/ 36943 w 129"/>
              <a:gd name="T29" fmla="*/ 65087 h 195"/>
              <a:gd name="T30" fmla="*/ 10288 w 129"/>
              <a:gd name="T31" fmla="*/ 65087 h 1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
              <a:gd name="T49" fmla="*/ 0 h 195"/>
              <a:gd name="T50" fmla="*/ 129 w 129"/>
              <a:gd name="T51" fmla="*/ 195 h 19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 h="195">
                <a:moveTo>
                  <a:pt x="79" y="195"/>
                </a:moveTo>
                <a:lnTo>
                  <a:pt x="103" y="195"/>
                </a:lnTo>
                <a:lnTo>
                  <a:pt x="103" y="146"/>
                </a:lnTo>
                <a:lnTo>
                  <a:pt x="129" y="146"/>
                </a:lnTo>
                <a:lnTo>
                  <a:pt x="129" y="123"/>
                </a:lnTo>
                <a:lnTo>
                  <a:pt x="103" y="123"/>
                </a:lnTo>
                <a:lnTo>
                  <a:pt x="103" y="0"/>
                </a:lnTo>
                <a:lnTo>
                  <a:pt x="79" y="0"/>
                </a:lnTo>
                <a:lnTo>
                  <a:pt x="0" y="121"/>
                </a:lnTo>
                <a:lnTo>
                  <a:pt x="0" y="146"/>
                </a:lnTo>
                <a:lnTo>
                  <a:pt x="79" y="146"/>
                </a:lnTo>
                <a:lnTo>
                  <a:pt x="79" y="195"/>
                </a:lnTo>
                <a:close/>
                <a:moveTo>
                  <a:pt x="22" y="123"/>
                </a:moveTo>
                <a:lnTo>
                  <a:pt x="79" y="33"/>
                </a:lnTo>
                <a:lnTo>
                  <a:pt x="79" y="123"/>
                </a:lnTo>
                <a:lnTo>
                  <a:pt x="22" y="12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18" name="Freeform 554"/>
          <p:cNvSpPr>
            <a:spLocks noEditPoints="1"/>
          </p:cNvSpPr>
          <p:nvPr/>
        </p:nvSpPr>
        <p:spPr bwMode="auto">
          <a:xfrm>
            <a:off x="6443664" y="5608638"/>
            <a:ext cx="58737" cy="107950"/>
          </a:xfrm>
          <a:custGeom>
            <a:avLst/>
            <a:gdLst>
              <a:gd name="T0" fmla="*/ 7925 w 126"/>
              <a:gd name="T1" fmla="*/ 51858 h 204"/>
              <a:gd name="T2" fmla="*/ 2331 w 126"/>
              <a:gd name="T3" fmla="*/ 60854 h 204"/>
              <a:gd name="T4" fmla="*/ 0 w 126"/>
              <a:gd name="T5" fmla="*/ 74083 h 204"/>
              <a:gd name="T6" fmla="*/ 4662 w 126"/>
              <a:gd name="T7" fmla="*/ 93663 h 204"/>
              <a:gd name="T8" fmla="*/ 16782 w 126"/>
              <a:gd name="T9" fmla="*/ 105304 h 204"/>
              <a:gd name="T10" fmla="*/ 35895 w 126"/>
              <a:gd name="T11" fmla="*/ 107421 h 204"/>
              <a:gd name="T12" fmla="*/ 50812 w 126"/>
              <a:gd name="T13" fmla="*/ 98425 h 204"/>
              <a:gd name="T14" fmla="*/ 58271 w 126"/>
              <a:gd name="T15" fmla="*/ 81492 h 204"/>
              <a:gd name="T16" fmla="*/ 57805 w 126"/>
              <a:gd name="T17" fmla="*/ 65087 h 204"/>
              <a:gd name="T18" fmla="*/ 52677 w 126"/>
              <a:gd name="T19" fmla="*/ 54504 h 204"/>
              <a:gd name="T20" fmla="*/ 44286 w 126"/>
              <a:gd name="T21" fmla="*/ 47625 h 204"/>
              <a:gd name="T22" fmla="*/ 51278 w 126"/>
              <a:gd name="T23" fmla="*/ 41275 h 204"/>
              <a:gd name="T24" fmla="*/ 55474 w 126"/>
              <a:gd name="T25" fmla="*/ 33337 h 204"/>
              <a:gd name="T26" fmla="*/ 55474 w 126"/>
              <a:gd name="T27" fmla="*/ 20108 h 204"/>
              <a:gd name="T28" fmla="*/ 48481 w 126"/>
              <a:gd name="T29" fmla="*/ 7408 h 204"/>
              <a:gd name="T30" fmla="*/ 34963 w 126"/>
              <a:gd name="T31" fmla="*/ 529 h 204"/>
              <a:gd name="T32" fmla="*/ 18181 w 126"/>
              <a:gd name="T33" fmla="*/ 2117 h 204"/>
              <a:gd name="T34" fmla="*/ 6993 w 126"/>
              <a:gd name="T35" fmla="*/ 11113 h 204"/>
              <a:gd name="T36" fmla="*/ 3263 w 126"/>
              <a:gd name="T37" fmla="*/ 25929 h 204"/>
              <a:gd name="T38" fmla="*/ 4662 w 126"/>
              <a:gd name="T39" fmla="*/ 36513 h 204"/>
              <a:gd name="T40" fmla="*/ 9790 w 126"/>
              <a:gd name="T41" fmla="*/ 43921 h 204"/>
              <a:gd name="T42" fmla="*/ 14451 w 126"/>
              <a:gd name="T43" fmla="*/ 27517 h 204"/>
              <a:gd name="T44" fmla="*/ 16782 w 126"/>
              <a:gd name="T45" fmla="*/ 18521 h 204"/>
              <a:gd name="T46" fmla="*/ 22842 w 126"/>
              <a:gd name="T47" fmla="*/ 13758 h 204"/>
              <a:gd name="T48" fmla="*/ 32632 w 126"/>
              <a:gd name="T49" fmla="*/ 12171 h 204"/>
              <a:gd name="T50" fmla="*/ 40090 w 126"/>
              <a:gd name="T51" fmla="*/ 16404 h 204"/>
              <a:gd name="T52" fmla="*/ 43354 w 126"/>
              <a:gd name="T53" fmla="*/ 23813 h 204"/>
              <a:gd name="T54" fmla="*/ 42887 w 126"/>
              <a:gd name="T55" fmla="*/ 33867 h 204"/>
              <a:gd name="T56" fmla="*/ 38226 w 126"/>
              <a:gd name="T57" fmla="*/ 40746 h 204"/>
              <a:gd name="T58" fmla="*/ 29369 w 126"/>
              <a:gd name="T59" fmla="*/ 43392 h 204"/>
              <a:gd name="T60" fmla="*/ 20511 w 126"/>
              <a:gd name="T61" fmla="*/ 40746 h 204"/>
              <a:gd name="T62" fmla="*/ 15384 w 126"/>
              <a:gd name="T63" fmla="*/ 33867 h 204"/>
              <a:gd name="T64" fmla="*/ 12120 w 126"/>
              <a:gd name="T65" fmla="*/ 74083 h 204"/>
              <a:gd name="T66" fmla="*/ 14451 w 126"/>
              <a:gd name="T67" fmla="*/ 62442 h 204"/>
              <a:gd name="T68" fmla="*/ 22376 w 126"/>
              <a:gd name="T69" fmla="*/ 55562 h 204"/>
              <a:gd name="T70" fmla="*/ 33098 w 126"/>
              <a:gd name="T71" fmla="*/ 55033 h 204"/>
              <a:gd name="T72" fmla="*/ 42421 w 126"/>
              <a:gd name="T73" fmla="*/ 59796 h 204"/>
              <a:gd name="T74" fmla="*/ 46617 w 126"/>
              <a:gd name="T75" fmla="*/ 69850 h 204"/>
              <a:gd name="T76" fmla="*/ 46151 w 126"/>
              <a:gd name="T77" fmla="*/ 82550 h 204"/>
              <a:gd name="T78" fmla="*/ 39624 w 126"/>
              <a:gd name="T79" fmla="*/ 92075 h 204"/>
              <a:gd name="T80" fmla="*/ 29369 w 126"/>
              <a:gd name="T81" fmla="*/ 94721 h 204"/>
              <a:gd name="T82" fmla="*/ 19113 w 126"/>
              <a:gd name="T83" fmla="*/ 92075 h 204"/>
              <a:gd name="T84" fmla="*/ 13053 w 126"/>
              <a:gd name="T85" fmla="*/ 82550 h 2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6"/>
              <a:gd name="T130" fmla="*/ 0 h 204"/>
              <a:gd name="T131" fmla="*/ 126 w 126"/>
              <a:gd name="T132" fmla="*/ 204 h 2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6" h="204">
                <a:moveTo>
                  <a:pt x="31" y="90"/>
                </a:moveTo>
                <a:lnTo>
                  <a:pt x="24" y="93"/>
                </a:lnTo>
                <a:lnTo>
                  <a:pt x="17" y="98"/>
                </a:lnTo>
                <a:lnTo>
                  <a:pt x="12" y="103"/>
                </a:lnTo>
                <a:lnTo>
                  <a:pt x="8" y="108"/>
                </a:lnTo>
                <a:lnTo>
                  <a:pt x="5" y="115"/>
                </a:lnTo>
                <a:lnTo>
                  <a:pt x="3" y="123"/>
                </a:lnTo>
                <a:lnTo>
                  <a:pt x="0" y="132"/>
                </a:lnTo>
                <a:lnTo>
                  <a:pt x="0" y="140"/>
                </a:lnTo>
                <a:lnTo>
                  <a:pt x="2" y="154"/>
                </a:lnTo>
                <a:lnTo>
                  <a:pt x="5" y="167"/>
                </a:lnTo>
                <a:lnTo>
                  <a:pt x="10" y="177"/>
                </a:lnTo>
                <a:lnTo>
                  <a:pt x="17" y="186"/>
                </a:lnTo>
                <a:lnTo>
                  <a:pt x="26" y="193"/>
                </a:lnTo>
                <a:lnTo>
                  <a:pt x="36" y="199"/>
                </a:lnTo>
                <a:lnTo>
                  <a:pt x="49" y="203"/>
                </a:lnTo>
                <a:lnTo>
                  <a:pt x="63" y="204"/>
                </a:lnTo>
                <a:lnTo>
                  <a:pt x="77" y="203"/>
                </a:lnTo>
                <a:lnTo>
                  <a:pt x="89" y="199"/>
                </a:lnTo>
                <a:lnTo>
                  <a:pt x="101" y="193"/>
                </a:lnTo>
                <a:lnTo>
                  <a:pt x="109" y="186"/>
                </a:lnTo>
                <a:lnTo>
                  <a:pt x="116" y="177"/>
                </a:lnTo>
                <a:lnTo>
                  <a:pt x="122" y="167"/>
                </a:lnTo>
                <a:lnTo>
                  <a:pt x="125" y="154"/>
                </a:lnTo>
                <a:lnTo>
                  <a:pt x="126" y="140"/>
                </a:lnTo>
                <a:lnTo>
                  <a:pt x="126" y="132"/>
                </a:lnTo>
                <a:lnTo>
                  <a:pt x="124" y="123"/>
                </a:lnTo>
                <a:lnTo>
                  <a:pt x="122" y="115"/>
                </a:lnTo>
                <a:lnTo>
                  <a:pt x="119" y="108"/>
                </a:lnTo>
                <a:lnTo>
                  <a:pt x="113" y="103"/>
                </a:lnTo>
                <a:lnTo>
                  <a:pt x="108" y="98"/>
                </a:lnTo>
                <a:lnTo>
                  <a:pt x="103" y="93"/>
                </a:lnTo>
                <a:lnTo>
                  <a:pt x="95" y="90"/>
                </a:lnTo>
                <a:lnTo>
                  <a:pt x="101" y="86"/>
                </a:lnTo>
                <a:lnTo>
                  <a:pt x="106" y="83"/>
                </a:lnTo>
                <a:lnTo>
                  <a:pt x="110" y="78"/>
                </a:lnTo>
                <a:lnTo>
                  <a:pt x="113" y="73"/>
                </a:lnTo>
                <a:lnTo>
                  <a:pt x="116" y="69"/>
                </a:lnTo>
                <a:lnTo>
                  <a:pt x="119" y="63"/>
                </a:lnTo>
                <a:lnTo>
                  <a:pt x="120" y="56"/>
                </a:lnTo>
                <a:lnTo>
                  <a:pt x="120" y="49"/>
                </a:lnTo>
                <a:lnTo>
                  <a:pt x="119" y="38"/>
                </a:lnTo>
                <a:lnTo>
                  <a:pt x="115" y="29"/>
                </a:lnTo>
                <a:lnTo>
                  <a:pt x="111" y="21"/>
                </a:lnTo>
                <a:lnTo>
                  <a:pt x="104" y="14"/>
                </a:lnTo>
                <a:lnTo>
                  <a:pt x="96" y="8"/>
                </a:lnTo>
                <a:lnTo>
                  <a:pt x="87" y="4"/>
                </a:lnTo>
                <a:lnTo>
                  <a:pt x="75" y="1"/>
                </a:lnTo>
                <a:lnTo>
                  <a:pt x="63" y="0"/>
                </a:lnTo>
                <a:lnTo>
                  <a:pt x="51" y="1"/>
                </a:lnTo>
                <a:lnTo>
                  <a:pt x="39" y="4"/>
                </a:lnTo>
                <a:lnTo>
                  <a:pt x="30" y="8"/>
                </a:lnTo>
                <a:lnTo>
                  <a:pt x="22" y="14"/>
                </a:lnTo>
                <a:lnTo>
                  <a:pt x="15" y="21"/>
                </a:lnTo>
                <a:lnTo>
                  <a:pt x="11" y="29"/>
                </a:lnTo>
                <a:lnTo>
                  <a:pt x="8" y="38"/>
                </a:lnTo>
                <a:lnTo>
                  <a:pt x="7" y="49"/>
                </a:lnTo>
                <a:lnTo>
                  <a:pt x="7" y="56"/>
                </a:lnTo>
                <a:lnTo>
                  <a:pt x="8" y="63"/>
                </a:lnTo>
                <a:lnTo>
                  <a:pt x="10" y="69"/>
                </a:lnTo>
                <a:lnTo>
                  <a:pt x="13" y="73"/>
                </a:lnTo>
                <a:lnTo>
                  <a:pt x="16" y="78"/>
                </a:lnTo>
                <a:lnTo>
                  <a:pt x="21" y="83"/>
                </a:lnTo>
                <a:lnTo>
                  <a:pt x="25" y="86"/>
                </a:lnTo>
                <a:lnTo>
                  <a:pt x="31" y="90"/>
                </a:lnTo>
                <a:close/>
                <a:moveTo>
                  <a:pt x="31" y="52"/>
                </a:moveTo>
                <a:lnTo>
                  <a:pt x="32" y="45"/>
                </a:lnTo>
                <a:lnTo>
                  <a:pt x="33" y="40"/>
                </a:lnTo>
                <a:lnTo>
                  <a:pt x="36" y="35"/>
                </a:lnTo>
                <a:lnTo>
                  <a:pt x="39" y="31"/>
                </a:lnTo>
                <a:lnTo>
                  <a:pt x="44" y="28"/>
                </a:lnTo>
                <a:lnTo>
                  <a:pt x="49" y="26"/>
                </a:lnTo>
                <a:lnTo>
                  <a:pt x="55" y="23"/>
                </a:lnTo>
                <a:lnTo>
                  <a:pt x="63" y="23"/>
                </a:lnTo>
                <a:lnTo>
                  <a:pt x="70" y="23"/>
                </a:lnTo>
                <a:lnTo>
                  <a:pt x="76" y="26"/>
                </a:lnTo>
                <a:lnTo>
                  <a:pt x="82" y="28"/>
                </a:lnTo>
                <a:lnTo>
                  <a:pt x="86" y="31"/>
                </a:lnTo>
                <a:lnTo>
                  <a:pt x="89" y="35"/>
                </a:lnTo>
                <a:lnTo>
                  <a:pt x="92" y="40"/>
                </a:lnTo>
                <a:lnTo>
                  <a:pt x="93" y="45"/>
                </a:lnTo>
                <a:lnTo>
                  <a:pt x="94" y="52"/>
                </a:lnTo>
                <a:lnTo>
                  <a:pt x="93" y="58"/>
                </a:lnTo>
                <a:lnTo>
                  <a:pt x="92" y="64"/>
                </a:lnTo>
                <a:lnTo>
                  <a:pt x="89" y="69"/>
                </a:lnTo>
                <a:lnTo>
                  <a:pt x="86" y="73"/>
                </a:lnTo>
                <a:lnTo>
                  <a:pt x="82" y="77"/>
                </a:lnTo>
                <a:lnTo>
                  <a:pt x="75" y="79"/>
                </a:lnTo>
                <a:lnTo>
                  <a:pt x="70" y="82"/>
                </a:lnTo>
                <a:lnTo>
                  <a:pt x="63" y="82"/>
                </a:lnTo>
                <a:lnTo>
                  <a:pt x="55" y="82"/>
                </a:lnTo>
                <a:lnTo>
                  <a:pt x="50" y="79"/>
                </a:lnTo>
                <a:lnTo>
                  <a:pt x="44" y="77"/>
                </a:lnTo>
                <a:lnTo>
                  <a:pt x="39" y="73"/>
                </a:lnTo>
                <a:lnTo>
                  <a:pt x="36" y="69"/>
                </a:lnTo>
                <a:lnTo>
                  <a:pt x="33" y="64"/>
                </a:lnTo>
                <a:lnTo>
                  <a:pt x="32" y="58"/>
                </a:lnTo>
                <a:lnTo>
                  <a:pt x="31" y="52"/>
                </a:lnTo>
                <a:close/>
                <a:moveTo>
                  <a:pt x="26" y="140"/>
                </a:moveTo>
                <a:lnTo>
                  <a:pt x="27" y="132"/>
                </a:lnTo>
                <a:lnTo>
                  <a:pt x="28" y="125"/>
                </a:lnTo>
                <a:lnTo>
                  <a:pt x="31" y="118"/>
                </a:lnTo>
                <a:lnTo>
                  <a:pt x="35" y="113"/>
                </a:lnTo>
                <a:lnTo>
                  <a:pt x="41" y="108"/>
                </a:lnTo>
                <a:lnTo>
                  <a:pt x="48" y="105"/>
                </a:lnTo>
                <a:lnTo>
                  <a:pt x="55" y="104"/>
                </a:lnTo>
                <a:lnTo>
                  <a:pt x="63" y="103"/>
                </a:lnTo>
                <a:lnTo>
                  <a:pt x="71" y="104"/>
                </a:lnTo>
                <a:lnTo>
                  <a:pt x="79" y="105"/>
                </a:lnTo>
                <a:lnTo>
                  <a:pt x="85" y="108"/>
                </a:lnTo>
                <a:lnTo>
                  <a:pt x="91" y="113"/>
                </a:lnTo>
                <a:lnTo>
                  <a:pt x="95" y="118"/>
                </a:lnTo>
                <a:lnTo>
                  <a:pt x="99" y="125"/>
                </a:lnTo>
                <a:lnTo>
                  <a:pt x="100" y="132"/>
                </a:lnTo>
                <a:lnTo>
                  <a:pt x="101" y="140"/>
                </a:lnTo>
                <a:lnTo>
                  <a:pt x="100" y="148"/>
                </a:lnTo>
                <a:lnTo>
                  <a:pt x="99" y="156"/>
                </a:lnTo>
                <a:lnTo>
                  <a:pt x="95" y="163"/>
                </a:lnTo>
                <a:lnTo>
                  <a:pt x="91" y="169"/>
                </a:lnTo>
                <a:lnTo>
                  <a:pt x="85" y="174"/>
                </a:lnTo>
                <a:lnTo>
                  <a:pt x="79" y="177"/>
                </a:lnTo>
                <a:lnTo>
                  <a:pt x="71" y="178"/>
                </a:lnTo>
                <a:lnTo>
                  <a:pt x="63" y="179"/>
                </a:lnTo>
                <a:lnTo>
                  <a:pt x="55" y="178"/>
                </a:lnTo>
                <a:lnTo>
                  <a:pt x="48" y="177"/>
                </a:lnTo>
                <a:lnTo>
                  <a:pt x="41" y="174"/>
                </a:lnTo>
                <a:lnTo>
                  <a:pt x="35" y="169"/>
                </a:lnTo>
                <a:lnTo>
                  <a:pt x="31" y="163"/>
                </a:lnTo>
                <a:lnTo>
                  <a:pt x="28" y="156"/>
                </a:lnTo>
                <a:lnTo>
                  <a:pt x="27" y="148"/>
                </a:lnTo>
                <a:lnTo>
                  <a:pt x="26" y="14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19" name="Freeform 555"/>
          <p:cNvSpPr>
            <a:spLocks noEditPoints="1"/>
          </p:cNvSpPr>
          <p:nvPr/>
        </p:nvSpPr>
        <p:spPr bwMode="auto">
          <a:xfrm>
            <a:off x="7051676" y="5605464"/>
            <a:ext cx="79375" cy="109537"/>
          </a:xfrm>
          <a:custGeom>
            <a:avLst/>
            <a:gdLst>
              <a:gd name="T0" fmla="*/ 0 w 168"/>
              <a:gd name="T1" fmla="*/ 109537 h 207"/>
              <a:gd name="T2" fmla="*/ 12757 w 168"/>
              <a:gd name="T3" fmla="*/ 109537 h 207"/>
              <a:gd name="T4" fmla="*/ 22206 w 168"/>
              <a:gd name="T5" fmla="*/ 76729 h 207"/>
              <a:gd name="T6" fmla="*/ 57169 w 168"/>
              <a:gd name="T7" fmla="*/ 76729 h 207"/>
              <a:gd name="T8" fmla="*/ 66618 w 168"/>
              <a:gd name="T9" fmla="*/ 109537 h 207"/>
              <a:gd name="T10" fmla="*/ 79375 w 168"/>
              <a:gd name="T11" fmla="*/ 109537 h 207"/>
              <a:gd name="T12" fmla="*/ 46302 w 168"/>
              <a:gd name="T13" fmla="*/ 0 h 207"/>
              <a:gd name="T14" fmla="*/ 33073 w 168"/>
              <a:gd name="T15" fmla="*/ 0 h 207"/>
              <a:gd name="T16" fmla="*/ 0 w 168"/>
              <a:gd name="T17" fmla="*/ 109537 h 207"/>
              <a:gd name="T18" fmla="*/ 25986 w 168"/>
              <a:gd name="T19" fmla="*/ 64029 h 207"/>
              <a:gd name="T20" fmla="*/ 40160 w 168"/>
              <a:gd name="T21" fmla="*/ 15875 h 207"/>
              <a:gd name="T22" fmla="*/ 53389 w 168"/>
              <a:gd name="T23" fmla="*/ 64029 h 207"/>
              <a:gd name="T24" fmla="*/ 25986 w 168"/>
              <a:gd name="T25" fmla="*/ 6402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207"/>
              <a:gd name="T41" fmla="*/ 168 w 168"/>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207">
                <a:moveTo>
                  <a:pt x="0" y="207"/>
                </a:moveTo>
                <a:lnTo>
                  <a:pt x="27" y="207"/>
                </a:lnTo>
                <a:lnTo>
                  <a:pt x="47" y="145"/>
                </a:lnTo>
                <a:lnTo>
                  <a:pt x="121" y="145"/>
                </a:lnTo>
                <a:lnTo>
                  <a:pt x="141" y="207"/>
                </a:lnTo>
                <a:lnTo>
                  <a:pt x="168" y="207"/>
                </a:lnTo>
                <a:lnTo>
                  <a:pt x="98" y="0"/>
                </a:lnTo>
                <a:lnTo>
                  <a:pt x="70" y="0"/>
                </a:lnTo>
                <a:lnTo>
                  <a:pt x="0" y="207"/>
                </a:lnTo>
                <a:close/>
                <a:moveTo>
                  <a:pt x="55" y="121"/>
                </a:moveTo>
                <a:lnTo>
                  <a:pt x="85" y="30"/>
                </a:lnTo>
                <a:lnTo>
                  <a:pt x="113" y="121"/>
                </a:lnTo>
                <a:lnTo>
                  <a:pt x="55" y="12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20" name="Freeform 556"/>
          <p:cNvSpPr>
            <a:spLocks/>
          </p:cNvSpPr>
          <p:nvPr/>
        </p:nvSpPr>
        <p:spPr bwMode="auto">
          <a:xfrm>
            <a:off x="7138989" y="5632450"/>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5031 h 155"/>
              <a:gd name="T10" fmla="*/ 53502 w 114"/>
              <a:gd name="T11" fmla="*/ 20238 h 155"/>
              <a:gd name="T12" fmla="*/ 53028 w 114"/>
              <a:gd name="T13" fmla="*/ 14912 h 155"/>
              <a:gd name="T14" fmla="*/ 50661 w 114"/>
              <a:gd name="T15" fmla="*/ 11184 h 155"/>
              <a:gd name="T16" fmla="*/ 49240 w 114"/>
              <a:gd name="T17" fmla="*/ 7989 h 155"/>
              <a:gd name="T18" fmla="*/ 47820 w 114"/>
              <a:gd name="T19" fmla="*/ 6391 h 155"/>
              <a:gd name="T20" fmla="*/ 45926 w 114"/>
              <a:gd name="T21" fmla="*/ 4261 h 155"/>
              <a:gd name="T22" fmla="*/ 43559 w 114"/>
              <a:gd name="T23" fmla="*/ 2663 h 155"/>
              <a:gd name="T24" fmla="*/ 40718 w 114"/>
              <a:gd name="T25" fmla="*/ 1598 h 155"/>
              <a:gd name="T26" fmla="*/ 37877 w 114"/>
              <a:gd name="T27" fmla="*/ 533 h 155"/>
              <a:gd name="T28" fmla="*/ 34563 w 114"/>
              <a:gd name="T29" fmla="*/ 0 h 155"/>
              <a:gd name="T30" fmla="*/ 30775 w 114"/>
              <a:gd name="T31" fmla="*/ 0 h 155"/>
              <a:gd name="T32" fmla="*/ 27934 w 114"/>
              <a:gd name="T33" fmla="*/ 0 h 155"/>
              <a:gd name="T34" fmla="*/ 25094 w 114"/>
              <a:gd name="T35" fmla="*/ 533 h 155"/>
              <a:gd name="T36" fmla="*/ 21779 w 114"/>
              <a:gd name="T37" fmla="*/ 2130 h 155"/>
              <a:gd name="T38" fmla="*/ 19412 w 114"/>
              <a:gd name="T39" fmla="*/ 3195 h 155"/>
              <a:gd name="T40" fmla="*/ 17045 w 114"/>
              <a:gd name="T41" fmla="*/ 5326 h 155"/>
              <a:gd name="T42" fmla="*/ 14204 w 114"/>
              <a:gd name="T43" fmla="*/ 7456 h 155"/>
              <a:gd name="T44" fmla="*/ 12310 w 114"/>
              <a:gd name="T45" fmla="*/ 10652 h 155"/>
              <a:gd name="T46" fmla="*/ 10416 w 114"/>
              <a:gd name="T47" fmla="*/ 13847 h 155"/>
              <a:gd name="T48" fmla="*/ 10416 w 114"/>
              <a:gd name="T49" fmla="*/ 2130 h 155"/>
              <a:gd name="T50" fmla="*/ 0 w 114"/>
              <a:gd name="T51" fmla="*/ 2130 h 155"/>
              <a:gd name="T52" fmla="*/ 0 w 114"/>
              <a:gd name="T53" fmla="*/ 82550 h 155"/>
              <a:gd name="T54" fmla="*/ 10890 w 114"/>
              <a:gd name="T55" fmla="*/ 82550 h 155"/>
              <a:gd name="T56" fmla="*/ 10890 w 114"/>
              <a:gd name="T57" fmla="*/ 36748 h 155"/>
              <a:gd name="T58" fmla="*/ 11363 w 114"/>
              <a:gd name="T59" fmla="*/ 31422 h 155"/>
              <a:gd name="T60" fmla="*/ 12310 w 114"/>
              <a:gd name="T61" fmla="*/ 26096 h 155"/>
              <a:gd name="T62" fmla="*/ 13730 w 114"/>
              <a:gd name="T63" fmla="*/ 21836 h 155"/>
              <a:gd name="T64" fmla="*/ 16098 w 114"/>
              <a:gd name="T65" fmla="*/ 18108 h 155"/>
              <a:gd name="T66" fmla="*/ 18939 w 114"/>
              <a:gd name="T67" fmla="*/ 15445 h 155"/>
              <a:gd name="T68" fmla="*/ 21779 w 114"/>
              <a:gd name="T69" fmla="*/ 13847 h 155"/>
              <a:gd name="T70" fmla="*/ 26041 w 114"/>
              <a:gd name="T71" fmla="*/ 12782 h 155"/>
              <a:gd name="T72" fmla="*/ 29828 w 114"/>
              <a:gd name="T73" fmla="*/ 11717 h 155"/>
              <a:gd name="T74" fmla="*/ 33143 w 114"/>
              <a:gd name="T75" fmla="*/ 12782 h 155"/>
              <a:gd name="T76" fmla="*/ 36457 w 114"/>
              <a:gd name="T77" fmla="*/ 13315 h 155"/>
              <a:gd name="T78" fmla="*/ 38351 w 114"/>
              <a:gd name="T79" fmla="*/ 14912 h 155"/>
              <a:gd name="T80" fmla="*/ 40245 w 114"/>
              <a:gd name="T81" fmla="*/ 17043 h 155"/>
              <a:gd name="T82" fmla="*/ 41191 w 114"/>
              <a:gd name="T83" fmla="*/ 20238 h 155"/>
              <a:gd name="T84" fmla="*/ 42138 w 114"/>
              <a:gd name="T85" fmla="*/ 23966 h 155"/>
              <a:gd name="T86" fmla="*/ 43085 w 114"/>
              <a:gd name="T87" fmla="*/ 28227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8"/>
                </a:lnTo>
                <a:lnTo>
                  <a:pt x="112" y="28"/>
                </a:lnTo>
                <a:lnTo>
                  <a:pt x="107" y="21"/>
                </a:lnTo>
                <a:lnTo>
                  <a:pt x="104" y="15"/>
                </a:lnTo>
                <a:lnTo>
                  <a:pt x="101" y="12"/>
                </a:lnTo>
                <a:lnTo>
                  <a:pt x="97" y="8"/>
                </a:lnTo>
                <a:lnTo>
                  <a:pt x="92" y="5"/>
                </a:lnTo>
                <a:lnTo>
                  <a:pt x="86" y="3"/>
                </a:lnTo>
                <a:lnTo>
                  <a:pt x="80" y="1"/>
                </a:lnTo>
                <a:lnTo>
                  <a:pt x="73" y="0"/>
                </a:lnTo>
                <a:lnTo>
                  <a:pt x="65" y="0"/>
                </a:lnTo>
                <a:lnTo>
                  <a:pt x="59" y="0"/>
                </a:lnTo>
                <a:lnTo>
                  <a:pt x="53" y="1"/>
                </a:lnTo>
                <a:lnTo>
                  <a:pt x="46" y="4"/>
                </a:lnTo>
                <a:lnTo>
                  <a:pt x="41" y="6"/>
                </a:lnTo>
                <a:lnTo>
                  <a:pt x="36" y="10"/>
                </a:lnTo>
                <a:lnTo>
                  <a:pt x="30" y="14"/>
                </a:lnTo>
                <a:lnTo>
                  <a:pt x="26" y="20"/>
                </a:lnTo>
                <a:lnTo>
                  <a:pt x="22" y="26"/>
                </a:lnTo>
                <a:lnTo>
                  <a:pt x="22" y="4"/>
                </a:lnTo>
                <a:lnTo>
                  <a:pt x="0" y="4"/>
                </a:lnTo>
                <a:lnTo>
                  <a:pt x="0" y="155"/>
                </a:lnTo>
                <a:lnTo>
                  <a:pt x="23" y="155"/>
                </a:lnTo>
                <a:lnTo>
                  <a:pt x="23" y="69"/>
                </a:lnTo>
                <a:lnTo>
                  <a:pt x="24" y="59"/>
                </a:lnTo>
                <a:lnTo>
                  <a:pt x="26" y="49"/>
                </a:lnTo>
                <a:lnTo>
                  <a:pt x="29" y="41"/>
                </a:lnTo>
                <a:lnTo>
                  <a:pt x="34" y="34"/>
                </a:lnTo>
                <a:lnTo>
                  <a:pt x="40" y="29"/>
                </a:lnTo>
                <a:lnTo>
                  <a:pt x="46" y="26"/>
                </a:lnTo>
                <a:lnTo>
                  <a:pt x="55" y="24"/>
                </a:lnTo>
                <a:lnTo>
                  <a:pt x="63" y="22"/>
                </a:lnTo>
                <a:lnTo>
                  <a:pt x="70" y="24"/>
                </a:lnTo>
                <a:lnTo>
                  <a:pt x="77" y="25"/>
                </a:lnTo>
                <a:lnTo>
                  <a:pt x="81" y="28"/>
                </a:lnTo>
                <a:lnTo>
                  <a:pt x="85" y="32"/>
                </a:lnTo>
                <a:lnTo>
                  <a:pt x="87" y="38"/>
                </a:lnTo>
                <a:lnTo>
                  <a:pt x="89" y="45"/>
                </a:lnTo>
                <a:lnTo>
                  <a:pt x="91" y="53"/>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21" name="Freeform 557"/>
          <p:cNvSpPr>
            <a:spLocks/>
          </p:cNvSpPr>
          <p:nvPr/>
        </p:nvSpPr>
        <p:spPr bwMode="auto">
          <a:xfrm>
            <a:off x="7200900" y="5611814"/>
            <a:ext cx="31750" cy="104775"/>
          </a:xfrm>
          <a:custGeom>
            <a:avLst/>
            <a:gdLst>
              <a:gd name="T0" fmla="*/ 20377 w 67"/>
              <a:gd name="T1" fmla="*/ 82858 h 196"/>
              <a:gd name="T2" fmla="*/ 20377 w 67"/>
              <a:gd name="T3" fmla="*/ 33143 h 196"/>
              <a:gd name="T4" fmla="*/ 31750 w 67"/>
              <a:gd name="T5" fmla="*/ 33143 h 196"/>
              <a:gd name="T6" fmla="*/ 31750 w 67"/>
              <a:gd name="T7" fmla="*/ 22452 h 196"/>
              <a:gd name="T8" fmla="*/ 20377 w 67"/>
              <a:gd name="T9" fmla="*/ 22452 h 196"/>
              <a:gd name="T10" fmla="*/ 20377 w 67"/>
              <a:gd name="T11" fmla="*/ 0 h 196"/>
              <a:gd name="T12" fmla="*/ 9478 w 67"/>
              <a:gd name="T13" fmla="*/ 0 h 196"/>
              <a:gd name="T14" fmla="*/ 9478 w 67"/>
              <a:gd name="T15" fmla="*/ 22452 h 196"/>
              <a:gd name="T16" fmla="*/ 0 w 67"/>
              <a:gd name="T17" fmla="*/ 22452 h 196"/>
              <a:gd name="T18" fmla="*/ 0 w 67"/>
              <a:gd name="T19" fmla="*/ 33143 h 196"/>
              <a:gd name="T20" fmla="*/ 9478 w 67"/>
              <a:gd name="T21" fmla="*/ 33143 h 196"/>
              <a:gd name="T22" fmla="*/ 9478 w 67"/>
              <a:gd name="T23" fmla="*/ 87669 h 196"/>
              <a:gd name="T24" fmla="*/ 9478 w 67"/>
              <a:gd name="T25" fmla="*/ 91945 h 196"/>
              <a:gd name="T26" fmla="*/ 9951 w 67"/>
              <a:gd name="T27" fmla="*/ 95153 h 196"/>
              <a:gd name="T28" fmla="*/ 10899 w 67"/>
              <a:gd name="T29" fmla="*/ 98360 h 196"/>
              <a:gd name="T30" fmla="*/ 12321 w 67"/>
              <a:gd name="T31" fmla="*/ 101033 h 196"/>
              <a:gd name="T32" fmla="*/ 14216 w 67"/>
              <a:gd name="T33" fmla="*/ 102637 h 196"/>
              <a:gd name="T34" fmla="*/ 16586 w 67"/>
              <a:gd name="T35" fmla="*/ 103706 h 196"/>
              <a:gd name="T36" fmla="*/ 19903 w 67"/>
              <a:gd name="T37" fmla="*/ 104775 h 196"/>
              <a:gd name="T38" fmla="*/ 23220 w 67"/>
              <a:gd name="T39" fmla="*/ 104775 h 196"/>
              <a:gd name="T40" fmla="*/ 27485 w 67"/>
              <a:gd name="T41" fmla="*/ 103706 h 196"/>
              <a:gd name="T42" fmla="*/ 31750 w 67"/>
              <a:gd name="T43" fmla="*/ 103171 h 196"/>
              <a:gd name="T44" fmla="*/ 31750 w 67"/>
              <a:gd name="T45" fmla="*/ 91411 h 196"/>
              <a:gd name="T46" fmla="*/ 26537 w 67"/>
              <a:gd name="T47" fmla="*/ 91945 h 196"/>
              <a:gd name="T48" fmla="*/ 23220 w 67"/>
              <a:gd name="T49" fmla="*/ 91411 h 196"/>
              <a:gd name="T50" fmla="*/ 21325 w 67"/>
              <a:gd name="T51" fmla="*/ 90342 h 196"/>
              <a:gd name="T52" fmla="*/ 20377 w 67"/>
              <a:gd name="T53" fmla="*/ 87134 h 196"/>
              <a:gd name="T54" fmla="*/ 20377 w 67"/>
              <a:gd name="T55" fmla="*/ 82858 h 1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7"/>
              <a:gd name="T85" fmla="*/ 0 h 196"/>
              <a:gd name="T86" fmla="*/ 67 w 67"/>
              <a:gd name="T87" fmla="*/ 196 h 1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7" h="196">
                <a:moveTo>
                  <a:pt x="43" y="155"/>
                </a:moveTo>
                <a:lnTo>
                  <a:pt x="43" y="62"/>
                </a:lnTo>
                <a:lnTo>
                  <a:pt x="67" y="62"/>
                </a:lnTo>
                <a:lnTo>
                  <a:pt x="67" y="42"/>
                </a:lnTo>
                <a:lnTo>
                  <a:pt x="43" y="42"/>
                </a:lnTo>
                <a:lnTo>
                  <a:pt x="43" y="0"/>
                </a:lnTo>
                <a:lnTo>
                  <a:pt x="20" y="0"/>
                </a:lnTo>
                <a:lnTo>
                  <a:pt x="20" y="42"/>
                </a:lnTo>
                <a:lnTo>
                  <a:pt x="0" y="42"/>
                </a:lnTo>
                <a:lnTo>
                  <a:pt x="0" y="62"/>
                </a:lnTo>
                <a:lnTo>
                  <a:pt x="20" y="62"/>
                </a:lnTo>
                <a:lnTo>
                  <a:pt x="20" y="164"/>
                </a:lnTo>
                <a:lnTo>
                  <a:pt x="20" y="172"/>
                </a:lnTo>
                <a:lnTo>
                  <a:pt x="21" y="178"/>
                </a:lnTo>
                <a:lnTo>
                  <a:pt x="23" y="184"/>
                </a:lnTo>
                <a:lnTo>
                  <a:pt x="26" y="189"/>
                </a:lnTo>
                <a:lnTo>
                  <a:pt x="30" y="192"/>
                </a:lnTo>
                <a:lnTo>
                  <a:pt x="35" y="194"/>
                </a:lnTo>
                <a:lnTo>
                  <a:pt x="42" y="196"/>
                </a:lnTo>
                <a:lnTo>
                  <a:pt x="49" y="196"/>
                </a:lnTo>
                <a:lnTo>
                  <a:pt x="58" y="194"/>
                </a:lnTo>
                <a:lnTo>
                  <a:pt x="67" y="193"/>
                </a:lnTo>
                <a:lnTo>
                  <a:pt x="67" y="171"/>
                </a:lnTo>
                <a:lnTo>
                  <a:pt x="56" y="172"/>
                </a:lnTo>
                <a:lnTo>
                  <a:pt x="49" y="171"/>
                </a:lnTo>
                <a:lnTo>
                  <a:pt x="45" y="169"/>
                </a:lnTo>
                <a:lnTo>
                  <a:pt x="43" y="163"/>
                </a:lnTo>
                <a:lnTo>
                  <a:pt x="43"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22" name="Freeform 558"/>
          <p:cNvSpPr>
            <a:spLocks noEditPoints="1"/>
          </p:cNvSpPr>
          <p:nvPr/>
        </p:nvSpPr>
        <p:spPr bwMode="auto">
          <a:xfrm>
            <a:off x="7239001" y="5632450"/>
            <a:ext cx="61913" cy="84138"/>
          </a:xfrm>
          <a:custGeom>
            <a:avLst/>
            <a:gdLst>
              <a:gd name="T0" fmla="*/ 473 w 131"/>
              <a:gd name="T1" fmla="*/ 51329 h 159"/>
              <a:gd name="T2" fmla="*/ 4254 w 131"/>
              <a:gd name="T3" fmla="*/ 67205 h 159"/>
              <a:gd name="T4" fmla="*/ 12288 w 131"/>
              <a:gd name="T5" fmla="*/ 77788 h 159"/>
              <a:gd name="T6" fmla="*/ 23631 w 131"/>
              <a:gd name="T7" fmla="*/ 83609 h 159"/>
              <a:gd name="T8" fmla="*/ 37809 w 131"/>
              <a:gd name="T9" fmla="*/ 83609 h 159"/>
              <a:gd name="T10" fmla="*/ 49152 w 131"/>
              <a:gd name="T11" fmla="*/ 77788 h 159"/>
              <a:gd name="T12" fmla="*/ 57187 w 131"/>
              <a:gd name="T13" fmla="*/ 67205 h 159"/>
              <a:gd name="T14" fmla="*/ 61440 w 131"/>
              <a:gd name="T15" fmla="*/ 51329 h 159"/>
              <a:gd name="T16" fmla="*/ 61440 w 131"/>
              <a:gd name="T17" fmla="*/ 32809 h 159"/>
              <a:gd name="T18" fmla="*/ 57187 w 131"/>
              <a:gd name="T19" fmla="*/ 16933 h 159"/>
              <a:gd name="T20" fmla="*/ 49152 w 131"/>
              <a:gd name="T21" fmla="*/ 6350 h 159"/>
              <a:gd name="T22" fmla="*/ 37809 w 131"/>
              <a:gd name="T23" fmla="*/ 529 h 159"/>
              <a:gd name="T24" fmla="*/ 23631 w 131"/>
              <a:gd name="T25" fmla="*/ 529 h 159"/>
              <a:gd name="T26" fmla="*/ 12288 w 131"/>
              <a:gd name="T27" fmla="*/ 6350 h 159"/>
              <a:gd name="T28" fmla="*/ 4254 w 131"/>
              <a:gd name="T29" fmla="*/ 16933 h 159"/>
              <a:gd name="T30" fmla="*/ 473 w 131"/>
              <a:gd name="T31" fmla="*/ 32809 h 159"/>
              <a:gd name="T32" fmla="*/ 10870 w 131"/>
              <a:gd name="T33" fmla="*/ 41804 h 159"/>
              <a:gd name="T34" fmla="*/ 12288 w 131"/>
              <a:gd name="T35" fmla="*/ 29104 h 159"/>
              <a:gd name="T36" fmla="*/ 16069 w 131"/>
              <a:gd name="T37" fmla="*/ 20108 h 159"/>
              <a:gd name="T38" fmla="*/ 22213 w 131"/>
              <a:gd name="T39" fmla="*/ 13758 h 159"/>
              <a:gd name="T40" fmla="*/ 30720 w 131"/>
              <a:gd name="T41" fmla="*/ 11642 h 159"/>
              <a:gd name="T42" fmla="*/ 39227 w 131"/>
              <a:gd name="T43" fmla="*/ 13758 h 159"/>
              <a:gd name="T44" fmla="*/ 45371 w 131"/>
              <a:gd name="T45" fmla="*/ 20108 h 159"/>
              <a:gd name="T46" fmla="*/ 48680 w 131"/>
              <a:gd name="T47" fmla="*/ 29104 h 159"/>
              <a:gd name="T48" fmla="*/ 50098 w 131"/>
              <a:gd name="T49" fmla="*/ 41804 h 159"/>
              <a:gd name="T50" fmla="*/ 48680 w 131"/>
              <a:gd name="T51" fmla="*/ 55034 h 159"/>
              <a:gd name="T52" fmla="*/ 45371 w 131"/>
              <a:gd name="T53" fmla="*/ 64030 h 159"/>
              <a:gd name="T54" fmla="*/ 39227 w 131"/>
              <a:gd name="T55" fmla="*/ 70380 h 159"/>
              <a:gd name="T56" fmla="*/ 30720 w 131"/>
              <a:gd name="T57" fmla="*/ 72496 h 159"/>
              <a:gd name="T58" fmla="*/ 22213 w 131"/>
              <a:gd name="T59" fmla="*/ 70380 h 159"/>
              <a:gd name="T60" fmla="*/ 16069 w 131"/>
              <a:gd name="T61" fmla="*/ 64030 h 159"/>
              <a:gd name="T62" fmla="*/ 12288 w 131"/>
              <a:gd name="T63" fmla="*/ 55034 h 159"/>
              <a:gd name="T64" fmla="*/ 10870 w 131"/>
              <a:gd name="T65" fmla="*/ 4180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59"/>
              <a:gd name="T101" fmla="*/ 131 w 131"/>
              <a:gd name="T102" fmla="*/ 159 h 15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59">
                <a:moveTo>
                  <a:pt x="0" y="79"/>
                </a:moveTo>
                <a:lnTo>
                  <a:pt x="1" y="97"/>
                </a:lnTo>
                <a:lnTo>
                  <a:pt x="4" y="113"/>
                </a:lnTo>
                <a:lnTo>
                  <a:pt x="9" y="127"/>
                </a:lnTo>
                <a:lnTo>
                  <a:pt x="17" y="138"/>
                </a:lnTo>
                <a:lnTo>
                  <a:pt x="26" y="147"/>
                </a:lnTo>
                <a:lnTo>
                  <a:pt x="38" y="153"/>
                </a:lnTo>
                <a:lnTo>
                  <a:pt x="50" y="158"/>
                </a:lnTo>
                <a:lnTo>
                  <a:pt x="65" y="159"/>
                </a:lnTo>
                <a:lnTo>
                  <a:pt x="80" y="158"/>
                </a:lnTo>
                <a:lnTo>
                  <a:pt x="93" y="153"/>
                </a:lnTo>
                <a:lnTo>
                  <a:pt x="104" y="147"/>
                </a:lnTo>
                <a:lnTo>
                  <a:pt x="114" y="138"/>
                </a:lnTo>
                <a:lnTo>
                  <a:pt x="121" y="127"/>
                </a:lnTo>
                <a:lnTo>
                  <a:pt x="126" y="113"/>
                </a:lnTo>
                <a:lnTo>
                  <a:pt x="130" y="97"/>
                </a:lnTo>
                <a:lnTo>
                  <a:pt x="131" y="79"/>
                </a:lnTo>
                <a:lnTo>
                  <a:pt x="130" y="62"/>
                </a:lnTo>
                <a:lnTo>
                  <a:pt x="126" y="46"/>
                </a:lnTo>
                <a:lnTo>
                  <a:pt x="121" y="32"/>
                </a:lnTo>
                <a:lnTo>
                  <a:pt x="114" y="21"/>
                </a:lnTo>
                <a:lnTo>
                  <a:pt x="104" y="12"/>
                </a:lnTo>
                <a:lnTo>
                  <a:pt x="93" y="6"/>
                </a:lnTo>
                <a:lnTo>
                  <a:pt x="80" y="1"/>
                </a:lnTo>
                <a:lnTo>
                  <a:pt x="65" y="0"/>
                </a:lnTo>
                <a:lnTo>
                  <a:pt x="50" y="1"/>
                </a:lnTo>
                <a:lnTo>
                  <a:pt x="38" y="6"/>
                </a:lnTo>
                <a:lnTo>
                  <a:pt x="26" y="12"/>
                </a:lnTo>
                <a:lnTo>
                  <a:pt x="17" y="21"/>
                </a:lnTo>
                <a:lnTo>
                  <a:pt x="9" y="32"/>
                </a:lnTo>
                <a:lnTo>
                  <a:pt x="4" y="46"/>
                </a:lnTo>
                <a:lnTo>
                  <a:pt x="1" y="62"/>
                </a:lnTo>
                <a:lnTo>
                  <a:pt x="0" y="79"/>
                </a:lnTo>
                <a:close/>
                <a:moveTo>
                  <a:pt x="23" y="79"/>
                </a:moveTo>
                <a:lnTo>
                  <a:pt x="24" y="67"/>
                </a:lnTo>
                <a:lnTo>
                  <a:pt x="26" y="55"/>
                </a:lnTo>
                <a:lnTo>
                  <a:pt x="29" y="46"/>
                </a:lnTo>
                <a:lnTo>
                  <a:pt x="34" y="38"/>
                </a:lnTo>
                <a:lnTo>
                  <a:pt x="40" y="31"/>
                </a:lnTo>
                <a:lnTo>
                  <a:pt x="47" y="26"/>
                </a:lnTo>
                <a:lnTo>
                  <a:pt x="56" y="24"/>
                </a:lnTo>
                <a:lnTo>
                  <a:pt x="65" y="22"/>
                </a:lnTo>
                <a:lnTo>
                  <a:pt x="75" y="24"/>
                </a:lnTo>
                <a:lnTo>
                  <a:pt x="83" y="26"/>
                </a:lnTo>
                <a:lnTo>
                  <a:pt x="89" y="31"/>
                </a:lnTo>
                <a:lnTo>
                  <a:pt x="96" y="38"/>
                </a:lnTo>
                <a:lnTo>
                  <a:pt x="100" y="46"/>
                </a:lnTo>
                <a:lnTo>
                  <a:pt x="103" y="55"/>
                </a:lnTo>
                <a:lnTo>
                  <a:pt x="105" y="67"/>
                </a:lnTo>
                <a:lnTo>
                  <a:pt x="106" y="79"/>
                </a:lnTo>
                <a:lnTo>
                  <a:pt x="105" y="92"/>
                </a:lnTo>
                <a:lnTo>
                  <a:pt x="103" y="104"/>
                </a:lnTo>
                <a:lnTo>
                  <a:pt x="100" y="114"/>
                </a:lnTo>
                <a:lnTo>
                  <a:pt x="96" y="121"/>
                </a:lnTo>
                <a:lnTo>
                  <a:pt x="89" y="128"/>
                </a:lnTo>
                <a:lnTo>
                  <a:pt x="83" y="133"/>
                </a:lnTo>
                <a:lnTo>
                  <a:pt x="75" y="135"/>
                </a:lnTo>
                <a:lnTo>
                  <a:pt x="65" y="137"/>
                </a:lnTo>
                <a:lnTo>
                  <a:pt x="56" y="135"/>
                </a:lnTo>
                <a:lnTo>
                  <a:pt x="47" y="133"/>
                </a:lnTo>
                <a:lnTo>
                  <a:pt x="40" y="128"/>
                </a:lnTo>
                <a:lnTo>
                  <a:pt x="34" y="121"/>
                </a:lnTo>
                <a:lnTo>
                  <a:pt x="29" y="114"/>
                </a:lnTo>
                <a:lnTo>
                  <a:pt x="26" y="104"/>
                </a:lnTo>
                <a:lnTo>
                  <a:pt x="24" y="92"/>
                </a:lnTo>
                <a:lnTo>
                  <a:pt x="23" y="7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23" name="Freeform 559"/>
          <p:cNvSpPr>
            <a:spLocks noEditPoints="1"/>
          </p:cNvSpPr>
          <p:nvPr/>
        </p:nvSpPr>
        <p:spPr bwMode="auto">
          <a:xfrm>
            <a:off x="7313613" y="5605464"/>
            <a:ext cx="11112" cy="109537"/>
          </a:xfrm>
          <a:custGeom>
            <a:avLst/>
            <a:gdLst>
              <a:gd name="T0" fmla="*/ 0 w 23"/>
              <a:gd name="T1" fmla="*/ 109537 h 207"/>
              <a:gd name="T2" fmla="*/ 11112 w 23"/>
              <a:gd name="T3" fmla="*/ 109537 h 207"/>
              <a:gd name="T4" fmla="*/ 11112 w 23"/>
              <a:gd name="T5" fmla="*/ 29633 h 207"/>
              <a:gd name="T6" fmla="*/ 0 w 23"/>
              <a:gd name="T7" fmla="*/ 29633 h 207"/>
              <a:gd name="T8" fmla="*/ 0 w 23"/>
              <a:gd name="T9" fmla="*/ 109537 h 207"/>
              <a:gd name="T10" fmla="*/ 0 w 23"/>
              <a:gd name="T11" fmla="*/ 14817 h 207"/>
              <a:gd name="T12" fmla="*/ 11112 w 23"/>
              <a:gd name="T13" fmla="*/ 14817 h 207"/>
              <a:gd name="T14" fmla="*/ 11112 w 23"/>
              <a:gd name="T15" fmla="*/ 0 h 207"/>
              <a:gd name="T16" fmla="*/ 0 w 23"/>
              <a:gd name="T17" fmla="*/ 0 h 207"/>
              <a:gd name="T18" fmla="*/ 0 w 23"/>
              <a:gd name="T19" fmla="*/ 14817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7"/>
              <a:gd name="T32" fmla="*/ 23 w 23"/>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7">
                <a:moveTo>
                  <a:pt x="0" y="207"/>
                </a:moveTo>
                <a:lnTo>
                  <a:pt x="23" y="207"/>
                </a:lnTo>
                <a:lnTo>
                  <a:pt x="23" y="56"/>
                </a:lnTo>
                <a:lnTo>
                  <a:pt x="0" y="56"/>
                </a:lnTo>
                <a:lnTo>
                  <a:pt x="0" y="207"/>
                </a:lnTo>
                <a:close/>
                <a:moveTo>
                  <a:pt x="0" y="28"/>
                </a:moveTo>
                <a:lnTo>
                  <a:pt x="23" y="28"/>
                </a:lnTo>
                <a:lnTo>
                  <a:pt x="23" y="0"/>
                </a:lnTo>
                <a:lnTo>
                  <a:pt x="0" y="0"/>
                </a:lnTo>
                <a:lnTo>
                  <a:pt x="0" y="2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24" name="Freeform 560"/>
          <p:cNvSpPr>
            <a:spLocks/>
          </p:cNvSpPr>
          <p:nvPr/>
        </p:nvSpPr>
        <p:spPr bwMode="auto">
          <a:xfrm>
            <a:off x="7340601" y="5632450"/>
            <a:ext cx="53975" cy="82550"/>
          </a:xfrm>
          <a:custGeom>
            <a:avLst/>
            <a:gdLst>
              <a:gd name="T0" fmla="*/ 43085 w 114"/>
              <a:gd name="T1" fmla="*/ 82550 h 155"/>
              <a:gd name="T2" fmla="*/ 53975 w 114"/>
              <a:gd name="T3" fmla="*/ 82550 h 155"/>
              <a:gd name="T4" fmla="*/ 53975 w 114"/>
              <a:gd name="T5" fmla="*/ 34085 h 155"/>
              <a:gd name="T6" fmla="*/ 53975 w 114"/>
              <a:gd name="T7" fmla="*/ 30357 h 155"/>
              <a:gd name="T8" fmla="*/ 53975 w 114"/>
              <a:gd name="T9" fmla="*/ 25031 h 155"/>
              <a:gd name="T10" fmla="*/ 53502 w 114"/>
              <a:gd name="T11" fmla="*/ 20238 h 155"/>
              <a:gd name="T12" fmla="*/ 53028 w 114"/>
              <a:gd name="T13" fmla="*/ 14912 h 155"/>
              <a:gd name="T14" fmla="*/ 51134 w 114"/>
              <a:gd name="T15" fmla="*/ 11184 h 155"/>
              <a:gd name="T16" fmla="*/ 49240 w 114"/>
              <a:gd name="T17" fmla="*/ 7989 h 155"/>
              <a:gd name="T18" fmla="*/ 47820 w 114"/>
              <a:gd name="T19" fmla="*/ 6391 h 155"/>
              <a:gd name="T20" fmla="*/ 45926 w 114"/>
              <a:gd name="T21" fmla="*/ 4261 h 155"/>
              <a:gd name="T22" fmla="*/ 43559 w 114"/>
              <a:gd name="T23" fmla="*/ 2663 h 155"/>
              <a:gd name="T24" fmla="*/ 41191 w 114"/>
              <a:gd name="T25" fmla="*/ 1598 h 155"/>
              <a:gd name="T26" fmla="*/ 37877 w 114"/>
              <a:gd name="T27" fmla="*/ 533 h 155"/>
              <a:gd name="T28" fmla="*/ 34563 w 114"/>
              <a:gd name="T29" fmla="*/ 0 h 155"/>
              <a:gd name="T30" fmla="*/ 30775 w 114"/>
              <a:gd name="T31" fmla="*/ 0 h 155"/>
              <a:gd name="T32" fmla="*/ 27934 w 114"/>
              <a:gd name="T33" fmla="*/ 0 h 155"/>
              <a:gd name="T34" fmla="*/ 25094 w 114"/>
              <a:gd name="T35" fmla="*/ 533 h 155"/>
              <a:gd name="T36" fmla="*/ 21779 w 114"/>
              <a:gd name="T37" fmla="*/ 2130 h 155"/>
              <a:gd name="T38" fmla="*/ 19412 w 114"/>
              <a:gd name="T39" fmla="*/ 3195 h 155"/>
              <a:gd name="T40" fmla="*/ 17045 w 114"/>
              <a:gd name="T41" fmla="*/ 5326 h 155"/>
              <a:gd name="T42" fmla="*/ 14677 w 114"/>
              <a:gd name="T43" fmla="*/ 7456 h 155"/>
              <a:gd name="T44" fmla="*/ 12310 w 114"/>
              <a:gd name="T45" fmla="*/ 10652 h 155"/>
              <a:gd name="T46" fmla="*/ 10416 w 114"/>
              <a:gd name="T47" fmla="*/ 13847 h 155"/>
              <a:gd name="T48" fmla="*/ 10416 w 114"/>
              <a:gd name="T49" fmla="*/ 2130 h 155"/>
              <a:gd name="T50" fmla="*/ 0 w 114"/>
              <a:gd name="T51" fmla="*/ 2130 h 155"/>
              <a:gd name="T52" fmla="*/ 0 w 114"/>
              <a:gd name="T53" fmla="*/ 82550 h 155"/>
              <a:gd name="T54" fmla="*/ 10890 w 114"/>
              <a:gd name="T55" fmla="*/ 82550 h 155"/>
              <a:gd name="T56" fmla="*/ 10890 w 114"/>
              <a:gd name="T57" fmla="*/ 36748 h 155"/>
              <a:gd name="T58" fmla="*/ 11363 w 114"/>
              <a:gd name="T59" fmla="*/ 31422 h 155"/>
              <a:gd name="T60" fmla="*/ 12310 w 114"/>
              <a:gd name="T61" fmla="*/ 26096 h 155"/>
              <a:gd name="T62" fmla="*/ 14204 w 114"/>
              <a:gd name="T63" fmla="*/ 21836 h 155"/>
              <a:gd name="T64" fmla="*/ 16098 w 114"/>
              <a:gd name="T65" fmla="*/ 18108 h 155"/>
              <a:gd name="T66" fmla="*/ 18939 w 114"/>
              <a:gd name="T67" fmla="*/ 15445 h 155"/>
              <a:gd name="T68" fmla="*/ 21779 w 114"/>
              <a:gd name="T69" fmla="*/ 13847 h 155"/>
              <a:gd name="T70" fmla="*/ 26041 w 114"/>
              <a:gd name="T71" fmla="*/ 12782 h 155"/>
              <a:gd name="T72" fmla="*/ 29828 w 114"/>
              <a:gd name="T73" fmla="*/ 11717 h 155"/>
              <a:gd name="T74" fmla="*/ 33616 w 114"/>
              <a:gd name="T75" fmla="*/ 12782 h 155"/>
              <a:gd name="T76" fmla="*/ 36457 w 114"/>
              <a:gd name="T77" fmla="*/ 13315 h 155"/>
              <a:gd name="T78" fmla="*/ 38351 w 114"/>
              <a:gd name="T79" fmla="*/ 14912 h 155"/>
              <a:gd name="T80" fmla="*/ 40245 w 114"/>
              <a:gd name="T81" fmla="*/ 17043 h 155"/>
              <a:gd name="T82" fmla="*/ 41665 w 114"/>
              <a:gd name="T83" fmla="*/ 20238 h 155"/>
              <a:gd name="T84" fmla="*/ 42612 w 114"/>
              <a:gd name="T85" fmla="*/ 23966 h 155"/>
              <a:gd name="T86" fmla="*/ 43085 w 114"/>
              <a:gd name="T87" fmla="*/ 28227 h 155"/>
              <a:gd name="T88" fmla="*/ 43085 w 114"/>
              <a:gd name="T89" fmla="*/ 33020 h 155"/>
              <a:gd name="T90" fmla="*/ 43085 w 114"/>
              <a:gd name="T91" fmla="*/ 82550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55"/>
              <a:gd name="T140" fmla="*/ 114 w 114"/>
              <a:gd name="T141" fmla="*/ 155 h 1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55">
                <a:moveTo>
                  <a:pt x="91" y="155"/>
                </a:moveTo>
                <a:lnTo>
                  <a:pt x="114" y="155"/>
                </a:lnTo>
                <a:lnTo>
                  <a:pt x="114" y="64"/>
                </a:lnTo>
                <a:lnTo>
                  <a:pt x="114" y="57"/>
                </a:lnTo>
                <a:lnTo>
                  <a:pt x="114" y="47"/>
                </a:lnTo>
                <a:lnTo>
                  <a:pt x="113" y="38"/>
                </a:lnTo>
                <a:lnTo>
                  <a:pt x="112" y="28"/>
                </a:lnTo>
                <a:lnTo>
                  <a:pt x="108" y="21"/>
                </a:lnTo>
                <a:lnTo>
                  <a:pt x="104" y="15"/>
                </a:lnTo>
                <a:lnTo>
                  <a:pt x="101" y="12"/>
                </a:lnTo>
                <a:lnTo>
                  <a:pt x="97" y="8"/>
                </a:lnTo>
                <a:lnTo>
                  <a:pt x="92" y="5"/>
                </a:lnTo>
                <a:lnTo>
                  <a:pt x="87" y="3"/>
                </a:lnTo>
                <a:lnTo>
                  <a:pt x="80" y="1"/>
                </a:lnTo>
                <a:lnTo>
                  <a:pt x="73" y="0"/>
                </a:lnTo>
                <a:lnTo>
                  <a:pt x="65" y="0"/>
                </a:lnTo>
                <a:lnTo>
                  <a:pt x="59" y="0"/>
                </a:lnTo>
                <a:lnTo>
                  <a:pt x="53" y="1"/>
                </a:lnTo>
                <a:lnTo>
                  <a:pt x="46" y="4"/>
                </a:lnTo>
                <a:lnTo>
                  <a:pt x="41" y="6"/>
                </a:lnTo>
                <a:lnTo>
                  <a:pt x="36" y="10"/>
                </a:lnTo>
                <a:lnTo>
                  <a:pt x="31" y="14"/>
                </a:lnTo>
                <a:lnTo>
                  <a:pt x="26" y="20"/>
                </a:lnTo>
                <a:lnTo>
                  <a:pt x="22" y="26"/>
                </a:lnTo>
                <a:lnTo>
                  <a:pt x="22" y="4"/>
                </a:lnTo>
                <a:lnTo>
                  <a:pt x="0" y="4"/>
                </a:lnTo>
                <a:lnTo>
                  <a:pt x="0" y="155"/>
                </a:lnTo>
                <a:lnTo>
                  <a:pt x="23" y="155"/>
                </a:lnTo>
                <a:lnTo>
                  <a:pt x="23" y="69"/>
                </a:lnTo>
                <a:lnTo>
                  <a:pt x="24" y="59"/>
                </a:lnTo>
                <a:lnTo>
                  <a:pt x="26" y="49"/>
                </a:lnTo>
                <a:lnTo>
                  <a:pt x="30" y="41"/>
                </a:lnTo>
                <a:lnTo>
                  <a:pt x="34" y="34"/>
                </a:lnTo>
                <a:lnTo>
                  <a:pt x="40" y="29"/>
                </a:lnTo>
                <a:lnTo>
                  <a:pt x="46" y="26"/>
                </a:lnTo>
                <a:lnTo>
                  <a:pt x="55" y="24"/>
                </a:lnTo>
                <a:lnTo>
                  <a:pt x="63" y="22"/>
                </a:lnTo>
                <a:lnTo>
                  <a:pt x="71" y="24"/>
                </a:lnTo>
                <a:lnTo>
                  <a:pt x="77" y="25"/>
                </a:lnTo>
                <a:lnTo>
                  <a:pt x="81" y="28"/>
                </a:lnTo>
                <a:lnTo>
                  <a:pt x="85" y="32"/>
                </a:lnTo>
                <a:lnTo>
                  <a:pt x="88" y="38"/>
                </a:lnTo>
                <a:lnTo>
                  <a:pt x="90" y="45"/>
                </a:lnTo>
                <a:lnTo>
                  <a:pt x="91" y="53"/>
                </a:lnTo>
                <a:lnTo>
                  <a:pt x="91" y="62"/>
                </a:lnTo>
                <a:lnTo>
                  <a:pt x="91" y="15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25" name="Freeform 561"/>
          <p:cNvSpPr>
            <a:spLocks noEditPoints="1"/>
          </p:cNvSpPr>
          <p:nvPr/>
        </p:nvSpPr>
        <p:spPr bwMode="auto">
          <a:xfrm>
            <a:off x="7407275" y="5632450"/>
            <a:ext cx="58738" cy="84138"/>
          </a:xfrm>
          <a:custGeom>
            <a:avLst/>
            <a:gdLst>
              <a:gd name="T0" fmla="*/ 45948 w 124"/>
              <a:gd name="T1" fmla="*/ 59796 h 159"/>
              <a:gd name="T2" fmla="*/ 43106 w 124"/>
              <a:gd name="T3" fmla="*/ 65617 h 159"/>
              <a:gd name="T4" fmla="*/ 39317 w 124"/>
              <a:gd name="T5" fmla="*/ 69321 h 159"/>
              <a:gd name="T6" fmla="*/ 33632 w 124"/>
              <a:gd name="T7" fmla="*/ 71438 h 159"/>
              <a:gd name="T8" fmla="*/ 26053 w 124"/>
              <a:gd name="T9" fmla="*/ 70909 h 159"/>
              <a:gd name="T10" fmla="*/ 19421 w 124"/>
              <a:gd name="T11" fmla="*/ 67734 h 159"/>
              <a:gd name="T12" fmla="*/ 14685 w 124"/>
              <a:gd name="T13" fmla="*/ 61913 h 159"/>
              <a:gd name="T14" fmla="*/ 12316 w 124"/>
              <a:gd name="T15" fmla="*/ 51859 h 159"/>
              <a:gd name="T16" fmla="*/ 58738 w 124"/>
              <a:gd name="T17" fmla="*/ 46567 h 159"/>
              <a:gd name="T18" fmla="*/ 58264 w 124"/>
              <a:gd name="T19" fmla="*/ 31750 h 159"/>
              <a:gd name="T20" fmla="*/ 54001 w 124"/>
              <a:gd name="T21" fmla="*/ 16404 h 159"/>
              <a:gd name="T22" fmla="*/ 46422 w 124"/>
              <a:gd name="T23" fmla="*/ 6350 h 159"/>
              <a:gd name="T24" fmla="*/ 36001 w 124"/>
              <a:gd name="T25" fmla="*/ 529 h 159"/>
              <a:gd name="T26" fmla="*/ 23211 w 124"/>
              <a:gd name="T27" fmla="*/ 529 h 159"/>
              <a:gd name="T28" fmla="*/ 12316 w 124"/>
              <a:gd name="T29" fmla="*/ 6350 h 159"/>
              <a:gd name="T30" fmla="*/ 4737 w 124"/>
              <a:gd name="T31" fmla="*/ 17463 h 159"/>
              <a:gd name="T32" fmla="*/ 474 w 124"/>
              <a:gd name="T33" fmla="*/ 33338 h 159"/>
              <a:gd name="T34" fmla="*/ 474 w 124"/>
              <a:gd name="T35" fmla="*/ 51859 h 159"/>
              <a:gd name="T36" fmla="*/ 4737 w 124"/>
              <a:gd name="T37" fmla="*/ 67205 h 159"/>
              <a:gd name="T38" fmla="*/ 12316 w 124"/>
              <a:gd name="T39" fmla="*/ 77788 h 159"/>
              <a:gd name="T40" fmla="*/ 23211 w 124"/>
              <a:gd name="T41" fmla="*/ 83609 h 159"/>
              <a:gd name="T42" fmla="*/ 34580 w 124"/>
              <a:gd name="T43" fmla="*/ 83609 h 159"/>
              <a:gd name="T44" fmla="*/ 44527 w 124"/>
              <a:gd name="T45" fmla="*/ 79905 h 159"/>
              <a:gd name="T46" fmla="*/ 51633 w 124"/>
              <a:gd name="T47" fmla="*/ 73025 h 159"/>
              <a:gd name="T48" fmla="*/ 56843 w 124"/>
              <a:gd name="T49" fmla="*/ 62971 h 159"/>
              <a:gd name="T50" fmla="*/ 46896 w 124"/>
              <a:gd name="T51" fmla="*/ 56621 h 159"/>
              <a:gd name="T52" fmla="*/ 12316 w 124"/>
              <a:gd name="T53" fmla="*/ 29634 h 159"/>
              <a:gd name="T54" fmla="*/ 15158 w 124"/>
              <a:gd name="T55" fmla="*/ 21167 h 159"/>
              <a:gd name="T56" fmla="*/ 19421 w 124"/>
              <a:gd name="T57" fmla="*/ 14817 h 159"/>
              <a:gd name="T58" fmla="*/ 25579 w 124"/>
              <a:gd name="T59" fmla="*/ 12700 h 159"/>
              <a:gd name="T60" fmla="*/ 33632 w 124"/>
              <a:gd name="T61" fmla="*/ 12700 h 159"/>
              <a:gd name="T62" fmla="*/ 40264 w 124"/>
              <a:gd name="T63" fmla="*/ 15346 h 159"/>
              <a:gd name="T64" fmla="*/ 44527 w 124"/>
              <a:gd name="T65" fmla="*/ 21167 h 159"/>
              <a:gd name="T66" fmla="*/ 46422 w 124"/>
              <a:gd name="T67" fmla="*/ 29634 h 159"/>
              <a:gd name="T68" fmla="*/ 11842 w 124"/>
              <a:gd name="T69" fmla="*/ 35454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159"/>
              <a:gd name="T107" fmla="*/ 124 w 124"/>
              <a:gd name="T108" fmla="*/ 159 h 1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159">
                <a:moveTo>
                  <a:pt x="99" y="107"/>
                </a:moveTo>
                <a:lnTo>
                  <a:pt x="97" y="113"/>
                </a:lnTo>
                <a:lnTo>
                  <a:pt x="94" y="119"/>
                </a:lnTo>
                <a:lnTo>
                  <a:pt x="91" y="124"/>
                </a:lnTo>
                <a:lnTo>
                  <a:pt x="87" y="128"/>
                </a:lnTo>
                <a:lnTo>
                  <a:pt x="83" y="131"/>
                </a:lnTo>
                <a:lnTo>
                  <a:pt x="77" y="133"/>
                </a:lnTo>
                <a:lnTo>
                  <a:pt x="71" y="135"/>
                </a:lnTo>
                <a:lnTo>
                  <a:pt x="64" y="135"/>
                </a:lnTo>
                <a:lnTo>
                  <a:pt x="55" y="134"/>
                </a:lnTo>
                <a:lnTo>
                  <a:pt x="48" y="132"/>
                </a:lnTo>
                <a:lnTo>
                  <a:pt x="41" y="128"/>
                </a:lnTo>
                <a:lnTo>
                  <a:pt x="35" y="123"/>
                </a:lnTo>
                <a:lnTo>
                  <a:pt x="31" y="117"/>
                </a:lnTo>
                <a:lnTo>
                  <a:pt x="28" y="109"/>
                </a:lnTo>
                <a:lnTo>
                  <a:pt x="26" y="98"/>
                </a:lnTo>
                <a:lnTo>
                  <a:pt x="25" y="88"/>
                </a:lnTo>
                <a:lnTo>
                  <a:pt x="124" y="88"/>
                </a:lnTo>
                <a:lnTo>
                  <a:pt x="124" y="76"/>
                </a:lnTo>
                <a:lnTo>
                  <a:pt x="123" y="60"/>
                </a:lnTo>
                <a:lnTo>
                  <a:pt x="120" y="43"/>
                </a:lnTo>
                <a:lnTo>
                  <a:pt x="114" y="31"/>
                </a:lnTo>
                <a:lnTo>
                  <a:pt x="108" y="20"/>
                </a:lnTo>
                <a:lnTo>
                  <a:pt x="98" y="12"/>
                </a:lnTo>
                <a:lnTo>
                  <a:pt x="88" y="5"/>
                </a:lnTo>
                <a:lnTo>
                  <a:pt x="76" y="1"/>
                </a:lnTo>
                <a:lnTo>
                  <a:pt x="62" y="0"/>
                </a:lnTo>
                <a:lnTo>
                  <a:pt x="49" y="1"/>
                </a:lnTo>
                <a:lnTo>
                  <a:pt x="36" y="6"/>
                </a:lnTo>
                <a:lnTo>
                  <a:pt x="26" y="12"/>
                </a:lnTo>
                <a:lnTo>
                  <a:pt x="17" y="21"/>
                </a:lnTo>
                <a:lnTo>
                  <a:pt x="10" y="33"/>
                </a:lnTo>
                <a:lnTo>
                  <a:pt x="5" y="47"/>
                </a:lnTo>
                <a:lnTo>
                  <a:pt x="1" y="63"/>
                </a:lnTo>
                <a:lnTo>
                  <a:pt x="0" y="81"/>
                </a:lnTo>
                <a:lnTo>
                  <a:pt x="1" y="98"/>
                </a:lnTo>
                <a:lnTo>
                  <a:pt x="5" y="113"/>
                </a:lnTo>
                <a:lnTo>
                  <a:pt x="10" y="127"/>
                </a:lnTo>
                <a:lnTo>
                  <a:pt x="17" y="138"/>
                </a:lnTo>
                <a:lnTo>
                  <a:pt x="26" y="147"/>
                </a:lnTo>
                <a:lnTo>
                  <a:pt x="36" y="153"/>
                </a:lnTo>
                <a:lnTo>
                  <a:pt x="49" y="158"/>
                </a:lnTo>
                <a:lnTo>
                  <a:pt x="62" y="159"/>
                </a:lnTo>
                <a:lnTo>
                  <a:pt x="73" y="158"/>
                </a:lnTo>
                <a:lnTo>
                  <a:pt x="85" y="155"/>
                </a:lnTo>
                <a:lnTo>
                  <a:pt x="94" y="151"/>
                </a:lnTo>
                <a:lnTo>
                  <a:pt x="103" y="145"/>
                </a:lnTo>
                <a:lnTo>
                  <a:pt x="109" y="138"/>
                </a:lnTo>
                <a:lnTo>
                  <a:pt x="115" y="128"/>
                </a:lnTo>
                <a:lnTo>
                  <a:pt x="120" y="119"/>
                </a:lnTo>
                <a:lnTo>
                  <a:pt x="122" y="107"/>
                </a:lnTo>
                <a:lnTo>
                  <a:pt x="99" y="107"/>
                </a:lnTo>
                <a:close/>
                <a:moveTo>
                  <a:pt x="25" y="67"/>
                </a:moveTo>
                <a:lnTo>
                  <a:pt x="26" y="56"/>
                </a:lnTo>
                <a:lnTo>
                  <a:pt x="28" y="48"/>
                </a:lnTo>
                <a:lnTo>
                  <a:pt x="32" y="40"/>
                </a:lnTo>
                <a:lnTo>
                  <a:pt x="36" y="34"/>
                </a:lnTo>
                <a:lnTo>
                  <a:pt x="41" y="28"/>
                </a:lnTo>
                <a:lnTo>
                  <a:pt x="48" y="25"/>
                </a:lnTo>
                <a:lnTo>
                  <a:pt x="54" y="24"/>
                </a:lnTo>
                <a:lnTo>
                  <a:pt x="63" y="22"/>
                </a:lnTo>
                <a:lnTo>
                  <a:pt x="71" y="24"/>
                </a:lnTo>
                <a:lnTo>
                  <a:pt x="78" y="25"/>
                </a:lnTo>
                <a:lnTo>
                  <a:pt x="85" y="29"/>
                </a:lnTo>
                <a:lnTo>
                  <a:pt x="90" y="34"/>
                </a:lnTo>
                <a:lnTo>
                  <a:pt x="94" y="40"/>
                </a:lnTo>
                <a:lnTo>
                  <a:pt x="97" y="48"/>
                </a:lnTo>
                <a:lnTo>
                  <a:pt x="98" y="56"/>
                </a:lnTo>
                <a:lnTo>
                  <a:pt x="99" y="67"/>
                </a:lnTo>
                <a:lnTo>
                  <a:pt x="25" y="6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26" name="Freeform 562"/>
          <p:cNvSpPr>
            <a:spLocks/>
          </p:cNvSpPr>
          <p:nvPr/>
        </p:nvSpPr>
        <p:spPr bwMode="auto">
          <a:xfrm>
            <a:off x="7507289" y="5602288"/>
            <a:ext cx="77787" cy="114300"/>
          </a:xfrm>
          <a:custGeom>
            <a:avLst/>
            <a:gdLst>
              <a:gd name="T0" fmla="*/ 65530 w 165"/>
              <a:gd name="T1" fmla="*/ 77258 h 216"/>
              <a:gd name="T2" fmla="*/ 61758 w 165"/>
              <a:gd name="T3" fmla="*/ 88371 h 216"/>
              <a:gd name="T4" fmla="*/ 54687 w 165"/>
              <a:gd name="T5" fmla="*/ 95779 h 216"/>
              <a:gd name="T6" fmla="*/ 45729 w 165"/>
              <a:gd name="T7" fmla="*/ 100013 h 216"/>
              <a:gd name="T8" fmla="*/ 34886 w 165"/>
              <a:gd name="T9" fmla="*/ 100013 h 216"/>
              <a:gd name="T10" fmla="*/ 24515 w 165"/>
              <a:gd name="T11" fmla="*/ 93663 h 216"/>
              <a:gd name="T12" fmla="*/ 16972 w 165"/>
              <a:gd name="T13" fmla="*/ 82550 h 216"/>
              <a:gd name="T14" fmla="*/ 13200 w 165"/>
              <a:gd name="T15" fmla="*/ 66675 h 216"/>
              <a:gd name="T16" fmla="*/ 13200 w 165"/>
              <a:gd name="T17" fmla="*/ 47625 h 216"/>
              <a:gd name="T18" fmla="*/ 16972 w 165"/>
              <a:gd name="T19" fmla="*/ 31750 h 216"/>
              <a:gd name="T20" fmla="*/ 24043 w 165"/>
              <a:gd name="T21" fmla="*/ 20108 h 216"/>
              <a:gd name="T22" fmla="*/ 34415 w 165"/>
              <a:gd name="T23" fmla="*/ 14288 h 216"/>
              <a:gd name="T24" fmla="*/ 45729 w 165"/>
              <a:gd name="T25" fmla="*/ 14288 h 216"/>
              <a:gd name="T26" fmla="*/ 53744 w 165"/>
              <a:gd name="T27" fmla="*/ 16933 h 216"/>
              <a:gd name="T28" fmla="*/ 60344 w 165"/>
              <a:gd name="T29" fmla="*/ 22225 h 216"/>
              <a:gd name="T30" fmla="*/ 64115 w 165"/>
              <a:gd name="T31" fmla="*/ 31221 h 216"/>
              <a:gd name="T32" fmla="*/ 77316 w 165"/>
              <a:gd name="T33" fmla="*/ 35983 h 216"/>
              <a:gd name="T34" fmla="*/ 73544 w 165"/>
              <a:gd name="T35" fmla="*/ 21167 h 216"/>
              <a:gd name="T36" fmla="*/ 66473 w 165"/>
              <a:gd name="T37" fmla="*/ 10054 h 216"/>
              <a:gd name="T38" fmla="*/ 55158 w 165"/>
              <a:gd name="T39" fmla="*/ 2646 h 216"/>
              <a:gd name="T40" fmla="*/ 41486 w 165"/>
              <a:gd name="T41" fmla="*/ 0 h 216"/>
              <a:gd name="T42" fmla="*/ 32529 w 165"/>
              <a:gd name="T43" fmla="*/ 1588 h 216"/>
              <a:gd name="T44" fmla="*/ 24043 w 165"/>
              <a:gd name="T45" fmla="*/ 3704 h 216"/>
              <a:gd name="T46" fmla="*/ 16972 w 165"/>
              <a:gd name="T47" fmla="*/ 8996 h 216"/>
              <a:gd name="T48" fmla="*/ 11314 w 165"/>
              <a:gd name="T49" fmla="*/ 14817 h 216"/>
              <a:gd name="T50" fmla="*/ 6600 w 165"/>
              <a:gd name="T51" fmla="*/ 22754 h 216"/>
              <a:gd name="T52" fmla="*/ 3300 w 165"/>
              <a:gd name="T53" fmla="*/ 32808 h 216"/>
              <a:gd name="T54" fmla="*/ 471 w 165"/>
              <a:gd name="T55" fmla="*/ 43392 h 216"/>
              <a:gd name="T56" fmla="*/ 0 w 165"/>
              <a:gd name="T57" fmla="*/ 55563 h 216"/>
              <a:gd name="T58" fmla="*/ 471 w 165"/>
              <a:gd name="T59" fmla="*/ 68792 h 216"/>
              <a:gd name="T60" fmla="*/ 3300 w 165"/>
              <a:gd name="T61" fmla="*/ 80433 h 216"/>
              <a:gd name="T62" fmla="*/ 6129 w 165"/>
              <a:gd name="T63" fmla="*/ 89958 h 216"/>
              <a:gd name="T64" fmla="*/ 11314 w 165"/>
              <a:gd name="T65" fmla="*/ 98954 h 216"/>
              <a:gd name="T66" fmla="*/ 16500 w 165"/>
              <a:gd name="T67" fmla="*/ 105833 h 216"/>
              <a:gd name="T68" fmla="*/ 23572 w 165"/>
              <a:gd name="T69" fmla="*/ 110596 h 216"/>
              <a:gd name="T70" fmla="*/ 31586 w 165"/>
              <a:gd name="T71" fmla="*/ 113242 h 216"/>
              <a:gd name="T72" fmla="*/ 40072 w 165"/>
              <a:gd name="T73" fmla="*/ 114300 h 216"/>
              <a:gd name="T74" fmla="*/ 54687 w 165"/>
              <a:gd name="T75" fmla="*/ 111125 h 216"/>
              <a:gd name="T76" fmla="*/ 66944 w 165"/>
              <a:gd name="T77" fmla="*/ 102658 h 216"/>
              <a:gd name="T78" fmla="*/ 74016 w 165"/>
              <a:gd name="T79" fmla="*/ 88900 h 216"/>
              <a:gd name="T80" fmla="*/ 77787 w 165"/>
              <a:gd name="T81" fmla="*/ 70908 h 2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5"/>
              <a:gd name="T124" fmla="*/ 0 h 216"/>
              <a:gd name="T125" fmla="*/ 165 w 165"/>
              <a:gd name="T126" fmla="*/ 216 h 21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5" h="216">
                <a:moveTo>
                  <a:pt x="140" y="134"/>
                </a:moveTo>
                <a:lnTo>
                  <a:pt x="139" y="146"/>
                </a:lnTo>
                <a:lnTo>
                  <a:pt x="135" y="158"/>
                </a:lnTo>
                <a:lnTo>
                  <a:pt x="131" y="167"/>
                </a:lnTo>
                <a:lnTo>
                  <a:pt x="124" y="175"/>
                </a:lnTo>
                <a:lnTo>
                  <a:pt x="116" y="181"/>
                </a:lnTo>
                <a:lnTo>
                  <a:pt x="108" y="187"/>
                </a:lnTo>
                <a:lnTo>
                  <a:pt x="97" y="189"/>
                </a:lnTo>
                <a:lnTo>
                  <a:pt x="87" y="190"/>
                </a:lnTo>
                <a:lnTo>
                  <a:pt x="74" y="189"/>
                </a:lnTo>
                <a:lnTo>
                  <a:pt x="63" y="184"/>
                </a:lnTo>
                <a:lnTo>
                  <a:pt x="52" y="177"/>
                </a:lnTo>
                <a:lnTo>
                  <a:pt x="44" y="168"/>
                </a:lnTo>
                <a:lnTo>
                  <a:pt x="36" y="156"/>
                </a:lnTo>
                <a:lnTo>
                  <a:pt x="31" y="142"/>
                </a:lnTo>
                <a:lnTo>
                  <a:pt x="28" y="126"/>
                </a:lnTo>
                <a:lnTo>
                  <a:pt x="27" y="109"/>
                </a:lnTo>
                <a:lnTo>
                  <a:pt x="28" y="90"/>
                </a:lnTo>
                <a:lnTo>
                  <a:pt x="31" y="74"/>
                </a:lnTo>
                <a:lnTo>
                  <a:pt x="36" y="60"/>
                </a:lnTo>
                <a:lnTo>
                  <a:pt x="43" y="47"/>
                </a:lnTo>
                <a:lnTo>
                  <a:pt x="51" y="38"/>
                </a:lnTo>
                <a:lnTo>
                  <a:pt x="62" y="32"/>
                </a:lnTo>
                <a:lnTo>
                  <a:pt x="73" y="27"/>
                </a:lnTo>
                <a:lnTo>
                  <a:pt x="87" y="26"/>
                </a:lnTo>
                <a:lnTo>
                  <a:pt x="97" y="27"/>
                </a:lnTo>
                <a:lnTo>
                  <a:pt x="106" y="28"/>
                </a:lnTo>
                <a:lnTo>
                  <a:pt x="114" y="32"/>
                </a:lnTo>
                <a:lnTo>
                  <a:pt x="122" y="36"/>
                </a:lnTo>
                <a:lnTo>
                  <a:pt x="128" y="42"/>
                </a:lnTo>
                <a:lnTo>
                  <a:pt x="132" y="49"/>
                </a:lnTo>
                <a:lnTo>
                  <a:pt x="136" y="59"/>
                </a:lnTo>
                <a:lnTo>
                  <a:pt x="139" y="68"/>
                </a:lnTo>
                <a:lnTo>
                  <a:pt x="164" y="68"/>
                </a:lnTo>
                <a:lnTo>
                  <a:pt x="161" y="53"/>
                </a:lnTo>
                <a:lnTo>
                  <a:pt x="156" y="40"/>
                </a:lnTo>
                <a:lnTo>
                  <a:pt x="149" y="28"/>
                </a:lnTo>
                <a:lnTo>
                  <a:pt x="141" y="19"/>
                </a:lnTo>
                <a:lnTo>
                  <a:pt x="129" y="11"/>
                </a:lnTo>
                <a:lnTo>
                  <a:pt x="117" y="5"/>
                </a:lnTo>
                <a:lnTo>
                  <a:pt x="103" y="2"/>
                </a:lnTo>
                <a:lnTo>
                  <a:pt x="88" y="0"/>
                </a:lnTo>
                <a:lnTo>
                  <a:pt x="78" y="0"/>
                </a:lnTo>
                <a:lnTo>
                  <a:pt x="69" y="3"/>
                </a:lnTo>
                <a:lnTo>
                  <a:pt x="59" y="5"/>
                </a:lnTo>
                <a:lnTo>
                  <a:pt x="51" y="7"/>
                </a:lnTo>
                <a:lnTo>
                  <a:pt x="44" y="12"/>
                </a:lnTo>
                <a:lnTo>
                  <a:pt x="36" y="17"/>
                </a:lnTo>
                <a:lnTo>
                  <a:pt x="30" y="23"/>
                </a:lnTo>
                <a:lnTo>
                  <a:pt x="24" y="28"/>
                </a:lnTo>
                <a:lnTo>
                  <a:pt x="18" y="35"/>
                </a:lnTo>
                <a:lnTo>
                  <a:pt x="14" y="43"/>
                </a:lnTo>
                <a:lnTo>
                  <a:pt x="10" y="53"/>
                </a:lnTo>
                <a:lnTo>
                  <a:pt x="7" y="62"/>
                </a:lnTo>
                <a:lnTo>
                  <a:pt x="4" y="71"/>
                </a:lnTo>
                <a:lnTo>
                  <a:pt x="1" y="82"/>
                </a:lnTo>
                <a:lnTo>
                  <a:pt x="0" y="94"/>
                </a:lnTo>
                <a:lnTo>
                  <a:pt x="0" y="105"/>
                </a:lnTo>
                <a:lnTo>
                  <a:pt x="0" y="118"/>
                </a:lnTo>
                <a:lnTo>
                  <a:pt x="1" y="130"/>
                </a:lnTo>
                <a:lnTo>
                  <a:pt x="4" y="141"/>
                </a:lnTo>
                <a:lnTo>
                  <a:pt x="7" y="152"/>
                </a:lnTo>
                <a:lnTo>
                  <a:pt x="10" y="162"/>
                </a:lnTo>
                <a:lnTo>
                  <a:pt x="13" y="170"/>
                </a:lnTo>
                <a:lnTo>
                  <a:pt x="18" y="180"/>
                </a:lnTo>
                <a:lnTo>
                  <a:pt x="24" y="187"/>
                </a:lnTo>
                <a:lnTo>
                  <a:pt x="29" y="194"/>
                </a:lnTo>
                <a:lnTo>
                  <a:pt x="35" y="200"/>
                </a:lnTo>
                <a:lnTo>
                  <a:pt x="43" y="204"/>
                </a:lnTo>
                <a:lnTo>
                  <a:pt x="50" y="209"/>
                </a:lnTo>
                <a:lnTo>
                  <a:pt x="58" y="211"/>
                </a:lnTo>
                <a:lnTo>
                  <a:pt x="67" y="214"/>
                </a:lnTo>
                <a:lnTo>
                  <a:pt x="75" y="216"/>
                </a:lnTo>
                <a:lnTo>
                  <a:pt x="85" y="216"/>
                </a:lnTo>
                <a:lnTo>
                  <a:pt x="102" y="215"/>
                </a:lnTo>
                <a:lnTo>
                  <a:pt x="116" y="210"/>
                </a:lnTo>
                <a:lnTo>
                  <a:pt x="130" y="203"/>
                </a:lnTo>
                <a:lnTo>
                  <a:pt x="142" y="194"/>
                </a:lnTo>
                <a:lnTo>
                  <a:pt x="151" y="182"/>
                </a:lnTo>
                <a:lnTo>
                  <a:pt x="157" y="168"/>
                </a:lnTo>
                <a:lnTo>
                  <a:pt x="163" y="152"/>
                </a:lnTo>
                <a:lnTo>
                  <a:pt x="165" y="134"/>
                </a:lnTo>
                <a:lnTo>
                  <a:pt x="140" y="13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27" name="Rectangle 563"/>
          <p:cNvSpPr>
            <a:spLocks noChangeArrowheads="1"/>
          </p:cNvSpPr>
          <p:nvPr/>
        </p:nvSpPr>
        <p:spPr bwMode="auto">
          <a:xfrm>
            <a:off x="7600950" y="5697538"/>
            <a:ext cx="12700" cy="1746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7428" name="Group 564"/>
          <p:cNvGrpSpPr>
            <a:grpSpLocks/>
          </p:cNvGrpSpPr>
          <p:nvPr/>
        </p:nvGrpSpPr>
        <p:grpSpPr bwMode="auto">
          <a:xfrm>
            <a:off x="6307138" y="2466976"/>
            <a:ext cx="1439862" cy="200025"/>
            <a:chOff x="3390" y="1554"/>
            <a:chExt cx="1020" cy="126"/>
          </a:xfrm>
        </p:grpSpPr>
        <p:sp>
          <p:nvSpPr>
            <p:cNvPr id="37442" name="Oval 565"/>
            <p:cNvSpPr>
              <a:spLocks noChangeArrowheads="1"/>
            </p:cNvSpPr>
            <p:nvPr/>
          </p:nvSpPr>
          <p:spPr bwMode="auto">
            <a:xfrm>
              <a:off x="3390" y="1554"/>
              <a:ext cx="192" cy="126"/>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443" name="Oval 566"/>
            <p:cNvSpPr>
              <a:spLocks noChangeArrowheads="1"/>
            </p:cNvSpPr>
            <p:nvPr/>
          </p:nvSpPr>
          <p:spPr bwMode="auto">
            <a:xfrm>
              <a:off x="3834" y="1554"/>
              <a:ext cx="576" cy="126"/>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7429" name="Group 567"/>
          <p:cNvGrpSpPr>
            <a:grpSpLocks/>
          </p:cNvGrpSpPr>
          <p:nvPr/>
        </p:nvGrpSpPr>
        <p:grpSpPr bwMode="auto">
          <a:xfrm>
            <a:off x="6291264" y="4005264"/>
            <a:ext cx="1438275" cy="200025"/>
            <a:chOff x="3378" y="2523"/>
            <a:chExt cx="1020" cy="126"/>
          </a:xfrm>
        </p:grpSpPr>
        <p:sp>
          <p:nvSpPr>
            <p:cNvPr id="37440" name="Oval 568"/>
            <p:cNvSpPr>
              <a:spLocks noChangeArrowheads="1"/>
            </p:cNvSpPr>
            <p:nvPr/>
          </p:nvSpPr>
          <p:spPr bwMode="auto">
            <a:xfrm>
              <a:off x="3378" y="2523"/>
              <a:ext cx="192" cy="126"/>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441" name="Oval 569"/>
            <p:cNvSpPr>
              <a:spLocks noChangeArrowheads="1"/>
            </p:cNvSpPr>
            <p:nvPr/>
          </p:nvSpPr>
          <p:spPr bwMode="auto">
            <a:xfrm>
              <a:off x="3822" y="2523"/>
              <a:ext cx="576" cy="126"/>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7430" name="Group 570"/>
          <p:cNvGrpSpPr>
            <a:grpSpLocks/>
          </p:cNvGrpSpPr>
          <p:nvPr/>
        </p:nvGrpSpPr>
        <p:grpSpPr bwMode="auto">
          <a:xfrm>
            <a:off x="2801938" y="4795839"/>
            <a:ext cx="1439862" cy="200025"/>
            <a:chOff x="906" y="3021"/>
            <a:chExt cx="1020" cy="126"/>
          </a:xfrm>
        </p:grpSpPr>
        <p:sp>
          <p:nvSpPr>
            <p:cNvPr id="37438" name="Oval 571"/>
            <p:cNvSpPr>
              <a:spLocks noChangeArrowheads="1"/>
            </p:cNvSpPr>
            <p:nvPr/>
          </p:nvSpPr>
          <p:spPr bwMode="auto">
            <a:xfrm>
              <a:off x="906" y="3021"/>
              <a:ext cx="192" cy="126"/>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439" name="Oval 572"/>
            <p:cNvSpPr>
              <a:spLocks noChangeArrowheads="1"/>
            </p:cNvSpPr>
            <p:nvPr/>
          </p:nvSpPr>
          <p:spPr bwMode="auto">
            <a:xfrm>
              <a:off x="1350" y="3021"/>
              <a:ext cx="576" cy="126"/>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7431" name="Group 573"/>
          <p:cNvGrpSpPr>
            <a:grpSpLocks/>
          </p:cNvGrpSpPr>
          <p:nvPr/>
        </p:nvGrpSpPr>
        <p:grpSpPr bwMode="auto">
          <a:xfrm>
            <a:off x="6291264" y="1890714"/>
            <a:ext cx="1438275" cy="200025"/>
            <a:chOff x="3378" y="1191"/>
            <a:chExt cx="1020" cy="126"/>
          </a:xfrm>
        </p:grpSpPr>
        <p:sp>
          <p:nvSpPr>
            <p:cNvPr id="37436" name="Oval 574"/>
            <p:cNvSpPr>
              <a:spLocks noChangeArrowheads="1"/>
            </p:cNvSpPr>
            <p:nvPr/>
          </p:nvSpPr>
          <p:spPr bwMode="auto">
            <a:xfrm>
              <a:off x="3378" y="1191"/>
              <a:ext cx="192" cy="126"/>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437" name="Oval 575"/>
            <p:cNvSpPr>
              <a:spLocks noChangeArrowheads="1"/>
            </p:cNvSpPr>
            <p:nvPr/>
          </p:nvSpPr>
          <p:spPr bwMode="auto">
            <a:xfrm>
              <a:off x="3822" y="1191"/>
              <a:ext cx="576" cy="126"/>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7432" name="Group 576"/>
          <p:cNvGrpSpPr>
            <a:grpSpLocks/>
          </p:cNvGrpSpPr>
          <p:nvPr/>
        </p:nvGrpSpPr>
        <p:grpSpPr bwMode="auto">
          <a:xfrm>
            <a:off x="6291264" y="1495426"/>
            <a:ext cx="1438275" cy="200025"/>
            <a:chOff x="3378" y="942"/>
            <a:chExt cx="1020" cy="126"/>
          </a:xfrm>
        </p:grpSpPr>
        <p:sp>
          <p:nvSpPr>
            <p:cNvPr id="37434" name="Oval 577"/>
            <p:cNvSpPr>
              <a:spLocks noChangeArrowheads="1"/>
            </p:cNvSpPr>
            <p:nvPr/>
          </p:nvSpPr>
          <p:spPr bwMode="auto">
            <a:xfrm>
              <a:off x="3378" y="942"/>
              <a:ext cx="192" cy="126"/>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435" name="Oval 578"/>
            <p:cNvSpPr>
              <a:spLocks noChangeArrowheads="1"/>
            </p:cNvSpPr>
            <p:nvPr/>
          </p:nvSpPr>
          <p:spPr bwMode="auto">
            <a:xfrm>
              <a:off x="3822" y="942"/>
              <a:ext cx="576" cy="126"/>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 name="Title 1">
            <a:extLst>
              <a:ext uri="{FF2B5EF4-FFF2-40B4-BE49-F238E27FC236}">
                <a16:creationId xmlns:a16="http://schemas.microsoft.com/office/drawing/2014/main" id="{D22E5950-6CE6-97EA-3406-73ACF5300F09}"/>
              </a:ext>
            </a:extLst>
          </p:cNvPr>
          <p:cNvSpPr txBox="1">
            <a:spLocks/>
          </p:cNvSpPr>
          <p:nvPr/>
        </p:nvSpPr>
        <p:spPr>
          <a:xfrm>
            <a:off x="6307138" y="308919"/>
            <a:ext cx="5884859" cy="605481"/>
          </a:xfrm>
          <a:prstGeom prst="rect">
            <a:avLst/>
          </a:prstGeom>
          <a:solidFill>
            <a:schemeClr val="accent2">
              <a:lumMod val="75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Simple Random Sampling</a:t>
            </a:r>
          </a:p>
        </p:txBody>
      </p:sp>
      <p:sp>
        <p:nvSpPr>
          <p:cNvPr id="3" name="TextBox 2">
            <a:extLst>
              <a:ext uri="{FF2B5EF4-FFF2-40B4-BE49-F238E27FC236}">
                <a16:creationId xmlns:a16="http://schemas.microsoft.com/office/drawing/2014/main" id="{339266FE-83FB-FCE3-4804-6C147F6B251B}"/>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ED921-8AB9-6987-587C-33AFED3E7F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3FFCC9-583A-420E-17BC-3DA9BA68366A}"/>
              </a:ext>
            </a:extLst>
          </p:cNvPr>
          <p:cNvSpPr txBox="1">
            <a:spLocks/>
          </p:cNvSpPr>
          <p:nvPr/>
        </p:nvSpPr>
        <p:spPr>
          <a:xfrm>
            <a:off x="7438768" y="308919"/>
            <a:ext cx="4753229" cy="605481"/>
          </a:xfrm>
          <a:prstGeom prst="rect">
            <a:avLst/>
          </a:prstGeom>
          <a:solidFill>
            <a:schemeClr val="accent2">
              <a:lumMod val="75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Systematic Sampling</a:t>
            </a:r>
          </a:p>
        </p:txBody>
      </p:sp>
      <p:sp>
        <p:nvSpPr>
          <p:cNvPr id="3" name="TextBox 2">
            <a:extLst>
              <a:ext uri="{FF2B5EF4-FFF2-40B4-BE49-F238E27FC236}">
                <a16:creationId xmlns:a16="http://schemas.microsoft.com/office/drawing/2014/main" id="{A4C071FF-3D19-5FA6-F723-5C93D36A0EE7}"/>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
        <p:nvSpPr>
          <p:cNvPr id="4" name="TextBox 3">
            <a:extLst>
              <a:ext uri="{FF2B5EF4-FFF2-40B4-BE49-F238E27FC236}">
                <a16:creationId xmlns:a16="http://schemas.microsoft.com/office/drawing/2014/main" id="{6EBCE00F-C127-51FE-8A10-DBFE03348FC5}"/>
              </a:ext>
            </a:extLst>
          </p:cNvPr>
          <p:cNvSpPr txBox="1"/>
          <p:nvPr/>
        </p:nvSpPr>
        <p:spPr>
          <a:xfrm>
            <a:off x="847421" y="1439917"/>
            <a:ext cx="10566813" cy="1200329"/>
          </a:xfrm>
          <a:prstGeom prst="rect">
            <a:avLst/>
          </a:prstGeom>
          <a:noFill/>
        </p:spPr>
        <p:txBody>
          <a:bodyPr wrap="square" rtlCol="0">
            <a:spAutoFit/>
          </a:bodyPr>
          <a:lstStyle/>
          <a:p>
            <a:pPr marL="285750" indent="-285750" algn="just">
              <a:buFont typeface="Wingdings" pitchFamily="2" charset="2"/>
              <a:buChar char="Ø"/>
            </a:pPr>
            <a:r>
              <a:rPr lang="en-BD" sz="2400" dirty="0">
                <a:latin typeface="Times New Roman" panose="02020603050405020304" pitchFamily="18" charset="0"/>
                <a:cs typeface="Times New Roman" panose="02020603050405020304" pitchFamily="18" charset="0"/>
              </a:rPr>
              <a:t>To choose the member of a population at regular intervals.</a:t>
            </a:r>
          </a:p>
          <a:p>
            <a:pPr marL="285750" indent="-285750" algn="just">
              <a:buFont typeface="Wingdings" pitchFamily="2" charset="2"/>
              <a:buChar char="Ø"/>
            </a:pPr>
            <a:r>
              <a:rPr lang="en-BD" sz="2400" dirty="0">
                <a:latin typeface="Times New Roman" panose="02020603050405020304" pitchFamily="18" charset="0"/>
                <a:cs typeface="Times New Roman" panose="02020603050405020304" pitchFamily="18" charset="0"/>
              </a:rPr>
              <a:t>It requires selecting a starting point for the sample and sample size determination.</a:t>
            </a:r>
          </a:p>
          <a:p>
            <a:pPr marL="285750" indent="-285750" algn="just">
              <a:buFont typeface="Wingdings" pitchFamily="2" charset="2"/>
              <a:buChar char="Ø"/>
            </a:pPr>
            <a:r>
              <a:rPr lang="en-BD" sz="2400" dirty="0">
                <a:latin typeface="Times New Roman" panose="02020603050405020304" pitchFamily="18" charset="0"/>
                <a:cs typeface="Times New Roman" panose="02020603050405020304" pitchFamily="18" charset="0"/>
              </a:rPr>
              <a:t>This sampling technique is the less time consuming.</a:t>
            </a:r>
          </a:p>
        </p:txBody>
      </p:sp>
      <p:sp>
        <p:nvSpPr>
          <p:cNvPr id="8" name="TextBox 7">
            <a:extLst>
              <a:ext uri="{FF2B5EF4-FFF2-40B4-BE49-F238E27FC236}">
                <a16:creationId xmlns:a16="http://schemas.microsoft.com/office/drawing/2014/main" id="{AF126D74-D57F-3CDE-49C7-314FA79064FF}"/>
              </a:ext>
            </a:extLst>
          </p:cNvPr>
          <p:cNvSpPr txBox="1"/>
          <p:nvPr/>
        </p:nvSpPr>
        <p:spPr>
          <a:xfrm>
            <a:off x="2532413" y="2877072"/>
            <a:ext cx="7196828" cy="3490186"/>
          </a:xfrm>
          <a:prstGeom prst="rect">
            <a:avLst/>
          </a:prstGeom>
          <a:noFill/>
        </p:spPr>
        <p:txBody>
          <a:bodyPr wrap="square">
            <a:spAutoFit/>
          </a:bodyPr>
          <a:lstStyle/>
          <a:p>
            <a:pPr algn="just"/>
            <a:r>
              <a:rPr lang="en-BD" sz="2400" b="1" i="1" u="sng" dirty="0">
                <a:latin typeface="Times New Roman" panose="02020603050405020304" pitchFamily="18" charset="0"/>
                <a:cs typeface="Times New Roman" panose="02020603050405020304" pitchFamily="18" charset="0"/>
              </a:rPr>
              <a:t>Example:</a:t>
            </a:r>
            <a:r>
              <a:rPr lang="en-BD" sz="2400" b="1" dirty="0">
                <a:latin typeface="Times New Roman" panose="02020603050405020304" pitchFamily="18" charset="0"/>
                <a:cs typeface="Times New Roman" panose="02020603050405020304" pitchFamily="18" charset="0"/>
              </a:rPr>
              <a:t> </a:t>
            </a:r>
            <a:r>
              <a:rPr lang="en-GB" sz="2400" dirty="0">
                <a:latin typeface="TimesNewRomanPSMT"/>
                <a:cs typeface="Times New Roman" panose="02020603050405020304" pitchFamily="18" charset="0"/>
              </a:rPr>
              <a:t>From the previous example</a:t>
            </a:r>
            <a:endParaRPr lang="en-GB" sz="2400" dirty="0">
              <a:effectLst/>
              <a:latin typeface="TimesNewRomanPSMT"/>
            </a:endParaRPr>
          </a:p>
          <a:p>
            <a:pPr eaLnBrk="1" hangingPunct="1">
              <a:lnSpc>
                <a:spcPct val="90000"/>
              </a:lnSpc>
            </a:pPr>
            <a:endParaRPr lang="en-GB" altLang="en-US" sz="2400" dirty="0">
              <a:latin typeface="Times New Roman" panose="02020603050405020304" pitchFamily="18" charset="0"/>
            </a:endParaRPr>
          </a:p>
          <a:p>
            <a:pPr marL="342900" indent="-342900" eaLnBrk="1" hangingPunct="1">
              <a:lnSpc>
                <a:spcPct val="90000"/>
              </a:lnSpc>
              <a:buFont typeface="Wingdings" pitchFamily="2" charset="2"/>
              <a:buChar char="ü"/>
            </a:pPr>
            <a:r>
              <a:rPr lang="en-GB" altLang="en-US" sz="2400" dirty="0">
                <a:latin typeface="Times New Roman" panose="02020603050405020304" pitchFamily="18" charset="0"/>
              </a:rPr>
              <a:t>N = 1200, and n = 60 		</a:t>
            </a:r>
          </a:p>
          <a:p>
            <a:pPr eaLnBrk="1" hangingPunct="1">
              <a:lnSpc>
                <a:spcPct val="90000"/>
              </a:lnSpc>
              <a:buFontTx/>
              <a:buNone/>
            </a:pPr>
            <a:r>
              <a:rPr lang="en-GB" altLang="en-US" sz="2400" dirty="0">
                <a:latin typeface="Times New Roman" panose="02020603050405020304" pitchFamily="18" charset="0"/>
                <a:sym typeface="Symbol" panose="05050102010706020507" pitchFamily="18" charset="2"/>
              </a:rPr>
              <a:t>		 sampling fraction = 1200/60 = 20</a:t>
            </a:r>
            <a:endParaRPr lang="en-GB" altLang="en-US" sz="2400" dirty="0">
              <a:latin typeface="Times New Roman" panose="02020603050405020304" pitchFamily="18" charset="0"/>
            </a:endParaRPr>
          </a:p>
          <a:p>
            <a:pPr marL="342900" indent="-342900" eaLnBrk="1" hangingPunct="1">
              <a:lnSpc>
                <a:spcPct val="90000"/>
              </a:lnSpc>
              <a:buFont typeface="Wingdings" pitchFamily="2" charset="2"/>
              <a:buChar char="ü"/>
            </a:pPr>
            <a:r>
              <a:rPr lang="en-GB" altLang="en-US" sz="2400" dirty="0">
                <a:latin typeface="Times New Roman" panose="02020603050405020304" pitchFamily="18" charset="0"/>
              </a:rPr>
              <a:t>List persons from 1 to 1200</a:t>
            </a:r>
          </a:p>
          <a:p>
            <a:pPr marL="342900" indent="-342900" eaLnBrk="1" hangingPunct="1">
              <a:lnSpc>
                <a:spcPct val="90000"/>
              </a:lnSpc>
              <a:buFont typeface="Wingdings" pitchFamily="2" charset="2"/>
              <a:buChar char="ü"/>
            </a:pPr>
            <a:r>
              <a:rPr lang="en-GB" altLang="en-US" sz="2400" dirty="0">
                <a:latin typeface="Times New Roman" panose="02020603050405020304" pitchFamily="18" charset="0"/>
              </a:rPr>
              <a:t>Randomly select a number between 1 and 20   </a:t>
            </a:r>
            <a:r>
              <a:rPr lang="en-GB" altLang="en-US" sz="2000" dirty="0">
                <a:latin typeface="Times New Roman" panose="02020603050405020304" pitchFamily="18" charset="0"/>
              </a:rPr>
              <a:t>(ex : 8)</a:t>
            </a:r>
            <a:endParaRPr lang="en-GB" altLang="en-US" sz="3200" dirty="0">
              <a:latin typeface="Times New Roman" panose="02020603050405020304" pitchFamily="18" charset="0"/>
            </a:endParaRPr>
          </a:p>
          <a:p>
            <a:pPr eaLnBrk="1" hangingPunct="1">
              <a:lnSpc>
                <a:spcPct val="90000"/>
              </a:lnSpc>
              <a:buFontTx/>
              <a:buNone/>
            </a:pPr>
            <a:r>
              <a:rPr lang="en-GB" altLang="en-US" sz="2400" dirty="0">
                <a:latin typeface="Times New Roman" panose="02020603050405020304" pitchFamily="18" charset="0"/>
              </a:rPr>
              <a:t>	 	</a:t>
            </a:r>
            <a:r>
              <a:rPr lang="en-GB" altLang="en-US" sz="2400" dirty="0">
                <a:latin typeface="Times New Roman" panose="02020603050405020304" pitchFamily="18" charset="0"/>
                <a:sym typeface="Symbol" panose="05050102010706020507" pitchFamily="18" charset="2"/>
              </a:rPr>
              <a:t></a:t>
            </a:r>
            <a:r>
              <a:rPr lang="en-GB" altLang="en-US" sz="2400" dirty="0">
                <a:latin typeface="Times New Roman" panose="02020603050405020304" pitchFamily="18" charset="0"/>
              </a:rPr>
              <a:t> 1</a:t>
            </a:r>
            <a:r>
              <a:rPr lang="en-GB" altLang="en-US" sz="2400" baseline="30000" dirty="0">
                <a:latin typeface="Times New Roman" panose="02020603050405020304" pitchFamily="18" charset="0"/>
              </a:rPr>
              <a:t>st</a:t>
            </a:r>
            <a:r>
              <a:rPr lang="en-GB" altLang="en-US" sz="2400" dirty="0">
                <a:latin typeface="Times New Roman" panose="02020603050405020304" pitchFamily="18" charset="0"/>
              </a:rPr>
              <a:t> person selected  = the 8</a:t>
            </a:r>
            <a:r>
              <a:rPr lang="en-GB" altLang="en-US" sz="2400" baseline="30000" dirty="0">
                <a:latin typeface="Times New Roman" panose="02020603050405020304" pitchFamily="18" charset="0"/>
              </a:rPr>
              <a:t>th </a:t>
            </a:r>
            <a:r>
              <a:rPr lang="en-GB" altLang="en-US" sz="2400" dirty="0">
                <a:latin typeface="Times New Roman" panose="02020603050405020304" pitchFamily="18" charset="0"/>
              </a:rPr>
              <a:t>on the list</a:t>
            </a:r>
          </a:p>
          <a:p>
            <a:pPr eaLnBrk="1" hangingPunct="1">
              <a:lnSpc>
                <a:spcPct val="90000"/>
              </a:lnSpc>
              <a:buFontTx/>
              <a:buNone/>
            </a:pPr>
            <a:r>
              <a:rPr lang="en-GB" altLang="en-US" sz="2400" dirty="0">
                <a:latin typeface="Times New Roman" panose="02020603050405020304" pitchFamily="18" charset="0"/>
                <a:sym typeface="Symbol" panose="05050102010706020507" pitchFamily="18" charset="2"/>
              </a:rPr>
              <a:t>		</a:t>
            </a:r>
            <a:r>
              <a:rPr lang="en-GB" altLang="en-US" sz="2400" dirty="0">
                <a:latin typeface="Times New Roman" panose="02020603050405020304" pitchFamily="18" charset="0"/>
              </a:rPr>
              <a:t> 2</a:t>
            </a:r>
            <a:r>
              <a:rPr lang="en-GB" altLang="en-US" sz="2400" baseline="30000" dirty="0">
                <a:latin typeface="Times New Roman" panose="02020603050405020304" pitchFamily="18" charset="0"/>
              </a:rPr>
              <a:t>nd </a:t>
            </a:r>
            <a:r>
              <a:rPr lang="en-GB" altLang="en-US" sz="2400" dirty="0">
                <a:latin typeface="Times New Roman" panose="02020603050405020304" pitchFamily="18" charset="0"/>
              </a:rPr>
              <a:t>person  = 8 + 20 = the 28</a:t>
            </a:r>
            <a:r>
              <a:rPr lang="en-GB" altLang="en-US" sz="2400" baseline="30000" dirty="0">
                <a:latin typeface="Times New Roman" panose="02020603050405020304" pitchFamily="18" charset="0"/>
              </a:rPr>
              <a:t>th</a:t>
            </a:r>
          </a:p>
          <a:p>
            <a:pPr eaLnBrk="1" hangingPunct="1">
              <a:lnSpc>
                <a:spcPct val="90000"/>
              </a:lnSpc>
              <a:buFontTx/>
              <a:buNone/>
            </a:pPr>
            <a:r>
              <a:rPr lang="en-GB" altLang="en-US" sz="2400" dirty="0">
                <a:latin typeface="Times New Roman" panose="02020603050405020304" pitchFamily="18" charset="0"/>
              </a:rPr>
              <a:t>			etc .....</a:t>
            </a:r>
          </a:p>
          <a:p>
            <a:pPr algn="just"/>
            <a:endParaRPr lang="en-GB" sz="2400" dirty="0">
              <a:latin typeface="TimesNewRomanPSMT"/>
            </a:endParaRPr>
          </a:p>
        </p:txBody>
      </p:sp>
    </p:spTree>
    <p:extLst>
      <p:ext uri="{BB962C8B-B14F-4D97-AF65-F5344CB8AC3E}">
        <p14:creationId xmlns:p14="http://schemas.microsoft.com/office/powerpoint/2010/main" val="27296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p:cNvGrpSpPr>
          <p:nvPr/>
        </p:nvGrpSpPr>
        <p:grpSpPr bwMode="auto">
          <a:xfrm>
            <a:off x="2076449" y="1320800"/>
            <a:ext cx="3233738" cy="1295400"/>
            <a:chOff x="288" y="336"/>
            <a:chExt cx="2292" cy="816"/>
          </a:xfrm>
        </p:grpSpPr>
        <p:pic>
          <p:nvPicPr>
            <p:cNvPr id="4410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10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10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10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11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4"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111"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pic>
        <p:nvPicPr>
          <p:cNvPr id="44035"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723" y="1644650"/>
            <a:ext cx="5254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36"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4387" y="1320800"/>
            <a:ext cx="52546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3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3" y="1320800"/>
            <a:ext cx="5238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38"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8650" y="1320800"/>
            <a:ext cx="5254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39"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9987" y="1320800"/>
            <a:ext cx="52546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40"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2913" y="1320800"/>
            <a:ext cx="5238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nvGrpSpPr>
          <p:cNvPr id="44041" name="Group 15"/>
          <p:cNvGrpSpPr>
            <a:grpSpLocks/>
          </p:cNvGrpSpPr>
          <p:nvPr/>
        </p:nvGrpSpPr>
        <p:grpSpPr bwMode="auto">
          <a:xfrm>
            <a:off x="8604249" y="1320800"/>
            <a:ext cx="1608138" cy="1295400"/>
            <a:chOff x="3744" y="336"/>
            <a:chExt cx="1140" cy="816"/>
          </a:xfrm>
        </p:grpSpPr>
        <p:pic>
          <p:nvPicPr>
            <p:cNvPr id="44103"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4"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104" name="Picture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105"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2"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grpSp>
        <p:nvGrpSpPr>
          <p:cNvPr id="44042" name="Group 19"/>
          <p:cNvGrpSpPr>
            <a:grpSpLocks/>
          </p:cNvGrpSpPr>
          <p:nvPr/>
        </p:nvGrpSpPr>
        <p:grpSpPr bwMode="auto">
          <a:xfrm>
            <a:off x="2071688" y="2616200"/>
            <a:ext cx="3233737" cy="1295400"/>
            <a:chOff x="288" y="336"/>
            <a:chExt cx="2292" cy="816"/>
          </a:xfrm>
        </p:grpSpPr>
        <p:pic>
          <p:nvPicPr>
            <p:cNvPr id="44097" name="Picture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98"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99" name="Picture 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100"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101" name="Picture 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4"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102" name="Picture 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pic>
        <p:nvPicPr>
          <p:cNvPr id="44043" name="Picture 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4638" y="2616200"/>
            <a:ext cx="5238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44" name="Picture 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0" y="2676525"/>
            <a:ext cx="5254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45"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7562" y="2616200"/>
            <a:ext cx="52546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nvGrpSpPr>
          <p:cNvPr id="44046" name="Group 29"/>
          <p:cNvGrpSpPr>
            <a:grpSpLocks/>
          </p:cNvGrpSpPr>
          <p:nvPr/>
        </p:nvGrpSpPr>
        <p:grpSpPr bwMode="auto">
          <a:xfrm>
            <a:off x="6456363" y="2616200"/>
            <a:ext cx="1608137" cy="1295400"/>
            <a:chOff x="3744" y="336"/>
            <a:chExt cx="1140" cy="816"/>
          </a:xfrm>
        </p:grpSpPr>
        <p:pic>
          <p:nvPicPr>
            <p:cNvPr id="44094" name="Picture 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4"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95" name="Picture 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96"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2"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grpSp>
        <p:nvGrpSpPr>
          <p:cNvPr id="44047" name="Group 33"/>
          <p:cNvGrpSpPr>
            <a:grpSpLocks/>
          </p:cNvGrpSpPr>
          <p:nvPr/>
        </p:nvGrpSpPr>
        <p:grpSpPr bwMode="auto">
          <a:xfrm>
            <a:off x="8067674" y="2651125"/>
            <a:ext cx="1608138" cy="1295400"/>
            <a:chOff x="3744" y="336"/>
            <a:chExt cx="1140" cy="816"/>
          </a:xfrm>
        </p:grpSpPr>
        <p:pic>
          <p:nvPicPr>
            <p:cNvPr id="44091" name="Picture 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4"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92" name="Picture 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93" name="Picture 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2"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grpSp>
        <p:nvGrpSpPr>
          <p:cNvPr id="44048" name="Group 37"/>
          <p:cNvGrpSpPr>
            <a:grpSpLocks/>
          </p:cNvGrpSpPr>
          <p:nvPr/>
        </p:nvGrpSpPr>
        <p:grpSpPr bwMode="auto">
          <a:xfrm>
            <a:off x="2101849" y="3911600"/>
            <a:ext cx="3233738" cy="1295400"/>
            <a:chOff x="288" y="336"/>
            <a:chExt cx="2292" cy="816"/>
          </a:xfrm>
        </p:grpSpPr>
        <p:pic>
          <p:nvPicPr>
            <p:cNvPr id="44085" name="Picture 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86" name="Picture 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87" name="Pictur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88" name="Picture 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89" name="Picture 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4"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90" name="Picture 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pic>
        <p:nvPicPr>
          <p:cNvPr id="44049" name="Picture 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3050" y="3911600"/>
            <a:ext cx="5254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50" name="Picture 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4387" y="3911600"/>
            <a:ext cx="52546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51" name="Picture 4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3" y="3911600"/>
            <a:ext cx="5238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nvGrpSpPr>
          <p:cNvPr id="44052" name="Group 47"/>
          <p:cNvGrpSpPr>
            <a:grpSpLocks/>
          </p:cNvGrpSpPr>
          <p:nvPr/>
        </p:nvGrpSpPr>
        <p:grpSpPr bwMode="auto">
          <a:xfrm>
            <a:off x="6978649" y="3911600"/>
            <a:ext cx="1608138" cy="1295400"/>
            <a:chOff x="3744" y="336"/>
            <a:chExt cx="1140" cy="816"/>
          </a:xfrm>
        </p:grpSpPr>
        <p:pic>
          <p:nvPicPr>
            <p:cNvPr id="44082" name="Picture 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4"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83" name="Picture 4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84" name="Picture 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2"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grpSp>
        <p:nvGrpSpPr>
          <p:cNvPr id="44053" name="Group 51"/>
          <p:cNvGrpSpPr>
            <a:grpSpLocks/>
          </p:cNvGrpSpPr>
          <p:nvPr/>
        </p:nvGrpSpPr>
        <p:grpSpPr bwMode="auto">
          <a:xfrm>
            <a:off x="8604249" y="3911600"/>
            <a:ext cx="1608138" cy="1295400"/>
            <a:chOff x="3744" y="336"/>
            <a:chExt cx="1140" cy="816"/>
          </a:xfrm>
        </p:grpSpPr>
        <p:pic>
          <p:nvPicPr>
            <p:cNvPr id="44079" name="Picture 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4"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80" name="Picture 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81"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2"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grpSp>
        <p:nvGrpSpPr>
          <p:cNvPr id="44054" name="Group 55"/>
          <p:cNvGrpSpPr>
            <a:grpSpLocks/>
          </p:cNvGrpSpPr>
          <p:nvPr/>
        </p:nvGrpSpPr>
        <p:grpSpPr bwMode="auto">
          <a:xfrm>
            <a:off x="2119313" y="5270500"/>
            <a:ext cx="3233737" cy="1295400"/>
            <a:chOff x="288" y="336"/>
            <a:chExt cx="2292" cy="816"/>
          </a:xfrm>
        </p:grpSpPr>
        <p:pic>
          <p:nvPicPr>
            <p:cNvPr id="44073" name="Picture 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74" name="Picture 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75" name="Pictur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76"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77" name="Picture 6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4"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78" name="Picture 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pic>
        <p:nvPicPr>
          <p:cNvPr id="44055" name="Picture 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0513" y="5286375"/>
            <a:ext cx="5238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56" name="Picture 6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850" y="5286375"/>
            <a:ext cx="5254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57" name="Picture 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9062" y="5222875"/>
            <a:ext cx="52546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nvGrpSpPr>
          <p:cNvPr id="44058" name="Group 65"/>
          <p:cNvGrpSpPr>
            <a:grpSpLocks/>
          </p:cNvGrpSpPr>
          <p:nvPr/>
        </p:nvGrpSpPr>
        <p:grpSpPr bwMode="auto">
          <a:xfrm>
            <a:off x="6964363" y="5238750"/>
            <a:ext cx="1608137" cy="1295400"/>
            <a:chOff x="3744" y="336"/>
            <a:chExt cx="1140" cy="816"/>
          </a:xfrm>
        </p:grpSpPr>
        <p:pic>
          <p:nvPicPr>
            <p:cNvPr id="44070" name="Picture 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4"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71" name="Picture 6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72"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2"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grpSp>
        <p:nvGrpSpPr>
          <p:cNvPr id="44059" name="Group 69"/>
          <p:cNvGrpSpPr>
            <a:grpSpLocks/>
          </p:cNvGrpSpPr>
          <p:nvPr/>
        </p:nvGrpSpPr>
        <p:grpSpPr bwMode="auto">
          <a:xfrm>
            <a:off x="8653463" y="5207000"/>
            <a:ext cx="1608137" cy="1295400"/>
            <a:chOff x="3744" y="336"/>
            <a:chExt cx="1140" cy="816"/>
          </a:xfrm>
        </p:grpSpPr>
        <p:pic>
          <p:nvPicPr>
            <p:cNvPr id="44067" name="Picture 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4"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68" name="Picture 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8"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69" name="Picture 7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2" y="336"/>
              <a:ext cx="37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44060" name="Oval 73"/>
          <p:cNvSpPr>
            <a:spLocks noChangeArrowheads="1"/>
          </p:cNvSpPr>
          <p:nvPr/>
        </p:nvSpPr>
        <p:spPr bwMode="auto">
          <a:xfrm>
            <a:off x="5827713" y="1244600"/>
            <a:ext cx="676275" cy="1447800"/>
          </a:xfrm>
          <a:prstGeom prst="ellipse">
            <a:avLst/>
          </a:prstGeom>
          <a:noFill/>
          <a:ln w="38100">
            <a:solidFill>
              <a:srgbClr val="CC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61" name="Oval 74"/>
          <p:cNvSpPr>
            <a:spLocks noChangeArrowheads="1"/>
          </p:cNvSpPr>
          <p:nvPr/>
        </p:nvSpPr>
        <p:spPr bwMode="auto">
          <a:xfrm>
            <a:off x="8569325" y="2540000"/>
            <a:ext cx="677863" cy="1447800"/>
          </a:xfrm>
          <a:prstGeom prst="ellipse">
            <a:avLst/>
          </a:prstGeom>
          <a:noFill/>
          <a:ln w="38100">
            <a:solidFill>
              <a:srgbClr val="CC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62" name="Oval 75"/>
          <p:cNvSpPr>
            <a:spLocks noChangeArrowheads="1"/>
          </p:cNvSpPr>
          <p:nvPr/>
        </p:nvSpPr>
        <p:spPr bwMode="auto">
          <a:xfrm>
            <a:off x="3182938" y="5130800"/>
            <a:ext cx="676275" cy="1447800"/>
          </a:xfrm>
          <a:prstGeom prst="ellipse">
            <a:avLst/>
          </a:prstGeom>
          <a:noFill/>
          <a:ln w="38100">
            <a:solidFill>
              <a:srgbClr val="CC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63" name="Rectangle 76"/>
          <p:cNvSpPr>
            <a:spLocks noChangeArrowheads="1"/>
          </p:cNvSpPr>
          <p:nvPr/>
        </p:nvSpPr>
        <p:spPr bwMode="auto">
          <a:xfrm>
            <a:off x="1990725" y="1460500"/>
            <a:ext cx="8915400" cy="73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sz="2400" dirty="0">
                <a:solidFill>
                  <a:schemeClr val="tx2"/>
                </a:solidFill>
              </a:rPr>
              <a:t>  1     2    3     4     5    6     7    8     9   10   11   12   13  14 15</a:t>
            </a:r>
            <a:endParaRPr lang="fr-FR" altLang="en-US" sz="4400" dirty="0">
              <a:solidFill>
                <a:schemeClr val="tx2"/>
              </a:solidFill>
            </a:endParaRPr>
          </a:p>
        </p:txBody>
      </p:sp>
      <p:sp>
        <p:nvSpPr>
          <p:cNvPr id="44064" name="Rectangle 77"/>
          <p:cNvSpPr>
            <a:spLocks noChangeArrowheads="1"/>
          </p:cNvSpPr>
          <p:nvPr/>
        </p:nvSpPr>
        <p:spPr bwMode="auto">
          <a:xfrm>
            <a:off x="2066925" y="3987800"/>
            <a:ext cx="85328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sz="2400">
                <a:solidFill>
                  <a:schemeClr val="tx2"/>
                </a:solidFill>
              </a:rPr>
              <a:t>31  32   33  34   35  36   37  38   39   40  41  42   43  44  45</a:t>
            </a:r>
            <a:endParaRPr lang="fr-FR" altLang="en-US" sz="4400">
              <a:solidFill>
                <a:schemeClr val="tx2"/>
              </a:solidFill>
            </a:endParaRPr>
          </a:p>
        </p:txBody>
      </p:sp>
      <p:sp>
        <p:nvSpPr>
          <p:cNvPr id="44065" name="Rectangle 78"/>
          <p:cNvSpPr>
            <a:spLocks noChangeArrowheads="1"/>
          </p:cNvSpPr>
          <p:nvPr/>
        </p:nvSpPr>
        <p:spPr bwMode="auto">
          <a:xfrm>
            <a:off x="2066925" y="2730500"/>
            <a:ext cx="8839200" cy="73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sz="2400" dirty="0">
                <a:solidFill>
                  <a:schemeClr val="tx2"/>
                </a:solidFill>
              </a:rPr>
              <a:t>16   17  18   19  20   21   22   23   24 25  26   27  28   29  30</a:t>
            </a:r>
            <a:endParaRPr lang="fr-FR" altLang="en-US" sz="4400" dirty="0">
              <a:solidFill>
                <a:schemeClr val="tx2"/>
              </a:solidFill>
            </a:endParaRPr>
          </a:p>
        </p:txBody>
      </p:sp>
      <p:sp>
        <p:nvSpPr>
          <p:cNvPr id="44066" name="Rectangle 79"/>
          <p:cNvSpPr>
            <a:spLocks noChangeArrowheads="1"/>
          </p:cNvSpPr>
          <p:nvPr/>
        </p:nvSpPr>
        <p:spPr bwMode="auto">
          <a:xfrm>
            <a:off x="2143124" y="5268913"/>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sz="2400">
                <a:solidFill>
                  <a:schemeClr val="tx2"/>
                </a:solidFill>
              </a:rPr>
              <a:t>46   47  48  49   50  51  52  53   54  55    ……..</a:t>
            </a:r>
            <a:endParaRPr lang="fr-FR" altLang="en-US" sz="4400">
              <a:solidFill>
                <a:schemeClr val="tx2"/>
              </a:solidFill>
            </a:endParaRPr>
          </a:p>
        </p:txBody>
      </p:sp>
      <p:sp>
        <p:nvSpPr>
          <p:cNvPr id="2" name="Title 1">
            <a:extLst>
              <a:ext uri="{FF2B5EF4-FFF2-40B4-BE49-F238E27FC236}">
                <a16:creationId xmlns:a16="http://schemas.microsoft.com/office/drawing/2014/main" id="{DCB336A3-0738-57FD-3B25-7464A20FD0E4}"/>
              </a:ext>
            </a:extLst>
          </p:cNvPr>
          <p:cNvSpPr txBox="1">
            <a:spLocks/>
          </p:cNvSpPr>
          <p:nvPr/>
        </p:nvSpPr>
        <p:spPr>
          <a:xfrm>
            <a:off x="7352270" y="308919"/>
            <a:ext cx="4839727" cy="605481"/>
          </a:xfrm>
          <a:prstGeom prst="rect">
            <a:avLst/>
          </a:prstGeom>
          <a:solidFill>
            <a:schemeClr val="accent2">
              <a:lumMod val="75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D" b="1" dirty="0">
                <a:solidFill>
                  <a:schemeClr val="bg1"/>
                </a:solidFill>
                <a:latin typeface="Times New Roman" panose="02020603050405020304" pitchFamily="18" charset="0"/>
                <a:cs typeface="Times New Roman" panose="02020603050405020304" pitchFamily="18" charset="0"/>
              </a:rPr>
              <a:t>Systematic Sampling</a:t>
            </a:r>
          </a:p>
        </p:txBody>
      </p:sp>
      <p:sp>
        <p:nvSpPr>
          <p:cNvPr id="3" name="TextBox 2">
            <a:extLst>
              <a:ext uri="{FF2B5EF4-FFF2-40B4-BE49-F238E27FC236}">
                <a16:creationId xmlns:a16="http://schemas.microsoft.com/office/drawing/2014/main" id="{72E9AF2C-704A-115E-D4F4-AA8797E6E401}"/>
              </a:ext>
            </a:extLst>
          </p:cNvPr>
          <p:cNvSpPr txBox="1"/>
          <p:nvPr/>
        </p:nvSpPr>
        <p:spPr>
          <a:xfrm>
            <a:off x="-1" y="6604084"/>
            <a:ext cx="12191999" cy="253916"/>
          </a:xfrm>
          <a:prstGeom prst="rect">
            <a:avLst/>
          </a:prstGeom>
          <a:solidFill>
            <a:srgbClr val="002060"/>
          </a:solidFill>
        </p:spPr>
        <p:txBody>
          <a:bodyPr wrap="square" rtlCol="0">
            <a:spAutoFit/>
          </a:bodyPr>
          <a:lstStyle/>
          <a:p>
            <a:r>
              <a:rPr lang="en-BD" sz="1050" b="1" dirty="0">
                <a:solidFill>
                  <a:schemeClr val="bg1">
                    <a:lumMod val="50000"/>
                  </a:schemeClr>
                </a:solidFill>
                <a:latin typeface="Times New Roman" panose="02020603050405020304" pitchFamily="18" charset="0"/>
                <a:cs typeface="Times New Roman" panose="02020603050405020304" pitchFamily="18" charset="0"/>
              </a:rPr>
              <a:t>MD TAMZID HASAN | thunique1988@gmail.com | +8801711927924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1934</Words>
  <Application>Microsoft Macintosh PowerPoint</Application>
  <PresentationFormat>Widescreen</PresentationFormat>
  <Paragraphs>228</Paragraphs>
  <Slides>26</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6" baseType="lpstr">
      <vt:lpstr>Arial</vt:lpstr>
      <vt:lpstr>ArialMT</vt:lpstr>
      <vt:lpstr>Calibri</vt:lpstr>
      <vt:lpstr>Calibri Light</vt:lpstr>
      <vt:lpstr>Times New Roman</vt:lpstr>
      <vt:lpstr>TimesNewRomanPSMT</vt:lpstr>
      <vt:lpstr>Wingdings</vt:lpstr>
      <vt:lpstr>Office Theme</vt:lpstr>
      <vt:lpstr>Microsoft ClipArt Gallery</vt:lpstr>
      <vt:lpstr>MS Org Chart</vt:lpstr>
      <vt:lpstr>SAMPLING METHOD</vt:lpstr>
      <vt:lpstr>What is Sampling?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Stratified Random Sampling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METHOD</dc:title>
  <dc:creator>Md Tamzid Hasan</dc:creator>
  <cp:lastModifiedBy>Md Tamzid Hasan</cp:lastModifiedBy>
  <cp:revision>13</cp:revision>
  <dcterms:created xsi:type="dcterms:W3CDTF">2024-01-30T08:44:34Z</dcterms:created>
  <dcterms:modified xsi:type="dcterms:W3CDTF">2024-01-30T16:04:37Z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2024-01-30T08:58:48Z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b298a8f6-f9d3-4c00-847b-242ed2d95a7a</vt:lpwstr>
  </property>
  <property fmtid="{D5CDD505-2E9C-101B-9397-08002B2CF9AE}" pid="7" name="MSIP_Label_defa4170-0d19-0005-0004-bc88714345d2_ActionId">
    <vt:lpwstr>c11d2c49-1e6e-4ef2-8f4e-3cadeccd4a71</vt:lpwstr>
  </property>
  <property fmtid="{D5CDD505-2E9C-101B-9397-08002B2CF9AE}" pid="8" name="MSIP_Label_defa4170-0d19-0005-0004-bc88714345d2_ContentBits">
    <vt:lpwstr>0</vt:lpwstr>
  </property>
</Properties>
</file>