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6" r:id="rId6"/>
    <p:sldId id="261" r:id="rId7"/>
    <p:sldId id="297" r:id="rId8"/>
    <p:sldId id="269" r:id="rId9"/>
    <p:sldId id="298" r:id="rId10"/>
    <p:sldId id="275" r:id="rId1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6F2C62-4938-4D82-A2A7-784A7F4475E0}">
  <a:tblStyle styleId="{396F2C62-4938-4D82-A2A7-784A7F447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3C2A02-9923-4935-938B-8EEE7B5A78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0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9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1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837510" y="1024022"/>
            <a:ext cx="546897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+mj-lt"/>
              </a:rPr>
              <a:t>Báo cáo đồ án</a:t>
            </a:r>
            <a:endParaRPr sz="6000" dirty="0">
              <a:latin typeface="+mj-lt"/>
            </a:endParaRPr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B505951E-AF1F-945D-4383-E410D9B8A057}"/>
              </a:ext>
            </a:extLst>
          </p:cNvPr>
          <p:cNvSpPr txBox="1">
            <a:spLocks/>
          </p:cNvSpPr>
          <p:nvPr/>
        </p:nvSpPr>
        <p:spPr>
          <a:xfrm>
            <a:off x="1104950" y="2100695"/>
            <a:ext cx="693409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000" dirty="0">
                <a:latin typeface="+mj-lt"/>
              </a:rPr>
              <a:t>Xây dựng website bán sách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ED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4294967295"/>
          </p:nvPr>
        </p:nvSpPr>
        <p:spPr>
          <a:xfrm>
            <a:off x="589910" y="1446449"/>
            <a:ext cx="7964180" cy="225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Cảm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ơn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thầy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và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các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bạn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đã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lắng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nghe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Amatic SC"/>
                <a:cs typeface="Amatic SC"/>
                <a:sym typeface="Amatic SC"/>
              </a:rPr>
              <a:t>.</a:t>
            </a:r>
            <a:endParaRPr sz="6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379701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Nội dung báo cáo</a:t>
            </a:r>
            <a:endParaRPr sz="4000" dirty="0">
              <a:latin typeface="+mj-lt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891700" y="1342281"/>
            <a:ext cx="3360600" cy="6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7C7F91"/>
                </a:solidFill>
                <a:latin typeface="+mj-lt"/>
              </a:rPr>
              <a:t>01.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Giới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thiệu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đề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tài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.</a:t>
            </a:r>
            <a:endParaRPr dirty="0">
              <a:solidFill>
                <a:srgbClr val="7C7F91"/>
              </a:solidFill>
              <a:latin typeface="+mj-lt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67;p13">
            <a:extLst>
              <a:ext uri="{FF2B5EF4-FFF2-40B4-BE49-F238E27FC236}">
                <a16:creationId xmlns:a16="http://schemas.microsoft.com/office/drawing/2014/main" id="{0F3AE92C-C814-A4CC-F91D-A86BE4838E28}"/>
              </a:ext>
            </a:extLst>
          </p:cNvPr>
          <p:cNvSpPr txBox="1">
            <a:spLocks/>
          </p:cNvSpPr>
          <p:nvPr/>
        </p:nvSpPr>
        <p:spPr>
          <a:xfrm>
            <a:off x="2891700" y="2069706"/>
            <a:ext cx="3360600" cy="6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7C7F91"/>
                </a:solidFill>
                <a:latin typeface="+mj-lt"/>
              </a:rPr>
              <a:t>02.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Quy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trình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thực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hiện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.</a:t>
            </a:r>
          </a:p>
        </p:txBody>
      </p:sp>
      <p:sp>
        <p:nvSpPr>
          <p:cNvPr id="12" name="Google Shape;67;p13">
            <a:extLst>
              <a:ext uri="{FF2B5EF4-FFF2-40B4-BE49-F238E27FC236}">
                <a16:creationId xmlns:a16="http://schemas.microsoft.com/office/drawing/2014/main" id="{A0CB5FDE-5EA6-9BF7-427A-547BAF1FEBA0}"/>
              </a:ext>
            </a:extLst>
          </p:cNvPr>
          <p:cNvSpPr txBox="1">
            <a:spLocks/>
          </p:cNvSpPr>
          <p:nvPr/>
        </p:nvSpPr>
        <p:spPr>
          <a:xfrm>
            <a:off x="2891700" y="2797131"/>
            <a:ext cx="3360600" cy="6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7C7F91"/>
                </a:solidFill>
                <a:latin typeface="+mj-lt"/>
              </a:rPr>
              <a:t>03. Demo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kết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quả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đạt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được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.</a:t>
            </a:r>
          </a:p>
        </p:txBody>
      </p:sp>
      <p:sp>
        <p:nvSpPr>
          <p:cNvPr id="13" name="Google Shape;67;p13">
            <a:extLst>
              <a:ext uri="{FF2B5EF4-FFF2-40B4-BE49-F238E27FC236}">
                <a16:creationId xmlns:a16="http://schemas.microsoft.com/office/drawing/2014/main" id="{D3D443FE-4EF5-41BF-71CA-EFB39F1E52B2}"/>
              </a:ext>
            </a:extLst>
          </p:cNvPr>
          <p:cNvSpPr txBox="1">
            <a:spLocks/>
          </p:cNvSpPr>
          <p:nvPr/>
        </p:nvSpPr>
        <p:spPr>
          <a:xfrm>
            <a:off x="2891700" y="3524556"/>
            <a:ext cx="3360600" cy="65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uli"/>
              <a:buChar char="‐"/>
              <a:defRPr sz="20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7C7F91"/>
                </a:solidFill>
                <a:latin typeface="+mj-lt"/>
              </a:rPr>
              <a:t>04.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Hướng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phát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7C7F91"/>
                </a:solidFill>
                <a:latin typeface="+mj-lt"/>
              </a:rPr>
              <a:t>triển</a:t>
            </a:r>
            <a:r>
              <a:rPr lang="en-US" dirty="0">
                <a:solidFill>
                  <a:srgbClr val="7C7F9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</a:t>
            </a:r>
            <a:r>
              <a:rPr lang="en" dirty="0">
                <a:latin typeface="+mj-lt"/>
              </a:rPr>
              <a:t>iới thiệu đề tài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775855" y="1472324"/>
            <a:ext cx="4890654" cy="2198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thiện</a:t>
            </a:r>
            <a:r>
              <a:rPr lang="en-US" dirty="0">
                <a:latin typeface="+mj-lt"/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Đầy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Đáp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đọc</a:t>
            </a:r>
            <a:r>
              <a:rPr lang="en-US" dirty="0">
                <a:latin typeface="+mj-lt"/>
              </a:rPr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1C7A5CD-5C94-86BF-4BE6-1DD3E338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19" y="334418"/>
            <a:ext cx="2708069" cy="4509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</a:t>
            </a: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4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624581" y="489711"/>
            <a:ext cx="3894837" cy="571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Quy trình thực hiện</a:t>
            </a:r>
            <a:endParaRPr sz="3000" dirty="0">
              <a:latin typeface="+mj-lt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250" y="1061250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US" dirty="0" err="1">
                <a:latin typeface="+mj-lt"/>
              </a:rPr>
              <a:t>Tiếp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yêu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.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đồ</a:t>
            </a:r>
            <a:r>
              <a:rPr lang="en-US" dirty="0">
                <a:latin typeface="+mj-lt"/>
              </a:rPr>
              <a:t> use-case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.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.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‐"/>
            </a:pPr>
            <a:r>
              <a:rPr lang="en-US" dirty="0" err="1">
                <a:latin typeface="+mj-lt"/>
              </a:rPr>
              <a:t>Lập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Front-end, Back-end.</a:t>
            </a:r>
          </a:p>
          <a:p>
            <a:pPr marL="8890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dirty="0">
              <a:latin typeface="+mj-l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97873" y="716396"/>
            <a:ext cx="2216727" cy="571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j-lt"/>
              </a:rPr>
              <a:t>C</a:t>
            </a:r>
            <a:r>
              <a:rPr lang="en" sz="3000" dirty="0">
                <a:latin typeface="+mj-lt"/>
              </a:rPr>
              <a:t>hức năng</a:t>
            </a:r>
            <a:endParaRPr sz="3000" dirty="0">
              <a:latin typeface="+mj-l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5D605E-BF67-3008-FAA8-5B563B03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36" y="445019"/>
            <a:ext cx="5760720" cy="3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8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 idx="4294967295"/>
          </p:nvPr>
        </p:nvSpPr>
        <p:spPr>
          <a:xfrm>
            <a:off x="2776126" y="1090518"/>
            <a:ext cx="3494764" cy="1738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rgbClr val="FFFFFF"/>
                </a:solidFill>
                <a:latin typeface="+mj-lt"/>
              </a:rPr>
              <a:t>Demo</a:t>
            </a:r>
            <a:endParaRPr sz="9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Google Shape;602;p47">
            <a:extLst>
              <a:ext uri="{FF2B5EF4-FFF2-40B4-BE49-F238E27FC236}">
                <a16:creationId xmlns:a16="http://schemas.microsoft.com/office/drawing/2014/main" id="{B2B19553-DCC0-81A6-FC90-F63413E0B291}"/>
              </a:ext>
            </a:extLst>
          </p:cNvPr>
          <p:cNvSpPr/>
          <p:nvPr/>
        </p:nvSpPr>
        <p:spPr>
          <a:xfrm>
            <a:off x="3380940" y="2975792"/>
            <a:ext cx="2382119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884354" y="489711"/>
            <a:ext cx="3375291" cy="571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j-lt"/>
              </a:rPr>
              <a:t>H</a:t>
            </a:r>
            <a:r>
              <a:rPr lang="en" sz="3000" dirty="0">
                <a:latin typeface="+mj-lt"/>
              </a:rPr>
              <a:t>ướng phát triển</a:t>
            </a:r>
            <a:endParaRPr sz="3000" dirty="0">
              <a:latin typeface="+mj-lt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90250" y="1061250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sung thêm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2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Thêm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phương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thanh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hơn cho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sung thêm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năng lưu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vi-VN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yêu </a:t>
            </a:r>
            <a:r>
              <a:rPr lang="vi-VN" sz="22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thíc</a:t>
            </a:r>
            <a:r>
              <a:rPr lang="en-US" sz="2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h.</a:t>
            </a: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061664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Trình chiếu Trên màn hình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Amatic SC</vt:lpstr>
      <vt:lpstr>Times New Roman</vt:lpstr>
      <vt:lpstr>Arial</vt:lpstr>
      <vt:lpstr>Muli</vt:lpstr>
      <vt:lpstr>Quickly template</vt:lpstr>
      <vt:lpstr>Báo cáo đồ án</vt:lpstr>
      <vt:lpstr>Nội dung báo cáo</vt:lpstr>
      <vt:lpstr>1. Giới thiệu đề tài</vt:lpstr>
      <vt:lpstr>Bản trình bày PowerPoint</vt:lpstr>
      <vt:lpstr>2. Quy trình thực hiện</vt:lpstr>
      <vt:lpstr>Quy trình thực hiện</vt:lpstr>
      <vt:lpstr>Chức năng</vt:lpstr>
      <vt:lpstr>Demo</vt:lpstr>
      <vt:lpstr>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ADMIN</dc:creator>
  <cp:lastModifiedBy>Lương Trung Khoa</cp:lastModifiedBy>
  <cp:revision>2</cp:revision>
  <dcterms:modified xsi:type="dcterms:W3CDTF">2022-05-18T17:42:03Z</dcterms:modified>
</cp:coreProperties>
</file>