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ileron Bold" charset="1" panose="00000800000000000000"/>
      <p:regular r:id="rId7"/>
    </p:embeddedFont>
    <p:embeddedFont>
      <p:font typeface="Aileron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4325" y="4326723"/>
            <a:ext cx="7459349" cy="1633554"/>
            <a:chOff x="0" y="0"/>
            <a:chExt cx="1952042" cy="427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2042" cy="427486"/>
            </a:xfrm>
            <a:custGeom>
              <a:avLst/>
              <a:gdLst/>
              <a:ahLst/>
              <a:cxnLst/>
              <a:rect r="r" b="b" t="t" l="l"/>
              <a:pathLst>
                <a:path h="427486" w="1952042">
                  <a:moveTo>
                    <a:pt x="1748842" y="0"/>
                  </a:moveTo>
                  <a:cubicBezTo>
                    <a:pt x="1861066" y="0"/>
                    <a:pt x="1952042" y="95696"/>
                    <a:pt x="1952042" y="213743"/>
                  </a:cubicBezTo>
                  <a:cubicBezTo>
                    <a:pt x="1952042" y="331790"/>
                    <a:pt x="1861066" y="427486"/>
                    <a:pt x="1748842" y="427486"/>
                  </a:cubicBezTo>
                  <a:lnTo>
                    <a:pt x="203200" y="427486"/>
                  </a:lnTo>
                  <a:cubicBezTo>
                    <a:pt x="90976" y="427486"/>
                    <a:pt x="0" y="331790"/>
                    <a:pt x="0" y="213743"/>
                  </a:cubicBezTo>
                  <a:cubicBezTo>
                    <a:pt x="0" y="9569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8C67D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952042" cy="408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60"/>
                </a:lnSpc>
                <a:spcBef>
                  <a:spcPct val="0"/>
                </a:spcBef>
              </a:pPr>
              <a:r>
                <a:rPr lang="en-US" b="true" sz="2600" spc="78">
                  <a:solidFill>
                    <a:srgbClr val="000000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HOME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9144000" y="2800812"/>
            <a:ext cx="0" cy="1525911"/>
          </a:xfrm>
          <a:prstGeom prst="line">
            <a:avLst/>
          </a:prstGeom>
          <a:ln cap="flat" w="38100">
            <a:solidFill>
              <a:srgbClr val="C7BC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8572332" y="2798140"/>
            <a:ext cx="1143336" cy="5344"/>
          </a:xfrm>
          <a:prstGeom prst="line">
            <a:avLst/>
          </a:prstGeom>
          <a:ln cap="flat" w="38100">
            <a:solidFill>
              <a:srgbClr val="E2CAF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810130" y="2257870"/>
            <a:ext cx="3762202" cy="1091228"/>
            <a:chOff x="0" y="0"/>
            <a:chExt cx="1981276" cy="574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81276" cy="574670"/>
            </a:xfrm>
            <a:custGeom>
              <a:avLst/>
              <a:gdLst/>
              <a:ahLst/>
              <a:cxnLst/>
              <a:rect r="r" b="b" t="t" l="l"/>
              <a:pathLst>
                <a:path h="574670" w="1981276">
                  <a:moveTo>
                    <a:pt x="1778076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1778076" y="574670"/>
                  </a:lnTo>
                  <a:lnTo>
                    <a:pt x="1981276" y="287335"/>
                  </a:lnTo>
                  <a:lnTo>
                    <a:pt x="1778076" y="0"/>
                  </a:ln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52400" y="-66675"/>
              <a:ext cx="1676476" cy="641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7D4A9F"/>
                  </a:solidFill>
                  <a:latin typeface="Aileron"/>
                  <a:ea typeface="Aileron"/>
                  <a:cs typeface="Aileron"/>
                  <a:sym typeface="Aileron"/>
                </a:rPr>
                <a:t>About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54787" y="2257870"/>
            <a:ext cx="1091228" cy="1091228"/>
            <a:chOff x="0" y="0"/>
            <a:chExt cx="1454970" cy="145497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454970" cy="145497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2CAF1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207124" y="207124"/>
              <a:ext cx="1040722" cy="1040722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77942" y="477942"/>
              <a:ext cx="499087" cy="499087"/>
            </a:xfrm>
            <a:custGeom>
              <a:avLst/>
              <a:gdLst/>
              <a:ahLst/>
              <a:cxnLst/>
              <a:rect r="r" b="b" t="t" l="l"/>
              <a:pathLst>
                <a:path h="499087" w="499087">
                  <a:moveTo>
                    <a:pt x="0" y="0"/>
                  </a:moveTo>
                  <a:lnTo>
                    <a:pt x="499087" y="0"/>
                  </a:lnTo>
                  <a:lnTo>
                    <a:pt x="499087" y="499087"/>
                  </a:lnTo>
                  <a:lnTo>
                    <a:pt x="0" y="4990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715668" y="2252526"/>
            <a:ext cx="3762202" cy="1091228"/>
            <a:chOff x="0" y="0"/>
            <a:chExt cx="1981276" cy="5746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81276" cy="574670"/>
            </a:xfrm>
            <a:custGeom>
              <a:avLst/>
              <a:gdLst/>
              <a:ahLst/>
              <a:cxnLst/>
              <a:rect r="r" b="b" t="t" l="l"/>
              <a:pathLst>
                <a:path h="574670" w="1981276">
                  <a:moveTo>
                    <a:pt x="1778076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1778076" y="574670"/>
                  </a:lnTo>
                  <a:lnTo>
                    <a:pt x="1981276" y="287335"/>
                  </a:lnTo>
                  <a:lnTo>
                    <a:pt x="1778076" y="0"/>
                  </a:lnTo>
                  <a:close/>
                </a:path>
              </a:pathLst>
            </a:custGeom>
            <a:solidFill>
              <a:srgbClr val="C7BCE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52400" y="-66675"/>
              <a:ext cx="1676476" cy="641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7D4A9F"/>
                  </a:solidFill>
                  <a:latin typeface="Aileron"/>
                  <a:ea typeface="Aileron"/>
                  <a:cs typeface="Aileron"/>
                  <a:sym typeface="Aileron"/>
                </a:rPr>
                <a:t>Shop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541985" y="2252526"/>
            <a:ext cx="1091228" cy="1091228"/>
            <a:chOff x="0" y="0"/>
            <a:chExt cx="1454970" cy="145497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454970" cy="14549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7BCE4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124" y="207124"/>
              <a:ext cx="1040722" cy="1040722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440324" y="447449"/>
              <a:ext cx="574322" cy="574322"/>
            </a:xfrm>
            <a:custGeom>
              <a:avLst/>
              <a:gdLst/>
              <a:ahLst/>
              <a:cxnLst/>
              <a:rect r="r" b="b" t="t" l="l"/>
              <a:pathLst>
                <a:path h="574322" w="574322">
                  <a:moveTo>
                    <a:pt x="0" y="0"/>
                  </a:moveTo>
                  <a:lnTo>
                    <a:pt x="574322" y="0"/>
                  </a:lnTo>
                  <a:lnTo>
                    <a:pt x="574322" y="574323"/>
                  </a:lnTo>
                  <a:lnTo>
                    <a:pt x="0" y="574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29" id="29"/>
          <p:cNvSpPr/>
          <p:nvPr/>
        </p:nvSpPr>
        <p:spPr>
          <a:xfrm>
            <a:off x="4035149" y="2784433"/>
            <a:ext cx="619638" cy="38100"/>
          </a:xfrm>
          <a:prstGeom prst="line">
            <a:avLst/>
          </a:prstGeom>
          <a:ln cap="flat" w="38100">
            <a:solidFill>
              <a:srgbClr val="E2CAF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4829136" y="6951096"/>
            <a:ext cx="3762202" cy="1091228"/>
            <a:chOff x="0" y="0"/>
            <a:chExt cx="1981276" cy="57467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1276" cy="574670"/>
            </a:xfrm>
            <a:custGeom>
              <a:avLst/>
              <a:gdLst/>
              <a:ahLst/>
              <a:cxnLst/>
              <a:rect r="r" b="b" t="t" l="l"/>
              <a:pathLst>
                <a:path h="574670" w="1981276">
                  <a:moveTo>
                    <a:pt x="1778076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1778076" y="574670"/>
                  </a:lnTo>
                  <a:lnTo>
                    <a:pt x="1981276" y="287335"/>
                  </a:lnTo>
                  <a:lnTo>
                    <a:pt x="1778076" y="0"/>
                  </a:lnTo>
                  <a:close/>
                </a:path>
              </a:pathLst>
            </a:custGeom>
            <a:solidFill>
              <a:srgbClr val="B189D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52400" y="-66675"/>
              <a:ext cx="1676476" cy="641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Features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054154" y="7477660"/>
            <a:ext cx="619638" cy="38100"/>
          </a:xfrm>
          <a:prstGeom prst="line">
            <a:avLst/>
          </a:prstGeom>
          <a:ln cap="flat" w="38100">
            <a:solidFill>
              <a:srgbClr val="9667B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4673792" y="6951096"/>
            <a:ext cx="1091228" cy="1091228"/>
            <a:chOff x="0" y="0"/>
            <a:chExt cx="1454970" cy="1454970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1454970" cy="1454970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189D4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207124" y="207124"/>
              <a:ext cx="1040722" cy="1040722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460503" y="460503"/>
              <a:ext cx="533964" cy="533964"/>
            </a:xfrm>
            <a:custGeom>
              <a:avLst/>
              <a:gdLst/>
              <a:ahLst/>
              <a:cxnLst/>
              <a:rect r="r" b="b" t="t" l="l"/>
              <a:pathLst>
                <a:path h="533964" w="533964">
                  <a:moveTo>
                    <a:pt x="0" y="0"/>
                  </a:moveTo>
                  <a:lnTo>
                    <a:pt x="533964" y="0"/>
                  </a:lnTo>
                  <a:lnTo>
                    <a:pt x="533964" y="533964"/>
                  </a:lnTo>
                  <a:lnTo>
                    <a:pt x="0" y="5339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9734762" y="6951096"/>
            <a:ext cx="3762202" cy="1091228"/>
            <a:chOff x="0" y="0"/>
            <a:chExt cx="1981276" cy="57467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81276" cy="574670"/>
            </a:xfrm>
            <a:custGeom>
              <a:avLst/>
              <a:gdLst/>
              <a:ahLst/>
              <a:cxnLst/>
              <a:rect r="r" b="b" t="t" l="l"/>
              <a:pathLst>
                <a:path h="574670" w="1981276">
                  <a:moveTo>
                    <a:pt x="1778076" y="0"/>
                  </a:moveTo>
                  <a:lnTo>
                    <a:pt x="203200" y="0"/>
                  </a:lnTo>
                  <a:lnTo>
                    <a:pt x="0" y="287335"/>
                  </a:lnTo>
                  <a:lnTo>
                    <a:pt x="203200" y="574670"/>
                  </a:lnTo>
                  <a:lnTo>
                    <a:pt x="1778076" y="574670"/>
                  </a:lnTo>
                  <a:lnTo>
                    <a:pt x="1981276" y="287335"/>
                  </a:lnTo>
                  <a:lnTo>
                    <a:pt x="1778076" y="0"/>
                  </a:lnTo>
                  <a:close/>
                </a:path>
              </a:pathLst>
            </a:custGeom>
            <a:solidFill>
              <a:srgbClr val="9667B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52400" y="-66675"/>
              <a:ext cx="1676476" cy="641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Posts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2561080" y="6951096"/>
            <a:ext cx="1091228" cy="1091228"/>
            <a:chOff x="0" y="0"/>
            <a:chExt cx="1454970" cy="1454970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1454970" cy="1454970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667B6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207124" y="207124"/>
              <a:ext cx="1040722" cy="1040722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52" id="52"/>
            <p:cNvSpPr/>
            <p:nvPr/>
          </p:nvSpPr>
          <p:spPr>
            <a:xfrm flipH="false" flipV="false" rot="0">
              <a:off x="482087" y="482087"/>
              <a:ext cx="490796" cy="490796"/>
            </a:xfrm>
            <a:custGeom>
              <a:avLst/>
              <a:gdLst/>
              <a:ahLst/>
              <a:cxnLst/>
              <a:rect r="r" b="b" t="t" l="l"/>
              <a:pathLst>
                <a:path h="490796" w="490796">
                  <a:moveTo>
                    <a:pt x="0" y="0"/>
                  </a:moveTo>
                  <a:lnTo>
                    <a:pt x="490796" y="0"/>
                  </a:lnTo>
                  <a:lnTo>
                    <a:pt x="490796" y="490796"/>
                  </a:lnTo>
                  <a:lnTo>
                    <a:pt x="0" y="490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3" id="53"/>
          <p:cNvSpPr/>
          <p:nvPr/>
        </p:nvSpPr>
        <p:spPr>
          <a:xfrm>
            <a:off x="13652308" y="7477660"/>
            <a:ext cx="619638" cy="38100"/>
          </a:xfrm>
          <a:prstGeom prst="line">
            <a:avLst/>
          </a:prstGeom>
          <a:ln cap="flat" w="38100">
            <a:solidFill>
              <a:srgbClr val="9667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H="true" flipV="true">
            <a:off x="9144000" y="5960277"/>
            <a:ext cx="45" cy="1517383"/>
          </a:xfrm>
          <a:prstGeom prst="line">
            <a:avLst/>
          </a:prstGeom>
          <a:ln cap="flat" w="38100">
            <a:solidFill>
              <a:srgbClr val="B189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8591338" y="7496710"/>
            <a:ext cx="1143425" cy="0"/>
          </a:xfrm>
          <a:prstGeom prst="line">
            <a:avLst/>
          </a:prstGeom>
          <a:ln cap="flat" w="38100">
            <a:solidFill>
              <a:srgbClr val="9667B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6" id="56"/>
          <p:cNvSpPr txBox="true"/>
          <p:nvPr/>
        </p:nvSpPr>
        <p:spPr>
          <a:xfrm rot="0">
            <a:off x="1028700" y="2152150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Our Story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2980313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FAQ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28700" y="6864427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Shopping carts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28700" y="7697360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Filters for shop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28700" y="6031330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Menu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291352" y="6864427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Top picks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5291352" y="7697360"/>
            <a:ext cx="19679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Sales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3478625" y="2211851"/>
            <a:ext cx="318747" cy="318747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3478625" y="3040015"/>
            <a:ext cx="318747" cy="318747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AF1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69" id="69"/>
          <p:cNvSpPr/>
          <p:nvPr/>
        </p:nvSpPr>
        <p:spPr>
          <a:xfrm>
            <a:off x="3383290" y="2766256"/>
            <a:ext cx="509417" cy="38100"/>
          </a:xfrm>
          <a:prstGeom prst="line">
            <a:avLst/>
          </a:prstGeom>
          <a:ln cap="rnd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0" id="70"/>
          <p:cNvGrpSpPr/>
          <p:nvPr/>
        </p:nvGrpSpPr>
        <p:grpSpPr>
          <a:xfrm rot="0">
            <a:off x="3478625" y="6091031"/>
            <a:ext cx="318747" cy="318747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9D4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73" id="73"/>
          <p:cNvSpPr/>
          <p:nvPr/>
        </p:nvSpPr>
        <p:spPr>
          <a:xfrm>
            <a:off x="3380823" y="6647903"/>
            <a:ext cx="514350" cy="38100"/>
          </a:xfrm>
          <a:prstGeom prst="line">
            <a:avLst/>
          </a:prstGeom>
          <a:ln cap="rnd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74" id="74"/>
          <p:cNvGrpSpPr/>
          <p:nvPr/>
        </p:nvGrpSpPr>
        <p:grpSpPr>
          <a:xfrm rot="0">
            <a:off x="3478625" y="6924128"/>
            <a:ext cx="318747" cy="318747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9D4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3478625" y="7752292"/>
            <a:ext cx="318747" cy="318747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89D4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80" id="80"/>
          <p:cNvSpPr/>
          <p:nvPr/>
        </p:nvSpPr>
        <p:spPr>
          <a:xfrm>
            <a:off x="3383290" y="7478533"/>
            <a:ext cx="509417" cy="38100"/>
          </a:xfrm>
          <a:prstGeom prst="line">
            <a:avLst/>
          </a:prstGeom>
          <a:ln cap="rnd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81" id="81"/>
          <p:cNvGrpSpPr/>
          <p:nvPr/>
        </p:nvGrpSpPr>
        <p:grpSpPr>
          <a:xfrm rot="0">
            <a:off x="14453917" y="6924128"/>
            <a:ext cx="318747" cy="318747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7B6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453917" y="7752292"/>
            <a:ext cx="318747" cy="318747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67B6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87" id="87"/>
          <p:cNvSpPr/>
          <p:nvPr/>
        </p:nvSpPr>
        <p:spPr>
          <a:xfrm>
            <a:off x="14358582" y="7478533"/>
            <a:ext cx="509417" cy="38100"/>
          </a:xfrm>
          <a:prstGeom prst="line">
            <a:avLst/>
          </a:prstGeom>
          <a:ln cap="rnd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DAGSTXYz4vU</dc:identifier>
  <dcterms:modified xsi:type="dcterms:W3CDTF">2011-08-01T06:04:30Z</dcterms:modified>
  <cp:revision>1</cp:revision>
  <dc:title>Site Map</dc:title>
</cp:coreProperties>
</file>