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2KjdO1ZPY6EKd8QA+Dts1nlqq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134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060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24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991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9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31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38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68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66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79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95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74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SzPts val="1920"/>
              <a:buChar char="◻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" name="Google Shape;11;p13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" name="Google Shape;21;p13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13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4" name="Google Shape;24;p13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3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3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3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3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3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3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3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3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3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5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5" name="Google Shape;45;p15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228600" y="6248400"/>
            <a:ext cx="441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7" name="Google Shape;67;p17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7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7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7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7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7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7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7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7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/>
          </a:p>
        </p:txBody>
      </p:sp>
      <p:sp>
        <p:nvSpPr>
          <p:cNvPr id="131" name="Google Shape;131;p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Font typeface="Arial"/>
              <a:buNone/>
            </a:pPr>
            <a:r>
              <a:rPr lang="en-US" sz="2600" b="0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ALGORITHM WITH</a:t>
            </a:r>
            <a:br>
              <a:rPr lang="en-US" sz="2600" b="0" i="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9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1900" b="0" i="0" u="none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endParaRPr/>
          </a:p>
        </p:txBody>
      </p:sp>
      <p:sp>
        <p:nvSpPr>
          <p:cNvPr id="133" name="Google Shape;133;p1"/>
          <p:cNvSpPr txBox="1"/>
          <p:nvPr/>
        </p:nvSpPr>
        <p:spPr>
          <a:xfrm>
            <a:off x="2834175" y="730900"/>
            <a:ext cx="37263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</a:rPr>
              <a:t>CÓ CHÍ THÌ NÊN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/>
          </a:p>
        </p:txBody>
      </p:sp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Đếm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cặp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i;j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sao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&lt;j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3200" b="1" i="0" u="none" dirty="0" err="1">
                <a:solidFill>
                  <a:srgbClr val="FF0000"/>
                </a:solidFill>
                <a:sym typeface="Arial"/>
              </a:rPr>
              <a:t>aj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1905000"/>
            <a:ext cx="6677025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11</a:t>
            </a:fld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b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4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min </a:t>
            </a:r>
            <a:r>
              <a:rPr lang="en-US" sz="4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4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abs(</a:t>
            </a:r>
            <a:r>
              <a:rPr lang="en-US" sz="4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ai-aj</a:t>
            </a:r>
            <a:r>
              <a:rPr lang="en-US" sz="4400" b="1" i="0" u="none" dirty="0">
                <a:solidFill>
                  <a:srgbClr val="FF0000"/>
                </a:solidFill>
                <a:sym typeface="Arial"/>
              </a:rPr>
              <a:t>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981200"/>
            <a:ext cx="7772400" cy="431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12</a:t>
            </a:fld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Bài tập luyện tập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0772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Char char="■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Đăng nhập vào địa chỉ: </a:t>
            </a:r>
            <a:r>
              <a:rPr lang="en-US" sz="36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thptchuyen.ntucoder.net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Noto Sans Symbols"/>
              <a:buChar char="■"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Giải các bài tập ARR1-&gt;AR10</a:t>
            </a:r>
            <a:endParaRPr/>
          </a:p>
        </p:txBody>
      </p:sp>
      <p:sp>
        <p:nvSpPr>
          <p:cNvPr id="222" name="Google Shape;222;p12" descr="Kết quả hình ảnh cho trình biên dịch c++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 descr="Kết quả hình ảnh cho trình biên dịch c++"/>
          <p:cNvSpPr txBox="1"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Luyện tập mảng một chiều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Luyện tập mảng 1 chiều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Cách sử dụng mảng một chiều để lưu trữ dãy số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Áp dụng để giải một số bài tập về dãy số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Khái niệm mảng một chiều</a:t>
            </a:r>
            <a:endParaRPr/>
          </a:p>
        </p:txBody>
      </p:sp>
      <p:sp>
        <p:nvSpPr>
          <p:cNvPr id="148" name="Google Shape;148;p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Mảng (array)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 một tập các đối tượng cùng kiểu và được sắp xếp liên tiếp trong bộ nhớ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</a:t>
            </a:r>
            <a:r>
              <a:rPr lang="en-US" sz="2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phần tử mảng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được xác định bởi một </a:t>
            </a:r>
            <a:r>
              <a:rPr lang="en-US" sz="2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chỉ số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biểu thị vị trí của phần tử trong mảng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 tử đầu tiên của mảng luôn có chỉ số 0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lượng phần tử trong mảng được gọi là </a:t>
            </a:r>
            <a:r>
              <a:rPr lang="en-US" sz="2800" b="1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kích thước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của mảng (cố định; xác định trước)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Biến mảng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định nghĩa bằng cách đặc tả kích thước mảng và kiểu các phần tử của nó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 int a[10];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 xuất 1 phần tử qua chỉ số mảng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 a[0]= 210;  cout&lt;&lt; a[3];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 xuất phần tử không tồn tại  🡪 lỗi vượt ngoài biên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 cout&lt;&lt;a[-1];  cout&lt;&lt;a[10];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Khai báo và khởi tạo mảng</a:t>
            </a:r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 khai báo mảng ta sử dụng cú pháp</a:t>
            </a:r>
            <a:endParaRPr/>
          </a:p>
          <a:p>
            <a:pPr marL="742950" lvl="1" indent="-143509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endParaRPr sz="28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&lt;tên kiểu dữ liệu&gt; &lt;tên mảng&gt;[số phần tử]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mảng có một </a:t>
            </a:r>
            <a:r>
              <a:rPr lang="en-US" sz="32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bộ khởi tạo mảng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endParaRPr/>
          </a:p>
          <a:p>
            <a:pPr marL="342900" lvl="0" indent="-3683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■"/>
            </a:pPr>
            <a:r>
              <a:rPr lang="en-US" sz="2800"/>
              <a:t>Ta có thể khởi tạo tất cả phần tử của mảng về 0 bằng lệnh memset như sau: memset(a,0,sizeof(a));(lưu ý là không thể memset giá trị khác 0)</a:t>
            </a:r>
            <a:endParaRPr sz="2800"/>
          </a:p>
        </p:txBody>
      </p:sp>
      <p:sp>
        <p:nvSpPr>
          <p:cNvPr id="165" name="Google Shape;165;p5"/>
          <p:cNvSpPr txBox="1"/>
          <p:nvPr/>
        </p:nvSpPr>
        <p:spPr>
          <a:xfrm>
            <a:off x="2209800" y="3429000"/>
            <a:ext cx="3581400" cy="6096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nums[3] = </a:t>
            </a:r>
            <a:r>
              <a:rPr lang="en-US" sz="18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5, 10, 15</a:t>
            </a:r>
            <a:r>
              <a:rPr lang="en-US" sz="1800" b="0" i="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4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4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4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4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4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tử</a:t>
            </a:r>
            <a:r>
              <a:rPr lang="en-US" sz="4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dirty="0" err="1">
                <a:solidFill>
                  <a:srgbClr val="FF0000"/>
                </a:solidFill>
                <a:sym typeface="Arial"/>
              </a:rPr>
              <a:t>chẵn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147888"/>
            <a:ext cx="6858000" cy="45577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 sz="40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40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40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40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40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40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40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0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4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4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4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nhỏ</a:t>
            </a:r>
            <a:r>
              <a:rPr lang="en-US" sz="4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4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4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FF0000"/>
                </a:solidFill>
                <a:sym typeface="Arial"/>
              </a:rPr>
              <a:t>mảng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256" y="2138363"/>
            <a:ext cx="6567487" cy="456723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36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36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6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36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6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36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3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tử</a:t>
            </a:r>
            <a:r>
              <a:rPr lang="en-US" sz="3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3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3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36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1" i="0" u="none" dirty="0" err="1">
                <a:solidFill>
                  <a:srgbClr val="FF0000"/>
                </a:solidFill>
                <a:sym typeface="Arial"/>
              </a:rPr>
              <a:t>cầu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2147888"/>
            <a:ext cx="7793037" cy="43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Ví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dụ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mảng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chiều</a:t>
            </a:r>
            <a: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trị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tuyệt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đối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3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tử</a:t>
            </a:r>
            <a:r>
              <a:rPr lang="en-US" sz="3200" b="1" i="0" u="none" dirty="0">
                <a:solidFill>
                  <a:srgbClr val="FF0000"/>
                </a:solidFill>
                <a:sym typeface="Arial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050" y="1733550"/>
            <a:ext cx="6915150" cy="439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/>
        </p:nvSpPr>
        <p:spPr>
          <a:xfrm>
            <a:off x="676275" y="85725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(4:3)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Noto Sans Symbols</vt:lpstr>
      <vt:lpstr>1_Pixel</vt:lpstr>
      <vt:lpstr>2_Pixel</vt:lpstr>
      <vt:lpstr>Pixel</vt:lpstr>
      <vt:lpstr>ALGORITHM WITH C++</vt:lpstr>
      <vt:lpstr>Luyện tập mảng một chiều</vt:lpstr>
      <vt:lpstr>Khái niệm mảng một chiều</vt:lpstr>
      <vt:lpstr>Biến mảng</vt:lpstr>
      <vt:lpstr>Khai báo và khởi tạo mảng</vt:lpstr>
      <vt:lpstr>Ví dụ về mảng một chiều Tính tổng các phần tử chẵn</vt:lpstr>
      <vt:lpstr>Ví dụ về mảng một chiều Tìm giá trị nhỏ nhất trong mảng</vt:lpstr>
      <vt:lpstr>Ví dụ về mảng một chiều Tìm số phần tử thỏa mãn yêu cầu</vt:lpstr>
      <vt:lpstr>Ví dụ về mảng một chiều Tính tổng giá trị tuyệt đối của phần tử </vt:lpstr>
      <vt:lpstr>Ví dụ về mảng một chiều Đếm cặp(i;j) sao cho i&lt;j và ai&gt;aj</vt:lpstr>
      <vt:lpstr>Ví dụ về mảng một chiều –  Tìm min của abs(ai-aj)</vt:lpstr>
      <vt:lpstr>Bài tập luyện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WITH C++</dc:title>
  <dc:creator>Truong Van Chi Cong</dc:creator>
  <cp:lastModifiedBy>Admin</cp:lastModifiedBy>
  <cp:revision>1</cp:revision>
  <dcterms:created xsi:type="dcterms:W3CDTF">2005-05-18T14:55:18Z</dcterms:created>
  <dcterms:modified xsi:type="dcterms:W3CDTF">2021-08-20T09:41:02Z</dcterms:modified>
</cp:coreProperties>
</file>