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380EDA-A61C-4CA4-B5A2-B53854C670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无标题节" id="{AEF9E7BE-D91B-4E1B-82AB-591DA1290EF8}">
          <p14:sldIdLst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3" id="{7E941B8F-9965-49FD-8555-E3956AF2D62A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7B24D-83B9-4713-A085-1C957AB7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B249E3-B41A-49EC-9DCE-6D355EA4C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E5E2A-7A5E-4E68-BE5C-7AEC370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D2157-50AC-49E4-921E-22233B9B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B8F9E-9191-48C7-B6FC-7CF13154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539E-86BA-4C0B-BBDC-AB4B9D3B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D315-8FB8-4BE3-8532-785FF319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C8912-41BF-47BC-96E5-4EF6998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29563-A44A-4B95-97D8-E6FCBD2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95D7-3312-4E3B-B603-D8C62B5D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2C8FFC-73D1-4EF1-93A4-BB8C8393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A106C-7ECD-4D87-9CCA-B68725D6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29C4-056D-4839-A3EC-A06A597C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A7AB9-DFE9-49AC-85E3-9BCAC947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811C7-0F2B-442B-8412-C886073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62E3-B88D-448D-A6B5-1D713F81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26731-644E-45DA-9BF2-67B8F6AF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49265-4C75-4367-A4C4-8EB07316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6547-1E1A-49C6-B181-D076847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3478-9BA5-430D-9EC9-7F079A72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0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8724C-5806-42DE-ACC0-49E5FFF0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A8CFA-0601-4BDB-B68C-5D047852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54004-04C0-4B8D-B938-8827F73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B96C9-A8B7-4DDB-98E8-6176B4F3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59CFB-B212-4310-8B7F-BFFEC467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BBBE-8B6E-4BCB-9B4D-5EDAA08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F12A9-7A90-4467-B529-64B11508A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CAE5-5CEE-4C5B-9BB7-EBC08DE0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B22B6-0949-477C-9390-38E3DCAA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7610F-CF3D-4914-B947-A0BDA09A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0C791-91A1-45D5-A396-54DB7723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40FAA-D1D3-46FE-9498-F52C855B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34060-9886-4F2E-9FA0-A6B8AA13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AE5EE-816F-4924-A887-A6670C09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D99A9-3434-409C-BE32-B50065134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F50BA-42C6-47C8-97E2-337681A0E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888CC3-3C83-4557-B081-1FA12AE3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2AE76-C2DE-482F-9B9F-B9077E4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949712-F17B-4B11-96F8-0230FBAC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1139F-9617-44D0-92A7-CDC46FB3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C6130-0C76-4CD4-A7CF-D1A1D28A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F994EB-4E26-41CA-AE5B-AEEB9CE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A44A99-4A69-44F0-9F41-6F31B93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BA79B-A2C5-4A0C-AD03-7B6CE95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AD998-603B-4443-B60F-7016D88F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DB6C3-5D41-4129-8BE6-C1E5BDCB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E8C63-D71C-48DE-A89B-E6548DED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3FCC8-09E5-46F7-9801-55C4B9FD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668EA-FF58-4478-9DA2-6D28028D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52BD6-48FD-4421-836C-8B1EEC88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5F3FC-C313-412F-8316-4199CBC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7D7E5-5AD2-431D-B19C-9E11601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F60B-A334-40C9-BCC3-D788A837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69D82-AE82-45E6-9005-3CDDF4A0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53544-6B83-4596-AC5B-4C0F35C0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210ED-73A7-4234-8CE0-029744C8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C8F33-6D67-4031-98A6-F60C02A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9506E-38DA-4AED-99D4-00689075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DF047-3C6D-491A-AA93-78123A93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A43AF-C599-4B21-BE57-28DE51B0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DD91A-1013-4092-8895-11BFC3444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2122-DE8C-4991-B5F5-C0A54A4315D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AA590-6757-459C-884C-6D27C0A8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14FFD-AF5C-4E0A-BC64-2F2577284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7652-E239-4C2C-AC7E-7C8E0E449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0E4E00E-2C64-468F-A218-E6CC5ED91B44}"/>
              </a:ext>
            </a:extLst>
          </p:cNvPr>
          <p:cNvSpPr/>
          <p:nvPr/>
        </p:nvSpPr>
        <p:spPr>
          <a:xfrm>
            <a:off x="-333375" y="1162050"/>
            <a:ext cx="6200775" cy="2543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B87F3-1BC8-48AA-832C-78D5AD5A8E20}"/>
              </a:ext>
            </a:extLst>
          </p:cNvPr>
          <p:cNvSpPr/>
          <p:nvPr/>
        </p:nvSpPr>
        <p:spPr>
          <a:xfrm>
            <a:off x="3095625" y="1581150"/>
            <a:ext cx="2771775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A3168-DE05-4C00-B2EA-63D40DE71083}"/>
              </a:ext>
            </a:extLst>
          </p:cNvPr>
          <p:cNvSpPr/>
          <p:nvPr/>
        </p:nvSpPr>
        <p:spPr>
          <a:xfrm>
            <a:off x="3752850" y="2428875"/>
            <a:ext cx="2952750" cy="234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BC6711F-81B4-4D19-B2F5-93A5FEF5F2B5}"/>
              </a:ext>
            </a:extLst>
          </p:cNvPr>
          <p:cNvSpPr/>
          <p:nvPr/>
        </p:nvSpPr>
        <p:spPr>
          <a:xfrm>
            <a:off x="2872977" y="862012"/>
            <a:ext cx="2356248" cy="3133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A949D7-DF2D-4DD8-BA91-B1E927F2070D}"/>
              </a:ext>
            </a:extLst>
          </p:cNvPr>
          <p:cNvSpPr/>
          <p:nvPr/>
        </p:nvSpPr>
        <p:spPr>
          <a:xfrm>
            <a:off x="-4763" y="1485900"/>
            <a:ext cx="6200775" cy="2543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3F9680-ED29-42A9-BFC9-9AA54F9299B1}"/>
              </a:ext>
            </a:extLst>
          </p:cNvPr>
          <p:cNvSpPr/>
          <p:nvPr/>
        </p:nvSpPr>
        <p:spPr>
          <a:xfrm>
            <a:off x="4168376" y="14288"/>
            <a:ext cx="2356248" cy="2343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1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633AE2EC-0FFF-4E33-8DAD-D1C8F9369EA9}"/>
              </a:ext>
            </a:extLst>
          </p:cNvPr>
          <p:cNvSpPr/>
          <p:nvPr/>
        </p:nvSpPr>
        <p:spPr>
          <a:xfrm rot="15604671">
            <a:off x="6342617" y="2023157"/>
            <a:ext cx="2801199" cy="2347890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AD7E4E9-44D7-4529-8B7A-08460D88E836}"/>
              </a:ext>
            </a:extLst>
          </p:cNvPr>
          <p:cNvSpPr/>
          <p:nvPr/>
        </p:nvSpPr>
        <p:spPr>
          <a:xfrm rot="15604671">
            <a:off x="4777036" y="1777694"/>
            <a:ext cx="73369" cy="329911"/>
          </a:xfrm>
          <a:custGeom>
            <a:avLst/>
            <a:gdLst>
              <a:gd name="connsiteX0" fmla="*/ 73369 w 73369"/>
              <a:gd name="connsiteY0" fmla="*/ 329911 h 329911"/>
              <a:gd name="connsiteX1" fmla="*/ 1 w 73369"/>
              <a:gd name="connsiteY1" fmla="*/ 290936 h 329911"/>
              <a:gd name="connsiteX2" fmla="*/ 0 w 73369"/>
              <a:gd name="connsiteY2" fmla="*/ 290936 h 329911"/>
              <a:gd name="connsiteX3" fmla="*/ 959 w 73369"/>
              <a:gd name="connsiteY3" fmla="*/ 286953 h 329911"/>
              <a:gd name="connsiteX4" fmla="*/ 3071 w 73369"/>
              <a:gd name="connsiteY4" fmla="*/ 267828 h 329911"/>
              <a:gd name="connsiteX5" fmla="*/ 18310 w 73369"/>
              <a:gd name="connsiteY5" fmla="*/ 129825 h 329911"/>
              <a:gd name="connsiteX6" fmla="*/ 16261 w 73369"/>
              <a:gd name="connsiteY6" fmla="*/ 0 h 329911"/>
              <a:gd name="connsiteX7" fmla="*/ 18312 w 73369"/>
              <a:gd name="connsiteY7" fmla="*/ 129824 h 329911"/>
              <a:gd name="connsiteX8" fmla="*/ 3072 w 73369"/>
              <a:gd name="connsiteY8" fmla="*/ 267828 h 329911"/>
              <a:gd name="connsiteX9" fmla="*/ 3073 w 73369"/>
              <a:gd name="connsiteY9" fmla="*/ 267828 h 329911"/>
              <a:gd name="connsiteX10" fmla="*/ 961 w 73369"/>
              <a:gd name="connsiteY10" fmla="*/ 286952 h 329911"/>
              <a:gd name="connsiteX11" fmla="*/ 2 w 73369"/>
              <a:gd name="connsiteY11" fmla="*/ 290936 h 329911"/>
              <a:gd name="connsiteX12" fmla="*/ 73369 w 73369"/>
              <a:gd name="connsiteY12" fmla="*/ 329911 h 32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369" h="329911">
                <a:moveTo>
                  <a:pt x="73369" y="329911"/>
                </a:moveTo>
                <a:lnTo>
                  <a:pt x="1" y="290936"/>
                </a:lnTo>
                <a:lnTo>
                  <a:pt x="0" y="290936"/>
                </a:lnTo>
                <a:lnTo>
                  <a:pt x="959" y="286953"/>
                </a:lnTo>
                <a:lnTo>
                  <a:pt x="3071" y="267828"/>
                </a:lnTo>
                <a:lnTo>
                  <a:pt x="18310" y="129825"/>
                </a:lnTo>
                <a:lnTo>
                  <a:pt x="16261" y="0"/>
                </a:lnTo>
                <a:lnTo>
                  <a:pt x="18312" y="129824"/>
                </a:lnTo>
                <a:lnTo>
                  <a:pt x="3072" y="267828"/>
                </a:lnTo>
                <a:lnTo>
                  <a:pt x="3073" y="267828"/>
                </a:lnTo>
                <a:lnTo>
                  <a:pt x="961" y="286952"/>
                </a:lnTo>
                <a:lnTo>
                  <a:pt x="2" y="290936"/>
                </a:lnTo>
                <a:lnTo>
                  <a:pt x="73369" y="3299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EEFF6BD-5FCA-480A-A00B-22D293BE874E}"/>
              </a:ext>
            </a:extLst>
          </p:cNvPr>
          <p:cNvSpPr/>
          <p:nvPr/>
        </p:nvSpPr>
        <p:spPr>
          <a:xfrm rot="15604671">
            <a:off x="5073001" y="1964459"/>
            <a:ext cx="377" cy="1568"/>
          </a:xfrm>
          <a:custGeom>
            <a:avLst/>
            <a:gdLst>
              <a:gd name="connsiteX0" fmla="*/ 377 w 377"/>
              <a:gd name="connsiteY0" fmla="*/ 0 h 1568"/>
              <a:gd name="connsiteX1" fmla="*/ 377 w 377"/>
              <a:gd name="connsiteY1" fmla="*/ 1 h 1568"/>
              <a:gd name="connsiteX2" fmla="*/ 0 w 377"/>
              <a:gd name="connsiteY2" fmla="*/ 1568 h 1568"/>
              <a:gd name="connsiteX3" fmla="*/ 377 w 377"/>
              <a:gd name="connsiteY3" fmla="*/ 1 h 1568"/>
              <a:gd name="connsiteX4" fmla="*/ 377 w 377"/>
              <a:gd name="connsiteY4" fmla="*/ 0 h 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" h="1568">
                <a:moveTo>
                  <a:pt x="377" y="0"/>
                </a:moveTo>
                <a:lnTo>
                  <a:pt x="377" y="1"/>
                </a:lnTo>
                <a:lnTo>
                  <a:pt x="0" y="1568"/>
                </a:lnTo>
                <a:lnTo>
                  <a:pt x="377" y="1"/>
                </a:lnTo>
                <a:lnTo>
                  <a:pt x="37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F922575-5705-42F9-B959-320565DDD470}"/>
              </a:ext>
            </a:extLst>
          </p:cNvPr>
          <p:cNvSpPr/>
          <p:nvPr/>
        </p:nvSpPr>
        <p:spPr>
          <a:xfrm rot="15604671">
            <a:off x="5148218" y="1876959"/>
            <a:ext cx="91816" cy="227850"/>
          </a:xfrm>
          <a:custGeom>
            <a:avLst/>
            <a:gdLst>
              <a:gd name="connsiteX0" fmla="*/ 91816 w 91816"/>
              <a:gd name="connsiteY0" fmla="*/ 0 h 227850"/>
              <a:gd name="connsiteX1" fmla="*/ 86228 w 91816"/>
              <a:gd name="connsiteY1" fmla="*/ 23204 h 227850"/>
              <a:gd name="connsiteX2" fmla="*/ 30966 w 91816"/>
              <a:gd name="connsiteY2" fmla="*/ 169076 h 227850"/>
              <a:gd name="connsiteX3" fmla="*/ 1 w 91816"/>
              <a:gd name="connsiteY3" fmla="*/ 227850 h 227850"/>
              <a:gd name="connsiteX4" fmla="*/ 0 w 91816"/>
              <a:gd name="connsiteY4" fmla="*/ 227850 h 227850"/>
              <a:gd name="connsiteX5" fmla="*/ 30965 w 91816"/>
              <a:gd name="connsiteY5" fmla="*/ 169077 h 227850"/>
              <a:gd name="connsiteX6" fmla="*/ 86227 w 91816"/>
              <a:gd name="connsiteY6" fmla="*/ 23205 h 227850"/>
              <a:gd name="connsiteX7" fmla="*/ 91816 w 91816"/>
              <a:gd name="connsiteY7" fmla="*/ 0 h 22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16" h="227850">
                <a:moveTo>
                  <a:pt x="91816" y="0"/>
                </a:moveTo>
                <a:lnTo>
                  <a:pt x="86228" y="23204"/>
                </a:lnTo>
                <a:cubicBezTo>
                  <a:pt x="70787" y="73165"/>
                  <a:pt x="52306" y="121821"/>
                  <a:pt x="30966" y="169076"/>
                </a:cubicBezTo>
                <a:lnTo>
                  <a:pt x="1" y="227850"/>
                </a:lnTo>
                <a:lnTo>
                  <a:pt x="0" y="227850"/>
                </a:lnTo>
                <a:lnTo>
                  <a:pt x="30965" y="169077"/>
                </a:lnTo>
                <a:cubicBezTo>
                  <a:pt x="52305" y="121822"/>
                  <a:pt x="70786" y="73166"/>
                  <a:pt x="86227" y="23205"/>
                </a:cubicBezTo>
                <a:lnTo>
                  <a:pt x="918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9331311-3E39-4AC7-B171-723E7F9BBD9C}"/>
              </a:ext>
            </a:extLst>
          </p:cNvPr>
          <p:cNvSpPr/>
          <p:nvPr/>
        </p:nvSpPr>
        <p:spPr>
          <a:xfrm rot="15604671">
            <a:off x="5400560" y="1913766"/>
            <a:ext cx="221662" cy="361478"/>
          </a:xfrm>
          <a:custGeom>
            <a:avLst/>
            <a:gdLst>
              <a:gd name="connsiteX0" fmla="*/ 221662 w 221662"/>
              <a:gd name="connsiteY0" fmla="*/ 0 h 361478"/>
              <a:gd name="connsiteX1" fmla="*/ 180212 w 221662"/>
              <a:gd name="connsiteY1" fmla="*/ 78680 h 361478"/>
              <a:gd name="connsiteX2" fmla="*/ 98709 w 221662"/>
              <a:gd name="connsiteY2" fmla="*/ 197002 h 361478"/>
              <a:gd name="connsiteX3" fmla="*/ 136900 w 221662"/>
              <a:gd name="connsiteY3" fmla="*/ 237529 h 361478"/>
              <a:gd name="connsiteX4" fmla="*/ 150576 w 221662"/>
              <a:gd name="connsiteY4" fmla="*/ 250080 h 361478"/>
              <a:gd name="connsiteX5" fmla="*/ 150575 w 221662"/>
              <a:gd name="connsiteY5" fmla="*/ 250081 h 361478"/>
              <a:gd name="connsiteX6" fmla="*/ 136900 w 221662"/>
              <a:gd name="connsiteY6" fmla="*/ 237530 h 361478"/>
              <a:gd name="connsiteX7" fmla="*/ 98709 w 221662"/>
              <a:gd name="connsiteY7" fmla="*/ 197003 h 361478"/>
              <a:gd name="connsiteX8" fmla="*/ 91736 w 221662"/>
              <a:gd name="connsiteY8" fmla="*/ 207126 h 361478"/>
              <a:gd name="connsiteX9" fmla="*/ 12450 w 221662"/>
              <a:gd name="connsiteY9" fmla="*/ 298208 h 361478"/>
              <a:gd name="connsiteX10" fmla="*/ 82402 w 221662"/>
              <a:gd name="connsiteY10" fmla="*/ 345331 h 361478"/>
              <a:gd name="connsiteX11" fmla="*/ 69481 w 221662"/>
              <a:gd name="connsiteY11" fmla="*/ 361478 h 361478"/>
              <a:gd name="connsiteX12" fmla="*/ 82401 w 221662"/>
              <a:gd name="connsiteY12" fmla="*/ 345331 h 361478"/>
              <a:gd name="connsiteX13" fmla="*/ 12449 w 221662"/>
              <a:gd name="connsiteY13" fmla="*/ 298208 h 361478"/>
              <a:gd name="connsiteX14" fmla="*/ 12450 w 221662"/>
              <a:gd name="connsiteY14" fmla="*/ 298207 h 361478"/>
              <a:gd name="connsiteX15" fmla="*/ 91734 w 221662"/>
              <a:gd name="connsiteY15" fmla="*/ 207124 h 361478"/>
              <a:gd name="connsiteX16" fmla="*/ 98708 w 221662"/>
              <a:gd name="connsiteY16" fmla="*/ 197001 h 361478"/>
              <a:gd name="connsiteX17" fmla="*/ 41391 w 221662"/>
              <a:gd name="connsiteY17" fmla="*/ 136177 h 361478"/>
              <a:gd name="connsiteX18" fmla="*/ 0 w 221662"/>
              <a:gd name="connsiteY18" fmla="*/ 85514 h 361478"/>
              <a:gd name="connsiteX19" fmla="*/ 0 w 221662"/>
              <a:gd name="connsiteY19" fmla="*/ 85512 h 361478"/>
              <a:gd name="connsiteX20" fmla="*/ 41391 w 221662"/>
              <a:gd name="connsiteY20" fmla="*/ 136176 h 361478"/>
              <a:gd name="connsiteX21" fmla="*/ 98709 w 221662"/>
              <a:gd name="connsiteY21" fmla="*/ 197001 h 361478"/>
              <a:gd name="connsiteX22" fmla="*/ 180212 w 221662"/>
              <a:gd name="connsiteY22" fmla="*/ 78679 h 361478"/>
              <a:gd name="connsiteX23" fmla="*/ 221662 w 221662"/>
              <a:gd name="connsiteY2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1662" h="361478">
                <a:moveTo>
                  <a:pt x="221662" y="0"/>
                </a:moveTo>
                <a:lnTo>
                  <a:pt x="180212" y="78680"/>
                </a:lnTo>
                <a:lnTo>
                  <a:pt x="98709" y="197002"/>
                </a:lnTo>
                <a:lnTo>
                  <a:pt x="136900" y="237529"/>
                </a:lnTo>
                <a:lnTo>
                  <a:pt x="150576" y="250080"/>
                </a:lnTo>
                <a:lnTo>
                  <a:pt x="150575" y="250081"/>
                </a:lnTo>
                <a:lnTo>
                  <a:pt x="136900" y="237530"/>
                </a:lnTo>
                <a:lnTo>
                  <a:pt x="98709" y="197003"/>
                </a:lnTo>
                <a:lnTo>
                  <a:pt x="91736" y="207126"/>
                </a:lnTo>
                <a:lnTo>
                  <a:pt x="12450" y="298208"/>
                </a:lnTo>
                <a:lnTo>
                  <a:pt x="82402" y="345331"/>
                </a:lnTo>
                <a:lnTo>
                  <a:pt x="69481" y="361478"/>
                </a:lnTo>
                <a:lnTo>
                  <a:pt x="82401" y="345331"/>
                </a:lnTo>
                <a:lnTo>
                  <a:pt x="12449" y="298208"/>
                </a:lnTo>
                <a:lnTo>
                  <a:pt x="12450" y="298207"/>
                </a:lnTo>
                <a:lnTo>
                  <a:pt x="91734" y="207124"/>
                </a:lnTo>
                <a:lnTo>
                  <a:pt x="98708" y="197001"/>
                </a:lnTo>
                <a:lnTo>
                  <a:pt x="41391" y="136177"/>
                </a:lnTo>
                <a:lnTo>
                  <a:pt x="0" y="85514"/>
                </a:lnTo>
                <a:lnTo>
                  <a:pt x="0" y="85512"/>
                </a:lnTo>
                <a:lnTo>
                  <a:pt x="41391" y="136176"/>
                </a:lnTo>
                <a:lnTo>
                  <a:pt x="98709" y="197001"/>
                </a:lnTo>
                <a:lnTo>
                  <a:pt x="180212" y="78679"/>
                </a:lnTo>
                <a:lnTo>
                  <a:pt x="22166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8E17621-A84D-44E0-BD03-3804C7447D49}"/>
              </a:ext>
            </a:extLst>
          </p:cNvPr>
          <p:cNvSpPr/>
          <p:nvPr/>
        </p:nvSpPr>
        <p:spPr>
          <a:xfrm rot="15604671">
            <a:off x="5591547" y="2021152"/>
            <a:ext cx="68174" cy="95250"/>
          </a:xfrm>
          <a:custGeom>
            <a:avLst/>
            <a:gdLst>
              <a:gd name="connsiteX0" fmla="*/ 68174 w 68174"/>
              <a:gd name="connsiteY0" fmla="*/ 0 h 95250"/>
              <a:gd name="connsiteX1" fmla="*/ 22723 w 68174"/>
              <a:gd name="connsiteY1" fmla="*/ 66852 h 95250"/>
              <a:gd name="connsiteX2" fmla="*/ 0 w 68174"/>
              <a:gd name="connsiteY2" fmla="*/ 95250 h 95250"/>
              <a:gd name="connsiteX3" fmla="*/ 0 w 68174"/>
              <a:gd name="connsiteY3" fmla="*/ 95250 h 95250"/>
              <a:gd name="connsiteX4" fmla="*/ 1 w 68174"/>
              <a:gd name="connsiteY4" fmla="*/ 95249 h 95250"/>
              <a:gd name="connsiteX5" fmla="*/ 0 w 68174"/>
              <a:gd name="connsiteY5" fmla="*/ 95249 h 95250"/>
              <a:gd name="connsiteX6" fmla="*/ 22723 w 68174"/>
              <a:gd name="connsiteY6" fmla="*/ 66851 h 95250"/>
              <a:gd name="connsiteX7" fmla="*/ 68173 w 68174"/>
              <a:gd name="connsiteY7" fmla="*/ 0 h 95250"/>
              <a:gd name="connsiteX8" fmla="*/ 68174 w 68174"/>
              <a:gd name="connsiteY8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74" h="95250">
                <a:moveTo>
                  <a:pt x="68174" y="0"/>
                </a:moveTo>
                <a:lnTo>
                  <a:pt x="22723" y="66852"/>
                </a:lnTo>
                <a:lnTo>
                  <a:pt x="0" y="95250"/>
                </a:lnTo>
                <a:lnTo>
                  <a:pt x="0" y="95250"/>
                </a:lnTo>
                <a:lnTo>
                  <a:pt x="1" y="95249"/>
                </a:lnTo>
                <a:lnTo>
                  <a:pt x="0" y="95249"/>
                </a:lnTo>
                <a:lnTo>
                  <a:pt x="22723" y="66851"/>
                </a:lnTo>
                <a:lnTo>
                  <a:pt x="68173" y="0"/>
                </a:lnTo>
                <a:lnTo>
                  <a:pt x="681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589926C-AA3A-4A23-B5A2-D53D6AAD8508}"/>
              </a:ext>
            </a:extLst>
          </p:cNvPr>
          <p:cNvSpPr/>
          <p:nvPr/>
        </p:nvSpPr>
        <p:spPr>
          <a:xfrm rot="15604671">
            <a:off x="4636543" y="2101945"/>
            <a:ext cx="50267" cy="8105"/>
          </a:xfrm>
          <a:custGeom>
            <a:avLst/>
            <a:gdLst>
              <a:gd name="connsiteX0" fmla="*/ 50267 w 50267"/>
              <a:gd name="connsiteY0" fmla="*/ 8105 h 8105"/>
              <a:gd name="connsiteX1" fmla="*/ 0 w 50267"/>
              <a:gd name="connsiteY1" fmla="*/ 0 h 8105"/>
              <a:gd name="connsiteX2" fmla="*/ 0 w 50267"/>
              <a:gd name="connsiteY2" fmla="*/ 0 h 8105"/>
              <a:gd name="connsiteX3" fmla="*/ 50267 w 50267"/>
              <a:gd name="connsiteY3" fmla="*/ 8105 h 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7" h="8105">
                <a:moveTo>
                  <a:pt x="50267" y="8105"/>
                </a:moveTo>
                <a:lnTo>
                  <a:pt x="0" y="0"/>
                </a:lnTo>
                <a:lnTo>
                  <a:pt x="0" y="0"/>
                </a:lnTo>
                <a:lnTo>
                  <a:pt x="50267" y="81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6701923-40A0-4D21-997A-63040F6318F7}"/>
              </a:ext>
            </a:extLst>
          </p:cNvPr>
          <p:cNvSpPr/>
          <p:nvPr/>
        </p:nvSpPr>
        <p:spPr>
          <a:xfrm rot="15604671">
            <a:off x="4997077" y="2141269"/>
            <a:ext cx="18802" cy="8232"/>
          </a:xfrm>
          <a:custGeom>
            <a:avLst/>
            <a:gdLst>
              <a:gd name="connsiteX0" fmla="*/ 18802 w 18802"/>
              <a:gd name="connsiteY0" fmla="*/ 8232 h 8232"/>
              <a:gd name="connsiteX1" fmla="*/ 0 w 18802"/>
              <a:gd name="connsiteY1" fmla="*/ 0 h 8232"/>
              <a:gd name="connsiteX2" fmla="*/ 0 w 18802"/>
              <a:gd name="connsiteY2" fmla="*/ 0 h 8232"/>
              <a:gd name="connsiteX3" fmla="*/ 18802 w 18802"/>
              <a:gd name="connsiteY3" fmla="*/ 8232 h 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2" h="8232">
                <a:moveTo>
                  <a:pt x="18802" y="8232"/>
                </a:moveTo>
                <a:lnTo>
                  <a:pt x="0" y="0"/>
                </a:lnTo>
                <a:lnTo>
                  <a:pt x="0" y="0"/>
                </a:lnTo>
                <a:lnTo>
                  <a:pt x="18802" y="82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E822274-C9C3-49C1-BBBB-8506CEE3A7C5}"/>
              </a:ext>
            </a:extLst>
          </p:cNvPr>
          <p:cNvSpPr/>
          <p:nvPr/>
        </p:nvSpPr>
        <p:spPr>
          <a:xfrm rot="15604671">
            <a:off x="5762826" y="2167459"/>
            <a:ext cx="76384" cy="32632"/>
          </a:xfrm>
          <a:custGeom>
            <a:avLst/>
            <a:gdLst>
              <a:gd name="connsiteX0" fmla="*/ 76384 w 76384"/>
              <a:gd name="connsiteY0" fmla="*/ 0 h 32632"/>
              <a:gd name="connsiteX1" fmla="*/ 50274 w 76384"/>
              <a:gd name="connsiteY1" fmla="*/ 32632 h 32632"/>
              <a:gd name="connsiteX2" fmla="*/ 50273 w 76384"/>
              <a:gd name="connsiteY2" fmla="*/ 32632 h 32632"/>
              <a:gd name="connsiteX3" fmla="*/ 0 w 76384"/>
              <a:gd name="connsiteY3" fmla="*/ 23911 h 32632"/>
              <a:gd name="connsiteX4" fmla="*/ 0 w 76384"/>
              <a:gd name="connsiteY4" fmla="*/ 23910 h 32632"/>
              <a:gd name="connsiteX5" fmla="*/ 50274 w 76384"/>
              <a:gd name="connsiteY5" fmla="*/ 32631 h 32632"/>
              <a:gd name="connsiteX6" fmla="*/ 76383 w 76384"/>
              <a:gd name="connsiteY6" fmla="*/ 1 h 32632"/>
              <a:gd name="connsiteX7" fmla="*/ 76384 w 76384"/>
              <a:gd name="connsiteY7" fmla="*/ 0 h 3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384" h="32632">
                <a:moveTo>
                  <a:pt x="76384" y="0"/>
                </a:moveTo>
                <a:lnTo>
                  <a:pt x="50274" y="32632"/>
                </a:lnTo>
                <a:lnTo>
                  <a:pt x="50273" y="32632"/>
                </a:lnTo>
                <a:lnTo>
                  <a:pt x="0" y="23911"/>
                </a:lnTo>
                <a:lnTo>
                  <a:pt x="0" y="23910"/>
                </a:lnTo>
                <a:lnTo>
                  <a:pt x="50274" y="32631"/>
                </a:lnTo>
                <a:lnTo>
                  <a:pt x="76383" y="1"/>
                </a:lnTo>
                <a:lnTo>
                  <a:pt x="763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6C686EAC-4CE3-4510-8895-25D468E36137}"/>
              </a:ext>
            </a:extLst>
          </p:cNvPr>
          <p:cNvSpPr/>
          <p:nvPr/>
        </p:nvSpPr>
        <p:spPr>
          <a:xfrm rot="15604671">
            <a:off x="5645511" y="2169443"/>
            <a:ext cx="9576" cy="11001"/>
          </a:xfrm>
          <a:custGeom>
            <a:avLst/>
            <a:gdLst>
              <a:gd name="connsiteX0" fmla="*/ 9576 w 9576"/>
              <a:gd name="connsiteY0" fmla="*/ 0 h 11001"/>
              <a:gd name="connsiteX1" fmla="*/ 0 w 9576"/>
              <a:gd name="connsiteY1" fmla="*/ 11001 h 11001"/>
              <a:gd name="connsiteX2" fmla="*/ 9576 w 9576"/>
              <a:gd name="connsiteY2" fmla="*/ 0 h 11001"/>
              <a:gd name="connsiteX3" fmla="*/ 9576 w 9576"/>
              <a:gd name="connsiteY3" fmla="*/ 0 h 1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6" h="11001">
                <a:moveTo>
                  <a:pt x="9576" y="0"/>
                </a:moveTo>
                <a:lnTo>
                  <a:pt x="0" y="11001"/>
                </a:lnTo>
                <a:lnTo>
                  <a:pt x="9576" y="0"/>
                </a:lnTo>
                <a:lnTo>
                  <a:pt x="957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3079243-2684-4DAB-9D51-B27F71D294E5}"/>
              </a:ext>
            </a:extLst>
          </p:cNvPr>
          <p:cNvSpPr/>
          <p:nvPr/>
        </p:nvSpPr>
        <p:spPr>
          <a:xfrm rot="15604671">
            <a:off x="5042829" y="2188002"/>
            <a:ext cx="46416" cy="15737"/>
          </a:xfrm>
          <a:custGeom>
            <a:avLst/>
            <a:gdLst>
              <a:gd name="connsiteX0" fmla="*/ 46416 w 46416"/>
              <a:gd name="connsiteY0" fmla="*/ 15737 h 15737"/>
              <a:gd name="connsiteX1" fmla="*/ 0 w 46416"/>
              <a:gd name="connsiteY1" fmla="*/ 1 h 15737"/>
              <a:gd name="connsiteX2" fmla="*/ 0 w 46416"/>
              <a:gd name="connsiteY2" fmla="*/ 0 h 15737"/>
              <a:gd name="connsiteX3" fmla="*/ 46416 w 46416"/>
              <a:gd name="connsiteY3" fmla="*/ 15737 h 1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" h="15737">
                <a:moveTo>
                  <a:pt x="46416" y="15737"/>
                </a:moveTo>
                <a:lnTo>
                  <a:pt x="0" y="1"/>
                </a:lnTo>
                <a:lnTo>
                  <a:pt x="0" y="0"/>
                </a:lnTo>
                <a:lnTo>
                  <a:pt x="46416" y="1573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74B3AB-4DE7-4BAE-9F13-36F18199DE8E}"/>
              </a:ext>
            </a:extLst>
          </p:cNvPr>
          <p:cNvSpPr/>
          <p:nvPr/>
        </p:nvSpPr>
        <p:spPr>
          <a:xfrm rot="15604671">
            <a:off x="5660287" y="2174255"/>
            <a:ext cx="50800" cy="50288"/>
          </a:xfrm>
          <a:custGeom>
            <a:avLst/>
            <a:gdLst>
              <a:gd name="connsiteX0" fmla="*/ 50800 w 50800"/>
              <a:gd name="connsiteY0" fmla="*/ 0 h 50288"/>
              <a:gd name="connsiteX1" fmla="*/ 36217 w 50800"/>
              <a:gd name="connsiteY1" fmla="*/ 16754 h 50288"/>
              <a:gd name="connsiteX2" fmla="*/ 0 w 50800"/>
              <a:gd name="connsiteY2" fmla="*/ 50288 h 50288"/>
              <a:gd name="connsiteX3" fmla="*/ 0 w 50800"/>
              <a:gd name="connsiteY3" fmla="*/ 50287 h 50288"/>
              <a:gd name="connsiteX4" fmla="*/ 36217 w 50800"/>
              <a:gd name="connsiteY4" fmla="*/ 16753 h 50288"/>
              <a:gd name="connsiteX5" fmla="*/ 50800 w 50800"/>
              <a:gd name="connsiteY5" fmla="*/ 0 h 5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00" h="50288">
                <a:moveTo>
                  <a:pt x="50800" y="0"/>
                </a:moveTo>
                <a:lnTo>
                  <a:pt x="36217" y="16754"/>
                </a:lnTo>
                <a:lnTo>
                  <a:pt x="0" y="50288"/>
                </a:lnTo>
                <a:lnTo>
                  <a:pt x="0" y="50287"/>
                </a:lnTo>
                <a:lnTo>
                  <a:pt x="36217" y="16753"/>
                </a:lnTo>
                <a:lnTo>
                  <a:pt x="508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79A70CA-5C2D-4DB5-8435-09536F6859DB}"/>
              </a:ext>
            </a:extLst>
          </p:cNvPr>
          <p:cNvSpPr/>
          <p:nvPr/>
        </p:nvSpPr>
        <p:spPr>
          <a:xfrm rot="15604671">
            <a:off x="4614443" y="2380873"/>
            <a:ext cx="14490" cy="63671"/>
          </a:xfrm>
          <a:custGeom>
            <a:avLst/>
            <a:gdLst>
              <a:gd name="connsiteX0" fmla="*/ 14490 w 14490"/>
              <a:gd name="connsiteY0" fmla="*/ 0 h 63671"/>
              <a:gd name="connsiteX1" fmla="*/ 0 w 14490"/>
              <a:gd name="connsiteY1" fmla="*/ 63671 h 63671"/>
              <a:gd name="connsiteX2" fmla="*/ 0 w 14490"/>
              <a:gd name="connsiteY2" fmla="*/ 63671 h 63671"/>
              <a:gd name="connsiteX3" fmla="*/ 14490 w 14490"/>
              <a:gd name="connsiteY3" fmla="*/ 0 h 6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0" h="63671">
                <a:moveTo>
                  <a:pt x="14490" y="0"/>
                </a:moveTo>
                <a:lnTo>
                  <a:pt x="0" y="63671"/>
                </a:lnTo>
                <a:lnTo>
                  <a:pt x="0" y="63671"/>
                </a:lnTo>
                <a:lnTo>
                  <a:pt x="1449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5394F42-6EEB-43EC-9124-B8134AF5E2D1}"/>
              </a:ext>
            </a:extLst>
          </p:cNvPr>
          <p:cNvSpPr/>
          <p:nvPr/>
        </p:nvSpPr>
        <p:spPr>
          <a:xfrm rot="15604671">
            <a:off x="4596120" y="2462011"/>
            <a:ext cx="123392" cy="28731"/>
          </a:xfrm>
          <a:custGeom>
            <a:avLst/>
            <a:gdLst>
              <a:gd name="connsiteX0" fmla="*/ 123392 w 123392"/>
              <a:gd name="connsiteY0" fmla="*/ 21585 h 28731"/>
              <a:gd name="connsiteX1" fmla="*/ 121766 w 123392"/>
              <a:gd name="connsiteY1" fmla="*/ 28731 h 28731"/>
              <a:gd name="connsiteX2" fmla="*/ 7630 w 123392"/>
              <a:gd name="connsiteY2" fmla="*/ 3288 h 28731"/>
              <a:gd name="connsiteX3" fmla="*/ 2359 w 123392"/>
              <a:gd name="connsiteY3" fmla="*/ 2113 h 28731"/>
              <a:gd name="connsiteX4" fmla="*/ 2359 w 123392"/>
              <a:gd name="connsiteY4" fmla="*/ 2113 h 28731"/>
              <a:gd name="connsiteX5" fmla="*/ 2358 w 123392"/>
              <a:gd name="connsiteY5" fmla="*/ 2113 h 28731"/>
              <a:gd name="connsiteX6" fmla="*/ 0 w 123392"/>
              <a:gd name="connsiteY6" fmla="*/ 0 h 28731"/>
              <a:gd name="connsiteX7" fmla="*/ 123392 w 123392"/>
              <a:gd name="connsiteY7" fmla="*/ 21585 h 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92" h="28731">
                <a:moveTo>
                  <a:pt x="123392" y="21585"/>
                </a:moveTo>
                <a:lnTo>
                  <a:pt x="121766" y="28731"/>
                </a:lnTo>
                <a:lnTo>
                  <a:pt x="7630" y="3288"/>
                </a:lnTo>
                <a:lnTo>
                  <a:pt x="2359" y="2113"/>
                </a:lnTo>
                <a:lnTo>
                  <a:pt x="2359" y="2113"/>
                </a:lnTo>
                <a:lnTo>
                  <a:pt x="2358" y="2113"/>
                </a:lnTo>
                <a:lnTo>
                  <a:pt x="0" y="0"/>
                </a:lnTo>
                <a:lnTo>
                  <a:pt x="123392" y="215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A3805A2-4801-4781-A2A1-036C1F7089DB}"/>
              </a:ext>
            </a:extLst>
          </p:cNvPr>
          <p:cNvSpPr/>
          <p:nvPr/>
        </p:nvSpPr>
        <p:spPr>
          <a:xfrm rot="15604671">
            <a:off x="4645396" y="2544435"/>
            <a:ext cx="19497" cy="5088"/>
          </a:xfrm>
          <a:custGeom>
            <a:avLst/>
            <a:gdLst>
              <a:gd name="connsiteX0" fmla="*/ 19497 w 19497"/>
              <a:gd name="connsiteY0" fmla="*/ 5088 h 5088"/>
              <a:gd name="connsiteX1" fmla="*/ 0 w 19497"/>
              <a:gd name="connsiteY1" fmla="*/ 743 h 5088"/>
              <a:gd name="connsiteX2" fmla="*/ 129 w 19497"/>
              <a:gd name="connsiteY2" fmla="*/ 0 h 5088"/>
              <a:gd name="connsiteX3" fmla="*/ 17139 w 19497"/>
              <a:gd name="connsiteY3" fmla="*/ 2975 h 5088"/>
              <a:gd name="connsiteX4" fmla="*/ 19497 w 19497"/>
              <a:gd name="connsiteY4" fmla="*/ 5088 h 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7" h="5088">
                <a:moveTo>
                  <a:pt x="19497" y="5088"/>
                </a:moveTo>
                <a:lnTo>
                  <a:pt x="0" y="743"/>
                </a:lnTo>
                <a:lnTo>
                  <a:pt x="129" y="0"/>
                </a:lnTo>
                <a:lnTo>
                  <a:pt x="17139" y="2975"/>
                </a:lnTo>
                <a:lnTo>
                  <a:pt x="19497" y="50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607B33E-0C43-45BE-912E-079C5F0B1790}"/>
              </a:ext>
            </a:extLst>
          </p:cNvPr>
          <p:cNvSpPr/>
          <p:nvPr/>
        </p:nvSpPr>
        <p:spPr>
          <a:xfrm rot="15604671">
            <a:off x="4567222" y="2549991"/>
            <a:ext cx="99410" cy="93261"/>
          </a:xfrm>
          <a:custGeom>
            <a:avLst/>
            <a:gdLst>
              <a:gd name="connsiteX0" fmla="*/ 99410 w 99410"/>
              <a:gd name="connsiteY0" fmla="*/ 93261 h 93261"/>
              <a:gd name="connsiteX1" fmla="*/ 99410 w 99410"/>
              <a:gd name="connsiteY1" fmla="*/ 93261 h 93261"/>
              <a:gd name="connsiteX2" fmla="*/ 42154 w 99410"/>
              <a:gd name="connsiteY2" fmla="*/ 41952 h 93261"/>
              <a:gd name="connsiteX3" fmla="*/ 0 w 99410"/>
              <a:gd name="connsiteY3" fmla="*/ 0 h 93261"/>
              <a:gd name="connsiteX4" fmla="*/ 42154 w 99410"/>
              <a:gd name="connsiteY4" fmla="*/ 41951 h 93261"/>
              <a:gd name="connsiteX5" fmla="*/ 99410 w 99410"/>
              <a:gd name="connsiteY5" fmla="*/ 93261 h 9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10" h="93261">
                <a:moveTo>
                  <a:pt x="99410" y="93261"/>
                </a:moveTo>
                <a:lnTo>
                  <a:pt x="99410" y="93261"/>
                </a:lnTo>
                <a:lnTo>
                  <a:pt x="42154" y="41952"/>
                </a:lnTo>
                <a:lnTo>
                  <a:pt x="0" y="0"/>
                </a:lnTo>
                <a:lnTo>
                  <a:pt x="42154" y="41951"/>
                </a:lnTo>
                <a:lnTo>
                  <a:pt x="99410" y="9326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B8628F1-9539-4D71-AC3B-894C873AE41F}"/>
              </a:ext>
            </a:extLst>
          </p:cNvPr>
          <p:cNvSpPr/>
          <p:nvPr/>
        </p:nvSpPr>
        <p:spPr>
          <a:xfrm rot="15604671">
            <a:off x="4646633" y="2563207"/>
            <a:ext cx="16059" cy="3552"/>
          </a:xfrm>
          <a:custGeom>
            <a:avLst/>
            <a:gdLst>
              <a:gd name="connsiteX0" fmla="*/ 15931 w 16059"/>
              <a:gd name="connsiteY0" fmla="*/ 3552 h 3552"/>
              <a:gd name="connsiteX1" fmla="*/ 0 w 16059"/>
              <a:gd name="connsiteY1" fmla="*/ 0 h 3552"/>
              <a:gd name="connsiteX2" fmla="*/ 1 w 16059"/>
              <a:gd name="connsiteY2" fmla="*/ 1 h 3552"/>
              <a:gd name="connsiteX3" fmla="*/ 16059 w 16059"/>
              <a:gd name="connsiteY3" fmla="*/ 2810 h 3552"/>
              <a:gd name="connsiteX4" fmla="*/ 15931 w 16059"/>
              <a:gd name="connsiteY4" fmla="*/ 3552 h 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9" h="3552">
                <a:moveTo>
                  <a:pt x="15931" y="3552"/>
                </a:moveTo>
                <a:lnTo>
                  <a:pt x="0" y="0"/>
                </a:lnTo>
                <a:lnTo>
                  <a:pt x="1" y="1"/>
                </a:lnTo>
                <a:lnTo>
                  <a:pt x="16059" y="2810"/>
                </a:lnTo>
                <a:lnTo>
                  <a:pt x="15931" y="35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827DA13-16F4-434A-B34A-060EB2732AEB}"/>
              </a:ext>
            </a:extLst>
          </p:cNvPr>
          <p:cNvSpPr/>
          <p:nvPr/>
        </p:nvSpPr>
        <p:spPr>
          <a:xfrm rot="15604671">
            <a:off x="4509021" y="2724639"/>
            <a:ext cx="33422" cy="223512"/>
          </a:xfrm>
          <a:custGeom>
            <a:avLst/>
            <a:gdLst>
              <a:gd name="connsiteX0" fmla="*/ 33422 w 33422"/>
              <a:gd name="connsiteY0" fmla="*/ 223512 h 223512"/>
              <a:gd name="connsiteX1" fmla="*/ 33422 w 33422"/>
              <a:gd name="connsiteY1" fmla="*/ 223512 h 223512"/>
              <a:gd name="connsiteX2" fmla="*/ 16104 w 33422"/>
              <a:gd name="connsiteY2" fmla="*/ 136370 h 223512"/>
              <a:gd name="connsiteX3" fmla="*/ 259 w 33422"/>
              <a:gd name="connsiteY3" fmla="*/ 6134 h 223512"/>
              <a:gd name="connsiteX4" fmla="*/ 0 w 33422"/>
              <a:gd name="connsiteY4" fmla="*/ 0 h 223512"/>
              <a:gd name="connsiteX5" fmla="*/ 260 w 33422"/>
              <a:gd name="connsiteY5" fmla="*/ 6133 h 223512"/>
              <a:gd name="connsiteX6" fmla="*/ 16105 w 33422"/>
              <a:gd name="connsiteY6" fmla="*/ 136369 h 223512"/>
              <a:gd name="connsiteX7" fmla="*/ 33422 w 33422"/>
              <a:gd name="connsiteY7" fmla="*/ 223512 h 22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22" h="223512">
                <a:moveTo>
                  <a:pt x="33422" y="223512"/>
                </a:moveTo>
                <a:lnTo>
                  <a:pt x="33422" y="223512"/>
                </a:lnTo>
                <a:lnTo>
                  <a:pt x="16104" y="136370"/>
                </a:lnTo>
                <a:cubicBezTo>
                  <a:pt x="9074" y="92498"/>
                  <a:pt x="3796" y="49037"/>
                  <a:pt x="259" y="6134"/>
                </a:cubicBezTo>
                <a:lnTo>
                  <a:pt x="0" y="0"/>
                </a:lnTo>
                <a:lnTo>
                  <a:pt x="260" y="6133"/>
                </a:lnTo>
                <a:cubicBezTo>
                  <a:pt x="3796" y="49036"/>
                  <a:pt x="9074" y="92497"/>
                  <a:pt x="16105" y="136369"/>
                </a:cubicBezTo>
                <a:lnTo>
                  <a:pt x="33422" y="2235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D43AB1F-067A-4C25-9EBB-DCF14DE3F645}"/>
              </a:ext>
            </a:extLst>
          </p:cNvPr>
          <p:cNvSpPr/>
          <p:nvPr/>
        </p:nvSpPr>
        <p:spPr>
          <a:xfrm rot="15604671">
            <a:off x="5199055" y="1690549"/>
            <a:ext cx="16907" cy="24868"/>
          </a:xfrm>
          <a:custGeom>
            <a:avLst/>
            <a:gdLst>
              <a:gd name="connsiteX0" fmla="*/ 16907 w 16907"/>
              <a:gd name="connsiteY0" fmla="*/ 0 h 24868"/>
              <a:gd name="connsiteX1" fmla="*/ 0 w 16907"/>
              <a:gd name="connsiteY1" fmla="*/ 24868 h 24868"/>
              <a:gd name="connsiteX2" fmla="*/ 3750 w 16907"/>
              <a:gd name="connsiteY2" fmla="*/ 3434 h 24868"/>
              <a:gd name="connsiteX3" fmla="*/ 16907 w 16907"/>
              <a:gd name="connsiteY3" fmla="*/ 0 h 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7" h="24868">
                <a:moveTo>
                  <a:pt x="16907" y="0"/>
                </a:moveTo>
                <a:lnTo>
                  <a:pt x="0" y="24868"/>
                </a:lnTo>
                <a:lnTo>
                  <a:pt x="3750" y="3434"/>
                </a:lnTo>
                <a:lnTo>
                  <a:pt x="1690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EBD7553-D63F-4086-B645-95A384F42D28}"/>
              </a:ext>
            </a:extLst>
          </p:cNvPr>
          <p:cNvSpPr/>
          <p:nvPr/>
        </p:nvSpPr>
        <p:spPr>
          <a:xfrm rot="15604671">
            <a:off x="4544967" y="1073585"/>
            <a:ext cx="769308" cy="1854803"/>
          </a:xfrm>
          <a:custGeom>
            <a:avLst/>
            <a:gdLst>
              <a:gd name="connsiteX0" fmla="*/ 769308 w 769308"/>
              <a:gd name="connsiteY0" fmla="*/ 452139 h 1854803"/>
              <a:gd name="connsiteX1" fmla="*/ 758239 w 769308"/>
              <a:gd name="connsiteY1" fmla="*/ 485302 h 1854803"/>
              <a:gd name="connsiteX2" fmla="*/ 758238 w 769308"/>
              <a:gd name="connsiteY2" fmla="*/ 485309 h 1854803"/>
              <a:gd name="connsiteX3" fmla="*/ 748260 w 769308"/>
              <a:gd name="connsiteY3" fmla="*/ 515201 h 1854803"/>
              <a:gd name="connsiteX4" fmla="*/ 685559 w 769308"/>
              <a:gd name="connsiteY4" fmla="*/ 677707 h 1854803"/>
              <a:gd name="connsiteX5" fmla="*/ 685558 w 769308"/>
              <a:gd name="connsiteY5" fmla="*/ 677707 h 1854803"/>
              <a:gd name="connsiteX6" fmla="*/ 648815 w 769308"/>
              <a:gd name="connsiteY6" fmla="*/ 772938 h 1854803"/>
              <a:gd name="connsiteX7" fmla="*/ 542942 w 769308"/>
              <a:gd name="connsiteY7" fmla="*/ 1011706 h 1854803"/>
              <a:gd name="connsiteX8" fmla="*/ 508497 w 769308"/>
              <a:gd name="connsiteY8" fmla="*/ 993408 h 1854803"/>
              <a:gd name="connsiteX9" fmla="*/ 540363 w 769308"/>
              <a:gd name="connsiteY9" fmla="*/ 1017037 h 1854803"/>
              <a:gd name="connsiteX10" fmla="*/ 509403 w 769308"/>
              <a:gd name="connsiteY10" fmla="*/ 1077868 h 1854803"/>
              <a:gd name="connsiteX11" fmla="*/ 487521 w 769308"/>
              <a:gd name="connsiteY11" fmla="*/ 1078358 h 1854803"/>
              <a:gd name="connsiteX12" fmla="*/ 488654 w 769308"/>
              <a:gd name="connsiteY12" fmla="*/ 1078743 h 1854803"/>
              <a:gd name="connsiteX13" fmla="*/ 506815 w 769308"/>
              <a:gd name="connsiteY13" fmla="*/ 1082958 h 1854803"/>
              <a:gd name="connsiteX14" fmla="*/ 428795 w 769308"/>
              <a:gd name="connsiteY14" fmla="*/ 1236263 h 1854803"/>
              <a:gd name="connsiteX15" fmla="*/ 395482 w 769308"/>
              <a:gd name="connsiteY15" fmla="*/ 1293120 h 1854803"/>
              <a:gd name="connsiteX16" fmla="*/ 518317 w 769308"/>
              <a:gd name="connsiteY16" fmla="*/ 1271486 h 1854803"/>
              <a:gd name="connsiteX17" fmla="*/ 625613 w 769308"/>
              <a:gd name="connsiteY17" fmla="*/ 1243481 h 1854803"/>
              <a:gd name="connsiteX18" fmla="*/ 621864 w 769308"/>
              <a:gd name="connsiteY18" fmla="*/ 1264915 h 1854803"/>
              <a:gd name="connsiteX19" fmla="*/ 621863 w 769308"/>
              <a:gd name="connsiteY19" fmla="*/ 1264916 h 1854803"/>
              <a:gd name="connsiteX20" fmla="*/ 562213 w 769308"/>
              <a:gd name="connsiteY20" fmla="*/ 1352655 h 1854803"/>
              <a:gd name="connsiteX21" fmla="*/ 435032 w 769308"/>
              <a:gd name="connsiteY21" fmla="*/ 1511599 h 1854803"/>
              <a:gd name="connsiteX22" fmla="*/ 318228 w 769308"/>
              <a:gd name="connsiteY22" fmla="*/ 1632782 h 1854803"/>
              <a:gd name="connsiteX23" fmla="*/ 304999 w 769308"/>
              <a:gd name="connsiteY23" fmla="*/ 1646509 h 1854803"/>
              <a:gd name="connsiteX24" fmla="*/ 245702 w 769308"/>
              <a:gd name="connsiteY24" fmla="*/ 1695679 h 1854803"/>
              <a:gd name="connsiteX25" fmla="*/ 173011 w 769308"/>
              <a:gd name="connsiteY25" fmla="*/ 1755958 h 1854803"/>
              <a:gd name="connsiteX26" fmla="*/ 161037 w 769308"/>
              <a:gd name="connsiteY26" fmla="*/ 1763390 h 1854803"/>
              <a:gd name="connsiteX27" fmla="*/ 92643 w 769308"/>
              <a:gd name="connsiteY27" fmla="*/ 1737951 h 1854803"/>
              <a:gd name="connsiteX28" fmla="*/ 92642 w 769308"/>
              <a:gd name="connsiteY28" fmla="*/ 1737951 h 1854803"/>
              <a:gd name="connsiteX29" fmla="*/ 161036 w 769308"/>
              <a:gd name="connsiteY29" fmla="*/ 1763389 h 1854803"/>
              <a:gd name="connsiteX30" fmla="*/ 134763 w 769308"/>
              <a:gd name="connsiteY30" fmla="*/ 1779695 h 1854803"/>
              <a:gd name="connsiteX31" fmla="*/ 134762 w 769308"/>
              <a:gd name="connsiteY31" fmla="*/ 1779694 h 1854803"/>
              <a:gd name="connsiteX32" fmla="*/ 39963 w 769308"/>
              <a:gd name="connsiteY32" fmla="*/ 1838525 h 1854803"/>
              <a:gd name="connsiteX33" fmla="*/ 0 w 769308"/>
              <a:gd name="connsiteY33" fmla="*/ 1854803 h 1854803"/>
              <a:gd name="connsiteX34" fmla="*/ 16257 w 769308"/>
              <a:gd name="connsiteY34" fmla="*/ 1761863 h 1854803"/>
              <a:gd name="connsiteX35" fmla="*/ 66530 w 769308"/>
              <a:gd name="connsiteY35" fmla="*/ 1770584 h 1854803"/>
              <a:gd name="connsiteX36" fmla="*/ 66531 w 769308"/>
              <a:gd name="connsiteY36" fmla="*/ 1770584 h 1854803"/>
              <a:gd name="connsiteX37" fmla="*/ 92641 w 769308"/>
              <a:gd name="connsiteY37" fmla="*/ 1737952 h 1854803"/>
              <a:gd name="connsiteX38" fmla="*/ 92640 w 769308"/>
              <a:gd name="connsiteY38" fmla="*/ 1737953 h 1854803"/>
              <a:gd name="connsiteX39" fmla="*/ 66531 w 769308"/>
              <a:gd name="connsiteY39" fmla="*/ 1770583 h 1854803"/>
              <a:gd name="connsiteX40" fmla="*/ 16257 w 769308"/>
              <a:gd name="connsiteY40" fmla="*/ 1761862 h 1854803"/>
              <a:gd name="connsiteX41" fmla="*/ 33531 w 769308"/>
              <a:gd name="connsiteY41" fmla="*/ 1663114 h 1854803"/>
              <a:gd name="connsiteX42" fmla="*/ 69748 w 769308"/>
              <a:gd name="connsiteY42" fmla="*/ 1629580 h 1854803"/>
              <a:gd name="connsiteX43" fmla="*/ 84331 w 769308"/>
              <a:gd name="connsiteY43" fmla="*/ 1612826 h 1854803"/>
              <a:gd name="connsiteX44" fmla="*/ 93907 w 769308"/>
              <a:gd name="connsiteY44" fmla="*/ 1601825 h 1854803"/>
              <a:gd name="connsiteX45" fmla="*/ 163859 w 769308"/>
              <a:gd name="connsiteY45" fmla="*/ 1648948 h 1854803"/>
              <a:gd name="connsiteX46" fmla="*/ 150939 w 769308"/>
              <a:gd name="connsiteY46" fmla="*/ 1665095 h 1854803"/>
              <a:gd name="connsiteX47" fmla="*/ 163860 w 769308"/>
              <a:gd name="connsiteY47" fmla="*/ 1648948 h 1854803"/>
              <a:gd name="connsiteX48" fmla="*/ 163860 w 769308"/>
              <a:gd name="connsiteY48" fmla="*/ 1648948 h 1854803"/>
              <a:gd name="connsiteX49" fmla="*/ 186583 w 769308"/>
              <a:gd name="connsiteY49" fmla="*/ 1620550 h 1854803"/>
              <a:gd name="connsiteX50" fmla="*/ 232034 w 769308"/>
              <a:gd name="connsiteY50" fmla="*/ 1553698 h 1854803"/>
              <a:gd name="connsiteX51" fmla="*/ 232033 w 769308"/>
              <a:gd name="connsiteY51" fmla="*/ 1553698 h 1854803"/>
              <a:gd name="connsiteX52" fmla="*/ 232034 w 769308"/>
              <a:gd name="connsiteY52" fmla="*/ 1553697 h 1854803"/>
              <a:gd name="connsiteX53" fmla="*/ 218358 w 769308"/>
              <a:gd name="connsiteY53" fmla="*/ 1541146 h 1854803"/>
              <a:gd name="connsiteX54" fmla="*/ 180167 w 769308"/>
              <a:gd name="connsiteY54" fmla="*/ 1500619 h 1854803"/>
              <a:gd name="connsiteX55" fmla="*/ 261670 w 769308"/>
              <a:gd name="connsiteY55" fmla="*/ 1382297 h 1854803"/>
              <a:gd name="connsiteX56" fmla="*/ 303120 w 769308"/>
              <a:gd name="connsiteY56" fmla="*/ 1303617 h 1854803"/>
              <a:gd name="connsiteX57" fmla="*/ 261670 w 769308"/>
              <a:gd name="connsiteY57" fmla="*/ 1382296 h 1854803"/>
              <a:gd name="connsiteX58" fmla="*/ 180167 w 769308"/>
              <a:gd name="connsiteY58" fmla="*/ 1500618 h 1854803"/>
              <a:gd name="connsiteX59" fmla="*/ 122849 w 769308"/>
              <a:gd name="connsiteY59" fmla="*/ 1439793 h 1854803"/>
              <a:gd name="connsiteX60" fmla="*/ 81458 w 769308"/>
              <a:gd name="connsiteY60" fmla="*/ 1389129 h 1854803"/>
              <a:gd name="connsiteX61" fmla="*/ 145971 w 769308"/>
              <a:gd name="connsiteY61" fmla="*/ 1020329 h 1854803"/>
              <a:gd name="connsiteX62" fmla="*/ 192387 w 769308"/>
              <a:gd name="connsiteY62" fmla="*/ 1036065 h 1854803"/>
              <a:gd name="connsiteX63" fmla="*/ 145971 w 769308"/>
              <a:gd name="connsiteY63" fmla="*/ 1020328 h 1854803"/>
              <a:gd name="connsiteX64" fmla="*/ 216272 w 769308"/>
              <a:gd name="connsiteY64" fmla="*/ 618441 h 1854803"/>
              <a:gd name="connsiteX65" fmla="*/ 103316 w 769308"/>
              <a:gd name="connsiteY65" fmla="*/ 598682 h 1854803"/>
              <a:gd name="connsiteX66" fmla="*/ 24905 w 769308"/>
              <a:gd name="connsiteY66" fmla="*/ 584966 h 1854803"/>
              <a:gd name="connsiteX67" fmla="*/ 39395 w 769308"/>
              <a:gd name="connsiteY67" fmla="*/ 521295 h 1854803"/>
              <a:gd name="connsiteX68" fmla="*/ 44682 w 769308"/>
              <a:gd name="connsiteY68" fmla="*/ 498069 h 1854803"/>
              <a:gd name="connsiteX69" fmla="*/ 223515 w 769308"/>
              <a:gd name="connsiteY69" fmla="*/ 1857 h 1854803"/>
              <a:gd name="connsiteX70" fmla="*/ 224001 w 769308"/>
              <a:gd name="connsiteY70" fmla="*/ 937 h 1854803"/>
              <a:gd name="connsiteX71" fmla="*/ 224002 w 769308"/>
              <a:gd name="connsiteY71" fmla="*/ 937 h 1854803"/>
              <a:gd name="connsiteX72" fmla="*/ 224496 w 769308"/>
              <a:gd name="connsiteY72" fmla="*/ 0 h 1854803"/>
              <a:gd name="connsiteX73" fmla="*/ 225254 w 769308"/>
              <a:gd name="connsiteY73" fmla="*/ 1156 h 1854803"/>
              <a:gd name="connsiteX74" fmla="*/ 225253 w 769308"/>
              <a:gd name="connsiteY74" fmla="*/ 1156 h 1854803"/>
              <a:gd name="connsiteX75" fmla="*/ 249737 w 769308"/>
              <a:gd name="connsiteY75" fmla="*/ 38550 h 1854803"/>
              <a:gd name="connsiteX76" fmla="*/ 419801 w 769308"/>
              <a:gd name="connsiteY76" fmla="*/ 478310 h 1854803"/>
              <a:gd name="connsiteX77" fmla="*/ 431848 w 769308"/>
              <a:gd name="connsiteY77" fmla="*/ 564714 h 1854803"/>
              <a:gd name="connsiteX78" fmla="*/ 384903 w 769308"/>
              <a:gd name="connsiteY78" fmla="*/ 588654 h 1854803"/>
              <a:gd name="connsiteX79" fmla="*/ 302251 w 769308"/>
              <a:gd name="connsiteY79" fmla="*/ 641316 h 1854803"/>
              <a:gd name="connsiteX80" fmla="*/ 302250 w 769308"/>
              <a:gd name="connsiteY80" fmla="*/ 641316 h 1854803"/>
              <a:gd name="connsiteX81" fmla="*/ 289845 w 769308"/>
              <a:gd name="connsiteY81" fmla="*/ 649221 h 1854803"/>
              <a:gd name="connsiteX82" fmla="*/ 207091 w 769308"/>
              <a:gd name="connsiteY82" fmla="*/ 713805 h 1854803"/>
              <a:gd name="connsiteX83" fmla="*/ 207092 w 769308"/>
              <a:gd name="connsiteY83" fmla="*/ 713807 h 1854803"/>
              <a:gd name="connsiteX84" fmla="*/ 289845 w 769308"/>
              <a:gd name="connsiteY84" fmla="*/ 649222 h 1854803"/>
              <a:gd name="connsiteX85" fmla="*/ 302250 w 769308"/>
              <a:gd name="connsiteY85" fmla="*/ 641317 h 1854803"/>
              <a:gd name="connsiteX86" fmla="*/ 302251 w 769308"/>
              <a:gd name="connsiteY86" fmla="*/ 641317 h 1854803"/>
              <a:gd name="connsiteX87" fmla="*/ 302251 w 769308"/>
              <a:gd name="connsiteY87" fmla="*/ 641317 h 1854803"/>
              <a:gd name="connsiteX88" fmla="*/ 352518 w 769308"/>
              <a:gd name="connsiteY88" fmla="*/ 649422 h 1854803"/>
              <a:gd name="connsiteX89" fmla="*/ 302251 w 769308"/>
              <a:gd name="connsiteY89" fmla="*/ 641317 h 1854803"/>
              <a:gd name="connsiteX90" fmla="*/ 384903 w 769308"/>
              <a:gd name="connsiteY90" fmla="*/ 588655 h 1854803"/>
              <a:gd name="connsiteX91" fmla="*/ 431848 w 769308"/>
              <a:gd name="connsiteY91" fmla="*/ 564715 h 1854803"/>
              <a:gd name="connsiteX92" fmla="*/ 441254 w 769308"/>
              <a:gd name="connsiteY92" fmla="*/ 632187 h 1854803"/>
              <a:gd name="connsiteX93" fmla="*/ 441667 w 769308"/>
              <a:gd name="connsiteY93" fmla="*/ 658329 h 1854803"/>
              <a:gd name="connsiteX94" fmla="*/ 441668 w 769308"/>
              <a:gd name="connsiteY94" fmla="*/ 658330 h 1854803"/>
              <a:gd name="connsiteX95" fmla="*/ 441256 w 769308"/>
              <a:gd name="connsiteY95" fmla="*/ 632186 h 1854803"/>
              <a:gd name="connsiteX96" fmla="*/ 431849 w 769308"/>
              <a:gd name="connsiteY96" fmla="*/ 564714 h 1854803"/>
              <a:gd name="connsiteX97" fmla="*/ 485432 w 769308"/>
              <a:gd name="connsiteY97" fmla="*/ 537390 h 1854803"/>
              <a:gd name="connsiteX98" fmla="*/ 700181 w 769308"/>
              <a:gd name="connsiteY98" fmla="*/ 464683 h 1854803"/>
              <a:gd name="connsiteX99" fmla="*/ 763864 w 769308"/>
              <a:gd name="connsiteY99" fmla="*/ 453128 h 1854803"/>
              <a:gd name="connsiteX100" fmla="*/ 763865 w 769308"/>
              <a:gd name="connsiteY100" fmla="*/ 453127 h 1854803"/>
              <a:gd name="connsiteX101" fmla="*/ 769308 w 769308"/>
              <a:gd name="connsiteY101" fmla="*/ 452139 h 1854803"/>
              <a:gd name="connsiteX102" fmla="*/ 498774 w 769308"/>
              <a:gd name="connsiteY102" fmla="*/ 988241 h 1854803"/>
              <a:gd name="connsiteX103" fmla="*/ 425407 w 769308"/>
              <a:gd name="connsiteY103" fmla="*/ 949266 h 1854803"/>
              <a:gd name="connsiteX104" fmla="*/ 426366 w 769308"/>
              <a:gd name="connsiteY104" fmla="*/ 945282 h 1854803"/>
              <a:gd name="connsiteX105" fmla="*/ 428478 w 769308"/>
              <a:gd name="connsiteY105" fmla="*/ 926158 h 1854803"/>
              <a:gd name="connsiteX106" fmla="*/ 428477 w 769308"/>
              <a:gd name="connsiteY106" fmla="*/ 926158 h 1854803"/>
              <a:gd name="connsiteX107" fmla="*/ 443717 w 769308"/>
              <a:gd name="connsiteY107" fmla="*/ 788154 h 1854803"/>
              <a:gd name="connsiteX108" fmla="*/ 441666 w 769308"/>
              <a:gd name="connsiteY108" fmla="*/ 658330 h 1854803"/>
              <a:gd name="connsiteX109" fmla="*/ 443715 w 769308"/>
              <a:gd name="connsiteY109" fmla="*/ 788155 h 1854803"/>
              <a:gd name="connsiteX110" fmla="*/ 428476 w 769308"/>
              <a:gd name="connsiteY110" fmla="*/ 926158 h 1854803"/>
              <a:gd name="connsiteX111" fmla="*/ 426364 w 769308"/>
              <a:gd name="connsiteY111" fmla="*/ 945283 h 1854803"/>
              <a:gd name="connsiteX112" fmla="*/ 425405 w 769308"/>
              <a:gd name="connsiteY112" fmla="*/ 949266 h 1854803"/>
              <a:gd name="connsiteX113" fmla="*/ 425406 w 769308"/>
              <a:gd name="connsiteY113" fmla="*/ 949266 h 1854803"/>
              <a:gd name="connsiteX114" fmla="*/ 498774 w 769308"/>
              <a:gd name="connsiteY114" fmla="*/ 988241 h 1854803"/>
              <a:gd name="connsiteX115" fmla="*/ 395313 w 769308"/>
              <a:gd name="connsiteY115" fmla="*/ 1074198 h 1854803"/>
              <a:gd name="connsiteX116" fmla="*/ 395313 w 769308"/>
              <a:gd name="connsiteY116" fmla="*/ 1074199 h 1854803"/>
              <a:gd name="connsiteX117" fmla="*/ 394936 w 769308"/>
              <a:gd name="connsiteY117" fmla="*/ 1075766 h 1854803"/>
              <a:gd name="connsiteX118" fmla="*/ 389347 w 769308"/>
              <a:gd name="connsiteY118" fmla="*/ 1098971 h 1854803"/>
              <a:gd name="connsiteX119" fmla="*/ 334085 w 769308"/>
              <a:gd name="connsiteY119" fmla="*/ 1244843 h 1854803"/>
              <a:gd name="connsiteX120" fmla="*/ 303120 w 769308"/>
              <a:gd name="connsiteY120" fmla="*/ 1303616 h 1854803"/>
              <a:gd name="connsiteX121" fmla="*/ 303121 w 769308"/>
              <a:gd name="connsiteY121" fmla="*/ 1303616 h 1854803"/>
              <a:gd name="connsiteX122" fmla="*/ 334086 w 769308"/>
              <a:gd name="connsiteY122" fmla="*/ 1244842 h 1854803"/>
              <a:gd name="connsiteX123" fmla="*/ 389348 w 769308"/>
              <a:gd name="connsiteY123" fmla="*/ 1098970 h 1854803"/>
              <a:gd name="connsiteX124" fmla="*/ 394936 w 769308"/>
              <a:gd name="connsiteY124" fmla="*/ 1075766 h 1854803"/>
              <a:gd name="connsiteX125" fmla="*/ 395313 w 769308"/>
              <a:gd name="connsiteY125" fmla="*/ 1074199 h 1854803"/>
              <a:gd name="connsiteX126" fmla="*/ 395313 w 769308"/>
              <a:gd name="connsiteY126" fmla="*/ 1074198 h 1854803"/>
              <a:gd name="connsiteX127" fmla="*/ 238572 w 769308"/>
              <a:gd name="connsiteY127" fmla="*/ 982344 h 1854803"/>
              <a:gd name="connsiteX128" fmla="*/ 219770 w 769308"/>
              <a:gd name="connsiteY128" fmla="*/ 974112 h 1854803"/>
              <a:gd name="connsiteX129" fmla="*/ 219770 w 769308"/>
              <a:gd name="connsiteY129" fmla="*/ 974112 h 1854803"/>
              <a:gd name="connsiteX130" fmla="*/ 238572 w 769308"/>
              <a:gd name="connsiteY130" fmla="*/ 982344 h 185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69308" h="1854803">
                <a:moveTo>
                  <a:pt x="769308" y="452139"/>
                </a:moveTo>
                <a:lnTo>
                  <a:pt x="758239" y="485302"/>
                </a:lnTo>
                <a:lnTo>
                  <a:pt x="758238" y="485309"/>
                </a:lnTo>
                <a:lnTo>
                  <a:pt x="748260" y="515201"/>
                </a:lnTo>
                <a:lnTo>
                  <a:pt x="685559" y="677707"/>
                </a:lnTo>
                <a:lnTo>
                  <a:pt x="685558" y="677707"/>
                </a:lnTo>
                <a:lnTo>
                  <a:pt x="648815" y="772938"/>
                </a:lnTo>
                <a:lnTo>
                  <a:pt x="542942" y="1011706"/>
                </a:lnTo>
                <a:lnTo>
                  <a:pt x="508497" y="993408"/>
                </a:lnTo>
                <a:lnTo>
                  <a:pt x="540363" y="1017037"/>
                </a:lnTo>
                <a:lnTo>
                  <a:pt x="509403" y="1077868"/>
                </a:lnTo>
                <a:lnTo>
                  <a:pt x="487521" y="1078358"/>
                </a:lnTo>
                <a:lnTo>
                  <a:pt x="488654" y="1078743"/>
                </a:lnTo>
                <a:lnTo>
                  <a:pt x="506815" y="1082958"/>
                </a:lnTo>
                <a:lnTo>
                  <a:pt x="428795" y="1236263"/>
                </a:lnTo>
                <a:lnTo>
                  <a:pt x="395482" y="1293120"/>
                </a:lnTo>
                <a:lnTo>
                  <a:pt x="518317" y="1271486"/>
                </a:lnTo>
                <a:lnTo>
                  <a:pt x="625613" y="1243481"/>
                </a:lnTo>
                <a:lnTo>
                  <a:pt x="621864" y="1264915"/>
                </a:lnTo>
                <a:lnTo>
                  <a:pt x="621863" y="1264916"/>
                </a:lnTo>
                <a:lnTo>
                  <a:pt x="562213" y="1352655"/>
                </a:lnTo>
                <a:cubicBezTo>
                  <a:pt x="520394" y="1409483"/>
                  <a:pt x="477951" y="1462544"/>
                  <a:pt x="435032" y="1511599"/>
                </a:cubicBezTo>
                <a:lnTo>
                  <a:pt x="318228" y="1632782"/>
                </a:lnTo>
                <a:lnTo>
                  <a:pt x="304999" y="1646509"/>
                </a:lnTo>
                <a:lnTo>
                  <a:pt x="245702" y="1695679"/>
                </a:lnTo>
                <a:lnTo>
                  <a:pt x="173011" y="1755958"/>
                </a:lnTo>
                <a:lnTo>
                  <a:pt x="161037" y="1763390"/>
                </a:lnTo>
                <a:lnTo>
                  <a:pt x="92643" y="1737951"/>
                </a:lnTo>
                <a:lnTo>
                  <a:pt x="92642" y="1737951"/>
                </a:lnTo>
                <a:lnTo>
                  <a:pt x="161036" y="1763389"/>
                </a:lnTo>
                <a:lnTo>
                  <a:pt x="134763" y="1779695"/>
                </a:lnTo>
                <a:lnTo>
                  <a:pt x="134762" y="1779694"/>
                </a:lnTo>
                <a:lnTo>
                  <a:pt x="39963" y="1838525"/>
                </a:lnTo>
                <a:lnTo>
                  <a:pt x="0" y="1854803"/>
                </a:lnTo>
                <a:lnTo>
                  <a:pt x="16257" y="1761863"/>
                </a:lnTo>
                <a:lnTo>
                  <a:pt x="66530" y="1770584"/>
                </a:lnTo>
                <a:lnTo>
                  <a:pt x="66531" y="1770584"/>
                </a:lnTo>
                <a:lnTo>
                  <a:pt x="92641" y="1737952"/>
                </a:lnTo>
                <a:lnTo>
                  <a:pt x="92640" y="1737953"/>
                </a:lnTo>
                <a:lnTo>
                  <a:pt x="66531" y="1770583"/>
                </a:lnTo>
                <a:lnTo>
                  <a:pt x="16257" y="1761862"/>
                </a:lnTo>
                <a:lnTo>
                  <a:pt x="33531" y="1663114"/>
                </a:lnTo>
                <a:lnTo>
                  <a:pt x="69748" y="1629580"/>
                </a:lnTo>
                <a:lnTo>
                  <a:pt x="84331" y="1612826"/>
                </a:lnTo>
                <a:lnTo>
                  <a:pt x="93907" y="1601825"/>
                </a:lnTo>
                <a:lnTo>
                  <a:pt x="163859" y="1648948"/>
                </a:lnTo>
                <a:lnTo>
                  <a:pt x="150939" y="1665095"/>
                </a:lnTo>
                <a:lnTo>
                  <a:pt x="163860" y="1648948"/>
                </a:lnTo>
                <a:lnTo>
                  <a:pt x="163860" y="1648948"/>
                </a:lnTo>
                <a:lnTo>
                  <a:pt x="186583" y="1620550"/>
                </a:lnTo>
                <a:lnTo>
                  <a:pt x="232034" y="1553698"/>
                </a:lnTo>
                <a:lnTo>
                  <a:pt x="232033" y="1553698"/>
                </a:lnTo>
                <a:lnTo>
                  <a:pt x="232034" y="1553697"/>
                </a:lnTo>
                <a:lnTo>
                  <a:pt x="218358" y="1541146"/>
                </a:lnTo>
                <a:lnTo>
                  <a:pt x="180167" y="1500619"/>
                </a:lnTo>
                <a:lnTo>
                  <a:pt x="261670" y="1382297"/>
                </a:lnTo>
                <a:lnTo>
                  <a:pt x="303120" y="1303617"/>
                </a:lnTo>
                <a:lnTo>
                  <a:pt x="261670" y="1382296"/>
                </a:lnTo>
                <a:lnTo>
                  <a:pt x="180167" y="1500618"/>
                </a:lnTo>
                <a:lnTo>
                  <a:pt x="122849" y="1439793"/>
                </a:lnTo>
                <a:lnTo>
                  <a:pt x="81458" y="1389129"/>
                </a:lnTo>
                <a:lnTo>
                  <a:pt x="145971" y="1020329"/>
                </a:lnTo>
                <a:lnTo>
                  <a:pt x="192387" y="1036065"/>
                </a:lnTo>
                <a:lnTo>
                  <a:pt x="145971" y="1020328"/>
                </a:lnTo>
                <a:lnTo>
                  <a:pt x="216272" y="618441"/>
                </a:lnTo>
                <a:lnTo>
                  <a:pt x="103316" y="598682"/>
                </a:lnTo>
                <a:lnTo>
                  <a:pt x="24905" y="584966"/>
                </a:lnTo>
                <a:lnTo>
                  <a:pt x="39395" y="521295"/>
                </a:lnTo>
                <a:lnTo>
                  <a:pt x="44682" y="498069"/>
                </a:lnTo>
                <a:cubicBezTo>
                  <a:pt x="91517" y="317198"/>
                  <a:pt x="152000" y="150286"/>
                  <a:pt x="223515" y="1857"/>
                </a:cubicBezTo>
                <a:lnTo>
                  <a:pt x="224001" y="937"/>
                </a:lnTo>
                <a:lnTo>
                  <a:pt x="224002" y="937"/>
                </a:lnTo>
                <a:lnTo>
                  <a:pt x="224496" y="0"/>
                </a:lnTo>
                <a:lnTo>
                  <a:pt x="225254" y="1156"/>
                </a:lnTo>
                <a:lnTo>
                  <a:pt x="225253" y="1156"/>
                </a:lnTo>
                <a:lnTo>
                  <a:pt x="249737" y="38550"/>
                </a:lnTo>
                <a:cubicBezTo>
                  <a:pt x="331204" y="177807"/>
                  <a:pt x="389128" y="325792"/>
                  <a:pt x="419801" y="478310"/>
                </a:cubicBezTo>
                <a:lnTo>
                  <a:pt x="431848" y="564714"/>
                </a:lnTo>
                <a:lnTo>
                  <a:pt x="384903" y="588654"/>
                </a:lnTo>
                <a:lnTo>
                  <a:pt x="302251" y="641316"/>
                </a:lnTo>
                <a:lnTo>
                  <a:pt x="302250" y="641316"/>
                </a:lnTo>
                <a:lnTo>
                  <a:pt x="289845" y="649221"/>
                </a:lnTo>
                <a:lnTo>
                  <a:pt x="207091" y="713805"/>
                </a:lnTo>
                <a:lnTo>
                  <a:pt x="207092" y="713807"/>
                </a:lnTo>
                <a:lnTo>
                  <a:pt x="289845" y="649222"/>
                </a:lnTo>
                <a:lnTo>
                  <a:pt x="302250" y="641317"/>
                </a:lnTo>
                <a:lnTo>
                  <a:pt x="302251" y="641317"/>
                </a:lnTo>
                <a:lnTo>
                  <a:pt x="302251" y="641317"/>
                </a:lnTo>
                <a:lnTo>
                  <a:pt x="352518" y="649422"/>
                </a:lnTo>
                <a:lnTo>
                  <a:pt x="302251" y="641317"/>
                </a:lnTo>
                <a:lnTo>
                  <a:pt x="384903" y="588655"/>
                </a:lnTo>
                <a:lnTo>
                  <a:pt x="431848" y="564715"/>
                </a:lnTo>
                <a:lnTo>
                  <a:pt x="441254" y="632187"/>
                </a:lnTo>
                <a:lnTo>
                  <a:pt x="441667" y="658329"/>
                </a:lnTo>
                <a:lnTo>
                  <a:pt x="441668" y="658330"/>
                </a:lnTo>
                <a:lnTo>
                  <a:pt x="441256" y="632186"/>
                </a:lnTo>
                <a:lnTo>
                  <a:pt x="431849" y="564714"/>
                </a:lnTo>
                <a:lnTo>
                  <a:pt x="485432" y="537390"/>
                </a:lnTo>
                <a:cubicBezTo>
                  <a:pt x="554124" y="506420"/>
                  <a:pt x="626010" y="481970"/>
                  <a:pt x="700181" y="464683"/>
                </a:cubicBezTo>
                <a:lnTo>
                  <a:pt x="763864" y="453128"/>
                </a:lnTo>
                <a:lnTo>
                  <a:pt x="763865" y="453127"/>
                </a:lnTo>
                <a:lnTo>
                  <a:pt x="769308" y="452139"/>
                </a:lnTo>
                <a:close/>
                <a:moveTo>
                  <a:pt x="498774" y="988241"/>
                </a:moveTo>
                <a:lnTo>
                  <a:pt x="425407" y="949266"/>
                </a:lnTo>
                <a:lnTo>
                  <a:pt x="426366" y="945282"/>
                </a:lnTo>
                <a:lnTo>
                  <a:pt x="428478" y="926158"/>
                </a:lnTo>
                <a:lnTo>
                  <a:pt x="428477" y="926158"/>
                </a:lnTo>
                <a:lnTo>
                  <a:pt x="443717" y="788154"/>
                </a:lnTo>
                <a:lnTo>
                  <a:pt x="441666" y="658330"/>
                </a:lnTo>
                <a:lnTo>
                  <a:pt x="443715" y="788155"/>
                </a:lnTo>
                <a:lnTo>
                  <a:pt x="428476" y="926158"/>
                </a:lnTo>
                <a:lnTo>
                  <a:pt x="426364" y="945283"/>
                </a:lnTo>
                <a:lnTo>
                  <a:pt x="425405" y="949266"/>
                </a:lnTo>
                <a:lnTo>
                  <a:pt x="425406" y="949266"/>
                </a:lnTo>
                <a:lnTo>
                  <a:pt x="498774" y="988241"/>
                </a:lnTo>
                <a:close/>
                <a:moveTo>
                  <a:pt x="395313" y="1074198"/>
                </a:moveTo>
                <a:lnTo>
                  <a:pt x="395313" y="1074199"/>
                </a:lnTo>
                <a:lnTo>
                  <a:pt x="394936" y="1075766"/>
                </a:lnTo>
                <a:lnTo>
                  <a:pt x="389347" y="1098971"/>
                </a:lnTo>
                <a:cubicBezTo>
                  <a:pt x="373906" y="1148932"/>
                  <a:pt x="355425" y="1197588"/>
                  <a:pt x="334085" y="1244843"/>
                </a:cubicBezTo>
                <a:lnTo>
                  <a:pt x="303120" y="1303616"/>
                </a:lnTo>
                <a:lnTo>
                  <a:pt x="303121" y="1303616"/>
                </a:lnTo>
                <a:lnTo>
                  <a:pt x="334086" y="1244842"/>
                </a:lnTo>
                <a:cubicBezTo>
                  <a:pt x="355426" y="1197587"/>
                  <a:pt x="373907" y="1148931"/>
                  <a:pt x="389348" y="1098970"/>
                </a:cubicBezTo>
                <a:lnTo>
                  <a:pt x="394936" y="1075766"/>
                </a:lnTo>
                <a:lnTo>
                  <a:pt x="395313" y="1074199"/>
                </a:lnTo>
                <a:lnTo>
                  <a:pt x="395313" y="1074198"/>
                </a:lnTo>
                <a:close/>
                <a:moveTo>
                  <a:pt x="238572" y="982344"/>
                </a:moveTo>
                <a:lnTo>
                  <a:pt x="219770" y="974112"/>
                </a:lnTo>
                <a:lnTo>
                  <a:pt x="219770" y="974112"/>
                </a:lnTo>
                <a:lnTo>
                  <a:pt x="238572" y="98234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8DD670D-AA88-4FBC-A254-DBDBD4BAEBDA}"/>
              </a:ext>
            </a:extLst>
          </p:cNvPr>
          <p:cNvSpPr/>
          <p:nvPr/>
        </p:nvSpPr>
        <p:spPr>
          <a:xfrm rot="15604671">
            <a:off x="5536457" y="2033640"/>
            <a:ext cx="138125" cy="148328"/>
          </a:xfrm>
          <a:custGeom>
            <a:avLst/>
            <a:gdLst>
              <a:gd name="connsiteX0" fmla="*/ 138125 w 138125"/>
              <a:gd name="connsiteY0" fmla="*/ 53078 h 148328"/>
              <a:gd name="connsiteX1" fmla="*/ 92675 w 138125"/>
              <a:gd name="connsiteY1" fmla="*/ 119929 h 148328"/>
              <a:gd name="connsiteX2" fmla="*/ 69952 w 138125"/>
              <a:gd name="connsiteY2" fmla="*/ 148327 h 148328"/>
              <a:gd name="connsiteX3" fmla="*/ 69953 w 138125"/>
              <a:gd name="connsiteY3" fmla="*/ 148327 h 148328"/>
              <a:gd name="connsiteX4" fmla="*/ 69952 w 138125"/>
              <a:gd name="connsiteY4" fmla="*/ 148328 h 148328"/>
              <a:gd name="connsiteX5" fmla="*/ 0 w 138125"/>
              <a:gd name="connsiteY5" fmla="*/ 101205 h 148328"/>
              <a:gd name="connsiteX6" fmla="*/ 79286 w 138125"/>
              <a:gd name="connsiteY6" fmla="*/ 10123 h 148328"/>
              <a:gd name="connsiteX7" fmla="*/ 86259 w 138125"/>
              <a:gd name="connsiteY7" fmla="*/ 0 h 148328"/>
              <a:gd name="connsiteX8" fmla="*/ 124450 w 138125"/>
              <a:gd name="connsiteY8" fmla="*/ 40527 h 148328"/>
              <a:gd name="connsiteX9" fmla="*/ 138125 w 138125"/>
              <a:gd name="connsiteY9" fmla="*/ 53078 h 1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125" h="148328">
                <a:moveTo>
                  <a:pt x="138125" y="53078"/>
                </a:moveTo>
                <a:lnTo>
                  <a:pt x="92675" y="119929"/>
                </a:lnTo>
                <a:lnTo>
                  <a:pt x="69952" y="148327"/>
                </a:lnTo>
                <a:lnTo>
                  <a:pt x="69953" y="148327"/>
                </a:lnTo>
                <a:lnTo>
                  <a:pt x="69952" y="148328"/>
                </a:lnTo>
                <a:lnTo>
                  <a:pt x="0" y="101205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7"/>
                </a:lnTo>
                <a:lnTo>
                  <a:pt x="138125" y="5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E91F0AD-59B1-44EC-BC1A-CDE87FDCCE77}"/>
              </a:ext>
            </a:extLst>
          </p:cNvPr>
          <p:cNvSpPr/>
          <p:nvPr/>
        </p:nvSpPr>
        <p:spPr>
          <a:xfrm rot="15604671">
            <a:off x="5493938" y="2034481"/>
            <a:ext cx="146635" cy="273982"/>
          </a:xfrm>
          <a:custGeom>
            <a:avLst/>
            <a:gdLst>
              <a:gd name="connsiteX0" fmla="*/ 146635 w 146635"/>
              <a:gd name="connsiteY0" fmla="*/ 111487 h 273982"/>
              <a:gd name="connsiteX1" fmla="*/ 139661 w 146635"/>
              <a:gd name="connsiteY1" fmla="*/ 121610 h 273982"/>
              <a:gd name="connsiteX2" fmla="*/ 60377 w 146635"/>
              <a:gd name="connsiteY2" fmla="*/ 212693 h 273982"/>
              <a:gd name="connsiteX3" fmla="*/ 60376 w 146635"/>
              <a:gd name="connsiteY3" fmla="*/ 212694 h 273982"/>
              <a:gd name="connsiteX4" fmla="*/ 60376 w 146635"/>
              <a:gd name="connsiteY4" fmla="*/ 212694 h 273982"/>
              <a:gd name="connsiteX5" fmla="*/ 50800 w 146635"/>
              <a:gd name="connsiteY5" fmla="*/ 223695 h 273982"/>
              <a:gd name="connsiteX6" fmla="*/ 36217 w 146635"/>
              <a:gd name="connsiteY6" fmla="*/ 240448 h 273982"/>
              <a:gd name="connsiteX7" fmla="*/ 0 w 146635"/>
              <a:gd name="connsiteY7" fmla="*/ 273982 h 273982"/>
              <a:gd name="connsiteX8" fmla="*/ 47927 w 146635"/>
              <a:gd name="connsiteY8" fmla="*/ 0 h 273982"/>
              <a:gd name="connsiteX9" fmla="*/ 89318 w 146635"/>
              <a:gd name="connsiteY9" fmla="*/ 50663 h 273982"/>
              <a:gd name="connsiteX10" fmla="*/ 146635 w 146635"/>
              <a:gd name="connsiteY10" fmla="*/ 111487 h 27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635" h="273982">
                <a:moveTo>
                  <a:pt x="146635" y="111487"/>
                </a:moveTo>
                <a:lnTo>
                  <a:pt x="139661" y="121610"/>
                </a:lnTo>
                <a:lnTo>
                  <a:pt x="60377" y="212693"/>
                </a:lnTo>
                <a:lnTo>
                  <a:pt x="60376" y="212694"/>
                </a:lnTo>
                <a:lnTo>
                  <a:pt x="60376" y="212694"/>
                </a:lnTo>
                <a:lnTo>
                  <a:pt x="50800" y="223695"/>
                </a:lnTo>
                <a:lnTo>
                  <a:pt x="36217" y="240448"/>
                </a:lnTo>
                <a:lnTo>
                  <a:pt x="0" y="273982"/>
                </a:lnTo>
                <a:lnTo>
                  <a:pt x="47927" y="0"/>
                </a:lnTo>
                <a:lnTo>
                  <a:pt x="89318" y="50663"/>
                </a:lnTo>
                <a:lnTo>
                  <a:pt x="146635" y="1114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3D24BAA-430A-45FE-8230-C37D8DCB653A}"/>
              </a:ext>
            </a:extLst>
          </p:cNvPr>
          <p:cNvSpPr/>
          <p:nvPr/>
        </p:nvSpPr>
        <p:spPr>
          <a:xfrm rot="15604671">
            <a:off x="4966016" y="2274275"/>
            <a:ext cx="225431" cy="114726"/>
          </a:xfrm>
          <a:custGeom>
            <a:avLst/>
            <a:gdLst>
              <a:gd name="connsiteX0" fmla="*/ 225431 w 225431"/>
              <a:gd name="connsiteY0" fmla="*/ 60385 h 114726"/>
              <a:gd name="connsiteX1" fmla="*/ 225431 w 225431"/>
              <a:gd name="connsiteY1" fmla="*/ 60386 h 114726"/>
              <a:gd name="connsiteX2" fmla="*/ 139404 w 225431"/>
              <a:gd name="connsiteY2" fmla="*/ 31220 h 114726"/>
              <a:gd name="connsiteX3" fmla="*/ 68088 w 225431"/>
              <a:gd name="connsiteY3" fmla="*/ 1 h 114726"/>
              <a:gd name="connsiteX4" fmla="*/ 57455 w 225431"/>
              <a:gd name="connsiteY4" fmla="*/ 14894 h 114726"/>
              <a:gd name="connsiteX5" fmla="*/ 34152 w 225431"/>
              <a:gd name="connsiteY5" fmla="*/ 55386 h 114726"/>
              <a:gd name="connsiteX6" fmla="*/ 34151 w 225431"/>
              <a:gd name="connsiteY6" fmla="*/ 55387 h 114726"/>
              <a:gd name="connsiteX7" fmla="*/ 0 w 225431"/>
              <a:gd name="connsiteY7" fmla="*/ 114726 h 114726"/>
              <a:gd name="connsiteX8" fmla="*/ 34152 w 225431"/>
              <a:gd name="connsiteY8" fmla="*/ 55384 h 114726"/>
              <a:gd name="connsiteX9" fmla="*/ 57456 w 225431"/>
              <a:gd name="connsiteY9" fmla="*/ 14893 h 114726"/>
              <a:gd name="connsiteX10" fmla="*/ 68088 w 225431"/>
              <a:gd name="connsiteY10" fmla="*/ 0 h 114726"/>
              <a:gd name="connsiteX11" fmla="*/ 139404 w 225431"/>
              <a:gd name="connsiteY11" fmla="*/ 31219 h 114726"/>
              <a:gd name="connsiteX12" fmla="*/ 225431 w 225431"/>
              <a:gd name="connsiteY12" fmla="*/ 60385 h 11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431" h="114726">
                <a:moveTo>
                  <a:pt x="225431" y="60385"/>
                </a:moveTo>
                <a:lnTo>
                  <a:pt x="225431" y="60386"/>
                </a:lnTo>
                <a:lnTo>
                  <a:pt x="139404" y="31220"/>
                </a:lnTo>
                <a:lnTo>
                  <a:pt x="68088" y="1"/>
                </a:lnTo>
                <a:lnTo>
                  <a:pt x="57455" y="14894"/>
                </a:lnTo>
                <a:lnTo>
                  <a:pt x="34152" y="55386"/>
                </a:lnTo>
                <a:lnTo>
                  <a:pt x="34151" y="55387"/>
                </a:lnTo>
                <a:lnTo>
                  <a:pt x="0" y="114726"/>
                </a:lnTo>
                <a:lnTo>
                  <a:pt x="34152" y="55384"/>
                </a:lnTo>
                <a:lnTo>
                  <a:pt x="57456" y="14893"/>
                </a:lnTo>
                <a:lnTo>
                  <a:pt x="68088" y="0"/>
                </a:lnTo>
                <a:lnTo>
                  <a:pt x="139404" y="31219"/>
                </a:lnTo>
                <a:lnTo>
                  <a:pt x="225431" y="60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EE40448-B34A-47E9-BEF9-A529D08E50A9}"/>
              </a:ext>
            </a:extLst>
          </p:cNvPr>
          <p:cNvSpPr/>
          <p:nvPr/>
        </p:nvSpPr>
        <p:spPr>
          <a:xfrm rot="15604671">
            <a:off x="5372224" y="2218185"/>
            <a:ext cx="62201" cy="78623"/>
          </a:xfrm>
          <a:custGeom>
            <a:avLst/>
            <a:gdLst>
              <a:gd name="connsiteX0" fmla="*/ 62201 w 62201"/>
              <a:gd name="connsiteY0" fmla="*/ 78621 h 78623"/>
              <a:gd name="connsiteX1" fmla="*/ 62201 w 62201"/>
              <a:gd name="connsiteY1" fmla="*/ 78623 h 78623"/>
              <a:gd name="connsiteX2" fmla="*/ 13051 w 62201"/>
              <a:gd name="connsiteY2" fmla="*/ 18462 h 78623"/>
              <a:gd name="connsiteX3" fmla="*/ 0 w 62201"/>
              <a:gd name="connsiteY3" fmla="*/ 1 h 78623"/>
              <a:gd name="connsiteX4" fmla="*/ 1 w 62201"/>
              <a:gd name="connsiteY4" fmla="*/ 0 h 78623"/>
              <a:gd name="connsiteX5" fmla="*/ 13052 w 62201"/>
              <a:gd name="connsiteY5" fmla="*/ 18460 h 78623"/>
              <a:gd name="connsiteX6" fmla="*/ 62201 w 62201"/>
              <a:gd name="connsiteY6" fmla="*/ 78621 h 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01" h="78623">
                <a:moveTo>
                  <a:pt x="62201" y="78621"/>
                </a:moveTo>
                <a:lnTo>
                  <a:pt x="62201" y="78623"/>
                </a:lnTo>
                <a:lnTo>
                  <a:pt x="13051" y="18462"/>
                </a:lnTo>
                <a:lnTo>
                  <a:pt x="0" y="1"/>
                </a:lnTo>
                <a:lnTo>
                  <a:pt x="1" y="0"/>
                </a:lnTo>
                <a:lnTo>
                  <a:pt x="13052" y="18460"/>
                </a:lnTo>
                <a:lnTo>
                  <a:pt x="62201" y="786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47F7C57-E528-4A7B-BAAF-E79C2D00E647}"/>
              </a:ext>
            </a:extLst>
          </p:cNvPr>
          <p:cNvSpPr/>
          <p:nvPr/>
        </p:nvSpPr>
        <p:spPr>
          <a:xfrm rot="15604671">
            <a:off x="5716341" y="2218290"/>
            <a:ext cx="35799" cy="33147"/>
          </a:xfrm>
          <a:custGeom>
            <a:avLst/>
            <a:gdLst>
              <a:gd name="connsiteX0" fmla="*/ 35799 w 35799"/>
              <a:gd name="connsiteY0" fmla="*/ 0 h 33147"/>
              <a:gd name="connsiteX1" fmla="*/ 35799 w 35799"/>
              <a:gd name="connsiteY1" fmla="*/ 1 h 33147"/>
              <a:gd name="connsiteX2" fmla="*/ 1 w 35799"/>
              <a:gd name="connsiteY2" fmla="*/ 33146 h 33147"/>
              <a:gd name="connsiteX3" fmla="*/ 0 w 35799"/>
              <a:gd name="connsiteY3" fmla="*/ 33147 h 33147"/>
              <a:gd name="connsiteX4" fmla="*/ 35799 w 35799"/>
              <a:gd name="connsiteY4" fmla="*/ 0 h 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99" h="33147">
                <a:moveTo>
                  <a:pt x="35799" y="0"/>
                </a:moveTo>
                <a:lnTo>
                  <a:pt x="35799" y="1"/>
                </a:lnTo>
                <a:lnTo>
                  <a:pt x="1" y="33146"/>
                </a:lnTo>
                <a:lnTo>
                  <a:pt x="0" y="33147"/>
                </a:lnTo>
                <a:lnTo>
                  <a:pt x="357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6990FAA-3DC8-4D9C-BFF4-9BBE63624A98}"/>
              </a:ext>
            </a:extLst>
          </p:cNvPr>
          <p:cNvSpPr/>
          <p:nvPr/>
        </p:nvSpPr>
        <p:spPr>
          <a:xfrm rot="15604671">
            <a:off x="5781524" y="2244794"/>
            <a:ext cx="62959" cy="15228"/>
          </a:xfrm>
          <a:custGeom>
            <a:avLst/>
            <a:gdLst>
              <a:gd name="connsiteX0" fmla="*/ 62959 w 62959"/>
              <a:gd name="connsiteY0" fmla="*/ 15227 h 15228"/>
              <a:gd name="connsiteX1" fmla="*/ 62959 w 62959"/>
              <a:gd name="connsiteY1" fmla="*/ 15228 h 15228"/>
              <a:gd name="connsiteX2" fmla="*/ 42865 w 62959"/>
              <a:gd name="connsiteY2" fmla="*/ 11742 h 15228"/>
              <a:gd name="connsiteX3" fmla="*/ 0 w 62959"/>
              <a:gd name="connsiteY3" fmla="*/ 1 h 15228"/>
              <a:gd name="connsiteX4" fmla="*/ 0 w 62959"/>
              <a:gd name="connsiteY4" fmla="*/ 0 h 15228"/>
              <a:gd name="connsiteX5" fmla="*/ 42866 w 62959"/>
              <a:gd name="connsiteY5" fmla="*/ 11741 h 15228"/>
              <a:gd name="connsiteX6" fmla="*/ 62959 w 62959"/>
              <a:gd name="connsiteY6" fmla="*/ 15227 h 1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59" h="15228">
                <a:moveTo>
                  <a:pt x="62959" y="15227"/>
                </a:moveTo>
                <a:lnTo>
                  <a:pt x="62959" y="15228"/>
                </a:lnTo>
                <a:lnTo>
                  <a:pt x="42865" y="11742"/>
                </a:lnTo>
                <a:lnTo>
                  <a:pt x="0" y="1"/>
                </a:lnTo>
                <a:lnTo>
                  <a:pt x="0" y="0"/>
                </a:lnTo>
                <a:lnTo>
                  <a:pt x="42866" y="11741"/>
                </a:lnTo>
                <a:lnTo>
                  <a:pt x="62959" y="152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0AF36E-C519-4FE6-BA0A-D22FBA6A117E}"/>
              </a:ext>
            </a:extLst>
          </p:cNvPr>
          <p:cNvSpPr/>
          <p:nvPr/>
        </p:nvSpPr>
        <p:spPr>
          <a:xfrm rot="15604671">
            <a:off x="5720330" y="2264914"/>
            <a:ext cx="51496" cy="24380"/>
          </a:xfrm>
          <a:custGeom>
            <a:avLst/>
            <a:gdLst>
              <a:gd name="connsiteX0" fmla="*/ 51496 w 51496"/>
              <a:gd name="connsiteY0" fmla="*/ 24380 h 24380"/>
              <a:gd name="connsiteX1" fmla="*/ 1906 w 51496"/>
              <a:gd name="connsiteY1" fmla="*/ 1087 h 24380"/>
              <a:gd name="connsiteX2" fmla="*/ 0 w 51496"/>
              <a:gd name="connsiteY2" fmla="*/ 0 h 24380"/>
              <a:gd name="connsiteX3" fmla="*/ 1906 w 51496"/>
              <a:gd name="connsiteY3" fmla="*/ 1086 h 24380"/>
              <a:gd name="connsiteX4" fmla="*/ 51496 w 51496"/>
              <a:gd name="connsiteY4" fmla="*/ 24380 h 2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6" h="24380">
                <a:moveTo>
                  <a:pt x="51496" y="24380"/>
                </a:moveTo>
                <a:lnTo>
                  <a:pt x="1906" y="1087"/>
                </a:lnTo>
                <a:lnTo>
                  <a:pt x="0" y="0"/>
                </a:lnTo>
                <a:lnTo>
                  <a:pt x="1906" y="1086"/>
                </a:lnTo>
                <a:lnTo>
                  <a:pt x="51496" y="243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E25B3DC-EF8E-4FA9-BCF4-CFF015737D92}"/>
              </a:ext>
            </a:extLst>
          </p:cNvPr>
          <p:cNvSpPr/>
          <p:nvPr/>
        </p:nvSpPr>
        <p:spPr>
          <a:xfrm rot="15604671">
            <a:off x="5862875" y="2206727"/>
            <a:ext cx="13597" cy="121651"/>
          </a:xfrm>
          <a:custGeom>
            <a:avLst/>
            <a:gdLst>
              <a:gd name="connsiteX0" fmla="*/ 13597 w 13597"/>
              <a:gd name="connsiteY0" fmla="*/ 121651 h 121651"/>
              <a:gd name="connsiteX1" fmla="*/ 13597 w 13597"/>
              <a:gd name="connsiteY1" fmla="*/ 121651 h 121651"/>
              <a:gd name="connsiteX2" fmla="*/ 0 w 13597"/>
              <a:gd name="connsiteY2" fmla="*/ 0 h 121651"/>
              <a:gd name="connsiteX3" fmla="*/ 1 w 13597"/>
              <a:gd name="connsiteY3" fmla="*/ 0 h 121651"/>
              <a:gd name="connsiteX4" fmla="*/ 13597 w 13597"/>
              <a:gd name="connsiteY4" fmla="*/ 121651 h 12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" h="121651">
                <a:moveTo>
                  <a:pt x="13597" y="121651"/>
                </a:moveTo>
                <a:lnTo>
                  <a:pt x="13597" y="121651"/>
                </a:lnTo>
                <a:lnTo>
                  <a:pt x="0" y="0"/>
                </a:lnTo>
                <a:lnTo>
                  <a:pt x="1" y="0"/>
                </a:lnTo>
                <a:lnTo>
                  <a:pt x="13597" y="1216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9CB034D-B770-44CF-BDE4-009BDDE01023}"/>
              </a:ext>
            </a:extLst>
          </p:cNvPr>
          <p:cNvSpPr/>
          <p:nvPr/>
        </p:nvSpPr>
        <p:spPr>
          <a:xfrm rot="15604671">
            <a:off x="4824577" y="2262725"/>
            <a:ext cx="36971" cy="37882"/>
          </a:xfrm>
          <a:custGeom>
            <a:avLst/>
            <a:gdLst>
              <a:gd name="connsiteX0" fmla="*/ 36971 w 36971"/>
              <a:gd name="connsiteY0" fmla="*/ 0 h 37882"/>
              <a:gd name="connsiteX1" fmla="*/ 14281 w 36971"/>
              <a:gd name="connsiteY1" fmla="*/ 21489 h 37882"/>
              <a:gd name="connsiteX2" fmla="*/ 0 w 36971"/>
              <a:gd name="connsiteY2" fmla="*/ 37882 h 37882"/>
              <a:gd name="connsiteX3" fmla="*/ 14280 w 36971"/>
              <a:gd name="connsiteY3" fmla="*/ 21490 h 37882"/>
              <a:gd name="connsiteX4" fmla="*/ 36971 w 36971"/>
              <a:gd name="connsiteY4" fmla="*/ 0 h 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" h="37882">
                <a:moveTo>
                  <a:pt x="36971" y="0"/>
                </a:moveTo>
                <a:lnTo>
                  <a:pt x="14281" y="21489"/>
                </a:lnTo>
                <a:lnTo>
                  <a:pt x="0" y="37882"/>
                </a:lnTo>
                <a:lnTo>
                  <a:pt x="14280" y="21490"/>
                </a:lnTo>
                <a:lnTo>
                  <a:pt x="369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9C2D0D-75D8-487E-B178-D10441FB71F1}"/>
              </a:ext>
            </a:extLst>
          </p:cNvPr>
          <p:cNvSpPr/>
          <p:nvPr/>
        </p:nvSpPr>
        <p:spPr>
          <a:xfrm rot="15604671">
            <a:off x="5333242" y="2333713"/>
            <a:ext cx="82903" cy="4891"/>
          </a:xfrm>
          <a:custGeom>
            <a:avLst/>
            <a:gdLst>
              <a:gd name="connsiteX0" fmla="*/ 82903 w 82903"/>
              <a:gd name="connsiteY0" fmla="*/ 4891 h 4891"/>
              <a:gd name="connsiteX1" fmla="*/ 0 w 82903"/>
              <a:gd name="connsiteY1" fmla="*/ 1 h 4891"/>
              <a:gd name="connsiteX2" fmla="*/ 0 w 82903"/>
              <a:gd name="connsiteY2" fmla="*/ 0 h 4891"/>
              <a:gd name="connsiteX3" fmla="*/ 82901 w 82903"/>
              <a:gd name="connsiteY3" fmla="*/ 4889 h 4891"/>
              <a:gd name="connsiteX4" fmla="*/ 82903 w 82903"/>
              <a:gd name="connsiteY4" fmla="*/ 4891 h 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03" h="4891">
                <a:moveTo>
                  <a:pt x="82903" y="4891"/>
                </a:moveTo>
                <a:lnTo>
                  <a:pt x="0" y="1"/>
                </a:lnTo>
                <a:lnTo>
                  <a:pt x="0" y="0"/>
                </a:lnTo>
                <a:lnTo>
                  <a:pt x="82901" y="4889"/>
                </a:lnTo>
                <a:lnTo>
                  <a:pt x="82903" y="489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5C85CEA-3411-4B86-990A-C1171356C10F}"/>
              </a:ext>
            </a:extLst>
          </p:cNvPr>
          <p:cNvSpPr/>
          <p:nvPr/>
        </p:nvSpPr>
        <p:spPr>
          <a:xfrm rot="15604671">
            <a:off x="4873674" y="2286174"/>
            <a:ext cx="57870" cy="66430"/>
          </a:xfrm>
          <a:custGeom>
            <a:avLst/>
            <a:gdLst>
              <a:gd name="connsiteX0" fmla="*/ 57870 w 57870"/>
              <a:gd name="connsiteY0" fmla="*/ 0 h 66430"/>
              <a:gd name="connsiteX1" fmla="*/ 0 w 57870"/>
              <a:gd name="connsiteY1" fmla="*/ 66430 h 66430"/>
              <a:gd name="connsiteX2" fmla="*/ 0 w 57870"/>
              <a:gd name="connsiteY2" fmla="*/ 66429 h 66430"/>
              <a:gd name="connsiteX3" fmla="*/ 57870 w 57870"/>
              <a:gd name="connsiteY3" fmla="*/ 0 h 6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70" h="66430">
                <a:moveTo>
                  <a:pt x="57870" y="0"/>
                </a:moveTo>
                <a:lnTo>
                  <a:pt x="0" y="66430"/>
                </a:lnTo>
                <a:lnTo>
                  <a:pt x="0" y="66429"/>
                </a:lnTo>
                <a:lnTo>
                  <a:pt x="5787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1FF1812-B6B6-4127-BE4A-F8FBA701607B}"/>
              </a:ext>
            </a:extLst>
          </p:cNvPr>
          <p:cNvSpPr/>
          <p:nvPr/>
        </p:nvSpPr>
        <p:spPr>
          <a:xfrm rot="15604671">
            <a:off x="5546191" y="2272257"/>
            <a:ext cx="153863" cy="261188"/>
          </a:xfrm>
          <a:custGeom>
            <a:avLst/>
            <a:gdLst>
              <a:gd name="connsiteX0" fmla="*/ 153863 w 153863"/>
              <a:gd name="connsiteY0" fmla="*/ 261188 h 261188"/>
              <a:gd name="connsiteX1" fmla="*/ 41767 w 153863"/>
              <a:gd name="connsiteY1" fmla="*/ 197346 h 261188"/>
              <a:gd name="connsiteX2" fmla="*/ 1 w 153863"/>
              <a:gd name="connsiteY2" fmla="*/ 169211 h 261188"/>
              <a:gd name="connsiteX3" fmla="*/ 0 w 153863"/>
              <a:gd name="connsiteY3" fmla="*/ 169210 h 261188"/>
              <a:gd name="connsiteX4" fmla="*/ 1119 w 153863"/>
              <a:gd name="connsiteY4" fmla="*/ 119697 h 261188"/>
              <a:gd name="connsiteX5" fmla="*/ 15916 w 153863"/>
              <a:gd name="connsiteY5" fmla="*/ 0 h 261188"/>
              <a:gd name="connsiteX6" fmla="*/ 15916 w 153863"/>
              <a:gd name="connsiteY6" fmla="*/ 0 h 261188"/>
              <a:gd name="connsiteX7" fmla="*/ 1119 w 153863"/>
              <a:gd name="connsiteY7" fmla="*/ 119696 h 261188"/>
              <a:gd name="connsiteX8" fmla="*/ 1 w 153863"/>
              <a:gd name="connsiteY8" fmla="*/ 169210 h 261188"/>
              <a:gd name="connsiteX9" fmla="*/ 41766 w 153863"/>
              <a:gd name="connsiteY9" fmla="*/ 197344 h 261188"/>
              <a:gd name="connsiteX10" fmla="*/ 153862 w 153863"/>
              <a:gd name="connsiteY10" fmla="*/ 261186 h 261188"/>
              <a:gd name="connsiteX11" fmla="*/ 153863 w 153863"/>
              <a:gd name="connsiteY11" fmla="*/ 261188 h 26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863" h="261188">
                <a:moveTo>
                  <a:pt x="153863" y="261188"/>
                </a:moveTo>
                <a:lnTo>
                  <a:pt x="41767" y="197346"/>
                </a:lnTo>
                <a:lnTo>
                  <a:pt x="1" y="169211"/>
                </a:lnTo>
                <a:lnTo>
                  <a:pt x="0" y="169210"/>
                </a:lnTo>
                <a:lnTo>
                  <a:pt x="1119" y="119697"/>
                </a:lnTo>
                <a:cubicBezTo>
                  <a:pt x="4003" y="79996"/>
                  <a:pt x="8909" y="40058"/>
                  <a:pt x="15916" y="0"/>
                </a:cubicBezTo>
                <a:lnTo>
                  <a:pt x="15916" y="0"/>
                </a:lnTo>
                <a:lnTo>
                  <a:pt x="1119" y="119696"/>
                </a:lnTo>
                <a:lnTo>
                  <a:pt x="1" y="169210"/>
                </a:lnTo>
                <a:lnTo>
                  <a:pt x="41766" y="197344"/>
                </a:lnTo>
                <a:lnTo>
                  <a:pt x="153862" y="261186"/>
                </a:lnTo>
                <a:lnTo>
                  <a:pt x="153863" y="2611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0D6C20D-B77A-4994-ADE9-31F281F4D0FF}"/>
              </a:ext>
            </a:extLst>
          </p:cNvPr>
          <p:cNvSpPr/>
          <p:nvPr/>
        </p:nvSpPr>
        <p:spPr>
          <a:xfrm rot="15604671">
            <a:off x="4664667" y="2310168"/>
            <a:ext cx="10465" cy="12670"/>
          </a:xfrm>
          <a:custGeom>
            <a:avLst/>
            <a:gdLst>
              <a:gd name="connsiteX0" fmla="*/ 10465 w 10465"/>
              <a:gd name="connsiteY0" fmla="*/ 12670 h 12670"/>
              <a:gd name="connsiteX1" fmla="*/ 0 w 10465"/>
              <a:gd name="connsiteY1" fmla="*/ 0 h 12670"/>
              <a:gd name="connsiteX2" fmla="*/ 1 w 10465"/>
              <a:gd name="connsiteY2" fmla="*/ 0 h 12670"/>
              <a:gd name="connsiteX3" fmla="*/ 10465 w 10465"/>
              <a:gd name="connsiteY3" fmla="*/ 12670 h 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5" h="12670">
                <a:moveTo>
                  <a:pt x="10465" y="12670"/>
                </a:moveTo>
                <a:lnTo>
                  <a:pt x="0" y="0"/>
                </a:lnTo>
                <a:lnTo>
                  <a:pt x="1" y="0"/>
                </a:lnTo>
                <a:lnTo>
                  <a:pt x="10465" y="12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B32174-450D-478D-B7CF-4715246C4630}"/>
              </a:ext>
            </a:extLst>
          </p:cNvPr>
          <p:cNvSpPr/>
          <p:nvPr/>
        </p:nvSpPr>
        <p:spPr>
          <a:xfrm rot="15604671">
            <a:off x="4956062" y="2323426"/>
            <a:ext cx="58104" cy="80799"/>
          </a:xfrm>
          <a:custGeom>
            <a:avLst/>
            <a:gdLst>
              <a:gd name="connsiteX0" fmla="*/ 58104 w 58104"/>
              <a:gd name="connsiteY0" fmla="*/ 0 h 80799"/>
              <a:gd name="connsiteX1" fmla="*/ 55711 w 58104"/>
              <a:gd name="connsiteY1" fmla="*/ 2750 h 80799"/>
              <a:gd name="connsiteX2" fmla="*/ 0 w 58104"/>
              <a:gd name="connsiteY2" fmla="*/ 80799 h 80799"/>
              <a:gd name="connsiteX3" fmla="*/ 55711 w 58104"/>
              <a:gd name="connsiteY3" fmla="*/ 2749 h 80799"/>
              <a:gd name="connsiteX4" fmla="*/ 58104 w 58104"/>
              <a:gd name="connsiteY4" fmla="*/ 0 h 8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4" h="80799">
                <a:moveTo>
                  <a:pt x="58104" y="0"/>
                </a:moveTo>
                <a:lnTo>
                  <a:pt x="55711" y="2750"/>
                </a:lnTo>
                <a:lnTo>
                  <a:pt x="0" y="80799"/>
                </a:lnTo>
                <a:lnTo>
                  <a:pt x="55711" y="2749"/>
                </a:lnTo>
                <a:lnTo>
                  <a:pt x="5810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1D2A93B-7A9A-4B01-A21C-DC373A9E1058}"/>
              </a:ext>
            </a:extLst>
          </p:cNvPr>
          <p:cNvSpPr/>
          <p:nvPr/>
        </p:nvSpPr>
        <p:spPr>
          <a:xfrm rot="15604671">
            <a:off x="5214856" y="2336641"/>
            <a:ext cx="106178" cy="218643"/>
          </a:xfrm>
          <a:custGeom>
            <a:avLst/>
            <a:gdLst>
              <a:gd name="connsiteX0" fmla="*/ 106178 w 106178"/>
              <a:gd name="connsiteY0" fmla="*/ 123860 h 218643"/>
              <a:gd name="connsiteX1" fmla="*/ 106177 w 106178"/>
              <a:gd name="connsiteY1" fmla="*/ 123861 h 218643"/>
              <a:gd name="connsiteX2" fmla="*/ 62285 w 106178"/>
              <a:gd name="connsiteY2" fmla="*/ 51701 h 218643"/>
              <a:gd name="connsiteX3" fmla="*/ 37698 w 106178"/>
              <a:gd name="connsiteY3" fmla="*/ 106243 h 218643"/>
              <a:gd name="connsiteX4" fmla="*/ 54 w 106178"/>
              <a:gd name="connsiteY4" fmla="*/ 218411 h 218643"/>
              <a:gd name="connsiteX5" fmla="*/ 0 w 106178"/>
              <a:gd name="connsiteY5" fmla="*/ 218643 h 218643"/>
              <a:gd name="connsiteX6" fmla="*/ 54 w 106178"/>
              <a:gd name="connsiteY6" fmla="*/ 218410 h 218643"/>
              <a:gd name="connsiteX7" fmla="*/ 37698 w 106178"/>
              <a:gd name="connsiteY7" fmla="*/ 106242 h 218643"/>
              <a:gd name="connsiteX8" fmla="*/ 62285 w 106178"/>
              <a:gd name="connsiteY8" fmla="*/ 51700 h 218643"/>
              <a:gd name="connsiteX9" fmla="*/ 85592 w 106178"/>
              <a:gd name="connsiteY9" fmla="*/ 0 h 218643"/>
              <a:gd name="connsiteX10" fmla="*/ 62286 w 106178"/>
              <a:gd name="connsiteY10" fmla="*/ 51700 h 218643"/>
              <a:gd name="connsiteX11" fmla="*/ 106178 w 106178"/>
              <a:gd name="connsiteY11" fmla="*/ 123860 h 21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178" h="218643">
                <a:moveTo>
                  <a:pt x="106178" y="123860"/>
                </a:moveTo>
                <a:lnTo>
                  <a:pt x="106177" y="123861"/>
                </a:lnTo>
                <a:lnTo>
                  <a:pt x="62285" y="51701"/>
                </a:lnTo>
                <a:lnTo>
                  <a:pt x="37698" y="106243"/>
                </a:lnTo>
                <a:cubicBezTo>
                  <a:pt x="23404" y="142672"/>
                  <a:pt x="10818" y="180088"/>
                  <a:pt x="54" y="218411"/>
                </a:cubicBezTo>
                <a:lnTo>
                  <a:pt x="0" y="218643"/>
                </a:lnTo>
                <a:lnTo>
                  <a:pt x="54" y="218410"/>
                </a:lnTo>
                <a:cubicBezTo>
                  <a:pt x="10818" y="180087"/>
                  <a:pt x="23404" y="142671"/>
                  <a:pt x="37698" y="106242"/>
                </a:cubicBezTo>
                <a:lnTo>
                  <a:pt x="62285" y="51700"/>
                </a:lnTo>
                <a:lnTo>
                  <a:pt x="85592" y="0"/>
                </a:lnTo>
                <a:lnTo>
                  <a:pt x="62286" y="51700"/>
                </a:lnTo>
                <a:lnTo>
                  <a:pt x="106178" y="1238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3D752FA-24D5-4739-A26C-68DE60305E91}"/>
              </a:ext>
            </a:extLst>
          </p:cNvPr>
          <p:cNvSpPr/>
          <p:nvPr/>
        </p:nvSpPr>
        <p:spPr>
          <a:xfrm rot="15604671">
            <a:off x="5824137" y="2337520"/>
            <a:ext cx="22597" cy="192788"/>
          </a:xfrm>
          <a:custGeom>
            <a:avLst/>
            <a:gdLst>
              <a:gd name="connsiteX0" fmla="*/ 22597 w 22597"/>
              <a:gd name="connsiteY0" fmla="*/ 192787 h 192788"/>
              <a:gd name="connsiteX1" fmla="*/ 22596 w 22597"/>
              <a:gd name="connsiteY1" fmla="*/ 192787 h 192788"/>
              <a:gd name="connsiteX2" fmla="*/ 22595 w 22597"/>
              <a:gd name="connsiteY2" fmla="*/ 192788 h 192788"/>
              <a:gd name="connsiteX3" fmla="*/ 8983 w 22597"/>
              <a:gd name="connsiteY3" fmla="*/ 116191 h 192788"/>
              <a:gd name="connsiteX4" fmla="*/ 3545 w 22597"/>
              <a:gd name="connsiteY4" fmla="*/ 45851 h 192788"/>
              <a:gd name="connsiteX5" fmla="*/ 0 w 22597"/>
              <a:gd name="connsiteY5" fmla="*/ 0 h 192788"/>
              <a:gd name="connsiteX6" fmla="*/ 3546 w 22597"/>
              <a:gd name="connsiteY6" fmla="*/ 45851 h 192788"/>
              <a:gd name="connsiteX7" fmla="*/ 3547 w 22597"/>
              <a:gd name="connsiteY7" fmla="*/ 45851 h 192788"/>
              <a:gd name="connsiteX8" fmla="*/ 8984 w 22597"/>
              <a:gd name="connsiteY8" fmla="*/ 116189 h 192788"/>
              <a:gd name="connsiteX9" fmla="*/ 22597 w 22597"/>
              <a:gd name="connsiteY9" fmla="*/ 192787 h 19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97" h="192788">
                <a:moveTo>
                  <a:pt x="22597" y="192787"/>
                </a:moveTo>
                <a:lnTo>
                  <a:pt x="22596" y="192787"/>
                </a:lnTo>
                <a:lnTo>
                  <a:pt x="22595" y="192788"/>
                </a:lnTo>
                <a:lnTo>
                  <a:pt x="8983" y="116191"/>
                </a:lnTo>
                <a:lnTo>
                  <a:pt x="3545" y="45851"/>
                </a:lnTo>
                <a:lnTo>
                  <a:pt x="0" y="0"/>
                </a:lnTo>
                <a:lnTo>
                  <a:pt x="3546" y="45851"/>
                </a:lnTo>
                <a:lnTo>
                  <a:pt x="3547" y="45851"/>
                </a:lnTo>
                <a:lnTo>
                  <a:pt x="8984" y="116189"/>
                </a:lnTo>
                <a:lnTo>
                  <a:pt x="22597" y="1927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9A01516-7B8A-4600-ADDC-1E644333F67B}"/>
              </a:ext>
            </a:extLst>
          </p:cNvPr>
          <p:cNvSpPr/>
          <p:nvPr/>
        </p:nvSpPr>
        <p:spPr>
          <a:xfrm rot="15604671">
            <a:off x="4138684" y="2330172"/>
            <a:ext cx="429909" cy="680579"/>
          </a:xfrm>
          <a:custGeom>
            <a:avLst/>
            <a:gdLst>
              <a:gd name="connsiteX0" fmla="*/ 429909 w 429909"/>
              <a:gd name="connsiteY0" fmla="*/ 616908 h 680579"/>
              <a:gd name="connsiteX1" fmla="*/ 415419 w 429909"/>
              <a:gd name="connsiteY1" fmla="*/ 680579 h 680579"/>
              <a:gd name="connsiteX2" fmla="*/ 292027 w 429909"/>
              <a:gd name="connsiteY2" fmla="*/ 658994 h 680579"/>
              <a:gd name="connsiteX3" fmla="*/ 234771 w 429909"/>
              <a:gd name="connsiteY3" fmla="*/ 607684 h 680579"/>
              <a:gd name="connsiteX4" fmla="*/ 192617 w 429909"/>
              <a:gd name="connsiteY4" fmla="*/ 565733 h 680579"/>
              <a:gd name="connsiteX5" fmla="*/ 234771 w 429909"/>
              <a:gd name="connsiteY5" fmla="*/ 607685 h 680579"/>
              <a:gd name="connsiteX6" fmla="*/ 292027 w 429909"/>
              <a:gd name="connsiteY6" fmla="*/ 658994 h 680579"/>
              <a:gd name="connsiteX7" fmla="*/ 275017 w 429909"/>
              <a:gd name="connsiteY7" fmla="*/ 656019 h 680579"/>
              <a:gd name="connsiteX8" fmla="*/ 258936 w 429909"/>
              <a:gd name="connsiteY8" fmla="*/ 653206 h 680579"/>
              <a:gd name="connsiteX9" fmla="*/ 216163 w 429909"/>
              <a:gd name="connsiteY9" fmla="*/ 643670 h 680579"/>
              <a:gd name="connsiteX10" fmla="*/ 38559 w 429909"/>
              <a:gd name="connsiteY10" fmla="*/ 592975 h 680579"/>
              <a:gd name="connsiteX11" fmla="*/ 38559 w 429909"/>
              <a:gd name="connsiteY11" fmla="*/ 592974 h 680579"/>
              <a:gd name="connsiteX12" fmla="*/ 38559 w 429909"/>
              <a:gd name="connsiteY12" fmla="*/ 592974 h 680579"/>
              <a:gd name="connsiteX13" fmla="*/ 21242 w 429909"/>
              <a:gd name="connsiteY13" fmla="*/ 505831 h 680579"/>
              <a:gd name="connsiteX14" fmla="*/ 5397 w 429909"/>
              <a:gd name="connsiteY14" fmla="*/ 375595 h 680579"/>
              <a:gd name="connsiteX15" fmla="*/ 5137 w 429909"/>
              <a:gd name="connsiteY15" fmla="*/ 369462 h 680579"/>
              <a:gd name="connsiteX16" fmla="*/ 2 w 429909"/>
              <a:gd name="connsiteY16" fmla="*/ 248710 h 680579"/>
              <a:gd name="connsiteX17" fmla="*/ 4982 w 429909"/>
              <a:gd name="connsiteY17" fmla="*/ 126066 h 680579"/>
              <a:gd name="connsiteX18" fmla="*/ 19064 w 429909"/>
              <a:gd name="connsiteY18" fmla="*/ 17748 h 680579"/>
              <a:gd name="connsiteX19" fmla="*/ 20260 w 429909"/>
              <a:gd name="connsiteY19" fmla="*/ 8553 h 680579"/>
              <a:gd name="connsiteX20" fmla="*/ 22217 w 429909"/>
              <a:gd name="connsiteY20" fmla="*/ 0 h 680579"/>
              <a:gd name="connsiteX21" fmla="*/ 30700 w 429909"/>
              <a:gd name="connsiteY21" fmla="*/ 16005 h 680579"/>
              <a:gd name="connsiteX22" fmla="*/ 58819 w 429909"/>
              <a:gd name="connsiteY22" fmla="*/ 69059 h 680579"/>
              <a:gd name="connsiteX23" fmla="*/ 393710 w 429909"/>
              <a:gd name="connsiteY23" fmla="*/ 573081 h 680579"/>
              <a:gd name="connsiteX24" fmla="*/ 429909 w 429909"/>
              <a:gd name="connsiteY24" fmla="*/ 616908 h 6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909" h="680579">
                <a:moveTo>
                  <a:pt x="429909" y="616908"/>
                </a:moveTo>
                <a:lnTo>
                  <a:pt x="415419" y="680579"/>
                </a:lnTo>
                <a:lnTo>
                  <a:pt x="292027" y="658994"/>
                </a:lnTo>
                <a:lnTo>
                  <a:pt x="234771" y="607684"/>
                </a:lnTo>
                <a:lnTo>
                  <a:pt x="192617" y="565733"/>
                </a:lnTo>
                <a:lnTo>
                  <a:pt x="234771" y="607685"/>
                </a:lnTo>
                <a:lnTo>
                  <a:pt x="292027" y="658994"/>
                </a:lnTo>
                <a:lnTo>
                  <a:pt x="275017" y="656019"/>
                </a:lnTo>
                <a:lnTo>
                  <a:pt x="258936" y="653206"/>
                </a:lnTo>
                <a:lnTo>
                  <a:pt x="216163" y="643670"/>
                </a:lnTo>
                <a:lnTo>
                  <a:pt x="38559" y="592975"/>
                </a:lnTo>
                <a:lnTo>
                  <a:pt x="38559" y="592974"/>
                </a:lnTo>
                <a:lnTo>
                  <a:pt x="38559" y="592974"/>
                </a:lnTo>
                <a:lnTo>
                  <a:pt x="21242" y="505831"/>
                </a:lnTo>
                <a:cubicBezTo>
                  <a:pt x="14211" y="461959"/>
                  <a:pt x="8933" y="418498"/>
                  <a:pt x="5397" y="375595"/>
                </a:cubicBezTo>
                <a:lnTo>
                  <a:pt x="5137" y="369462"/>
                </a:lnTo>
                <a:lnTo>
                  <a:pt x="2" y="248710"/>
                </a:lnTo>
                <a:cubicBezTo>
                  <a:pt x="-63" y="207072"/>
                  <a:pt x="1601" y="166141"/>
                  <a:pt x="4982" y="126066"/>
                </a:cubicBezTo>
                <a:lnTo>
                  <a:pt x="19064" y="17748"/>
                </a:lnTo>
                <a:lnTo>
                  <a:pt x="20260" y="8553"/>
                </a:lnTo>
                <a:lnTo>
                  <a:pt x="22217" y="0"/>
                </a:lnTo>
                <a:lnTo>
                  <a:pt x="30700" y="16005"/>
                </a:lnTo>
                <a:lnTo>
                  <a:pt x="58819" y="69059"/>
                </a:lnTo>
                <a:cubicBezTo>
                  <a:pt x="161811" y="252237"/>
                  <a:pt x="274848" y="421209"/>
                  <a:pt x="393710" y="573081"/>
                </a:cubicBezTo>
                <a:lnTo>
                  <a:pt x="429909" y="616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DF9B18-7078-4A53-A19C-D3D54B5D17EB}"/>
              </a:ext>
            </a:extLst>
          </p:cNvPr>
          <p:cNvSpPr/>
          <p:nvPr/>
        </p:nvSpPr>
        <p:spPr>
          <a:xfrm rot="15604671">
            <a:off x="4958905" y="2359713"/>
            <a:ext cx="14825" cy="112586"/>
          </a:xfrm>
          <a:custGeom>
            <a:avLst/>
            <a:gdLst>
              <a:gd name="connsiteX0" fmla="*/ 1 w 14825"/>
              <a:gd name="connsiteY0" fmla="*/ 112586 h 112586"/>
              <a:gd name="connsiteX1" fmla="*/ 0 w 14825"/>
              <a:gd name="connsiteY1" fmla="*/ 112586 h 112586"/>
              <a:gd name="connsiteX2" fmla="*/ 7883 w 14825"/>
              <a:gd name="connsiteY2" fmla="*/ 41346 h 112586"/>
              <a:gd name="connsiteX3" fmla="*/ 14824 w 14825"/>
              <a:gd name="connsiteY3" fmla="*/ 0 h 112586"/>
              <a:gd name="connsiteX4" fmla="*/ 14825 w 14825"/>
              <a:gd name="connsiteY4" fmla="*/ 0 h 112586"/>
              <a:gd name="connsiteX5" fmla="*/ 7884 w 14825"/>
              <a:gd name="connsiteY5" fmla="*/ 41346 h 112586"/>
              <a:gd name="connsiteX6" fmla="*/ 1 w 14825"/>
              <a:gd name="connsiteY6" fmla="*/ 112586 h 11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5" h="112586">
                <a:moveTo>
                  <a:pt x="1" y="112586"/>
                </a:moveTo>
                <a:lnTo>
                  <a:pt x="0" y="112586"/>
                </a:lnTo>
                <a:lnTo>
                  <a:pt x="7883" y="41346"/>
                </a:lnTo>
                <a:lnTo>
                  <a:pt x="14824" y="0"/>
                </a:lnTo>
                <a:lnTo>
                  <a:pt x="14825" y="0"/>
                </a:lnTo>
                <a:lnTo>
                  <a:pt x="7884" y="41346"/>
                </a:lnTo>
                <a:lnTo>
                  <a:pt x="1" y="1125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55AB4AC-10E5-46E7-8001-762574E19F9A}"/>
              </a:ext>
            </a:extLst>
          </p:cNvPr>
          <p:cNvSpPr/>
          <p:nvPr/>
        </p:nvSpPr>
        <p:spPr>
          <a:xfrm rot="15604671">
            <a:off x="4600897" y="2459614"/>
            <a:ext cx="115762" cy="25444"/>
          </a:xfrm>
          <a:custGeom>
            <a:avLst/>
            <a:gdLst>
              <a:gd name="connsiteX0" fmla="*/ 115762 w 115762"/>
              <a:gd name="connsiteY0" fmla="*/ 18297 h 25444"/>
              <a:gd name="connsiteX1" fmla="*/ 114136 w 115762"/>
              <a:gd name="connsiteY1" fmla="*/ 25444 h 25444"/>
              <a:gd name="connsiteX2" fmla="*/ 0 w 115762"/>
              <a:gd name="connsiteY2" fmla="*/ 0 h 25444"/>
              <a:gd name="connsiteX3" fmla="*/ 114136 w 115762"/>
              <a:gd name="connsiteY3" fmla="*/ 25443 h 25444"/>
              <a:gd name="connsiteX4" fmla="*/ 115762 w 115762"/>
              <a:gd name="connsiteY4" fmla="*/ 18297 h 25444"/>
              <a:gd name="connsiteX5" fmla="*/ 115762 w 115762"/>
              <a:gd name="connsiteY5" fmla="*/ 18297 h 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62" h="25444">
                <a:moveTo>
                  <a:pt x="115762" y="18297"/>
                </a:moveTo>
                <a:lnTo>
                  <a:pt x="114136" y="25444"/>
                </a:lnTo>
                <a:lnTo>
                  <a:pt x="0" y="0"/>
                </a:lnTo>
                <a:lnTo>
                  <a:pt x="114136" y="25443"/>
                </a:lnTo>
                <a:lnTo>
                  <a:pt x="115762" y="18297"/>
                </a:lnTo>
                <a:lnTo>
                  <a:pt x="115762" y="182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181848F-2D18-427A-91CC-F55327359DD0}"/>
              </a:ext>
            </a:extLst>
          </p:cNvPr>
          <p:cNvSpPr/>
          <p:nvPr/>
        </p:nvSpPr>
        <p:spPr>
          <a:xfrm rot="15604671">
            <a:off x="5658215" y="2476620"/>
            <a:ext cx="21730" cy="14640"/>
          </a:xfrm>
          <a:custGeom>
            <a:avLst/>
            <a:gdLst>
              <a:gd name="connsiteX0" fmla="*/ 21730 w 21730"/>
              <a:gd name="connsiteY0" fmla="*/ 14640 h 14640"/>
              <a:gd name="connsiteX1" fmla="*/ 0 w 21730"/>
              <a:gd name="connsiteY1" fmla="*/ 0 h 14640"/>
              <a:gd name="connsiteX2" fmla="*/ 21730 w 21730"/>
              <a:gd name="connsiteY2" fmla="*/ 14639 h 14640"/>
              <a:gd name="connsiteX3" fmla="*/ 21730 w 21730"/>
              <a:gd name="connsiteY3" fmla="*/ 14640 h 1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0" h="14640">
                <a:moveTo>
                  <a:pt x="21730" y="14640"/>
                </a:moveTo>
                <a:lnTo>
                  <a:pt x="0" y="0"/>
                </a:lnTo>
                <a:lnTo>
                  <a:pt x="21730" y="14639"/>
                </a:lnTo>
                <a:lnTo>
                  <a:pt x="21730" y="14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6B81CF6-8356-4F13-B01F-96FB89DF77CA}"/>
              </a:ext>
            </a:extLst>
          </p:cNvPr>
          <p:cNvSpPr/>
          <p:nvPr/>
        </p:nvSpPr>
        <p:spPr>
          <a:xfrm rot="15604671">
            <a:off x="5485323" y="2468926"/>
            <a:ext cx="7142" cy="31443"/>
          </a:xfrm>
          <a:custGeom>
            <a:avLst/>
            <a:gdLst>
              <a:gd name="connsiteX0" fmla="*/ 7142 w 7142"/>
              <a:gd name="connsiteY0" fmla="*/ 0 h 31443"/>
              <a:gd name="connsiteX1" fmla="*/ 0 w 7142"/>
              <a:gd name="connsiteY1" fmla="*/ 31443 h 31443"/>
              <a:gd name="connsiteX2" fmla="*/ 0 w 7142"/>
              <a:gd name="connsiteY2" fmla="*/ 31442 h 31443"/>
              <a:gd name="connsiteX3" fmla="*/ 7142 w 7142"/>
              <a:gd name="connsiteY3" fmla="*/ 0 h 3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" h="31443">
                <a:moveTo>
                  <a:pt x="7142" y="0"/>
                </a:moveTo>
                <a:lnTo>
                  <a:pt x="0" y="31443"/>
                </a:lnTo>
                <a:lnTo>
                  <a:pt x="0" y="31442"/>
                </a:lnTo>
                <a:lnTo>
                  <a:pt x="714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E897D98-DCD1-40A8-88C0-28BDDCFCCDAC}"/>
              </a:ext>
            </a:extLst>
          </p:cNvPr>
          <p:cNvSpPr/>
          <p:nvPr/>
        </p:nvSpPr>
        <p:spPr>
          <a:xfrm rot="15604671">
            <a:off x="4653460" y="2533653"/>
            <a:ext cx="5271" cy="1175"/>
          </a:xfrm>
          <a:custGeom>
            <a:avLst/>
            <a:gdLst>
              <a:gd name="connsiteX0" fmla="*/ 5271 w 5271"/>
              <a:gd name="connsiteY0" fmla="*/ 1175 h 1175"/>
              <a:gd name="connsiteX1" fmla="*/ 0 w 5271"/>
              <a:gd name="connsiteY1" fmla="*/ 0 h 1175"/>
              <a:gd name="connsiteX2" fmla="*/ 0 w 5271"/>
              <a:gd name="connsiteY2" fmla="*/ 0 h 1175"/>
              <a:gd name="connsiteX3" fmla="*/ 5271 w 5271"/>
              <a:gd name="connsiteY3" fmla="*/ 1175 h 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1" h="1175">
                <a:moveTo>
                  <a:pt x="5271" y="1175"/>
                </a:moveTo>
                <a:lnTo>
                  <a:pt x="0" y="0"/>
                </a:lnTo>
                <a:lnTo>
                  <a:pt x="0" y="0"/>
                </a:lnTo>
                <a:lnTo>
                  <a:pt x="5271" y="1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67F1573-DC1F-46FF-A211-2C84E3A39276}"/>
              </a:ext>
            </a:extLst>
          </p:cNvPr>
          <p:cNvSpPr/>
          <p:nvPr/>
        </p:nvSpPr>
        <p:spPr>
          <a:xfrm rot="15604671">
            <a:off x="4653955" y="2537225"/>
            <a:ext cx="2358" cy="2113"/>
          </a:xfrm>
          <a:custGeom>
            <a:avLst/>
            <a:gdLst>
              <a:gd name="connsiteX0" fmla="*/ 2358 w 2358"/>
              <a:gd name="connsiteY0" fmla="*/ 2113 h 2113"/>
              <a:gd name="connsiteX1" fmla="*/ 0 w 2358"/>
              <a:gd name="connsiteY1" fmla="*/ 0 h 2113"/>
              <a:gd name="connsiteX2" fmla="*/ 0 w 2358"/>
              <a:gd name="connsiteY2" fmla="*/ 0 h 2113"/>
              <a:gd name="connsiteX3" fmla="*/ 2358 w 2358"/>
              <a:gd name="connsiteY3" fmla="*/ 2113 h 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" h="2113">
                <a:moveTo>
                  <a:pt x="2358" y="2113"/>
                </a:moveTo>
                <a:lnTo>
                  <a:pt x="0" y="0"/>
                </a:lnTo>
                <a:lnTo>
                  <a:pt x="0" y="0"/>
                </a:lnTo>
                <a:lnTo>
                  <a:pt x="2358" y="2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D7D5164-71D7-4B9F-B6AD-4CA7342AD1FC}"/>
              </a:ext>
            </a:extLst>
          </p:cNvPr>
          <p:cNvSpPr/>
          <p:nvPr/>
        </p:nvSpPr>
        <p:spPr>
          <a:xfrm rot="15604671">
            <a:off x="4122963" y="2725585"/>
            <a:ext cx="420606" cy="682021"/>
          </a:xfrm>
          <a:custGeom>
            <a:avLst/>
            <a:gdLst>
              <a:gd name="connsiteX0" fmla="*/ 420606 w 420606"/>
              <a:gd name="connsiteY0" fmla="*/ 682021 h 682021"/>
              <a:gd name="connsiteX1" fmla="*/ 329177 w 420606"/>
              <a:gd name="connsiteY1" fmla="*/ 655924 h 682021"/>
              <a:gd name="connsiteX2" fmla="*/ 263905 w 420606"/>
              <a:gd name="connsiteY2" fmla="*/ 633104 h 682021"/>
              <a:gd name="connsiteX3" fmla="*/ 147011 w 420606"/>
              <a:gd name="connsiteY3" fmla="*/ 516770 h 682021"/>
              <a:gd name="connsiteX4" fmla="*/ 11225 w 420606"/>
              <a:gd name="connsiteY4" fmla="*/ 367132 h 682021"/>
              <a:gd name="connsiteX5" fmla="*/ 3084 w 420606"/>
              <a:gd name="connsiteY5" fmla="*/ 357200 h 682021"/>
              <a:gd name="connsiteX6" fmla="*/ 2852 w 420606"/>
              <a:gd name="connsiteY6" fmla="*/ 355087 h 682021"/>
              <a:gd name="connsiteX7" fmla="*/ 429 w 420606"/>
              <a:gd name="connsiteY7" fmla="*/ 236608 h 682021"/>
              <a:gd name="connsiteX8" fmla="*/ 8631 w 420606"/>
              <a:gd name="connsiteY8" fmla="*/ 127665 h 682021"/>
              <a:gd name="connsiteX9" fmla="*/ 9015 w 420606"/>
              <a:gd name="connsiteY9" fmla="*/ 122561 h 682021"/>
              <a:gd name="connsiteX10" fmla="*/ 28237 w 420606"/>
              <a:gd name="connsiteY10" fmla="*/ 16211 h 682021"/>
              <a:gd name="connsiteX11" fmla="*/ 28667 w 420606"/>
              <a:gd name="connsiteY11" fmla="*/ 13835 h 682021"/>
              <a:gd name="connsiteX12" fmla="*/ 32821 w 420606"/>
              <a:gd name="connsiteY12" fmla="*/ 0 h 682021"/>
              <a:gd name="connsiteX13" fmla="*/ 45628 w 420606"/>
              <a:gd name="connsiteY13" fmla="*/ 19254 h 682021"/>
              <a:gd name="connsiteX14" fmla="*/ 87017 w 420606"/>
              <a:gd name="connsiteY14" fmla="*/ 81474 h 682021"/>
              <a:gd name="connsiteX15" fmla="*/ 120335 w 420606"/>
              <a:gd name="connsiteY15" fmla="*/ 126493 h 682021"/>
              <a:gd name="connsiteX16" fmla="*/ 210484 w 420606"/>
              <a:gd name="connsiteY16" fmla="*/ 248310 h 682021"/>
              <a:gd name="connsiteX17" fmla="*/ 342085 w 420606"/>
              <a:gd name="connsiteY17" fmla="*/ 408808 h 682021"/>
              <a:gd name="connsiteX18" fmla="*/ 387184 w 420606"/>
              <a:gd name="connsiteY18" fmla="*/ 458509 h 682021"/>
              <a:gd name="connsiteX19" fmla="*/ 387443 w 420606"/>
              <a:gd name="connsiteY19" fmla="*/ 464643 h 682021"/>
              <a:gd name="connsiteX20" fmla="*/ 403288 w 420606"/>
              <a:gd name="connsiteY20" fmla="*/ 594879 h 682021"/>
              <a:gd name="connsiteX21" fmla="*/ 420606 w 420606"/>
              <a:gd name="connsiteY21" fmla="*/ 682021 h 68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606" h="682021">
                <a:moveTo>
                  <a:pt x="420606" y="682021"/>
                </a:moveTo>
                <a:lnTo>
                  <a:pt x="329177" y="655924"/>
                </a:lnTo>
                <a:lnTo>
                  <a:pt x="263905" y="633104"/>
                </a:lnTo>
                <a:lnTo>
                  <a:pt x="147011" y="516770"/>
                </a:lnTo>
                <a:cubicBezTo>
                  <a:pt x="101166" y="468755"/>
                  <a:pt x="55847" y="418848"/>
                  <a:pt x="11225" y="367132"/>
                </a:cubicBezTo>
                <a:lnTo>
                  <a:pt x="3084" y="357200"/>
                </a:lnTo>
                <a:lnTo>
                  <a:pt x="2852" y="355087"/>
                </a:lnTo>
                <a:cubicBezTo>
                  <a:pt x="216" y="314954"/>
                  <a:pt x="-594" y="275412"/>
                  <a:pt x="429" y="236608"/>
                </a:cubicBezTo>
                <a:lnTo>
                  <a:pt x="8631" y="127665"/>
                </a:lnTo>
                <a:lnTo>
                  <a:pt x="9015" y="122561"/>
                </a:lnTo>
                <a:lnTo>
                  <a:pt x="28237" y="16211"/>
                </a:lnTo>
                <a:lnTo>
                  <a:pt x="28667" y="13835"/>
                </a:lnTo>
                <a:lnTo>
                  <a:pt x="32821" y="0"/>
                </a:lnTo>
                <a:lnTo>
                  <a:pt x="45628" y="19254"/>
                </a:lnTo>
                <a:lnTo>
                  <a:pt x="87017" y="81474"/>
                </a:lnTo>
                <a:lnTo>
                  <a:pt x="120335" y="126493"/>
                </a:lnTo>
                <a:lnTo>
                  <a:pt x="210484" y="248310"/>
                </a:lnTo>
                <a:cubicBezTo>
                  <a:pt x="253539" y="303563"/>
                  <a:pt x="297463" y="357091"/>
                  <a:pt x="342085" y="408808"/>
                </a:cubicBezTo>
                <a:lnTo>
                  <a:pt x="387184" y="458509"/>
                </a:lnTo>
                <a:lnTo>
                  <a:pt x="387443" y="464643"/>
                </a:lnTo>
                <a:cubicBezTo>
                  <a:pt x="390980" y="507546"/>
                  <a:pt x="396258" y="551007"/>
                  <a:pt x="403288" y="594879"/>
                </a:cubicBezTo>
                <a:lnTo>
                  <a:pt x="420606" y="6820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8FE935-EB01-49DE-90D8-505259281CA1}"/>
              </a:ext>
            </a:extLst>
          </p:cNvPr>
          <p:cNvSpPr/>
          <p:nvPr/>
        </p:nvSpPr>
        <p:spPr>
          <a:xfrm rot="15604671">
            <a:off x="4073349" y="3076172"/>
            <a:ext cx="672539" cy="528057"/>
          </a:xfrm>
          <a:custGeom>
            <a:avLst/>
            <a:gdLst>
              <a:gd name="connsiteX0" fmla="*/ 672539 w 672539"/>
              <a:gd name="connsiteY0" fmla="*/ 528057 h 528057"/>
              <a:gd name="connsiteX1" fmla="*/ 473709 w 672539"/>
              <a:gd name="connsiteY1" fmla="*/ 458547 h 528057"/>
              <a:gd name="connsiteX2" fmla="*/ 438866 w 672539"/>
              <a:gd name="connsiteY2" fmla="*/ 444021 h 528057"/>
              <a:gd name="connsiteX3" fmla="*/ 438866 w 672539"/>
              <a:gd name="connsiteY3" fmla="*/ 444022 h 528057"/>
              <a:gd name="connsiteX4" fmla="*/ 259618 w 672539"/>
              <a:gd name="connsiteY4" fmla="*/ 369285 h 528057"/>
              <a:gd name="connsiteX5" fmla="*/ 259617 w 672539"/>
              <a:gd name="connsiteY5" fmla="*/ 369283 h 528057"/>
              <a:gd name="connsiteX6" fmla="*/ 222075 w 672539"/>
              <a:gd name="connsiteY6" fmla="*/ 353629 h 528057"/>
              <a:gd name="connsiteX7" fmla="*/ 89447 w 672539"/>
              <a:gd name="connsiteY7" fmla="*/ 288826 h 528057"/>
              <a:gd name="connsiteX8" fmla="*/ 89447 w 672539"/>
              <a:gd name="connsiteY8" fmla="*/ 288824 h 528057"/>
              <a:gd name="connsiteX9" fmla="*/ 6337 w 672539"/>
              <a:gd name="connsiteY9" fmla="*/ 248215 h 528057"/>
              <a:gd name="connsiteX10" fmla="*/ 2859 w 672539"/>
              <a:gd name="connsiteY10" fmla="*/ 199331 h 528057"/>
              <a:gd name="connsiteX11" fmla="*/ 0 w 672539"/>
              <a:gd name="connsiteY11" fmla="*/ 68669 h 528057"/>
              <a:gd name="connsiteX12" fmla="*/ 79761 w 672539"/>
              <a:gd name="connsiteY12" fmla="*/ 165943 h 528057"/>
              <a:gd name="connsiteX13" fmla="*/ 78205 w 672539"/>
              <a:gd name="connsiteY13" fmla="*/ 89885 h 528057"/>
              <a:gd name="connsiteX14" fmla="*/ 84972 w 672539"/>
              <a:gd name="connsiteY14" fmla="*/ 0 h 528057"/>
              <a:gd name="connsiteX15" fmla="*/ 107602 w 672539"/>
              <a:gd name="connsiteY15" fmla="*/ 3388 h 528057"/>
              <a:gd name="connsiteX16" fmla="*/ 223192 w 672539"/>
              <a:gd name="connsiteY16" fmla="*/ 13661 h 528057"/>
              <a:gd name="connsiteX17" fmla="*/ 288260 w 672539"/>
              <a:gd name="connsiteY17" fmla="*/ 101585 h 528057"/>
              <a:gd name="connsiteX18" fmla="*/ 411718 w 672539"/>
              <a:gd name="connsiteY18" fmla="*/ 252154 h 528057"/>
              <a:gd name="connsiteX19" fmla="*/ 411718 w 672539"/>
              <a:gd name="connsiteY19" fmla="*/ 252153 h 528057"/>
              <a:gd name="connsiteX20" fmla="*/ 419860 w 672539"/>
              <a:gd name="connsiteY20" fmla="*/ 262083 h 528057"/>
              <a:gd name="connsiteX21" fmla="*/ 555645 w 672539"/>
              <a:gd name="connsiteY21" fmla="*/ 411723 h 528057"/>
              <a:gd name="connsiteX22" fmla="*/ 672539 w 672539"/>
              <a:gd name="connsiteY22" fmla="*/ 528057 h 5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2539" h="528057">
                <a:moveTo>
                  <a:pt x="672539" y="528057"/>
                </a:moveTo>
                <a:lnTo>
                  <a:pt x="473709" y="458547"/>
                </a:lnTo>
                <a:lnTo>
                  <a:pt x="438866" y="444021"/>
                </a:lnTo>
                <a:lnTo>
                  <a:pt x="438866" y="444022"/>
                </a:lnTo>
                <a:lnTo>
                  <a:pt x="259618" y="369285"/>
                </a:lnTo>
                <a:lnTo>
                  <a:pt x="259617" y="369283"/>
                </a:lnTo>
                <a:lnTo>
                  <a:pt x="222075" y="353629"/>
                </a:lnTo>
                <a:lnTo>
                  <a:pt x="89447" y="288826"/>
                </a:lnTo>
                <a:lnTo>
                  <a:pt x="89447" y="288824"/>
                </a:lnTo>
                <a:lnTo>
                  <a:pt x="6337" y="248215"/>
                </a:lnTo>
                <a:lnTo>
                  <a:pt x="2859" y="199331"/>
                </a:lnTo>
                <a:lnTo>
                  <a:pt x="0" y="68669"/>
                </a:lnTo>
                <a:lnTo>
                  <a:pt x="79761" y="165943"/>
                </a:lnTo>
                <a:lnTo>
                  <a:pt x="78205" y="89885"/>
                </a:lnTo>
                <a:lnTo>
                  <a:pt x="84972" y="0"/>
                </a:lnTo>
                <a:lnTo>
                  <a:pt x="107602" y="3388"/>
                </a:lnTo>
                <a:lnTo>
                  <a:pt x="223192" y="13661"/>
                </a:lnTo>
                <a:lnTo>
                  <a:pt x="288260" y="101585"/>
                </a:lnTo>
                <a:lnTo>
                  <a:pt x="411718" y="252154"/>
                </a:lnTo>
                <a:lnTo>
                  <a:pt x="411718" y="252153"/>
                </a:lnTo>
                <a:lnTo>
                  <a:pt x="419860" y="262083"/>
                </a:lnTo>
                <a:cubicBezTo>
                  <a:pt x="464480" y="313802"/>
                  <a:pt x="509800" y="363709"/>
                  <a:pt x="555645" y="411723"/>
                </a:cubicBezTo>
                <a:lnTo>
                  <a:pt x="672539" y="5280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762769F-4E3D-459C-B98E-9BA24E8E2104}"/>
              </a:ext>
            </a:extLst>
          </p:cNvPr>
          <p:cNvSpPr/>
          <p:nvPr/>
        </p:nvSpPr>
        <p:spPr>
          <a:xfrm rot="15604671">
            <a:off x="4046284" y="3496427"/>
            <a:ext cx="138219" cy="160387"/>
          </a:xfrm>
          <a:custGeom>
            <a:avLst/>
            <a:gdLst>
              <a:gd name="connsiteX0" fmla="*/ 138219 w 138219"/>
              <a:gd name="connsiteY0" fmla="*/ 160387 h 160387"/>
              <a:gd name="connsiteX1" fmla="*/ 22629 w 138219"/>
              <a:gd name="connsiteY1" fmla="*/ 150114 h 160387"/>
              <a:gd name="connsiteX2" fmla="*/ 0 w 138219"/>
              <a:gd name="connsiteY2" fmla="*/ 146726 h 160387"/>
              <a:gd name="connsiteX3" fmla="*/ 1819 w 138219"/>
              <a:gd name="connsiteY3" fmla="*/ 122562 h 160387"/>
              <a:gd name="connsiteX4" fmla="*/ 21470 w 138219"/>
              <a:gd name="connsiteY4" fmla="*/ 13836 h 160387"/>
              <a:gd name="connsiteX5" fmla="*/ 25391 w 138219"/>
              <a:gd name="connsiteY5" fmla="*/ 776 h 160387"/>
              <a:gd name="connsiteX6" fmla="*/ 25392 w 138219"/>
              <a:gd name="connsiteY6" fmla="*/ 776 h 160387"/>
              <a:gd name="connsiteX7" fmla="*/ 25624 w 138219"/>
              <a:gd name="connsiteY7" fmla="*/ 0 h 160387"/>
              <a:gd name="connsiteX8" fmla="*/ 26238 w 138219"/>
              <a:gd name="connsiteY8" fmla="*/ 924 h 160387"/>
              <a:gd name="connsiteX9" fmla="*/ 79821 w 138219"/>
              <a:gd name="connsiteY9" fmla="*/ 81474 h 160387"/>
              <a:gd name="connsiteX10" fmla="*/ 138219 w 138219"/>
              <a:gd name="connsiteY10" fmla="*/ 160387 h 16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8219" h="160387">
                <a:moveTo>
                  <a:pt x="138219" y="160387"/>
                </a:moveTo>
                <a:lnTo>
                  <a:pt x="22629" y="150114"/>
                </a:lnTo>
                <a:lnTo>
                  <a:pt x="0" y="146726"/>
                </a:lnTo>
                <a:lnTo>
                  <a:pt x="1819" y="122562"/>
                </a:lnTo>
                <a:cubicBezTo>
                  <a:pt x="6521" y="85384"/>
                  <a:pt x="13069" y="49092"/>
                  <a:pt x="21470" y="13836"/>
                </a:cubicBezTo>
                <a:lnTo>
                  <a:pt x="25391" y="776"/>
                </a:lnTo>
                <a:lnTo>
                  <a:pt x="25392" y="776"/>
                </a:lnTo>
                <a:lnTo>
                  <a:pt x="25624" y="0"/>
                </a:lnTo>
                <a:lnTo>
                  <a:pt x="26238" y="924"/>
                </a:lnTo>
                <a:lnTo>
                  <a:pt x="79821" y="81474"/>
                </a:lnTo>
                <a:lnTo>
                  <a:pt x="138219" y="1603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3EEE907-058D-41AF-9FDE-EEB7CF6791FA}"/>
              </a:ext>
            </a:extLst>
          </p:cNvPr>
          <p:cNvSpPr/>
          <p:nvPr/>
        </p:nvSpPr>
        <p:spPr>
          <a:xfrm rot="15604671">
            <a:off x="4077650" y="3674504"/>
            <a:ext cx="381075" cy="437620"/>
          </a:xfrm>
          <a:custGeom>
            <a:avLst/>
            <a:gdLst>
              <a:gd name="connsiteX0" fmla="*/ 381075 w 381075"/>
              <a:gd name="connsiteY0" fmla="*/ 437620 h 437620"/>
              <a:gd name="connsiteX1" fmla="*/ 358719 w 381075"/>
              <a:gd name="connsiteY1" fmla="*/ 426696 h 437620"/>
              <a:gd name="connsiteX2" fmla="*/ 158243 w 381075"/>
              <a:gd name="connsiteY2" fmla="*/ 313145 h 437620"/>
              <a:gd name="connsiteX3" fmla="*/ 135234 w 381075"/>
              <a:gd name="connsiteY3" fmla="*/ 300113 h 437620"/>
              <a:gd name="connsiteX4" fmla="*/ 0 w 381075"/>
              <a:gd name="connsiteY4" fmla="*/ 211832 h 437620"/>
              <a:gd name="connsiteX5" fmla="*/ 2886 w 381075"/>
              <a:gd name="connsiteY5" fmla="*/ 92481 h 437620"/>
              <a:gd name="connsiteX6" fmla="*/ 3060 w 381075"/>
              <a:gd name="connsiteY6" fmla="*/ 89906 h 437620"/>
              <a:gd name="connsiteX7" fmla="*/ 10555 w 381075"/>
              <a:gd name="connsiteY7" fmla="*/ 92558 h 437620"/>
              <a:gd name="connsiteX8" fmla="*/ 160455 w 381075"/>
              <a:gd name="connsiteY8" fmla="*/ 134608 h 437620"/>
              <a:gd name="connsiteX9" fmla="*/ 164296 w 381075"/>
              <a:gd name="connsiteY9" fmla="*/ 135425 h 437620"/>
              <a:gd name="connsiteX10" fmla="*/ 165264 w 381075"/>
              <a:gd name="connsiteY10" fmla="*/ 122561 h 437620"/>
              <a:gd name="connsiteX11" fmla="*/ 184915 w 381075"/>
              <a:gd name="connsiteY11" fmla="*/ 13835 h 437620"/>
              <a:gd name="connsiteX12" fmla="*/ 189069 w 381075"/>
              <a:gd name="connsiteY12" fmla="*/ 0 h 437620"/>
              <a:gd name="connsiteX13" fmla="*/ 243265 w 381075"/>
              <a:gd name="connsiteY13" fmla="*/ 81473 h 437620"/>
              <a:gd name="connsiteX14" fmla="*/ 305458 w 381075"/>
              <a:gd name="connsiteY14" fmla="*/ 165512 h 437620"/>
              <a:gd name="connsiteX15" fmla="*/ 366732 w 381075"/>
              <a:gd name="connsiteY15" fmla="*/ 248309 h 437620"/>
              <a:gd name="connsiteX16" fmla="*/ 374738 w 381075"/>
              <a:gd name="connsiteY16" fmla="*/ 258073 h 437620"/>
              <a:gd name="connsiteX17" fmla="*/ 377598 w 381075"/>
              <a:gd name="connsiteY17" fmla="*/ 388736 h 437620"/>
              <a:gd name="connsiteX18" fmla="*/ 381075 w 381075"/>
              <a:gd name="connsiteY18" fmla="*/ 437620 h 43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75" h="437620">
                <a:moveTo>
                  <a:pt x="381075" y="437620"/>
                </a:moveTo>
                <a:lnTo>
                  <a:pt x="358719" y="426696"/>
                </a:lnTo>
                <a:lnTo>
                  <a:pt x="158243" y="313145"/>
                </a:lnTo>
                <a:lnTo>
                  <a:pt x="135234" y="300113"/>
                </a:lnTo>
                <a:lnTo>
                  <a:pt x="0" y="211832"/>
                </a:lnTo>
                <a:lnTo>
                  <a:pt x="2886" y="92481"/>
                </a:lnTo>
                <a:lnTo>
                  <a:pt x="3060" y="89906"/>
                </a:lnTo>
                <a:lnTo>
                  <a:pt x="10555" y="92558"/>
                </a:lnTo>
                <a:cubicBezTo>
                  <a:pt x="59151" y="107930"/>
                  <a:pt x="109166" y="121974"/>
                  <a:pt x="160455" y="134608"/>
                </a:cubicBezTo>
                <a:lnTo>
                  <a:pt x="164296" y="135425"/>
                </a:lnTo>
                <a:lnTo>
                  <a:pt x="165264" y="122561"/>
                </a:lnTo>
                <a:cubicBezTo>
                  <a:pt x="169966" y="85383"/>
                  <a:pt x="176514" y="49091"/>
                  <a:pt x="184915" y="13835"/>
                </a:cubicBezTo>
                <a:lnTo>
                  <a:pt x="189069" y="0"/>
                </a:lnTo>
                <a:lnTo>
                  <a:pt x="243265" y="81473"/>
                </a:lnTo>
                <a:lnTo>
                  <a:pt x="305458" y="165512"/>
                </a:lnTo>
                <a:lnTo>
                  <a:pt x="366732" y="248309"/>
                </a:lnTo>
                <a:lnTo>
                  <a:pt x="374738" y="258073"/>
                </a:lnTo>
                <a:lnTo>
                  <a:pt x="377598" y="388736"/>
                </a:lnTo>
                <a:lnTo>
                  <a:pt x="381075" y="4376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C6AF482-B2A4-4048-AC8E-3418342C76B4}"/>
              </a:ext>
            </a:extLst>
          </p:cNvPr>
          <p:cNvSpPr/>
          <p:nvPr/>
        </p:nvSpPr>
        <p:spPr>
          <a:xfrm rot="15604671">
            <a:off x="3999078" y="4145825"/>
            <a:ext cx="373843" cy="283899"/>
          </a:xfrm>
          <a:custGeom>
            <a:avLst/>
            <a:gdLst>
              <a:gd name="connsiteX0" fmla="*/ 370782 w 373843"/>
              <a:gd name="connsiteY0" fmla="*/ 283899 h 283899"/>
              <a:gd name="connsiteX1" fmla="*/ 337127 w 373843"/>
              <a:gd name="connsiteY1" fmla="*/ 261929 h 283899"/>
              <a:gd name="connsiteX2" fmla="*/ 298213 w 373843"/>
              <a:gd name="connsiteY2" fmla="*/ 236527 h 283899"/>
              <a:gd name="connsiteX3" fmla="*/ 107160 w 373843"/>
              <a:gd name="connsiteY3" fmla="*/ 92967 h 283899"/>
              <a:gd name="connsiteX4" fmla="*/ 13587 w 373843"/>
              <a:gd name="connsiteY4" fmla="*/ 11789 h 283899"/>
              <a:gd name="connsiteX5" fmla="*/ 13587 w 373843"/>
              <a:gd name="connsiteY5" fmla="*/ 11788 h 283899"/>
              <a:gd name="connsiteX6" fmla="*/ 0 w 373843"/>
              <a:gd name="connsiteY6" fmla="*/ 0 h 283899"/>
              <a:gd name="connsiteX7" fmla="*/ 14323 w 373843"/>
              <a:gd name="connsiteY7" fmla="*/ 7581 h 283899"/>
              <a:gd name="connsiteX8" fmla="*/ 14324 w 373843"/>
              <a:gd name="connsiteY8" fmla="*/ 7582 h 283899"/>
              <a:gd name="connsiteX9" fmla="*/ 107939 w 373843"/>
              <a:gd name="connsiteY9" fmla="*/ 57127 h 283899"/>
              <a:gd name="connsiteX10" fmla="*/ 239952 w 373843"/>
              <a:gd name="connsiteY10" fmla="*/ 114610 h 283899"/>
              <a:gd name="connsiteX11" fmla="*/ 353862 w 373843"/>
              <a:gd name="connsiteY11" fmla="*/ 154906 h 283899"/>
              <a:gd name="connsiteX12" fmla="*/ 373843 w 373843"/>
              <a:gd name="connsiteY12" fmla="*/ 161974 h 283899"/>
              <a:gd name="connsiteX13" fmla="*/ 373668 w 373843"/>
              <a:gd name="connsiteY13" fmla="*/ 164550 h 283899"/>
              <a:gd name="connsiteX14" fmla="*/ 370782 w 373843"/>
              <a:gd name="connsiteY14" fmla="*/ 283899 h 28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843" h="283899">
                <a:moveTo>
                  <a:pt x="370782" y="283899"/>
                </a:moveTo>
                <a:lnTo>
                  <a:pt x="337127" y="261929"/>
                </a:lnTo>
                <a:lnTo>
                  <a:pt x="298213" y="236527"/>
                </a:lnTo>
                <a:cubicBezTo>
                  <a:pt x="231677" y="189925"/>
                  <a:pt x="167933" y="142007"/>
                  <a:pt x="107160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4" y="7582"/>
                </a:lnTo>
                <a:lnTo>
                  <a:pt x="107939" y="57127"/>
                </a:lnTo>
                <a:cubicBezTo>
                  <a:pt x="150285" y="77476"/>
                  <a:pt x="194338" y="96665"/>
                  <a:pt x="239952" y="114610"/>
                </a:cubicBezTo>
                <a:lnTo>
                  <a:pt x="353862" y="154906"/>
                </a:lnTo>
                <a:lnTo>
                  <a:pt x="373843" y="161974"/>
                </a:lnTo>
                <a:lnTo>
                  <a:pt x="373668" y="164550"/>
                </a:lnTo>
                <a:lnTo>
                  <a:pt x="370782" y="2838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5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346D0D-BFC1-42AB-A29A-188DA2329EC7}"/>
              </a:ext>
            </a:extLst>
          </p:cNvPr>
          <p:cNvSpPr/>
          <p:nvPr/>
        </p:nvSpPr>
        <p:spPr>
          <a:xfrm>
            <a:off x="4903382" y="2730525"/>
            <a:ext cx="1154518" cy="721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27A4D5-6A46-4807-8822-75BF08E2A5F1}"/>
              </a:ext>
            </a:extLst>
          </p:cNvPr>
          <p:cNvSpPr/>
          <p:nvPr/>
        </p:nvSpPr>
        <p:spPr>
          <a:xfrm>
            <a:off x="4969010" y="2773680"/>
            <a:ext cx="102446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864AE36F-2728-41A6-A9A6-87E3F8F798A0}"/>
              </a:ext>
            </a:extLst>
          </p:cNvPr>
          <p:cNvSpPr/>
          <p:nvPr/>
        </p:nvSpPr>
        <p:spPr>
          <a:xfrm rot="15604671">
            <a:off x="3530062" y="1831039"/>
            <a:ext cx="2918289" cy="2391512"/>
          </a:xfrm>
          <a:custGeom>
            <a:avLst/>
            <a:gdLst>
              <a:gd name="connsiteX0" fmla="*/ 968714 w 2696026"/>
              <a:gd name="connsiteY0" fmla="*/ 275132 h 2209370"/>
              <a:gd name="connsiteX1" fmla="*/ 853124 w 2696026"/>
              <a:gd name="connsiteY1" fmla="*/ 264859 h 2209370"/>
              <a:gd name="connsiteX2" fmla="*/ 830495 w 2696026"/>
              <a:gd name="connsiteY2" fmla="*/ 261471 h 2209370"/>
              <a:gd name="connsiteX3" fmla="*/ 832314 w 2696026"/>
              <a:gd name="connsiteY3" fmla="*/ 237307 h 2209370"/>
              <a:gd name="connsiteX4" fmla="*/ 851965 w 2696026"/>
              <a:gd name="connsiteY4" fmla="*/ 128581 h 2209370"/>
              <a:gd name="connsiteX5" fmla="*/ 855886 w 2696026"/>
              <a:gd name="connsiteY5" fmla="*/ 115521 h 2209370"/>
              <a:gd name="connsiteX6" fmla="*/ 855887 w 2696026"/>
              <a:gd name="connsiteY6" fmla="*/ 115521 h 2209370"/>
              <a:gd name="connsiteX7" fmla="*/ 856119 w 2696026"/>
              <a:gd name="connsiteY7" fmla="*/ 114745 h 2209370"/>
              <a:gd name="connsiteX8" fmla="*/ 856733 w 2696026"/>
              <a:gd name="connsiteY8" fmla="*/ 115669 h 2209370"/>
              <a:gd name="connsiteX9" fmla="*/ 910316 w 2696026"/>
              <a:gd name="connsiteY9" fmla="*/ 196219 h 2209370"/>
              <a:gd name="connsiteX10" fmla="*/ 1574763 w 2696026"/>
              <a:gd name="connsiteY10" fmla="*/ 838445 h 2209370"/>
              <a:gd name="connsiteX11" fmla="*/ 1483334 w 2696026"/>
              <a:gd name="connsiteY11" fmla="*/ 812348 h 2209370"/>
              <a:gd name="connsiteX12" fmla="*/ 1418061 w 2696026"/>
              <a:gd name="connsiteY12" fmla="*/ 789528 h 2209370"/>
              <a:gd name="connsiteX13" fmla="*/ 1301168 w 2696026"/>
              <a:gd name="connsiteY13" fmla="*/ 673194 h 2209370"/>
              <a:gd name="connsiteX14" fmla="*/ 1208611 w 2696026"/>
              <a:gd name="connsiteY14" fmla="*/ 571196 h 2209370"/>
              <a:gd name="connsiteX15" fmla="*/ 1301166 w 2696026"/>
              <a:gd name="connsiteY15" fmla="*/ 673195 h 2209370"/>
              <a:gd name="connsiteX16" fmla="*/ 1418060 w 2696026"/>
              <a:gd name="connsiteY16" fmla="*/ 789529 h 2209370"/>
              <a:gd name="connsiteX17" fmla="*/ 1219230 w 2696026"/>
              <a:gd name="connsiteY17" fmla="*/ 720019 h 2209370"/>
              <a:gd name="connsiteX18" fmla="*/ 1184387 w 2696026"/>
              <a:gd name="connsiteY18" fmla="*/ 705493 h 2209370"/>
              <a:gd name="connsiteX19" fmla="*/ 1184387 w 2696026"/>
              <a:gd name="connsiteY19" fmla="*/ 705494 h 2209370"/>
              <a:gd name="connsiteX20" fmla="*/ 1005139 w 2696026"/>
              <a:gd name="connsiteY20" fmla="*/ 630757 h 2209370"/>
              <a:gd name="connsiteX21" fmla="*/ 1005138 w 2696026"/>
              <a:gd name="connsiteY21" fmla="*/ 630755 h 2209370"/>
              <a:gd name="connsiteX22" fmla="*/ 967596 w 2696026"/>
              <a:gd name="connsiteY22" fmla="*/ 615101 h 2209370"/>
              <a:gd name="connsiteX23" fmla="*/ 834968 w 2696026"/>
              <a:gd name="connsiteY23" fmla="*/ 550298 h 2209370"/>
              <a:gd name="connsiteX24" fmla="*/ 834968 w 2696026"/>
              <a:gd name="connsiteY24" fmla="*/ 550296 h 2209370"/>
              <a:gd name="connsiteX25" fmla="*/ 751858 w 2696026"/>
              <a:gd name="connsiteY25" fmla="*/ 509687 h 2209370"/>
              <a:gd name="connsiteX26" fmla="*/ 750131 w 2696026"/>
              <a:gd name="connsiteY26" fmla="*/ 485408 h 2209370"/>
              <a:gd name="connsiteX27" fmla="*/ 751858 w 2696026"/>
              <a:gd name="connsiteY27" fmla="*/ 509687 h 2209370"/>
              <a:gd name="connsiteX28" fmla="*/ 729502 w 2696026"/>
              <a:gd name="connsiteY28" fmla="*/ 498764 h 2209370"/>
              <a:gd name="connsiteX29" fmla="*/ 529026 w 2696026"/>
              <a:gd name="connsiteY29" fmla="*/ 385213 h 2209370"/>
              <a:gd name="connsiteX30" fmla="*/ 506017 w 2696026"/>
              <a:gd name="connsiteY30" fmla="*/ 372181 h 2209370"/>
              <a:gd name="connsiteX31" fmla="*/ 370783 w 2696026"/>
              <a:gd name="connsiteY31" fmla="*/ 283900 h 2209370"/>
              <a:gd name="connsiteX32" fmla="*/ 373669 w 2696026"/>
              <a:gd name="connsiteY32" fmla="*/ 164549 h 2209370"/>
              <a:gd name="connsiteX33" fmla="*/ 373799 w 2696026"/>
              <a:gd name="connsiteY33" fmla="*/ 162625 h 2209370"/>
              <a:gd name="connsiteX34" fmla="*/ 373668 w 2696026"/>
              <a:gd name="connsiteY34" fmla="*/ 164550 h 2209370"/>
              <a:gd name="connsiteX35" fmla="*/ 370782 w 2696026"/>
              <a:gd name="connsiteY35" fmla="*/ 283899 h 2209370"/>
              <a:gd name="connsiteX36" fmla="*/ 337127 w 2696026"/>
              <a:gd name="connsiteY36" fmla="*/ 261929 h 2209370"/>
              <a:gd name="connsiteX37" fmla="*/ 298213 w 2696026"/>
              <a:gd name="connsiteY37" fmla="*/ 236527 h 2209370"/>
              <a:gd name="connsiteX38" fmla="*/ 107160 w 2696026"/>
              <a:gd name="connsiteY38" fmla="*/ 92967 h 2209370"/>
              <a:gd name="connsiteX39" fmla="*/ 13587 w 2696026"/>
              <a:gd name="connsiteY39" fmla="*/ 11789 h 2209370"/>
              <a:gd name="connsiteX40" fmla="*/ 13587 w 2696026"/>
              <a:gd name="connsiteY40" fmla="*/ 11788 h 2209370"/>
              <a:gd name="connsiteX41" fmla="*/ 0 w 2696026"/>
              <a:gd name="connsiteY41" fmla="*/ 0 h 2209370"/>
              <a:gd name="connsiteX42" fmla="*/ 14323 w 2696026"/>
              <a:gd name="connsiteY42" fmla="*/ 7581 h 2209370"/>
              <a:gd name="connsiteX43" fmla="*/ 14324 w 2696026"/>
              <a:gd name="connsiteY43" fmla="*/ 7582 h 2209370"/>
              <a:gd name="connsiteX44" fmla="*/ 107939 w 2696026"/>
              <a:gd name="connsiteY44" fmla="*/ 57127 h 2209370"/>
              <a:gd name="connsiteX45" fmla="*/ 239952 w 2696026"/>
              <a:gd name="connsiteY45" fmla="*/ 114610 h 2209370"/>
              <a:gd name="connsiteX46" fmla="*/ 353862 w 2696026"/>
              <a:gd name="connsiteY46" fmla="*/ 154906 h 2209370"/>
              <a:gd name="connsiteX47" fmla="*/ 373843 w 2696026"/>
              <a:gd name="connsiteY47" fmla="*/ 161974 h 2209370"/>
              <a:gd name="connsiteX48" fmla="*/ 373843 w 2696026"/>
              <a:gd name="connsiteY48" fmla="*/ 161974 h 2209370"/>
              <a:gd name="connsiteX49" fmla="*/ 381338 w 2696026"/>
              <a:gd name="connsiteY49" fmla="*/ 164626 h 2209370"/>
              <a:gd name="connsiteX50" fmla="*/ 531238 w 2696026"/>
              <a:gd name="connsiteY50" fmla="*/ 206676 h 2209370"/>
              <a:gd name="connsiteX51" fmla="*/ 535079 w 2696026"/>
              <a:gd name="connsiteY51" fmla="*/ 207493 h 2209370"/>
              <a:gd name="connsiteX52" fmla="*/ 536047 w 2696026"/>
              <a:gd name="connsiteY52" fmla="*/ 194629 h 2209370"/>
              <a:gd name="connsiteX53" fmla="*/ 555698 w 2696026"/>
              <a:gd name="connsiteY53" fmla="*/ 85903 h 2209370"/>
              <a:gd name="connsiteX54" fmla="*/ 559852 w 2696026"/>
              <a:gd name="connsiteY54" fmla="*/ 72068 h 2209370"/>
              <a:gd name="connsiteX55" fmla="*/ 614048 w 2696026"/>
              <a:gd name="connsiteY55" fmla="*/ 153541 h 2209370"/>
              <a:gd name="connsiteX56" fmla="*/ 676241 w 2696026"/>
              <a:gd name="connsiteY56" fmla="*/ 237579 h 2209370"/>
              <a:gd name="connsiteX57" fmla="*/ 737515 w 2696026"/>
              <a:gd name="connsiteY57" fmla="*/ 320376 h 2209370"/>
              <a:gd name="connsiteX58" fmla="*/ 745521 w 2696026"/>
              <a:gd name="connsiteY58" fmla="*/ 330140 h 2209370"/>
              <a:gd name="connsiteX59" fmla="*/ 746877 w 2696026"/>
              <a:gd name="connsiteY59" fmla="*/ 392100 h 2209370"/>
              <a:gd name="connsiteX60" fmla="*/ 745521 w 2696026"/>
              <a:gd name="connsiteY60" fmla="*/ 330141 h 2209370"/>
              <a:gd name="connsiteX61" fmla="*/ 825282 w 2696026"/>
              <a:gd name="connsiteY61" fmla="*/ 427415 h 2209370"/>
              <a:gd name="connsiteX62" fmla="*/ 823726 w 2696026"/>
              <a:gd name="connsiteY62" fmla="*/ 351357 h 2209370"/>
              <a:gd name="connsiteX63" fmla="*/ 830493 w 2696026"/>
              <a:gd name="connsiteY63" fmla="*/ 261472 h 2209370"/>
              <a:gd name="connsiteX64" fmla="*/ 853123 w 2696026"/>
              <a:gd name="connsiteY64" fmla="*/ 264860 h 2209370"/>
              <a:gd name="connsiteX65" fmla="*/ 968713 w 2696026"/>
              <a:gd name="connsiteY65" fmla="*/ 275133 h 2209370"/>
              <a:gd name="connsiteX66" fmla="*/ 1033781 w 2696026"/>
              <a:gd name="connsiteY66" fmla="*/ 363056 h 2209370"/>
              <a:gd name="connsiteX67" fmla="*/ 1157239 w 2696026"/>
              <a:gd name="connsiteY67" fmla="*/ 513626 h 2209370"/>
              <a:gd name="connsiteX68" fmla="*/ 1157239 w 2696026"/>
              <a:gd name="connsiteY68" fmla="*/ 513625 h 2209370"/>
              <a:gd name="connsiteX69" fmla="*/ 1163002 w 2696026"/>
              <a:gd name="connsiteY69" fmla="*/ 520653 h 2209370"/>
              <a:gd name="connsiteX70" fmla="*/ 1157241 w 2696026"/>
              <a:gd name="connsiteY70" fmla="*/ 513624 h 2209370"/>
              <a:gd name="connsiteX71" fmla="*/ 1157009 w 2696026"/>
              <a:gd name="connsiteY71" fmla="*/ 511511 h 2209370"/>
              <a:gd name="connsiteX72" fmla="*/ 1154586 w 2696026"/>
              <a:gd name="connsiteY72" fmla="*/ 393032 h 2209370"/>
              <a:gd name="connsiteX73" fmla="*/ 1162788 w 2696026"/>
              <a:gd name="connsiteY73" fmla="*/ 284089 h 2209370"/>
              <a:gd name="connsiteX74" fmla="*/ 1163172 w 2696026"/>
              <a:gd name="connsiteY74" fmla="*/ 278985 h 2209370"/>
              <a:gd name="connsiteX75" fmla="*/ 1182394 w 2696026"/>
              <a:gd name="connsiteY75" fmla="*/ 172635 h 2209370"/>
              <a:gd name="connsiteX76" fmla="*/ 1182824 w 2696026"/>
              <a:gd name="connsiteY76" fmla="*/ 170259 h 2209370"/>
              <a:gd name="connsiteX77" fmla="*/ 1186978 w 2696026"/>
              <a:gd name="connsiteY77" fmla="*/ 156424 h 2209370"/>
              <a:gd name="connsiteX78" fmla="*/ 1199785 w 2696026"/>
              <a:gd name="connsiteY78" fmla="*/ 175678 h 2209370"/>
              <a:gd name="connsiteX79" fmla="*/ 1241174 w 2696026"/>
              <a:gd name="connsiteY79" fmla="*/ 237898 h 2209370"/>
              <a:gd name="connsiteX80" fmla="*/ 1274492 w 2696026"/>
              <a:gd name="connsiteY80" fmla="*/ 282917 h 2209370"/>
              <a:gd name="connsiteX81" fmla="*/ 1364640 w 2696026"/>
              <a:gd name="connsiteY81" fmla="*/ 404734 h 2209370"/>
              <a:gd name="connsiteX82" fmla="*/ 1496242 w 2696026"/>
              <a:gd name="connsiteY82" fmla="*/ 565232 h 2209370"/>
              <a:gd name="connsiteX83" fmla="*/ 1541341 w 2696026"/>
              <a:gd name="connsiteY83" fmla="*/ 614933 h 2209370"/>
              <a:gd name="connsiteX84" fmla="*/ 1541599 w 2696026"/>
              <a:gd name="connsiteY84" fmla="*/ 621067 h 2209370"/>
              <a:gd name="connsiteX85" fmla="*/ 1557445 w 2696026"/>
              <a:gd name="connsiteY85" fmla="*/ 751303 h 2209370"/>
              <a:gd name="connsiteX86" fmla="*/ 1795181 w 2696026"/>
              <a:gd name="connsiteY86" fmla="*/ 898685 h 2209370"/>
              <a:gd name="connsiteX87" fmla="*/ 1795161 w 2696026"/>
              <a:gd name="connsiteY87" fmla="*/ 898682 h 2209370"/>
              <a:gd name="connsiteX88" fmla="*/ 1795160 w 2696026"/>
              <a:gd name="connsiteY88" fmla="*/ 898681 h 2209370"/>
              <a:gd name="connsiteX89" fmla="*/ 1811091 w 2696026"/>
              <a:gd name="connsiteY89" fmla="*/ 902233 h 2209370"/>
              <a:gd name="connsiteX90" fmla="*/ 1795181 w 2696026"/>
              <a:gd name="connsiteY90" fmla="*/ 898685 h 2209370"/>
              <a:gd name="connsiteX91" fmla="*/ 1811219 w 2696026"/>
              <a:gd name="connsiteY91" fmla="*/ 901491 h 2209370"/>
              <a:gd name="connsiteX92" fmla="*/ 1742148 w 2696026"/>
              <a:gd name="connsiteY92" fmla="*/ 1720332 h 2209370"/>
              <a:gd name="connsiteX93" fmla="*/ 1735006 w 2696026"/>
              <a:gd name="connsiteY93" fmla="*/ 1751774 h 2209370"/>
              <a:gd name="connsiteX94" fmla="*/ 1735006 w 2696026"/>
              <a:gd name="connsiteY94" fmla="*/ 1751773 h 2209370"/>
              <a:gd name="connsiteX95" fmla="*/ 1720110 w 2696026"/>
              <a:gd name="connsiteY95" fmla="*/ 1875839 h 2209370"/>
              <a:gd name="connsiteX96" fmla="*/ 1720209 w 2696026"/>
              <a:gd name="connsiteY96" fmla="*/ 1871470 h 2209370"/>
              <a:gd name="connsiteX97" fmla="*/ 1735006 w 2696026"/>
              <a:gd name="connsiteY97" fmla="*/ 1751774 h 2209370"/>
              <a:gd name="connsiteX98" fmla="*/ 1720209 w 2696026"/>
              <a:gd name="connsiteY98" fmla="*/ 1871471 h 2209370"/>
              <a:gd name="connsiteX99" fmla="*/ 1888826 w 2696026"/>
              <a:gd name="connsiteY99" fmla="*/ 1289413 h 2209370"/>
              <a:gd name="connsiteX100" fmla="*/ 1888825 w 2696026"/>
              <a:gd name="connsiteY100" fmla="*/ 1289414 h 2209370"/>
              <a:gd name="connsiteX101" fmla="*/ 1896708 w 2696026"/>
              <a:gd name="connsiteY101" fmla="*/ 1218173 h 2209370"/>
              <a:gd name="connsiteX102" fmla="*/ 1903648 w 2696026"/>
              <a:gd name="connsiteY102" fmla="*/ 1176827 h 2209370"/>
              <a:gd name="connsiteX103" fmla="*/ 1903650 w 2696026"/>
              <a:gd name="connsiteY103" fmla="*/ 1176827 h 2209370"/>
              <a:gd name="connsiteX104" fmla="*/ 1896709 w 2696026"/>
              <a:gd name="connsiteY104" fmla="*/ 1218174 h 2209370"/>
              <a:gd name="connsiteX105" fmla="*/ 1966113 w 2696026"/>
              <a:gd name="connsiteY105" fmla="*/ 862379 h 2209370"/>
              <a:gd name="connsiteX106" fmla="*/ 1951623 w 2696026"/>
              <a:gd name="connsiteY106" fmla="*/ 926049 h 2209370"/>
              <a:gd name="connsiteX107" fmla="*/ 1828232 w 2696026"/>
              <a:gd name="connsiteY107" fmla="*/ 904465 h 2209370"/>
              <a:gd name="connsiteX108" fmla="*/ 1828232 w 2696026"/>
              <a:gd name="connsiteY108" fmla="*/ 904465 h 2209370"/>
              <a:gd name="connsiteX109" fmla="*/ 1951623 w 2696026"/>
              <a:gd name="connsiteY109" fmla="*/ 926050 h 2209370"/>
              <a:gd name="connsiteX110" fmla="*/ 1951623 w 2696026"/>
              <a:gd name="connsiteY110" fmla="*/ 926050 h 2209370"/>
              <a:gd name="connsiteX111" fmla="*/ 1949997 w 2696026"/>
              <a:gd name="connsiteY111" fmla="*/ 933196 h 2209370"/>
              <a:gd name="connsiteX112" fmla="*/ 1949997 w 2696026"/>
              <a:gd name="connsiteY112" fmla="*/ 933196 h 2209370"/>
              <a:gd name="connsiteX113" fmla="*/ 1949997 w 2696026"/>
              <a:gd name="connsiteY113" fmla="*/ 933197 h 2209370"/>
              <a:gd name="connsiteX114" fmla="*/ 1890474 w 2696026"/>
              <a:gd name="connsiteY114" fmla="*/ 919927 h 2209370"/>
              <a:gd name="connsiteX115" fmla="*/ 1835861 w 2696026"/>
              <a:gd name="connsiteY115" fmla="*/ 907754 h 2209370"/>
              <a:gd name="connsiteX116" fmla="*/ 1830837 w 2696026"/>
              <a:gd name="connsiteY116" fmla="*/ 906633 h 2209370"/>
              <a:gd name="connsiteX117" fmla="*/ 1830590 w 2696026"/>
              <a:gd name="connsiteY117" fmla="*/ 906578 h 2209370"/>
              <a:gd name="connsiteX118" fmla="*/ 1830589 w 2696026"/>
              <a:gd name="connsiteY118" fmla="*/ 906578 h 2209370"/>
              <a:gd name="connsiteX119" fmla="*/ 1830588 w 2696026"/>
              <a:gd name="connsiteY119" fmla="*/ 906577 h 2209370"/>
              <a:gd name="connsiteX120" fmla="*/ 1811093 w 2696026"/>
              <a:gd name="connsiteY120" fmla="*/ 902233 h 2209370"/>
              <a:gd name="connsiteX121" fmla="*/ 1811222 w 2696026"/>
              <a:gd name="connsiteY121" fmla="*/ 901490 h 2209370"/>
              <a:gd name="connsiteX122" fmla="*/ 1828232 w 2696026"/>
              <a:gd name="connsiteY122" fmla="*/ 904465 h 2209370"/>
              <a:gd name="connsiteX123" fmla="*/ 1828231 w 2696026"/>
              <a:gd name="connsiteY123" fmla="*/ 904464 h 2209370"/>
              <a:gd name="connsiteX124" fmla="*/ 1770975 w 2696026"/>
              <a:gd name="connsiteY124" fmla="*/ 853155 h 2209370"/>
              <a:gd name="connsiteX125" fmla="*/ 1728821 w 2696026"/>
              <a:gd name="connsiteY125" fmla="*/ 811204 h 2209370"/>
              <a:gd name="connsiteX126" fmla="*/ 1770975 w 2696026"/>
              <a:gd name="connsiteY126" fmla="*/ 853156 h 2209370"/>
              <a:gd name="connsiteX127" fmla="*/ 1828231 w 2696026"/>
              <a:gd name="connsiteY127" fmla="*/ 904464 h 2209370"/>
              <a:gd name="connsiteX128" fmla="*/ 1811221 w 2696026"/>
              <a:gd name="connsiteY128" fmla="*/ 901489 h 2209370"/>
              <a:gd name="connsiteX129" fmla="*/ 1795140 w 2696026"/>
              <a:gd name="connsiteY129" fmla="*/ 898676 h 2209370"/>
              <a:gd name="connsiteX130" fmla="*/ 1752367 w 2696026"/>
              <a:gd name="connsiteY130" fmla="*/ 889141 h 2209370"/>
              <a:gd name="connsiteX131" fmla="*/ 1574763 w 2696026"/>
              <a:gd name="connsiteY131" fmla="*/ 838445 h 2209370"/>
              <a:gd name="connsiteX132" fmla="*/ 1574763 w 2696026"/>
              <a:gd name="connsiteY132" fmla="*/ 838445 h 2209370"/>
              <a:gd name="connsiteX133" fmla="*/ 1574763 w 2696026"/>
              <a:gd name="connsiteY133" fmla="*/ 838444 h 2209370"/>
              <a:gd name="connsiteX134" fmla="*/ 1557446 w 2696026"/>
              <a:gd name="connsiteY134" fmla="*/ 751302 h 2209370"/>
              <a:gd name="connsiteX135" fmla="*/ 1541601 w 2696026"/>
              <a:gd name="connsiteY135" fmla="*/ 621066 h 2209370"/>
              <a:gd name="connsiteX136" fmla="*/ 1541341 w 2696026"/>
              <a:gd name="connsiteY136" fmla="*/ 614933 h 2209370"/>
              <a:gd name="connsiteX137" fmla="*/ 1536206 w 2696026"/>
              <a:gd name="connsiteY137" fmla="*/ 494180 h 2209370"/>
              <a:gd name="connsiteX138" fmla="*/ 1541186 w 2696026"/>
              <a:gd name="connsiteY138" fmla="*/ 371537 h 2209370"/>
              <a:gd name="connsiteX139" fmla="*/ 1555268 w 2696026"/>
              <a:gd name="connsiteY139" fmla="*/ 263219 h 2209370"/>
              <a:gd name="connsiteX140" fmla="*/ 1556464 w 2696026"/>
              <a:gd name="connsiteY140" fmla="*/ 254024 h 2209370"/>
              <a:gd name="connsiteX141" fmla="*/ 1558421 w 2696026"/>
              <a:gd name="connsiteY141" fmla="*/ 245471 h 2209370"/>
              <a:gd name="connsiteX142" fmla="*/ 1566904 w 2696026"/>
              <a:gd name="connsiteY142" fmla="*/ 261476 h 2209370"/>
              <a:gd name="connsiteX143" fmla="*/ 1595023 w 2696026"/>
              <a:gd name="connsiteY143" fmla="*/ 314530 h 2209370"/>
              <a:gd name="connsiteX144" fmla="*/ 1929914 w 2696026"/>
              <a:gd name="connsiteY144" fmla="*/ 818551 h 2209370"/>
              <a:gd name="connsiteX145" fmla="*/ 1740138 w 2696026"/>
              <a:gd name="connsiteY145" fmla="*/ 2182546 h 2209370"/>
              <a:gd name="connsiteX146" fmla="*/ 1740137 w 2696026"/>
              <a:gd name="connsiteY146" fmla="*/ 2182546 h 2209370"/>
              <a:gd name="connsiteX147" fmla="*/ 1740136 w 2696026"/>
              <a:gd name="connsiteY147" fmla="*/ 2182547 h 2209370"/>
              <a:gd name="connsiteX148" fmla="*/ 1726524 w 2696026"/>
              <a:gd name="connsiteY148" fmla="*/ 2105950 h 2209370"/>
              <a:gd name="connsiteX149" fmla="*/ 1721086 w 2696026"/>
              <a:gd name="connsiteY149" fmla="*/ 2035610 h 2209370"/>
              <a:gd name="connsiteX150" fmla="*/ 1717541 w 2696026"/>
              <a:gd name="connsiteY150" fmla="*/ 1989759 h 2209370"/>
              <a:gd name="connsiteX151" fmla="*/ 1721087 w 2696026"/>
              <a:gd name="connsiteY151" fmla="*/ 2035610 h 2209370"/>
              <a:gd name="connsiteX152" fmla="*/ 1721088 w 2696026"/>
              <a:gd name="connsiteY152" fmla="*/ 2035610 h 2209370"/>
              <a:gd name="connsiteX153" fmla="*/ 1726525 w 2696026"/>
              <a:gd name="connsiteY153" fmla="*/ 2105948 h 2209370"/>
              <a:gd name="connsiteX154" fmla="*/ 1899137 w 2696026"/>
              <a:gd name="connsiteY154" fmla="*/ 1325610 h 2209370"/>
              <a:gd name="connsiteX155" fmla="*/ 1881410 w 2696026"/>
              <a:gd name="connsiteY155" fmla="*/ 1356414 h 2209370"/>
              <a:gd name="connsiteX156" fmla="*/ 1881408 w 2696026"/>
              <a:gd name="connsiteY156" fmla="*/ 1356414 h 2209370"/>
              <a:gd name="connsiteX157" fmla="*/ 1847257 w 2696026"/>
              <a:gd name="connsiteY157" fmla="*/ 1415753 h 2209370"/>
              <a:gd name="connsiteX158" fmla="*/ 1881409 w 2696026"/>
              <a:gd name="connsiteY158" fmla="*/ 1356412 h 2209370"/>
              <a:gd name="connsiteX159" fmla="*/ 1867844 w 2696026"/>
              <a:gd name="connsiteY159" fmla="*/ 1539613 h 2209370"/>
              <a:gd name="connsiteX160" fmla="*/ 1867843 w 2696026"/>
              <a:gd name="connsiteY160" fmla="*/ 1539614 h 2209370"/>
              <a:gd name="connsiteX161" fmla="*/ 1823951 w 2696026"/>
              <a:gd name="connsiteY161" fmla="*/ 1467454 h 2209370"/>
              <a:gd name="connsiteX162" fmla="*/ 1799364 w 2696026"/>
              <a:gd name="connsiteY162" fmla="*/ 1521996 h 2209370"/>
              <a:gd name="connsiteX163" fmla="*/ 1761720 w 2696026"/>
              <a:gd name="connsiteY163" fmla="*/ 1634164 h 2209370"/>
              <a:gd name="connsiteX164" fmla="*/ 1761666 w 2696026"/>
              <a:gd name="connsiteY164" fmla="*/ 1634396 h 2209370"/>
              <a:gd name="connsiteX165" fmla="*/ 1761720 w 2696026"/>
              <a:gd name="connsiteY165" fmla="*/ 1634163 h 2209370"/>
              <a:gd name="connsiteX166" fmla="*/ 1799364 w 2696026"/>
              <a:gd name="connsiteY166" fmla="*/ 1521995 h 2209370"/>
              <a:gd name="connsiteX167" fmla="*/ 1823951 w 2696026"/>
              <a:gd name="connsiteY167" fmla="*/ 1467453 h 2209370"/>
              <a:gd name="connsiteX168" fmla="*/ 1847258 w 2696026"/>
              <a:gd name="connsiteY168" fmla="*/ 1415753 h 2209370"/>
              <a:gd name="connsiteX169" fmla="*/ 1823952 w 2696026"/>
              <a:gd name="connsiteY169" fmla="*/ 1467453 h 2209370"/>
              <a:gd name="connsiteX170" fmla="*/ 1908502 w 2696026"/>
              <a:gd name="connsiteY170" fmla="*/ 1310614 h 2209370"/>
              <a:gd name="connsiteX171" fmla="*/ 1904714 w 2696026"/>
              <a:gd name="connsiteY171" fmla="*/ 1315920 h 2209370"/>
              <a:gd name="connsiteX172" fmla="*/ 1899137 w 2696026"/>
              <a:gd name="connsiteY172" fmla="*/ 1325610 h 2209370"/>
              <a:gd name="connsiteX173" fmla="*/ 1904713 w 2696026"/>
              <a:gd name="connsiteY173" fmla="*/ 1315921 h 2209370"/>
              <a:gd name="connsiteX174" fmla="*/ 1973450 w 2696026"/>
              <a:gd name="connsiteY174" fmla="*/ 1220228 h 2209370"/>
              <a:gd name="connsiteX175" fmla="*/ 1971057 w 2696026"/>
              <a:gd name="connsiteY175" fmla="*/ 1222977 h 2209370"/>
              <a:gd name="connsiteX176" fmla="*/ 1915346 w 2696026"/>
              <a:gd name="connsiteY176" fmla="*/ 1301026 h 2209370"/>
              <a:gd name="connsiteX177" fmla="*/ 1971057 w 2696026"/>
              <a:gd name="connsiteY177" fmla="*/ 1222976 h 2209370"/>
              <a:gd name="connsiteX178" fmla="*/ 2050560 w 2696026"/>
              <a:gd name="connsiteY178" fmla="*/ 964616 h 2209370"/>
              <a:gd name="connsiteX179" fmla="*/ 2040095 w 2696026"/>
              <a:gd name="connsiteY179" fmla="*/ 951946 h 2209370"/>
              <a:gd name="connsiteX180" fmla="*/ 2040096 w 2696026"/>
              <a:gd name="connsiteY180" fmla="*/ 951946 h 2209370"/>
              <a:gd name="connsiteX181" fmla="*/ 1872953 w 2696026"/>
              <a:gd name="connsiteY181" fmla="*/ 2012962 h 2209370"/>
              <a:gd name="connsiteX182" fmla="*/ 1760857 w 2696026"/>
              <a:gd name="connsiteY182" fmla="*/ 1949120 h 2209370"/>
              <a:gd name="connsiteX183" fmla="*/ 1719091 w 2696026"/>
              <a:gd name="connsiteY183" fmla="*/ 1920985 h 2209370"/>
              <a:gd name="connsiteX184" fmla="*/ 1719091 w 2696026"/>
              <a:gd name="connsiteY184" fmla="*/ 1920986 h 2209370"/>
              <a:gd name="connsiteX185" fmla="*/ 1697361 w 2696026"/>
              <a:gd name="connsiteY185" fmla="*/ 1906346 h 2209370"/>
              <a:gd name="connsiteX186" fmla="*/ 1719090 w 2696026"/>
              <a:gd name="connsiteY186" fmla="*/ 1920984 h 2209370"/>
              <a:gd name="connsiteX187" fmla="*/ 1720110 w 2696026"/>
              <a:gd name="connsiteY187" fmla="*/ 1875839 h 2209370"/>
              <a:gd name="connsiteX188" fmla="*/ 1719091 w 2696026"/>
              <a:gd name="connsiteY188" fmla="*/ 1920984 h 2209370"/>
              <a:gd name="connsiteX189" fmla="*/ 1760856 w 2696026"/>
              <a:gd name="connsiteY189" fmla="*/ 1949118 h 2209370"/>
              <a:gd name="connsiteX190" fmla="*/ 1872952 w 2696026"/>
              <a:gd name="connsiteY190" fmla="*/ 2012960 h 2209370"/>
              <a:gd name="connsiteX191" fmla="*/ 2031322 w 2696026"/>
              <a:gd name="connsiteY191" fmla="*/ 1153798 h 2209370"/>
              <a:gd name="connsiteX192" fmla="*/ 1973451 w 2696026"/>
              <a:gd name="connsiteY192" fmla="*/ 1220228 h 2209370"/>
              <a:gd name="connsiteX193" fmla="*/ 1973452 w 2696026"/>
              <a:gd name="connsiteY193" fmla="*/ 1220227 h 2209370"/>
              <a:gd name="connsiteX194" fmla="*/ 1945975 w 2696026"/>
              <a:gd name="connsiteY194" fmla="*/ 1651592 h 2209370"/>
              <a:gd name="connsiteX195" fmla="*/ 1863071 w 2696026"/>
              <a:gd name="connsiteY195" fmla="*/ 1646702 h 2209370"/>
              <a:gd name="connsiteX196" fmla="*/ 1863071 w 2696026"/>
              <a:gd name="connsiteY196" fmla="*/ 1646701 h 2209370"/>
              <a:gd name="connsiteX197" fmla="*/ 1945972 w 2696026"/>
              <a:gd name="connsiteY197" fmla="*/ 1651590 h 2209370"/>
              <a:gd name="connsiteX198" fmla="*/ 2068291 w 2696026"/>
              <a:gd name="connsiteY198" fmla="*/ 1115916 h 2209370"/>
              <a:gd name="connsiteX199" fmla="*/ 2045601 w 2696026"/>
              <a:gd name="connsiteY199" fmla="*/ 1137405 h 2209370"/>
              <a:gd name="connsiteX200" fmla="*/ 2031320 w 2696026"/>
              <a:gd name="connsiteY200" fmla="*/ 1153798 h 2209370"/>
              <a:gd name="connsiteX201" fmla="*/ 2045600 w 2696026"/>
              <a:gd name="connsiteY201" fmla="*/ 1137406 h 2209370"/>
              <a:gd name="connsiteX202" fmla="*/ 1893611 w 2696026"/>
              <a:gd name="connsiteY202" fmla="*/ 2209370 h 2209370"/>
              <a:gd name="connsiteX203" fmla="*/ 1880014 w 2696026"/>
              <a:gd name="connsiteY203" fmla="*/ 2087719 h 2209370"/>
              <a:gd name="connsiteX204" fmla="*/ 1880015 w 2696026"/>
              <a:gd name="connsiteY204" fmla="*/ 2087719 h 2209370"/>
              <a:gd name="connsiteX205" fmla="*/ 1924449 w 2696026"/>
              <a:gd name="connsiteY205" fmla="*/ 2037342 h 2209370"/>
              <a:gd name="connsiteX206" fmla="*/ 1874859 w 2696026"/>
              <a:gd name="connsiteY206" fmla="*/ 2014049 h 2209370"/>
              <a:gd name="connsiteX207" fmla="*/ 1872953 w 2696026"/>
              <a:gd name="connsiteY207" fmla="*/ 2012962 h 2209370"/>
              <a:gd name="connsiteX208" fmla="*/ 1874859 w 2696026"/>
              <a:gd name="connsiteY208" fmla="*/ 2014048 h 2209370"/>
              <a:gd name="connsiteX209" fmla="*/ 1934444 w 2696026"/>
              <a:gd name="connsiteY209" fmla="*/ 2028090 h 2209370"/>
              <a:gd name="connsiteX210" fmla="*/ 1924450 w 2696026"/>
              <a:gd name="connsiteY210" fmla="*/ 2037344 h 2209370"/>
              <a:gd name="connsiteX211" fmla="*/ 1924451 w 2696026"/>
              <a:gd name="connsiteY211" fmla="*/ 2037342 h 2209370"/>
              <a:gd name="connsiteX212" fmla="*/ 1942975 w 2696026"/>
              <a:gd name="connsiteY212" fmla="*/ 2102945 h 2209370"/>
              <a:gd name="connsiteX213" fmla="*/ 1942975 w 2696026"/>
              <a:gd name="connsiteY213" fmla="*/ 2102945 h 2209370"/>
              <a:gd name="connsiteX214" fmla="*/ 1942975 w 2696026"/>
              <a:gd name="connsiteY214" fmla="*/ 2102946 h 2209370"/>
              <a:gd name="connsiteX215" fmla="*/ 1922881 w 2696026"/>
              <a:gd name="connsiteY215" fmla="*/ 2099460 h 2209370"/>
              <a:gd name="connsiteX216" fmla="*/ 1880016 w 2696026"/>
              <a:gd name="connsiteY216" fmla="*/ 2087719 h 2209370"/>
              <a:gd name="connsiteX217" fmla="*/ 1880016 w 2696026"/>
              <a:gd name="connsiteY217" fmla="*/ 2087718 h 2209370"/>
              <a:gd name="connsiteX218" fmla="*/ 1922882 w 2696026"/>
              <a:gd name="connsiteY218" fmla="*/ 2099459 h 2209370"/>
              <a:gd name="connsiteX219" fmla="*/ 2072689 w 2696026"/>
              <a:gd name="connsiteY219" fmla="*/ 1361414 h 2209370"/>
              <a:gd name="connsiteX220" fmla="*/ 1986661 w 2696026"/>
              <a:gd name="connsiteY220" fmla="*/ 1332248 h 2209370"/>
              <a:gd name="connsiteX221" fmla="*/ 1915346 w 2696026"/>
              <a:gd name="connsiteY221" fmla="*/ 1301028 h 2209370"/>
              <a:gd name="connsiteX222" fmla="*/ 1908502 w 2696026"/>
              <a:gd name="connsiteY222" fmla="*/ 1310614 h 2209370"/>
              <a:gd name="connsiteX223" fmla="*/ 1915345 w 2696026"/>
              <a:gd name="connsiteY223" fmla="*/ 1301028 h 2209370"/>
              <a:gd name="connsiteX224" fmla="*/ 1986662 w 2696026"/>
              <a:gd name="connsiteY224" fmla="*/ 1332247 h 2209370"/>
              <a:gd name="connsiteX225" fmla="*/ 2072688 w 2696026"/>
              <a:gd name="connsiteY225" fmla="*/ 1361413 h 2209370"/>
              <a:gd name="connsiteX226" fmla="*/ 1960249 w 2696026"/>
              <a:gd name="connsiteY226" fmla="*/ 2004197 h 2209370"/>
              <a:gd name="connsiteX227" fmla="*/ 1934444 w 2696026"/>
              <a:gd name="connsiteY227" fmla="*/ 2028090 h 2209370"/>
              <a:gd name="connsiteX228" fmla="*/ 1960249 w 2696026"/>
              <a:gd name="connsiteY228" fmla="*/ 2004196 h 2209370"/>
              <a:gd name="connsiteX229" fmla="*/ 2102643 w 2696026"/>
              <a:gd name="connsiteY229" fmla="*/ 1847862 h 2209370"/>
              <a:gd name="connsiteX230" fmla="*/ 2099913 w 2696026"/>
              <a:gd name="connsiteY230" fmla="*/ 1851826 h 2209370"/>
              <a:gd name="connsiteX231" fmla="*/ 2020627 w 2696026"/>
              <a:gd name="connsiteY231" fmla="*/ 1942908 h 2209370"/>
              <a:gd name="connsiteX232" fmla="*/ 2099912 w 2696026"/>
              <a:gd name="connsiteY232" fmla="*/ 1851827 h 2209370"/>
              <a:gd name="connsiteX233" fmla="*/ 2106883 w 2696026"/>
              <a:gd name="connsiteY233" fmla="*/ 1841702 h 2209370"/>
              <a:gd name="connsiteX234" fmla="*/ 2099909 w 2696026"/>
              <a:gd name="connsiteY234" fmla="*/ 1851825 h 2209370"/>
              <a:gd name="connsiteX235" fmla="*/ 2020625 w 2696026"/>
              <a:gd name="connsiteY235" fmla="*/ 1942908 h 2209370"/>
              <a:gd name="connsiteX236" fmla="*/ 2020624 w 2696026"/>
              <a:gd name="connsiteY236" fmla="*/ 1942909 h 2209370"/>
              <a:gd name="connsiteX237" fmla="*/ 2011048 w 2696026"/>
              <a:gd name="connsiteY237" fmla="*/ 1953910 h 2209370"/>
              <a:gd name="connsiteX238" fmla="*/ 1996465 w 2696026"/>
              <a:gd name="connsiteY238" fmla="*/ 1970663 h 2209370"/>
              <a:gd name="connsiteX239" fmla="*/ 1960248 w 2696026"/>
              <a:gd name="connsiteY239" fmla="*/ 2004197 h 2209370"/>
              <a:gd name="connsiteX240" fmla="*/ 2008175 w 2696026"/>
              <a:gd name="connsiteY240" fmla="*/ 1730215 h 2209370"/>
              <a:gd name="connsiteX241" fmla="*/ 1959026 w 2696026"/>
              <a:gd name="connsiteY241" fmla="*/ 1670054 h 2209370"/>
              <a:gd name="connsiteX242" fmla="*/ 1945974 w 2696026"/>
              <a:gd name="connsiteY242" fmla="*/ 1651593 h 2209370"/>
              <a:gd name="connsiteX243" fmla="*/ 1945976 w 2696026"/>
              <a:gd name="connsiteY243" fmla="*/ 1651592 h 2209370"/>
              <a:gd name="connsiteX244" fmla="*/ 1959026 w 2696026"/>
              <a:gd name="connsiteY244" fmla="*/ 1670052 h 2209370"/>
              <a:gd name="connsiteX245" fmla="*/ 2008176 w 2696026"/>
              <a:gd name="connsiteY245" fmla="*/ 1730213 h 2209370"/>
              <a:gd name="connsiteX246" fmla="*/ 2008176 w 2696026"/>
              <a:gd name="connsiteY246" fmla="*/ 1730215 h 2209370"/>
              <a:gd name="connsiteX247" fmla="*/ 2049566 w 2696026"/>
              <a:gd name="connsiteY247" fmla="*/ 1780877 h 2209370"/>
              <a:gd name="connsiteX248" fmla="*/ 2078439 w 2696026"/>
              <a:gd name="connsiteY248" fmla="*/ 2005200 h 2209370"/>
              <a:gd name="connsiteX249" fmla="*/ 2077935 w 2696026"/>
              <a:gd name="connsiteY249" fmla="*/ 2005831 h 2209370"/>
              <a:gd name="connsiteX250" fmla="*/ 2077657 w 2696026"/>
              <a:gd name="connsiteY250" fmla="*/ 2006178 h 2209370"/>
              <a:gd name="connsiteX251" fmla="*/ 2090577 w 2696026"/>
              <a:gd name="connsiteY251" fmla="*/ 1990031 h 2209370"/>
              <a:gd name="connsiteX252" fmla="*/ 2090577 w 2696026"/>
              <a:gd name="connsiteY252" fmla="*/ 1990031 h 2209370"/>
              <a:gd name="connsiteX253" fmla="*/ 2078905 w 2696026"/>
              <a:gd name="connsiteY253" fmla="*/ 2004619 h 2209370"/>
              <a:gd name="connsiteX254" fmla="*/ 2158752 w 2696026"/>
              <a:gd name="connsiteY254" fmla="*/ 1894781 h 2209370"/>
              <a:gd name="connsiteX255" fmla="*/ 2158751 w 2696026"/>
              <a:gd name="connsiteY255" fmla="*/ 1894781 h 2209370"/>
              <a:gd name="connsiteX256" fmla="*/ 2158752 w 2696026"/>
              <a:gd name="connsiteY256" fmla="*/ 1894781 h 2209370"/>
              <a:gd name="connsiteX257" fmla="*/ 2145077 w 2696026"/>
              <a:gd name="connsiteY257" fmla="*/ 1882230 h 2209370"/>
              <a:gd name="connsiteX258" fmla="*/ 2131729 w 2696026"/>
              <a:gd name="connsiteY258" fmla="*/ 1868066 h 2209370"/>
              <a:gd name="connsiteX259" fmla="*/ 2106886 w 2696026"/>
              <a:gd name="connsiteY259" fmla="*/ 1841703 h 2209370"/>
              <a:gd name="connsiteX260" fmla="*/ 2106885 w 2696026"/>
              <a:gd name="connsiteY260" fmla="*/ 1841704 h 2209370"/>
              <a:gd name="connsiteX261" fmla="*/ 2145076 w 2696026"/>
              <a:gd name="connsiteY261" fmla="*/ 1882231 h 2209370"/>
              <a:gd name="connsiteX262" fmla="*/ 2158751 w 2696026"/>
              <a:gd name="connsiteY262" fmla="*/ 1894782 h 2209370"/>
              <a:gd name="connsiteX263" fmla="*/ 2113301 w 2696026"/>
              <a:gd name="connsiteY263" fmla="*/ 1961633 h 2209370"/>
              <a:gd name="connsiteX264" fmla="*/ 2090578 w 2696026"/>
              <a:gd name="connsiteY264" fmla="*/ 1990031 h 2209370"/>
              <a:gd name="connsiteX265" fmla="*/ 2090578 w 2696026"/>
              <a:gd name="connsiteY265" fmla="*/ 1990031 h 2209370"/>
              <a:gd name="connsiteX266" fmla="*/ 2090579 w 2696026"/>
              <a:gd name="connsiteY266" fmla="*/ 1990030 h 2209370"/>
              <a:gd name="connsiteX267" fmla="*/ 2090579 w 2696026"/>
              <a:gd name="connsiteY267" fmla="*/ 1990030 h 2209370"/>
              <a:gd name="connsiteX268" fmla="*/ 2113302 w 2696026"/>
              <a:gd name="connsiteY268" fmla="*/ 1961632 h 2209370"/>
              <a:gd name="connsiteX269" fmla="*/ 2229838 w 2696026"/>
              <a:gd name="connsiteY269" fmla="*/ 1644700 h 2209370"/>
              <a:gd name="connsiteX270" fmla="*/ 2188388 w 2696026"/>
              <a:gd name="connsiteY270" fmla="*/ 1723379 h 2209370"/>
              <a:gd name="connsiteX271" fmla="*/ 2106886 w 2696026"/>
              <a:gd name="connsiteY271" fmla="*/ 1841701 h 2209370"/>
              <a:gd name="connsiteX272" fmla="*/ 2106886 w 2696026"/>
              <a:gd name="connsiteY272" fmla="*/ 1841701 h 2209370"/>
              <a:gd name="connsiteX273" fmla="*/ 2188389 w 2696026"/>
              <a:gd name="connsiteY273" fmla="*/ 1723379 h 2209370"/>
              <a:gd name="connsiteX274" fmla="*/ 2205280 w 2696026"/>
              <a:gd name="connsiteY274" fmla="*/ 1691316 h 2209370"/>
              <a:gd name="connsiteX275" fmla="*/ 2321654 w 2696026"/>
              <a:gd name="connsiteY275" fmla="*/ 1416849 h 2209370"/>
              <a:gd name="connsiteX276" fmla="*/ 2316065 w 2696026"/>
              <a:gd name="connsiteY276" fmla="*/ 1440054 h 2209370"/>
              <a:gd name="connsiteX277" fmla="*/ 2260803 w 2696026"/>
              <a:gd name="connsiteY277" fmla="*/ 1585926 h 2209370"/>
              <a:gd name="connsiteX278" fmla="*/ 2229838 w 2696026"/>
              <a:gd name="connsiteY278" fmla="*/ 1644699 h 2209370"/>
              <a:gd name="connsiteX279" fmla="*/ 2229839 w 2696026"/>
              <a:gd name="connsiteY279" fmla="*/ 1644699 h 2209370"/>
              <a:gd name="connsiteX280" fmla="*/ 2229839 w 2696026"/>
              <a:gd name="connsiteY280" fmla="*/ 1644699 h 2209370"/>
              <a:gd name="connsiteX281" fmla="*/ 2229839 w 2696026"/>
              <a:gd name="connsiteY281" fmla="*/ 1644699 h 2209370"/>
              <a:gd name="connsiteX282" fmla="*/ 2229839 w 2696026"/>
              <a:gd name="connsiteY282" fmla="*/ 1644699 h 2209370"/>
              <a:gd name="connsiteX283" fmla="*/ 2255809 w 2696026"/>
              <a:gd name="connsiteY283" fmla="*/ 1595406 h 2209370"/>
              <a:gd name="connsiteX284" fmla="*/ 2260804 w 2696026"/>
              <a:gd name="connsiteY284" fmla="*/ 1585926 h 2209370"/>
              <a:gd name="connsiteX285" fmla="*/ 2316066 w 2696026"/>
              <a:gd name="connsiteY285" fmla="*/ 1440054 h 2209370"/>
              <a:gd name="connsiteX286" fmla="*/ 2317586 w 2696026"/>
              <a:gd name="connsiteY286" fmla="*/ 1433743 h 2209370"/>
              <a:gd name="connsiteX287" fmla="*/ 2353082 w 2696026"/>
              <a:gd name="connsiteY287" fmla="*/ 1286367 h 2209370"/>
              <a:gd name="connsiteX288" fmla="*/ 2353082 w 2696026"/>
              <a:gd name="connsiteY288" fmla="*/ 1286367 h 2209370"/>
              <a:gd name="connsiteX289" fmla="*/ 2352434 w 2696026"/>
              <a:gd name="connsiteY289" fmla="*/ 1289059 h 2209370"/>
              <a:gd name="connsiteX290" fmla="*/ 2353084 w 2696026"/>
              <a:gd name="connsiteY290" fmla="*/ 1286365 h 2209370"/>
              <a:gd name="connsiteX291" fmla="*/ 2355196 w 2696026"/>
              <a:gd name="connsiteY291" fmla="*/ 1267241 h 2209370"/>
              <a:gd name="connsiteX292" fmla="*/ 2355195 w 2696026"/>
              <a:gd name="connsiteY292" fmla="*/ 1267241 h 2209370"/>
              <a:gd name="connsiteX293" fmla="*/ 2370435 w 2696026"/>
              <a:gd name="connsiteY293" fmla="*/ 1129237 h 2209370"/>
              <a:gd name="connsiteX294" fmla="*/ 2368384 w 2696026"/>
              <a:gd name="connsiteY294" fmla="*/ 999413 h 2209370"/>
              <a:gd name="connsiteX295" fmla="*/ 2368684 w 2696026"/>
              <a:gd name="connsiteY295" fmla="*/ 1018402 h 2209370"/>
              <a:gd name="connsiteX296" fmla="*/ 2370435 w 2696026"/>
              <a:gd name="connsiteY296" fmla="*/ 1129238 h 2209370"/>
              <a:gd name="connsiteX297" fmla="*/ 2355195 w 2696026"/>
              <a:gd name="connsiteY297" fmla="*/ 1267242 h 2209370"/>
              <a:gd name="connsiteX298" fmla="*/ 2355196 w 2696026"/>
              <a:gd name="connsiteY298" fmla="*/ 1267242 h 2209370"/>
              <a:gd name="connsiteX299" fmla="*/ 2353084 w 2696026"/>
              <a:gd name="connsiteY299" fmla="*/ 1286367 h 2209370"/>
              <a:gd name="connsiteX300" fmla="*/ 2352772 w 2696026"/>
              <a:gd name="connsiteY300" fmla="*/ 1287660 h 2209370"/>
              <a:gd name="connsiteX301" fmla="*/ 2425492 w 2696026"/>
              <a:gd name="connsiteY301" fmla="*/ 1329324 h 2209370"/>
              <a:gd name="connsiteX302" fmla="*/ 2352125 w 2696026"/>
              <a:gd name="connsiteY302" fmla="*/ 1290349 h 2209370"/>
              <a:gd name="connsiteX303" fmla="*/ 2352125 w 2696026"/>
              <a:gd name="connsiteY303" fmla="*/ 1290350 h 2209370"/>
              <a:gd name="connsiteX304" fmla="*/ 2696026 w 2696026"/>
              <a:gd name="connsiteY304" fmla="*/ 793222 h 2209370"/>
              <a:gd name="connsiteX305" fmla="*/ 2684957 w 2696026"/>
              <a:gd name="connsiteY305" fmla="*/ 826385 h 2209370"/>
              <a:gd name="connsiteX306" fmla="*/ 2684956 w 2696026"/>
              <a:gd name="connsiteY306" fmla="*/ 826392 h 2209370"/>
              <a:gd name="connsiteX307" fmla="*/ 2674978 w 2696026"/>
              <a:gd name="connsiteY307" fmla="*/ 856284 h 2209370"/>
              <a:gd name="connsiteX308" fmla="*/ 2612277 w 2696026"/>
              <a:gd name="connsiteY308" fmla="*/ 1018790 h 2209370"/>
              <a:gd name="connsiteX309" fmla="*/ 2612276 w 2696026"/>
              <a:gd name="connsiteY309" fmla="*/ 1018790 h 2209370"/>
              <a:gd name="connsiteX310" fmla="*/ 2575533 w 2696026"/>
              <a:gd name="connsiteY310" fmla="*/ 1114021 h 2209370"/>
              <a:gd name="connsiteX311" fmla="*/ 2469660 w 2696026"/>
              <a:gd name="connsiteY311" fmla="*/ 1352789 h 2209370"/>
              <a:gd name="connsiteX312" fmla="*/ 2435215 w 2696026"/>
              <a:gd name="connsiteY312" fmla="*/ 1334491 h 2209370"/>
              <a:gd name="connsiteX313" fmla="*/ 2467081 w 2696026"/>
              <a:gd name="connsiteY313" fmla="*/ 1358120 h 2209370"/>
              <a:gd name="connsiteX314" fmla="*/ 2436121 w 2696026"/>
              <a:gd name="connsiteY314" fmla="*/ 1418951 h 2209370"/>
              <a:gd name="connsiteX315" fmla="*/ 2414239 w 2696026"/>
              <a:gd name="connsiteY315" fmla="*/ 1419441 h 2209370"/>
              <a:gd name="connsiteX316" fmla="*/ 2415372 w 2696026"/>
              <a:gd name="connsiteY316" fmla="*/ 1419826 h 2209370"/>
              <a:gd name="connsiteX317" fmla="*/ 2433533 w 2696026"/>
              <a:gd name="connsiteY317" fmla="*/ 1424041 h 2209370"/>
              <a:gd name="connsiteX318" fmla="*/ 2355513 w 2696026"/>
              <a:gd name="connsiteY318" fmla="*/ 1577346 h 2209370"/>
              <a:gd name="connsiteX319" fmla="*/ 2322200 w 2696026"/>
              <a:gd name="connsiteY319" fmla="*/ 1634203 h 2209370"/>
              <a:gd name="connsiteX320" fmla="*/ 2445035 w 2696026"/>
              <a:gd name="connsiteY320" fmla="*/ 1612569 h 2209370"/>
              <a:gd name="connsiteX321" fmla="*/ 2552331 w 2696026"/>
              <a:gd name="connsiteY321" fmla="*/ 1584564 h 2209370"/>
              <a:gd name="connsiteX322" fmla="*/ 2548582 w 2696026"/>
              <a:gd name="connsiteY322" fmla="*/ 1605998 h 2209370"/>
              <a:gd name="connsiteX323" fmla="*/ 2548581 w 2696026"/>
              <a:gd name="connsiteY323" fmla="*/ 1605999 h 2209370"/>
              <a:gd name="connsiteX324" fmla="*/ 2488931 w 2696026"/>
              <a:gd name="connsiteY324" fmla="*/ 1693738 h 2209370"/>
              <a:gd name="connsiteX325" fmla="*/ 2361750 w 2696026"/>
              <a:gd name="connsiteY325" fmla="*/ 1852682 h 2209370"/>
              <a:gd name="connsiteX326" fmla="*/ 2244946 w 2696026"/>
              <a:gd name="connsiteY326" fmla="*/ 1973865 h 2209370"/>
              <a:gd name="connsiteX327" fmla="*/ 2231717 w 2696026"/>
              <a:gd name="connsiteY327" fmla="*/ 1987592 h 2209370"/>
              <a:gd name="connsiteX328" fmla="*/ 2172420 w 2696026"/>
              <a:gd name="connsiteY328" fmla="*/ 2036762 h 2209370"/>
              <a:gd name="connsiteX329" fmla="*/ 2099729 w 2696026"/>
              <a:gd name="connsiteY329" fmla="*/ 2097041 h 2209370"/>
              <a:gd name="connsiteX330" fmla="*/ 2087755 w 2696026"/>
              <a:gd name="connsiteY330" fmla="*/ 2104473 h 2209370"/>
              <a:gd name="connsiteX331" fmla="*/ 2087753 w 2696026"/>
              <a:gd name="connsiteY331" fmla="*/ 2104473 h 2209370"/>
              <a:gd name="connsiteX332" fmla="*/ 2087754 w 2696026"/>
              <a:gd name="connsiteY332" fmla="*/ 2104472 h 2209370"/>
              <a:gd name="connsiteX333" fmla="*/ 2032316 w 2696026"/>
              <a:gd name="connsiteY333" fmla="*/ 2083853 h 2209370"/>
              <a:gd name="connsiteX334" fmla="*/ 2019361 w 2696026"/>
              <a:gd name="connsiteY334" fmla="*/ 2079034 h 2209370"/>
              <a:gd name="connsiteX335" fmla="*/ 2019360 w 2696026"/>
              <a:gd name="connsiteY335" fmla="*/ 2079034 h 2209370"/>
              <a:gd name="connsiteX336" fmla="*/ 2032316 w 2696026"/>
              <a:gd name="connsiteY336" fmla="*/ 2083853 h 2209370"/>
              <a:gd name="connsiteX337" fmla="*/ 2087753 w 2696026"/>
              <a:gd name="connsiteY337" fmla="*/ 2104473 h 2209370"/>
              <a:gd name="connsiteX338" fmla="*/ 2061481 w 2696026"/>
              <a:gd name="connsiteY338" fmla="*/ 2120778 h 2209370"/>
              <a:gd name="connsiteX339" fmla="*/ 2061480 w 2696026"/>
              <a:gd name="connsiteY339" fmla="*/ 2120777 h 2209370"/>
              <a:gd name="connsiteX340" fmla="*/ 1966681 w 2696026"/>
              <a:gd name="connsiteY340" fmla="*/ 2179608 h 2209370"/>
              <a:gd name="connsiteX341" fmla="*/ 1926718 w 2696026"/>
              <a:gd name="connsiteY341" fmla="*/ 2195886 h 2209370"/>
              <a:gd name="connsiteX342" fmla="*/ 1942975 w 2696026"/>
              <a:gd name="connsiteY342" fmla="*/ 2102946 h 2209370"/>
              <a:gd name="connsiteX343" fmla="*/ 1993249 w 2696026"/>
              <a:gd name="connsiteY343" fmla="*/ 2111667 h 2209370"/>
              <a:gd name="connsiteX344" fmla="*/ 2001798 w 2696026"/>
              <a:gd name="connsiteY344" fmla="*/ 2100983 h 2209370"/>
              <a:gd name="connsiteX345" fmla="*/ 2017149 w 2696026"/>
              <a:gd name="connsiteY345" fmla="*/ 2081798 h 2209370"/>
              <a:gd name="connsiteX346" fmla="*/ 2019358 w 2696026"/>
              <a:gd name="connsiteY346" fmla="*/ 2079036 h 2209370"/>
              <a:gd name="connsiteX347" fmla="*/ 2019359 w 2696026"/>
              <a:gd name="connsiteY347" fmla="*/ 2079035 h 2209370"/>
              <a:gd name="connsiteX348" fmla="*/ 2017149 w 2696026"/>
              <a:gd name="connsiteY348" fmla="*/ 2081798 h 2209370"/>
              <a:gd name="connsiteX349" fmla="*/ 1993249 w 2696026"/>
              <a:gd name="connsiteY349" fmla="*/ 2111666 h 2209370"/>
              <a:gd name="connsiteX350" fmla="*/ 1942975 w 2696026"/>
              <a:gd name="connsiteY350" fmla="*/ 2102945 h 2209370"/>
              <a:gd name="connsiteX351" fmla="*/ 1960249 w 2696026"/>
              <a:gd name="connsiteY351" fmla="*/ 2004198 h 2209370"/>
              <a:gd name="connsiteX352" fmla="*/ 1960250 w 2696026"/>
              <a:gd name="connsiteY352" fmla="*/ 2004197 h 2209370"/>
              <a:gd name="connsiteX353" fmla="*/ 1960250 w 2696026"/>
              <a:gd name="connsiteY353" fmla="*/ 2004197 h 2209370"/>
              <a:gd name="connsiteX354" fmla="*/ 1996467 w 2696026"/>
              <a:gd name="connsiteY354" fmla="*/ 1970663 h 2209370"/>
              <a:gd name="connsiteX355" fmla="*/ 2000928 w 2696026"/>
              <a:gd name="connsiteY355" fmla="*/ 1965537 h 2209370"/>
              <a:gd name="connsiteX356" fmla="*/ 2011049 w 2696026"/>
              <a:gd name="connsiteY356" fmla="*/ 1953909 h 2209370"/>
              <a:gd name="connsiteX357" fmla="*/ 2020625 w 2696026"/>
              <a:gd name="connsiteY357" fmla="*/ 1942908 h 2209370"/>
              <a:gd name="connsiteX358" fmla="*/ 2020626 w 2696026"/>
              <a:gd name="connsiteY358" fmla="*/ 1942909 h 2209370"/>
              <a:gd name="connsiteX359" fmla="*/ 2020626 w 2696026"/>
              <a:gd name="connsiteY359" fmla="*/ 1942908 h 2209370"/>
              <a:gd name="connsiteX360" fmla="*/ 2020626 w 2696026"/>
              <a:gd name="connsiteY360" fmla="*/ 1942908 h 2209370"/>
              <a:gd name="connsiteX361" fmla="*/ 2020627 w 2696026"/>
              <a:gd name="connsiteY361" fmla="*/ 1942907 h 2209370"/>
              <a:gd name="connsiteX362" fmla="*/ 2099911 w 2696026"/>
              <a:gd name="connsiteY362" fmla="*/ 1851824 h 2209370"/>
              <a:gd name="connsiteX363" fmla="*/ 2106885 w 2696026"/>
              <a:gd name="connsiteY363" fmla="*/ 1841701 h 2209370"/>
              <a:gd name="connsiteX364" fmla="*/ 2049567 w 2696026"/>
              <a:gd name="connsiteY364" fmla="*/ 1780876 h 2209370"/>
              <a:gd name="connsiteX365" fmla="*/ 2043430 w 2696026"/>
              <a:gd name="connsiteY365" fmla="*/ 1773364 h 2209370"/>
              <a:gd name="connsiteX366" fmla="*/ 2008177 w 2696026"/>
              <a:gd name="connsiteY366" fmla="*/ 1730214 h 2209370"/>
              <a:gd name="connsiteX367" fmla="*/ 2008177 w 2696026"/>
              <a:gd name="connsiteY367" fmla="*/ 1730213 h 2209370"/>
              <a:gd name="connsiteX368" fmla="*/ 2008176 w 2696026"/>
              <a:gd name="connsiteY368" fmla="*/ 1730212 h 2209370"/>
              <a:gd name="connsiteX369" fmla="*/ 2072689 w 2696026"/>
              <a:gd name="connsiteY369" fmla="*/ 1361412 h 2209370"/>
              <a:gd name="connsiteX370" fmla="*/ 2076285 w 2696026"/>
              <a:gd name="connsiteY370" fmla="*/ 1362632 h 2209370"/>
              <a:gd name="connsiteX371" fmla="*/ 2072689 w 2696026"/>
              <a:gd name="connsiteY371" fmla="*/ 1361412 h 2209370"/>
              <a:gd name="connsiteX372" fmla="*/ 2072689 w 2696026"/>
              <a:gd name="connsiteY372" fmla="*/ 1361411 h 2209370"/>
              <a:gd name="connsiteX373" fmla="*/ 2104454 w 2696026"/>
              <a:gd name="connsiteY373" fmla="*/ 1372181 h 2209370"/>
              <a:gd name="connsiteX374" fmla="*/ 2119105 w 2696026"/>
              <a:gd name="connsiteY374" fmla="*/ 1377148 h 2209370"/>
              <a:gd name="connsiteX375" fmla="*/ 2072689 w 2696026"/>
              <a:gd name="connsiteY375" fmla="*/ 1361411 h 2209370"/>
              <a:gd name="connsiteX376" fmla="*/ 2142990 w 2696026"/>
              <a:gd name="connsiteY376" fmla="*/ 959524 h 2209370"/>
              <a:gd name="connsiteX377" fmla="*/ 2030034 w 2696026"/>
              <a:gd name="connsiteY377" fmla="*/ 939765 h 2209370"/>
              <a:gd name="connsiteX378" fmla="*/ 1951623 w 2696026"/>
              <a:gd name="connsiteY378" fmla="*/ 926049 h 2209370"/>
              <a:gd name="connsiteX379" fmla="*/ 1966113 w 2696026"/>
              <a:gd name="connsiteY379" fmla="*/ 862378 h 2209370"/>
              <a:gd name="connsiteX380" fmla="*/ 1971400 w 2696026"/>
              <a:gd name="connsiteY380" fmla="*/ 839152 h 2209370"/>
              <a:gd name="connsiteX381" fmla="*/ 2150233 w 2696026"/>
              <a:gd name="connsiteY381" fmla="*/ 342940 h 2209370"/>
              <a:gd name="connsiteX382" fmla="*/ 2150719 w 2696026"/>
              <a:gd name="connsiteY382" fmla="*/ 342020 h 2209370"/>
              <a:gd name="connsiteX383" fmla="*/ 2150720 w 2696026"/>
              <a:gd name="connsiteY383" fmla="*/ 342020 h 2209370"/>
              <a:gd name="connsiteX384" fmla="*/ 2151214 w 2696026"/>
              <a:gd name="connsiteY384" fmla="*/ 341083 h 2209370"/>
              <a:gd name="connsiteX385" fmla="*/ 2151972 w 2696026"/>
              <a:gd name="connsiteY385" fmla="*/ 342239 h 2209370"/>
              <a:gd name="connsiteX386" fmla="*/ 2151971 w 2696026"/>
              <a:gd name="connsiteY386" fmla="*/ 342239 h 2209370"/>
              <a:gd name="connsiteX387" fmla="*/ 2176455 w 2696026"/>
              <a:gd name="connsiteY387" fmla="*/ 379633 h 2209370"/>
              <a:gd name="connsiteX388" fmla="*/ 2346519 w 2696026"/>
              <a:gd name="connsiteY388" fmla="*/ 819393 h 2209370"/>
              <a:gd name="connsiteX389" fmla="*/ 2358566 w 2696026"/>
              <a:gd name="connsiteY389" fmla="*/ 905797 h 2209370"/>
              <a:gd name="connsiteX390" fmla="*/ 2311621 w 2696026"/>
              <a:gd name="connsiteY390" fmla="*/ 929737 h 2209370"/>
              <a:gd name="connsiteX391" fmla="*/ 2228969 w 2696026"/>
              <a:gd name="connsiteY391" fmla="*/ 982399 h 2209370"/>
              <a:gd name="connsiteX392" fmla="*/ 2228968 w 2696026"/>
              <a:gd name="connsiteY392" fmla="*/ 982399 h 2209370"/>
              <a:gd name="connsiteX393" fmla="*/ 2216563 w 2696026"/>
              <a:gd name="connsiteY393" fmla="*/ 990304 h 2209370"/>
              <a:gd name="connsiteX394" fmla="*/ 2133809 w 2696026"/>
              <a:gd name="connsiteY394" fmla="*/ 1054888 h 2209370"/>
              <a:gd name="connsiteX395" fmla="*/ 2133810 w 2696026"/>
              <a:gd name="connsiteY395" fmla="*/ 1054890 h 2209370"/>
              <a:gd name="connsiteX396" fmla="*/ 2216563 w 2696026"/>
              <a:gd name="connsiteY396" fmla="*/ 990305 h 2209370"/>
              <a:gd name="connsiteX397" fmla="*/ 2228968 w 2696026"/>
              <a:gd name="connsiteY397" fmla="*/ 982400 h 2209370"/>
              <a:gd name="connsiteX398" fmla="*/ 2228969 w 2696026"/>
              <a:gd name="connsiteY398" fmla="*/ 982400 h 2209370"/>
              <a:gd name="connsiteX399" fmla="*/ 2311621 w 2696026"/>
              <a:gd name="connsiteY399" fmla="*/ 929738 h 2209370"/>
              <a:gd name="connsiteX400" fmla="*/ 2358566 w 2696026"/>
              <a:gd name="connsiteY400" fmla="*/ 905798 h 2209370"/>
              <a:gd name="connsiteX401" fmla="*/ 2367972 w 2696026"/>
              <a:gd name="connsiteY401" fmla="*/ 973270 h 2209370"/>
              <a:gd name="connsiteX402" fmla="*/ 2368385 w 2696026"/>
              <a:gd name="connsiteY402" fmla="*/ 999412 h 2209370"/>
              <a:gd name="connsiteX403" fmla="*/ 2368386 w 2696026"/>
              <a:gd name="connsiteY403" fmla="*/ 999413 h 2209370"/>
              <a:gd name="connsiteX404" fmla="*/ 2367974 w 2696026"/>
              <a:gd name="connsiteY404" fmla="*/ 973269 h 2209370"/>
              <a:gd name="connsiteX405" fmla="*/ 2358567 w 2696026"/>
              <a:gd name="connsiteY405" fmla="*/ 905797 h 2209370"/>
              <a:gd name="connsiteX406" fmla="*/ 2412150 w 2696026"/>
              <a:gd name="connsiteY406" fmla="*/ 878473 h 2209370"/>
              <a:gd name="connsiteX407" fmla="*/ 2626899 w 2696026"/>
              <a:gd name="connsiteY407" fmla="*/ 805766 h 2209370"/>
              <a:gd name="connsiteX408" fmla="*/ 2690582 w 2696026"/>
              <a:gd name="connsiteY408" fmla="*/ 794211 h 2209370"/>
              <a:gd name="connsiteX409" fmla="*/ 2690583 w 2696026"/>
              <a:gd name="connsiteY409" fmla="*/ 794210 h 2209370"/>
              <a:gd name="connsiteX410" fmla="*/ 2565489 w 2696026"/>
              <a:gd name="connsiteY410" fmla="*/ 1581131 h 2209370"/>
              <a:gd name="connsiteX411" fmla="*/ 2548582 w 2696026"/>
              <a:gd name="connsiteY411" fmla="*/ 1605999 h 2209370"/>
              <a:gd name="connsiteX412" fmla="*/ 2552332 w 2696026"/>
              <a:gd name="connsiteY412" fmla="*/ 1584565 h 220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2696026" h="2209370">
                <a:moveTo>
                  <a:pt x="968714" y="275132"/>
                </a:moveTo>
                <a:lnTo>
                  <a:pt x="853124" y="264859"/>
                </a:lnTo>
                <a:lnTo>
                  <a:pt x="830495" y="261471"/>
                </a:lnTo>
                <a:lnTo>
                  <a:pt x="832314" y="237307"/>
                </a:lnTo>
                <a:cubicBezTo>
                  <a:pt x="837016" y="200129"/>
                  <a:pt x="843564" y="163837"/>
                  <a:pt x="851965" y="128581"/>
                </a:cubicBezTo>
                <a:lnTo>
                  <a:pt x="855886" y="115521"/>
                </a:lnTo>
                <a:lnTo>
                  <a:pt x="855887" y="115521"/>
                </a:lnTo>
                <a:lnTo>
                  <a:pt x="856119" y="114745"/>
                </a:lnTo>
                <a:lnTo>
                  <a:pt x="856733" y="115669"/>
                </a:lnTo>
                <a:lnTo>
                  <a:pt x="910316" y="196219"/>
                </a:lnTo>
                <a:close/>
                <a:moveTo>
                  <a:pt x="1574763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8" y="673194"/>
                </a:lnTo>
                <a:lnTo>
                  <a:pt x="1208611" y="571196"/>
                </a:lnTo>
                <a:lnTo>
                  <a:pt x="1301166" y="673195"/>
                </a:lnTo>
                <a:lnTo>
                  <a:pt x="1418060" y="789529"/>
                </a:lnTo>
                <a:lnTo>
                  <a:pt x="1219230" y="720019"/>
                </a:lnTo>
                <a:lnTo>
                  <a:pt x="1184387" y="705493"/>
                </a:lnTo>
                <a:lnTo>
                  <a:pt x="1184387" y="705494"/>
                </a:lnTo>
                <a:lnTo>
                  <a:pt x="1005139" y="630757"/>
                </a:lnTo>
                <a:lnTo>
                  <a:pt x="1005138" y="630755"/>
                </a:lnTo>
                <a:lnTo>
                  <a:pt x="967596" y="615101"/>
                </a:lnTo>
                <a:lnTo>
                  <a:pt x="834968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50131" y="485408"/>
                </a:lnTo>
                <a:lnTo>
                  <a:pt x="751858" y="509687"/>
                </a:lnTo>
                <a:lnTo>
                  <a:pt x="729502" y="498764"/>
                </a:lnTo>
                <a:lnTo>
                  <a:pt x="529026" y="385213"/>
                </a:lnTo>
                <a:lnTo>
                  <a:pt x="506017" y="372181"/>
                </a:lnTo>
                <a:lnTo>
                  <a:pt x="370783" y="283900"/>
                </a:lnTo>
                <a:lnTo>
                  <a:pt x="373669" y="164549"/>
                </a:lnTo>
                <a:lnTo>
                  <a:pt x="373799" y="162625"/>
                </a:lnTo>
                <a:lnTo>
                  <a:pt x="373668" y="164550"/>
                </a:lnTo>
                <a:lnTo>
                  <a:pt x="370782" y="283899"/>
                </a:lnTo>
                <a:lnTo>
                  <a:pt x="337127" y="261929"/>
                </a:lnTo>
                <a:lnTo>
                  <a:pt x="298213" y="236527"/>
                </a:lnTo>
                <a:cubicBezTo>
                  <a:pt x="231677" y="189925"/>
                  <a:pt x="167933" y="142007"/>
                  <a:pt x="107160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4" y="7582"/>
                </a:lnTo>
                <a:lnTo>
                  <a:pt x="107939" y="57127"/>
                </a:lnTo>
                <a:cubicBezTo>
                  <a:pt x="150285" y="77476"/>
                  <a:pt x="194338" y="96665"/>
                  <a:pt x="239952" y="114610"/>
                </a:cubicBezTo>
                <a:lnTo>
                  <a:pt x="353862" y="154906"/>
                </a:lnTo>
                <a:lnTo>
                  <a:pt x="373843" y="161974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4" y="179998"/>
                  <a:pt x="479949" y="194042"/>
                  <a:pt x="531238" y="206676"/>
                </a:cubicBezTo>
                <a:lnTo>
                  <a:pt x="535079" y="207493"/>
                </a:lnTo>
                <a:lnTo>
                  <a:pt x="536047" y="194629"/>
                </a:lnTo>
                <a:cubicBezTo>
                  <a:pt x="540749" y="157451"/>
                  <a:pt x="547297" y="121159"/>
                  <a:pt x="555698" y="85903"/>
                </a:cubicBezTo>
                <a:lnTo>
                  <a:pt x="559852" y="72068"/>
                </a:lnTo>
                <a:lnTo>
                  <a:pt x="614048" y="153541"/>
                </a:lnTo>
                <a:lnTo>
                  <a:pt x="676241" y="237579"/>
                </a:lnTo>
                <a:lnTo>
                  <a:pt x="737515" y="320376"/>
                </a:lnTo>
                <a:lnTo>
                  <a:pt x="745521" y="330140"/>
                </a:lnTo>
                <a:lnTo>
                  <a:pt x="746877" y="392100"/>
                </a:lnTo>
                <a:lnTo>
                  <a:pt x="745521" y="330141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6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3002" y="520653"/>
                </a:lnTo>
                <a:lnTo>
                  <a:pt x="1157241" y="513624"/>
                </a:lnTo>
                <a:lnTo>
                  <a:pt x="1157009" y="511511"/>
                </a:lnTo>
                <a:cubicBezTo>
                  <a:pt x="1154373" y="471378"/>
                  <a:pt x="1153563" y="431836"/>
                  <a:pt x="1154586" y="393032"/>
                </a:cubicBezTo>
                <a:lnTo>
                  <a:pt x="1162788" y="284089"/>
                </a:lnTo>
                <a:lnTo>
                  <a:pt x="1163172" y="278985"/>
                </a:lnTo>
                <a:lnTo>
                  <a:pt x="1182394" y="172635"/>
                </a:lnTo>
                <a:lnTo>
                  <a:pt x="1182824" y="170259"/>
                </a:lnTo>
                <a:lnTo>
                  <a:pt x="1186978" y="156424"/>
                </a:lnTo>
                <a:lnTo>
                  <a:pt x="1199785" y="175678"/>
                </a:lnTo>
                <a:lnTo>
                  <a:pt x="1241174" y="237898"/>
                </a:lnTo>
                <a:lnTo>
                  <a:pt x="1274492" y="282917"/>
                </a:lnTo>
                <a:lnTo>
                  <a:pt x="1364640" y="404734"/>
                </a:lnTo>
                <a:cubicBezTo>
                  <a:pt x="1407696" y="459987"/>
                  <a:pt x="1451620" y="513515"/>
                  <a:pt x="1496242" y="565232"/>
                </a:cubicBezTo>
                <a:lnTo>
                  <a:pt x="1541341" y="614933"/>
                </a:lnTo>
                <a:lnTo>
                  <a:pt x="1541599" y="621067"/>
                </a:lnTo>
                <a:cubicBezTo>
                  <a:pt x="1545137" y="663970"/>
                  <a:pt x="1550415" y="707431"/>
                  <a:pt x="1557445" y="751303"/>
                </a:cubicBezTo>
                <a:close/>
                <a:moveTo>
                  <a:pt x="1795181" y="898685"/>
                </a:moveTo>
                <a:lnTo>
                  <a:pt x="1795161" y="898682"/>
                </a:lnTo>
                <a:lnTo>
                  <a:pt x="1795160" y="898681"/>
                </a:lnTo>
                <a:close/>
                <a:moveTo>
                  <a:pt x="1811091" y="902233"/>
                </a:moveTo>
                <a:lnTo>
                  <a:pt x="1795181" y="898685"/>
                </a:lnTo>
                <a:lnTo>
                  <a:pt x="1811219" y="901491"/>
                </a:lnTo>
                <a:close/>
                <a:moveTo>
                  <a:pt x="1742148" y="1720332"/>
                </a:moveTo>
                <a:lnTo>
                  <a:pt x="1735006" y="1751774"/>
                </a:lnTo>
                <a:lnTo>
                  <a:pt x="1735006" y="1751773"/>
                </a:lnTo>
                <a:close/>
                <a:moveTo>
                  <a:pt x="1720110" y="1875839"/>
                </a:moveTo>
                <a:lnTo>
                  <a:pt x="1720209" y="1871470"/>
                </a:lnTo>
                <a:lnTo>
                  <a:pt x="1735006" y="1751774"/>
                </a:lnTo>
                <a:cubicBezTo>
                  <a:pt x="1727999" y="1791832"/>
                  <a:pt x="1723093" y="1831770"/>
                  <a:pt x="1720209" y="1871471"/>
                </a:cubicBezTo>
                <a:close/>
                <a:moveTo>
                  <a:pt x="1888826" y="1289413"/>
                </a:moveTo>
                <a:lnTo>
                  <a:pt x="1888825" y="1289414"/>
                </a:lnTo>
                <a:lnTo>
                  <a:pt x="1896708" y="1218173"/>
                </a:lnTo>
                <a:lnTo>
                  <a:pt x="1903648" y="1176827"/>
                </a:lnTo>
                <a:lnTo>
                  <a:pt x="1903650" y="1176827"/>
                </a:lnTo>
                <a:lnTo>
                  <a:pt x="1896709" y="1218174"/>
                </a:lnTo>
                <a:close/>
                <a:moveTo>
                  <a:pt x="1966113" y="862379"/>
                </a:moveTo>
                <a:lnTo>
                  <a:pt x="1951623" y="926049"/>
                </a:lnTo>
                <a:lnTo>
                  <a:pt x="1828232" y="904465"/>
                </a:lnTo>
                <a:lnTo>
                  <a:pt x="1828232" y="904465"/>
                </a:lnTo>
                <a:lnTo>
                  <a:pt x="1951623" y="926050"/>
                </a:lnTo>
                <a:lnTo>
                  <a:pt x="1951623" y="926050"/>
                </a:lnTo>
                <a:lnTo>
                  <a:pt x="1949997" y="933196"/>
                </a:lnTo>
                <a:lnTo>
                  <a:pt x="1949997" y="933196"/>
                </a:lnTo>
                <a:lnTo>
                  <a:pt x="1949997" y="933197"/>
                </a:lnTo>
                <a:lnTo>
                  <a:pt x="1890474" y="919927"/>
                </a:lnTo>
                <a:lnTo>
                  <a:pt x="1835861" y="907754"/>
                </a:lnTo>
                <a:lnTo>
                  <a:pt x="1830837" y="906633"/>
                </a:lnTo>
                <a:lnTo>
                  <a:pt x="1830590" y="906578"/>
                </a:lnTo>
                <a:lnTo>
                  <a:pt x="1830589" y="906578"/>
                </a:lnTo>
                <a:lnTo>
                  <a:pt x="1830588" y="906577"/>
                </a:lnTo>
                <a:lnTo>
                  <a:pt x="1811093" y="902233"/>
                </a:lnTo>
                <a:lnTo>
                  <a:pt x="1811222" y="901490"/>
                </a:lnTo>
                <a:lnTo>
                  <a:pt x="1828232" y="904465"/>
                </a:lnTo>
                <a:lnTo>
                  <a:pt x="1828231" y="904464"/>
                </a:lnTo>
                <a:lnTo>
                  <a:pt x="1770975" y="853155"/>
                </a:lnTo>
                <a:lnTo>
                  <a:pt x="1728821" y="811204"/>
                </a:lnTo>
                <a:lnTo>
                  <a:pt x="1770975" y="853156"/>
                </a:lnTo>
                <a:lnTo>
                  <a:pt x="1828231" y="904464"/>
                </a:lnTo>
                <a:lnTo>
                  <a:pt x="1811221" y="901489"/>
                </a:lnTo>
                <a:lnTo>
                  <a:pt x="1795140" y="898676"/>
                </a:lnTo>
                <a:lnTo>
                  <a:pt x="1752367" y="889141"/>
                </a:lnTo>
                <a:lnTo>
                  <a:pt x="1574763" y="838445"/>
                </a:lnTo>
                <a:lnTo>
                  <a:pt x="1574763" y="838445"/>
                </a:lnTo>
                <a:lnTo>
                  <a:pt x="1574763" y="838444"/>
                </a:lnTo>
                <a:lnTo>
                  <a:pt x="1557446" y="751302"/>
                </a:lnTo>
                <a:cubicBezTo>
                  <a:pt x="1550415" y="707430"/>
                  <a:pt x="1545136" y="663969"/>
                  <a:pt x="1541601" y="621066"/>
                </a:cubicBezTo>
                <a:lnTo>
                  <a:pt x="1541341" y="614933"/>
                </a:lnTo>
                <a:lnTo>
                  <a:pt x="1536206" y="494180"/>
                </a:lnTo>
                <a:cubicBezTo>
                  <a:pt x="1536141" y="452542"/>
                  <a:pt x="1537805" y="411611"/>
                  <a:pt x="1541186" y="371537"/>
                </a:cubicBezTo>
                <a:lnTo>
                  <a:pt x="1555268" y="263219"/>
                </a:lnTo>
                <a:lnTo>
                  <a:pt x="1556464" y="254024"/>
                </a:lnTo>
                <a:lnTo>
                  <a:pt x="1558421" y="245471"/>
                </a:lnTo>
                <a:lnTo>
                  <a:pt x="1566904" y="261476"/>
                </a:lnTo>
                <a:lnTo>
                  <a:pt x="1595023" y="314530"/>
                </a:lnTo>
                <a:cubicBezTo>
                  <a:pt x="1698015" y="497707"/>
                  <a:pt x="1811052" y="666680"/>
                  <a:pt x="1929914" y="818551"/>
                </a:cubicBezTo>
                <a:close/>
                <a:moveTo>
                  <a:pt x="1740138" y="2182546"/>
                </a:moveTo>
                <a:lnTo>
                  <a:pt x="1740137" y="2182546"/>
                </a:lnTo>
                <a:lnTo>
                  <a:pt x="1740136" y="2182547"/>
                </a:lnTo>
                <a:lnTo>
                  <a:pt x="1726524" y="2105950"/>
                </a:lnTo>
                <a:lnTo>
                  <a:pt x="1721086" y="2035610"/>
                </a:lnTo>
                <a:lnTo>
                  <a:pt x="1717541" y="1989759"/>
                </a:lnTo>
                <a:lnTo>
                  <a:pt x="1721087" y="2035610"/>
                </a:lnTo>
                <a:lnTo>
                  <a:pt x="1721088" y="2035610"/>
                </a:lnTo>
                <a:lnTo>
                  <a:pt x="1726525" y="2105948"/>
                </a:lnTo>
                <a:close/>
                <a:moveTo>
                  <a:pt x="1899137" y="1325610"/>
                </a:moveTo>
                <a:lnTo>
                  <a:pt x="1881410" y="1356414"/>
                </a:lnTo>
                <a:lnTo>
                  <a:pt x="1881408" y="1356414"/>
                </a:lnTo>
                <a:lnTo>
                  <a:pt x="1847257" y="1415753"/>
                </a:lnTo>
                <a:lnTo>
                  <a:pt x="1881409" y="1356412"/>
                </a:lnTo>
                <a:close/>
                <a:moveTo>
                  <a:pt x="1867844" y="1539613"/>
                </a:moveTo>
                <a:lnTo>
                  <a:pt x="1867843" y="1539614"/>
                </a:lnTo>
                <a:lnTo>
                  <a:pt x="1823951" y="1467454"/>
                </a:lnTo>
                <a:lnTo>
                  <a:pt x="1799364" y="1521996"/>
                </a:lnTo>
                <a:cubicBezTo>
                  <a:pt x="1785070" y="1558425"/>
                  <a:pt x="1772484" y="1595841"/>
                  <a:pt x="1761720" y="1634164"/>
                </a:cubicBezTo>
                <a:lnTo>
                  <a:pt x="1761666" y="1634396"/>
                </a:lnTo>
                <a:lnTo>
                  <a:pt x="1761720" y="1634163"/>
                </a:lnTo>
                <a:cubicBezTo>
                  <a:pt x="1772484" y="1595840"/>
                  <a:pt x="1785070" y="1558424"/>
                  <a:pt x="1799364" y="1521995"/>
                </a:cubicBezTo>
                <a:lnTo>
                  <a:pt x="1823951" y="1467453"/>
                </a:lnTo>
                <a:lnTo>
                  <a:pt x="1847258" y="1415753"/>
                </a:lnTo>
                <a:lnTo>
                  <a:pt x="1823952" y="1467453"/>
                </a:lnTo>
                <a:close/>
                <a:moveTo>
                  <a:pt x="1908502" y="1310614"/>
                </a:moveTo>
                <a:lnTo>
                  <a:pt x="1904714" y="1315920"/>
                </a:lnTo>
                <a:lnTo>
                  <a:pt x="1899137" y="1325610"/>
                </a:lnTo>
                <a:lnTo>
                  <a:pt x="1904713" y="1315921"/>
                </a:lnTo>
                <a:close/>
                <a:moveTo>
                  <a:pt x="1973450" y="1220228"/>
                </a:moveTo>
                <a:lnTo>
                  <a:pt x="1971057" y="1222977"/>
                </a:lnTo>
                <a:lnTo>
                  <a:pt x="1915346" y="1301026"/>
                </a:lnTo>
                <a:lnTo>
                  <a:pt x="1971057" y="1222976"/>
                </a:lnTo>
                <a:close/>
                <a:moveTo>
                  <a:pt x="2050560" y="964616"/>
                </a:moveTo>
                <a:lnTo>
                  <a:pt x="2040095" y="951946"/>
                </a:lnTo>
                <a:lnTo>
                  <a:pt x="2040096" y="951946"/>
                </a:lnTo>
                <a:close/>
                <a:moveTo>
                  <a:pt x="1872953" y="2012962"/>
                </a:moveTo>
                <a:lnTo>
                  <a:pt x="1760857" y="1949120"/>
                </a:lnTo>
                <a:lnTo>
                  <a:pt x="1719091" y="1920985"/>
                </a:lnTo>
                <a:lnTo>
                  <a:pt x="1719091" y="1920986"/>
                </a:lnTo>
                <a:lnTo>
                  <a:pt x="1697361" y="1906346"/>
                </a:lnTo>
                <a:lnTo>
                  <a:pt x="1719090" y="1920984"/>
                </a:lnTo>
                <a:lnTo>
                  <a:pt x="1720110" y="1875839"/>
                </a:lnTo>
                <a:lnTo>
                  <a:pt x="1719091" y="1920984"/>
                </a:lnTo>
                <a:lnTo>
                  <a:pt x="1760856" y="1949118"/>
                </a:lnTo>
                <a:lnTo>
                  <a:pt x="1872952" y="2012960"/>
                </a:lnTo>
                <a:close/>
                <a:moveTo>
                  <a:pt x="2031322" y="1153798"/>
                </a:moveTo>
                <a:lnTo>
                  <a:pt x="1973451" y="1220228"/>
                </a:lnTo>
                <a:lnTo>
                  <a:pt x="1973452" y="1220227"/>
                </a:lnTo>
                <a:close/>
                <a:moveTo>
                  <a:pt x="1945975" y="1651592"/>
                </a:moveTo>
                <a:lnTo>
                  <a:pt x="1863071" y="1646702"/>
                </a:lnTo>
                <a:lnTo>
                  <a:pt x="1863071" y="1646701"/>
                </a:lnTo>
                <a:lnTo>
                  <a:pt x="1945972" y="1651590"/>
                </a:lnTo>
                <a:close/>
                <a:moveTo>
                  <a:pt x="2068291" y="1115916"/>
                </a:moveTo>
                <a:lnTo>
                  <a:pt x="2045601" y="1137405"/>
                </a:lnTo>
                <a:lnTo>
                  <a:pt x="2031320" y="1153798"/>
                </a:lnTo>
                <a:lnTo>
                  <a:pt x="2045600" y="1137406"/>
                </a:lnTo>
                <a:close/>
                <a:moveTo>
                  <a:pt x="1893611" y="2209370"/>
                </a:moveTo>
                <a:lnTo>
                  <a:pt x="1880014" y="2087719"/>
                </a:lnTo>
                <a:lnTo>
                  <a:pt x="1880015" y="2087719"/>
                </a:lnTo>
                <a:close/>
                <a:moveTo>
                  <a:pt x="1924449" y="2037342"/>
                </a:moveTo>
                <a:lnTo>
                  <a:pt x="1874859" y="2014049"/>
                </a:lnTo>
                <a:lnTo>
                  <a:pt x="1872953" y="2012962"/>
                </a:lnTo>
                <a:lnTo>
                  <a:pt x="1874859" y="2014048"/>
                </a:lnTo>
                <a:close/>
                <a:moveTo>
                  <a:pt x="1934444" y="2028090"/>
                </a:moveTo>
                <a:lnTo>
                  <a:pt x="1924450" y="2037344"/>
                </a:lnTo>
                <a:lnTo>
                  <a:pt x="1924451" y="2037342"/>
                </a:lnTo>
                <a:close/>
                <a:moveTo>
                  <a:pt x="1942975" y="2102945"/>
                </a:moveTo>
                <a:lnTo>
                  <a:pt x="1942975" y="2102945"/>
                </a:lnTo>
                <a:lnTo>
                  <a:pt x="1942975" y="2102946"/>
                </a:lnTo>
                <a:lnTo>
                  <a:pt x="1922881" y="2099460"/>
                </a:lnTo>
                <a:lnTo>
                  <a:pt x="1880016" y="2087719"/>
                </a:lnTo>
                <a:lnTo>
                  <a:pt x="1880016" y="2087718"/>
                </a:lnTo>
                <a:lnTo>
                  <a:pt x="1922882" y="2099459"/>
                </a:lnTo>
                <a:close/>
                <a:moveTo>
                  <a:pt x="2072689" y="1361414"/>
                </a:moveTo>
                <a:lnTo>
                  <a:pt x="1986661" y="1332248"/>
                </a:lnTo>
                <a:lnTo>
                  <a:pt x="1915346" y="1301028"/>
                </a:lnTo>
                <a:lnTo>
                  <a:pt x="1908502" y="1310614"/>
                </a:lnTo>
                <a:lnTo>
                  <a:pt x="1915345" y="1301028"/>
                </a:lnTo>
                <a:lnTo>
                  <a:pt x="1986662" y="1332247"/>
                </a:lnTo>
                <a:lnTo>
                  <a:pt x="2072688" y="1361413"/>
                </a:lnTo>
                <a:close/>
                <a:moveTo>
                  <a:pt x="1960249" y="2004197"/>
                </a:moveTo>
                <a:lnTo>
                  <a:pt x="1934444" y="2028090"/>
                </a:lnTo>
                <a:lnTo>
                  <a:pt x="1960249" y="2004196"/>
                </a:lnTo>
                <a:close/>
                <a:moveTo>
                  <a:pt x="2102643" y="1847862"/>
                </a:moveTo>
                <a:lnTo>
                  <a:pt x="2099913" y="1851826"/>
                </a:lnTo>
                <a:lnTo>
                  <a:pt x="2020627" y="1942908"/>
                </a:lnTo>
                <a:lnTo>
                  <a:pt x="2099912" y="1851827"/>
                </a:lnTo>
                <a:close/>
                <a:moveTo>
                  <a:pt x="2106883" y="1841702"/>
                </a:moveTo>
                <a:lnTo>
                  <a:pt x="2099909" y="1851825"/>
                </a:lnTo>
                <a:lnTo>
                  <a:pt x="2020625" y="1942908"/>
                </a:lnTo>
                <a:lnTo>
                  <a:pt x="2020624" y="1942909"/>
                </a:lnTo>
                <a:lnTo>
                  <a:pt x="2011048" y="1953910"/>
                </a:lnTo>
                <a:lnTo>
                  <a:pt x="1996465" y="1970663"/>
                </a:lnTo>
                <a:lnTo>
                  <a:pt x="1960248" y="2004197"/>
                </a:lnTo>
                <a:lnTo>
                  <a:pt x="2008175" y="1730215"/>
                </a:lnTo>
                <a:lnTo>
                  <a:pt x="1959026" y="1670054"/>
                </a:lnTo>
                <a:lnTo>
                  <a:pt x="1945974" y="1651593"/>
                </a:lnTo>
                <a:lnTo>
                  <a:pt x="1945976" y="1651592"/>
                </a:lnTo>
                <a:lnTo>
                  <a:pt x="1959026" y="1670052"/>
                </a:lnTo>
                <a:lnTo>
                  <a:pt x="2008176" y="1730213"/>
                </a:lnTo>
                <a:lnTo>
                  <a:pt x="2008176" y="1730215"/>
                </a:lnTo>
                <a:lnTo>
                  <a:pt x="2049566" y="1780877"/>
                </a:lnTo>
                <a:close/>
                <a:moveTo>
                  <a:pt x="2078439" y="2005200"/>
                </a:moveTo>
                <a:lnTo>
                  <a:pt x="2077935" y="2005831"/>
                </a:lnTo>
                <a:lnTo>
                  <a:pt x="2077657" y="2006178"/>
                </a:lnTo>
                <a:close/>
                <a:moveTo>
                  <a:pt x="2090577" y="1990031"/>
                </a:moveTo>
                <a:lnTo>
                  <a:pt x="2090577" y="1990031"/>
                </a:lnTo>
                <a:lnTo>
                  <a:pt x="2078905" y="2004619"/>
                </a:lnTo>
                <a:close/>
                <a:moveTo>
                  <a:pt x="2158752" y="1894781"/>
                </a:moveTo>
                <a:lnTo>
                  <a:pt x="2158751" y="1894781"/>
                </a:lnTo>
                <a:lnTo>
                  <a:pt x="2158752" y="1894781"/>
                </a:lnTo>
                <a:lnTo>
                  <a:pt x="2145077" y="1882230"/>
                </a:lnTo>
                <a:lnTo>
                  <a:pt x="2131729" y="1868066"/>
                </a:lnTo>
                <a:lnTo>
                  <a:pt x="2106886" y="1841703"/>
                </a:lnTo>
                <a:lnTo>
                  <a:pt x="2106885" y="1841704"/>
                </a:lnTo>
                <a:lnTo>
                  <a:pt x="2145076" y="1882231"/>
                </a:lnTo>
                <a:lnTo>
                  <a:pt x="2158751" y="1894782"/>
                </a:lnTo>
                <a:lnTo>
                  <a:pt x="2113301" y="1961633"/>
                </a:lnTo>
                <a:lnTo>
                  <a:pt x="2090578" y="1990031"/>
                </a:lnTo>
                <a:lnTo>
                  <a:pt x="2090578" y="1990031"/>
                </a:lnTo>
                <a:lnTo>
                  <a:pt x="2090579" y="1990030"/>
                </a:lnTo>
                <a:lnTo>
                  <a:pt x="2090579" y="1990030"/>
                </a:lnTo>
                <a:lnTo>
                  <a:pt x="2113302" y="1961632"/>
                </a:lnTo>
                <a:close/>
                <a:moveTo>
                  <a:pt x="2229838" y="1644700"/>
                </a:moveTo>
                <a:lnTo>
                  <a:pt x="2188388" y="1723379"/>
                </a:lnTo>
                <a:lnTo>
                  <a:pt x="2106886" y="1841701"/>
                </a:lnTo>
                <a:lnTo>
                  <a:pt x="2106886" y="1841701"/>
                </a:lnTo>
                <a:lnTo>
                  <a:pt x="2188389" y="1723379"/>
                </a:lnTo>
                <a:lnTo>
                  <a:pt x="2205280" y="1691316"/>
                </a:lnTo>
                <a:close/>
                <a:moveTo>
                  <a:pt x="2321654" y="1416849"/>
                </a:moveTo>
                <a:lnTo>
                  <a:pt x="2316065" y="1440054"/>
                </a:lnTo>
                <a:cubicBezTo>
                  <a:pt x="2300624" y="1490015"/>
                  <a:pt x="2282143" y="1538671"/>
                  <a:pt x="2260803" y="1585926"/>
                </a:cubicBezTo>
                <a:lnTo>
                  <a:pt x="2229838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55809" y="1595406"/>
                </a:lnTo>
                <a:lnTo>
                  <a:pt x="2260804" y="1585926"/>
                </a:lnTo>
                <a:lnTo>
                  <a:pt x="2316066" y="1440054"/>
                </a:lnTo>
                <a:lnTo>
                  <a:pt x="2317586" y="1433743"/>
                </a:lnTo>
                <a:close/>
                <a:moveTo>
                  <a:pt x="2353082" y="1286367"/>
                </a:moveTo>
                <a:lnTo>
                  <a:pt x="2353082" y="1286367"/>
                </a:lnTo>
                <a:lnTo>
                  <a:pt x="2352434" y="1289059"/>
                </a:lnTo>
                <a:close/>
                <a:moveTo>
                  <a:pt x="2353084" y="1286365"/>
                </a:moveTo>
                <a:lnTo>
                  <a:pt x="2355196" y="1267241"/>
                </a:lnTo>
                <a:lnTo>
                  <a:pt x="2355195" y="1267241"/>
                </a:lnTo>
                <a:lnTo>
                  <a:pt x="2370435" y="1129237"/>
                </a:lnTo>
                <a:lnTo>
                  <a:pt x="2368384" y="999413"/>
                </a:lnTo>
                <a:lnTo>
                  <a:pt x="2368684" y="1018402"/>
                </a:lnTo>
                <a:lnTo>
                  <a:pt x="2370435" y="1129238"/>
                </a:lnTo>
                <a:lnTo>
                  <a:pt x="2355195" y="1267242"/>
                </a:lnTo>
                <a:lnTo>
                  <a:pt x="2355196" y="1267242"/>
                </a:lnTo>
                <a:lnTo>
                  <a:pt x="2353084" y="1286367"/>
                </a:lnTo>
                <a:lnTo>
                  <a:pt x="2352772" y="1287660"/>
                </a:lnTo>
                <a:close/>
                <a:moveTo>
                  <a:pt x="2425492" y="1329324"/>
                </a:moveTo>
                <a:lnTo>
                  <a:pt x="2352125" y="1290349"/>
                </a:lnTo>
                <a:lnTo>
                  <a:pt x="2352125" y="1290350"/>
                </a:lnTo>
                <a:close/>
                <a:moveTo>
                  <a:pt x="2696026" y="793222"/>
                </a:moveTo>
                <a:lnTo>
                  <a:pt x="2684957" y="826385"/>
                </a:lnTo>
                <a:lnTo>
                  <a:pt x="2684956" y="826392"/>
                </a:lnTo>
                <a:lnTo>
                  <a:pt x="2674978" y="856284"/>
                </a:lnTo>
                <a:lnTo>
                  <a:pt x="2612277" y="1018790"/>
                </a:lnTo>
                <a:lnTo>
                  <a:pt x="2612276" y="1018790"/>
                </a:lnTo>
                <a:lnTo>
                  <a:pt x="2575533" y="1114021"/>
                </a:lnTo>
                <a:lnTo>
                  <a:pt x="2469660" y="1352789"/>
                </a:lnTo>
                <a:lnTo>
                  <a:pt x="2435215" y="1334491"/>
                </a:lnTo>
                <a:lnTo>
                  <a:pt x="2467081" y="1358120"/>
                </a:lnTo>
                <a:lnTo>
                  <a:pt x="2436121" y="1418951"/>
                </a:lnTo>
                <a:lnTo>
                  <a:pt x="2414239" y="1419441"/>
                </a:lnTo>
                <a:lnTo>
                  <a:pt x="2415372" y="1419826"/>
                </a:lnTo>
                <a:lnTo>
                  <a:pt x="2433533" y="1424041"/>
                </a:lnTo>
                <a:lnTo>
                  <a:pt x="2355513" y="1577346"/>
                </a:lnTo>
                <a:lnTo>
                  <a:pt x="2322200" y="1634203"/>
                </a:lnTo>
                <a:lnTo>
                  <a:pt x="2445035" y="1612569"/>
                </a:lnTo>
                <a:lnTo>
                  <a:pt x="2552331" y="1584564"/>
                </a:lnTo>
                <a:lnTo>
                  <a:pt x="2548582" y="1605998"/>
                </a:lnTo>
                <a:lnTo>
                  <a:pt x="2548581" y="1605999"/>
                </a:lnTo>
                <a:lnTo>
                  <a:pt x="2488931" y="1693738"/>
                </a:lnTo>
                <a:cubicBezTo>
                  <a:pt x="2447112" y="1750566"/>
                  <a:pt x="2404669" y="1803627"/>
                  <a:pt x="2361750" y="1852682"/>
                </a:cubicBezTo>
                <a:lnTo>
                  <a:pt x="2244946" y="1973865"/>
                </a:lnTo>
                <a:lnTo>
                  <a:pt x="2231717" y="1987592"/>
                </a:lnTo>
                <a:lnTo>
                  <a:pt x="2172420" y="2036762"/>
                </a:lnTo>
                <a:lnTo>
                  <a:pt x="2099729" y="2097041"/>
                </a:lnTo>
                <a:lnTo>
                  <a:pt x="2087755" y="2104473"/>
                </a:lnTo>
                <a:lnTo>
                  <a:pt x="2087753" y="2104473"/>
                </a:lnTo>
                <a:lnTo>
                  <a:pt x="2087754" y="2104472"/>
                </a:lnTo>
                <a:lnTo>
                  <a:pt x="2032316" y="2083853"/>
                </a:lnTo>
                <a:lnTo>
                  <a:pt x="2019361" y="2079034"/>
                </a:lnTo>
                <a:lnTo>
                  <a:pt x="2019360" y="2079034"/>
                </a:lnTo>
                <a:lnTo>
                  <a:pt x="2032316" y="2083853"/>
                </a:lnTo>
                <a:lnTo>
                  <a:pt x="2087753" y="2104473"/>
                </a:lnTo>
                <a:lnTo>
                  <a:pt x="2061481" y="2120778"/>
                </a:lnTo>
                <a:lnTo>
                  <a:pt x="2061480" y="2120777"/>
                </a:lnTo>
                <a:lnTo>
                  <a:pt x="1966681" y="2179608"/>
                </a:lnTo>
                <a:lnTo>
                  <a:pt x="1926718" y="2195886"/>
                </a:lnTo>
                <a:lnTo>
                  <a:pt x="1942975" y="2102946"/>
                </a:lnTo>
                <a:lnTo>
                  <a:pt x="1993249" y="2111667"/>
                </a:lnTo>
                <a:lnTo>
                  <a:pt x="2001798" y="2100983"/>
                </a:lnTo>
                <a:lnTo>
                  <a:pt x="2017149" y="2081798"/>
                </a:lnTo>
                <a:lnTo>
                  <a:pt x="2019358" y="2079036"/>
                </a:lnTo>
                <a:lnTo>
                  <a:pt x="2019359" y="2079035"/>
                </a:lnTo>
                <a:lnTo>
                  <a:pt x="2017149" y="2081798"/>
                </a:lnTo>
                <a:lnTo>
                  <a:pt x="1993249" y="2111666"/>
                </a:lnTo>
                <a:lnTo>
                  <a:pt x="1942975" y="2102945"/>
                </a:lnTo>
                <a:lnTo>
                  <a:pt x="1960249" y="2004198"/>
                </a:lnTo>
                <a:lnTo>
                  <a:pt x="1960250" y="2004197"/>
                </a:lnTo>
                <a:lnTo>
                  <a:pt x="1960250" y="2004197"/>
                </a:lnTo>
                <a:lnTo>
                  <a:pt x="1996467" y="1970663"/>
                </a:lnTo>
                <a:lnTo>
                  <a:pt x="2000928" y="1965537"/>
                </a:lnTo>
                <a:lnTo>
                  <a:pt x="2011049" y="1953909"/>
                </a:lnTo>
                <a:lnTo>
                  <a:pt x="2020625" y="1942908"/>
                </a:lnTo>
                <a:lnTo>
                  <a:pt x="2020626" y="1942909"/>
                </a:lnTo>
                <a:lnTo>
                  <a:pt x="2020626" y="1942908"/>
                </a:lnTo>
                <a:lnTo>
                  <a:pt x="2020626" y="1942908"/>
                </a:lnTo>
                <a:lnTo>
                  <a:pt x="2020627" y="1942907"/>
                </a:lnTo>
                <a:lnTo>
                  <a:pt x="2099911" y="1851824"/>
                </a:lnTo>
                <a:lnTo>
                  <a:pt x="2106885" y="1841701"/>
                </a:lnTo>
                <a:lnTo>
                  <a:pt x="2049567" y="1780876"/>
                </a:lnTo>
                <a:lnTo>
                  <a:pt x="2043430" y="1773364"/>
                </a:lnTo>
                <a:lnTo>
                  <a:pt x="2008177" y="1730214"/>
                </a:lnTo>
                <a:lnTo>
                  <a:pt x="2008177" y="1730213"/>
                </a:lnTo>
                <a:lnTo>
                  <a:pt x="2008176" y="1730212"/>
                </a:lnTo>
                <a:lnTo>
                  <a:pt x="2072689" y="1361412"/>
                </a:lnTo>
                <a:lnTo>
                  <a:pt x="2076285" y="1362632"/>
                </a:lnTo>
                <a:lnTo>
                  <a:pt x="2072689" y="1361412"/>
                </a:lnTo>
                <a:lnTo>
                  <a:pt x="2072689" y="1361411"/>
                </a:lnTo>
                <a:lnTo>
                  <a:pt x="2104454" y="1372181"/>
                </a:lnTo>
                <a:lnTo>
                  <a:pt x="2119105" y="1377148"/>
                </a:lnTo>
                <a:lnTo>
                  <a:pt x="2072689" y="1361411"/>
                </a:lnTo>
                <a:lnTo>
                  <a:pt x="2142990" y="959524"/>
                </a:lnTo>
                <a:lnTo>
                  <a:pt x="2030034" y="939765"/>
                </a:lnTo>
                <a:lnTo>
                  <a:pt x="1951623" y="926049"/>
                </a:lnTo>
                <a:lnTo>
                  <a:pt x="1966113" y="862378"/>
                </a:lnTo>
                <a:lnTo>
                  <a:pt x="1971400" y="839152"/>
                </a:lnTo>
                <a:cubicBezTo>
                  <a:pt x="2018235" y="658281"/>
                  <a:pt x="2078718" y="491369"/>
                  <a:pt x="2150233" y="342940"/>
                </a:cubicBezTo>
                <a:lnTo>
                  <a:pt x="2150719" y="342020"/>
                </a:lnTo>
                <a:lnTo>
                  <a:pt x="2150720" y="342020"/>
                </a:lnTo>
                <a:lnTo>
                  <a:pt x="2151214" y="341083"/>
                </a:lnTo>
                <a:lnTo>
                  <a:pt x="2151972" y="342239"/>
                </a:lnTo>
                <a:lnTo>
                  <a:pt x="2151971" y="342239"/>
                </a:lnTo>
                <a:lnTo>
                  <a:pt x="2176455" y="379633"/>
                </a:lnTo>
                <a:cubicBezTo>
                  <a:pt x="2257922" y="518890"/>
                  <a:pt x="2315846" y="666875"/>
                  <a:pt x="2346519" y="819393"/>
                </a:cubicBezTo>
                <a:lnTo>
                  <a:pt x="2358566" y="905797"/>
                </a:lnTo>
                <a:lnTo>
                  <a:pt x="2311621" y="929737"/>
                </a:lnTo>
                <a:lnTo>
                  <a:pt x="2228969" y="982399"/>
                </a:lnTo>
                <a:lnTo>
                  <a:pt x="2228968" y="982399"/>
                </a:lnTo>
                <a:lnTo>
                  <a:pt x="2216563" y="990304"/>
                </a:lnTo>
                <a:lnTo>
                  <a:pt x="2133809" y="1054888"/>
                </a:lnTo>
                <a:lnTo>
                  <a:pt x="2133810" y="1054890"/>
                </a:lnTo>
                <a:lnTo>
                  <a:pt x="2216563" y="990305"/>
                </a:lnTo>
                <a:lnTo>
                  <a:pt x="2228968" y="982400"/>
                </a:lnTo>
                <a:lnTo>
                  <a:pt x="2228969" y="982400"/>
                </a:lnTo>
                <a:lnTo>
                  <a:pt x="2311621" y="929738"/>
                </a:lnTo>
                <a:lnTo>
                  <a:pt x="2358566" y="905798"/>
                </a:lnTo>
                <a:lnTo>
                  <a:pt x="2367972" y="973270"/>
                </a:lnTo>
                <a:lnTo>
                  <a:pt x="2368385" y="999412"/>
                </a:lnTo>
                <a:lnTo>
                  <a:pt x="2368386" y="999413"/>
                </a:lnTo>
                <a:lnTo>
                  <a:pt x="2367974" y="973269"/>
                </a:lnTo>
                <a:lnTo>
                  <a:pt x="2358567" y="905797"/>
                </a:lnTo>
                <a:lnTo>
                  <a:pt x="2412150" y="878473"/>
                </a:lnTo>
                <a:cubicBezTo>
                  <a:pt x="2480842" y="847503"/>
                  <a:pt x="2552728" y="823053"/>
                  <a:pt x="2626899" y="805766"/>
                </a:cubicBezTo>
                <a:lnTo>
                  <a:pt x="2690582" y="794211"/>
                </a:lnTo>
                <a:lnTo>
                  <a:pt x="2690583" y="794210"/>
                </a:lnTo>
                <a:close/>
                <a:moveTo>
                  <a:pt x="2565489" y="1581131"/>
                </a:moveTo>
                <a:lnTo>
                  <a:pt x="2548582" y="1605999"/>
                </a:lnTo>
                <a:lnTo>
                  <a:pt x="2552332" y="158456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14DEC57-A78E-4D34-AD57-73D492004287}"/>
              </a:ext>
            </a:extLst>
          </p:cNvPr>
          <p:cNvSpPr/>
          <p:nvPr/>
        </p:nvSpPr>
        <p:spPr>
          <a:xfrm rot="15604671">
            <a:off x="3694995" y="1873476"/>
            <a:ext cx="2696026" cy="2209370"/>
          </a:xfrm>
          <a:custGeom>
            <a:avLst/>
            <a:gdLst>
              <a:gd name="connsiteX0" fmla="*/ 968714 w 2696026"/>
              <a:gd name="connsiteY0" fmla="*/ 275132 h 2209370"/>
              <a:gd name="connsiteX1" fmla="*/ 853124 w 2696026"/>
              <a:gd name="connsiteY1" fmla="*/ 264859 h 2209370"/>
              <a:gd name="connsiteX2" fmla="*/ 830495 w 2696026"/>
              <a:gd name="connsiteY2" fmla="*/ 261471 h 2209370"/>
              <a:gd name="connsiteX3" fmla="*/ 832314 w 2696026"/>
              <a:gd name="connsiteY3" fmla="*/ 237307 h 2209370"/>
              <a:gd name="connsiteX4" fmla="*/ 851965 w 2696026"/>
              <a:gd name="connsiteY4" fmla="*/ 128581 h 2209370"/>
              <a:gd name="connsiteX5" fmla="*/ 855886 w 2696026"/>
              <a:gd name="connsiteY5" fmla="*/ 115521 h 2209370"/>
              <a:gd name="connsiteX6" fmla="*/ 855887 w 2696026"/>
              <a:gd name="connsiteY6" fmla="*/ 115521 h 2209370"/>
              <a:gd name="connsiteX7" fmla="*/ 856119 w 2696026"/>
              <a:gd name="connsiteY7" fmla="*/ 114745 h 2209370"/>
              <a:gd name="connsiteX8" fmla="*/ 856733 w 2696026"/>
              <a:gd name="connsiteY8" fmla="*/ 115669 h 2209370"/>
              <a:gd name="connsiteX9" fmla="*/ 910316 w 2696026"/>
              <a:gd name="connsiteY9" fmla="*/ 196219 h 2209370"/>
              <a:gd name="connsiteX10" fmla="*/ 1574763 w 2696026"/>
              <a:gd name="connsiteY10" fmla="*/ 838445 h 2209370"/>
              <a:gd name="connsiteX11" fmla="*/ 1483334 w 2696026"/>
              <a:gd name="connsiteY11" fmla="*/ 812348 h 2209370"/>
              <a:gd name="connsiteX12" fmla="*/ 1418061 w 2696026"/>
              <a:gd name="connsiteY12" fmla="*/ 789528 h 2209370"/>
              <a:gd name="connsiteX13" fmla="*/ 1301168 w 2696026"/>
              <a:gd name="connsiteY13" fmla="*/ 673194 h 2209370"/>
              <a:gd name="connsiteX14" fmla="*/ 1208611 w 2696026"/>
              <a:gd name="connsiteY14" fmla="*/ 571196 h 2209370"/>
              <a:gd name="connsiteX15" fmla="*/ 1301166 w 2696026"/>
              <a:gd name="connsiteY15" fmla="*/ 673195 h 2209370"/>
              <a:gd name="connsiteX16" fmla="*/ 1418060 w 2696026"/>
              <a:gd name="connsiteY16" fmla="*/ 789529 h 2209370"/>
              <a:gd name="connsiteX17" fmla="*/ 1219230 w 2696026"/>
              <a:gd name="connsiteY17" fmla="*/ 720019 h 2209370"/>
              <a:gd name="connsiteX18" fmla="*/ 1184387 w 2696026"/>
              <a:gd name="connsiteY18" fmla="*/ 705493 h 2209370"/>
              <a:gd name="connsiteX19" fmla="*/ 1184387 w 2696026"/>
              <a:gd name="connsiteY19" fmla="*/ 705494 h 2209370"/>
              <a:gd name="connsiteX20" fmla="*/ 1005139 w 2696026"/>
              <a:gd name="connsiteY20" fmla="*/ 630757 h 2209370"/>
              <a:gd name="connsiteX21" fmla="*/ 1005138 w 2696026"/>
              <a:gd name="connsiteY21" fmla="*/ 630755 h 2209370"/>
              <a:gd name="connsiteX22" fmla="*/ 967596 w 2696026"/>
              <a:gd name="connsiteY22" fmla="*/ 615101 h 2209370"/>
              <a:gd name="connsiteX23" fmla="*/ 834968 w 2696026"/>
              <a:gd name="connsiteY23" fmla="*/ 550298 h 2209370"/>
              <a:gd name="connsiteX24" fmla="*/ 834968 w 2696026"/>
              <a:gd name="connsiteY24" fmla="*/ 550296 h 2209370"/>
              <a:gd name="connsiteX25" fmla="*/ 751858 w 2696026"/>
              <a:gd name="connsiteY25" fmla="*/ 509687 h 2209370"/>
              <a:gd name="connsiteX26" fmla="*/ 750131 w 2696026"/>
              <a:gd name="connsiteY26" fmla="*/ 485408 h 2209370"/>
              <a:gd name="connsiteX27" fmla="*/ 751858 w 2696026"/>
              <a:gd name="connsiteY27" fmla="*/ 509687 h 2209370"/>
              <a:gd name="connsiteX28" fmla="*/ 729502 w 2696026"/>
              <a:gd name="connsiteY28" fmla="*/ 498764 h 2209370"/>
              <a:gd name="connsiteX29" fmla="*/ 529026 w 2696026"/>
              <a:gd name="connsiteY29" fmla="*/ 385213 h 2209370"/>
              <a:gd name="connsiteX30" fmla="*/ 506017 w 2696026"/>
              <a:gd name="connsiteY30" fmla="*/ 372181 h 2209370"/>
              <a:gd name="connsiteX31" fmla="*/ 370783 w 2696026"/>
              <a:gd name="connsiteY31" fmla="*/ 283900 h 2209370"/>
              <a:gd name="connsiteX32" fmla="*/ 373669 w 2696026"/>
              <a:gd name="connsiteY32" fmla="*/ 164549 h 2209370"/>
              <a:gd name="connsiteX33" fmla="*/ 373799 w 2696026"/>
              <a:gd name="connsiteY33" fmla="*/ 162625 h 2209370"/>
              <a:gd name="connsiteX34" fmla="*/ 373668 w 2696026"/>
              <a:gd name="connsiteY34" fmla="*/ 164550 h 2209370"/>
              <a:gd name="connsiteX35" fmla="*/ 370782 w 2696026"/>
              <a:gd name="connsiteY35" fmla="*/ 283899 h 2209370"/>
              <a:gd name="connsiteX36" fmla="*/ 337127 w 2696026"/>
              <a:gd name="connsiteY36" fmla="*/ 261929 h 2209370"/>
              <a:gd name="connsiteX37" fmla="*/ 298213 w 2696026"/>
              <a:gd name="connsiteY37" fmla="*/ 236527 h 2209370"/>
              <a:gd name="connsiteX38" fmla="*/ 107160 w 2696026"/>
              <a:gd name="connsiteY38" fmla="*/ 92967 h 2209370"/>
              <a:gd name="connsiteX39" fmla="*/ 13587 w 2696026"/>
              <a:gd name="connsiteY39" fmla="*/ 11789 h 2209370"/>
              <a:gd name="connsiteX40" fmla="*/ 13587 w 2696026"/>
              <a:gd name="connsiteY40" fmla="*/ 11788 h 2209370"/>
              <a:gd name="connsiteX41" fmla="*/ 0 w 2696026"/>
              <a:gd name="connsiteY41" fmla="*/ 0 h 2209370"/>
              <a:gd name="connsiteX42" fmla="*/ 14323 w 2696026"/>
              <a:gd name="connsiteY42" fmla="*/ 7581 h 2209370"/>
              <a:gd name="connsiteX43" fmla="*/ 14324 w 2696026"/>
              <a:gd name="connsiteY43" fmla="*/ 7582 h 2209370"/>
              <a:gd name="connsiteX44" fmla="*/ 107939 w 2696026"/>
              <a:gd name="connsiteY44" fmla="*/ 57127 h 2209370"/>
              <a:gd name="connsiteX45" fmla="*/ 239952 w 2696026"/>
              <a:gd name="connsiteY45" fmla="*/ 114610 h 2209370"/>
              <a:gd name="connsiteX46" fmla="*/ 353862 w 2696026"/>
              <a:gd name="connsiteY46" fmla="*/ 154906 h 2209370"/>
              <a:gd name="connsiteX47" fmla="*/ 373843 w 2696026"/>
              <a:gd name="connsiteY47" fmla="*/ 161974 h 2209370"/>
              <a:gd name="connsiteX48" fmla="*/ 373843 w 2696026"/>
              <a:gd name="connsiteY48" fmla="*/ 161974 h 2209370"/>
              <a:gd name="connsiteX49" fmla="*/ 381338 w 2696026"/>
              <a:gd name="connsiteY49" fmla="*/ 164626 h 2209370"/>
              <a:gd name="connsiteX50" fmla="*/ 531238 w 2696026"/>
              <a:gd name="connsiteY50" fmla="*/ 206676 h 2209370"/>
              <a:gd name="connsiteX51" fmla="*/ 535079 w 2696026"/>
              <a:gd name="connsiteY51" fmla="*/ 207493 h 2209370"/>
              <a:gd name="connsiteX52" fmla="*/ 536047 w 2696026"/>
              <a:gd name="connsiteY52" fmla="*/ 194629 h 2209370"/>
              <a:gd name="connsiteX53" fmla="*/ 555698 w 2696026"/>
              <a:gd name="connsiteY53" fmla="*/ 85903 h 2209370"/>
              <a:gd name="connsiteX54" fmla="*/ 559852 w 2696026"/>
              <a:gd name="connsiteY54" fmla="*/ 72068 h 2209370"/>
              <a:gd name="connsiteX55" fmla="*/ 614048 w 2696026"/>
              <a:gd name="connsiteY55" fmla="*/ 153541 h 2209370"/>
              <a:gd name="connsiteX56" fmla="*/ 676241 w 2696026"/>
              <a:gd name="connsiteY56" fmla="*/ 237579 h 2209370"/>
              <a:gd name="connsiteX57" fmla="*/ 737515 w 2696026"/>
              <a:gd name="connsiteY57" fmla="*/ 320376 h 2209370"/>
              <a:gd name="connsiteX58" fmla="*/ 745521 w 2696026"/>
              <a:gd name="connsiteY58" fmla="*/ 330140 h 2209370"/>
              <a:gd name="connsiteX59" fmla="*/ 746877 w 2696026"/>
              <a:gd name="connsiteY59" fmla="*/ 392100 h 2209370"/>
              <a:gd name="connsiteX60" fmla="*/ 745521 w 2696026"/>
              <a:gd name="connsiteY60" fmla="*/ 330141 h 2209370"/>
              <a:gd name="connsiteX61" fmla="*/ 825282 w 2696026"/>
              <a:gd name="connsiteY61" fmla="*/ 427415 h 2209370"/>
              <a:gd name="connsiteX62" fmla="*/ 823726 w 2696026"/>
              <a:gd name="connsiteY62" fmla="*/ 351357 h 2209370"/>
              <a:gd name="connsiteX63" fmla="*/ 830493 w 2696026"/>
              <a:gd name="connsiteY63" fmla="*/ 261472 h 2209370"/>
              <a:gd name="connsiteX64" fmla="*/ 853123 w 2696026"/>
              <a:gd name="connsiteY64" fmla="*/ 264860 h 2209370"/>
              <a:gd name="connsiteX65" fmla="*/ 968713 w 2696026"/>
              <a:gd name="connsiteY65" fmla="*/ 275133 h 2209370"/>
              <a:gd name="connsiteX66" fmla="*/ 1033781 w 2696026"/>
              <a:gd name="connsiteY66" fmla="*/ 363056 h 2209370"/>
              <a:gd name="connsiteX67" fmla="*/ 1157239 w 2696026"/>
              <a:gd name="connsiteY67" fmla="*/ 513626 h 2209370"/>
              <a:gd name="connsiteX68" fmla="*/ 1157239 w 2696026"/>
              <a:gd name="connsiteY68" fmla="*/ 513625 h 2209370"/>
              <a:gd name="connsiteX69" fmla="*/ 1163002 w 2696026"/>
              <a:gd name="connsiteY69" fmla="*/ 520653 h 2209370"/>
              <a:gd name="connsiteX70" fmla="*/ 1157241 w 2696026"/>
              <a:gd name="connsiteY70" fmla="*/ 513624 h 2209370"/>
              <a:gd name="connsiteX71" fmla="*/ 1157009 w 2696026"/>
              <a:gd name="connsiteY71" fmla="*/ 511511 h 2209370"/>
              <a:gd name="connsiteX72" fmla="*/ 1154586 w 2696026"/>
              <a:gd name="connsiteY72" fmla="*/ 393032 h 2209370"/>
              <a:gd name="connsiteX73" fmla="*/ 1162788 w 2696026"/>
              <a:gd name="connsiteY73" fmla="*/ 284089 h 2209370"/>
              <a:gd name="connsiteX74" fmla="*/ 1163172 w 2696026"/>
              <a:gd name="connsiteY74" fmla="*/ 278985 h 2209370"/>
              <a:gd name="connsiteX75" fmla="*/ 1182394 w 2696026"/>
              <a:gd name="connsiteY75" fmla="*/ 172635 h 2209370"/>
              <a:gd name="connsiteX76" fmla="*/ 1182824 w 2696026"/>
              <a:gd name="connsiteY76" fmla="*/ 170259 h 2209370"/>
              <a:gd name="connsiteX77" fmla="*/ 1186978 w 2696026"/>
              <a:gd name="connsiteY77" fmla="*/ 156424 h 2209370"/>
              <a:gd name="connsiteX78" fmla="*/ 1199785 w 2696026"/>
              <a:gd name="connsiteY78" fmla="*/ 175678 h 2209370"/>
              <a:gd name="connsiteX79" fmla="*/ 1241174 w 2696026"/>
              <a:gd name="connsiteY79" fmla="*/ 237898 h 2209370"/>
              <a:gd name="connsiteX80" fmla="*/ 1274492 w 2696026"/>
              <a:gd name="connsiteY80" fmla="*/ 282917 h 2209370"/>
              <a:gd name="connsiteX81" fmla="*/ 1364640 w 2696026"/>
              <a:gd name="connsiteY81" fmla="*/ 404734 h 2209370"/>
              <a:gd name="connsiteX82" fmla="*/ 1496242 w 2696026"/>
              <a:gd name="connsiteY82" fmla="*/ 565232 h 2209370"/>
              <a:gd name="connsiteX83" fmla="*/ 1541341 w 2696026"/>
              <a:gd name="connsiteY83" fmla="*/ 614933 h 2209370"/>
              <a:gd name="connsiteX84" fmla="*/ 1541599 w 2696026"/>
              <a:gd name="connsiteY84" fmla="*/ 621067 h 2209370"/>
              <a:gd name="connsiteX85" fmla="*/ 1557445 w 2696026"/>
              <a:gd name="connsiteY85" fmla="*/ 751303 h 2209370"/>
              <a:gd name="connsiteX86" fmla="*/ 1795181 w 2696026"/>
              <a:gd name="connsiteY86" fmla="*/ 898685 h 2209370"/>
              <a:gd name="connsiteX87" fmla="*/ 1795161 w 2696026"/>
              <a:gd name="connsiteY87" fmla="*/ 898682 h 2209370"/>
              <a:gd name="connsiteX88" fmla="*/ 1795160 w 2696026"/>
              <a:gd name="connsiteY88" fmla="*/ 898681 h 2209370"/>
              <a:gd name="connsiteX89" fmla="*/ 1811091 w 2696026"/>
              <a:gd name="connsiteY89" fmla="*/ 902233 h 2209370"/>
              <a:gd name="connsiteX90" fmla="*/ 1795181 w 2696026"/>
              <a:gd name="connsiteY90" fmla="*/ 898685 h 2209370"/>
              <a:gd name="connsiteX91" fmla="*/ 1811219 w 2696026"/>
              <a:gd name="connsiteY91" fmla="*/ 901491 h 2209370"/>
              <a:gd name="connsiteX92" fmla="*/ 1742148 w 2696026"/>
              <a:gd name="connsiteY92" fmla="*/ 1720332 h 2209370"/>
              <a:gd name="connsiteX93" fmla="*/ 1735006 w 2696026"/>
              <a:gd name="connsiteY93" fmla="*/ 1751774 h 2209370"/>
              <a:gd name="connsiteX94" fmla="*/ 1735006 w 2696026"/>
              <a:gd name="connsiteY94" fmla="*/ 1751773 h 2209370"/>
              <a:gd name="connsiteX95" fmla="*/ 1720110 w 2696026"/>
              <a:gd name="connsiteY95" fmla="*/ 1875839 h 2209370"/>
              <a:gd name="connsiteX96" fmla="*/ 1720209 w 2696026"/>
              <a:gd name="connsiteY96" fmla="*/ 1871470 h 2209370"/>
              <a:gd name="connsiteX97" fmla="*/ 1735006 w 2696026"/>
              <a:gd name="connsiteY97" fmla="*/ 1751774 h 2209370"/>
              <a:gd name="connsiteX98" fmla="*/ 1720209 w 2696026"/>
              <a:gd name="connsiteY98" fmla="*/ 1871471 h 2209370"/>
              <a:gd name="connsiteX99" fmla="*/ 1888826 w 2696026"/>
              <a:gd name="connsiteY99" fmla="*/ 1289413 h 2209370"/>
              <a:gd name="connsiteX100" fmla="*/ 1888825 w 2696026"/>
              <a:gd name="connsiteY100" fmla="*/ 1289414 h 2209370"/>
              <a:gd name="connsiteX101" fmla="*/ 1896708 w 2696026"/>
              <a:gd name="connsiteY101" fmla="*/ 1218173 h 2209370"/>
              <a:gd name="connsiteX102" fmla="*/ 1903648 w 2696026"/>
              <a:gd name="connsiteY102" fmla="*/ 1176827 h 2209370"/>
              <a:gd name="connsiteX103" fmla="*/ 1903650 w 2696026"/>
              <a:gd name="connsiteY103" fmla="*/ 1176827 h 2209370"/>
              <a:gd name="connsiteX104" fmla="*/ 1896709 w 2696026"/>
              <a:gd name="connsiteY104" fmla="*/ 1218174 h 2209370"/>
              <a:gd name="connsiteX105" fmla="*/ 1966113 w 2696026"/>
              <a:gd name="connsiteY105" fmla="*/ 862379 h 2209370"/>
              <a:gd name="connsiteX106" fmla="*/ 1951623 w 2696026"/>
              <a:gd name="connsiteY106" fmla="*/ 926049 h 2209370"/>
              <a:gd name="connsiteX107" fmla="*/ 1828232 w 2696026"/>
              <a:gd name="connsiteY107" fmla="*/ 904465 h 2209370"/>
              <a:gd name="connsiteX108" fmla="*/ 1828232 w 2696026"/>
              <a:gd name="connsiteY108" fmla="*/ 904465 h 2209370"/>
              <a:gd name="connsiteX109" fmla="*/ 1951623 w 2696026"/>
              <a:gd name="connsiteY109" fmla="*/ 926050 h 2209370"/>
              <a:gd name="connsiteX110" fmla="*/ 1951623 w 2696026"/>
              <a:gd name="connsiteY110" fmla="*/ 926050 h 2209370"/>
              <a:gd name="connsiteX111" fmla="*/ 1949997 w 2696026"/>
              <a:gd name="connsiteY111" fmla="*/ 933196 h 2209370"/>
              <a:gd name="connsiteX112" fmla="*/ 1949997 w 2696026"/>
              <a:gd name="connsiteY112" fmla="*/ 933196 h 2209370"/>
              <a:gd name="connsiteX113" fmla="*/ 1949997 w 2696026"/>
              <a:gd name="connsiteY113" fmla="*/ 933197 h 2209370"/>
              <a:gd name="connsiteX114" fmla="*/ 1890474 w 2696026"/>
              <a:gd name="connsiteY114" fmla="*/ 919927 h 2209370"/>
              <a:gd name="connsiteX115" fmla="*/ 1835861 w 2696026"/>
              <a:gd name="connsiteY115" fmla="*/ 907754 h 2209370"/>
              <a:gd name="connsiteX116" fmla="*/ 1830837 w 2696026"/>
              <a:gd name="connsiteY116" fmla="*/ 906633 h 2209370"/>
              <a:gd name="connsiteX117" fmla="*/ 1830590 w 2696026"/>
              <a:gd name="connsiteY117" fmla="*/ 906578 h 2209370"/>
              <a:gd name="connsiteX118" fmla="*/ 1830589 w 2696026"/>
              <a:gd name="connsiteY118" fmla="*/ 906578 h 2209370"/>
              <a:gd name="connsiteX119" fmla="*/ 1830588 w 2696026"/>
              <a:gd name="connsiteY119" fmla="*/ 906577 h 2209370"/>
              <a:gd name="connsiteX120" fmla="*/ 1811093 w 2696026"/>
              <a:gd name="connsiteY120" fmla="*/ 902233 h 2209370"/>
              <a:gd name="connsiteX121" fmla="*/ 1811222 w 2696026"/>
              <a:gd name="connsiteY121" fmla="*/ 901490 h 2209370"/>
              <a:gd name="connsiteX122" fmla="*/ 1828232 w 2696026"/>
              <a:gd name="connsiteY122" fmla="*/ 904465 h 2209370"/>
              <a:gd name="connsiteX123" fmla="*/ 1828231 w 2696026"/>
              <a:gd name="connsiteY123" fmla="*/ 904464 h 2209370"/>
              <a:gd name="connsiteX124" fmla="*/ 1770975 w 2696026"/>
              <a:gd name="connsiteY124" fmla="*/ 853155 h 2209370"/>
              <a:gd name="connsiteX125" fmla="*/ 1728821 w 2696026"/>
              <a:gd name="connsiteY125" fmla="*/ 811204 h 2209370"/>
              <a:gd name="connsiteX126" fmla="*/ 1770975 w 2696026"/>
              <a:gd name="connsiteY126" fmla="*/ 853156 h 2209370"/>
              <a:gd name="connsiteX127" fmla="*/ 1828231 w 2696026"/>
              <a:gd name="connsiteY127" fmla="*/ 904464 h 2209370"/>
              <a:gd name="connsiteX128" fmla="*/ 1811221 w 2696026"/>
              <a:gd name="connsiteY128" fmla="*/ 901489 h 2209370"/>
              <a:gd name="connsiteX129" fmla="*/ 1795140 w 2696026"/>
              <a:gd name="connsiteY129" fmla="*/ 898676 h 2209370"/>
              <a:gd name="connsiteX130" fmla="*/ 1752367 w 2696026"/>
              <a:gd name="connsiteY130" fmla="*/ 889141 h 2209370"/>
              <a:gd name="connsiteX131" fmla="*/ 1574763 w 2696026"/>
              <a:gd name="connsiteY131" fmla="*/ 838445 h 2209370"/>
              <a:gd name="connsiteX132" fmla="*/ 1574763 w 2696026"/>
              <a:gd name="connsiteY132" fmla="*/ 838445 h 2209370"/>
              <a:gd name="connsiteX133" fmla="*/ 1574763 w 2696026"/>
              <a:gd name="connsiteY133" fmla="*/ 838444 h 2209370"/>
              <a:gd name="connsiteX134" fmla="*/ 1557446 w 2696026"/>
              <a:gd name="connsiteY134" fmla="*/ 751302 h 2209370"/>
              <a:gd name="connsiteX135" fmla="*/ 1541601 w 2696026"/>
              <a:gd name="connsiteY135" fmla="*/ 621066 h 2209370"/>
              <a:gd name="connsiteX136" fmla="*/ 1541341 w 2696026"/>
              <a:gd name="connsiteY136" fmla="*/ 614933 h 2209370"/>
              <a:gd name="connsiteX137" fmla="*/ 1536206 w 2696026"/>
              <a:gd name="connsiteY137" fmla="*/ 494180 h 2209370"/>
              <a:gd name="connsiteX138" fmla="*/ 1541186 w 2696026"/>
              <a:gd name="connsiteY138" fmla="*/ 371537 h 2209370"/>
              <a:gd name="connsiteX139" fmla="*/ 1555268 w 2696026"/>
              <a:gd name="connsiteY139" fmla="*/ 263219 h 2209370"/>
              <a:gd name="connsiteX140" fmla="*/ 1556464 w 2696026"/>
              <a:gd name="connsiteY140" fmla="*/ 254024 h 2209370"/>
              <a:gd name="connsiteX141" fmla="*/ 1558421 w 2696026"/>
              <a:gd name="connsiteY141" fmla="*/ 245471 h 2209370"/>
              <a:gd name="connsiteX142" fmla="*/ 1566904 w 2696026"/>
              <a:gd name="connsiteY142" fmla="*/ 261476 h 2209370"/>
              <a:gd name="connsiteX143" fmla="*/ 1595023 w 2696026"/>
              <a:gd name="connsiteY143" fmla="*/ 314530 h 2209370"/>
              <a:gd name="connsiteX144" fmla="*/ 1929914 w 2696026"/>
              <a:gd name="connsiteY144" fmla="*/ 818551 h 2209370"/>
              <a:gd name="connsiteX145" fmla="*/ 1740138 w 2696026"/>
              <a:gd name="connsiteY145" fmla="*/ 2182546 h 2209370"/>
              <a:gd name="connsiteX146" fmla="*/ 1740137 w 2696026"/>
              <a:gd name="connsiteY146" fmla="*/ 2182546 h 2209370"/>
              <a:gd name="connsiteX147" fmla="*/ 1740136 w 2696026"/>
              <a:gd name="connsiteY147" fmla="*/ 2182547 h 2209370"/>
              <a:gd name="connsiteX148" fmla="*/ 1726524 w 2696026"/>
              <a:gd name="connsiteY148" fmla="*/ 2105950 h 2209370"/>
              <a:gd name="connsiteX149" fmla="*/ 1721086 w 2696026"/>
              <a:gd name="connsiteY149" fmla="*/ 2035610 h 2209370"/>
              <a:gd name="connsiteX150" fmla="*/ 1717541 w 2696026"/>
              <a:gd name="connsiteY150" fmla="*/ 1989759 h 2209370"/>
              <a:gd name="connsiteX151" fmla="*/ 1721087 w 2696026"/>
              <a:gd name="connsiteY151" fmla="*/ 2035610 h 2209370"/>
              <a:gd name="connsiteX152" fmla="*/ 1721088 w 2696026"/>
              <a:gd name="connsiteY152" fmla="*/ 2035610 h 2209370"/>
              <a:gd name="connsiteX153" fmla="*/ 1726525 w 2696026"/>
              <a:gd name="connsiteY153" fmla="*/ 2105948 h 2209370"/>
              <a:gd name="connsiteX154" fmla="*/ 1899137 w 2696026"/>
              <a:gd name="connsiteY154" fmla="*/ 1325610 h 2209370"/>
              <a:gd name="connsiteX155" fmla="*/ 1881410 w 2696026"/>
              <a:gd name="connsiteY155" fmla="*/ 1356414 h 2209370"/>
              <a:gd name="connsiteX156" fmla="*/ 1881408 w 2696026"/>
              <a:gd name="connsiteY156" fmla="*/ 1356414 h 2209370"/>
              <a:gd name="connsiteX157" fmla="*/ 1847257 w 2696026"/>
              <a:gd name="connsiteY157" fmla="*/ 1415753 h 2209370"/>
              <a:gd name="connsiteX158" fmla="*/ 1881409 w 2696026"/>
              <a:gd name="connsiteY158" fmla="*/ 1356412 h 2209370"/>
              <a:gd name="connsiteX159" fmla="*/ 1867844 w 2696026"/>
              <a:gd name="connsiteY159" fmla="*/ 1539613 h 2209370"/>
              <a:gd name="connsiteX160" fmla="*/ 1867843 w 2696026"/>
              <a:gd name="connsiteY160" fmla="*/ 1539614 h 2209370"/>
              <a:gd name="connsiteX161" fmla="*/ 1823951 w 2696026"/>
              <a:gd name="connsiteY161" fmla="*/ 1467454 h 2209370"/>
              <a:gd name="connsiteX162" fmla="*/ 1799364 w 2696026"/>
              <a:gd name="connsiteY162" fmla="*/ 1521996 h 2209370"/>
              <a:gd name="connsiteX163" fmla="*/ 1761720 w 2696026"/>
              <a:gd name="connsiteY163" fmla="*/ 1634164 h 2209370"/>
              <a:gd name="connsiteX164" fmla="*/ 1761666 w 2696026"/>
              <a:gd name="connsiteY164" fmla="*/ 1634396 h 2209370"/>
              <a:gd name="connsiteX165" fmla="*/ 1761720 w 2696026"/>
              <a:gd name="connsiteY165" fmla="*/ 1634163 h 2209370"/>
              <a:gd name="connsiteX166" fmla="*/ 1799364 w 2696026"/>
              <a:gd name="connsiteY166" fmla="*/ 1521995 h 2209370"/>
              <a:gd name="connsiteX167" fmla="*/ 1823951 w 2696026"/>
              <a:gd name="connsiteY167" fmla="*/ 1467453 h 2209370"/>
              <a:gd name="connsiteX168" fmla="*/ 1847258 w 2696026"/>
              <a:gd name="connsiteY168" fmla="*/ 1415753 h 2209370"/>
              <a:gd name="connsiteX169" fmla="*/ 1823952 w 2696026"/>
              <a:gd name="connsiteY169" fmla="*/ 1467453 h 2209370"/>
              <a:gd name="connsiteX170" fmla="*/ 1908502 w 2696026"/>
              <a:gd name="connsiteY170" fmla="*/ 1310614 h 2209370"/>
              <a:gd name="connsiteX171" fmla="*/ 1904714 w 2696026"/>
              <a:gd name="connsiteY171" fmla="*/ 1315920 h 2209370"/>
              <a:gd name="connsiteX172" fmla="*/ 1899137 w 2696026"/>
              <a:gd name="connsiteY172" fmla="*/ 1325610 h 2209370"/>
              <a:gd name="connsiteX173" fmla="*/ 1904713 w 2696026"/>
              <a:gd name="connsiteY173" fmla="*/ 1315921 h 2209370"/>
              <a:gd name="connsiteX174" fmla="*/ 1973450 w 2696026"/>
              <a:gd name="connsiteY174" fmla="*/ 1220228 h 2209370"/>
              <a:gd name="connsiteX175" fmla="*/ 1971057 w 2696026"/>
              <a:gd name="connsiteY175" fmla="*/ 1222977 h 2209370"/>
              <a:gd name="connsiteX176" fmla="*/ 1915346 w 2696026"/>
              <a:gd name="connsiteY176" fmla="*/ 1301026 h 2209370"/>
              <a:gd name="connsiteX177" fmla="*/ 1971057 w 2696026"/>
              <a:gd name="connsiteY177" fmla="*/ 1222976 h 2209370"/>
              <a:gd name="connsiteX178" fmla="*/ 2050560 w 2696026"/>
              <a:gd name="connsiteY178" fmla="*/ 964616 h 2209370"/>
              <a:gd name="connsiteX179" fmla="*/ 2040095 w 2696026"/>
              <a:gd name="connsiteY179" fmla="*/ 951946 h 2209370"/>
              <a:gd name="connsiteX180" fmla="*/ 2040096 w 2696026"/>
              <a:gd name="connsiteY180" fmla="*/ 951946 h 2209370"/>
              <a:gd name="connsiteX181" fmla="*/ 1872953 w 2696026"/>
              <a:gd name="connsiteY181" fmla="*/ 2012962 h 2209370"/>
              <a:gd name="connsiteX182" fmla="*/ 1760857 w 2696026"/>
              <a:gd name="connsiteY182" fmla="*/ 1949120 h 2209370"/>
              <a:gd name="connsiteX183" fmla="*/ 1719091 w 2696026"/>
              <a:gd name="connsiteY183" fmla="*/ 1920985 h 2209370"/>
              <a:gd name="connsiteX184" fmla="*/ 1719091 w 2696026"/>
              <a:gd name="connsiteY184" fmla="*/ 1920986 h 2209370"/>
              <a:gd name="connsiteX185" fmla="*/ 1697361 w 2696026"/>
              <a:gd name="connsiteY185" fmla="*/ 1906346 h 2209370"/>
              <a:gd name="connsiteX186" fmla="*/ 1719090 w 2696026"/>
              <a:gd name="connsiteY186" fmla="*/ 1920984 h 2209370"/>
              <a:gd name="connsiteX187" fmla="*/ 1720110 w 2696026"/>
              <a:gd name="connsiteY187" fmla="*/ 1875839 h 2209370"/>
              <a:gd name="connsiteX188" fmla="*/ 1719091 w 2696026"/>
              <a:gd name="connsiteY188" fmla="*/ 1920984 h 2209370"/>
              <a:gd name="connsiteX189" fmla="*/ 1760856 w 2696026"/>
              <a:gd name="connsiteY189" fmla="*/ 1949118 h 2209370"/>
              <a:gd name="connsiteX190" fmla="*/ 1872952 w 2696026"/>
              <a:gd name="connsiteY190" fmla="*/ 2012960 h 2209370"/>
              <a:gd name="connsiteX191" fmla="*/ 2031322 w 2696026"/>
              <a:gd name="connsiteY191" fmla="*/ 1153798 h 2209370"/>
              <a:gd name="connsiteX192" fmla="*/ 1973451 w 2696026"/>
              <a:gd name="connsiteY192" fmla="*/ 1220228 h 2209370"/>
              <a:gd name="connsiteX193" fmla="*/ 1973452 w 2696026"/>
              <a:gd name="connsiteY193" fmla="*/ 1220227 h 2209370"/>
              <a:gd name="connsiteX194" fmla="*/ 1945975 w 2696026"/>
              <a:gd name="connsiteY194" fmla="*/ 1651592 h 2209370"/>
              <a:gd name="connsiteX195" fmla="*/ 1863071 w 2696026"/>
              <a:gd name="connsiteY195" fmla="*/ 1646702 h 2209370"/>
              <a:gd name="connsiteX196" fmla="*/ 1863071 w 2696026"/>
              <a:gd name="connsiteY196" fmla="*/ 1646701 h 2209370"/>
              <a:gd name="connsiteX197" fmla="*/ 1945972 w 2696026"/>
              <a:gd name="connsiteY197" fmla="*/ 1651590 h 2209370"/>
              <a:gd name="connsiteX198" fmla="*/ 2068291 w 2696026"/>
              <a:gd name="connsiteY198" fmla="*/ 1115916 h 2209370"/>
              <a:gd name="connsiteX199" fmla="*/ 2045601 w 2696026"/>
              <a:gd name="connsiteY199" fmla="*/ 1137405 h 2209370"/>
              <a:gd name="connsiteX200" fmla="*/ 2031320 w 2696026"/>
              <a:gd name="connsiteY200" fmla="*/ 1153798 h 2209370"/>
              <a:gd name="connsiteX201" fmla="*/ 2045600 w 2696026"/>
              <a:gd name="connsiteY201" fmla="*/ 1137406 h 2209370"/>
              <a:gd name="connsiteX202" fmla="*/ 1893611 w 2696026"/>
              <a:gd name="connsiteY202" fmla="*/ 2209370 h 2209370"/>
              <a:gd name="connsiteX203" fmla="*/ 1880014 w 2696026"/>
              <a:gd name="connsiteY203" fmla="*/ 2087719 h 2209370"/>
              <a:gd name="connsiteX204" fmla="*/ 1880015 w 2696026"/>
              <a:gd name="connsiteY204" fmla="*/ 2087719 h 2209370"/>
              <a:gd name="connsiteX205" fmla="*/ 1924449 w 2696026"/>
              <a:gd name="connsiteY205" fmla="*/ 2037342 h 2209370"/>
              <a:gd name="connsiteX206" fmla="*/ 1874859 w 2696026"/>
              <a:gd name="connsiteY206" fmla="*/ 2014049 h 2209370"/>
              <a:gd name="connsiteX207" fmla="*/ 1872953 w 2696026"/>
              <a:gd name="connsiteY207" fmla="*/ 2012962 h 2209370"/>
              <a:gd name="connsiteX208" fmla="*/ 1874859 w 2696026"/>
              <a:gd name="connsiteY208" fmla="*/ 2014048 h 2209370"/>
              <a:gd name="connsiteX209" fmla="*/ 1934444 w 2696026"/>
              <a:gd name="connsiteY209" fmla="*/ 2028090 h 2209370"/>
              <a:gd name="connsiteX210" fmla="*/ 1924450 w 2696026"/>
              <a:gd name="connsiteY210" fmla="*/ 2037344 h 2209370"/>
              <a:gd name="connsiteX211" fmla="*/ 1924451 w 2696026"/>
              <a:gd name="connsiteY211" fmla="*/ 2037342 h 2209370"/>
              <a:gd name="connsiteX212" fmla="*/ 1942975 w 2696026"/>
              <a:gd name="connsiteY212" fmla="*/ 2102945 h 2209370"/>
              <a:gd name="connsiteX213" fmla="*/ 1942975 w 2696026"/>
              <a:gd name="connsiteY213" fmla="*/ 2102945 h 2209370"/>
              <a:gd name="connsiteX214" fmla="*/ 1942975 w 2696026"/>
              <a:gd name="connsiteY214" fmla="*/ 2102946 h 2209370"/>
              <a:gd name="connsiteX215" fmla="*/ 1922881 w 2696026"/>
              <a:gd name="connsiteY215" fmla="*/ 2099460 h 2209370"/>
              <a:gd name="connsiteX216" fmla="*/ 1880016 w 2696026"/>
              <a:gd name="connsiteY216" fmla="*/ 2087719 h 2209370"/>
              <a:gd name="connsiteX217" fmla="*/ 1880016 w 2696026"/>
              <a:gd name="connsiteY217" fmla="*/ 2087718 h 2209370"/>
              <a:gd name="connsiteX218" fmla="*/ 1922882 w 2696026"/>
              <a:gd name="connsiteY218" fmla="*/ 2099459 h 2209370"/>
              <a:gd name="connsiteX219" fmla="*/ 2072689 w 2696026"/>
              <a:gd name="connsiteY219" fmla="*/ 1361414 h 2209370"/>
              <a:gd name="connsiteX220" fmla="*/ 1986661 w 2696026"/>
              <a:gd name="connsiteY220" fmla="*/ 1332248 h 2209370"/>
              <a:gd name="connsiteX221" fmla="*/ 1915346 w 2696026"/>
              <a:gd name="connsiteY221" fmla="*/ 1301028 h 2209370"/>
              <a:gd name="connsiteX222" fmla="*/ 1908502 w 2696026"/>
              <a:gd name="connsiteY222" fmla="*/ 1310614 h 2209370"/>
              <a:gd name="connsiteX223" fmla="*/ 1915345 w 2696026"/>
              <a:gd name="connsiteY223" fmla="*/ 1301028 h 2209370"/>
              <a:gd name="connsiteX224" fmla="*/ 1986662 w 2696026"/>
              <a:gd name="connsiteY224" fmla="*/ 1332247 h 2209370"/>
              <a:gd name="connsiteX225" fmla="*/ 2072688 w 2696026"/>
              <a:gd name="connsiteY225" fmla="*/ 1361413 h 2209370"/>
              <a:gd name="connsiteX226" fmla="*/ 1960249 w 2696026"/>
              <a:gd name="connsiteY226" fmla="*/ 2004197 h 2209370"/>
              <a:gd name="connsiteX227" fmla="*/ 1934444 w 2696026"/>
              <a:gd name="connsiteY227" fmla="*/ 2028090 h 2209370"/>
              <a:gd name="connsiteX228" fmla="*/ 1960249 w 2696026"/>
              <a:gd name="connsiteY228" fmla="*/ 2004196 h 2209370"/>
              <a:gd name="connsiteX229" fmla="*/ 2102643 w 2696026"/>
              <a:gd name="connsiteY229" fmla="*/ 1847862 h 2209370"/>
              <a:gd name="connsiteX230" fmla="*/ 2099913 w 2696026"/>
              <a:gd name="connsiteY230" fmla="*/ 1851826 h 2209370"/>
              <a:gd name="connsiteX231" fmla="*/ 2020627 w 2696026"/>
              <a:gd name="connsiteY231" fmla="*/ 1942908 h 2209370"/>
              <a:gd name="connsiteX232" fmla="*/ 2099912 w 2696026"/>
              <a:gd name="connsiteY232" fmla="*/ 1851827 h 2209370"/>
              <a:gd name="connsiteX233" fmla="*/ 2106883 w 2696026"/>
              <a:gd name="connsiteY233" fmla="*/ 1841702 h 2209370"/>
              <a:gd name="connsiteX234" fmla="*/ 2099909 w 2696026"/>
              <a:gd name="connsiteY234" fmla="*/ 1851825 h 2209370"/>
              <a:gd name="connsiteX235" fmla="*/ 2020625 w 2696026"/>
              <a:gd name="connsiteY235" fmla="*/ 1942908 h 2209370"/>
              <a:gd name="connsiteX236" fmla="*/ 2020624 w 2696026"/>
              <a:gd name="connsiteY236" fmla="*/ 1942909 h 2209370"/>
              <a:gd name="connsiteX237" fmla="*/ 2011048 w 2696026"/>
              <a:gd name="connsiteY237" fmla="*/ 1953910 h 2209370"/>
              <a:gd name="connsiteX238" fmla="*/ 1996465 w 2696026"/>
              <a:gd name="connsiteY238" fmla="*/ 1970663 h 2209370"/>
              <a:gd name="connsiteX239" fmla="*/ 1960248 w 2696026"/>
              <a:gd name="connsiteY239" fmla="*/ 2004197 h 2209370"/>
              <a:gd name="connsiteX240" fmla="*/ 2008175 w 2696026"/>
              <a:gd name="connsiteY240" fmla="*/ 1730215 h 2209370"/>
              <a:gd name="connsiteX241" fmla="*/ 1959026 w 2696026"/>
              <a:gd name="connsiteY241" fmla="*/ 1670054 h 2209370"/>
              <a:gd name="connsiteX242" fmla="*/ 1945974 w 2696026"/>
              <a:gd name="connsiteY242" fmla="*/ 1651593 h 2209370"/>
              <a:gd name="connsiteX243" fmla="*/ 1945976 w 2696026"/>
              <a:gd name="connsiteY243" fmla="*/ 1651592 h 2209370"/>
              <a:gd name="connsiteX244" fmla="*/ 1959026 w 2696026"/>
              <a:gd name="connsiteY244" fmla="*/ 1670052 h 2209370"/>
              <a:gd name="connsiteX245" fmla="*/ 2008176 w 2696026"/>
              <a:gd name="connsiteY245" fmla="*/ 1730213 h 2209370"/>
              <a:gd name="connsiteX246" fmla="*/ 2008176 w 2696026"/>
              <a:gd name="connsiteY246" fmla="*/ 1730215 h 2209370"/>
              <a:gd name="connsiteX247" fmla="*/ 2049566 w 2696026"/>
              <a:gd name="connsiteY247" fmla="*/ 1780877 h 2209370"/>
              <a:gd name="connsiteX248" fmla="*/ 2078439 w 2696026"/>
              <a:gd name="connsiteY248" fmla="*/ 2005200 h 2209370"/>
              <a:gd name="connsiteX249" fmla="*/ 2077935 w 2696026"/>
              <a:gd name="connsiteY249" fmla="*/ 2005831 h 2209370"/>
              <a:gd name="connsiteX250" fmla="*/ 2077657 w 2696026"/>
              <a:gd name="connsiteY250" fmla="*/ 2006178 h 2209370"/>
              <a:gd name="connsiteX251" fmla="*/ 2090577 w 2696026"/>
              <a:gd name="connsiteY251" fmla="*/ 1990031 h 2209370"/>
              <a:gd name="connsiteX252" fmla="*/ 2090577 w 2696026"/>
              <a:gd name="connsiteY252" fmla="*/ 1990031 h 2209370"/>
              <a:gd name="connsiteX253" fmla="*/ 2078905 w 2696026"/>
              <a:gd name="connsiteY253" fmla="*/ 2004619 h 2209370"/>
              <a:gd name="connsiteX254" fmla="*/ 2158752 w 2696026"/>
              <a:gd name="connsiteY254" fmla="*/ 1894781 h 2209370"/>
              <a:gd name="connsiteX255" fmla="*/ 2158751 w 2696026"/>
              <a:gd name="connsiteY255" fmla="*/ 1894781 h 2209370"/>
              <a:gd name="connsiteX256" fmla="*/ 2158752 w 2696026"/>
              <a:gd name="connsiteY256" fmla="*/ 1894781 h 2209370"/>
              <a:gd name="connsiteX257" fmla="*/ 2145077 w 2696026"/>
              <a:gd name="connsiteY257" fmla="*/ 1882230 h 2209370"/>
              <a:gd name="connsiteX258" fmla="*/ 2131729 w 2696026"/>
              <a:gd name="connsiteY258" fmla="*/ 1868066 h 2209370"/>
              <a:gd name="connsiteX259" fmla="*/ 2106886 w 2696026"/>
              <a:gd name="connsiteY259" fmla="*/ 1841703 h 2209370"/>
              <a:gd name="connsiteX260" fmla="*/ 2106885 w 2696026"/>
              <a:gd name="connsiteY260" fmla="*/ 1841704 h 2209370"/>
              <a:gd name="connsiteX261" fmla="*/ 2145076 w 2696026"/>
              <a:gd name="connsiteY261" fmla="*/ 1882231 h 2209370"/>
              <a:gd name="connsiteX262" fmla="*/ 2158751 w 2696026"/>
              <a:gd name="connsiteY262" fmla="*/ 1894782 h 2209370"/>
              <a:gd name="connsiteX263" fmla="*/ 2113301 w 2696026"/>
              <a:gd name="connsiteY263" fmla="*/ 1961633 h 2209370"/>
              <a:gd name="connsiteX264" fmla="*/ 2090578 w 2696026"/>
              <a:gd name="connsiteY264" fmla="*/ 1990031 h 2209370"/>
              <a:gd name="connsiteX265" fmla="*/ 2090578 w 2696026"/>
              <a:gd name="connsiteY265" fmla="*/ 1990031 h 2209370"/>
              <a:gd name="connsiteX266" fmla="*/ 2090579 w 2696026"/>
              <a:gd name="connsiteY266" fmla="*/ 1990030 h 2209370"/>
              <a:gd name="connsiteX267" fmla="*/ 2090579 w 2696026"/>
              <a:gd name="connsiteY267" fmla="*/ 1990030 h 2209370"/>
              <a:gd name="connsiteX268" fmla="*/ 2113302 w 2696026"/>
              <a:gd name="connsiteY268" fmla="*/ 1961632 h 2209370"/>
              <a:gd name="connsiteX269" fmla="*/ 2229838 w 2696026"/>
              <a:gd name="connsiteY269" fmla="*/ 1644700 h 2209370"/>
              <a:gd name="connsiteX270" fmla="*/ 2188388 w 2696026"/>
              <a:gd name="connsiteY270" fmla="*/ 1723379 h 2209370"/>
              <a:gd name="connsiteX271" fmla="*/ 2106886 w 2696026"/>
              <a:gd name="connsiteY271" fmla="*/ 1841701 h 2209370"/>
              <a:gd name="connsiteX272" fmla="*/ 2106886 w 2696026"/>
              <a:gd name="connsiteY272" fmla="*/ 1841701 h 2209370"/>
              <a:gd name="connsiteX273" fmla="*/ 2188389 w 2696026"/>
              <a:gd name="connsiteY273" fmla="*/ 1723379 h 2209370"/>
              <a:gd name="connsiteX274" fmla="*/ 2205280 w 2696026"/>
              <a:gd name="connsiteY274" fmla="*/ 1691316 h 2209370"/>
              <a:gd name="connsiteX275" fmla="*/ 2321654 w 2696026"/>
              <a:gd name="connsiteY275" fmla="*/ 1416849 h 2209370"/>
              <a:gd name="connsiteX276" fmla="*/ 2316065 w 2696026"/>
              <a:gd name="connsiteY276" fmla="*/ 1440054 h 2209370"/>
              <a:gd name="connsiteX277" fmla="*/ 2260803 w 2696026"/>
              <a:gd name="connsiteY277" fmla="*/ 1585926 h 2209370"/>
              <a:gd name="connsiteX278" fmla="*/ 2229838 w 2696026"/>
              <a:gd name="connsiteY278" fmla="*/ 1644699 h 2209370"/>
              <a:gd name="connsiteX279" fmla="*/ 2229839 w 2696026"/>
              <a:gd name="connsiteY279" fmla="*/ 1644699 h 2209370"/>
              <a:gd name="connsiteX280" fmla="*/ 2229839 w 2696026"/>
              <a:gd name="connsiteY280" fmla="*/ 1644699 h 2209370"/>
              <a:gd name="connsiteX281" fmla="*/ 2229839 w 2696026"/>
              <a:gd name="connsiteY281" fmla="*/ 1644699 h 2209370"/>
              <a:gd name="connsiteX282" fmla="*/ 2229839 w 2696026"/>
              <a:gd name="connsiteY282" fmla="*/ 1644699 h 2209370"/>
              <a:gd name="connsiteX283" fmla="*/ 2255809 w 2696026"/>
              <a:gd name="connsiteY283" fmla="*/ 1595406 h 2209370"/>
              <a:gd name="connsiteX284" fmla="*/ 2260804 w 2696026"/>
              <a:gd name="connsiteY284" fmla="*/ 1585926 h 2209370"/>
              <a:gd name="connsiteX285" fmla="*/ 2316066 w 2696026"/>
              <a:gd name="connsiteY285" fmla="*/ 1440054 h 2209370"/>
              <a:gd name="connsiteX286" fmla="*/ 2317586 w 2696026"/>
              <a:gd name="connsiteY286" fmla="*/ 1433743 h 2209370"/>
              <a:gd name="connsiteX287" fmla="*/ 2353082 w 2696026"/>
              <a:gd name="connsiteY287" fmla="*/ 1286367 h 2209370"/>
              <a:gd name="connsiteX288" fmla="*/ 2353082 w 2696026"/>
              <a:gd name="connsiteY288" fmla="*/ 1286367 h 2209370"/>
              <a:gd name="connsiteX289" fmla="*/ 2352434 w 2696026"/>
              <a:gd name="connsiteY289" fmla="*/ 1289059 h 2209370"/>
              <a:gd name="connsiteX290" fmla="*/ 2353084 w 2696026"/>
              <a:gd name="connsiteY290" fmla="*/ 1286365 h 2209370"/>
              <a:gd name="connsiteX291" fmla="*/ 2355196 w 2696026"/>
              <a:gd name="connsiteY291" fmla="*/ 1267241 h 2209370"/>
              <a:gd name="connsiteX292" fmla="*/ 2355195 w 2696026"/>
              <a:gd name="connsiteY292" fmla="*/ 1267241 h 2209370"/>
              <a:gd name="connsiteX293" fmla="*/ 2370435 w 2696026"/>
              <a:gd name="connsiteY293" fmla="*/ 1129237 h 2209370"/>
              <a:gd name="connsiteX294" fmla="*/ 2368384 w 2696026"/>
              <a:gd name="connsiteY294" fmla="*/ 999413 h 2209370"/>
              <a:gd name="connsiteX295" fmla="*/ 2368684 w 2696026"/>
              <a:gd name="connsiteY295" fmla="*/ 1018402 h 2209370"/>
              <a:gd name="connsiteX296" fmla="*/ 2370435 w 2696026"/>
              <a:gd name="connsiteY296" fmla="*/ 1129238 h 2209370"/>
              <a:gd name="connsiteX297" fmla="*/ 2355195 w 2696026"/>
              <a:gd name="connsiteY297" fmla="*/ 1267242 h 2209370"/>
              <a:gd name="connsiteX298" fmla="*/ 2355196 w 2696026"/>
              <a:gd name="connsiteY298" fmla="*/ 1267242 h 2209370"/>
              <a:gd name="connsiteX299" fmla="*/ 2353084 w 2696026"/>
              <a:gd name="connsiteY299" fmla="*/ 1286367 h 2209370"/>
              <a:gd name="connsiteX300" fmla="*/ 2352772 w 2696026"/>
              <a:gd name="connsiteY300" fmla="*/ 1287660 h 2209370"/>
              <a:gd name="connsiteX301" fmla="*/ 2425492 w 2696026"/>
              <a:gd name="connsiteY301" fmla="*/ 1329324 h 2209370"/>
              <a:gd name="connsiteX302" fmla="*/ 2352125 w 2696026"/>
              <a:gd name="connsiteY302" fmla="*/ 1290349 h 2209370"/>
              <a:gd name="connsiteX303" fmla="*/ 2352125 w 2696026"/>
              <a:gd name="connsiteY303" fmla="*/ 1290350 h 2209370"/>
              <a:gd name="connsiteX304" fmla="*/ 2696026 w 2696026"/>
              <a:gd name="connsiteY304" fmla="*/ 793222 h 2209370"/>
              <a:gd name="connsiteX305" fmla="*/ 2684957 w 2696026"/>
              <a:gd name="connsiteY305" fmla="*/ 826385 h 2209370"/>
              <a:gd name="connsiteX306" fmla="*/ 2684956 w 2696026"/>
              <a:gd name="connsiteY306" fmla="*/ 826392 h 2209370"/>
              <a:gd name="connsiteX307" fmla="*/ 2674978 w 2696026"/>
              <a:gd name="connsiteY307" fmla="*/ 856284 h 2209370"/>
              <a:gd name="connsiteX308" fmla="*/ 2612277 w 2696026"/>
              <a:gd name="connsiteY308" fmla="*/ 1018790 h 2209370"/>
              <a:gd name="connsiteX309" fmla="*/ 2612276 w 2696026"/>
              <a:gd name="connsiteY309" fmla="*/ 1018790 h 2209370"/>
              <a:gd name="connsiteX310" fmla="*/ 2575533 w 2696026"/>
              <a:gd name="connsiteY310" fmla="*/ 1114021 h 2209370"/>
              <a:gd name="connsiteX311" fmla="*/ 2469660 w 2696026"/>
              <a:gd name="connsiteY311" fmla="*/ 1352789 h 2209370"/>
              <a:gd name="connsiteX312" fmla="*/ 2435215 w 2696026"/>
              <a:gd name="connsiteY312" fmla="*/ 1334491 h 2209370"/>
              <a:gd name="connsiteX313" fmla="*/ 2467081 w 2696026"/>
              <a:gd name="connsiteY313" fmla="*/ 1358120 h 2209370"/>
              <a:gd name="connsiteX314" fmla="*/ 2436121 w 2696026"/>
              <a:gd name="connsiteY314" fmla="*/ 1418951 h 2209370"/>
              <a:gd name="connsiteX315" fmla="*/ 2414239 w 2696026"/>
              <a:gd name="connsiteY315" fmla="*/ 1419441 h 2209370"/>
              <a:gd name="connsiteX316" fmla="*/ 2415372 w 2696026"/>
              <a:gd name="connsiteY316" fmla="*/ 1419826 h 2209370"/>
              <a:gd name="connsiteX317" fmla="*/ 2433533 w 2696026"/>
              <a:gd name="connsiteY317" fmla="*/ 1424041 h 2209370"/>
              <a:gd name="connsiteX318" fmla="*/ 2355513 w 2696026"/>
              <a:gd name="connsiteY318" fmla="*/ 1577346 h 2209370"/>
              <a:gd name="connsiteX319" fmla="*/ 2322200 w 2696026"/>
              <a:gd name="connsiteY319" fmla="*/ 1634203 h 2209370"/>
              <a:gd name="connsiteX320" fmla="*/ 2445035 w 2696026"/>
              <a:gd name="connsiteY320" fmla="*/ 1612569 h 2209370"/>
              <a:gd name="connsiteX321" fmla="*/ 2552331 w 2696026"/>
              <a:gd name="connsiteY321" fmla="*/ 1584564 h 2209370"/>
              <a:gd name="connsiteX322" fmla="*/ 2548582 w 2696026"/>
              <a:gd name="connsiteY322" fmla="*/ 1605998 h 2209370"/>
              <a:gd name="connsiteX323" fmla="*/ 2548581 w 2696026"/>
              <a:gd name="connsiteY323" fmla="*/ 1605999 h 2209370"/>
              <a:gd name="connsiteX324" fmla="*/ 2488931 w 2696026"/>
              <a:gd name="connsiteY324" fmla="*/ 1693738 h 2209370"/>
              <a:gd name="connsiteX325" fmla="*/ 2361750 w 2696026"/>
              <a:gd name="connsiteY325" fmla="*/ 1852682 h 2209370"/>
              <a:gd name="connsiteX326" fmla="*/ 2244946 w 2696026"/>
              <a:gd name="connsiteY326" fmla="*/ 1973865 h 2209370"/>
              <a:gd name="connsiteX327" fmla="*/ 2231717 w 2696026"/>
              <a:gd name="connsiteY327" fmla="*/ 1987592 h 2209370"/>
              <a:gd name="connsiteX328" fmla="*/ 2172420 w 2696026"/>
              <a:gd name="connsiteY328" fmla="*/ 2036762 h 2209370"/>
              <a:gd name="connsiteX329" fmla="*/ 2099729 w 2696026"/>
              <a:gd name="connsiteY329" fmla="*/ 2097041 h 2209370"/>
              <a:gd name="connsiteX330" fmla="*/ 2087755 w 2696026"/>
              <a:gd name="connsiteY330" fmla="*/ 2104473 h 2209370"/>
              <a:gd name="connsiteX331" fmla="*/ 2087753 w 2696026"/>
              <a:gd name="connsiteY331" fmla="*/ 2104473 h 2209370"/>
              <a:gd name="connsiteX332" fmla="*/ 2087754 w 2696026"/>
              <a:gd name="connsiteY332" fmla="*/ 2104472 h 2209370"/>
              <a:gd name="connsiteX333" fmla="*/ 2032316 w 2696026"/>
              <a:gd name="connsiteY333" fmla="*/ 2083853 h 2209370"/>
              <a:gd name="connsiteX334" fmla="*/ 2019361 w 2696026"/>
              <a:gd name="connsiteY334" fmla="*/ 2079034 h 2209370"/>
              <a:gd name="connsiteX335" fmla="*/ 2019360 w 2696026"/>
              <a:gd name="connsiteY335" fmla="*/ 2079034 h 2209370"/>
              <a:gd name="connsiteX336" fmla="*/ 2032316 w 2696026"/>
              <a:gd name="connsiteY336" fmla="*/ 2083853 h 2209370"/>
              <a:gd name="connsiteX337" fmla="*/ 2087753 w 2696026"/>
              <a:gd name="connsiteY337" fmla="*/ 2104473 h 2209370"/>
              <a:gd name="connsiteX338" fmla="*/ 2061481 w 2696026"/>
              <a:gd name="connsiteY338" fmla="*/ 2120778 h 2209370"/>
              <a:gd name="connsiteX339" fmla="*/ 2061480 w 2696026"/>
              <a:gd name="connsiteY339" fmla="*/ 2120777 h 2209370"/>
              <a:gd name="connsiteX340" fmla="*/ 1966681 w 2696026"/>
              <a:gd name="connsiteY340" fmla="*/ 2179608 h 2209370"/>
              <a:gd name="connsiteX341" fmla="*/ 1926718 w 2696026"/>
              <a:gd name="connsiteY341" fmla="*/ 2195886 h 2209370"/>
              <a:gd name="connsiteX342" fmla="*/ 1942975 w 2696026"/>
              <a:gd name="connsiteY342" fmla="*/ 2102946 h 2209370"/>
              <a:gd name="connsiteX343" fmla="*/ 1993249 w 2696026"/>
              <a:gd name="connsiteY343" fmla="*/ 2111667 h 2209370"/>
              <a:gd name="connsiteX344" fmla="*/ 2001798 w 2696026"/>
              <a:gd name="connsiteY344" fmla="*/ 2100983 h 2209370"/>
              <a:gd name="connsiteX345" fmla="*/ 2017149 w 2696026"/>
              <a:gd name="connsiteY345" fmla="*/ 2081798 h 2209370"/>
              <a:gd name="connsiteX346" fmla="*/ 2019358 w 2696026"/>
              <a:gd name="connsiteY346" fmla="*/ 2079036 h 2209370"/>
              <a:gd name="connsiteX347" fmla="*/ 2019359 w 2696026"/>
              <a:gd name="connsiteY347" fmla="*/ 2079035 h 2209370"/>
              <a:gd name="connsiteX348" fmla="*/ 2017149 w 2696026"/>
              <a:gd name="connsiteY348" fmla="*/ 2081798 h 2209370"/>
              <a:gd name="connsiteX349" fmla="*/ 1993249 w 2696026"/>
              <a:gd name="connsiteY349" fmla="*/ 2111666 h 2209370"/>
              <a:gd name="connsiteX350" fmla="*/ 1942975 w 2696026"/>
              <a:gd name="connsiteY350" fmla="*/ 2102945 h 2209370"/>
              <a:gd name="connsiteX351" fmla="*/ 1960249 w 2696026"/>
              <a:gd name="connsiteY351" fmla="*/ 2004198 h 2209370"/>
              <a:gd name="connsiteX352" fmla="*/ 1960250 w 2696026"/>
              <a:gd name="connsiteY352" fmla="*/ 2004197 h 2209370"/>
              <a:gd name="connsiteX353" fmla="*/ 1960250 w 2696026"/>
              <a:gd name="connsiteY353" fmla="*/ 2004197 h 2209370"/>
              <a:gd name="connsiteX354" fmla="*/ 1996467 w 2696026"/>
              <a:gd name="connsiteY354" fmla="*/ 1970663 h 2209370"/>
              <a:gd name="connsiteX355" fmla="*/ 2000928 w 2696026"/>
              <a:gd name="connsiteY355" fmla="*/ 1965537 h 2209370"/>
              <a:gd name="connsiteX356" fmla="*/ 2011049 w 2696026"/>
              <a:gd name="connsiteY356" fmla="*/ 1953909 h 2209370"/>
              <a:gd name="connsiteX357" fmla="*/ 2020625 w 2696026"/>
              <a:gd name="connsiteY357" fmla="*/ 1942908 h 2209370"/>
              <a:gd name="connsiteX358" fmla="*/ 2020626 w 2696026"/>
              <a:gd name="connsiteY358" fmla="*/ 1942909 h 2209370"/>
              <a:gd name="connsiteX359" fmla="*/ 2020626 w 2696026"/>
              <a:gd name="connsiteY359" fmla="*/ 1942908 h 2209370"/>
              <a:gd name="connsiteX360" fmla="*/ 2020626 w 2696026"/>
              <a:gd name="connsiteY360" fmla="*/ 1942908 h 2209370"/>
              <a:gd name="connsiteX361" fmla="*/ 2020627 w 2696026"/>
              <a:gd name="connsiteY361" fmla="*/ 1942907 h 2209370"/>
              <a:gd name="connsiteX362" fmla="*/ 2099911 w 2696026"/>
              <a:gd name="connsiteY362" fmla="*/ 1851824 h 2209370"/>
              <a:gd name="connsiteX363" fmla="*/ 2106885 w 2696026"/>
              <a:gd name="connsiteY363" fmla="*/ 1841701 h 2209370"/>
              <a:gd name="connsiteX364" fmla="*/ 2049567 w 2696026"/>
              <a:gd name="connsiteY364" fmla="*/ 1780876 h 2209370"/>
              <a:gd name="connsiteX365" fmla="*/ 2043430 w 2696026"/>
              <a:gd name="connsiteY365" fmla="*/ 1773364 h 2209370"/>
              <a:gd name="connsiteX366" fmla="*/ 2008177 w 2696026"/>
              <a:gd name="connsiteY366" fmla="*/ 1730214 h 2209370"/>
              <a:gd name="connsiteX367" fmla="*/ 2008177 w 2696026"/>
              <a:gd name="connsiteY367" fmla="*/ 1730213 h 2209370"/>
              <a:gd name="connsiteX368" fmla="*/ 2008176 w 2696026"/>
              <a:gd name="connsiteY368" fmla="*/ 1730212 h 2209370"/>
              <a:gd name="connsiteX369" fmla="*/ 2072689 w 2696026"/>
              <a:gd name="connsiteY369" fmla="*/ 1361412 h 2209370"/>
              <a:gd name="connsiteX370" fmla="*/ 2076285 w 2696026"/>
              <a:gd name="connsiteY370" fmla="*/ 1362632 h 2209370"/>
              <a:gd name="connsiteX371" fmla="*/ 2072689 w 2696026"/>
              <a:gd name="connsiteY371" fmla="*/ 1361412 h 2209370"/>
              <a:gd name="connsiteX372" fmla="*/ 2072689 w 2696026"/>
              <a:gd name="connsiteY372" fmla="*/ 1361411 h 2209370"/>
              <a:gd name="connsiteX373" fmla="*/ 2104454 w 2696026"/>
              <a:gd name="connsiteY373" fmla="*/ 1372181 h 2209370"/>
              <a:gd name="connsiteX374" fmla="*/ 2119105 w 2696026"/>
              <a:gd name="connsiteY374" fmla="*/ 1377148 h 2209370"/>
              <a:gd name="connsiteX375" fmla="*/ 2072689 w 2696026"/>
              <a:gd name="connsiteY375" fmla="*/ 1361411 h 2209370"/>
              <a:gd name="connsiteX376" fmla="*/ 2142990 w 2696026"/>
              <a:gd name="connsiteY376" fmla="*/ 959524 h 2209370"/>
              <a:gd name="connsiteX377" fmla="*/ 2030034 w 2696026"/>
              <a:gd name="connsiteY377" fmla="*/ 939765 h 2209370"/>
              <a:gd name="connsiteX378" fmla="*/ 1951623 w 2696026"/>
              <a:gd name="connsiteY378" fmla="*/ 926049 h 2209370"/>
              <a:gd name="connsiteX379" fmla="*/ 1966113 w 2696026"/>
              <a:gd name="connsiteY379" fmla="*/ 862378 h 2209370"/>
              <a:gd name="connsiteX380" fmla="*/ 1971400 w 2696026"/>
              <a:gd name="connsiteY380" fmla="*/ 839152 h 2209370"/>
              <a:gd name="connsiteX381" fmla="*/ 2150233 w 2696026"/>
              <a:gd name="connsiteY381" fmla="*/ 342940 h 2209370"/>
              <a:gd name="connsiteX382" fmla="*/ 2150719 w 2696026"/>
              <a:gd name="connsiteY382" fmla="*/ 342020 h 2209370"/>
              <a:gd name="connsiteX383" fmla="*/ 2150720 w 2696026"/>
              <a:gd name="connsiteY383" fmla="*/ 342020 h 2209370"/>
              <a:gd name="connsiteX384" fmla="*/ 2151214 w 2696026"/>
              <a:gd name="connsiteY384" fmla="*/ 341083 h 2209370"/>
              <a:gd name="connsiteX385" fmla="*/ 2151972 w 2696026"/>
              <a:gd name="connsiteY385" fmla="*/ 342239 h 2209370"/>
              <a:gd name="connsiteX386" fmla="*/ 2151971 w 2696026"/>
              <a:gd name="connsiteY386" fmla="*/ 342239 h 2209370"/>
              <a:gd name="connsiteX387" fmla="*/ 2176455 w 2696026"/>
              <a:gd name="connsiteY387" fmla="*/ 379633 h 2209370"/>
              <a:gd name="connsiteX388" fmla="*/ 2346519 w 2696026"/>
              <a:gd name="connsiteY388" fmla="*/ 819393 h 2209370"/>
              <a:gd name="connsiteX389" fmla="*/ 2358566 w 2696026"/>
              <a:gd name="connsiteY389" fmla="*/ 905797 h 2209370"/>
              <a:gd name="connsiteX390" fmla="*/ 2311621 w 2696026"/>
              <a:gd name="connsiteY390" fmla="*/ 929737 h 2209370"/>
              <a:gd name="connsiteX391" fmla="*/ 2228969 w 2696026"/>
              <a:gd name="connsiteY391" fmla="*/ 982399 h 2209370"/>
              <a:gd name="connsiteX392" fmla="*/ 2228968 w 2696026"/>
              <a:gd name="connsiteY392" fmla="*/ 982399 h 2209370"/>
              <a:gd name="connsiteX393" fmla="*/ 2216563 w 2696026"/>
              <a:gd name="connsiteY393" fmla="*/ 990304 h 2209370"/>
              <a:gd name="connsiteX394" fmla="*/ 2133809 w 2696026"/>
              <a:gd name="connsiteY394" fmla="*/ 1054888 h 2209370"/>
              <a:gd name="connsiteX395" fmla="*/ 2133810 w 2696026"/>
              <a:gd name="connsiteY395" fmla="*/ 1054890 h 2209370"/>
              <a:gd name="connsiteX396" fmla="*/ 2216563 w 2696026"/>
              <a:gd name="connsiteY396" fmla="*/ 990305 h 2209370"/>
              <a:gd name="connsiteX397" fmla="*/ 2228968 w 2696026"/>
              <a:gd name="connsiteY397" fmla="*/ 982400 h 2209370"/>
              <a:gd name="connsiteX398" fmla="*/ 2228969 w 2696026"/>
              <a:gd name="connsiteY398" fmla="*/ 982400 h 2209370"/>
              <a:gd name="connsiteX399" fmla="*/ 2311621 w 2696026"/>
              <a:gd name="connsiteY399" fmla="*/ 929738 h 2209370"/>
              <a:gd name="connsiteX400" fmla="*/ 2358566 w 2696026"/>
              <a:gd name="connsiteY400" fmla="*/ 905798 h 2209370"/>
              <a:gd name="connsiteX401" fmla="*/ 2367972 w 2696026"/>
              <a:gd name="connsiteY401" fmla="*/ 973270 h 2209370"/>
              <a:gd name="connsiteX402" fmla="*/ 2368385 w 2696026"/>
              <a:gd name="connsiteY402" fmla="*/ 999412 h 2209370"/>
              <a:gd name="connsiteX403" fmla="*/ 2368386 w 2696026"/>
              <a:gd name="connsiteY403" fmla="*/ 999413 h 2209370"/>
              <a:gd name="connsiteX404" fmla="*/ 2367974 w 2696026"/>
              <a:gd name="connsiteY404" fmla="*/ 973269 h 2209370"/>
              <a:gd name="connsiteX405" fmla="*/ 2358567 w 2696026"/>
              <a:gd name="connsiteY405" fmla="*/ 905797 h 2209370"/>
              <a:gd name="connsiteX406" fmla="*/ 2412150 w 2696026"/>
              <a:gd name="connsiteY406" fmla="*/ 878473 h 2209370"/>
              <a:gd name="connsiteX407" fmla="*/ 2626899 w 2696026"/>
              <a:gd name="connsiteY407" fmla="*/ 805766 h 2209370"/>
              <a:gd name="connsiteX408" fmla="*/ 2690582 w 2696026"/>
              <a:gd name="connsiteY408" fmla="*/ 794211 h 2209370"/>
              <a:gd name="connsiteX409" fmla="*/ 2690583 w 2696026"/>
              <a:gd name="connsiteY409" fmla="*/ 794210 h 2209370"/>
              <a:gd name="connsiteX410" fmla="*/ 2565489 w 2696026"/>
              <a:gd name="connsiteY410" fmla="*/ 1581131 h 2209370"/>
              <a:gd name="connsiteX411" fmla="*/ 2548582 w 2696026"/>
              <a:gd name="connsiteY411" fmla="*/ 1605999 h 2209370"/>
              <a:gd name="connsiteX412" fmla="*/ 2552332 w 2696026"/>
              <a:gd name="connsiteY412" fmla="*/ 1584565 h 220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2696026" h="2209370">
                <a:moveTo>
                  <a:pt x="968714" y="275132"/>
                </a:moveTo>
                <a:lnTo>
                  <a:pt x="853124" y="264859"/>
                </a:lnTo>
                <a:lnTo>
                  <a:pt x="830495" y="261471"/>
                </a:lnTo>
                <a:lnTo>
                  <a:pt x="832314" y="237307"/>
                </a:lnTo>
                <a:cubicBezTo>
                  <a:pt x="837016" y="200129"/>
                  <a:pt x="843564" y="163837"/>
                  <a:pt x="851965" y="128581"/>
                </a:cubicBezTo>
                <a:lnTo>
                  <a:pt x="855886" y="115521"/>
                </a:lnTo>
                <a:lnTo>
                  <a:pt x="855887" y="115521"/>
                </a:lnTo>
                <a:lnTo>
                  <a:pt x="856119" y="114745"/>
                </a:lnTo>
                <a:lnTo>
                  <a:pt x="856733" y="115669"/>
                </a:lnTo>
                <a:lnTo>
                  <a:pt x="910316" y="196219"/>
                </a:lnTo>
                <a:close/>
                <a:moveTo>
                  <a:pt x="1574763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8" y="673194"/>
                </a:lnTo>
                <a:lnTo>
                  <a:pt x="1208611" y="571196"/>
                </a:lnTo>
                <a:lnTo>
                  <a:pt x="1301166" y="673195"/>
                </a:lnTo>
                <a:lnTo>
                  <a:pt x="1418060" y="789529"/>
                </a:lnTo>
                <a:lnTo>
                  <a:pt x="1219230" y="720019"/>
                </a:lnTo>
                <a:lnTo>
                  <a:pt x="1184387" y="705493"/>
                </a:lnTo>
                <a:lnTo>
                  <a:pt x="1184387" y="705494"/>
                </a:lnTo>
                <a:lnTo>
                  <a:pt x="1005139" y="630757"/>
                </a:lnTo>
                <a:lnTo>
                  <a:pt x="1005138" y="630755"/>
                </a:lnTo>
                <a:lnTo>
                  <a:pt x="967596" y="615101"/>
                </a:lnTo>
                <a:lnTo>
                  <a:pt x="834968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50131" y="485408"/>
                </a:lnTo>
                <a:lnTo>
                  <a:pt x="751858" y="509687"/>
                </a:lnTo>
                <a:lnTo>
                  <a:pt x="729502" y="498764"/>
                </a:lnTo>
                <a:lnTo>
                  <a:pt x="529026" y="385213"/>
                </a:lnTo>
                <a:lnTo>
                  <a:pt x="506017" y="372181"/>
                </a:lnTo>
                <a:lnTo>
                  <a:pt x="370783" y="283900"/>
                </a:lnTo>
                <a:lnTo>
                  <a:pt x="373669" y="164549"/>
                </a:lnTo>
                <a:lnTo>
                  <a:pt x="373799" y="162625"/>
                </a:lnTo>
                <a:lnTo>
                  <a:pt x="373668" y="164550"/>
                </a:lnTo>
                <a:lnTo>
                  <a:pt x="370782" y="283899"/>
                </a:lnTo>
                <a:lnTo>
                  <a:pt x="337127" y="261929"/>
                </a:lnTo>
                <a:lnTo>
                  <a:pt x="298213" y="236527"/>
                </a:lnTo>
                <a:cubicBezTo>
                  <a:pt x="231677" y="189925"/>
                  <a:pt x="167933" y="142007"/>
                  <a:pt x="107160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4" y="7582"/>
                </a:lnTo>
                <a:lnTo>
                  <a:pt x="107939" y="57127"/>
                </a:lnTo>
                <a:cubicBezTo>
                  <a:pt x="150285" y="77476"/>
                  <a:pt x="194338" y="96665"/>
                  <a:pt x="239952" y="114610"/>
                </a:cubicBezTo>
                <a:lnTo>
                  <a:pt x="353862" y="154906"/>
                </a:lnTo>
                <a:lnTo>
                  <a:pt x="373843" y="161974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4" y="179998"/>
                  <a:pt x="479949" y="194042"/>
                  <a:pt x="531238" y="206676"/>
                </a:cubicBezTo>
                <a:lnTo>
                  <a:pt x="535079" y="207493"/>
                </a:lnTo>
                <a:lnTo>
                  <a:pt x="536047" y="194629"/>
                </a:lnTo>
                <a:cubicBezTo>
                  <a:pt x="540749" y="157451"/>
                  <a:pt x="547297" y="121159"/>
                  <a:pt x="555698" y="85903"/>
                </a:cubicBezTo>
                <a:lnTo>
                  <a:pt x="559852" y="72068"/>
                </a:lnTo>
                <a:lnTo>
                  <a:pt x="614048" y="153541"/>
                </a:lnTo>
                <a:lnTo>
                  <a:pt x="676241" y="237579"/>
                </a:lnTo>
                <a:lnTo>
                  <a:pt x="737515" y="320376"/>
                </a:lnTo>
                <a:lnTo>
                  <a:pt x="745521" y="330140"/>
                </a:lnTo>
                <a:lnTo>
                  <a:pt x="746877" y="392100"/>
                </a:lnTo>
                <a:lnTo>
                  <a:pt x="745521" y="330141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6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3002" y="520653"/>
                </a:lnTo>
                <a:lnTo>
                  <a:pt x="1157241" y="513624"/>
                </a:lnTo>
                <a:lnTo>
                  <a:pt x="1157009" y="511511"/>
                </a:lnTo>
                <a:cubicBezTo>
                  <a:pt x="1154373" y="471378"/>
                  <a:pt x="1153563" y="431836"/>
                  <a:pt x="1154586" y="393032"/>
                </a:cubicBezTo>
                <a:lnTo>
                  <a:pt x="1162788" y="284089"/>
                </a:lnTo>
                <a:lnTo>
                  <a:pt x="1163172" y="278985"/>
                </a:lnTo>
                <a:lnTo>
                  <a:pt x="1182394" y="172635"/>
                </a:lnTo>
                <a:lnTo>
                  <a:pt x="1182824" y="170259"/>
                </a:lnTo>
                <a:lnTo>
                  <a:pt x="1186978" y="156424"/>
                </a:lnTo>
                <a:lnTo>
                  <a:pt x="1199785" y="175678"/>
                </a:lnTo>
                <a:lnTo>
                  <a:pt x="1241174" y="237898"/>
                </a:lnTo>
                <a:lnTo>
                  <a:pt x="1274492" y="282917"/>
                </a:lnTo>
                <a:lnTo>
                  <a:pt x="1364640" y="404734"/>
                </a:lnTo>
                <a:cubicBezTo>
                  <a:pt x="1407696" y="459987"/>
                  <a:pt x="1451620" y="513515"/>
                  <a:pt x="1496242" y="565232"/>
                </a:cubicBezTo>
                <a:lnTo>
                  <a:pt x="1541341" y="614933"/>
                </a:lnTo>
                <a:lnTo>
                  <a:pt x="1541599" y="621067"/>
                </a:lnTo>
                <a:cubicBezTo>
                  <a:pt x="1545137" y="663970"/>
                  <a:pt x="1550415" y="707431"/>
                  <a:pt x="1557445" y="751303"/>
                </a:cubicBezTo>
                <a:close/>
                <a:moveTo>
                  <a:pt x="1795181" y="898685"/>
                </a:moveTo>
                <a:lnTo>
                  <a:pt x="1795161" y="898682"/>
                </a:lnTo>
                <a:lnTo>
                  <a:pt x="1795160" y="898681"/>
                </a:lnTo>
                <a:close/>
                <a:moveTo>
                  <a:pt x="1811091" y="902233"/>
                </a:moveTo>
                <a:lnTo>
                  <a:pt x="1795181" y="898685"/>
                </a:lnTo>
                <a:lnTo>
                  <a:pt x="1811219" y="901491"/>
                </a:lnTo>
                <a:close/>
                <a:moveTo>
                  <a:pt x="1742148" y="1720332"/>
                </a:moveTo>
                <a:lnTo>
                  <a:pt x="1735006" y="1751774"/>
                </a:lnTo>
                <a:lnTo>
                  <a:pt x="1735006" y="1751773"/>
                </a:lnTo>
                <a:close/>
                <a:moveTo>
                  <a:pt x="1720110" y="1875839"/>
                </a:moveTo>
                <a:lnTo>
                  <a:pt x="1720209" y="1871470"/>
                </a:lnTo>
                <a:lnTo>
                  <a:pt x="1735006" y="1751774"/>
                </a:lnTo>
                <a:cubicBezTo>
                  <a:pt x="1727999" y="1791832"/>
                  <a:pt x="1723093" y="1831770"/>
                  <a:pt x="1720209" y="1871471"/>
                </a:cubicBezTo>
                <a:close/>
                <a:moveTo>
                  <a:pt x="1888826" y="1289413"/>
                </a:moveTo>
                <a:lnTo>
                  <a:pt x="1888825" y="1289414"/>
                </a:lnTo>
                <a:lnTo>
                  <a:pt x="1896708" y="1218173"/>
                </a:lnTo>
                <a:lnTo>
                  <a:pt x="1903648" y="1176827"/>
                </a:lnTo>
                <a:lnTo>
                  <a:pt x="1903650" y="1176827"/>
                </a:lnTo>
                <a:lnTo>
                  <a:pt x="1896709" y="1218174"/>
                </a:lnTo>
                <a:close/>
                <a:moveTo>
                  <a:pt x="1966113" y="862379"/>
                </a:moveTo>
                <a:lnTo>
                  <a:pt x="1951623" y="926049"/>
                </a:lnTo>
                <a:lnTo>
                  <a:pt x="1828232" y="904465"/>
                </a:lnTo>
                <a:lnTo>
                  <a:pt x="1828232" y="904465"/>
                </a:lnTo>
                <a:lnTo>
                  <a:pt x="1951623" y="926050"/>
                </a:lnTo>
                <a:lnTo>
                  <a:pt x="1951623" y="926050"/>
                </a:lnTo>
                <a:lnTo>
                  <a:pt x="1949997" y="933196"/>
                </a:lnTo>
                <a:lnTo>
                  <a:pt x="1949997" y="933196"/>
                </a:lnTo>
                <a:lnTo>
                  <a:pt x="1949997" y="933197"/>
                </a:lnTo>
                <a:lnTo>
                  <a:pt x="1890474" y="919927"/>
                </a:lnTo>
                <a:lnTo>
                  <a:pt x="1835861" y="907754"/>
                </a:lnTo>
                <a:lnTo>
                  <a:pt x="1830837" y="906633"/>
                </a:lnTo>
                <a:lnTo>
                  <a:pt x="1830590" y="906578"/>
                </a:lnTo>
                <a:lnTo>
                  <a:pt x="1830589" y="906578"/>
                </a:lnTo>
                <a:lnTo>
                  <a:pt x="1830588" y="906577"/>
                </a:lnTo>
                <a:lnTo>
                  <a:pt x="1811093" y="902233"/>
                </a:lnTo>
                <a:lnTo>
                  <a:pt x="1811222" y="901490"/>
                </a:lnTo>
                <a:lnTo>
                  <a:pt x="1828232" y="904465"/>
                </a:lnTo>
                <a:lnTo>
                  <a:pt x="1828231" y="904464"/>
                </a:lnTo>
                <a:lnTo>
                  <a:pt x="1770975" y="853155"/>
                </a:lnTo>
                <a:lnTo>
                  <a:pt x="1728821" y="811204"/>
                </a:lnTo>
                <a:lnTo>
                  <a:pt x="1770975" y="853156"/>
                </a:lnTo>
                <a:lnTo>
                  <a:pt x="1828231" y="904464"/>
                </a:lnTo>
                <a:lnTo>
                  <a:pt x="1811221" y="901489"/>
                </a:lnTo>
                <a:lnTo>
                  <a:pt x="1795140" y="898676"/>
                </a:lnTo>
                <a:lnTo>
                  <a:pt x="1752367" y="889141"/>
                </a:lnTo>
                <a:lnTo>
                  <a:pt x="1574763" y="838445"/>
                </a:lnTo>
                <a:lnTo>
                  <a:pt x="1574763" y="838445"/>
                </a:lnTo>
                <a:lnTo>
                  <a:pt x="1574763" y="838444"/>
                </a:lnTo>
                <a:lnTo>
                  <a:pt x="1557446" y="751302"/>
                </a:lnTo>
                <a:cubicBezTo>
                  <a:pt x="1550415" y="707430"/>
                  <a:pt x="1545136" y="663969"/>
                  <a:pt x="1541601" y="621066"/>
                </a:cubicBezTo>
                <a:lnTo>
                  <a:pt x="1541341" y="614933"/>
                </a:lnTo>
                <a:lnTo>
                  <a:pt x="1536206" y="494180"/>
                </a:lnTo>
                <a:cubicBezTo>
                  <a:pt x="1536141" y="452542"/>
                  <a:pt x="1537805" y="411611"/>
                  <a:pt x="1541186" y="371537"/>
                </a:cubicBezTo>
                <a:lnTo>
                  <a:pt x="1555268" y="263219"/>
                </a:lnTo>
                <a:lnTo>
                  <a:pt x="1556464" y="254024"/>
                </a:lnTo>
                <a:lnTo>
                  <a:pt x="1558421" y="245471"/>
                </a:lnTo>
                <a:lnTo>
                  <a:pt x="1566904" y="261476"/>
                </a:lnTo>
                <a:lnTo>
                  <a:pt x="1595023" y="314530"/>
                </a:lnTo>
                <a:cubicBezTo>
                  <a:pt x="1698015" y="497707"/>
                  <a:pt x="1811052" y="666680"/>
                  <a:pt x="1929914" y="818551"/>
                </a:cubicBezTo>
                <a:close/>
                <a:moveTo>
                  <a:pt x="1740138" y="2182546"/>
                </a:moveTo>
                <a:lnTo>
                  <a:pt x="1740137" y="2182546"/>
                </a:lnTo>
                <a:lnTo>
                  <a:pt x="1740136" y="2182547"/>
                </a:lnTo>
                <a:lnTo>
                  <a:pt x="1726524" y="2105950"/>
                </a:lnTo>
                <a:lnTo>
                  <a:pt x="1721086" y="2035610"/>
                </a:lnTo>
                <a:lnTo>
                  <a:pt x="1717541" y="1989759"/>
                </a:lnTo>
                <a:lnTo>
                  <a:pt x="1721087" y="2035610"/>
                </a:lnTo>
                <a:lnTo>
                  <a:pt x="1721088" y="2035610"/>
                </a:lnTo>
                <a:lnTo>
                  <a:pt x="1726525" y="2105948"/>
                </a:lnTo>
                <a:close/>
                <a:moveTo>
                  <a:pt x="1899137" y="1325610"/>
                </a:moveTo>
                <a:lnTo>
                  <a:pt x="1881410" y="1356414"/>
                </a:lnTo>
                <a:lnTo>
                  <a:pt x="1881408" y="1356414"/>
                </a:lnTo>
                <a:lnTo>
                  <a:pt x="1847257" y="1415753"/>
                </a:lnTo>
                <a:lnTo>
                  <a:pt x="1881409" y="1356412"/>
                </a:lnTo>
                <a:close/>
                <a:moveTo>
                  <a:pt x="1867844" y="1539613"/>
                </a:moveTo>
                <a:lnTo>
                  <a:pt x="1867843" y="1539614"/>
                </a:lnTo>
                <a:lnTo>
                  <a:pt x="1823951" y="1467454"/>
                </a:lnTo>
                <a:lnTo>
                  <a:pt x="1799364" y="1521996"/>
                </a:lnTo>
                <a:cubicBezTo>
                  <a:pt x="1785070" y="1558425"/>
                  <a:pt x="1772484" y="1595841"/>
                  <a:pt x="1761720" y="1634164"/>
                </a:cubicBezTo>
                <a:lnTo>
                  <a:pt x="1761666" y="1634396"/>
                </a:lnTo>
                <a:lnTo>
                  <a:pt x="1761720" y="1634163"/>
                </a:lnTo>
                <a:cubicBezTo>
                  <a:pt x="1772484" y="1595840"/>
                  <a:pt x="1785070" y="1558424"/>
                  <a:pt x="1799364" y="1521995"/>
                </a:cubicBezTo>
                <a:lnTo>
                  <a:pt x="1823951" y="1467453"/>
                </a:lnTo>
                <a:lnTo>
                  <a:pt x="1847258" y="1415753"/>
                </a:lnTo>
                <a:lnTo>
                  <a:pt x="1823952" y="1467453"/>
                </a:lnTo>
                <a:close/>
                <a:moveTo>
                  <a:pt x="1908502" y="1310614"/>
                </a:moveTo>
                <a:lnTo>
                  <a:pt x="1904714" y="1315920"/>
                </a:lnTo>
                <a:lnTo>
                  <a:pt x="1899137" y="1325610"/>
                </a:lnTo>
                <a:lnTo>
                  <a:pt x="1904713" y="1315921"/>
                </a:lnTo>
                <a:close/>
                <a:moveTo>
                  <a:pt x="1973450" y="1220228"/>
                </a:moveTo>
                <a:lnTo>
                  <a:pt x="1971057" y="1222977"/>
                </a:lnTo>
                <a:lnTo>
                  <a:pt x="1915346" y="1301026"/>
                </a:lnTo>
                <a:lnTo>
                  <a:pt x="1971057" y="1222976"/>
                </a:lnTo>
                <a:close/>
                <a:moveTo>
                  <a:pt x="2050560" y="964616"/>
                </a:moveTo>
                <a:lnTo>
                  <a:pt x="2040095" y="951946"/>
                </a:lnTo>
                <a:lnTo>
                  <a:pt x="2040096" y="951946"/>
                </a:lnTo>
                <a:close/>
                <a:moveTo>
                  <a:pt x="1872953" y="2012962"/>
                </a:moveTo>
                <a:lnTo>
                  <a:pt x="1760857" y="1949120"/>
                </a:lnTo>
                <a:lnTo>
                  <a:pt x="1719091" y="1920985"/>
                </a:lnTo>
                <a:lnTo>
                  <a:pt x="1719091" y="1920986"/>
                </a:lnTo>
                <a:lnTo>
                  <a:pt x="1697361" y="1906346"/>
                </a:lnTo>
                <a:lnTo>
                  <a:pt x="1719090" y="1920984"/>
                </a:lnTo>
                <a:lnTo>
                  <a:pt x="1720110" y="1875839"/>
                </a:lnTo>
                <a:lnTo>
                  <a:pt x="1719091" y="1920984"/>
                </a:lnTo>
                <a:lnTo>
                  <a:pt x="1760856" y="1949118"/>
                </a:lnTo>
                <a:lnTo>
                  <a:pt x="1872952" y="2012960"/>
                </a:lnTo>
                <a:close/>
                <a:moveTo>
                  <a:pt x="2031322" y="1153798"/>
                </a:moveTo>
                <a:lnTo>
                  <a:pt x="1973451" y="1220228"/>
                </a:lnTo>
                <a:lnTo>
                  <a:pt x="1973452" y="1220227"/>
                </a:lnTo>
                <a:close/>
                <a:moveTo>
                  <a:pt x="1945975" y="1651592"/>
                </a:moveTo>
                <a:lnTo>
                  <a:pt x="1863071" y="1646702"/>
                </a:lnTo>
                <a:lnTo>
                  <a:pt x="1863071" y="1646701"/>
                </a:lnTo>
                <a:lnTo>
                  <a:pt x="1945972" y="1651590"/>
                </a:lnTo>
                <a:close/>
                <a:moveTo>
                  <a:pt x="2068291" y="1115916"/>
                </a:moveTo>
                <a:lnTo>
                  <a:pt x="2045601" y="1137405"/>
                </a:lnTo>
                <a:lnTo>
                  <a:pt x="2031320" y="1153798"/>
                </a:lnTo>
                <a:lnTo>
                  <a:pt x="2045600" y="1137406"/>
                </a:lnTo>
                <a:close/>
                <a:moveTo>
                  <a:pt x="1893611" y="2209370"/>
                </a:moveTo>
                <a:lnTo>
                  <a:pt x="1880014" y="2087719"/>
                </a:lnTo>
                <a:lnTo>
                  <a:pt x="1880015" y="2087719"/>
                </a:lnTo>
                <a:close/>
                <a:moveTo>
                  <a:pt x="1924449" y="2037342"/>
                </a:moveTo>
                <a:lnTo>
                  <a:pt x="1874859" y="2014049"/>
                </a:lnTo>
                <a:lnTo>
                  <a:pt x="1872953" y="2012962"/>
                </a:lnTo>
                <a:lnTo>
                  <a:pt x="1874859" y="2014048"/>
                </a:lnTo>
                <a:close/>
                <a:moveTo>
                  <a:pt x="1934444" y="2028090"/>
                </a:moveTo>
                <a:lnTo>
                  <a:pt x="1924450" y="2037344"/>
                </a:lnTo>
                <a:lnTo>
                  <a:pt x="1924451" y="2037342"/>
                </a:lnTo>
                <a:close/>
                <a:moveTo>
                  <a:pt x="1942975" y="2102945"/>
                </a:moveTo>
                <a:lnTo>
                  <a:pt x="1942975" y="2102945"/>
                </a:lnTo>
                <a:lnTo>
                  <a:pt x="1942975" y="2102946"/>
                </a:lnTo>
                <a:lnTo>
                  <a:pt x="1922881" y="2099460"/>
                </a:lnTo>
                <a:lnTo>
                  <a:pt x="1880016" y="2087719"/>
                </a:lnTo>
                <a:lnTo>
                  <a:pt x="1880016" y="2087718"/>
                </a:lnTo>
                <a:lnTo>
                  <a:pt x="1922882" y="2099459"/>
                </a:lnTo>
                <a:close/>
                <a:moveTo>
                  <a:pt x="2072689" y="1361414"/>
                </a:moveTo>
                <a:lnTo>
                  <a:pt x="1986661" y="1332248"/>
                </a:lnTo>
                <a:lnTo>
                  <a:pt x="1915346" y="1301028"/>
                </a:lnTo>
                <a:lnTo>
                  <a:pt x="1908502" y="1310614"/>
                </a:lnTo>
                <a:lnTo>
                  <a:pt x="1915345" y="1301028"/>
                </a:lnTo>
                <a:lnTo>
                  <a:pt x="1986662" y="1332247"/>
                </a:lnTo>
                <a:lnTo>
                  <a:pt x="2072688" y="1361413"/>
                </a:lnTo>
                <a:close/>
                <a:moveTo>
                  <a:pt x="1960249" y="2004197"/>
                </a:moveTo>
                <a:lnTo>
                  <a:pt x="1934444" y="2028090"/>
                </a:lnTo>
                <a:lnTo>
                  <a:pt x="1960249" y="2004196"/>
                </a:lnTo>
                <a:close/>
                <a:moveTo>
                  <a:pt x="2102643" y="1847862"/>
                </a:moveTo>
                <a:lnTo>
                  <a:pt x="2099913" y="1851826"/>
                </a:lnTo>
                <a:lnTo>
                  <a:pt x="2020627" y="1942908"/>
                </a:lnTo>
                <a:lnTo>
                  <a:pt x="2099912" y="1851827"/>
                </a:lnTo>
                <a:close/>
                <a:moveTo>
                  <a:pt x="2106883" y="1841702"/>
                </a:moveTo>
                <a:lnTo>
                  <a:pt x="2099909" y="1851825"/>
                </a:lnTo>
                <a:lnTo>
                  <a:pt x="2020625" y="1942908"/>
                </a:lnTo>
                <a:lnTo>
                  <a:pt x="2020624" y="1942909"/>
                </a:lnTo>
                <a:lnTo>
                  <a:pt x="2011048" y="1953910"/>
                </a:lnTo>
                <a:lnTo>
                  <a:pt x="1996465" y="1970663"/>
                </a:lnTo>
                <a:lnTo>
                  <a:pt x="1960248" y="2004197"/>
                </a:lnTo>
                <a:lnTo>
                  <a:pt x="2008175" y="1730215"/>
                </a:lnTo>
                <a:lnTo>
                  <a:pt x="1959026" y="1670054"/>
                </a:lnTo>
                <a:lnTo>
                  <a:pt x="1945974" y="1651593"/>
                </a:lnTo>
                <a:lnTo>
                  <a:pt x="1945976" y="1651592"/>
                </a:lnTo>
                <a:lnTo>
                  <a:pt x="1959026" y="1670052"/>
                </a:lnTo>
                <a:lnTo>
                  <a:pt x="2008176" y="1730213"/>
                </a:lnTo>
                <a:lnTo>
                  <a:pt x="2008176" y="1730215"/>
                </a:lnTo>
                <a:lnTo>
                  <a:pt x="2049566" y="1780877"/>
                </a:lnTo>
                <a:close/>
                <a:moveTo>
                  <a:pt x="2078439" y="2005200"/>
                </a:moveTo>
                <a:lnTo>
                  <a:pt x="2077935" y="2005831"/>
                </a:lnTo>
                <a:lnTo>
                  <a:pt x="2077657" y="2006178"/>
                </a:lnTo>
                <a:close/>
                <a:moveTo>
                  <a:pt x="2090577" y="1990031"/>
                </a:moveTo>
                <a:lnTo>
                  <a:pt x="2090577" y="1990031"/>
                </a:lnTo>
                <a:lnTo>
                  <a:pt x="2078905" y="2004619"/>
                </a:lnTo>
                <a:close/>
                <a:moveTo>
                  <a:pt x="2158752" y="1894781"/>
                </a:moveTo>
                <a:lnTo>
                  <a:pt x="2158751" y="1894781"/>
                </a:lnTo>
                <a:lnTo>
                  <a:pt x="2158752" y="1894781"/>
                </a:lnTo>
                <a:lnTo>
                  <a:pt x="2145077" y="1882230"/>
                </a:lnTo>
                <a:lnTo>
                  <a:pt x="2131729" y="1868066"/>
                </a:lnTo>
                <a:lnTo>
                  <a:pt x="2106886" y="1841703"/>
                </a:lnTo>
                <a:lnTo>
                  <a:pt x="2106885" y="1841704"/>
                </a:lnTo>
                <a:lnTo>
                  <a:pt x="2145076" y="1882231"/>
                </a:lnTo>
                <a:lnTo>
                  <a:pt x="2158751" y="1894782"/>
                </a:lnTo>
                <a:lnTo>
                  <a:pt x="2113301" y="1961633"/>
                </a:lnTo>
                <a:lnTo>
                  <a:pt x="2090578" y="1990031"/>
                </a:lnTo>
                <a:lnTo>
                  <a:pt x="2090578" y="1990031"/>
                </a:lnTo>
                <a:lnTo>
                  <a:pt x="2090579" y="1990030"/>
                </a:lnTo>
                <a:lnTo>
                  <a:pt x="2090579" y="1990030"/>
                </a:lnTo>
                <a:lnTo>
                  <a:pt x="2113302" y="1961632"/>
                </a:lnTo>
                <a:close/>
                <a:moveTo>
                  <a:pt x="2229838" y="1644700"/>
                </a:moveTo>
                <a:lnTo>
                  <a:pt x="2188388" y="1723379"/>
                </a:lnTo>
                <a:lnTo>
                  <a:pt x="2106886" y="1841701"/>
                </a:lnTo>
                <a:lnTo>
                  <a:pt x="2106886" y="1841701"/>
                </a:lnTo>
                <a:lnTo>
                  <a:pt x="2188389" y="1723379"/>
                </a:lnTo>
                <a:lnTo>
                  <a:pt x="2205280" y="1691316"/>
                </a:lnTo>
                <a:close/>
                <a:moveTo>
                  <a:pt x="2321654" y="1416849"/>
                </a:moveTo>
                <a:lnTo>
                  <a:pt x="2316065" y="1440054"/>
                </a:lnTo>
                <a:cubicBezTo>
                  <a:pt x="2300624" y="1490015"/>
                  <a:pt x="2282143" y="1538671"/>
                  <a:pt x="2260803" y="1585926"/>
                </a:cubicBezTo>
                <a:lnTo>
                  <a:pt x="2229838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29839" y="1644699"/>
                </a:lnTo>
                <a:lnTo>
                  <a:pt x="2255809" y="1595406"/>
                </a:lnTo>
                <a:lnTo>
                  <a:pt x="2260804" y="1585926"/>
                </a:lnTo>
                <a:lnTo>
                  <a:pt x="2316066" y="1440054"/>
                </a:lnTo>
                <a:lnTo>
                  <a:pt x="2317586" y="1433743"/>
                </a:lnTo>
                <a:close/>
                <a:moveTo>
                  <a:pt x="2353082" y="1286367"/>
                </a:moveTo>
                <a:lnTo>
                  <a:pt x="2353082" y="1286367"/>
                </a:lnTo>
                <a:lnTo>
                  <a:pt x="2352434" y="1289059"/>
                </a:lnTo>
                <a:close/>
                <a:moveTo>
                  <a:pt x="2353084" y="1286365"/>
                </a:moveTo>
                <a:lnTo>
                  <a:pt x="2355196" y="1267241"/>
                </a:lnTo>
                <a:lnTo>
                  <a:pt x="2355195" y="1267241"/>
                </a:lnTo>
                <a:lnTo>
                  <a:pt x="2370435" y="1129237"/>
                </a:lnTo>
                <a:lnTo>
                  <a:pt x="2368384" y="999413"/>
                </a:lnTo>
                <a:lnTo>
                  <a:pt x="2368684" y="1018402"/>
                </a:lnTo>
                <a:lnTo>
                  <a:pt x="2370435" y="1129238"/>
                </a:lnTo>
                <a:lnTo>
                  <a:pt x="2355195" y="1267242"/>
                </a:lnTo>
                <a:lnTo>
                  <a:pt x="2355196" y="1267242"/>
                </a:lnTo>
                <a:lnTo>
                  <a:pt x="2353084" y="1286367"/>
                </a:lnTo>
                <a:lnTo>
                  <a:pt x="2352772" y="1287660"/>
                </a:lnTo>
                <a:close/>
                <a:moveTo>
                  <a:pt x="2425492" y="1329324"/>
                </a:moveTo>
                <a:lnTo>
                  <a:pt x="2352125" y="1290349"/>
                </a:lnTo>
                <a:lnTo>
                  <a:pt x="2352125" y="1290350"/>
                </a:lnTo>
                <a:close/>
                <a:moveTo>
                  <a:pt x="2696026" y="793222"/>
                </a:moveTo>
                <a:lnTo>
                  <a:pt x="2684957" y="826385"/>
                </a:lnTo>
                <a:lnTo>
                  <a:pt x="2684956" y="826392"/>
                </a:lnTo>
                <a:lnTo>
                  <a:pt x="2674978" y="856284"/>
                </a:lnTo>
                <a:lnTo>
                  <a:pt x="2612277" y="1018790"/>
                </a:lnTo>
                <a:lnTo>
                  <a:pt x="2612276" y="1018790"/>
                </a:lnTo>
                <a:lnTo>
                  <a:pt x="2575533" y="1114021"/>
                </a:lnTo>
                <a:lnTo>
                  <a:pt x="2469660" y="1352789"/>
                </a:lnTo>
                <a:lnTo>
                  <a:pt x="2435215" y="1334491"/>
                </a:lnTo>
                <a:lnTo>
                  <a:pt x="2467081" y="1358120"/>
                </a:lnTo>
                <a:lnTo>
                  <a:pt x="2436121" y="1418951"/>
                </a:lnTo>
                <a:lnTo>
                  <a:pt x="2414239" y="1419441"/>
                </a:lnTo>
                <a:lnTo>
                  <a:pt x="2415372" y="1419826"/>
                </a:lnTo>
                <a:lnTo>
                  <a:pt x="2433533" y="1424041"/>
                </a:lnTo>
                <a:lnTo>
                  <a:pt x="2355513" y="1577346"/>
                </a:lnTo>
                <a:lnTo>
                  <a:pt x="2322200" y="1634203"/>
                </a:lnTo>
                <a:lnTo>
                  <a:pt x="2445035" y="1612569"/>
                </a:lnTo>
                <a:lnTo>
                  <a:pt x="2552331" y="1584564"/>
                </a:lnTo>
                <a:lnTo>
                  <a:pt x="2548582" y="1605998"/>
                </a:lnTo>
                <a:lnTo>
                  <a:pt x="2548581" y="1605999"/>
                </a:lnTo>
                <a:lnTo>
                  <a:pt x="2488931" y="1693738"/>
                </a:lnTo>
                <a:cubicBezTo>
                  <a:pt x="2447112" y="1750566"/>
                  <a:pt x="2404669" y="1803627"/>
                  <a:pt x="2361750" y="1852682"/>
                </a:cubicBezTo>
                <a:lnTo>
                  <a:pt x="2244946" y="1973865"/>
                </a:lnTo>
                <a:lnTo>
                  <a:pt x="2231717" y="1987592"/>
                </a:lnTo>
                <a:lnTo>
                  <a:pt x="2172420" y="2036762"/>
                </a:lnTo>
                <a:lnTo>
                  <a:pt x="2099729" y="2097041"/>
                </a:lnTo>
                <a:lnTo>
                  <a:pt x="2087755" y="2104473"/>
                </a:lnTo>
                <a:lnTo>
                  <a:pt x="2087753" y="2104473"/>
                </a:lnTo>
                <a:lnTo>
                  <a:pt x="2087754" y="2104472"/>
                </a:lnTo>
                <a:lnTo>
                  <a:pt x="2032316" y="2083853"/>
                </a:lnTo>
                <a:lnTo>
                  <a:pt x="2019361" y="2079034"/>
                </a:lnTo>
                <a:lnTo>
                  <a:pt x="2019360" y="2079034"/>
                </a:lnTo>
                <a:lnTo>
                  <a:pt x="2032316" y="2083853"/>
                </a:lnTo>
                <a:lnTo>
                  <a:pt x="2087753" y="2104473"/>
                </a:lnTo>
                <a:lnTo>
                  <a:pt x="2061481" y="2120778"/>
                </a:lnTo>
                <a:lnTo>
                  <a:pt x="2061480" y="2120777"/>
                </a:lnTo>
                <a:lnTo>
                  <a:pt x="1966681" y="2179608"/>
                </a:lnTo>
                <a:lnTo>
                  <a:pt x="1926718" y="2195886"/>
                </a:lnTo>
                <a:lnTo>
                  <a:pt x="1942975" y="2102946"/>
                </a:lnTo>
                <a:lnTo>
                  <a:pt x="1993249" y="2111667"/>
                </a:lnTo>
                <a:lnTo>
                  <a:pt x="2001798" y="2100983"/>
                </a:lnTo>
                <a:lnTo>
                  <a:pt x="2017149" y="2081798"/>
                </a:lnTo>
                <a:lnTo>
                  <a:pt x="2019358" y="2079036"/>
                </a:lnTo>
                <a:lnTo>
                  <a:pt x="2019359" y="2079035"/>
                </a:lnTo>
                <a:lnTo>
                  <a:pt x="2017149" y="2081798"/>
                </a:lnTo>
                <a:lnTo>
                  <a:pt x="1993249" y="2111666"/>
                </a:lnTo>
                <a:lnTo>
                  <a:pt x="1942975" y="2102945"/>
                </a:lnTo>
                <a:lnTo>
                  <a:pt x="1960249" y="2004198"/>
                </a:lnTo>
                <a:lnTo>
                  <a:pt x="1960250" y="2004197"/>
                </a:lnTo>
                <a:lnTo>
                  <a:pt x="1960250" y="2004197"/>
                </a:lnTo>
                <a:lnTo>
                  <a:pt x="1996467" y="1970663"/>
                </a:lnTo>
                <a:lnTo>
                  <a:pt x="2000928" y="1965537"/>
                </a:lnTo>
                <a:lnTo>
                  <a:pt x="2011049" y="1953909"/>
                </a:lnTo>
                <a:lnTo>
                  <a:pt x="2020625" y="1942908"/>
                </a:lnTo>
                <a:lnTo>
                  <a:pt x="2020626" y="1942909"/>
                </a:lnTo>
                <a:lnTo>
                  <a:pt x="2020626" y="1942908"/>
                </a:lnTo>
                <a:lnTo>
                  <a:pt x="2020626" y="1942908"/>
                </a:lnTo>
                <a:lnTo>
                  <a:pt x="2020627" y="1942907"/>
                </a:lnTo>
                <a:lnTo>
                  <a:pt x="2099911" y="1851824"/>
                </a:lnTo>
                <a:lnTo>
                  <a:pt x="2106885" y="1841701"/>
                </a:lnTo>
                <a:lnTo>
                  <a:pt x="2049567" y="1780876"/>
                </a:lnTo>
                <a:lnTo>
                  <a:pt x="2043430" y="1773364"/>
                </a:lnTo>
                <a:lnTo>
                  <a:pt x="2008177" y="1730214"/>
                </a:lnTo>
                <a:lnTo>
                  <a:pt x="2008177" y="1730213"/>
                </a:lnTo>
                <a:lnTo>
                  <a:pt x="2008176" y="1730212"/>
                </a:lnTo>
                <a:lnTo>
                  <a:pt x="2072689" y="1361412"/>
                </a:lnTo>
                <a:lnTo>
                  <a:pt x="2076285" y="1362632"/>
                </a:lnTo>
                <a:lnTo>
                  <a:pt x="2072689" y="1361412"/>
                </a:lnTo>
                <a:lnTo>
                  <a:pt x="2072689" y="1361411"/>
                </a:lnTo>
                <a:lnTo>
                  <a:pt x="2104454" y="1372181"/>
                </a:lnTo>
                <a:lnTo>
                  <a:pt x="2119105" y="1377148"/>
                </a:lnTo>
                <a:lnTo>
                  <a:pt x="2072689" y="1361411"/>
                </a:lnTo>
                <a:lnTo>
                  <a:pt x="2142990" y="959524"/>
                </a:lnTo>
                <a:lnTo>
                  <a:pt x="2030034" y="939765"/>
                </a:lnTo>
                <a:lnTo>
                  <a:pt x="1951623" y="926049"/>
                </a:lnTo>
                <a:lnTo>
                  <a:pt x="1966113" y="862378"/>
                </a:lnTo>
                <a:lnTo>
                  <a:pt x="1971400" y="839152"/>
                </a:lnTo>
                <a:cubicBezTo>
                  <a:pt x="2018235" y="658281"/>
                  <a:pt x="2078718" y="491369"/>
                  <a:pt x="2150233" y="342940"/>
                </a:cubicBezTo>
                <a:lnTo>
                  <a:pt x="2150719" y="342020"/>
                </a:lnTo>
                <a:lnTo>
                  <a:pt x="2150720" y="342020"/>
                </a:lnTo>
                <a:lnTo>
                  <a:pt x="2151214" y="341083"/>
                </a:lnTo>
                <a:lnTo>
                  <a:pt x="2151972" y="342239"/>
                </a:lnTo>
                <a:lnTo>
                  <a:pt x="2151971" y="342239"/>
                </a:lnTo>
                <a:lnTo>
                  <a:pt x="2176455" y="379633"/>
                </a:lnTo>
                <a:cubicBezTo>
                  <a:pt x="2257922" y="518890"/>
                  <a:pt x="2315846" y="666875"/>
                  <a:pt x="2346519" y="819393"/>
                </a:cubicBezTo>
                <a:lnTo>
                  <a:pt x="2358566" y="905797"/>
                </a:lnTo>
                <a:lnTo>
                  <a:pt x="2311621" y="929737"/>
                </a:lnTo>
                <a:lnTo>
                  <a:pt x="2228969" y="982399"/>
                </a:lnTo>
                <a:lnTo>
                  <a:pt x="2228968" y="982399"/>
                </a:lnTo>
                <a:lnTo>
                  <a:pt x="2216563" y="990304"/>
                </a:lnTo>
                <a:lnTo>
                  <a:pt x="2133809" y="1054888"/>
                </a:lnTo>
                <a:lnTo>
                  <a:pt x="2133810" y="1054890"/>
                </a:lnTo>
                <a:lnTo>
                  <a:pt x="2216563" y="990305"/>
                </a:lnTo>
                <a:lnTo>
                  <a:pt x="2228968" y="982400"/>
                </a:lnTo>
                <a:lnTo>
                  <a:pt x="2228969" y="982400"/>
                </a:lnTo>
                <a:lnTo>
                  <a:pt x="2311621" y="929738"/>
                </a:lnTo>
                <a:lnTo>
                  <a:pt x="2358566" y="905798"/>
                </a:lnTo>
                <a:lnTo>
                  <a:pt x="2367972" y="973270"/>
                </a:lnTo>
                <a:lnTo>
                  <a:pt x="2368385" y="999412"/>
                </a:lnTo>
                <a:lnTo>
                  <a:pt x="2368386" y="999413"/>
                </a:lnTo>
                <a:lnTo>
                  <a:pt x="2367974" y="973269"/>
                </a:lnTo>
                <a:lnTo>
                  <a:pt x="2358567" y="905797"/>
                </a:lnTo>
                <a:lnTo>
                  <a:pt x="2412150" y="878473"/>
                </a:lnTo>
                <a:cubicBezTo>
                  <a:pt x="2480842" y="847503"/>
                  <a:pt x="2552728" y="823053"/>
                  <a:pt x="2626899" y="805766"/>
                </a:cubicBezTo>
                <a:lnTo>
                  <a:pt x="2690582" y="794211"/>
                </a:lnTo>
                <a:lnTo>
                  <a:pt x="2690583" y="794210"/>
                </a:lnTo>
                <a:close/>
                <a:moveTo>
                  <a:pt x="2565489" y="1581131"/>
                </a:moveTo>
                <a:lnTo>
                  <a:pt x="2548582" y="1605999"/>
                </a:lnTo>
                <a:lnTo>
                  <a:pt x="2552332" y="158456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52B4D24-E023-4389-B7A3-476E09912108}"/>
              </a:ext>
            </a:extLst>
          </p:cNvPr>
          <p:cNvSpPr/>
          <p:nvPr/>
        </p:nvSpPr>
        <p:spPr>
          <a:xfrm>
            <a:off x="5458383" y="1974296"/>
            <a:ext cx="45720" cy="1329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80DBD-4069-48B0-999F-E4EA470D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536" y="1627988"/>
            <a:ext cx="2060627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889457D-54A4-42AB-BD79-5D9553429533}"/>
              </a:ext>
            </a:extLst>
          </p:cNvPr>
          <p:cNvSpPr/>
          <p:nvPr/>
        </p:nvSpPr>
        <p:spPr>
          <a:xfrm>
            <a:off x="3810000" y="1314450"/>
            <a:ext cx="3495675" cy="3495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0DAB24-2D3D-4ABF-AC7C-81F3B88DE56F}"/>
              </a:ext>
            </a:extLst>
          </p:cNvPr>
          <p:cNvSpPr/>
          <p:nvPr/>
        </p:nvSpPr>
        <p:spPr>
          <a:xfrm>
            <a:off x="4038601" y="1543051"/>
            <a:ext cx="3048000" cy="30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337889F-F407-4363-B429-300E581370B7}"/>
              </a:ext>
            </a:extLst>
          </p:cNvPr>
          <p:cNvSpPr/>
          <p:nvPr/>
        </p:nvSpPr>
        <p:spPr>
          <a:xfrm>
            <a:off x="4486274" y="3038475"/>
            <a:ext cx="2143126" cy="2571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3FA9722-32AF-4F92-A46D-CB846E1FEED5}"/>
              </a:ext>
            </a:extLst>
          </p:cNvPr>
          <p:cNvSpPr/>
          <p:nvPr/>
        </p:nvSpPr>
        <p:spPr>
          <a:xfrm>
            <a:off x="5019674" y="2781300"/>
            <a:ext cx="1076326" cy="3086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9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889457D-54A4-42AB-BD79-5D9553429533}"/>
              </a:ext>
            </a:extLst>
          </p:cNvPr>
          <p:cNvSpPr/>
          <p:nvPr/>
        </p:nvSpPr>
        <p:spPr>
          <a:xfrm>
            <a:off x="3810000" y="1314450"/>
            <a:ext cx="3495675" cy="3495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0DAB24-2D3D-4ABF-AC7C-81F3B88DE56F}"/>
              </a:ext>
            </a:extLst>
          </p:cNvPr>
          <p:cNvSpPr/>
          <p:nvPr/>
        </p:nvSpPr>
        <p:spPr>
          <a:xfrm>
            <a:off x="4038601" y="1543051"/>
            <a:ext cx="3048000" cy="30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D5CED25-0D5B-46E1-AC65-789FB1F0178D}"/>
              </a:ext>
            </a:extLst>
          </p:cNvPr>
          <p:cNvSpPr/>
          <p:nvPr/>
        </p:nvSpPr>
        <p:spPr>
          <a:xfrm>
            <a:off x="4095749" y="3448050"/>
            <a:ext cx="2924176" cy="175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337889F-F407-4363-B429-300E581370B7}"/>
              </a:ext>
            </a:extLst>
          </p:cNvPr>
          <p:cNvSpPr/>
          <p:nvPr/>
        </p:nvSpPr>
        <p:spPr>
          <a:xfrm>
            <a:off x="4486274" y="3038475"/>
            <a:ext cx="2143126" cy="2571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3FA9722-32AF-4F92-A46D-CB846E1FEED5}"/>
              </a:ext>
            </a:extLst>
          </p:cNvPr>
          <p:cNvSpPr/>
          <p:nvPr/>
        </p:nvSpPr>
        <p:spPr>
          <a:xfrm>
            <a:off x="5019674" y="2781300"/>
            <a:ext cx="1076326" cy="3086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9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DD5D520-75C2-4C35-A79C-55A436EABC67}"/>
              </a:ext>
            </a:extLst>
          </p:cNvPr>
          <p:cNvSpPr/>
          <p:nvPr/>
        </p:nvSpPr>
        <p:spPr>
          <a:xfrm>
            <a:off x="4038601" y="1543052"/>
            <a:ext cx="3048000" cy="2836285"/>
          </a:xfrm>
          <a:custGeom>
            <a:avLst/>
            <a:gdLst>
              <a:gd name="connsiteX0" fmla="*/ 1524000 w 3048000"/>
              <a:gd name="connsiteY0" fmla="*/ 0 h 2836285"/>
              <a:gd name="connsiteX1" fmla="*/ 3048000 w 3048000"/>
              <a:gd name="connsiteY1" fmla="*/ 1524000 h 2836285"/>
              <a:gd name="connsiteX2" fmla="*/ 2376083 w 3048000"/>
              <a:gd name="connsiteY2" fmla="*/ 2787725 h 2836285"/>
              <a:gd name="connsiteX3" fmla="*/ 2296151 w 3048000"/>
              <a:gd name="connsiteY3" fmla="*/ 2836285 h 2836285"/>
              <a:gd name="connsiteX4" fmla="*/ 1860179 w 3048000"/>
              <a:gd name="connsiteY4" fmla="*/ 2313686 h 2836285"/>
              <a:gd name="connsiteX5" fmla="*/ 1596362 w 3048000"/>
              <a:gd name="connsiteY5" fmla="*/ 1680525 h 2836285"/>
              <a:gd name="connsiteX6" fmla="*/ 1519236 w 3048000"/>
              <a:gd name="connsiteY6" fmla="*/ 1238249 h 2836285"/>
              <a:gd name="connsiteX7" fmla="*/ 1442111 w 3048000"/>
              <a:gd name="connsiteY7" fmla="*/ 1680525 h 2836285"/>
              <a:gd name="connsiteX8" fmla="*/ 1178294 w 3048000"/>
              <a:gd name="connsiteY8" fmla="*/ 2313686 h 2836285"/>
              <a:gd name="connsiteX9" fmla="*/ 745525 w 3048000"/>
              <a:gd name="connsiteY9" fmla="*/ 2832443 h 2836285"/>
              <a:gd name="connsiteX10" fmla="*/ 671917 w 3048000"/>
              <a:gd name="connsiteY10" fmla="*/ 2787725 h 2836285"/>
              <a:gd name="connsiteX11" fmla="*/ 0 w 3048000"/>
              <a:gd name="connsiteY11" fmla="*/ 1524000 h 2836285"/>
              <a:gd name="connsiteX12" fmla="*/ 1524000 w 3048000"/>
              <a:gd name="connsiteY12" fmla="*/ 0 h 283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0" h="2836285">
                <a:moveTo>
                  <a:pt x="1524000" y="0"/>
                </a:moveTo>
                <a:cubicBezTo>
                  <a:pt x="2365682" y="0"/>
                  <a:pt x="3048000" y="682318"/>
                  <a:pt x="3048000" y="1524000"/>
                </a:cubicBezTo>
                <a:cubicBezTo>
                  <a:pt x="3048000" y="2050051"/>
                  <a:pt x="2781470" y="2513851"/>
                  <a:pt x="2376083" y="2787725"/>
                </a:cubicBezTo>
                <a:lnTo>
                  <a:pt x="2296151" y="2836285"/>
                </a:lnTo>
                <a:lnTo>
                  <a:pt x="1860179" y="2313686"/>
                </a:lnTo>
                <a:lnTo>
                  <a:pt x="1596362" y="1680525"/>
                </a:lnTo>
                <a:lnTo>
                  <a:pt x="1519236" y="1238249"/>
                </a:lnTo>
                <a:lnTo>
                  <a:pt x="1442111" y="1680525"/>
                </a:lnTo>
                <a:lnTo>
                  <a:pt x="1178294" y="2313686"/>
                </a:lnTo>
                <a:lnTo>
                  <a:pt x="745525" y="2832443"/>
                </a:lnTo>
                <a:lnTo>
                  <a:pt x="671917" y="2787725"/>
                </a:lnTo>
                <a:cubicBezTo>
                  <a:pt x="266530" y="2513851"/>
                  <a:pt x="0" y="2050051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97DFBF9-33C5-4267-9051-DAC719D93721}"/>
              </a:ext>
            </a:extLst>
          </p:cNvPr>
          <p:cNvSpPr/>
          <p:nvPr/>
        </p:nvSpPr>
        <p:spPr>
          <a:xfrm>
            <a:off x="5410840" y="3038475"/>
            <a:ext cx="293994" cy="585780"/>
          </a:xfrm>
          <a:custGeom>
            <a:avLst/>
            <a:gdLst>
              <a:gd name="connsiteX0" fmla="*/ 146997 w 293994"/>
              <a:gd name="connsiteY0" fmla="*/ 0 h 585780"/>
              <a:gd name="connsiteX1" fmla="*/ 224123 w 293994"/>
              <a:gd name="connsiteY1" fmla="*/ 185101 h 585780"/>
              <a:gd name="connsiteX2" fmla="*/ 293994 w 293994"/>
              <a:gd name="connsiteY2" fmla="*/ 585780 h 585780"/>
              <a:gd name="connsiteX3" fmla="*/ 146997 w 293994"/>
              <a:gd name="connsiteY3" fmla="*/ 409575 h 585780"/>
              <a:gd name="connsiteX4" fmla="*/ 0 w 293994"/>
              <a:gd name="connsiteY4" fmla="*/ 585780 h 585780"/>
              <a:gd name="connsiteX5" fmla="*/ 69872 w 293994"/>
              <a:gd name="connsiteY5" fmla="*/ 185101 h 585780"/>
              <a:gd name="connsiteX6" fmla="*/ 146997 w 293994"/>
              <a:gd name="connsiteY6" fmla="*/ 0 h 58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94" h="585780">
                <a:moveTo>
                  <a:pt x="146997" y="0"/>
                </a:moveTo>
                <a:lnTo>
                  <a:pt x="224123" y="185101"/>
                </a:lnTo>
                <a:lnTo>
                  <a:pt x="293994" y="585780"/>
                </a:lnTo>
                <a:lnTo>
                  <a:pt x="146997" y="409575"/>
                </a:lnTo>
                <a:lnTo>
                  <a:pt x="0" y="585780"/>
                </a:lnTo>
                <a:lnTo>
                  <a:pt x="69872" y="185101"/>
                </a:lnTo>
                <a:lnTo>
                  <a:pt x="146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9CDC6D3-5EB4-4AFF-AE54-B0D3D27C3A1D}"/>
              </a:ext>
            </a:extLst>
          </p:cNvPr>
          <p:cNvSpPr/>
          <p:nvPr/>
        </p:nvSpPr>
        <p:spPr>
          <a:xfrm>
            <a:off x="4962262" y="3624256"/>
            <a:ext cx="448578" cy="933911"/>
          </a:xfrm>
          <a:custGeom>
            <a:avLst/>
            <a:gdLst>
              <a:gd name="connsiteX0" fmla="*/ 448578 w 448578"/>
              <a:gd name="connsiteY0" fmla="*/ 0 h 933911"/>
              <a:gd name="connsiteX1" fmla="*/ 285720 w 448578"/>
              <a:gd name="connsiteY1" fmla="*/ 933911 h 933911"/>
              <a:gd name="connsiteX2" fmla="*/ 147148 w 448578"/>
              <a:gd name="connsiteY2" fmla="*/ 898280 h 933911"/>
              <a:gd name="connsiteX3" fmla="*/ 7129 w 448578"/>
              <a:gd name="connsiteY3" fmla="*/ 847033 h 933911"/>
              <a:gd name="connsiteX4" fmla="*/ 0 w 448578"/>
              <a:gd name="connsiteY4" fmla="*/ 843599 h 933911"/>
              <a:gd name="connsiteX5" fmla="*/ 254633 w 448578"/>
              <a:gd name="connsiteY5" fmla="*/ 232482 h 933911"/>
              <a:gd name="connsiteX6" fmla="*/ 448578 w 448578"/>
              <a:gd name="connsiteY6" fmla="*/ 0 h 93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578" h="933911">
                <a:moveTo>
                  <a:pt x="448578" y="0"/>
                </a:moveTo>
                <a:lnTo>
                  <a:pt x="285720" y="933911"/>
                </a:lnTo>
                <a:lnTo>
                  <a:pt x="147148" y="898280"/>
                </a:lnTo>
                <a:cubicBezTo>
                  <a:pt x="99427" y="883437"/>
                  <a:pt x="52711" y="866312"/>
                  <a:pt x="7129" y="847033"/>
                </a:cubicBezTo>
                <a:lnTo>
                  <a:pt x="0" y="843599"/>
                </a:lnTo>
                <a:lnTo>
                  <a:pt x="254633" y="232482"/>
                </a:lnTo>
                <a:lnTo>
                  <a:pt x="4485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E938F006-37BD-451E-9BF0-E8F8A58FEABD}"/>
              </a:ext>
            </a:extLst>
          </p:cNvPr>
          <p:cNvSpPr/>
          <p:nvPr/>
        </p:nvSpPr>
        <p:spPr>
          <a:xfrm>
            <a:off x="5704835" y="3624256"/>
            <a:ext cx="450137" cy="936089"/>
          </a:xfrm>
          <a:custGeom>
            <a:avLst/>
            <a:gdLst>
              <a:gd name="connsiteX0" fmla="*/ 0 w 450137"/>
              <a:gd name="connsiteY0" fmla="*/ 0 h 936089"/>
              <a:gd name="connsiteX1" fmla="*/ 193946 w 450137"/>
              <a:gd name="connsiteY1" fmla="*/ 232482 h 936089"/>
              <a:gd name="connsiteX2" fmla="*/ 450137 w 450137"/>
              <a:gd name="connsiteY2" fmla="*/ 847341 h 936089"/>
              <a:gd name="connsiteX3" fmla="*/ 310958 w 450137"/>
              <a:gd name="connsiteY3" fmla="*/ 898280 h 936089"/>
              <a:gd name="connsiteX4" fmla="*/ 164906 w 450137"/>
              <a:gd name="connsiteY4" fmla="*/ 935834 h 936089"/>
              <a:gd name="connsiteX5" fmla="*/ 163238 w 450137"/>
              <a:gd name="connsiteY5" fmla="*/ 936089 h 936089"/>
              <a:gd name="connsiteX6" fmla="*/ 0 w 450137"/>
              <a:gd name="connsiteY6" fmla="*/ 0 h 93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137" h="936089">
                <a:moveTo>
                  <a:pt x="0" y="0"/>
                </a:moveTo>
                <a:lnTo>
                  <a:pt x="193946" y="232482"/>
                </a:lnTo>
                <a:lnTo>
                  <a:pt x="450137" y="847341"/>
                </a:lnTo>
                <a:lnTo>
                  <a:pt x="310958" y="898280"/>
                </a:lnTo>
                <a:cubicBezTo>
                  <a:pt x="263237" y="913123"/>
                  <a:pt x="214511" y="925683"/>
                  <a:pt x="164906" y="935834"/>
                </a:cubicBezTo>
                <a:lnTo>
                  <a:pt x="163238" y="936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566C3F2-B824-4A13-A1BD-EE27EE708EEC}"/>
              </a:ext>
            </a:extLst>
          </p:cNvPr>
          <p:cNvSpPr/>
          <p:nvPr/>
        </p:nvSpPr>
        <p:spPr>
          <a:xfrm>
            <a:off x="4640306" y="4375495"/>
            <a:ext cx="321957" cy="297029"/>
          </a:xfrm>
          <a:custGeom>
            <a:avLst/>
            <a:gdLst>
              <a:gd name="connsiteX0" fmla="*/ 143821 w 321957"/>
              <a:gd name="connsiteY0" fmla="*/ 0 h 297029"/>
              <a:gd name="connsiteX1" fmla="*/ 195867 w 321957"/>
              <a:gd name="connsiteY1" fmla="*/ 31618 h 297029"/>
              <a:gd name="connsiteX2" fmla="*/ 321957 w 321957"/>
              <a:gd name="connsiteY2" fmla="*/ 92360 h 297029"/>
              <a:gd name="connsiteX3" fmla="*/ 236678 w 321957"/>
              <a:gd name="connsiteY3" fmla="*/ 297029 h 297029"/>
              <a:gd name="connsiteX4" fmla="*/ 84410 w 321957"/>
              <a:gd name="connsiteY4" fmla="*/ 223677 h 297029"/>
              <a:gd name="connsiteX5" fmla="*/ 0 w 321957"/>
              <a:gd name="connsiteY5" fmla="*/ 172398 h 297029"/>
              <a:gd name="connsiteX6" fmla="*/ 143821 w 321957"/>
              <a:gd name="connsiteY6" fmla="*/ 0 h 2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957" h="297029">
                <a:moveTo>
                  <a:pt x="143821" y="0"/>
                </a:moveTo>
                <a:lnTo>
                  <a:pt x="195867" y="31618"/>
                </a:lnTo>
                <a:lnTo>
                  <a:pt x="321957" y="92360"/>
                </a:lnTo>
                <a:lnTo>
                  <a:pt x="236678" y="297029"/>
                </a:lnTo>
                <a:lnTo>
                  <a:pt x="84410" y="223677"/>
                </a:lnTo>
                <a:lnTo>
                  <a:pt x="0" y="172398"/>
                </a:lnTo>
                <a:lnTo>
                  <a:pt x="14382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A7D598C-CF66-436C-9641-D8095E71DE6D}"/>
              </a:ext>
            </a:extLst>
          </p:cNvPr>
          <p:cNvSpPr/>
          <p:nvPr/>
        </p:nvSpPr>
        <p:spPr>
          <a:xfrm>
            <a:off x="6154971" y="4379336"/>
            <a:ext cx="320398" cy="293188"/>
          </a:xfrm>
          <a:custGeom>
            <a:avLst/>
            <a:gdLst>
              <a:gd name="connsiteX0" fmla="*/ 179781 w 320398"/>
              <a:gd name="connsiteY0" fmla="*/ 0 h 293188"/>
              <a:gd name="connsiteX1" fmla="*/ 320398 w 320398"/>
              <a:gd name="connsiteY1" fmla="*/ 168557 h 293188"/>
              <a:gd name="connsiteX2" fmla="*/ 235990 w 320398"/>
              <a:gd name="connsiteY2" fmla="*/ 219835 h 293188"/>
              <a:gd name="connsiteX3" fmla="*/ 83720 w 320398"/>
              <a:gd name="connsiteY3" fmla="*/ 293188 h 293188"/>
              <a:gd name="connsiteX4" fmla="*/ 0 w 320398"/>
              <a:gd name="connsiteY4" fmla="*/ 92260 h 293188"/>
              <a:gd name="connsiteX5" fmla="*/ 840 w 320398"/>
              <a:gd name="connsiteY5" fmla="*/ 91952 h 293188"/>
              <a:gd name="connsiteX6" fmla="*/ 134059 w 320398"/>
              <a:gd name="connsiteY6" fmla="*/ 27776 h 293188"/>
              <a:gd name="connsiteX7" fmla="*/ 179781 w 320398"/>
              <a:gd name="connsiteY7" fmla="*/ 0 h 29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98" h="293188">
                <a:moveTo>
                  <a:pt x="179781" y="0"/>
                </a:moveTo>
                <a:lnTo>
                  <a:pt x="320398" y="168557"/>
                </a:lnTo>
                <a:lnTo>
                  <a:pt x="235990" y="219835"/>
                </a:lnTo>
                <a:lnTo>
                  <a:pt x="83720" y="293188"/>
                </a:lnTo>
                <a:lnTo>
                  <a:pt x="0" y="92260"/>
                </a:lnTo>
                <a:lnTo>
                  <a:pt x="840" y="91952"/>
                </a:lnTo>
                <a:cubicBezTo>
                  <a:pt x="46422" y="72672"/>
                  <a:pt x="90871" y="51238"/>
                  <a:pt x="134059" y="27776"/>
                </a:cubicBezTo>
                <a:lnTo>
                  <a:pt x="1797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71CB48F-9DCF-4728-A0FD-647F19C70844}"/>
              </a:ext>
            </a:extLst>
          </p:cNvPr>
          <p:cNvSpPr/>
          <p:nvPr/>
        </p:nvSpPr>
        <p:spPr>
          <a:xfrm>
            <a:off x="5210118" y="4558166"/>
            <a:ext cx="695441" cy="251960"/>
          </a:xfrm>
          <a:custGeom>
            <a:avLst/>
            <a:gdLst>
              <a:gd name="connsiteX0" fmla="*/ 37865 w 695441"/>
              <a:gd name="connsiteY0" fmla="*/ 0 h 251960"/>
              <a:gd name="connsiteX1" fmla="*/ 45345 w 695441"/>
              <a:gd name="connsiteY1" fmla="*/ 1923 h 251960"/>
              <a:gd name="connsiteX2" fmla="*/ 352484 w 695441"/>
              <a:gd name="connsiteY2" fmla="*/ 32885 h 251960"/>
              <a:gd name="connsiteX3" fmla="*/ 508304 w 695441"/>
              <a:gd name="connsiteY3" fmla="*/ 25017 h 251960"/>
              <a:gd name="connsiteX4" fmla="*/ 657955 w 695441"/>
              <a:gd name="connsiteY4" fmla="*/ 2178 h 251960"/>
              <a:gd name="connsiteX5" fmla="*/ 695441 w 695441"/>
              <a:gd name="connsiteY5" fmla="*/ 217142 h 251960"/>
              <a:gd name="connsiteX6" fmla="*/ 526427 w 695441"/>
              <a:gd name="connsiteY6" fmla="*/ 242936 h 251960"/>
              <a:gd name="connsiteX7" fmla="*/ 347721 w 695441"/>
              <a:gd name="connsiteY7" fmla="*/ 251960 h 251960"/>
              <a:gd name="connsiteX8" fmla="*/ 169015 w 695441"/>
              <a:gd name="connsiteY8" fmla="*/ 242936 h 251960"/>
              <a:gd name="connsiteX9" fmla="*/ 0 w 695441"/>
              <a:gd name="connsiteY9" fmla="*/ 217141 h 251960"/>
              <a:gd name="connsiteX10" fmla="*/ 37865 w 695441"/>
              <a:gd name="connsiteY10" fmla="*/ 0 h 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5441" h="251960">
                <a:moveTo>
                  <a:pt x="37865" y="0"/>
                </a:moveTo>
                <a:lnTo>
                  <a:pt x="45345" y="1923"/>
                </a:lnTo>
                <a:cubicBezTo>
                  <a:pt x="144554" y="22224"/>
                  <a:pt x="247274" y="32885"/>
                  <a:pt x="352484" y="32885"/>
                </a:cubicBezTo>
                <a:cubicBezTo>
                  <a:pt x="405089" y="32885"/>
                  <a:pt x="457072" y="30220"/>
                  <a:pt x="508304" y="25017"/>
                </a:cubicBezTo>
                <a:lnTo>
                  <a:pt x="657955" y="2178"/>
                </a:lnTo>
                <a:lnTo>
                  <a:pt x="695441" y="217142"/>
                </a:lnTo>
                <a:lnTo>
                  <a:pt x="526427" y="242936"/>
                </a:lnTo>
                <a:cubicBezTo>
                  <a:pt x="467670" y="248903"/>
                  <a:pt x="408053" y="251960"/>
                  <a:pt x="347721" y="251960"/>
                </a:cubicBezTo>
                <a:cubicBezTo>
                  <a:pt x="287390" y="251960"/>
                  <a:pt x="227772" y="248903"/>
                  <a:pt x="169015" y="242936"/>
                </a:cubicBezTo>
                <a:lnTo>
                  <a:pt x="0" y="217141"/>
                </a:lnTo>
                <a:lnTo>
                  <a:pt x="3786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56DA5E-BE29-4935-AEFD-AE3D7CD355D7}"/>
              </a:ext>
            </a:extLst>
          </p:cNvPr>
          <p:cNvSpPr/>
          <p:nvPr/>
        </p:nvSpPr>
        <p:spPr>
          <a:xfrm>
            <a:off x="4656931" y="4672524"/>
            <a:ext cx="553187" cy="528127"/>
          </a:xfrm>
          <a:custGeom>
            <a:avLst/>
            <a:gdLst>
              <a:gd name="connsiteX0" fmla="*/ 220053 w 553187"/>
              <a:gd name="connsiteY0" fmla="*/ 0 h 528127"/>
              <a:gd name="connsiteX1" fmla="*/ 220571 w 553187"/>
              <a:gd name="connsiteY1" fmla="*/ 249 h 528127"/>
              <a:gd name="connsiteX2" fmla="*/ 548658 w 553187"/>
              <a:gd name="connsiteY2" fmla="*/ 102093 h 528127"/>
              <a:gd name="connsiteX3" fmla="*/ 553187 w 553187"/>
              <a:gd name="connsiteY3" fmla="*/ 102784 h 528127"/>
              <a:gd name="connsiteX4" fmla="*/ 479014 w 553187"/>
              <a:gd name="connsiteY4" fmla="*/ 528127 h 528127"/>
              <a:gd name="connsiteX5" fmla="*/ 0 w 553187"/>
              <a:gd name="connsiteY5" fmla="*/ 528127 h 528127"/>
              <a:gd name="connsiteX6" fmla="*/ 220053 w 553187"/>
              <a:gd name="connsiteY6" fmla="*/ 0 h 5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7" h="528127">
                <a:moveTo>
                  <a:pt x="220053" y="0"/>
                </a:moveTo>
                <a:lnTo>
                  <a:pt x="220571" y="249"/>
                </a:lnTo>
                <a:cubicBezTo>
                  <a:pt x="325125" y="44472"/>
                  <a:pt x="434878" y="78811"/>
                  <a:pt x="548658" y="102093"/>
                </a:cubicBezTo>
                <a:lnTo>
                  <a:pt x="553187" y="102784"/>
                </a:lnTo>
                <a:lnTo>
                  <a:pt x="479014" y="528127"/>
                </a:lnTo>
                <a:lnTo>
                  <a:pt x="0" y="528127"/>
                </a:lnTo>
                <a:lnTo>
                  <a:pt x="2200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8CA68AC-0643-4BF8-81DA-9A6A76331AE5}"/>
              </a:ext>
            </a:extLst>
          </p:cNvPr>
          <p:cNvSpPr/>
          <p:nvPr/>
        </p:nvSpPr>
        <p:spPr>
          <a:xfrm>
            <a:off x="5905558" y="4672524"/>
            <a:ext cx="553186" cy="528126"/>
          </a:xfrm>
          <a:custGeom>
            <a:avLst/>
            <a:gdLst>
              <a:gd name="connsiteX0" fmla="*/ 333133 w 553186"/>
              <a:gd name="connsiteY0" fmla="*/ 0 h 528126"/>
              <a:gd name="connsiteX1" fmla="*/ 553186 w 553186"/>
              <a:gd name="connsiteY1" fmla="*/ 528126 h 528126"/>
              <a:gd name="connsiteX2" fmla="*/ 74172 w 553186"/>
              <a:gd name="connsiteY2" fmla="*/ 528126 h 528126"/>
              <a:gd name="connsiteX3" fmla="*/ 0 w 553186"/>
              <a:gd name="connsiteY3" fmla="*/ 102784 h 528126"/>
              <a:gd name="connsiteX4" fmla="*/ 4530 w 553186"/>
              <a:gd name="connsiteY4" fmla="*/ 102092 h 528126"/>
              <a:gd name="connsiteX5" fmla="*/ 332617 w 553186"/>
              <a:gd name="connsiteY5" fmla="*/ 248 h 528126"/>
              <a:gd name="connsiteX6" fmla="*/ 333133 w 553186"/>
              <a:gd name="connsiteY6" fmla="*/ 0 h 52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6" h="528126">
                <a:moveTo>
                  <a:pt x="333133" y="0"/>
                </a:moveTo>
                <a:lnTo>
                  <a:pt x="553186" y="528126"/>
                </a:lnTo>
                <a:lnTo>
                  <a:pt x="74172" y="528126"/>
                </a:lnTo>
                <a:lnTo>
                  <a:pt x="0" y="102784"/>
                </a:lnTo>
                <a:lnTo>
                  <a:pt x="4530" y="102092"/>
                </a:lnTo>
                <a:cubicBezTo>
                  <a:pt x="118311" y="78810"/>
                  <a:pt x="228063" y="44471"/>
                  <a:pt x="332617" y="248"/>
                </a:cubicBezTo>
                <a:lnTo>
                  <a:pt x="3331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76916CC-3E64-468F-919C-AABD2B6A5F22}"/>
              </a:ext>
            </a:extLst>
          </p:cNvPr>
          <p:cNvSpPr/>
          <p:nvPr/>
        </p:nvSpPr>
        <p:spPr>
          <a:xfrm>
            <a:off x="5064521" y="5200651"/>
            <a:ext cx="986632" cy="409575"/>
          </a:xfrm>
          <a:custGeom>
            <a:avLst/>
            <a:gdLst>
              <a:gd name="connsiteX0" fmla="*/ 71423 w 986632"/>
              <a:gd name="connsiteY0" fmla="*/ 0 h 409575"/>
              <a:gd name="connsiteX1" fmla="*/ 915209 w 986632"/>
              <a:gd name="connsiteY1" fmla="*/ 0 h 409575"/>
              <a:gd name="connsiteX2" fmla="*/ 986632 w 986632"/>
              <a:gd name="connsiteY2" fmla="*/ 409575 h 409575"/>
              <a:gd name="connsiteX3" fmla="*/ 0 w 986632"/>
              <a:gd name="connsiteY3" fmla="*/ 409575 h 409575"/>
              <a:gd name="connsiteX4" fmla="*/ 71423 w 986632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32" h="409575">
                <a:moveTo>
                  <a:pt x="71423" y="0"/>
                </a:moveTo>
                <a:lnTo>
                  <a:pt x="915209" y="0"/>
                </a:lnTo>
                <a:lnTo>
                  <a:pt x="986632" y="409575"/>
                </a:lnTo>
                <a:lnTo>
                  <a:pt x="0" y="409575"/>
                </a:lnTo>
                <a:lnTo>
                  <a:pt x="7142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37A44D0-88A9-430A-B952-FF5E559761F6}"/>
              </a:ext>
            </a:extLst>
          </p:cNvPr>
          <p:cNvSpPr/>
          <p:nvPr/>
        </p:nvSpPr>
        <p:spPr>
          <a:xfrm>
            <a:off x="3810000" y="1314450"/>
            <a:ext cx="3495676" cy="3233443"/>
          </a:xfrm>
          <a:custGeom>
            <a:avLst/>
            <a:gdLst>
              <a:gd name="connsiteX0" fmla="*/ 1747838 w 3495676"/>
              <a:gd name="connsiteY0" fmla="*/ 0 h 3233443"/>
              <a:gd name="connsiteX1" fmla="*/ 3495676 w 3495676"/>
              <a:gd name="connsiteY1" fmla="*/ 1747838 h 3233443"/>
              <a:gd name="connsiteX2" fmla="*/ 2725071 w 3495676"/>
              <a:gd name="connsiteY2" fmla="*/ 3197173 h 3233443"/>
              <a:gd name="connsiteX3" fmla="*/ 2665369 w 3495676"/>
              <a:gd name="connsiteY3" fmla="*/ 3233443 h 3233443"/>
              <a:gd name="connsiteX4" fmla="*/ 2524752 w 3495676"/>
              <a:gd name="connsiteY4" fmla="*/ 3064886 h 3233443"/>
              <a:gd name="connsiteX5" fmla="*/ 2604684 w 3495676"/>
              <a:gd name="connsiteY5" fmla="*/ 3016326 h 3233443"/>
              <a:gd name="connsiteX6" fmla="*/ 3276601 w 3495676"/>
              <a:gd name="connsiteY6" fmla="*/ 1752601 h 3233443"/>
              <a:gd name="connsiteX7" fmla="*/ 1752601 w 3495676"/>
              <a:gd name="connsiteY7" fmla="*/ 228601 h 3233443"/>
              <a:gd name="connsiteX8" fmla="*/ 228601 w 3495676"/>
              <a:gd name="connsiteY8" fmla="*/ 1752601 h 3233443"/>
              <a:gd name="connsiteX9" fmla="*/ 900518 w 3495676"/>
              <a:gd name="connsiteY9" fmla="*/ 3016326 h 3233443"/>
              <a:gd name="connsiteX10" fmla="*/ 974126 w 3495676"/>
              <a:gd name="connsiteY10" fmla="*/ 3061044 h 3233443"/>
              <a:gd name="connsiteX11" fmla="*/ 830305 w 3495676"/>
              <a:gd name="connsiteY11" fmla="*/ 3233442 h 3233443"/>
              <a:gd name="connsiteX12" fmla="*/ 770605 w 3495676"/>
              <a:gd name="connsiteY12" fmla="*/ 3197173 h 3233443"/>
              <a:gd name="connsiteX13" fmla="*/ 0 w 3495676"/>
              <a:gd name="connsiteY13" fmla="*/ 1747838 h 3233443"/>
              <a:gd name="connsiteX14" fmla="*/ 1747838 w 3495676"/>
              <a:gd name="connsiteY14" fmla="*/ 0 h 323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5676" h="3233443">
                <a:moveTo>
                  <a:pt x="1747838" y="0"/>
                </a:moveTo>
                <a:cubicBezTo>
                  <a:pt x="2713142" y="0"/>
                  <a:pt x="3495676" y="782534"/>
                  <a:pt x="3495676" y="1747838"/>
                </a:cubicBezTo>
                <a:cubicBezTo>
                  <a:pt x="3495676" y="2351153"/>
                  <a:pt x="3189999" y="2883074"/>
                  <a:pt x="2725071" y="3197173"/>
                </a:cubicBezTo>
                <a:lnTo>
                  <a:pt x="2665369" y="3233443"/>
                </a:lnTo>
                <a:lnTo>
                  <a:pt x="2524752" y="3064886"/>
                </a:lnTo>
                <a:lnTo>
                  <a:pt x="2604684" y="3016326"/>
                </a:lnTo>
                <a:cubicBezTo>
                  <a:pt x="3010071" y="2742452"/>
                  <a:pt x="3276601" y="2278652"/>
                  <a:pt x="3276601" y="1752601"/>
                </a:cubicBezTo>
                <a:cubicBezTo>
                  <a:pt x="3276601" y="910919"/>
                  <a:pt x="2594283" y="228601"/>
                  <a:pt x="1752601" y="228601"/>
                </a:cubicBezTo>
                <a:cubicBezTo>
                  <a:pt x="910919" y="228601"/>
                  <a:pt x="228601" y="910919"/>
                  <a:pt x="228601" y="1752601"/>
                </a:cubicBezTo>
                <a:cubicBezTo>
                  <a:pt x="228601" y="2278652"/>
                  <a:pt x="495131" y="2742452"/>
                  <a:pt x="900518" y="3016326"/>
                </a:cubicBezTo>
                <a:lnTo>
                  <a:pt x="974126" y="3061044"/>
                </a:lnTo>
                <a:lnTo>
                  <a:pt x="830305" y="3233442"/>
                </a:lnTo>
                <a:lnTo>
                  <a:pt x="770605" y="3197173"/>
                </a:lnTo>
                <a:cubicBezTo>
                  <a:pt x="305677" y="2883074"/>
                  <a:pt x="0" y="2351153"/>
                  <a:pt x="0" y="1747838"/>
                </a:cubicBezTo>
                <a:cubicBezTo>
                  <a:pt x="0" y="782534"/>
                  <a:pt x="782534" y="0"/>
                  <a:pt x="17478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B21E2C6-75D3-4686-BE5F-84C8816EAE03}"/>
              </a:ext>
            </a:extLst>
          </p:cNvPr>
          <p:cNvSpPr/>
          <p:nvPr/>
        </p:nvSpPr>
        <p:spPr>
          <a:xfrm>
            <a:off x="5480713" y="2781300"/>
            <a:ext cx="154251" cy="442276"/>
          </a:xfrm>
          <a:custGeom>
            <a:avLst/>
            <a:gdLst>
              <a:gd name="connsiteX0" fmla="*/ 77125 w 154251"/>
              <a:gd name="connsiteY0" fmla="*/ 0 h 442276"/>
              <a:gd name="connsiteX1" fmla="*/ 154251 w 154251"/>
              <a:gd name="connsiteY1" fmla="*/ 442276 h 442276"/>
              <a:gd name="connsiteX2" fmla="*/ 77125 w 154251"/>
              <a:gd name="connsiteY2" fmla="*/ 257175 h 442276"/>
              <a:gd name="connsiteX3" fmla="*/ 0 w 154251"/>
              <a:gd name="connsiteY3" fmla="*/ 442276 h 442276"/>
              <a:gd name="connsiteX4" fmla="*/ 77125 w 154251"/>
              <a:gd name="connsiteY4" fmla="*/ 0 h 4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51" h="442276">
                <a:moveTo>
                  <a:pt x="77125" y="0"/>
                </a:moveTo>
                <a:lnTo>
                  <a:pt x="154251" y="442276"/>
                </a:lnTo>
                <a:lnTo>
                  <a:pt x="77125" y="257175"/>
                </a:lnTo>
                <a:lnTo>
                  <a:pt x="0" y="442276"/>
                </a:lnTo>
                <a:lnTo>
                  <a:pt x="771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6BBE93-CBDD-4ED1-A959-27BD2C837ED7}"/>
              </a:ext>
            </a:extLst>
          </p:cNvPr>
          <p:cNvSpPr/>
          <p:nvPr/>
        </p:nvSpPr>
        <p:spPr>
          <a:xfrm>
            <a:off x="5216896" y="3223577"/>
            <a:ext cx="263817" cy="633161"/>
          </a:xfrm>
          <a:custGeom>
            <a:avLst/>
            <a:gdLst>
              <a:gd name="connsiteX0" fmla="*/ 263817 w 263817"/>
              <a:gd name="connsiteY0" fmla="*/ 0 h 633161"/>
              <a:gd name="connsiteX1" fmla="*/ 193945 w 263817"/>
              <a:gd name="connsiteY1" fmla="*/ 400679 h 633161"/>
              <a:gd name="connsiteX2" fmla="*/ 0 w 263817"/>
              <a:gd name="connsiteY2" fmla="*/ 633161 h 633161"/>
              <a:gd name="connsiteX3" fmla="*/ 263817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263817" y="0"/>
                </a:moveTo>
                <a:lnTo>
                  <a:pt x="193945" y="400679"/>
                </a:lnTo>
                <a:lnTo>
                  <a:pt x="0" y="633161"/>
                </a:lnTo>
                <a:lnTo>
                  <a:pt x="2638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13A2487-6FFD-45BB-BEA1-61D7FB51A90B}"/>
              </a:ext>
            </a:extLst>
          </p:cNvPr>
          <p:cNvSpPr/>
          <p:nvPr/>
        </p:nvSpPr>
        <p:spPr>
          <a:xfrm>
            <a:off x="5634964" y="3223577"/>
            <a:ext cx="263817" cy="633161"/>
          </a:xfrm>
          <a:custGeom>
            <a:avLst/>
            <a:gdLst>
              <a:gd name="connsiteX0" fmla="*/ 0 w 263817"/>
              <a:gd name="connsiteY0" fmla="*/ 0 h 633161"/>
              <a:gd name="connsiteX1" fmla="*/ 263817 w 263817"/>
              <a:gd name="connsiteY1" fmla="*/ 633161 h 633161"/>
              <a:gd name="connsiteX2" fmla="*/ 69871 w 263817"/>
              <a:gd name="connsiteY2" fmla="*/ 400679 h 633161"/>
              <a:gd name="connsiteX3" fmla="*/ 0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0" y="0"/>
                </a:moveTo>
                <a:lnTo>
                  <a:pt x="263817" y="633161"/>
                </a:lnTo>
                <a:lnTo>
                  <a:pt x="69871" y="4006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8E666AC-3C59-45D4-BCCD-E6855914648B}"/>
              </a:ext>
            </a:extLst>
          </p:cNvPr>
          <p:cNvSpPr/>
          <p:nvPr/>
        </p:nvSpPr>
        <p:spPr>
          <a:xfrm>
            <a:off x="5247982" y="3448051"/>
            <a:ext cx="620090" cy="1143001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90A29-0EAC-4652-AF4D-CDB9C402E3FE}"/>
              </a:ext>
            </a:extLst>
          </p:cNvPr>
          <p:cNvSpPr/>
          <p:nvPr/>
        </p:nvSpPr>
        <p:spPr>
          <a:xfrm>
            <a:off x="4784127" y="3856738"/>
            <a:ext cx="432769" cy="611117"/>
          </a:xfrm>
          <a:custGeom>
            <a:avLst/>
            <a:gdLst>
              <a:gd name="connsiteX0" fmla="*/ 432769 w 432769"/>
              <a:gd name="connsiteY0" fmla="*/ 0 h 611117"/>
              <a:gd name="connsiteX1" fmla="*/ 178136 w 432769"/>
              <a:gd name="connsiteY1" fmla="*/ 611117 h 611117"/>
              <a:gd name="connsiteX2" fmla="*/ 52046 w 432769"/>
              <a:gd name="connsiteY2" fmla="*/ 550375 h 611117"/>
              <a:gd name="connsiteX3" fmla="*/ 0 w 432769"/>
              <a:gd name="connsiteY3" fmla="*/ 518757 h 611117"/>
              <a:gd name="connsiteX4" fmla="*/ 432769 w 432769"/>
              <a:gd name="connsiteY4" fmla="*/ 0 h 6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69" h="611117">
                <a:moveTo>
                  <a:pt x="432769" y="0"/>
                </a:moveTo>
                <a:lnTo>
                  <a:pt x="178136" y="611117"/>
                </a:lnTo>
                <a:lnTo>
                  <a:pt x="52046" y="550375"/>
                </a:lnTo>
                <a:lnTo>
                  <a:pt x="0" y="518757"/>
                </a:lnTo>
                <a:lnTo>
                  <a:pt x="43276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8A214E1-DFA1-4A3D-81F6-E12D69573671}"/>
              </a:ext>
            </a:extLst>
          </p:cNvPr>
          <p:cNvSpPr/>
          <p:nvPr/>
        </p:nvSpPr>
        <p:spPr>
          <a:xfrm>
            <a:off x="5898780" y="3856738"/>
            <a:ext cx="435972" cy="614859"/>
          </a:xfrm>
          <a:custGeom>
            <a:avLst/>
            <a:gdLst>
              <a:gd name="connsiteX0" fmla="*/ 0 w 435972"/>
              <a:gd name="connsiteY0" fmla="*/ 0 h 614859"/>
              <a:gd name="connsiteX1" fmla="*/ 435972 w 435972"/>
              <a:gd name="connsiteY1" fmla="*/ 522599 h 614859"/>
              <a:gd name="connsiteX2" fmla="*/ 390250 w 435972"/>
              <a:gd name="connsiteY2" fmla="*/ 550375 h 614859"/>
              <a:gd name="connsiteX3" fmla="*/ 257031 w 435972"/>
              <a:gd name="connsiteY3" fmla="*/ 614551 h 614859"/>
              <a:gd name="connsiteX4" fmla="*/ 256191 w 435972"/>
              <a:gd name="connsiteY4" fmla="*/ 614859 h 614859"/>
              <a:gd name="connsiteX5" fmla="*/ 0 w 435972"/>
              <a:gd name="connsiteY5" fmla="*/ 0 h 6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972" h="614859">
                <a:moveTo>
                  <a:pt x="0" y="0"/>
                </a:moveTo>
                <a:lnTo>
                  <a:pt x="435972" y="522599"/>
                </a:lnTo>
                <a:lnTo>
                  <a:pt x="390250" y="550375"/>
                </a:lnTo>
                <a:cubicBezTo>
                  <a:pt x="347062" y="573837"/>
                  <a:pt x="302613" y="595271"/>
                  <a:pt x="257031" y="614551"/>
                </a:cubicBezTo>
                <a:lnTo>
                  <a:pt x="256191" y="614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610BEC8-055D-4A6E-8CA1-3089A5E1D334}"/>
              </a:ext>
            </a:extLst>
          </p:cNvPr>
          <p:cNvSpPr/>
          <p:nvPr/>
        </p:nvSpPr>
        <p:spPr>
          <a:xfrm>
            <a:off x="4876984" y="4467855"/>
            <a:ext cx="370999" cy="307453"/>
          </a:xfrm>
          <a:custGeom>
            <a:avLst/>
            <a:gdLst>
              <a:gd name="connsiteX0" fmla="*/ 85279 w 370999"/>
              <a:gd name="connsiteY0" fmla="*/ 0 h 307453"/>
              <a:gd name="connsiteX1" fmla="*/ 92408 w 370999"/>
              <a:gd name="connsiteY1" fmla="*/ 3434 h 307453"/>
              <a:gd name="connsiteX2" fmla="*/ 232427 w 370999"/>
              <a:gd name="connsiteY2" fmla="*/ 54681 h 307453"/>
              <a:gd name="connsiteX3" fmla="*/ 370999 w 370999"/>
              <a:gd name="connsiteY3" fmla="*/ 90312 h 307453"/>
              <a:gd name="connsiteX4" fmla="*/ 333134 w 370999"/>
              <a:gd name="connsiteY4" fmla="*/ 307453 h 307453"/>
              <a:gd name="connsiteX5" fmla="*/ 328605 w 370999"/>
              <a:gd name="connsiteY5" fmla="*/ 306762 h 307453"/>
              <a:gd name="connsiteX6" fmla="*/ 518 w 370999"/>
              <a:gd name="connsiteY6" fmla="*/ 204918 h 307453"/>
              <a:gd name="connsiteX7" fmla="*/ 0 w 370999"/>
              <a:gd name="connsiteY7" fmla="*/ 204669 h 307453"/>
              <a:gd name="connsiteX8" fmla="*/ 85279 w 370999"/>
              <a:gd name="connsiteY8" fmla="*/ 0 h 30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999" h="307453">
                <a:moveTo>
                  <a:pt x="85279" y="0"/>
                </a:moveTo>
                <a:lnTo>
                  <a:pt x="92408" y="3434"/>
                </a:lnTo>
                <a:cubicBezTo>
                  <a:pt x="137990" y="22713"/>
                  <a:pt x="184706" y="39838"/>
                  <a:pt x="232427" y="54681"/>
                </a:cubicBezTo>
                <a:lnTo>
                  <a:pt x="370999" y="90312"/>
                </a:lnTo>
                <a:lnTo>
                  <a:pt x="333134" y="307453"/>
                </a:lnTo>
                <a:lnTo>
                  <a:pt x="328605" y="306762"/>
                </a:lnTo>
                <a:cubicBezTo>
                  <a:pt x="214825" y="283480"/>
                  <a:pt x="105072" y="249141"/>
                  <a:pt x="518" y="204918"/>
                </a:cubicBezTo>
                <a:lnTo>
                  <a:pt x="0" y="204669"/>
                </a:lnTo>
                <a:lnTo>
                  <a:pt x="8527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E3EC872-573D-47CB-8280-981FDF9CDB58}"/>
              </a:ext>
            </a:extLst>
          </p:cNvPr>
          <p:cNvSpPr/>
          <p:nvPr/>
        </p:nvSpPr>
        <p:spPr>
          <a:xfrm>
            <a:off x="5868073" y="4471596"/>
            <a:ext cx="370619" cy="303712"/>
          </a:xfrm>
          <a:custGeom>
            <a:avLst/>
            <a:gdLst>
              <a:gd name="connsiteX0" fmla="*/ 286899 w 370619"/>
              <a:gd name="connsiteY0" fmla="*/ 0 h 303712"/>
              <a:gd name="connsiteX1" fmla="*/ 370619 w 370619"/>
              <a:gd name="connsiteY1" fmla="*/ 200928 h 303712"/>
              <a:gd name="connsiteX2" fmla="*/ 370103 w 370619"/>
              <a:gd name="connsiteY2" fmla="*/ 201176 h 303712"/>
              <a:gd name="connsiteX3" fmla="*/ 42016 w 370619"/>
              <a:gd name="connsiteY3" fmla="*/ 303020 h 303712"/>
              <a:gd name="connsiteX4" fmla="*/ 37486 w 370619"/>
              <a:gd name="connsiteY4" fmla="*/ 303712 h 303712"/>
              <a:gd name="connsiteX5" fmla="*/ 0 w 370619"/>
              <a:gd name="connsiteY5" fmla="*/ 88748 h 303712"/>
              <a:gd name="connsiteX6" fmla="*/ 1668 w 370619"/>
              <a:gd name="connsiteY6" fmla="*/ 88493 h 303712"/>
              <a:gd name="connsiteX7" fmla="*/ 147720 w 370619"/>
              <a:gd name="connsiteY7" fmla="*/ 50939 h 303712"/>
              <a:gd name="connsiteX8" fmla="*/ 286899 w 370619"/>
              <a:gd name="connsiteY8" fmla="*/ 0 h 30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619" h="303712">
                <a:moveTo>
                  <a:pt x="286899" y="0"/>
                </a:moveTo>
                <a:lnTo>
                  <a:pt x="370619" y="200928"/>
                </a:lnTo>
                <a:lnTo>
                  <a:pt x="370103" y="201176"/>
                </a:lnTo>
                <a:cubicBezTo>
                  <a:pt x="265549" y="245399"/>
                  <a:pt x="155797" y="279738"/>
                  <a:pt x="42016" y="303020"/>
                </a:cubicBezTo>
                <a:lnTo>
                  <a:pt x="37486" y="303712"/>
                </a:lnTo>
                <a:lnTo>
                  <a:pt x="0" y="88748"/>
                </a:lnTo>
                <a:lnTo>
                  <a:pt x="1668" y="88493"/>
                </a:lnTo>
                <a:cubicBezTo>
                  <a:pt x="51273" y="78342"/>
                  <a:pt x="99999" y="65782"/>
                  <a:pt x="147720" y="50939"/>
                </a:cubicBezTo>
                <a:lnTo>
                  <a:pt x="28689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540C9B-C814-4AD8-ADEF-D53D1E720957}"/>
              </a:ext>
            </a:extLst>
          </p:cNvPr>
          <p:cNvSpPr/>
          <p:nvPr/>
        </p:nvSpPr>
        <p:spPr>
          <a:xfrm>
            <a:off x="4095749" y="4547892"/>
            <a:ext cx="781234" cy="652758"/>
          </a:xfrm>
          <a:custGeom>
            <a:avLst/>
            <a:gdLst>
              <a:gd name="connsiteX0" fmla="*/ 544556 w 781234"/>
              <a:gd name="connsiteY0" fmla="*/ 0 h 652758"/>
              <a:gd name="connsiteX1" fmla="*/ 628966 w 781234"/>
              <a:gd name="connsiteY1" fmla="*/ 51279 h 652758"/>
              <a:gd name="connsiteX2" fmla="*/ 781234 w 781234"/>
              <a:gd name="connsiteY2" fmla="*/ 124631 h 652758"/>
              <a:gd name="connsiteX3" fmla="*/ 561181 w 781234"/>
              <a:gd name="connsiteY3" fmla="*/ 652758 h 652758"/>
              <a:gd name="connsiteX4" fmla="*/ 0 w 781234"/>
              <a:gd name="connsiteY4" fmla="*/ 652758 h 652758"/>
              <a:gd name="connsiteX5" fmla="*/ 544556 w 781234"/>
              <a:gd name="connsiteY5" fmla="*/ 0 h 65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8">
                <a:moveTo>
                  <a:pt x="544556" y="0"/>
                </a:moveTo>
                <a:lnTo>
                  <a:pt x="628966" y="51279"/>
                </a:lnTo>
                <a:lnTo>
                  <a:pt x="781234" y="124631"/>
                </a:lnTo>
                <a:lnTo>
                  <a:pt x="561181" y="652758"/>
                </a:lnTo>
                <a:lnTo>
                  <a:pt x="0" y="652758"/>
                </a:lnTo>
                <a:lnTo>
                  <a:pt x="5445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2F9E29-BAA7-4171-AA25-BDF92BCAD5DA}"/>
              </a:ext>
            </a:extLst>
          </p:cNvPr>
          <p:cNvSpPr/>
          <p:nvPr/>
        </p:nvSpPr>
        <p:spPr>
          <a:xfrm>
            <a:off x="6238691" y="4547894"/>
            <a:ext cx="781234" cy="652757"/>
          </a:xfrm>
          <a:custGeom>
            <a:avLst/>
            <a:gdLst>
              <a:gd name="connsiteX0" fmla="*/ 236678 w 781234"/>
              <a:gd name="connsiteY0" fmla="*/ 0 h 652757"/>
              <a:gd name="connsiteX1" fmla="*/ 781234 w 781234"/>
              <a:gd name="connsiteY1" fmla="*/ 652757 h 652757"/>
              <a:gd name="connsiteX2" fmla="*/ 220053 w 781234"/>
              <a:gd name="connsiteY2" fmla="*/ 652757 h 652757"/>
              <a:gd name="connsiteX3" fmla="*/ 0 w 781234"/>
              <a:gd name="connsiteY3" fmla="*/ 124631 h 652757"/>
              <a:gd name="connsiteX4" fmla="*/ 152270 w 781234"/>
              <a:gd name="connsiteY4" fmla="*/ 51278 h 652757"/>
              <a:gd name="connsiteX5" fmla="*/ 236678 w 781234"/>
              <a:gd name="connsiteY5" fmla="*/ 0 h 65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7">
                <a:moveTo>
                  <a:pt x="236678" y="0"/>
                </a:moveTo>
                <a:lnTo>
                  <a:pt x="781234" y="652757"/>
                </a:lnTo>
                <a:lnTo>
                  <a:pt x="220053" y="652757"/>
                </a:lnTo>
                <a:lnTo>
                  <a:pt x="0" y="124631"/>
                </a:lnTo>
                <a:lnTo>
                  <a:pt x="152270" y="51278"/>
                </a:lnTo>
                <a:lnTo>
                  <a:pt x="2366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F8D94F-9226-4658-B3FB-95A0281CD305}"/>
              </a:ext>
            </a:extLst>
          </p:cNvPr>
          <p:cNvSpPr/>
          <p:nvPr/>
        </p:nvSpPr>
        <p:spPr>
          <a:xfrm>
            <a:off x="5135944" y="4775308"/>
            <a:ext cx="843786" cy="425343"/>
          </a:xfrm>
          <a:custGeom>
            <a:avLst/>
            <a:gdLst>
              <a:gd name="connsiteX0" fmla="*/ 74173 w 843786"/>
              <a:gd name="connsiteY0" fmla="*/ 0 h 425343"/>
              <a:gd name="connsiteX1" fmla="*/ 243188 w 843786"/>
              <a:gd name="connsiteY1" fmla="*/ 25795 h 425343"/>
              <a:gd name="connsiteX2" fmla="*/ 421894 w 843786"/>
              <a:gd name="connsiteY2" fmla="*/ 34819 h 425343"/>
              <a:gd name="connsiteX3" fmla="*/ 600600 w 843786"/>
              <a:gd name="connsiteY3" fmla="*/ 25795 h 425343"/>
              <a:gd name="connsiteX4" fmla="*/ 769614 w 843786"/>
              <a:gd name="connsiteY4" fmla="*/ 1 h 425343"/>
              <a:gd name="connsiteX5" fmla="*/ 843786 w 843786"/>
              <a:gd name="connsiteY5" fmla="*/ 425343 h 425343"/>
              <a:gd name="connsiteX6" fmla="*/ 0 w 843786"/>
              <a:gd name="connsiteY6" fmla="*/ 425343 h 425343"/>
              <a:gd name="connsiteX7" fmla="*/ 74173 w 843786"/>
              <a:gd name="connsiteY7" fmla="*/ 0 h 42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786" h="425343">
                <a:moveTo>
                  <a:pt x="74173" y="0"/>
                </a:moveTo>
                <a:lnTo>
                  <a:pt x="243188" y="25795"/>
                </a:lnTo>
                <a:cubicBezTo>
                  <a:pt x="301945" y="31762"/>
                  <a:pt x="361563" y="34819"/>
                  <a:pt x="421894" y="34819"/>
                </a:cubicBezTo>
                <a:cubicBezTo>
                  <a:pt x="482226" y="34819"/>
                  <a:pt x="541843" y="31762"/>
                  <a:pt x="600600" y="25795"/>
                </a:cubicBezTo>
                <a:lnTo>
                  <a:pt x="769614" y="1"/>
                </a:lnTo>
                <a:lnTo>
                  <a:pt x="843786" y="425343"/>
                </a:lnTo>
                <a:lnTo>
                  <a:pt x="0" y="425343"/>
                </a:lnTo>
                <a:lnTo>
                  <a:pt x="7417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A368CD-6179-403B-8928-696DEB6EDBEF}"/>
              </a:ext>
            </a:extLst>
          </p:cNvPr>
          <p:cNvSpPr/>
          <p:nvPr/>
        </p:nvSpPr>
        <p:spPr>
          <a:xfrm>
            <a:off x="4486274" y="5200651"/>
            <a:ext cx="649670" cy="409575"/>
          </a:xfrm>
          <a:custGeom>
            <a:avLst/>
            <a:gdLst>
              <a:gd name="connsiteX0" fmla="*/ 170656 w 649670"/>
              <a:gd name="connsiteY0" fmla="*/ 0 h 409575"/>
              <a:gd name="connsiteX1" fmla="*/ 649670 w 649670"/>
              <a:gd name="connsiteY1" fmla="*/ 0 h 409575"/>
              <a:gd name="connsiteX2" fmla="*/ 578247 w 649670"/>
              <a:gd name="connsiteY2" fmla="*/ 409575 h 409575"/>
              <a:gd name="connsiteX3" fmla="*/ 0 w 649670"/>
              <a:gd name="connsiteY3" fmla="*/ 409575 h 409575"/>
              <a:gd name="connsiteX4" fmla="*/ 170656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170656" y="0"/>
                </a:moveTo>
                <a:lnTo>
                  <a:pt x="649670" y="0"/>
                </a:lnTo>
                <a:lnTo>
                  <a:pt x="578247" y="409575"/>
                </a:lnTo>
                <a:lnTo>
                  <a:pt x="0" y="409575"/>
                </a:lnTo>
                <a:lnTo>
                  <a:pt x="1706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3FC2B32-E827-4C54-8A38-B48A693419F7}"/>
              </a:ext>
            </a:extLst>
          </p:cNvPr>
          <p:cNvSpPr/>
          <p:nvPr/>
        </p:nvSpPr>
        <p:spPr>
          <a:xfrm>
            <a:off x="5979730" y="5200651"/>
            <a:ext cx="649670" cy="409575"/>
          </a:xfrm>
          <a:custGeom>
            <a:avLst/>
            <a:gdLst>
              <a:gd name="connsiteX0" fmla="*/ 0 w 649670"/>
              <a:gd name="connsiteY0" fmla="*/ 0 h 409575"/>
              <a:gd name="connsiteX1" fmla="*/ 479014 w 649670"/>
              <a:gd name="connsiteY1" fmla="*/ 0 h 409575"/>
              <a:gd name="connsiteX2" fmla="*/ 649670 w 649670"/>
              <a:gd name="connsiteY2" fmla="*/ 409575 h 409575"/>
              <a:gd name="connsiteX3" fmla="*/ 71423 w 649670"/>
              <a:gd name="connsiteY3" fmla="*/ 409575 h 409575"/>
              <a:gd name="connsiteX4" fmla="*/ 0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0" y="0"/>
                </a:moveTo>
                <a:lnTo>
                  <a:pt x="479014" y="0"/>
                </a:lnTo>
                <a:lnTo>
                  <a:pt x="649670" y="409575"/>
                </a:lnTo>
                <a:lnTo>
                  <a:pt x="71423" y="4095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14A81D-AFC9-45E7-BB0C-E53BCEC90F95}"/>
              </a:ext>
            </a:extLst>
          </p:cNvPr>
          <p:cNvSpPr/>
          <p:nvPr/>
        </p:nvSpPr>
        <p:spPr>
          <a:xfrm>
            <a:off x="5019674" y="5610226"/>
            <a:ext cx="1076326" cy="257175"/>
          </a:xfrm>
          <a:custGeom>
            <a:avLst/>
            <a:gdLst>
              <a:gd name="connsiteX0" fmla="*/ 44847 w 1076326"/>
              <a:gd name="connsiteY0" fmla="*/ 0 h 257175"/>
              <a:gd name="connsiteX1" fmla="*/ 1031479 w 1076326"/>
              <a:gd name="connsiteY1" fmla="*/ 0 h 257175"/>
              <a:gd name="connsiteX2" fmla="*/ 1076326 w 1076326"/>
              <a:gd name="connsiteY2" fmla="*/ 257175 h 257175"/>
              <a:gd name="connsiteX3" fmla="*/ 0 w 1076326"/>
              <a:gd name="connsiteY3" fmla="*/ 257175 h 257175"/>
              <a:gd name="connsiteX4" fmla="*/ 44847 w 1076326"/>
              <a:gd name="connsiteY4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6" h="257175">
                <a:moveTo>
                  <a:pt x="44847" y="0"/>
                </a:moveTo>
                <a:lnTo>
                  <a:pt x="1031479" y="0"/>
                </a:lnTo>
                <a:lnTo>
                  <a:pt x="1076326" y="257175"/>
                </a:lnTo>
                <a:lnTo>
                  <a:pt x="0" y="257175"/>
                </a:lnTo>
                <a:lnTo>
                  <a:pt x="448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6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56DA5E-BE29-4935-AEFD-AE3D7CD355D7}"/>
              </a:ext>
            </a:extLst>
          </p:cNvPr>
          <p:cNvSpPr/>
          <p:nvPr/>
        </p:nvSpPr>
        <p:spPr>
          <a:xfrm>
            <a:off x="4656931" y="4672524"/>
            <a:ext cx="553187" cy="528127"/>
          </a:xfrm>
          <a:custGeom>
            <a:avLst/>
            <a:gdLst>
              <a:gd name="connsiteX0" fmla="*/ 220053 w 553187"/>
              <a:gd name="connsiteY0" fmla="*/ 0 h 528127"/>
              <a:gd name="connsiteX1" fmla="*/ 220571 w 553187"/>
              <a:gd name="connsiteY1" fmla="*/ 249 h 528127"/>
              <a:gd name="connsiteX2" fmla="*/ 548658 w 553187"/>
              <a:gd name="connsiteY2" fmla="*/ 102093 h 528127"/>
              <a:gd name="connsiteX3" fmla="*/ 553187 w 553187"/>
              <a:gd name="connsiteY3" fmla="*/ 102784 h 528127"/>
              <a:gd name="connsiteX4" fmla="*/ 479014 w 553187"/>
              <a:gd name="connsiteY4" fmla="*/ 528127 h 528127"/>
              <a:gd name="connsiteX5" fmla="*/ 0 w 553187"/>
              <a:gd name="connsiteY5" fmla="*/ 528127 h 528127"/>
              <a:gd name="connsiteX6" fmla="*/ 220053 w 553187"/>
              <a:gd name="connsiteY6" fmla="*/ 0 h 5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7" h="528127">
                <a:moveTo>
                  <a:pt x="220053" y="0"/>
                </a:moveTo>
                <a:lnTo>
                  <a:pt x="220571" y="249"/>
                </a:lnTo>
                <a:cubicBezTo>
                  <a:pt x="325125" y="44472"/>
                  <a:pt x="434878" y="78811"/>
                  <a:pt x="548658" y="102093"/>
                </a:cubicBezTo>
                <a:lnTo>
                  <a:pt x="553187" y="102784"/>
                </a:lnTo>
                <a:lnTo>
                  <a:pt x="479014" y="528127"/>
                </a:lnTo>
                <a:lnTo>
                  <a:pt x="0" y="528127"/>
                </a:lnTo>
                <a:lnTo>
                  <a:pt x="2200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8CA68AC-0643-4BF8-81DA-9A6A76331AE5}"/>
              </a:ext>
            </a:extLst>
          </p:cNvPr>
          <p:cNvSpPr/>
          <p:nvPr/>
        </p:nvSpPr>
        <p:spPr>
          <a:xfrm>
            <a:off x="5905558" y="4672524"/>
            <a:ext cx="553186" cy="528126"/>
          </a:xfrm>
          <a:custGeom>
            <a:avLst/>
            <a:gdLst>
              <a:gd name="connsiteX0" fmla="*/ 333133 w 553186"/>
              <a:gd name="connsiteY0" fmla="*/ 0 h 528126"/>
              <a:gd name="connsiteX1" fmla="*/ 553186 w 553186"/>
              <a:gd name="connsiteY1" fmla="*/ 528126 h 528126"/>
              <a:gd name="connsiteX2" fmla="*/ 74172 w 553186"/>
              <a:gd name="connsiteY2" fmla="*/ 528126 h 528126"/>
              <a:gd name="connsiteX3" fmla="*/ 0 w 553186"/>
              <a:gd name="connsiteY3" fmla="*/ 102784 h 528126"/>
              <a:gd name="connsiteX4" fmla="*/ 4530 w 553186"/>
              <a:gd name="connsiteY4" fmla="*/ 102092 h 528126"/>
              <a:gd name="connsiteX5" fmla="*/ 332617 w 553186"/>
              <a:gd name="connsiteY5" fmla="*/ 248 h 528126"/>
              <a:gd name="connsiteX6" fmla="*/ 333133 w 553186"/>
              <a:gd name="connsiteY6" fmla="*/ 0 h 52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6" h="528126">
                <a:moveTo>
                  <a:pt x="333133" y="0"/>
                </a:moveTo>
                <a:lnTo>
                  <a:pt x="553186" y="528126"/>
                </a:lnTo>
                <a:lnTo>
                  <a:pt x="74172" y="528126"/>
                </a:lnTo>
                <a:lnTo>
                  <a:pt x="0" y="102784"/>
                </a:lnTo>
                <a:lnTo>
                  <a:pt x="4530" y="102092"/>
                </a:lnTo>
                <a:cubicBezTo>
                  <a:pt x="118311" y="78810"/>
                  <a:pt x="228063" y="44471"/>
                  <a:pt x="332617" y="248"/>
                </a:cubicBezTo>
                <a:lnTo>
                  <a:pt x="3331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76916CC-3E64-468F-919C-AABD2B6A5F22}"/>
              </a:ext>
            </a:extLst>
          </p:cNvPr>
          <p:cNvSpPr/>
          <p:nvPr/>
        </p:nvSpPr>
        <p:spPr>
          <a:xfrm>
            <a:off x="5064521" y="5200651"/>
            <a:ext cx="986632" cy="409575"/>
          </a:xfrm>
          <a:custGeom>
            <a:avLst/>
            <a:gdLst>
              <a:gd name="connsiteX0" fmla="*/ 71423 w 986632"/>
              <a:gd name="connsiteY0" fmla="*/ 0 h 409575"/>
              <a:gd name="connsiteX1" fmla="*/ 915209 w 986632"/>
              <a:gd name="connsiteY1" fmla="*/ 0 h 409575"/>
              <a:gd name="connsiteX2" fmla="*/ 986632 w 986632"/>
              <a:gd name="connsiteY2" fmla="*/ 409575 h 409575"/>
              <a:gd name="connsiteX3" fmla="*/ 0 w 986632"/>
              <a:gd name="connsiteY3" fmla="*/ 409575 h 409575"/>
              <a:gd name="connsiteX4" fmla="*/ 71423 w 986632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32" h="409575">
                <a:moveTo>
                  <a:pt x="71423" y="0"/>
                </a:moveTo>
                <a:lnTo>
                  <a:pt x="915209" y="0"/>
                </a:lnTo>
                <a:lnTo>
                  <a:pt x="986632" y="409575"/>
                </a:lnTo>
                <a:lnTo>
                  <a:pt x="0" y="409575"/>
                </a:lnTo>
                <a:lnTo>
                  <a:pt x="7142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37A44D0-88A9-430A-B952-FF5E559761F6}"/>
              </a:ext>
            </a:extLst>
          </p:cNvPr>
          <p:cNvSpPr/>
          <p:nvPr/>
        </p:nvSpPr>
        <p:spPr>
          <a:xfrm>
            <a:off x="3810000" y="1314450"/>
            <a:ext cx="3495676" cy="3233443"/>
          </a:xfrm>
          <a:custGeom>
            <a:avLst/>
            <a:gdLst>
              <a:gd name="connsiteX0" fmla="*/ 1747838 w 3495676"/>
              <a:gd name="connsiteY0" fmla="*/ 0 h 3233443"/>
              <a:gd name="connsiteX1" fmla="*/ 3495676 w 3495676"/>
              <a:gd name="connsiteY1" fmla="*/ 1747838 h 3233443"/>
              <a:gd name="connsiteX2" fmla="*/ 2725071 w 3495676"/>
              <a:gd name="connsiteY2" fmla="*/ 3197173 h 3233443"/>
              <a:gd name="connsiteX3" fmla="*/ 2665369 w 3495676"/>
              <a:gd name="connsiteY3" fmla="*/ 3233443 h 3233443"/>
              <a:gd name="connsiteX4" fmla="*/ 2524752 w 3495676"/>
              <a:gd name="connsiteY4" fmla="*/ 3064886 h 3233443"/>
              <a:gd name="connsiteX5" fmla="*/ 2604684 w 3495676"/>
              <a:gd name="connsiteY5" fmla="*/ 3016326 h 3233443"/>
              <a:gd name="connsiteX6" fmla="*/ 3276601 w 3495676"/>
              <a:gd name="connsiteY6" fmla="*/ 1752601 h 3233443"/>
              <a:gd name="connsiteX7" fmla="*/ 1752601 w 3495676"/>
              <a:gd name="connsiteY7" fmla="*/ 228601 h 3233443"/>
              <a:gd name="connsiteX8" fmla="*/ 228601 w 3495676"/>
              <a:gd name="connsiteY8" fmla="*/ 1752601 h 3233443"/>
              <a:gd name="connsiteX9" fmla="*/ 900518 w 3495676"/>
              <a:gd name="connsiteY9" fmla="*/ 3016326 h 3233443"/>
              <a:gd name="connsiteX10" fmla="*/ 974126 w 3495676"/>
              <a:gd name="connsiteY10" fmla="*/ 3061044 h 3233443"/>
              <a:gd name="connsiteX11" fmla="*/ 830305 w 3495676"/>
              <a:gd name="connsiteY11" fmla="*/ 3233442 h 3233443"/>
              <a:gd name="connsiteX12" fmla="*/ 770605 w 3495676"/>
              <a:gd name="connsiteY12" fmla="*/ 3197173 h 3233443"/>
              <a:gd name="connsiteX13" fmla="*/ 0 w 3495676"/>
              <a:gd name="connsiteY13" fmla="*/ 1747838 h 3233443"/>
              <a:gd name="connsiteX14" fmla="*/ 1747838 w 3495676"/>
              <a:gd name="connsiteY14" fmla="*/ 0 h 323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5676" h="3233443">
                <a:moveTo>
                  <a:pt x="1747838" y="0"/>
                </a:moveTo>
                <a:cubicBezTo>
                  <a:pt x="2713142" y="0"/>
                  <a:pt x="3495676" y="782534"/>
                  <a:pt x="3495676" y="1747838"/>
                </a:cubicBezTo>
                <a:cubicBezTo>
                  <a:pt x="3495676" y="2351153"/>
                  <a:pt x="3189999" y="2883074"/>
                  <a:pt x="2725071" y="3197173"/>
                </a:cubicBezTo>
                <a:lnTo>
                  <a:pt x="2665369" y="3233443"/>
                </a:lnTo>
                <a:lnTo>
                  <a:pt x="2524752" y="3064886"/>
                </a:lnTo>
                <a:lnTo>
                  <a:pt x="2604684" y="3016326"/>
                </a:lnTo>
                <a:cubicBezTo>
                  <a:pt x="3010071" y="2742452"/>
                  <a:pt x="3276601" y="2278652"/>
                  <a:pt x="3276601" y="1752601"/>
                </a:cubicBezTo>
                <a:cubicBezTo>
                  <a:pt x="3276601" y="910919"/>
                  <a:pt x="2594283" y="228601"/>
                  <a:pt x="1752601" y="228601"/>
                </a:cubicBezTo>
                <a:cubicBezTo>
                  <a:pt x="910919" y="228601"/>
                  <a:pt x="228601" y="910919"/>
                  <a:pt x="228601" y="1752601"/>
                </a:cubicBezTo>
                <a:cubicBezTo>
                  <a:pt x="228601" y="2278652"/>
                  <a:pt x="495131" y="2742452"/>
                  <a:pt x="900518" y="3016326"/>
                </a:cubicBezTo>
                <a:lnTo>
                  <a:pt x="974126" y="3061044"/>
                </a:lnTo>
                <a:lnTo>
                  <a:pt x="830305" y="3233442"/>
                </a:lnTo>
                <a:lnTo>
                  <a:pt x="770605" y="3197173"/>
                </a:lnTo>
                <a:cubicBezTo>
                  <a:pt x="305677" y="2883074"/>
                  <a:pt x="0" y="2351153"/>
                  <a:pt x="0" y="1747838"/>
                </a:cubicBezTo>
                <a:cubicBezTo>
                  <a:pt x="0" y="782534"/>
                  <a:pt x="782534" y="0"/>
                  <a:pt x="17478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B21E2C6-75D3-4686-BE5F-84C8816EAE03}"/>
              </a:ext>
            </a:extLst>
          </p:cNvPr>
          <p:cNvSpPr/>
          <p:nvPr/>
        </p:nvSpPr>
        <p:spPr>
          <a:xfrm>
            <a:off x="5480713" y="2781300"/>
            <a:ext cx="154251" cy="442276"/>
          </a:xfrm>
          <a:custGeom>
            <a:avLst/>
            <a:gdLst>
              <a:gd name="connsiteX0" fmla="*/ 77125 w 154251"/>
              <a:gd name="connsiteY0" fmla="*/ 0 h 442276"/>
              <a:gd name="connsiteX1" fmla="*/ 154251 w 154251"/>
              <a:gd name="connsiteY1" fmla="*/ 442276 h 442276"/>
              <a:gd name="connsiteX2" fmla="*/ 77125 w 154251"/>
              <a:gd name="connsiteY2" fmla="*/ 257175 h 442276"/>
              <a:gd name="connsiteX3" fmla="*/ 0 w 154251"/>
              <a:gd name="connsiteY3" fmla="*/ 442276 h 442276"/>
              <a:gd name="connsiteX4" fmla="*/ 77125 w 154251"/>
              <a:gd name="connsiteY4" fmla="*/ 0 h 4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51" h="442276">
                <a:moveTo>
                  <a:pt x="77125" y="0"/>
                </a:moveTo>
                <a:lnTo>
                  <a:pt x="154251" y="442276"/>
                </a:lnTo>
                <a:lnTo>
                  <a:pt x="77125" y="257175"/>
                </a:lnTo>
                <a:lnTo>
                  <a:pt x="0" y="442276"/>
                </a:lnTo>
                <a:lnTo>
                  <a:pt x="771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6BBE93-CBDD-4ED1-A959-27BD2C837ED7}"/>
              </a:ext>
            </a:extLst>
          </p:cNvPr>
          <p:cNvSpPr/>
          <p:nvPr/>
        </p:nvSpPr>
        <p:spPr>
          <a:xfrm>
            <a:off x="5216896" y="3223577"/>
            <a:ext cx="263817" cy="633161"/>
          </a:xfrm>
          <a:custGeom>
            <a:avLst/>
            <a:gdLst>
              <a:gd name="connsiteX0" fmla="*/ 263817 w 263817"/>
              <a:gd name="connsiteY0" fmla="*/ 0 h 633161"/>
              <a:gd name="connsiteX1" fmla="*/ 193945 w 263817"/>
              <a:gd name="connsiteY1" fmla="*/ 400679 h 633161"/>
              <a:gd name="connsiteX2" fmla="*/ 0 w 263817"/>
              <a:gd name="connsiteY2" fmla="*/ 633161 h 633161"/>
              <a:gd name="connsiteX3" fmla="*/ 263817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263817" y="0"/>
                </a:moveTo>
                <a:lnTo>
                  <a:pt x="193945" y="400679"/>
                </a:lnTo>
                <a:lnTo>
                  <a:pt x="0" y="633161"/>
                </a:lnTo>
                <a:lnTo>
                  <a:pt x="2638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13A2487-6FFD-45BB-BEA1-61D7FB51A90B}"/>
              </a:ext>
            </a:extLst>
          </p:cNvPr>
          <p:cNvSpPr/>
          <p:nvPr/>
        </p:nvSpPr>
        <p:spPr>
          <a:xfrm>
            <a:off x="5634964" y="3223577"/>
            <a:ext cx="263817" cy="633161"/>
          </a:xfrm>
          <a:custGeom>
            <a:avLst/>
            <a:gdLst>
              <a:gd name="connsiteX0" fmla="*/ 0 w 263817"/>
              <a:gd name="connsiteY0" fmla="*/ 0 h 633161"/>
              <a:gd name="connsiteX1" fmla="*/ 263817 w 263817"/>
              <a:gd name="connsiteY1" fmla="*/ 633161 h 633161"/>
              <a:gd name="connsiteX2" fmla="*/ 69871 w 263817"/>
              <a:gd name="connsiteY2" fmla="*/ 400679 h 633161"/>
              <a:gd name="connsiteX3" fmla="*/ 0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0" y="0"/>
                </a:moveTo>
                <a:lnTo>
                  <a:pt x="263817" y="633161"/>
                </a:lnTo>
                <a:lnTo>
                  <a:pt x="69871" y="4006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8E666AC-3C59-45D4-BCCD-E6855914648B}"/>
              </a:ext>
            </a:extLst>
          </p:cNvPr>
          <p:cNvSpPr/>
          <p:nvPr/>
        </p:nvSpPr>
        <p:spPr>
          <a:xfrm>
            <a:off x="5247982" y="3448051"/>
            <a:ext cx="620090" cy="1143001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90A29-0EAC-4652-AF4D-CDB9C402E3FE}"/>
              </a:ext>
            </a:extLst>
          </p:cNvPr>
          <p:cNvSpPr/>
          <p:nvPr/>
        </p:nvSpPr>
        <p:spPr>
          <a:xfrm>
            <a:off x="4784127" y="3856738"/>
            <a:ext cx="432769" cy="611117"/>
          </a:xfrm>
          <a:custGeom>
            <a:avLst/>
            <a:gdLst>
              <a:gd name="connsiteX0" fmla="*/ 432769 w 432769"/>
              <a:gd name="connsiteY0" fmla="*/ 0 h 611117"/>
              <a:gd name="connsiteX1" fmla="*/ 178136 w 432769"/>
              <a:gd name="connsiteY1" fmla="*/ 611117 h 611117"/>
              <a:gd name="connsiteX2" fmla="*/ 52046 w 432769"/>
              <a:gd name="connsiteY2" fmla="*/ 550375 h 611117"/>
              <a:gd name="connsiteX3" fmla="*/ 0 w 432769"/>
              <a:gd name="connsiteY3" fmla="*/ 518757 h 611117"/>
              <a:gd name="connsiteX4" fmla="*/ 432769 w 432769"/>
              <a:gd name="connsiteY4" fmla="*/ 0 h 6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69" h="611117">
                <a:moveTo>
                  <a:pt x="432769" y="0"/>
                </a:moveTo>
                <a:lnTo>
                  <a:pt x="178136" y="611117"/>
                </a:lnTo>
                <a:lnTo>
                  <a:pt x="52046" y="550375"/>
                </a:lnTo>
                <a:lnTo>
                  <a:pt x="0" y="518757"/>
                </a:lnTo>
                <a:lnTo>
                  <a:pt x="43276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8A214E1-DFA1-4A3D-81F6-E12D69573671}"/>
              </a:ext>
            </a:extLst>
          </p:cNvPr>
          <p:cNvSpPr/>
          <p:nvPr/>
        </p:nvSpPr>
        <p:spPr>
          <a:xfrm>
            <a:off x="5898780" y="3856738"/>
            <a:ext cx="435972" cy="614859"/>
          </a:xfrm>
          <a:custGeom>
            <a:avLst/>
            <a:gdLst>
              <a:gd name="connsiteX0" fmla="*/ 0 w 435972"/>
              <a:gd name="connsiteY0" fmla="*/ 0 h 614859"/>
              <a:gd name="connsiteX1" fmla="*/ 435972 w 435972"/>
              <a:gd name="connsiteY1" fmla="*/ 522599 h 614859"/>
              <a:gd name="connsiteX2" fmla="*/ 390250 w 435972"/>
              <a:gd name="connsiteY2" fmla="*/ 550375 h 614859"/>
              <a:gd name="connsiteX3" fmla="*/ 257031 w 435972"/>
              <a:gd name="connsiteY3" fmla="*/ 614551 h 614859"/>
              <a:gd name="connsiteX4" fmla="*/ 256191 w 435972"/>
              <a:gd name="connsiteY4" fmla="*/ 614859 h 614859"/>
              <a:gd name="connsiteX5" fmla="*/ 0 w 435972"/>
              <a:gd name="connsiteY5" fmla="*/ 0 h 6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972" h="614859">
                <a:moveTo>
                  <a:pt x="0" y="0"/>
                </a:moveTo>
                <a:lnTo>
                  <a:pt x="435972" y="522599"/>
                </a:lnTo>
                <a:lnTo>
                  <a:pt x="390250" y="550375"/>
                </a:lnTo>
                <a:cubicBezTo>
                  <a:pt x="347062" y="573837"/>
                  <a:pt x="302613" y="595271"/>
                  <a:pt x="257031" y="614551"/>
                </a:cubicBezTo>
                <a:lnTo>
                  <a:pt x="256191" y="614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540C9B-C814-4AD8-ADEF-D53D1E720957}"/>
              </a:ext>
            </a:extLst>
          </p:cNvPr>
          <p:cNvSpPr/>
          <p:nvPr/>
        </p:nvSpPr>
        <p:spPr>
          <a:xfrm>
            <a:off x="4095749" y="4547892"/>
            <a:ext cx="781234" cy="652758"/>
          </a:xfrm>
          <a:custGeom>
            <a:avLst/>
            <a:gdLst>
              <a:gd name="connsiteX0" fmla="*/ 544556 w 781234"/>
              <a:gd name="connsiteY0" fmla="*/ 0 h 652758"/>
              <a:gd name="connsiteX1" fmla="*/ 628966 w 781234"/>
              <a:gd name="connsiteY1" fmla="*/ 51279 h 652758"/>
              <a:gd name="connsiteX2" fmla="*/ 781234 w 781234"/>
              <a:gd name="connsiteY2" fmla="*/ 124631 h 652758"/>
              <a:gd name="connsiteX3" fmla="*/ 561181 w 781234"/>
              <a:gd name="connsiteY3" fmla="*/ 652758 h 652758"/>
              <a:gd name="connsiteX4" fmla="*/ 0 w 781234"/>
              <a:gd name="connsiteY4" fmla="*/ 652758 h 652758"/>
              <a:gd name="connsiteX5" fmla="*/ 544556 w 781234"/>
              <a:gd name="connsiteY5" fmla="*/ 0 h 65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8">
                <a:moveTo>
                  <a:pt x="544556" y="0"/>
                </a:moveTo>
                <a:lnTo>
                  <a:pt x="628966" y="51279"/>
                </a:lnTo>
                <a:lnTo>
                  <a:pt x="781234" y="124631"/>
                </a:lnTo>
                <a:lnTo>
                  <a:pt x="561181" y="652758"/>
                </a:lnTo>
                <a:lnTo>
                  <a:pt x="0" y="652758"/>
                </a:lnTo>
                <a:lnTo>
                  <a:pt x="5445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2F9E29-BAA7-4171-AA25-BDF92BCAD5DA}"/>
              </a:ext>
            </a:extLst>
          </p:cNvPr>
          <p:cNvSpPr/>
          <p:nvPr/>
        </p:nvSpPr>
        <p:spPr>
          <a:xfrm>
            <a:off x="6238691" y="4547894"/>
            <a:ext cx="781234" cy="652757"/>
          </a:xfrm>
          <a:custGeom>
            <a:avLst/>
            <a:gdLst>
              <a:gd name="connsiteX0" fmla="*/ 236678 w 781234"/>
              <a:gd name="connsiteY0" fmla="*/ 0 h 652757"/>
              <a:gd name="connsiteX1" fmla="*/ 781234 w 781234"/>
              <a:gd name="connsiteY1" fmla="*/ 652757 h 652757"/>
              <a:gd name="connsiteX2" fmla="*/ 220053 w 781234"/>
              <a:gd name="connsiteY2" fmla="*/ 652757 h 652757"/>
              <a:gd name="connsiteX3" fmla="*/ 0 w 781234"/>
              <a:gd name="connsiteY3" fmla="*/ 124631 h 652757"/>
              <a:gd name="connsiteX4" fmla="*/ 152270 w 781234"/>
              <a:gd name="connsiteY4" fmla="*/ 51278 h 652757"/>
              <a:gd name="connsiteX5" fmla="*/ 236678 w 781234"/>
              <a:gd name="connsiteY5" fmla="*/ 0 h 65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7">
                <a:moveTo>
                  <a:pt x="236678" y="0"/>
                </a:moveTo>
                <a:lnTo>
                  <a:pt x="781234" y="652757"/>
                </a:lnTo>
                <a:lnTo>
                  <a:pt x="220053" y="652757"/>
                </a:lnTo>
                <a:lnTo>
                  <a:pt x="0" y="124631"/>
                </a:lnTo>
                <a:lnTo>
                  <a:pt x="152270" y="51278"/>
                </a:lnTo>
                <a:lnTo>
                  <a:pt x="2366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F8D94F-9226-4658-B3FB-95A0281CD305}"/>
              </a:ext>
            </a:extLst>
          </p:cNvPr>
          <p:cNvSpPr/>
          <p:nvPr/>
        </p:nvSpPr>
        <p:spPr>
          <a:xfrm>
            <a:off x="5135944" y="4775308"/>
            <a:ext cx="843786" cy="425343"/>
          </a:xfrm>
          <a:custGeom>
            <a:avLst/>
            <a:gdLst>
              <a:gd name="connsiteX0" fmla="*/ 74173 w 843786"/>
              <a:gd name="connsiteY0" fmla="*/ 0 h 425343"/>
              <a:gd name="connsiteX1" fmla="*/ 243188 w 843786"/>
              <a:gd name="connsiteY1" fmla="*/ 25795 h 425343"/>
              <a:gd name="connsiteX2" fmla="*/ 421894 w 843786"/>
              <a:gd name="connsiteY2" fmla="*/ 34819 h 425343"/>
              <a:gd name="connsiteX3" fmla="*/ 600600 w 843786"/>
              <a:gd name="connsiteY3" fmla="*/ 25795 h 425343"/>
              <a:gd name="connsiteX4" fmla="*/ 769614 w 843786"/>
              <a:gd name="connsiteY4" fmla="*/ 1 h 425343"/>
              <a:gd name="connsiteX5" fmla="*/ 843786 w 843786"/>
              <a:gd name="connsiteY5" fmla="*/ 425343 h 425343"/>
              <a:gd name="connsiteX6" fmla="*/ 0 w 843786"/>
              <a:gd name="connsiteY6" fmla="*/ 425343 h 425343"/>
              <a:gd name="connsiteX7" fmla="*/ 74173 w 843786"/>
              <a:gd name="connsiteY7" fmla="*/ 0 h 42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786" h="425343">
                <a:moveTo>
                  <a:pt x="74173" y="0"/>
                </a:moveTo>
                <a:lnTo>
                  <a:pt x="243188" y="25795"/>
                </a:lnTo>
                <a:cubicBezTo>
                  <a:pt x="301945" y="31762"/>
                  <a:pt x="361563" y="34819"/>
                  <a:pt x="421894" y="34819"/>
                </a:cubicBezTo>
                <a:cubicBezTo>
                  <a:pt x="482226" y="34819"/>
                  <a:pt x="541843" y="31762"/>
                  <a:pt x="600600" y="25795"/>
                </a:cubicBezTo>
                <a:lnTo>
                  <a:pt x="769614" y="1"/>
                </a:lnTo>
                <a:lnTo>
                  <a:pt x="843786" y="425343"/>
                </a:lnTo>
                <a:lnTo>
                  <a:pt x="0" y="425343"/>
                </a:lnTo>
                <a:lnTo>
                  <a:pt x="7417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A368CD-6179-403B-8928-696DEB6EDBEF}"/>
              </a:ext>
            </a:extLst>
          </p:cNvPr>
          <p:cNvSpPr/>
          <p:nvPr/>
        </p:nvSpPr>
        <p:spPr>
          <a:xfrm>
            <a:off x="4486274" y="5200651"/>
            <a:ext cx="649670" cy="409575"/>
          </a:xfrm>
          <a:custGeom>
            <a:avLst/>
            <a:gdLst>
              <a:gd name="connsiteX0" fmla="*/ 170656 w 649670"/>
              <a:gd name="connsiteY0" fmla="*/ 0 h 409575"/>
              <a:gd name="connsiteX1" fmla="*/ 649670 w 649670"/>
              <a:gd name="connsiteY1" fmla="*/ 0 h 409575"/>
              <a:gd name="connsiteX2" fmla="*/ 578247 w 649670"/>
              <a:gd name="connsiteY2" fmla="*/ 409575 h 409575"/>
              <a:gd name="connsiteX3" fmla="*/ 0 w 649670"/>
              <a:gd name="connsiteY3" fmla="*/ 409575 h 409575"/>
              <a:gd name="connsiteX4" fmla="*/ 170656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170656" y="0"/>
                </a:moveTo>
                <a:lnTo>
                  <a:pt x="649670" y="0"/>
                </a:lnTo>
                <a:lnTo>
                  <a:pt x="578247" y="409575"/>
                </a:lnTo>
                <a:lnTo>
                  <a:pt x="0" y="409575"/>
                </a:lnTo>
                <a:lnTo>
                  <a:pt x="1706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3FC2B32-E827-4C54-8A38-B48A693419F7}"/>
              </a:ext>
            </a:extLst>
          </p:cNvPr>
          <p:cNvSpPr/>
          <p:nvPr/>
        </p:nvSpPr>
        <p:spPr>
          <a:xfrm>
            <a:off x="5979730" y="5200651"/>
            <a:ext cx="649670" cy="409575"/>
          </a:xfrm>
          <a:custGeom>
            <a:avLst/>
            <a:gdLst>
              <a:gd name="connsiteX0" fmla="*/ 0 w 649670"/>
              <a:gd name="connsiteY0" fmla="*/ 0 h 409575"/>
              <a:gd name="connsiteX1" fmla="*/ 479014 w 649670"/>
              <a:gd name="connsiteY1" fmla="*/ 0 h 409575"/>
              <a:gd name="connsiteX2" fmla="*/ 649670 w 649670"/>
              <a:gd name="connsiteY2" fmla="*/ 409575 h 409575"/>
              <a:gd name="connsiteX3" fmla="*/ 71423 w 649670"/>
              <a:gd name="connsiteY3" fmla="*/ 409575 h 409575"/>
              <a:gd name="connsiteX4" fmla="*/ 0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0" y="0"/>
                </a:moveTo>
                <a:lnTo>
                  <a:pt x="479014" y="0"/>
                </a:lnTo>
                <a:lnTo>
                  <a:pt x="649670" y="409575"/>
                </a:lnTo>
                <a:lnTo>
                  <a:pt x="71423" y="4095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14A81D-AFC9-45E7-BB0C-E53BCEC90F95}"/>
              </a:ext>
            </a:extLst>
          </p:cNvPr>
          <p:cNvSpPr/>
          <p:nvPr/>
        </p:nvSpPr>
        <p:spPr>
          <a:xfrm>
            <a:off x="5019674" y="5610226"/>
            <a:ext cx="1076326" cy="257175"/>
          </a:xfrm>
          <a:custGeom>
            <a:avLst/>
            <a:gdLst>
              <a:gd name="connsiteX0" fmla="*/ 44847 w 1076326"/>
              <a:gd name="connsiteY0" fmla="*/ 0 h 257175"/>
              <a:gd name="connsiteX1" fmla="*/ 1031479 w 1076326"/>
              <a:gd name="connsiteY1" fmla="*/ 0 h 257175"/>
              <a:gd name="connsiteX2" fmla="*/ 1076326 w 1076326"/>
              <a:gd name="connsiteY2" fmla="*/ 257175 h 257175"/>
              <a:gd name="connsiteX3" fmla="*/ 0 w 1076326"/>
              <a:gd name="connsiteY3" fmla="*/ 257175 h 257175"/>
              <a:gd name="connsiteX4" fmla="*/ 44847 w 1076326"/>
              <a:gd name="connsiteY4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6" h="257175">
                <a:moveTo>
                  <a:pt x="44847" y="0"/>
                </a:moveTo>
                <a:lnTo>
                  <a:pt x="1031479" y="0"/>
                </a:lnTo>
                <a:lnTo>
                  <a:pt x="1076326" y="257175"/>
                </a:lnTo>
                <a:lnTo>
                  <a:pt x="0" y="257175"/>
                </a:lnTo>
                <a:lnTo>
                  <a:pt x="448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56DA5E-BE29-4935-AEFD-AE3D7CD355D7}"/>
              </a:ext>
            </a:extLst>
          </p:cNvPr>
          <p:cNvSpPr/>
          <p:nvPr/>
        </p:nvSpPr>
        <p:spPr>
          <a:xfrm>
            <a:off x="4656931" y="4672524"/>
            <a:ext cx="553187" cy="528127"/>
          </a:xfrm>
          <a:custGeom>
            <a:avLst/>
            <a:gdLst>
              <a:gd name="connsiteX0" fmla="*/ 220053 w 553187"/>
              <a:gd name="connsiteY0" fmla="*/ 0 h 528127"/>
              <a:gd name="connsiteX1" fmla="*/ 220571 w 553187"/>
              <a:gd name="connsiteY1" fmla="*/ 249 h 528127"/>
              <a:gd name="connsiteX2" fmla="*/ 548658 w 553187"/>
              <a:gd name="connsiteY2" fmla="*/ 102093 h 528127"/>
              <a:gd name="connsiteX3" fmla="*/ 553187 w 553187"/>
              <a:gd name="connsiteY3" fmla="*/ 102784 h 528127"/>
              <a:gd name="connsiteX4" fmla="*/ 479014 w 553187"/>
              <a:gd name="connsiteY4" fmla="*/ 528127 h 528127"/>
              <a:gd name="connsiteX5" fmla="*/ 0 w 553187"/>
              <a:gd name="connsiteY5" fmla="*/ 528127 h 528127"/>
              <a:gd name="connsiteX6" fmla="*/ 220053 w 553187"/>
              <a:gd name="connsiteY6" fmla="*/ 0 h 5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7" h="528127">
                <a:moveTo>
                  <a:pt x="220053" y="0"/>
                </a:moveTo>
                <a:lnTo>
                  <a:pt x="220571" y="249"/>
                </a:lnTo>
                <a:cubicBezTo>
                  <a:pt x="325125" y="44472"/>
                  <a:pt x="434878" y="78811"/>
                  <a:pt x="548658" y="102093"/>
                </a:cubicBezTo>
                <a:lnTo>
                  <a:pt x="553187" y="102784"/>
                </a:lnTo>
                <a:lnTo>
                  <a:pt x="479014" y="528127"/>
                </a:lnTo>
                <a:lnTo>
                  <a:pt x="0" y="528127"/>
                </a:lnTo>
                <a:lnTo>
                  <a:pt x="2200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8CA68AC-0643-4BF8-81DA-9A6A76331AE5}"/>
              </a:ext>
            </a:extLst>
          </p:cNvPr>
          <p:cNvSpPr/>
          <p:nvPr/>
        </p:nvSpPr>
        <p:spPr>
          <a:xfrm>
            <a:off x="5905558" y="4672524"/>
            <a:ext cx="553186" cy="528126"/>
          </a:xfrm>
          <a:custGeom>
            <a:avLst/>
            <a:gdLst>
              <a:gd name="connsiteX0" fmla="*/ 333133 w 553186"/>
              <a:gd name="connsiteY0" fmla="*/ 0 h 528126"/>
              <a:gd name="connsiteX1" fmla="*/ 553186 w 553186"/>
              <a:gd name="connsiteY1" fmla="*/ 528126 h 528126"/>
              <a:gd name="connsiteX2" fmla="*/ 74172 w 553186"/>
              <a:gd name="connsiteY2" fmla="*/ 528126 h 528126"/>
              <a:gd name="connsiteX3" fmla="*/ 0 w 553186"/>
              <a:gd name="connsiteY3" fmla="*/ 102784 h 528126"/>
              <a:gd name="connsiteX4" fmla="*/ 4530 w 553186"/>
              <a:gd name="connsiteY4" fmla="*/ 102092 h 528126"/>
              <a:gd name="connsiteX5" fmla="*/ 332617 w 553186"/>
              <a:gd name="connsiteY5" fmla="*/ 248 h 528126"/>
              <a:gd name="connsiteX6" fmla="*/ 333133 w 553186"/>
              <a:gd name="connsiteY6" fmla="*/ 0 h 52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6" h="528126">
                <a:moveTo>
                  <a:pt x="333133" y="0"/>
                </a:moveTo>
                <a:lnTo>
                  <a:pt x="553186" y="528126"/>
                </a:lnTo>
                <a:lnTo>
                  <a:pt x="74172" y="528126"/>
                </a:lnTo>
                <a:lnTo>
                  <a:pt x="0" y="102784"/>
                </a:lnTo>
                <a:lnTo>
                  <a:pt x="4530" y="102092"/>
                </a:lnTo>
                <a:cubicBezTo>
                  <a:pt x="118311" y="78810"/>
                  <a:pt x="228063" y="44471"/>
                  <a:pt x="332617" y="248"/>
                </a:cubicBezTo>
                <a:lnTo>
                  <a:pt x="3331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76916CC-3E64-468F-919C-AABD2B6A5F22}"/>
              </a:ext>
            </a:extLst>
          </p:cNvPr>
          <p:cNvSpPr/>
          <p:nvPr/>
        </p:nvSpPr>
        <p:spPr>
          <a:xfrm>
            <a:off x="5064521" y="5200651"/>
            <a:ext cx="986632" cy="409575"/>
          </a:xfrm>
          <a:custGeom>
            <a:avLst/>
            <a:gdLst>
              <a:gd name="connsiteX0" fmla="*/ 71423 w 986632"/>
              <a:gd name="connsiteY0" fmla="*/ 0 h 409575"/>
              <a:gd name="connsiteX1" fmla="*/ 915209 w 986632"/>
              <a:gd name="connsiteY1" fmla="*/ 0 h 409575"/>
              <a:gd name="connsiteX2" fmla="*/ 986632 w 986632"/>
              <a:gd name="connsiteY2" fmla="*/ 409575 h 409575"/>
              <a:gd name="connsiteX3" fmla="*/ 0 w 986632"/>
              <a:gd name="connsiteY3" fmla="*/ 409575 h 409575"/>
              <a:gd name="connsiteX4" fmla="*/ 71423 w 986632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32" h="409575">
                <a:moveTo>
                  <a:pt x="71423" y="0"/>
                </a:moveTo>
                <a:lnTo>
                  <a:pt x="915209" y="0"/>
                </a:lnTo>
                <a:lnTo>
                  <a:pt x="986632" y="409575"/>
                </a:lnTo>
                <a:lnTo>
                  <a:pt x="0" y="409575"/>
                </a:lnTo>
                <a:lnTo>
                  <a:pt x="7142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37A44D0-88A9-430A-B952-FF5E559761F6}"/>
              </a:ext>
            </a:extLst>
          </p:cNvPr>
          <p:cNvSpPr/>
          <p:nvPr/>
        </p:nvSpPr>
        <p:spPr>
          <a:xfrm>
            <a:off x="3810000" y="1314450"/>
            <a:ext cx="3495676" cy="3233443"/>
          </a:xfrm>
          <a:custGeom>
            <a:avLst/>
            <a:gdLst>
              <a:gd name="connsiteX0" fmla="*/ 1747838 w 3495676"/>
              <a:gd name="connsiteY0" fmla="*/ 0 h 3233443"/>
              <a:gd name="connsiteX1" fmla="*/ 3495676 w 3495676"/>
              <a:gd name="connsiteY1" fmla="*/ 1747838 h 3233443"/>
              <a:gd name="connsiteX2" fmla="*/ 2725071 w 3495676"/>
              <a:gd name="connsiteY2" fmla="*/ 3197173 h 3233443"/>
              <a:gd name="connsiteX3" fmla="*/ 2665369 w 3495676"/>
              <a:gd name="connsiteY3" fmla="*/ 3233443 h 3233443"/>
              <a:gd name="connsiteX4" fmla="*/ 2524752 w 3495676"/>
              <a:gd name="connsiteY4" fmla="*/ 3064886 h 3233443"/>
              <a:gd name="connsiteX5" fmla="*/ 2604684 w 3495676"/>
              <a:gd name="connsiteY5" fmla="*/ 3016326 h 3233443"/>
              <a:gd name="connsiteX6" fmla="*/ 3276601 w 3495676"/>
              <a:gd name="connsiteY6" fmla="*/ 1752601 h 3233443"/>
              <a:gd name="connsiteX7" fmla="*/ 1752601 w 3495676"/>
              <a:gd name="connsiteY7" fmla="*/ 228601 h 3233443"/>
              <a:gd name="connsiteX8" fmla="*/ 228601 w 3495676"/>
              <a:gd name="connsiteY8" fmla="*/ 1752601 h 3233443"/>
              <a:gd name="connsiteX9" fmla="*/ 900518 w 3495676"/>
              <a:gd name="connsiteY9" fmla="*/ 3016326 h 3233443"/>
              <a:gd name="connsiteX10" fmla="*/ 974126 w 3495676"/>
              <a:gd name="connsiteY10" fmla="*/ 3061044 h 3233443"/>
              <a:gd name="connsiteX11" fmla="*/ 830305 w 3495676"/>
              <a:gd name="connsiteY11" fmla="*/ 3233442 h 3233443"/>
              <a:gd name="connsiteX12" fmla="*/ 770605 w 3495676"/>
              <a:gd name="connsiteY12" fmla="*/ 3197173 h 3233443"/>
              <a:gd name="connsiteX13" fmla="*/ 0 w 3495676"/>
              <a:gd name="connsiteY13" fmla="*/ 1747838 h 3233443"/>
              <a:gd name="connsiteX14" fmla="*/ 1747838 w 3495676"/>
              <a:gd name="connsiteY14" fmla="*/ 0 h 323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5676" h="3233443">
                <a:moveTo>
                  <a:pt x="1747838" y="0"/>
                </a:moveTo>
                <a:cubicBezTo>
                  <a:pt x="2713142" y="0"/>
                  <a:pt x="3495676" y="782534"/>
                  <a:pt x="3495676" y="1747838"/>
                </a:cubicBezTo>
                <a:cubicBezTo>
                  <a:pt x="3495676" y="2351153"/>
                  <a:pt x="3189999" y="2883074"/>
                  <a:pt x="2725071" y="3197173"/>
                </a:cubicBezTo>
                <a:lnTo>
                  <a:pt x="2665369" y="3233443"/>
                </a:lnTo>
                <a:lnTo>
                  <a:pt x="2524752" y="3064886"/>
                </a:lnTo>
                <a:lnTo>
                  <a:pt x="2604684" y="3016326"/>
                </a:lnTo>
                <a:cubicBezTo>
                  <a:pt x="3010071" y="2742452"/>
                  <a:pt x="3276601" y="2278652"/>
                  <a:pt x="3276601" y="1752601"/>
                </a:cubicBezTo>
                <a:cubicBezTo>
                  <a:pt x="3276601" y="910919"/>
                  <a:pt x="2594283" y="228601"/>
                  <a:pt x="1752601" y="228601"/>
                </a:cubicBezTo>
                <a:cubicBezTo>
                  <a:pt x="910919" y="228601"/>
                  <a:pt x="228601" y="910919"/>
                  <a:pt x="228601" y="1752601"/>
                </a:cubicBezTo>
                <a:cubicBezTo>
                  <a:pt x="228601" y="2278652"/>
                  <a:pt x="495131" y="2742452"/>
                  <a:pt x="900518" y="3016326"/>
                </a:cubicBezTo>
                <a:lnTo>
                  <a:pt x="974126" y="3061044"/>
                </a:lnTo>
                <a:lnTo>
                  <a:pt x="830305" y="3233442"/>
                </a:lnTo>
                <a:lnTo>
                  <a:pt x="770605" y="3197173"/>
                </a:lnTo>
                <a:cubicBezTo>
                  <a:pt x="305677" y="2883074"/>
                  <a:pt x="0" y="2351153"/>
                  <a:pt x="0" y="1747838"/>
                </a:cubicBezTo>
                <a:cubicBezTo>
                  <a:pt x="0" y="782534"/>
                  <a:pt x="782534" y="0"/>
                  <a:pt x="17478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B21E2C6-75D3-4686-BE5F-84C8816EAE03}"/>
              </a:ext>
            </a:extLst>
          </p:cNvPr>
          <p:cNvSpPr/>
          <p:nvPr/>
        </p:nvSpPr>
        <p:spPr>
          <a:xfrm>
            <a:off x="5480713" y="2781300"/>
            <a:ext cx="154251" cy="442276"/>
          </a:xfrm>
          <a:custGeom>
            <a:avLst/>
            <a:gdLst>
              <a:gd name="connsiteX0" fmla="*/ 77125 w 154251"/>
              <a:gd name="connsiteY0" fmla="*/ 0 h 442276"/>
              <a:gd name="connsiteX1" fmla="*/ 154251 w 154251"/>
              <a:gd name="connsiteY1" fmla="*/ 442276 h 442276"/>
              <a:gd name="connsiteX2" fmla="*/ 77125 w 154251"/>
              <a:gd name="connsiteY2" fmla="*/ 257175 h 442276"/>
              <a:gd name="connsiteX3" fmla="*/ 0 w 154251"/>
              <a:gd name="connsiteY3" fmla="*/ 442276 h 442276"/>
              <a:gd name="connsiteX4" fmla="*/ 77125 w 154251"/>
              <a:gd name="connsiteY4" fmla="*/ 0 h 4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51" h="442276">
                <a:moveTo>
                  <a:pt x="77125" y="0"/>
                </a:moveTo>
                <a:lnTo>
                  <a:pt x="154251" y="442276"/>
                </a:lnTo>
                <a:lnTo>
                  <a:pt x="77125" y="257175"/>
                </a:lnTo>
                <a:lnTo>
                  <a:pt x="0" y="442276"/>
                </a:lnTo>
                <a:lnTo>
                  <a:pt x="7712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6BBE93-CBDD-4ED1-A959-27BD2C837ED7}"/>
              </a:ext>
            </a:extLst>
          </p:cNvPr>
          <p:cNvSpPr/>
          <p:nvPr/>
        </p:nvSpPr>
        <p:spPr>
          <a:xfrm rot="10800000">
            <a:off x="5216896" y="2498309"/>
            <a:ext cx="263817" cy="633161"/>
          </a:xfrm>
          <a:custGeom>
            <a:avLst/>
            <a:gdLst>
              <a:gd name="connsiteX0" fmla="*/ 263817 w 263817"/>
              <a:gd name="connsiteY0" fmla="*/ 0 h 633161"/>
              <a:gd name="connsiteX1" fmla="*/ 193945 w 263817"/>
              <a:gd name="connsiteY1" fmla="*/ 400679 h 633161"/>
              <a:gd name="connsiteX2" fmla="*/ 0 w 263817"/>
              <a:gd name="connsiteY2" fmla="*/ 633161 h 633161"/>
              <a:gd name="connsiteX3" fmla="*/ 263817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263817" y="0"/>
                </a:moveTo>
                <a:lnTo>
                  <a:pt x="193945" y="400679"/>
                </a:lnTo>
                <a:lnTo>
                  <a:pt x="0" y="633161"/>
                </a:lnTo>
                <a:lnTo>
                  <a:pt x="2638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13A2487-6FFD-45BB-BEA1-61D7FB51A90B}"/>
              </a:ext>
            </a:extLst>
          </p:cNvPr>
          <p:cNvSpPr/>
          <p:nvPr/>
        </p:nvSpPr>
        <p:spPr>
          <a:xfrm rot="10800000">
            <a:off x="5634964" y="2498309"/>
            <a:ext cx="263817" cy="633161"/>
          </a:xfrm>
          <a:custGeom>
            <a:avLst/>
            <a:gdLst>
              <a:gd name="connsiteX0" fmla="*/ 0 w 263817"/>
              <a:gd name="connsiteY0" fmla="*/ 0 h 633161"/>
              <a:gd name="connsiteX1" fmla="*/ 263817 w 263817"/>
              <a:gd name="connsiteY1" fmla="*/ 633161 h 633161"/>
              <a:gd name="connsiteX2" fmla="*/ 69871 w 263817"/>
              <a:gd name="connsiteY2" fmla="*/ 400679 h 633161"/>
              <a:gd name="connsiteX3" fmla="*/ 0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0" y="0"/>
                </a:moveTo>
                <a:lnTo>
                  <a:pt x="263817" y="633161"/>
                </a:lnTo>
                <a:lnTo>
                  <a:pt x="69871" y="40067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8E666AC-3C59-45D4-BCCD-E6855914648B}"/>
              </a:ext>
            </a:extLst>
          </p:cNvPr>
          <p:cNvSpPr/>
          <p:nvPr/>
        </p:nvSpPr>
        <p:spPr>
          <a:xfrm>
            <a:off x="5247982" y="3448051"/>
            <a:ext cx="620090" cy="1143001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90A29-0EAC-4652-AF4D-CDB9C402E3FE}"/>
              </a:ext>
            </a:extLst>
          </p:cNvPr>
          <p:cNvSpPr/>
          <p:nvPr/>
        </p:nvSpPr>
        <p:spPr>
          <a:xfrm>
            <a:off x="3985715" y="5438833"/>
            <a:ext cx="432769" cy="611117"/>
          </a:xfrm>
          <a:custGeom>
            <a:avLst/>
            <a:gdLst>
              <a:gd name="connsiteX0" fmla="*/ 432769 w 432769"/>
              <a:gd name="connsiteY0" fmla="*/ 0 h 611117"/>
              <a:gd name="connsiteX1" fmla="*/ 178136 w 432769"/>
              <a:gd name="connsiteY1" fmla="*/ 611117 h 611117"/>
              <a:gd name="connsiteX2" fmla="*/ 52046 w 432769"/>
              <a:gd name="connsiteY2" fmla="*/ 550375 h 611117"/>
              <a:gd name="connsiteX3" fmla="*/ 0 w 432769"/>
              <a:gd name="connsiteY3" fmla="*/ 518757 h 611117"/>
              <a:gd name="connsiteX4" fmla="*/ 432769 w 432769"/>
              <a:gd name="connsiteY4" fmla="*/ 0 h 6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69" h="611117">
                <a:moveTo>
                  <a:pt x="432769" y="0"/>
                </a:moveTo>
                <a:lnTo>
                  <a:pt x="178136" y="611117"/>
                </a:lnTo>
                <a:lnTo>
                  <a:pt x="52046" y="550375"/>
                </a:lnTo>
                <a:lnTo>
                  <a:pt x="0" y="518757"/>
                </a:lnTo>
                <a:lnTo>
                  <a:pt x="43276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8A214E1-DFA1-4A3D-81F6-E12D69573671}"/>
              </a:ext>
            </a:extLst>
          </p:cNvPr>
          <p:cNvSpPr/>
          <p:nvPr/>
        </p:nvSpPr>
        <p:spPr>
          <a:xfrm>
            <a:off x="6702595" y="5431383"/>
            <a:ext cx="435972" cy="614859"/>
          </a:xfrm>
          <a:custGeom>
            <a:avLst/>
            <a:gdLst>
              <a:gd name="connsiteX0" fmla="*/ 0 w 435972"/>
              <a:gd name="connsiteY0" fmla="*/ 0 h 614859"/>
              <a:gd name="connsiteX1" fmla="*/ 435972 w 435972"/>
              <a:gd name="connsiteY1" fmla="*/ 522599 h 614859"/>
              <a:gd name="connsiteX2" fmla="*/ 390250 w 435972"/>
              <a:gd name="connsiteY2" fmla="*/ 550375 h 614859"/>
              <a:gd name="connsiteX3" fmla="*/ 257031 w 435972"/>
              <a:gd name="connsiteY3" fmla="*/ 614551 h 614859"/>
              <a:gd name="connsiteX4" fmla="*/ 256191 w 435972"/>
              <a:gd name="connsiteY4" fmla="*/ 614859 h 614859"/>
              <a:gd name="connsiteX5" fmla="*/ 0 w 435972"/>
              <a:gd name="connsiteY5" fmla="*/ 0 h 6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972" h="614859">
                <a:moveTo>
                  <a:pt x="0" y="0"/>
                </a:moveTo>
                <a:lnTo>
                  <a:pt x="435972" y="522599"/>
                </a:lnTo>
                <a:lnTo>
                  <a:pt x="390250" y="550375"/>
                </a:lnTo>
                <a:cubicBezTo>
                  <a:pt x="347062" y="573837"/>
                  <a:pt x="302613" y="595271"/>
                  <a:pt x="257031" y="614551"/>
                </a:cubicBezTo>
                <a:lnTo>
                  <a:pt x="256191" y="61485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540C9B-C814-4AD8-ADEF-D53D1E720957}"/>
              </a:ext>
            </a:extLst>
          </p:cNvPr>
          <p:cNvSpPr/>
          <p:nvPr/>
        </p:nvSpPr>
        <p:spPr>
          <a:xfrm>
            <a:off x="4095749" y="4547892"/>
            <a:ext cx="781234" cy="652758"/>
          </a:xfrm>
          <a:custGeom>
            <a:avLst/>
            <a:gdLst>
              <a:gd name="connsiteX0" fmla="*/ 544556 w 781234"/>
              <a:gd name="connsiteY0" fmla="*/ 0 h 652758"/>
              <a:gd name="connsiteX1" fmla="*/ 628966 w 781234"/>
              <a:gd name="connsiteY1" fmla="*/ 51279 h 652758"/>
              <a:gd name="connsiteX2" fmla="*/ 781234 w 781234"/>
              <a:gd name="connsiteY2" fmla="*/ 124631 h 652758"/>
              <a:gd name="connsiteX3" fmla="*/ 561181 w 781234"/>
              <a:gd name="connsiteY3" fmla="*/ 652758 h 652758"/>
              <a:gd name="connsiteX4" fmla="*/ 0 w 781234"/>
              <a:gd name="connsiteY4" fmla="*/ 652758 h 652758"/>
              <a:gd name="connsiteX5" fmla="*/ 544556 w 781234"/>
              <a:gd name="connsiteY5" fmla="*/ 0 h 65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8">
                <a:moveTo>
                  <a:pt x="544556" y="0"/>
                </a:moveTo>
                <a:lnTo>
                  <a:pt x="628966" y="51279"/>
                </a:lnTo>
                <a:lnTo>
                  <a:pt x="781234" y="124631"/>
                </a:lnTo>
                <a:lnTo>
                  <a:pt x="561181" y="652758"/>
                </a:lnTo>
                <a:lnTo>
                  <a:pt x="0" y="652758"/>
                </a:lnTo>
                <a:lnTo>
                  <a:pt x="54455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2F9E29-BAA7-4171-AA25-BDF92BCAD5DA}"/>
              </a:ext>
            </a:extLst>
          </p:cNvPr>
          <p:cNvSpPr/>
          <p:nvPr/>
        </p:nvSpPr>
        <p:spPr>
          <a:xfrm>
            <a:off x="6238691" y="4547894"/>
            <a:ext cx="781234" cy="652757"/>
          </a:xfrm>
          <a:custGeom>
            <a:avLst/>
            <a:gdLst>
              <a:gd name="connsiteX0" fmla="*/ 236678 w 781234"/>
              <a:gd name="connsiteY0" fmla="*/ 0 h 652757"/>
              <a:gd name="connsiteX1" fmla="*/ 781234 w 781234"/>
              <a:gd name="connsiteY1" fmla="*/ 652757 h 652757"/>
              <a:gd name="connsiteX2" fmla="*/ 220053 w 781234"/>
              <a:gd name="connsiteY2" fmla="*/ 652757 h 652757"/>
              <a:gd name="connsiteX3" fmla="*/ 0 w 781234"/>
              <a:gd name="connsiteY3" fmla="*/ 124631 h 652757"/>
              <a:gd name="connsiteX4" fmla="*/ 152270 w 781234"/>
              <a:gd name="connsiteY4" fmla="*/ 51278 h 652757"/>
              <a:gd name="connsiteX5" fmla="*/ 236678 w 781234"/>
              <a:gd name="connsiteY5" fmla="*/ 0 h 65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7">
                <a:moveTo>
                  <a:pt x="236678" y="0"/>
                </a:moveTo>
                <a:lnTo>
                  <a:pt x="781234" y="652757"/>
                </a:lnTo>
                <a:lnTo>
                  <a:pt x="220053" y="652757"/>
                </a:lnTo>
                <a:lnTo>
                  <a:pt x="0" y="124631"/>
                </a:lnTo>
                <a:lnTo>
                  <a:pt x="152270" y="51278"/>
                </a:lnTo>
                <a:lnTo>
                  <a:pt x="23667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F8D94F-9226-4658-B3FB-95A0281CD305}"/>
              </a:ext>
            </a:extLst>
          </p:cNvPr>
          <p:cNvSpPr/>
          <p:nvPr/>
        </p:nvSpPr>
        <p:spPr>
          <a:xfrm>
            <a:off x="5135944" y="4775308"/>
            <a:ext cx="843786" cy="425343"/>
          </a:xfrm>
          <a:custGeom>
            <a:avLst/>
            <a:gdLst>
              <a:gd name="connsiteX0" fmla="*/ 74173 w 843786"/>
              <a:gd name="connsiteY0" fmla="*/ 0 h 425343"/>
              <a:gd name="connsiteX1" fmla="*/ 243188 w 843786"/>
              <a:gd name="connsiteY1" fmla="*/ 25795 h 425343"/>
              <a:gd name="connsiteX2" fmla="*/ 421894 w 843786"/>
              <a:gd name="connsiteY2" fmla="*/ 34819 h 425343"/>
              <a:gd name="connsiteX3" fmla="*/ 600600 w 843786"/>
              <a:gd name="connsiteY3" fmla="*/ 25795 h 425343"/>
              <a:gd name="connsiteX4" fmla="*/ 769614 w 843786"/>
              <a:gd name="connsiteY4" fmla="*/ 1 h 425343"/>
              <a:gd name="connsiteX5" fmla="*/ 843786 w 843786"/>
              <a:gd name="connsiteY5" fmla="*/ 425343 h 425343"/>
              <a:gd name="connsiteX6" fmla="*/ 0 w 843786"/>
              <a:gd name="connsiteY6" fmla="*/ 425343 h 425343"/>
              <a:gd name="connsiteX7" fmla="*/ 74173 w 843786"/>
              <a:gd name="connsiteY7" fmla="*/ 0 h 42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786" h="425343">
                <a:moveTo>
                  <a:pt x="74173" y="0"/>
                </a:moveTo>
                <a:lnTo>
                  <a:pt x="243188" y="25795"/>
                </a:lnTo>
                <a:cubicBezTo>
                  <a:pt x="301945" y="31762"/>
                  <a:pt x="361563" y="34819"/>
                  <a:pt x="421894" y="34819"/>
                </a:cubicBezTo>
                <a:cubicBezTo>
                  <a:pt x="482226" y="34819"/>
                  <a:pt x="541843" y="31762"/>
                  <a:pt x="600600" y="25795"/>
                </a:cubicBezTo>
                <a:lnTo>
                  <a:pt x="769614" y="1"/>
                </a:lnTo>
                <a:lnTo>
                  <a:pt x="843786" y="425343"/>
                </a:lnTo>
                <a:lnTo>
                  <a:pt x="0" y="425343"/>
                </a:lnTo>
                <a:lnTo>
                  <a:pt x="741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A368CD-6179-403B-8928-696DEB6EDBEF}"/>
              </a:ext>
            </a:extLst>
          </p:cNvPr>
          <p:cNvSpPr/>
          <p:nvPr/>
        </p:nvSpPr>
        <p:spPr>
          <a:xfrm>
            <a:off x="4486274" y="5200651"/>
            <a:ext cx="649670" cy="409575"/>
          </a:xfrm>
          <a:custGeom>
            <a:avLst/>
            <a:gdLst>
              <a:gd name="connsiteX0" fmla="*/ 170656 w 649670"/>
              <a:gd name="connsiteY0" fmla="*/ 0 h 409575"/>
              <a:gd name="connsiteX1" fmla="*/ 649670 w 649670"/>
              <a:gd name="connsiteY1" fmla="*/ 0 h 409575"/>
              <a:gd name="connsiteX2" fmla="*/ 578247 w 649670"/>
              <a:gd name="connsiteY2" fmla="*/ 409575 h 409575"/>
              <a:gd name="connsiteX3" fmla="*/ 0 w 649670"/>
              <a:gd name="connsiteY3" fmla="*/ 409575 h 409575"/>
              <a:gd name="connsiteX4" fmla="*/ 170656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170656" y="0"/>
                </a:moveTo>
                <a:lnTo>
                  <a:pt x="649670" y="0"/>
                </a:lnTo>
                <a:lnTo>
                  <a:pt x="578247" y="409575"/>
                </a:lnTo>
                <a:lnTo>
                  <a:pt x="0" y="409575"/>
                </a:lnTo>
                <a:lnTo>
                  <a:pt x="17065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3FC2B32-E827-4C54-8A38-B48A693419F7}"/>
              </a:ext>
            </a:extLst>
          </p:cNvPr>
          <p:cNvSpPr/>
          <p:nvPr/>
        </p:nvSpPr>
        <p:spPr>
          <a:xfrm>
            <a:off x="5979730" y="5200651"/>
            <a:ext cx="649670" cy="409575"/>
          </a:xfrm>
          <a:custGeom>
            <a:avLst/>
            <a:gdLst>
              <a:gd name="connsiteX0" fmla="*/ 0 w 649670"/>
              <a:gd name="connsiteY0" fmla="*/ 0 h 409575"/>
              <a:gd name="connsiteX1" fmla="*/ 479014 w 649670"/>
              <a:gd name="connsiteY1" fmla="*/ 0 h 409575"/>
              <a:gd name="connsiteX2" fmla="*/ 649670 w 649670"/>
              <a:gd name="connsiteY2" fmla="*/ 409575 h 409575"/>
              <a:gd name="connsiteX3" fmla="*/ 71423 w 649670"/>
              <a:gd name="connsiteY3" fmla="*/ 409575 h 409575"/>
              <a:gd name="connsiteX4" fmla="*/ 0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0" y="0"/>
                </a:moveTo>
                <a:lnTo>
                  <a:pt x="479014" y="0"/>
                </a:lnTo>
                <a:lnTo>
                  <a:pt x="649670" y="409575"/>
                </a:lnTo>
                <a:lnTo>
                  <a:pt x="71423" y="4095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14A81D-AFC9-45E7-BB0C-E53BCEC90F95}"/>
              </a:ext>
            </a:extLst>
          </p:cNvPr>
          <p:cNvSpPr/>
          <p:nvPr/>
        </p:nvSpPr>
        <p:spPr>
          <a:xfrm>
            <a:off x="5019674" y="5610226"/>
            <a:ext cx="1076326" cy="257175"/>
          </a:xfrm>
          <a:custGeom>
            <a:avLst/>
            <a:gdLst>
              <a:gd name="connsiteX0" fmla="*/ 44847 w 1076326"/>
              <a:gd name="connsiteY0" fmla="*/ 0 h 257175"/>
              <a:gd name="connsiteX1" fmla="*/ 1031479 w 1076326"/>
              <a:gd name="connsiteY1" fmla="*/ 0 h 257175"/>
              <a:gd name="connsiteX2" fmla="*/ 1076326 w 1076326"/>
              <a:gd name="connsiteY2" fmla="*/ 257175 h 257175"/>
              <a:gd name="connsiteX3" fmla="*/ 0 w 1076326"/>
              <a:gd name="connsiteY3" fmla="*/ 257175 h 257175"/>
              <a:gd name="connsiteX4" fmla="*/ 44847 w 1076326"/>
              <a:gd name="connsiteY4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6" h="257175">
                <a:moveTo>
                  <a:pt x="44847" y="0"/>
                </a:moveTo>
                <a:lnTo>
                  <a:pt x="1031479" y="0"/>
                </a:lnTo>
                <a:lnTo>
                  <a:pt x="1076326" y="257175"/>
                </a:lnTo>
                <a:lnTo>
                  <a:pt x="0" y="257175"/>
                </a:lnTo>
                <a:lnTo>
                  <a:pt x="4484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1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3DFDDDC9-487C-4D2C-946B-473EEF4031DA}"/>
              </a:ext>
            </a:extLst>
          </p:cNvPr>
          <p:cNvSpPr/>
          <p:nvPr/>
        </p:nvSpPr>
        <p:spPr>
          <a:xfrm rot="10800000">
            <a:off x="4970752" y="2378550"/>
            <a:ext cx="1174170" cy="12477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56DA5E-BE29-4935-AEFD-AE3D7CD355D7}"/>
              </a:ext>
            </a:extLst>
          </p:cNvPr>
          <p:cNvSpPr/>
          <p:nvPr/>
        </p:nvSpPr>
        <p:spPr>
          <a:xfrm>
            <a:off x="4656931" y="4672524"/>
            <a:ext cx="553187" cy="528127"/>
          </a:xfrm>
          <a:custGeom>
            <a:avLst/>
            <a:gdLst>
              <a:gd name="connsiteX0" fmla="*/ 220053 w 553187"/>
              <a:gd name="connsiteY0" fmla="*/ 0 h 528127"/>
              <a:gd name="connsiteX1" fmla="*/ 220571 w 553187"/>
              <a:gd name="connsiteY1" fmla="*/ 249 h 528127"/>
              <a:gd name="connsiteX2" fmla="*/ 548658 w 553187"/>
              <a:gd name="connsiteY2" fmla="*/ 102093 h 528127"/>
              <a:gd name="connsiteX3" fmla="*/ 553187 w 553187"/>
              <a:gd name="connsiteY3" fmla="*/ 102784 h 528127"/>
              <a:gd name="connsiteX4" fmla="*/ 479014 w 553187"/>
              <a:gd name="connsiteY4" fmla="*/ 528127 h 528127"/>
              <a:gd name="connsiteX5" fmla="*/ 0 w 553187"/>
              <a:gd name="connsiteY5" fmla="*/ 528127 h 528127"/>
              <a:gd name="connsiteX6" fmla="*/ 220053 w 553187"/>
              <a:gd name="connsiteY6" fmla="*/ 0 h 5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7" h="528127">
                <a:moveTo>
                  <a:pt x="220053" y="0"/>
                </a:moveTo>
                <a:lnTo>
                  <a:pt x="220571" y="249"/>
                </a:lnTo>
                <a:cubicBezTo>
                  <a:pt x="325125" y="44472"/>
                  <a:pt x="434878" y="78811"/>
                  <a:pt x="548658" y="102093"/>
                </a:cubicBezTo>
                <a:lnTo>
                  <a:pt x="553187" y="102784"/>
                </a:lnTo>
                <a:lnTo>
                  <a:pt x="479014" y="528127"/>
                </a:lnTo>
                <a:lnTo>
                  <a:pt x="0" y="528127"/>
                </a:lnTo>
                <a:lnTo>
                  <a:pt x="2200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8CA68AC-0643-4BF8-81DA-9A6A76331AE5}"/>
              </a:ext>
            </a:extLst>
          </p:cNvPr>
          <p:cNvSpPr/>
          <p:nvPr/>
        </p:nvSpPr>
        <p:spPr>
          <a:xfrm>
            <a:off x="5905558" y="4672524"/>
            <a:ext cx="553186" cy="528126"/>
          </a:xfrm>
          <a:custGeom>
            <a:avLst/>
            <a:gdLst>
              <a:gd name="connsiteX0" fmla="*/ 333133 w 553186"/>
              <a:gd name="connsiteY0" fmla="*/ 0 h 528126"/>
              <a:gd name="connsiteX1" fmla="*/ 553186 w 553186"/>
              <a:gd name="connsiteY1" fmla="*/ 528126 h 528126"/>
              <a:gd name="connsiteX2" fmla="*/ 74172 w 553186"/>
              <a:gd name="connsiteY2" fmla="*/ 528126 h 528126"/>
              <a:gd name="connsiteX3" fmla="*/ 0 w 553186"/>
              <a:gd name="connsiteY3" fmla="*/ 102784 h 528126"/>
              <a:gd name="connsiteX4" fmla="*/ 4530 w 553186"/>
              <a:gd name="connsiteY4" fmla="*/ 102092 h 528126"/>
              <a:gd name="connsiteX5" fmla="*/ 332617 w 553186"/>
              <a:gd name="connsiteY5" fmla="*/ 248 h 528126"/>
              <a:gd name="connsiteX6" fmla="*/ 333133 w 553186"/>
              <a:gd name="connsiteY6" fmla="*/ 0 h 52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6" h="528126">
                <a:moveTo>
                  <a:pt x="333133" y="0"/>
                </a:moveTo>
                <a:lnTo>
                  <a:pt x="553186" y="528126"/>
                </a:lnTo>
                <a:lnTo>
                  <a:pt x="74172" y="528126"/>
                </a:lnTo>
                <a:lnTo>
                  <a:pt x="0" y="102784"/>
                </a:lnTo>
                <a:lnTo>
                  <a:pt x="4530" y="102092"/>
                </a:lnTo>
                <a:cubicBezTo>
                  <a:pt x="118311" y="78810"/>
                  <a:pt x="228063" y="44471"/>
                  <a:pt x="332617" y="248"/>
                </a:cubicBezTo>
                <a:lnTo>
                  <a:pt x="3331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76916CC-3E64-468F-919C-AABD2B6A5F22}"/>
              </a:ext>
            </a:extLst>
          </p:cNvPr>
          <p:cNvSpPr/>
          <p:nvPr/>
        </p:nvSpPr>
        <p:spPr>
          <a:xfrm>
            <a:off x="5064521" y="5200651"/>
            <a:ext cx="986632" cy="409575"/>
          </a:xfrm>
          <a:custGeom>
            <a:avLst/>
            <a:gdLst>
              <a:gd name="connsiteX0" fmla="*/ 71423 w 986632"/>
              <a:gd name="connsiteY0" fmla="*/ 0 h 409575"/>
              <a:gd name="connsiteX1" fmla="*/ 915209 w 986632"/>
              <a:gd name="connsiteY1" fmla="*/ 0 h 409575"/>
              <a:gd name="connsiteX2" fmla="*/ 986632 w 986632"/>
              <a:gd name="connsiteY2" fmla="*/ 409575 h 409575"/>
              <a:gd name="connsiteX3" fmla="*/ 0 w 986632"/>
              <a:gd name="connsiteY3" fmla="*/ 409575 h 409575"/>
              <a:gd name="connsiteX4" fmla="*/ 71423 w 986632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32" h="409575">
                <a:moveTo>
                  <a:pt x="71423" y="0"/>
                </a:moveTo>
                <a:lnTo>
                  <a:pt x="915209" y="0"/>
                </a:lnTo>
                <a:lnTo>
                  <a:pt x="986632" y="409575"/>
                </a:lnTo>
                <a:lnTo>
                  <a:pt x="0" y="409575"/>
                </a:lnTo>
                <a:lnTo>
                  <a:pt x="7142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37A44D0-88A9-430A-B952-FF5E559761F6}"/>
              </a:ext>
            </a:extLst>
          </p:cNvPr>
          <p:cNvSpPr/>
          <p:nvPr/>
        </p:nvSpPr>
        <p:spPr>
          <a:xfrm>
            <a:off x="3810000" y="1314450"/>
            <a:ext cx="3495676" cy="3233443"/>
          </a:xfrm>
          <a:custGeom>
            <a:avLst/>
            <a:gdLst>
              <a:gd name="connsiteX0" fmla="*/ 1747838 w 3495676"/>
              <a:gd name="connsiteY0" fmla="*/ 0 h 3233443"/>
              <a:gd name="connsiteX1" fmla="*/ 3495676 w 3495676"/>
              <a:gd name="connsiteY1" fmla="*/ 1747838 h 3233443"/>
              <a:gd name="connsiteX2" fmla="*/ 2725071 w 3495676"/>
              <a:gd name="connsiteY2" fmla="*/ 3197173 h 3233443"/>
              <a:gd name="connsiteX3" fmla="*/ 2665369 w 3495676"/>
              <a:gd name="connsiteY3" fmla="*/ 3233443 h 3233443"/>
              <a:gd name="connsiteX4" fmla="*/ 2524752 w 3495676"/>
              <a:gd name="connsiteY4" fmla="*/ 3064886 h 3233443"/>
              <a:gd name="connsiteX5" fmla="*/ 2604684 w 3495676"/>
              <a:gd name="connsiteY5" fmla="*/ 3016326 h 3233443"/>
              <a:gd name="connsiteX6" fmla="*/ 3276601 w 3495676"/>
              <a:gd name="connsiteY6" fmla="*/ 1752601 h 3233443"/>
              <a:gd name="connsiteX7" fmla="*/ 1752601 w 3495676"/>
              <a:gd name="connsiteY7" fmla="*/ 228601 h 3233443"/>
              <a:gd name="connsiteX8" fmla="*/ 228601 w 3495676"/>
              <a:gd name="connsiteY8" fmla="*/ 1752601 h 3233443"/>
              <a:gd name="connsiteX9" fmla="*/ 900518 w 3495676"/>
              <a:gd name="connsiteY9" fmla="*/ 3016326 h 3233443"/>
              <a:gd name="connsiteX10" fmla="*/ 974126 w 3495676"/>
              <a:gd name="connsiteY10" fmla="*/ 3061044 h 3233443"/>
              <a:gd name="connsiteX11" fmla="*/ 830305 w 3495676"/>
              <a:gd name="connsiteY11" fmla="*/ 3233442 h 3233443"/>
              <a:gd name="connsiteX12" fmla="*/ 770605 w 3495676"/>
              <a:gd name="connsiteY12" fmla="*/ 3197173 h 3233443"/>
              <a:gd name="connsiteX13" fmla="*/ 0 w 3495676"/>
              <a:gd name="connsiteY13" fmla="*/ 1747838 h 3233443"/>
              <a:gd name="connsiteX14" fmla="*/ 1747838 w 3495676"/>
              <a:gd name="connsiteY14" fmla="*/ 0 h 323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5676" h="3233443">
                <a:moveTo>
                  <a:pt x="1747838" y="0"/>
                </a:moveTo>
                <a:cubicBezTo>
                  <a:pt x="2713142" y="0"/>
                  <a:pt x="3495676" y="782534"/>
                  <a:pt x="3495676" y="1747838"/>
                </a:cubicBezTo>
                <a:cubicBezTo>
                  <a:pt x="3495676" y="2351153"/>
                  <a:pt x="3189999" y="2883074"/>
                  <a:pt x="2725071" y="3197173"/>
                </a:cubicBezTo>
                <a:lnTo>
                  <a:pt x="2665369" y="3233443"/>
                </a:lnTo>
                <a:lnTo>
                  <a:pt x="2524752" y="3064886"/>
                </a:lnTo>
                <a:lnTo>
                  <a:pt x="2604684" y="3016326"/>
                </a:lnTo>
                <a:cubicBezTo>
                  <a:pt x="3010071" y="2742452"/>
                  <a:pt x="3276601" y="2278652"/>
                  <a:pt x="3276601" y="1752601"/>
                </a:cubicBezTo>
                <a:cubicBezTo>
                  <a:pt x="3276601" y="910919"/>
                  <a:pt x="2594283" y="228601"/>
                  <a:pt x="1752601" y="228601"/>
                </a:cubicBezTo>
                <a:cubicBezTo>
                  <a:pt x="910919" y="228601"/>
                  <a:pt x="228601" y="910919"/>
                  <a:pt x="228601" y="1752601"/>
                </a:cubicBezTo>
                <a:cubicBezTo>
                  <a:pt x="228601" y="2278652"/>
                  <a:pt x="495131" y="2742452"/>
                  <a:pt x="900518" y="3016326"/>
                </a:cubicBezTo>
                <a:lnTo>
                  <a:pt x="974126" y="3061044"/>
                </a:lnTo>
                <a:lnTo>
                  <a:pt x="830305" y="3233442"/>
                </a:lnTo>
                <a:lnTo>
                  <a:pt x="770605" y="3197173"/>
                </a:lnTo>
                <a:cubicBezTo>
                  <a:pt x="305677" y="2883074"/>
                  <a:pt x="0" y="2351153"/>
                  <a:pt x="0" y="1747838"/>
                </a:cubicBezTo>
                <a:cubicBezTo>
                  <a:pt x="0" y="782534"/>
                  <a:pt x="782534" y="0"/>
                  <a:pt x="17478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B21E2C6-75D3-4686-BE5F-84C8816EAE03}"/>
              </a:ext>
            </a:extLst>
          </p:cNvPr>
          <p:cNvSpPr/>
          <p:nvPr/>
        </p:nvSpPr>
        <p:spPr>
          <a:xfrm rot="10800000">
            <a:off x="5480713" y="2781300"/>
            <a:ext cx="154251" cy="442276"/>
          </a:xfrm>
          <a:custGeom>
            <a:avLst/>
            <a:gdLst>
              <a:gd name="connsiteX0" fmla="*/ 77125 w 154251"/>
              <a:gd name="connsiteY0" fmla="*/ 0 h 442276"/>
              <a:gd name="connsiteX1" fmla="*/ 154251 w 154251"/>
              <a:gd name="connsiteY1" fmla="*/ 442276 h 442276"/>
              <a:gd name="connsiteX2" fmla="*/ 77125 w 154251"/>
              <a:gd name="connsiteY2" fmla="*/ 257175 h 442276"/>
              <a:gd name="connsiteX3" fmla="*/ 0 w 154251"/>
              <a:gd name="connsiteY3" fmla="*/ 442276 h 442276"/>
              <a:gd name="connsiteX4" fmla="*/ 77125 w 154251"/>
              <a:gd name="connsiteY4" fmla="*/ 0 h 4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51" h="442276">
                <a:moveTo>
                  <a:pt x="77125" y="0"/>
                </a:moveTo>
                <a:lnTo>
                  <a:pt x="154251" y="442276"/>
                </a:lnTo>
                <a:lnTo>
                  <a:pt x="77125" y="257175"/>
                </a:lnTo>
                <a:lnTo>
                  <a:pt x="0" y="442276"/>
                </a:lnTo>
                <a:lnTo>
                  <a:pt x="7712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6BBE93-CBDD-4ED1-A959-27BD2C837ED7}"/>
              </a:ext>
            </a:extLst>
          </p:cNvPr>
          <p:cNvSpPr/>
          <p:nvPr/>
        </p:nvSpPr>
        <p:spPr>
          <a:xfrm rot="10800000">
            <a:off x="5216896" y="2498309"/>
            <a:ext cx="263817" cy="633161"/>
          </a:xfrm>
          <a:custGeom>
            <a:avLst/>
            <a:gdLst>
              <a:gd name="connsiteX0" fmla="*/ 263817 w 263817"/>
              <a:gd name="connsiteY0" fmla="*/ 0 h 633161"/>
              <a:gd name="connsiteX1" fmla="*/ 193945 w 263817"/>
              <a:gd name="connsiteY1" fmla="*/ 400679 h 633161"/>
              <a:gd name="connsiteX2" fmla="*/ 0 w 263817"/>
              <a:gd name="connsiteY2" fmla="*/ 633161 h 633161"/>
              <a:gd name="connsiteX3" fmla="*/ 263817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263817" y="0"/>
                </a:moveTo>
                <a:lnTo>
                  <a:pt x="193945" y="400679"/>
                </a:lnTo>
                <a:lnTo>
                  <a:pt x="0" y="633161"/>
                </a:lnTo>
                <a:lnTo>
                  <a:pt x="2638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13A2487-6FFD-45BB-BEA1-61D7FB51A90B}"/>
              </a:ext>
            </a:extLst>
          </p:cNvPr>
          <p:cNvSpPr/>
          <p:nvPr/>
        </p:nvSpPr>
        <p:spPr>
          <a:xfrm rot="10800000">
            <a:off x="5634964" y="2498309"/>
            <a:ext cx="263817" cy="633161"/>
          </a:xfrm>
          <a:custGeom>
            <a:avLst/>
            <a:gdLst>
              <a:gd name="connsiteX0" fmla="*/ 0 w 263817"/>
              <a:gd name="connsiteY0" fmla="*/ 0 h 633161"/>
              <a:gd name="connsiteX1" fmla="*/ 263817 w 263817"/>
              <a:gd name="connsiteY1" fmla="*/ 633161 h 633161"/>
              <a:gd name="connsiteX2" fmla="*/ 69871 w 263817"/>
              <a:gd name="connsiteY2" fmla="*/ 400679 h 633161"/>
              <a:gd name="connsiteX3" fmla="*/ 0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0" y="0"/>
                </a:moveTo>
                <a:lnTo>
                  <a:pt x="263817" y="633161"/>
                </a:lnTo>
                <a:lnTo>
                  <a:pt x="69871" y="40067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90A29-0EAC-4652-AF4D-CDB9C402E3FE}"/>
              </a:ext>
            </a:extLst>
          </p:cNvPr>
          <p:cNvSpPr/>
          <p:nvPr/>
        </p:nvSpPr>
        <p:spPr>
          <a:xfrm>
            <a:off x="3985715" y="5438833"/>
            <a:ext cx="432769" cy="611117"/>
          </a:xfrm>
          <a:custGeom>
            <a:avLst/>
            <a:gdLst>
              <a:gd name="connsiteX0" fmla="*/ 432769 w 432769"/>
              <a:gd name="connsiteY0" fmla="*/ 0 h 611117"/>
              <a:gd name="connsiteX1" fmla="*/ 178136 w 432769"/>
              <a:gd name="connsiteY1" fmla="*/ 611117 h 611117"/>
              <a:gd name="connsiteX2" fmla="*/ 52046 w 432769"/>
              <a:gd name="connsiteY2" fmla="*/ 550375 h 611117"/>
              <a:gd name="connsiteX3" fmla="*/ 0 w 432769"/>
              <a:gd name="connsiteY3" fmla="*/ 518757 h 611117"/>
              <a:gd name="connsiteX4" fmla="*/ 432769 w 432769"/>
              <a:gd name="connsiteY4" fmla="*/ 0 h 6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69" h="611117">
                <a:moveTo>
                  <a:pt x="432769" y="0"/>
                </a:moveTo>
                <a:lnTo>
                  <a:pt x="178136" y="611117"/>
                </a:lnTo>
                <a:lnTo>
                  <a:pt x="52046" y="550375"/>
                </a:lnTo>
                <a:lnTo>
                  <a:pt x="0" y="518757"/>
                </a:lnTo>
                <a:lnTo>
                  <a:pt x="43276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8A214E1-DFA1-4A3D-81F6-E12D69573671}"/>
              </a:ext>
            </a:extLst>
          </p:cNvPr>
          <p:cNvSpPr/>
          <p:nvPr/>
        </p:nvSpPr>
        <p:spPr>
          <a:xfrm>
            <a:off x="6702595" y="5431383"/>
            <a:ext cx="435972" cy="614859"/>
          </a:xfrm>
          <a:custGeom>
            <a:avLst/>
            <a:gdLst>
              <a:gd name="connsiteX0" fmla="*/ 0 w 435972"/>
              <a:gd name="connsiteY0" fmla="*/ 0 h 614859"/>
              <a:gd name="connsiteX1" fmla="*/ 435972 w 435972"/>
              <a:gd name="connsiteY1" fmla="*/ 522599 h 614859"/>
              <a:gd name="connsiteX2" fmla="*/ 390250 w 435972"/>
              <a:gd name="connsiteY2" fmla="*/ 550375 h 614859"/>
              <a:gd name="connsiteX3" fmla="*/ 257031 w 435972"/>
              <a:gd name="connsiteY3" fmla="*/ 614551 h 614859"/>
              <a:gd name="connsiteX4" fmla="*/ 256191 w 435972"/>
              <a:gd name="connsiteY4" fmla="*/ 614859 h 614859"/>
              <a:gd name="connsiteX5" fmla="*/ 0 w 435972"/>
              <a:gd name="connsiteY5" fmla="*/ 0 h 6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972" h="614859">
                <a:moveTo>
                  <a:pt x="0" y="0"/>
                </a:moveTo>
                <a:lnTo>
                  <a:pt x="435972" y="522599"/>
                </a:lnTo>
                <a:lnTo>
                  <a:pt x="390250" y="550375"/>
                </a:lnTo>
                <a:cubicBezTo>
                  <a:pt x="347062" y="573837"/>
                  <a:pt x="302613" y="595271"/>
                  <a:pt x="257031" y="614551"/>
                </a:cubicBezTo>
                <a:lnTo>
                  <a:pt x="256191" y="61485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540C9B-C814-4AD8-ADEF-D53D1E720957}"/>
              </a:ext>
            </a:extLst>
          </p:cNvPr>
          <p:cNvSpPr/>
          <p:nvPr/>
        </p:nvSpPr>
        <p:spPr>
          <a:xfrm>
            <a:off x="4095749" y="4547892"/>
            <a:ext cx="781234" cy="652758"/>
          </a:xfrm>
          <a:custGeom>
            <a:avLst/>
            <a:gdLst>
              <a:gd name="connsiteX0" fmla="*/ 544556 w 781234"/>
              <a:gd name="connsiteY0" fmla="*/ 0 h 652758"/>
              <a:gd name="connsiteX1" fmla="*/ 628966 w 781234"/>
              <a:gd name="connsiteY1" fmla="*/ 51279 h 652758"/>
              <a:gd name="connsiteX2" fmla="*/ 781234 w 781234"/>
              <a:gd name="connsiteY2" fmla="*/ 124631 h 652758"/>
              <a:gd name="connsiteX3" fmla="*/ 561181 w 781234"/>
              <a:gd name="connsiteY3" fmla="*/ 652758 h 652758"/>
              <a:gd name="connsiteX4" fmla="*/ 0 w 781234"/>
              <a:gd name="connsiteY4" fmla="*/ 652758 h 652758"/>
              <a:gd name="connsiteX5" fmla="*/ 544556 w 781234"/>
              <a:gd name="connsiteY5" fmla="*/ 0 h 65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8">
                <a:moveTo>
                  <a:pt x="544556" y="0"/>
                </a:moveTo>
                <a:lnTo>
                  <a:pt x="628966" y="51279"/>
                </a:lnTo>
                <a:lnTo>
                  <a:pt x="781234" y="124631"/>
                </a:lnTo>
                <a:lnTo>
                  <a:pt x="561181" y="652758"/>
                </a:lnTo>
                <a:lnTo>
                  <a:pt x="0" y="652758"/>
                </a:lnTo>
                <a:lnTo>
                  <a:pt x="54455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2F9E29-BAA7-4171-AA25-BDF92BCAD5DA}"/>
              </a:ext>
            </a:extLst>
          </p:cNvPr>
          <p:cNvSpPr/>
          <p:nvPr/>
        </p:nvSpPr>
        <p:spPr>
          <a:xfrm>
            <a:off x="6238691" y="4547894"/>
            <a:ext cx="781234" cy="652757"/>
          </a:xfrm>
          <a:custGeom>
            <a:avLst/>
            <a:gdLst>
              <a:gd name="connsiteX0" fmla="*/ 236678 w 781234"/>
              <a:gd name="connsiteY0" fmla="*/ 0 h 652757"/>
              <a:gd name="connsiteX1" fmla="*/ 781234 w 781234"/>
              <a:gd name="connsiteY1" fmla="*/ 652757 h 652757"/>
              <a:gd name="connsiteX2" fmla="*/ 220053 w 781234"/>
              <a:gd name="connsiteY2" fmla="*/ 652757 h 652757"/>
              <a:gd name="connsiteX3" fmla="*/ 0 w 781234"/>
              <a:gd name="connsiteY3" fmla="*/ 124631 h 652757"/>
              <a:gd name="connsiteX4" fmla="*/ 152270 w 781234"/>
              <a:gd name="connsiteY4" fmla="*/ 51278 h 652757"/>
              <a:gd name="connsiteX5" fmla="*/ 236678 w 781234"/>
              <a:gd name="connsiteY5" fmla="*/ 0 h 65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7">
                <a:moveTo>
                  <a:pt x="236678" y="0"/>
                </a:moveTo>
                <a:lnTo>
                  <a:pt x="781234" y="652757"/>
                </a:lnTo>
                <a:lnTo>
                  <a:pt x="220053" y="652757"/>
                </a:lnTo>
                <a:lnTo>
                  <a:pt x="0" y="124631"/>
                </a:lnTo>
                <a:lnTo>
                  <a:pt x="152270" y="51278"/>
                </a:lnTo>
                <a:lnTo>
                  <a:pt x="23667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F8D94F-9226-4658-B3FB-95A0281CD305}"/>
              </a:ext>
            </a:extLst>
          </p:cNvPr>
          <p:cNvSpPr/>
          <p:nvPr/>
        </p:nvSpPr>
        <p:spPr>
          <a:xfrm>
            <a:off x="5135944" y="4775308"/>
            <a:ext cx="843786" cy="425343"/>
          </a:xfrm>
          <a:custGeom>
            <a:avLst/>
            <a:gdLst>
              <a:gd name="connsiteX0" fmla="*/ 74173 w 843786"/>
              <a:gd name="connsiteY0" fmla="*/ 0 h 425343"/>
              <a:gd name="connsiteX1" fmla="*/ 243188 w 843786"/>
              <a:gd name="connsiteY1" fmla="*/ 25795 h 425343"/>
              <a:gd name="connsiteX2" fmla="*/ 421894 w 843786"/>
              <a:gd name="connsiteY2" fmla="*/ 34819 h 425343"/>
              <a:gd name="connsiteX3" fmla="*/ 600600 w 843786"/>
              <a:gd name="connsiteY3" fmla="*/ 25795 h 425343"/>
              <a:gd name="connsiteX4" fmla="*/ 769614 w 843786"/>
              <a:gd name="connsiteY4" fmla="*/ 1 h 425343"/>
              <a:gd name="connsiteX5" fmla="*/ 843786 w 843786"/>
              <a:gd name="connsiteY5" fmla="*/ 425343 h 425343"/>
              <a:gd name="connsiteX6" fmla="*/ 0 w 843786"/>
              <a:gd name="connsiteY6" fmla="*/ 425343 h 425343"/>
              <a:gd name="connsiteX7" fmla="*/ 74173 w 843786"/>
              <a:gd name="connsiteY7" fmla="*/ 0 h 42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786" h="425343">
                <a:moveTo>
                  <a:pt x="74173" y="0"/>
                </a:moveTo>
                <a:lnTo>
                  <a:pt x="243188" y="25795"/>
                </a:lnTo>
                <a:cubicBezTo>
                  <a:pt x="301945" y="31762"/>
                  <a:pt x="361563" y="34819"/>
                  <a:pt x="421894" y="34819"/>
                </a:cubicBezTo>
                <a:cubicBezTo>
                  <a:pt x="482226" y="34819"/>
                  <a:pt x="541843" y="31762"/>
                  <a:pt x="600600" y="25795"/>
                </a:cubicBezTo>
                <a:lnTo>
                  <a:pt x="769614" y="1"/>
                </a:lnTo>
                <a:lnTo>
                  <a:pt x="843786" y="425343"/>
                </a:lnTo>
                <a:lnTo>
                  <a:pt x="0" y="425343"/>
                </a:lnTo>
                <a:lnTo>
                  <a:pt x="741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A368CD-6179-403B-8928-696DEB6EDBEF}"/>
              </a:ext>
            </a:extLst>
          </p:cNvPr>
          <p:cNvSpPr/>
          <p:nvPr/>
        </p:nvSpPr>
        <p:spPr>
          <a:xfrm>
            <a:off x="4486274" y="5200651"/>
            <a:ext cx="649670" cy="409575"/>
          </a:xfrm>
          <a:custGeom>
            <a:avLst/>
            <a:gdLst>
              <a:gd name="connsiteX0" fmla="*/ 170656 w 649670"/>
              <a:gd name="connsiteY0" fmla="*/ 0 h 409575"/>
              <a:gd name="connsiteX1" fmla="*/ 649670 w 649670"/>
              <a:gd name="connsiteY1" fmla="*/ 0 h 409575"/>
              <a:gd name="connsiteX2" fmla="*/ 578247 w 649670"/>
              <a:gd name="connsiteY2" fmla="*/ 409575 h 409575"/>
              <a:gd name="connsiteX3" fmla="*/ 0 w 649670"/>
              <a:gd name="connsiteY3" fmla="*/ 409575 h 409575"/>
              <a:gd name="connsiteX4" fmla="*/ 170656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170656" y="0"/>
                </a:moveTo>
                <a:lnTo>
                  <a:pt x="649670" y="0"/>
                </a:lnTo>
                <a:lnTo>
                  <a:pt x="578247" y="409575"/>
                </a:lnTo>
                <a:lnTo>
                  <a:pt x="0" y="409575"/>
                </a:lnTo>
                <a:lnTo>
                  <a:pt x="17065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3FC2B32-E827-4C54-8A38-B48A693419F7}"/>
              </a:ext>
            </a:extLst>
          </p:cNvPr>
          <p:cNvSpPr/>
          <p:nvPr/>
        </p:nvSpPr>
        <p:spPr>
          <a:xfrm>
            <a:off x="5979730" y="5200651"/>
            <a:ext cx="649670" cy="409575"/>
          </a:xfrm>
          <a:custGeom>
            <a:avLst/>
            <a:gdLst>
              <a:gd name="connsiteX0" fmla="*/ 0 w 649670"/>
              <a:gd name="connsiteY0" fmla="*/ 0 h 409575"/>
              <a:gd name="connsiteX1" fmla="*/ 479014 w 649670"/>
              <a:gd name="connsiteY1" fmla="*/ 0 h 409575"/>
              <a:gd name="connsiteX2" fmla="*/ 649670 w 649670"/>
              <a:gd name="connsiteY2" fmla="*/ 409575 h 409575"/>
              <a:gd name="connsiteX3" fmla="*/ 71423 w 649670"/>
              <a:gd name="connsiteY3" fmla="*/ 409575 h 409575"/>
              <a:gd name="connsiteX4" fmla="*/ 0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0" y="0"/>
                </a:moveTo>
                <a:lnTo>
                  <a:pt x="479014" y="0"/>
                </a:lnTo>
                <a:lnTo>
                  <a:pt x="649670" y="409575"/>
                </a:lnTo>
                <a:lnTo>
                  <a:pt x="71423" y="4095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14A81D-AFC9-45E7-BB0C-E53BCEC90F95}"/>
              </a:ext>
            </a:extLst>
          </p:cNvPr>
          <p:cNvSpPr/>
          <p:nvPr/>
        </p:nvSpPr>
        <p:spPr>
          <a:xfrm>
            <a:off x="5019674" y="5610226"/>
            <a:ext cx="1076326" cy="257175"/>
          </a:xfrm>
          <a:custGeom>
            <a:avLst/>
            <a:gdLst>
              <a:gd name="connsiteX0" fmla="*/ 44847 w 1076326"/>
              <a:gd name="connsiteY0" fmla="*/ 0 h 257175"/>
              <a:gd name="connsiteX1" fmla="*/ 1031479 w 1076326"/>
              <a:gd name="connsiteY1" fmla="*/ 0 h 257175"/>
              <a:gd name="connsiteX2" fmla="*/ 1076326 w 1076326"/>
              <a:gd name="connsiteY2" fmla="*/ 257175 h 257175"/>
              <a:gd name="connsiteX3" fmla="*/ 0 w 1076326"/>
              <a:gd name="connsiteY3" fmla="*/ 257175 h 257175"/>
              <a:gd name="connsiteX4" fmla="*/ 44847 w 1076326"/>
              <a:gd name="connsiteY4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6" h="257175">
                <a:moveTo>
                  <a:pt x="44847" y="0"/>
                </a:moveTo>
                <a:lnTo>
                  <a:pt x="1031479" y="0"/>
                </a:lnTo>
                <a:lnTo>
                  <a:pt x="1076326" y="257175"/>
                </a:lnTo>
                <a:lnTo>
                  <a:pt x="0" y="257175"/>
                </a:lnTo>
                <a:lnTo>
                  <a:pt x="4484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8E666AC-3C59-45D4-BCCD-E6855914648B}"/>
              </a:ext>
            </a:extLst>
          </p:cNvPr>
          <p:cNvSpPr/>
          <p:nvPr/>
        </p:nvSpPr>
        <p:spPr>
          <a:xfrm>
            <a:off x="4971132" y="3223577"/>
            <a:ext cx="1173790" cy="1591950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2F9E29-BAA7-4171-AA25-BDF92BCAD5DA}"/>
              </a:ext>
            </a:extLst>
          </p:cNvPr>
          <p:cNvSpPr/>
          <p:nvPr/>
        </p:nvSpPr>
        <p:spPr>
          <a:xfrm rot="20917812">
            <a:off x="6313817" y="4355332"/>
            <a:ext cx="781234" cy="652757"/>
          </a:xfrm>
          <a:custGeom>
            <a:avLst/>
            <a:gdLst>
              <a:gd name="connsiteX0" fmla="*/ 236678 w 781234"/>
              <a:gd name="connsiteY0" fmla="*/ 0 h 652757"/>
              <a:gd name="connsiteX1" fmla="*/ 781234 w 781234"/>
              <a:gd name="connsiteY1" fmla="*/ 652757 h 652757"/>
              <a:gd name="connsiteX2" fmla="*/ 220053 w 781234"/>
              <a:gd name="connsiteY2" fmla="*/ 652757 h 652757"/>
              <a:gd name="connsiteX3" fmla="*/ 0 w 781234"/>
              <a:gd name="connsiteY3" fmla="*/ 124631 h 652757"/>
              <a:gd name="connsiteX4" fmla="*/ 152270 w 781234"/>
              <a:gd name="connsiteY4" fmla="*/ 51278 h 652757"/>
              <a:gd name="connsiteX5" fmla="*/ 236678 w 781234"/>
              <a:gd name="connsiteY5" fmla="*/ 0 h 65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7">
                <a:moveTo>
                  <a:pt x="236678" y="0"/>
                </a:moveTo>
                <a:lnTo>
                  <a:pt x="781234" y="652757"/>
                </a:lnTo>
                <a:lnTo>
                  <a:pt x="220053" y="652757"/>
                </a:lnTo>
                <a:lnTo>
                  <a:pt x="0" y="124631"/>
                </a:lnTo>
                <a:lnTo>
                  <a:pt x="152270" y="51278"/>
                </a:lnTo>
                <a:lnTo>
                  <a:pt x="23667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540C9B-C814-4AD8-ADEF-D53D1E720957}"/>
              </a:ext>
            </a:extLst>
          </p:cNvPr>
          <p:cNvSpPr/>
          <p:nvPr/>
        </p:nvSpPr>
        <p:spPr>
          <a:xfrm rot="612069">
            <a:off x="4030103" y="4373135"/>
            <a:ext cx="781234" cy="652758"/>
          </a:xfrm>
          <a:custGeom>
            <a:avLst/>
            <a:gdLst>
              <a:gd name="connsiteX0" fmla="*/ 544556 w 781234"/>
              <a:gd name="connsiteY0" fmla="*/ 0 h 652758"/>
              <a:gd name="connsiteX1" fmla="*/ 628966 w 781234"/>
              <a:gd name="connsiteY1" fmla="*/ 51279 h 652758"/>
              <a:gd name="connsiteX2" fmla="*/ 781234 w 781234"/>
              <a:gd name="connsiteY2" fmla="*/ 124631 h 652758"/>
              <a:gd name="connsiteX3" fmla="*/ 561181 w 781234"/>
              <a:gd name="connsiteY3" fmla="*/ 652758 h 652758"/>
              <a:gd name="connsiteX4" fmla="*/ 0 w 781234"/>
              <a:gd name="connsiteY4" fmla="*/ 652758 h 652758"/>
              <a:gd name="connsiteX5" fmla="*/ 544556 w 781234"/>
              <a:gd name="connsiteY5" fmla="*/ 0 h 65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34" h="652758">
                <a:moveTo>
                  <a:pt x="544556" y="0"/>
                </a:moveTo>
                <a:lnTo>
                  <a:pt x="628966" y="51279"/>
                </a:lnTo>
                <a:lnTo>
                  <a:pt x="781234" y="124631"/>
                </a:lnTo>
                <a:lnTo>
                  <a:pt x="561181" y="652758"/>
                </a:lnTo>
                <a:lnTo>
                  <a:pt x="0" y="652758"/>
                </a:lnTo>
                <a:lnTo>
                  <a:pt x="54455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F507181-8C47-4C28-8568-FC2ED5A26A65}"/>
              </a:ext>
            </a:extLst>
          </p:cNvPr>
          <p:cNvSpPr/>
          <p:nvPr/>
        </p:nvSpPr>
        <p:spPr>
          <a:xfrm>
            <a:off x="4762879" y="3005510"/>
            <a:ext cx="1590296" cy="2070510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3DFDDDC9-487C-4D2C-946B-473EEF4031DA}"/>
              </a:ext>
            </a:extLst>
          </p:cNvPr>
          <p:cNvSpPr/>
          <p:nvPr/>
        </p:nvSpPr>
        <p:spPr>
          <a:xfrm rot="10800000">
            <a:off x="4970752" y="2378550"/>
            <a:ext cx="1174170" cy="12477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56DA5E-BE29-4935-AEFD-AE3D7CD355D7}"/>
              </a:ext>
            </a:extLst>
          </p:cNvPr>
          <p:cNvSpPr/>
          <p:nvPr/>
        </p:nvSpPr>
        <p:spPr>
          <a:xfrm>
            <a:off x="4567261" y="4681710"/>
            <a:ext cx="553187" cy="528127"/>
          </a:xfrm>
          <a:custGeom>
            <a:avLst/>
            <a:gdLst>
              <a:gd name="connsiteX0" fmla="*/ 220053 w 553187"/>
              <a:gd name="connsiteY0" fmla="*/ 0 h 528127"/>
              <a:gd name="connsiteX1" fmla="*/ 220571 w 553187"/>
              <a:gd name="connsiteY1" fmla="*/ 249 h 528127"/>
              <a:gd name="connsiteX2" fmla="*/ 548658 w 553187"/>
              <a:gd name="connsiteY2" fmla="*/ 102093 h 528127"/>
              <a:gd name="connsiteX3" fmla="*/ 553187 w 553187"/>
              <a:gd name="connsiteY3" fmla="*/ 102784 h 528127"/>
              <a:gd name="connsiteX4" fmla="*/ 479014 w 553187"/>
              <a:gd name="connsiteY4" fmla="*/ 528127 h 528127"/>
              <a:gd name="connsiteX5" fmla="*/ 0 w 553187"/>
              <a:gd name="connsiteY5" fmla="*/ 528127 h 528127"/>
              <a:gd name="connsiteX6" fmla="*/ 220053 w 553187"/>
              <a:gd name="connsiteY6" fmla="*/ 0 h 5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7" h="528127">
                <a:moveTo>
                  <a:pt x="220053" y="0"/>
                </a:moveTo>
                <a:lnTo>
                  <a:pt x="220571" y="249"/>
                </a:lnTo>
                <a:cubicBezTo>
                  <a:pt x="325125" y="44472"/>
                  <a:pt x="434878" y="78811"/>
                  <a:pt x="548658" y="102093"/>
                </a:cubicBezTo>
                <a:lnTo>
                  <a:pt x="553187" y="102784"/>
                </a:lnTo>
                <a:lnTo>
                  <a:pt x="479014" y="528127"/>
                </a:lnTo>
                <a:lnTo>
                  <a:pt x="0" y="528127"/>
                </a:lnTo>
                <a:lnTo>
                  <a:pt x="22005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8CA68AC-0643-4BF8-81DA-9A6A76331AE5}"/>
              </a:ext>
            </a:extLst>
          </p:cNvPr>
          <p:cNvSpPr/>
          <p:nvPr/>
        </p:nvSpPr>
        <p:spPr>
          <a:xfrm>
            <a:off x="5994094" y="4672525"/>
            <a:ext cx="553186" cy="528126"/>
          </a:xfrm>
          <a:custGeom>
            <a:avLst/>
            <a:gdLst>
              <a:gd name="connsiteX0" fmla="*/ 333133 w 553186"/>
              <a:gd name="connsiteY0" fmla="*/ 0 h 528126"/>
              <a:gd name="connsiteX1" fmla="*/ 553186 w 553186"/>
              <a:gd name="connsiteY1" fmla="*/ 528126 h 528126"/>
              <a:gd name="connsiteX2" fmla="*/ 74172 w 553186"/>
              <a:gd name="connsiteY2" fmla="*/ 528126 h 528126"/>
              <a:gd name="connsiteX3" fmla="*/ 0 w 553186"/>
              <a:gd name="connsiteY3" fmla="*/ 102784 h 528126"/>
              <a:gd name="connsiteX4" fmla="*/ 4530 w 553186"/>
              <a:gd name="connsiteY4" fmla="*/ 102092 h 528126"/>
              <a:gd name="connsiteX5" fmla="*/ 332617 w 553186"/>
              <a:gd name="connsiteY5" fmla="*/ 248 h 528126"/>
              <a:gd name="connsiteX6" fmla="*/ 333133 w 553186"/>
              <a:gd name="connsiteY6" fmla="*/ 0 h 52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86" h="528126">
                <a:moveTo>
                  <a:pt x="333133" y="0"/>
                </a:moveTo>
                <a:lnTo>
                  <a:pt x="553186" y="528126"/>
                </a:lnTo>
                <a:lnTo>
                  <a:pt x="74172" y="528126"/>
                </a:lnTo>
                <a:lnTo>
                  <a:pt x="0" y="102784"/>
                </a:lnTo>
                <a:lnTo>
                  <a:pt x="4530" y="102092"/>
                </a:lnTo>
                <a:cubicBezTo>
                  <a:pt x="118311" y="78810"/>
                  <a:pt x="228063" y="44471"/>
                  <a:pt x="332617" y="248"/>
                </a:cubicBezTo>
                <a:lnTo>
                  <a:pt x="33313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76916CC-3E64-468F-919C-AABD2B6A5F22}"/>
              </a:ext>
            </a:extLst>
          </p:cNvPr>
          <p:cNvSpPr/>
          <p:nvPr/>
        </p:nvSpPr>
        <p:spPr>
          <a:xfrm>
            <a:off x="5079664" y="5315219"/>
            <a:ext cx="986632" cy="409575"/>
          </a:xfrm>
          <a:custGeom>
            <a:avLst/>
            <a:gdLst>
              <a:gd name="connsiteX0" fmla="*/ 71423 w 986632"/>
              <a:gd name="connsiteY0" fmla="*/ 0 h 409575"/>
              <a:gd name="connsiteX1" fmla="*/ 915209 w 986632"/>
              <a:gd name="connsiteY1" fmla="*/ 0 h 409575"/>
              <a:gd name="connsiteX2" fmla="*/ 986632 w 986632"/>
              <a:gd name="connsiteY2" fmla="*/ 409575 h 409575"/>
              <a:gd name="connsiteX3" fmla="*/ 0 w 986632"/>
              <a:gd name="connsiteY3" fmla="*/ 409575 h 409575"/>
              <a:gd name="connsiteX4" fmla="*/ 71423 w 986632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32" h="409575">
                <a:moveTo>
                  <a:pt x="71423" y="0"/>
                </a:moveTo>
                <a:lnTo>
                  <a:pt x="915209" y="0"/>
                </a:lnTo>
                <a:lnTo>
                  <a:pt x="986632" y="409575"/>
                </a:lnTo>
                <a:lnTo>
                  <a:pt x="0" y="409575"/>
                </a:lnTo>
                <a:lnTo>
                  <a:pt x="7142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37A44D0-88A9-430A-B952-FF5E559761F6}"/>
              </a:ext>
            </a:extLst>
          </p:cNvPr>
          <p:cNvSpPr/>
          <p:nvPr/>
        </p:nvSpPr>
        <p:spPr>
          <a:xfrm>
            <a:off x="3810000" y="1314450"/>
            <a:ext cx="3495676" cy="3233443"/>
          </a:xfrm>
          <a:custGeom>
            <a:avLst/>
            <a:gdLst>
              <a:gd name="connsiteX0" fmla="*/ 1747838 w 3495676"/>
              <a:gd name="connsiteY0" fmla="*/ 0 h 3233443"/>
              <a:gd name="connsiteX1" fmla="*/ 3495676 w 3495676"/>
              <a:gd name="connsiteY1" fmla="*/ 1747838 h 3233443"/>
              <a:gd name="connsiteX2" fmla="*/ 2725071 w 3495676"/>
              <a:gd name="connsiteY2" fmla="*/ 3197173 h 3233443"/>
              <a:gd name="connsiteX3" fmla="*/ 2665369 w 3495676"/>
              <a:gd name="connsiteY3" fmla="*/ 3233443 h 3233443"/>
              <a:gd name="connsiteX4" fmla="*/ 2524752 w 3495676"/>
              <a:gd name="connsiteY4" fmla="*/ 3064886 h 3233443"/>
              <a:gd name="connsiteX5" fmla="*/ 2604684 w 3495676"/>
              <a:gd name="connsiteY5" fmla="*/ 3016326 h 3233443"/>
              <a:gd name="connsiteX6" fmla="*/ 3276601 w 3495676"/>
              <a:gd name="connsiteY6" fmla="*/ 1752601 h 3233443"/>
              <a:gd name="connsiteX7" fmla="*/ 1752601 w 3495676"/>
              <a:gd name="connsiteY7" fmla="*/ 228601 h 3233443"/>
              <a:gd name="connsiteX8" fmla="*/ 228601 w 3495676"/>
              <a:gd name="connsiteY8" fmla="*/ 1752601 h 3233443"/>
              <a:gd name="connsiteX9" fmla="*/ 900518 w 3495676"/>
              <a:gd name="connsiteY9" fmla="*/ 3016326 h 3233443"/>
              <a:gd name="connsiteX10" fmla="*/ 974126 w 3495676"/>
              <a:gd name="connsiteY10" fmla="*/ 3061044 h 3233443"/>
              <a:gd name="connsiteX11" fmla="*/ 830305 w 3495676"/>
              <a:gd name="connsiteY11" fmla="*/ 3233442 h 3233443"/>
              <a:gd name="connsiteX12" fmla="*/ 770605 w 3495676"/>
              <a:gd name="connsiteY12" fmla="*/ 3197173 h 3233443"/>
              <a:gd name="connsiteX13" fmla="*/ 0 w 3495676"/>
              <a:gd name="connsiteY13" fmla="*/ 1747838 h 3233443"/>
              <a:gd name="connsiteX14" fmla="*/ 1747838 w 3495676"/>
              <a:gd name="connsiteY14" fmla="*/ 0 h 323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5676" h="3233443">
                <a:moveTo>
                  <a:pt x="1747838" y="0"/>
                </a:moveTo>
                <a:cubicBezTo>
                  <a:pt x="2713142" y="0"/>
                  <a:pt x="3495676" y="782534"/>
                  <a:pt x="3495676" y="1747838"/>
                </a:cubicBezTo>
                <a:cubicBezTo>
                  <a:pt x="3495676" y="2351153"/>
                  <a:pt x="3189999" y="2883074"/>
                  <a:pt x="2725071" y="3197173"/>
                </a:cubicBezTo>
                <a:lnTo>
                  <a:pt x="2665369" y="3233443"/>
                </a:lnTo>
                <a:lnTo>
                  <a:pt x="2524752" y="3064886"/>
                </a:lnTo>
                <a:lnTo>
                  <a:pt x="2604684" y="3016326"/>
                </a:lnTo>
                <a:cubicBezTo>
                  <a:pt x="3010071" y="2742452"/>
                  <a:pt x="3276601" y="2278652"/>
                  <a:pt x="3276601" y="1752601"/>
                </a:cubicBezTo>
                <a:cubicBezTo>
                  <a:pt x="3276601" y="910919"/>
                  <a:pt x="2594283" y="228601"/>
                  <a:pt x="1752601" y="228601"/>
                </a:cubicBezTo>
                <a:cubicBezTo>
                  <a:pt x="910919" y="228601"/>
                  <a:pt x="228601" y="910919"/>
                  <a:pt x="228601" y="1752601"/>
                </a:cubicBezTo>
                <a:cubicBezTo>
                  <a:pt x="228601" y="2278652"/>
                  <a:pt x="495131" y="2742452"/>
                  <a:pt x="900518" y="3016326"/>
                </a:cubicBezTo>
                <a:lnTo>
                  <a:pt x="974126" y="3061044"/>
                </a:lnTo>
                <a:lnTo>
                  <a:pt x="830305" y="3233442"/>
                </a:lnTo>
                <a:lnTo>
                  <a:pt x="770605" y="3197173"/>
                </a:lnTo>
                <a:cubicBezTo>
                  <a:pt x="305677" y="2883074"/>
                  <a:pt x="0" y="2351153"/>
                  <a:pt x="0" y="1747838"/>
                </a:cubicBezTo>
                <a:cubicBezTo>
                  <a:pt x="0" y="782534"/>
                  <a:pt x="782534" y="0"/>
                  <a:pt x="17478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6BBE93-CBDD-4ED1-A959-27BD2C837ED7}"/>
              </a:ext>
            </a:extLst>
          </p:cNvPr>
          <p:cNvSpPr/>
          <p:nvPr/>
        </p:nvSpPr>
        <p:spPr>
          <a:xfrm rot="818421">
            <a:off x="5717968" y="2437528"/>
            <a:ext cx="263817" cy="633161"/>
          </a:xfrm>
          <a:custGeom>
            <a:avLst/>
            <a:gdLst>
              <a:gd name="connsiteX0" fmla="*/ 263817 w 263817"/>
              <a:gd name="connsiteY0" fmla="*/ 0 h 633161"/>
              <a:gd name="connsiteX1" fmla="*/ 193945 w 263817"/>
              <a:gd name="connsiteY1" fmla="*/ 400679 h 633161"/>
              <a:gd name="connsiteX2" fmla="*/ 0 w 263817"/>
              <a:gd name="connsiteY2" fmla="*/ 633161 h 633161"/>
              <a:gd name="connsiteX3" fmla="*/ 263817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263817" y="0"/>
                </a:moveTo>
                <a:lnTo>
                  <a:pt x="193945" y="400679"/>
                </a:lnTo>
                <a:lnTo>
                  <a:pt x="0" y="633161"/>
                </a:lnTo>
                <a:lnTo>
                  <a:pt x="2638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13A2487-6FFD-45BB-BEA1-61D7FB51A90B}"/>
              </a:ext>
            </a:extLst>
          </p:cNvPr>
          <p:cNvSpPr/>
          <p:nvPr/>
        </p:nvSpPr>
        <p:spPr>
          <a:xfrm rot="21097955">
            <a:off x="5160165" y="2422668"/>
            <a:ext cx="263817" cy="633161"/>
          </a:xfrm>
          <a:custGeom>
            <a:avLst/>
            <a:gdLst>
              <a:gd name="connsiteX0" fmla="*/ 0 w 263817"/>
              <a:gd name="connsiteY0" fmla="*/ 0 h 633161"/>
              <a:gd name="connsiteX1" fmla="*/ 263817 w 263817"/>
              <a:gd name="connsiteY1" fmla="*/ 633161 h 633161"/>
              <a:gd name="connsiteX2" fmla="*/ 69871 w 263817"/>
              <a:gd name="connsiteY2" fmla="*/ 400679 h 633161"/>
              <a:gd name="connsiteX3" fmla="*/ 0 w 263817"/>
              <a:gd name="connsiteY3" fmla="*/ 0 h 6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17" h="633161">
                <a:moveTo>
                  <a:pt x="0" y="0"/>
                </a:moveTo>
                <a:lnTo>
                  <a:pt x="263817" y="633161"/>
                </a:lnTo>
                <a:lnTo>
                  <a:pt x="69871" y="40067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90A29-0EAC-4652-AF4D-CDB9C402E3FE}"/>
              </a:ext>
            </a:extLst>
          </p:cNvPr>
          <p:cNvSpPr/>
          <p:nvPr/>
        </p:nvSpPr>
        <p:spPr>
          <a:xfrm rot="562710">
            <a:off x="3914054" y="5185141"/>
            <a:ext cx="432769" cy="611117"/>
          </a:xfrm>
          <a:custGeom>
            <a:avLst/>
            <a:gdLst>
              <a:gd name="connsiteX0" fmla="*/ 432769 w 432769"/>
              <a:gd name="connsiteY0" fmla="*/ 0 h 611117"/>
              <a:gd name="connsiteX1" fmla="*/ 178136 w 432769"/>
              <a:gd name="connsiteY1" fmla="*/ 611117 h 611117"/>
              <a:gd name="connsiteX2" fmla="*/ 52046 w 432769"/>
              <a:gd name="connsiteY2" fmla="*/ 550375 h 611117"/>
              <a:gd name="connsiteX3" fmla="*/ 0 w 432769"/>
              <a:gd name="connsiteY3" fmla="*/ 518757 h 611117"/>
              <a:gd name="connsiteX4" fmla="*/ 432769 w 432769"/>
              <a:gd name="connsiteY4" fmla="*/ 0 h 6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69" h="611117">
                <a:moveTo>
                  <a:pt x="432769" y="0"/>
                </a:moveTo>
                <a:lnTo>
                  <a:pt x="178136" y="611117"/>
                </a:lnTo>
                <a:lnTo>
                  <a:pt x="52046" y="550375"/>
                </a:lnTo>
                <a:lnTo>
                  <a:pt x="0" y="518757"/>
                </a:lnTo>
                <a:lnTo>
                  <a:pt x="43276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8A214E1-DFA1-4A3D-81F6-E12D69573671}"/>
              </a:ext>
            </a:extLst>
          </p:cNvPr>
          <p:cNvSpPr/>
          <p:nvPr/>
        </p:nvSpPr>
        <p:spPr>
          <a:xfrm>
            <a:off x="6752083" y="5212576"/>
            <a:ext cx="435972" cy="614859"/>
          </a:xfrm>
          <a:custGeom>
            <a:avLst/>
            <a:gdLst>
              <a:gd name="connsiteX0" fmla="*/ 0 w 435972"/>
              <a:gd name="connsiteY0" fmla="*/ 0 h 614859"/>
              <a:gd name="connsiteX1" fmla="*/ 435972 w 435972"/>
              <a:gd name="connsiteY1" fmla="*/ 522599 h 614859"/>
              <a:gd name="connsiteX2" fmla="*/ 390250 w 435972"/>
              <a:gd name="connsiteY2" fmla="*/ 550375 h 614859"/>
              <a:gd name="connsiteX3" fmla="*/ 257031 w 435972"/>
              <a:gd name="connsiteY3" fmla="*/ 614551 h 614859"/>
              <a:gd name="connsiteX4" fmla="*/ 256191 w 435972"/>
              <a:gd name="connsiteY4" fmla="*/ 614859 h 614859"/>
              <a:gd name="connsiteX5" fmla="*/ 0 w 435972"/>
              <a:gd name="connsiteY5" fmla="*/ 0 h 6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972" h="614859">
                <a:moveTo>
                  <a:pt x="0" y="0"/>
                </a:moveTo>
                <a:lnTo>
                  <a:pt x="435972" y="522599"/>
                </a:lnTo>
                <a:lnTo>
                  <a:pt x="390250" y="550375"/>
                </a:lnTo>
                <a:cubicBezTo>
                  <a:pt x="347062" y="573837"/>
                  <a:pt x="302613" y="595271"/>
                  <a:pt x="257031" y="614551"/>
                </a:cubicBezTo>
                <a:lnTo>
                  <a:pt x="256191" y="61485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F8D94F-9226-4658-B3FB-95A0281CD305}"/>
              </a:ext>
            </a:extLst>
          </p:cNvPr>
          <p:cNvSpPr/>
          <p:nvPr/>
        </p:nvSpPr>
        <p:spPr>
          <a:xfrm>
            <a:off x="5153083" y="4842212"/>
            <a:ext cx="843786" cy="425343"/>
          </a:xfrm>
          <a:custGeom>
            <a:avLst/>
            <a:gdLst>
              <a:gd name="connsiteX0" fmla="*/ 74173 w 843786"/>
              <a:gd name="connsiteY0" fmla="*/ 0 h 425343"/>
              <a:gd name="connsiteX1" fmla="*/ 243188 w 843786"/>
              <a:gd name="connsiteY1" fmla="*/ 25795 h 425343"/>
              <a:gd name="connsiteX2" fmla="*/ 421894 w 843786"/>
              <a:gd name="connsiteY2" fmla="*/ 34819 h 425343"/>
              <a:gd name="connsiteX3" fmla="*/ 600600 w 843786"/>
              <a:gd name="connsiteY3" fmla="*/ 25795 h 425343"/>
              <a:gd name="connsiteX4" fmla="*/ 769614 w 843786"/>
              <a:gd name="connsiteY4" fmla="*/ 1 h 425343"/>
              <a:gd name="connsiteX5" fmla="*/ 843786 w 843786"/>
              <a:gd name="connsiteY5" fmla="*/ 425343 h 425343"/>
              <a:gd name="connsiteX6" fmla="*/ 0 w 843786"/>
              <a:gd name="connsiteY6" fmla="*/ 425343 h 425343"/>
              <a:gd name="connsiteX7" fmla="*/ 74173 w 843786"/>
              <a:gd name="connsiteY7" fmla="*/ 0 h 42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786" h="425343">
                <a:moveTo>
                  <a:pt x="74173" y="0"/>
                </a:moveTo>
                <a:lnTo>
                  <a:pt x="243188" y="25795"/>
                </a:lnTo>
                <a:cubicBezTo>
                  <a:pt x="301945" y="31762"/>
                  <a:pt x="361563" y="34819"/>
                  <a:pt x="421894" y="34819"/>
                </a:cubicBezTo>
                <a:cubicBezTo>
                  <a:pt x="482226" y="34819"/>
                  <a:pt x="541843" y="31762"/>
                  <a:pt x="600600" y="25795"/>
                </a:cubicBezTo>
                <a:lnTo>
                  <a:pt x="769614" y="1"/>
                </a:lnTo>
                <a:lnTo>
                  <a:pt x="843786" y="425343"/>
                </a:lnTo>
                <a:lnTo>
                  <a:pt x="0" y="425343"/>
                </a:lnTo>
                <a:lnTo>
                  <a:pt x="7417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A368CD-6179-403B-8928-696DEB6EDBEF}"/>
              </a:ext>
            </a:extLst>
          </p:cNvPr>
          <p:cNvSpPr/>
          <p:nvPr/>
        </p:nvSpPr>
        <p:spPr>
          <a:xfrm rot="1063130">
            <a:off x="4337460" y="5229545"/>
            <a:ext cx="649670" cy="409575"/>
          </a:xfrm>
          <a:custGeom>
            <a:avLst/>
            <a:gdLst>
              <a:gd name="connsiteX0" fmla="*/ 170656 w 649670"/>
              <a:gd name="connsiteY0" fmla="*/ 0 h 409575"/>
              <a:gd name="connsiteX1" fmla="*/ 649670 w 649670"/>
              <a:gd name="connsiteY1" fmla="*/ 0 h 409575"/>
              <a:gd name="connsiteX2" fmla="*/ 578247 w 649670"/>
              <a:gd name="connsiteY2" fmla="*/ 409575 h 409575"/>
              <a:gd name="connsiteX3" fmla="*/ 0 w 649670"/>
              <a:gd name="connsiteY3" fmla="*/ 409575 h 409575"/>
              <a:gd name="connsiteX4" fmla="*/ 170656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170656" y="0"/>
                </a:moveTo>
                <a:lnTo>
                  <a:pt x="649670" y="0"/>
                </a:lnTo>
                <a:lnTo>
                  <a:pt x="578247" y="409575"/>
                </a:lnTo>
                <a:lnTo>
                  <a:pt x="0" y="409575"/>
                </a:lnTo>
                <a:lnTo>
                  <a:pt x="17065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3FC2B32-E827-4C54-8A38-B48A693419F7}"/>
              </a:ext>
            </a:extLst>
          </p:cNvPr>
          <p:cNvSpPr/>
          <p:nvPr/>
        </p:nvSpPr>
        <p:spPr>
          <a:xfrm rot="20639196">
            <a:off x="6110185" y="5211742"/>
            <a:ext cx="649670" cy="409575"/>
          </a:xfrm>
          <a:custGeom>
            <a:avLst/>
            <a:gdLst>
              <a:gd name="connsiteX0" fmla="*/ 0 w 649670"/>
              <a:gd name="connsiteY0" fmla="*/ 0 h 409575"/>
              <a:gd name="connsiteX1" fmla="*/ 479014 w 649670"/>
              <a:gd name="connsiteY1" fmla="*/ 0 h 409575"/>
              <a:gd name="connsiteX2" fmla="*/ 649670 w 649670"/>
              <a:gd name="connsiteY2" fmla="*/ 409575 h 409575"/>
              <a:gd name="connsiteX3" fmla="*/ 71423 w 649670"/>
              <a:gd name="connsiteY3" fmla="*/ 409575 h 409575"/>
              <a:gd name="connsiteX4" fmla="*/ 0 w 649670"/>
              <a:gd name="connsiteY4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70" h="409575">
                <a:moveTo>
                  <a:pt x="0" y="0"/>
                </a:moveTo>
                <a:lnTo>
                  <a:pt x="479014" y="0"/>
                </a:lnTo>
                <a:lnTo>
                  <a:pt x="649670" y="409575"/>
                </a:lnTo>
                <a:lnTo>
                  <a:pt x="71423" y="40957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14A81D-AFC9-45E7-BB0C-E53BCEC90F95}"/>
              </a:ext>
            </a:extLst>
          </p:cNvPr>
          <p:cNvSpPr/>
          <p:nvPr/>
        </p:nvSpPr>
        <p:spPr>
          <a:xfrm>
            <a:off x="5019674" y="5770962"/>
            <a:ext cx="1076326" cy="257175"/>
          </a:xfrm>
          <a:custGeom>
            <a:avLst/>
            <a:gdLst>
              <a:gd name="connsiteX0" fmla="*/ 44847 w 1076326"/>
              <a:gd name="connsiteY0" fmla="*/ 0 h 257175"/>
              <a:gd name="connsiteX1" fmla="*/ 1031479 w 1076326"/>
              <a:gd name="connsiteY1" fmla="*/ 0 h 257175"/>
              <a:gd name="connsiteX2" fmla="*/ 1076326 w 1076326"/>
              <a:gd name="connsiteY2" fmla="*/ 257175 h 257175"/>
              <a:gd name="connsiteX3" fmla="*/ 0 w 1076326"/>
              <a:gd name="connsiteY3" fmla="*/ 257175 h 257175"/>
              <a:gd name="connsiteX4" fmla="*/ 44847 w 1076326"/>
              <a:gd name="connsiteY4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6" h="257175">
                <a:moveTo>
                  <a:pt x="44847" y="0"/>
                </a:moveTo>
                <a:lnTo>
                  <a:pt x="1031479" y="0"/>
                </a:lnTo>
                <a:lnTo>
                  <a:pt x="1076326" y="257175"/>
                </a:lnTo>
                <a:lnTo>
                  <a:pt x="0" y="257175"/>
                </a:lnTo>
                <a:lnTo>
                  <a:pt x="448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8E666AC-3C59-45D4-BCCD-E6855914648B}"/>
              </a:ext>
            </a:extLst>
          </p:cNvPr>
          <p:cNvSpPr/>
          <p:nvPr/>
        </p:nvSpPr>
        <p:spPr>
          <a:xfrm>
            <a:off x="4971132" y="3223577"/>
            <a:ext cx="1173790" cy="1591950"/>
          </a:xfrm>
          <a:custGeom>
            <a:avLst/>
            <a:gdLst>
              <a:gd name="connsiteX0" fmla="*/ 309855 w 620090"/>
              <a:gd name="connsiteY0" fmla="*/ 0 h 1143001"/>
              <a:gd name="connsiteX1" fmla="*/ 456852 w 620090"/>
              <a:gd name="connsiteY1" fmla="*/ 176205 h 1143001"/>
              <a:gd name="connsiteX2" fmla="*/ 620090 w 620090"/>
              <a:gd name="connsiteY2" fmla="*/ 1112294 h 1143001"/>
              <a:gd name="connsiteX3" fmla="*/ 470439 w 620090"/>
              <a:gd name="connsiteY3" fmla="*/ 1135133 h 1143001"/>
              <a:gd name="connsiteX4" fmla="*/ 314619 w 620090"/>
              <a:gd name="connsiteY4" fmla="*/ 1143001 h 1143001"/>
              <a:gd name="connsiteX5" fmla="*/ 7480 w 620090"/>
              <a:gd name="connsiteY5" fmla="*/ 1112039 h 1143001"/>
              <a:gd name="connsiteX6" fmla="*/ 0 w 620090"/>
              <a:gd name="connsiteY6" fmla="*/ 1110116 h 1143001"/>
              <a:gd name="connsiteX7" fmla="*/ 162858 w 620090"/>
              <a:gd name="connsiteY7" fmla="*/ 176205 h 1143001"/>
              <a:gd name="connsiteX8" fmla="*/ 309855 w 620090"/>
              <a:gd name="connsiteY8" fmla="*/ 0 h 114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090" h="1143001">
                <a:moveTo>
                  <a:pt x="309855" y="0"/>
                </a:moveTo>
                <a:lnTo>
                  <a:pt x="456852" y="176205"/>
                </a:lnTo>
                <a:lnTo>
                  <a:pt x="620090" y="1112294"/>
                </a:lnTo>
                <a:lnTo>
                  <a:pt x="470439" y="1135133"/>
                </a:lnTo>
                <a:cubicBezTo>
                  <a:pt x="419207" y="1140336"/>
                  <a:pt x="367224" y="1143001"/>
                  <a:pt x="314619" y="1143001"/>
                </a:cubicBezTo>
                <a:cubicBezTo>
                  <a:pt x="209409" y="1143001"/>
                  <a:pt x="106689" y="1132340"/>
                  <a:pt x="7480" y="1112039"/>
                </a:cubicBezTo>
                <a:lnTo>
                  <a:pt x="0" y="1110116"/>
                </a:lnTo>
                <a:lnTo>
                  <a:pt x="162858" y="176205"/>
                </a:lnTo>
                <a:lnTo>
                  <a:pt x="30985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B21E2C6-75D3-4686-BE5F-84C8816EAE03}"/>
              </a:ext>
            </a:extLst>
          </p:cNvPr>
          <p:cNvSpPr/>
          <p:nvPr/>
        </p:nvSpPr>
        <p:spPr>
          <a:xfrm rot="10800000">
            <a:off x="5400677" y="2590800"/>
            <a:ext cx="314322" cy="823276"/>
          </a:xfrm>
          <a:custGeom>
            <a:avLst/>
            <a:gdLst>
              <a:gd name="connsiteX0" fmla="*/ 77125 w 154251"/>
              <a:gd name="connsiteY0" fmla="*/ 0 h 442276"/>
              <a:gd name="connsiteX1" fmla="*/ 154251 w 154251"/>
              <a:gd name="connsiteY1" fmla="*/ 442276 h 442276"/>
              <a:gd name="connsiteX2" fmla="*/ 77125 w 154251"/>
              <a:gd name="connsiteY2" fmla="*/ 257175 h 442276"/>
              <a:gd name="connsiteX3" fmla="*/ 0 w 154251"/>
              <a:gd name="connsiteY3" fmla="*/ 442276 h 442276"/>
              <a:gd name="connsiteX4" fmla="*/ 77125 w 154251"/>
              <a:gd name="connsiteY4" fmla="*/ 0 h 4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51" h="442276">
                <a:moveTo>
                  <a:pt x="77125" y="0"/>
                </a:moveTo>
                <a:lnTo>
                  <a:pt x="154251" y="442276"/>
                </a:lnTo>
                <a:lnTo>
                  <a:pt x="77125" y="257175"/>
                </a:lnTo>
                <a:lnTo>
                  <a:pt x="0" y="442276"/>
                </a:lnTo>
                <a:lnTo>
                  <a:pt x="7712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6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C7E9152-8721-43DF-BE6A-773E6172142F}"/>
              </a:ext>
            </a:extLst>
          </p:cNvPr>
          <p:cNvSpPr/>
          <p:nvPr/>
        </p:nvSpPr>
        <p:spPr>
          <a:xfrm>
            <a:off x="3343275" y="1485900"/>
            <a:ext cx="4162425" cy="416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8F5312-C9A3-48C2-9182-C50E0C35194B}"/>
              </a:ext>
            </a:extLst>
          </p:cNvPr>
          <p:cNvSpPr/>
          <p:nvPr/>
        </p:nvSpPr>
        <p:spPr>
          <a:xfrm>
            <a:off x="3495673" y="1638298"/>
            <a:ext cx="3857628" cy="385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1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0E4E00E-2C64-468F-A218-E6CC5ED91B44}"/>
              </a:ext>
            </a:extLst>
          </p:cNvPr>
          <p:cNvSpPr/>
          <p:nvPr/>
        </p:nvSpPr>
        <p:spPr>
          <a:xfrm>
            <a:off x="-333375" y="1162050"/>
            <a:ext cx="6200775" cy="2543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B87F3-1BC8-48AA-832C-78D5AD5A8E20}"/>
              </a:ext>
            </a:extLst>
          </p:cNvPr>
          <p:cNvSpPr/>
          <p:nvPr/>
        </p:nvSpPr>
        <p:spPr>
          <a:xfrm>
            <a:off x="3886200" y="1581150"/>
            <a:ext cx="19812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A3168-DE05-4C00-B2EA-63D40DE71083}"/>
              </a:ext>
            </a:extLst>
          </p:cNvPr>
          <p:cNvSpPr/>
          <p:nvPr/>
        </p:nvSpPr>
        <p:spPr>
          <a:xfrm>
            <a:off x="4495800" y="2428875"/>
            <a:ext cx="2952750" cy="234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BC6711F-81B4-4D19-B2F5-93A5FEF5F2B5}"/>
              </a:ext>
            </a:extLst>
          </p:cNvPr>
          <p:cNvSpPr/>
          <p:nvPr/>
        </p:nvSpPr>
        <p:spPr>
          <a:xfrm>
            <a:off x="2872977" y="862012"/>
            <a:ext cx="2356248" cy="3133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A949D7-DF2D-4DD8-BA91-B1E927F2070D}"/>
              </a:ext>
            </a:extLst>
          </p:cNvPr>
          <p:cNvSpPr/>
          <p:nvPr/>
        </p:nvSpPr>
        <p:spPr>
          <a:xfrm>
            <a:off x="-4763" y="1485900"/>
            <a:ext cx="6200775" cy="2543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3F9680-ED29-42A9-BFC9-9AA54F9299B1}"/>
              </a:ext>
            </a:extLst>
          </p:cNvPr>
          <p:cNvSpPr/>
          <p:nvPr/>
        </p:nvSpPr>
        <p:spPr>
          <a:xfrm>
            <a:off x="4168376" y="14288"/>
            <a:ext cx="2356248" cy="2343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A4B107-2E6B-44A5-A7AD-4DEA134DB6E3}"/>
              </a:ext>
            </a:extLst>
          </p:cNvPr>
          <p:cNvSpPr/>
          <p:nvPr/>
        </p:nvSpPr>
        <p:spPr>
          <a:xfrm>
            <a:off x="3238500" y="1828800"/>
            <a:ext cx="3086102" cy="3867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C4E082-3DB5-4A2F-962B-EA8F52C808B9}"/>
              </a:ext>
            </a:extLst>
          </p:cNvPr>
          <p:cNvSpPr/>
          <p:nvPr/>
        </p:nvSpPr>
        <p:spPr>
          <a:xfrm rot="21099207">
            <a:off x="3011524" y="59530"/>
            <a:ext cx="4058714" cy="2205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56D78D-853A-4F3C-A52A-6CA006A96BDD}"/>
              </a:ext>
            </a:extLst>
          </p:cNvPr>
          <p:cNvSpPr/>
          <p:nvPr/>
        </p:nvSpPr>
        <p:spPr>
          <a:xfrm rot="19243848">
            <a:off x="1293467" y="971369"/>
            <a:ext cx="4058714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4B3FFD-959F-4FEB-9F7D-0285E12C9685}"/>
              </a:ext>
            </a:extLst>
          </p:cNvPr>
          <p:cNvSpPr/>
          <p:nvPr/>
        </p:nvSpPr>
        <p:spPr>
          <a:xfrm rot="19243848">
            <a:off x="2907622" y="582599"/>
            <a:ext cx="2942098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0EE443-2082-474D-ADDC-B7072B525C0F}"/>
              </a:ext>
            </a:extLst>
          </p:cNvPr>
          <p:cNvSpPr/>
          <p:nvPr/>
        </p:nvSpPr>
        <p:spPr>
          <a:xfrm rot="16660680">
            <a:off x="164895" y="977771"/>
            <a:ext cx="5470405" cy="3157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952084-61FC-4356-B0EA-E02F4E80417F}"/>
              </a:ext>
            </a:extLst>
          </p:cNvPr>
          <p:cNvSpPr/>
          <p:nvPr/>
        </p:nvSpPr>
        <p:spPr>
          <a:xfrm rot="18729078">
            <a:off x="1313766" y="1285703"/>
            <a:ext cx="4058714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FD80E5-8092-48CF-98BF-D2C893A8EAAB}"/>
              </a:ext>
            </a:extLst>
          </p:cNvPr>
          <p:cNvSpPr/>
          <p:nvPr/>
        </p:nvSpPr>
        <p:spPr>
          <a:xfrm rot="18729078">
            <a:off x="2927921" y="896933"/>
            <a:ext cx="2942098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AAA6E3-1749-4CB9-A0F9-9ADD599C9F71}"/>
              </a:ext>
            </a:extLst>
          </p:cNvPr>
          <p:cNvSpPr/>
          <p:nvPr/>
        </p:nvSpPr>
        <p:spPr>
          <a:xfrm rot="18729078">
            <a:off x="1329722" y="1618794"/>
            <a:ext cx="4058714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08111D7-2520-4EC2-8C29-36EFFD129B65}"/>
              </a:ext>
            </a:extLst>
          </p:cNvPr>
          <p:cNvSpPr/>
          <p:nvPr/>
        </p:nvSpPr>
        <p:spPr>
          <a:xfrm rot="18729078">
            <a:off x="2943877" y="1230024"/>
            <a:ext cx="2942098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1795B1C-C29C-4076-964A-7471681A493C}"/>
              </a:ext>
            </a:extLst>
          </p:cNvPr>
          <p:cNvSpPr/>
          <p:nvPr/>
        </p:nvSpPr>
        <p:spPr>
          <a:xfrm rot="18729078">
            <a:off x="1338731" y="1917983"/>
            <a:ext cx="4058714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276EEAC-6A6F-45C4-AD2B-B0C883EE693D}"/>
              </a:ext>
            </a:extLst>
          </p:cNvPr>
          <p:cNvSpPr/>
          <p:nvPr/>
        </p:nvSpPr>
        <p:spPr>
          <a:xfrm rot="18729078">
            <a:off x="2952886" y="1529213"/>
            <a:ext cx="2942098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03770CE-FA0F-4E1A-922F-124FE27ABA82}"/>
              </a:ext>
            </a:extLst>
          </p:cNvPr>
          <p:cNvSpPr/>
          <p:nvPr/>
        </p:nvSpPr>
        <p:spPr>
          <a:xfrm rot="15604671">
            <a:off x="1295790" y="2311928"/>
            <a:ext cx="3429619" cy="1997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6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690B13B-7C72-48DE-9FB1-3B26828F9D03}"/>
              </a:ext>
            </a:extLst>
          </p:cNvPr>
          <p:cNvSpPr/>
          <p:nvPr/>
        </p:nvSpPr>
        <p:spPr>
          <a:xfrm>
            <a:off x="3343274" y="1485899"/>
            <a:ext cx="4162426" cy="4162426"/>
          </a:xfrm>
          <a:custGeom>
            <a:avLst/>
            <a:gdLst>
              <a:gd name="connsiteX0" fmla="*/ 2081212 w 4162426"/>
              <a:gd name="connsiteY0" fmla="*/ 152398 h 4162426"/>
              <a:gd name="connsiteX1" fmla="*/ 152398 w 4162426"/>
              <a:gd name="connsiteY1" fmla="*/ 2081212 h 4162426"/>
              <a:gd name="connsiteX2" fmla="*/ 2081212 w 4162426"/>
              <a:gd name="connsiteY2" fmla="*/ 4010026 h 4162426"/>
              <a:gd name="connsiteX3" fmla="*/ 4010026 w 4162426"/>
              <a:gd name="connsiteY3" fmla="*/ 2081212 h 4162426"/>
              <a:gd name="connsiteX4" fmla="*/ 2081212 w 4162426"/>
              <a:gd name="connsiteY4" fmla="*/ 152398 h 4162426"/>
              <a:gd name="connsiteX5" fmla="*/ 2081213 w 4162426"/>
              <a:gd name="connsiteY5" fmla="*/ 0 h 4162426"/>
              <a:gd name="connsiteX6" fmla="*/ 4162426 w 4162426"/>
              <a:gd name="connsiteY6" fmla="*/ 2081213 h 4162426"/>
              <a:gd name="connsiteX7" fmla="*/ 2081213 w 4162426"/>
              <a:gd name="connsiteY7" fmla="*/ 4162426 h 4162426"/>
              <a:gd name="connsiteX8" fmla="*/ 0 w 4162426"/>
              <a:gd name="connsiteY8" fmla="*/ 2081213 h 4162426"/>
              <a:gd name="connsiteX9" fmla="*/ 2081213 w 4162426"/>
              <a:gd name="connsiteY9" fmla="*/ 0 h 416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2426" h="4162426">
                <a:moveTo>
                  <a:pt x="2081212" y="152398"/>
                </a:move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3146467"/>
                  <a:pt x="1015957" y="4010026"/>
                  <a:pt x="2081212" y="4010026"/>
                </a:cubicBezTo>
                <a:cubicBezTo>
                  <a:pt x="3146467" y="4010026"/>
                  <a:pt x="4010026" y="3146467"/>
                  <a:pt x="4010026" y="2081212"/>
                </a:cubicBezTo>
                <a:cubicBezTo>
                  <a:pt x="4010026" y="1015957"/>
                  <a:pt x="3146467" y="152398"/>
                  <a:pt x="2081212" y="152398"/>
                </a:cubicBezTo>
                <a:close/>
                <a:moveTo>
                  <a:pt x="2081213" y="0"/>
                </a:moveTo>
                <a:cubicBezTo>
                  <a:pt x="3230635" y="0"/>
                  <a:pt x="4162426" y="931791"/>
                  <a:pt x="4162426" y="2081213"/>
                </a:cubicBezTo>
                <a:cubicBezTo>
                  <a:pt x="4162426" y="3230635"/>
                  <a:pt x="3230635" y="4162426"/>
                  <a:pt x="2081213" y="4162426"/>
                </a:cubicBezTo>
                <a:cubicBezTo>
                  <a:pt x="931791" y="4162426"/>
                  <a:pt x="0" y="3230635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F39D59-6FA5-4324-BF13-6DCEE9F54F45}"/>
              </a:ext>
            </a:extLst>
          </p:cNvPr>
          <p:cNvSpPr/>
          <p:nvPr/>
        </p:nvSpPr>
        <p:spPr>
          <a:xfrm>
            <a:off x="4305300" y="2247899"/>
            <a:ext cx="5057775" cy="454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1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9794C22-FA7B-4425-89F5-C2B7BCA5F7EF}"/>
              </a:ext>
            </a:extLst>
          </p:cNvPr>
          <p:cNvSpPr/>
          <p:nvPr/>
        </p:nvSpPr>
        <p:spPr>
          <a:xfrm>
            <a:off x="3495672" y="1638297"/>
            <a:ext cx="3333287" cy="3497732"/>
          </a:xfrm>
          <a:custGeom>
            <a:avLst/>
            <a:gdLst>
              <a:gd name="connsiteX0" fmla="*/ 1928814 w 3333287"/>
              <a:gd name="connsiteY0" fmla="*/ 0 h 3497732"/>
              <a:gd name="connsiteX1" fmla="*/ 3292692 w 3333287"/>
              <a:gd name="connsiteY1" fmla="*/ 564936 h 3497732"/>
              <a:gd name="connsiteX2" fmla="*/ 3333287 w 3333287"/>
              <a:gd name="connsiteY2" fmla="*/ 609602 h 3497732"/>
              <a:gd name="connsiteX3" fmla="*/ 809628 w 3333287"/>
              <a:gd name="connsiteY3" fmla="*/ 609602 h 3497732"/>
              <a:gd name="connsiteX4" fmla="*/ 809628 w 3333287"/>
              <a:gd name="connsiteY4" fmla="*/ 3497732 h 3497732"/>
              <a:gd name="connsiteX5" fmla="*/ 701909 w 3333287"/>
              <a:gd name="connsiteY5" fmla="*/ 3417181 h 3497732"/>
              <a:gd name="connsiteX6" fmla="*/ 0 w 3333287"/>
              <a:gd name="connsiteY6" fmla="*/ 1928814 h 3497732"/>
              <a:gd name="connsiteX7" fmla="*/ 1928814 w 3333287"/>
              <a:gd name="connsiteY7" fmla="*/ 0 h 34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3287" h="3497732">
                <a:moveTo>
                  <a:pt x="1928814" y="0"/>
                </a:moveTo>
                <a:cubicBezTo>
                  <a:pt x="2461442" y="0"/>
                  <a:pt x="2943645" y="215890"/>
                  <a:pt x="3292692" y="564936"/>
                </a:cubicBezTo>
                <a:lnTo>
                  <a:pt x="3333287" y="609602"/>
                </a:lnTo>
                <a:lnTo>
                  <a:pt x="809628" y="609602"/>
                </a:lnTo>
                <a:lnTo>
                  <a:pt x="809628" y="3497732"/>
                </a:lnTo>
                <a:lnTo>
                  <a:pt x="701909" y="3417181"/>
                </a:lnTo>
                <a:cubicBezTo>
                  <a:pt x="273235" y="3063408"/>
                  <a:pt x="0" y="2528020"/>
                  <a:pt x="0" y="1928814"/>
                </a:cubicBezTo>
                <a:cubicBezTo>
                  <a:pt x="0" y="863559"/>
                  <a:pt x="863559" y="0"/>
                  <a:pt x="1928814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4305300" y="2247899"/>
            <a:ext cx="3200400" cy="3400426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CF69A24-0FA5-4B54-B7D3-05A6B1633442}"/>
              </a:ext>
            </a:extLst>
          </p:cNvPr>
          <p:cNvSpPr/>
          <p:nvPr/>
        </p:nvSpPr>
        <p:spPr>
          <a:xfrm>
            <a:off x="4305300" y="2247899"/>
            <a:ext cx="3048000" cy="3248026"/>
          </a:xfrm>
          <a:custGeom>
            <a:avLst/>
            <a:gdLst>
              <a:gd name="connsiteX0" fmla="*/ 0 w 3048000"/>
              <a:gd name="connsiteY0" fmla="*/ 0 h 3248026"/>
              <a:gd name="connsiteX1" fmla="*/ 2523659 w 3048000"/>
              <a:gd name="connsiteY1" fmla="*/ 0 h 3248026"/>
              <a:gd name="connsiteX2" fmla="*/ 2607553 w 3048000"/>
              <a:gd name="connsiteY2" fmla="*/ 92307 h 3248026"/>
              <a:gd name="connsiteX3" fmla="*/ 3048000 w 3048000"/>
              <a:gd name="connsiteY3" fmla="*/ 1319212 h 3248026"/>
              <a:gd name="connsiteX4" fmla="*/ 1119186 w 3048000"/>
              <a:gd name="connsiteY4" fmla="*/ 3248026 h 3248026"/>
              <a:gd name="connsiteX5" fmla="*/ 40768 w 3048000"/>
              <a:gd name="connsiteY5" fmla="*/ 2918615 h 3248026"/>
              <a:gd name="connsiteX6" fmla="*/ 0 w 3048000"/>
              <a:gd name="connsiteY6" fmla="*/ 2888130 h 3248026"/>
              <a:gd name="connsiteX7" fmla="*/ 0 w 3048000"/>
              <a:gd name="connsiteY7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248026">
                <a:moveTo>
                  <a:pt x="0" y="0"/>
                </a:moveTo>
                <a:lnTo>
                  <a:pt x="2523659" y="0"/>
                </a:lnTo>
                <a:lnTo>
                  <a:pt x="2607553" y="92307"/>
                </a:lnTo>
                <a:cubicBezTo>
                  <a:pt x="2882710" y="425720"/>
                  <a:pt x="3048000" y="853163"/>
                  <a:pt x="3048000" y="1319212"/>
                </a:cubicBezTo>
                <a:cubicBezTo>
                  <a:pt x="3048000" y="2384467"/>
                  <a:pt x="2184441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6588716-877C-4FC6-8F60-9C68734006CE}"/>
              </a:ext>
            </a:extLst>
          </p:cNvPr>
          <p:cNvSpPr/>
          <p:nvPr/>
        </p:nvSpPr>
        <p:spPr>
          <a:xfrm>
            <a:off x="4305300" y="2247899"/>
            <a:ext cx="5057775" cy="4543425"/>
          </a:xfrm>
          <a:custGeom>
            <a:avLst/>
            <a:gdLst>
              <a:gd name="connsiteX0" fmla="*/ 2728616 w 5057775"/>
              <a:gd name="connsiteY0" fmla="*/ 0 h 4543425"/>
              <a:gd name="connsiteX1" fmla="*/ 5057775 w 5057775"/>
              <a:gd name="connsiteY1" fmla="*/ 0 h 4543425"/>
              <a:gd name="connsiteX2" fmla="*/ 5057775 w 5057775"/>
              <a:gd name="connsiteY2" fmla="*/ 4543425 h 4543425"/>
              <a:gd name="connsiteX3" fmla="*/ 0 w 5057775"/>
              <a:gd name="connsiteY3" fmla="*/ 4543425 h 4543425"/>
              <a:gd name="connsiteX4" fmla="*/ 0 w 5057775"/>
              <a:gd name="connsiteY4" fmla="*/ 3071985 h 4543425"/>
              <a:gd name="connsiteX5" fmla="*/ 127157 w 5057775"/>
              <a:gd name="connsiteY5" fmla="*/ 3149235 h 4543425"/>
              <a:gd name="connsiteX6" fmla="*/ 1119187 w 5057775"/>
              <a:gd name="connsiteY6" fmla="*/ 3400426 h 4543425"/>
              <a:gd name="connsiteX7" fmla="*/ 3200400 w 5057775"/>
              <a:gd name="connsiteY7" fmla="*/ 1319213 h 4543425"/>
              <a:gd name="connsiteX8" fmla="*/ 2844961 w 5057775"/>
              <a:gd name="connsiteY8" fmla="*/ 155587 h 4543425"/>
              <a:gd name="connsiteX9" fmla="*/ 2728616 w 5057775"/>
              <a:gd name="connsiteY9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7775" h="4543425">
                <a:moveTo>
                  <a:pt x="2728616" y="0"/>
                </a:moveTo>
                <a:lnTo>
                  <a:pt x="5057775" y="0"/>
                </a:lnTo>
                <a:lnTo>
                  <a:pt x="5057775" y="4543425"/>
                </a:lnTo>
                <a:lnTo>
                  <a:pt x="0" y="4543425"/>
                </a:lnTo>
                <a:lnTo>
                  <a:pt x="0" y="3071985"/>
                </a:lnTo>
                <a:lnTo>
                  <a:pt x="127157" y="3149235"/>
                </a:lnTo>
                <a:cubicBezTo>
                  <a:pt x="422052" y="3309431"/>
                  <a:pt x="759993" y="3400426"/>
                  <a:pt x="1119187" y="3400426"/>
                </a:cubicBezTo>
                <a:cubicBezTo>
                  <a:pt x="2268609" y="3400426"/>
                  <a:pt x="3200400" y="2468635"/>
                  <a:pt x="3200400" y="1319213"/>
                </a:cubicBezTo>
                <a:cubicBezTo>
                  <a:pt x="3200400" y="888180"/>
                  <a:pt x="3069367" y="487751"/>
                  <a:pt x="2844961" y="155587"/>
                </a:cubicBezTo>
                <a:lnTo>
                  <a:pt x="2728616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2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9794C22-FA7B-4425-89F5-C2B7BCA5F7EF}"/>
              </a:ext>
            </a:extLst>
          </p:cNvPr>
          <p:cNvSpPr/>
          <p:nvPr/>
        </p:nvSpPr>
        <p:spPr>
          <a:xfrm>
            <a:off x="114297" y="0"/>
            <a:ext cx="3333287" cy="3497732"/>
          </a:xfrm>
          <a:custGeom>
            <a:avLst/>
            <a:gdLst>
              <a:gd name="connsiteX0" fmla="*/ 1928814 w 3333287"/>
              <a:gd name="connsiteY0" fmla="*/ 0 h 3497732"/>
              <a:gd name="connsiteX1" fmla="*/ 3292692 w 3333287"/>
              <a:gd name="connsiteY1" fmla="*/ 564936 h 3497732"/>
              <a:gd name="connsiteX2" fmla="*/ 3333287 w 3333287"/>
              <a:gd name="connsiteY2" fmla="*/ 609602 h 3497732"/>
              <a:gd name="connsiteX3" fmla="*/ 809628 w 3333287"/>
              <a:gd name="connsiteY3" fmla="*/ 609602 h 3497732"/>
              <a:gd name="connsiteX4" fmla="*/ 809628 w 3333287"/>
              <a:gd name="connsiteY4" fmla="*/ 3497732 h 3497732"/>
              <a:gd name="connsiteX5" fmla="*/ 701909 w 3333287"/>
              <a:gd name="connsiteY5" fmla="*/ 3417181 h 3497732"/>
              <a:gd name="connsiteX6" fmla="*/ 0 w 3333287"/>
              <a:gd name="connsiteY6" fmla="*/ 1928814 h 3497732"/>
              <a:gd name="connsiteX7" fmla="*/ 1928814 w 3333287"/>
              <a:gd name="connsiteY7" fmla="*/ 0 h 34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3287" h="3497732">
                <a:moveTo>
                  <a:pt x="1928814" y="0"/>
                </a:moveTo>
                <a:cubicBezTo>
                  <a:pt x="2461442" y="0"/>
                  <a:pt x="2943645" y="215890"/>
                  <a:pt x="3292692" y="564936"/>
                </a:cubicBezTo>
                <a:lnTo>
                  <a:pt x="3333287" y="609602"/>
                </a:lnTo>
                <a:lnTo>
                  <a:pt x="809628" y="609602"/>
                </a:lnTo>
                <a:lnTo>
                  <a:pt x="809628" y="3497732"/>
                </a:lnTo>
                <a:lnTo>
                  <a:pt x="701909" y="3417181"/>
                </a:lnTo>
                <a:cubicBezTo>
                  <a:pt x="273235" y="3063408"/>
                  <a:pt x="0" y="2528020"/>
                  <a:pt x="0" y="1928814"/>
                </a:cubicBezTo>
                <a:cubicBezTo>
                  <a:pt x="0" y="863559"/>
                  <a:pt x="863559" y="0"/>
                  <a:pt x="1928814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8744418" y="28574"/>
            <a:ext cx="3200400" cy="3400426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CF69A24-0FA5-4B54-B7D3-05A6B1633442}"/>
              </a:ext>
            </a:extLst>
          </p:cNvPr>
          <p:cNvSpPr/>
          <p:nvPr/>
        </p:nvSpPr>
        <p:spPr>
          <a:xfrm>
            <a:off x="4305300" y="2247899"/>
            <a:ext cx="3048000" cy="3248026"/>
          </a:xfrm>
          <a:custGeom>
            <a:avLst/>
            <a:gdLst>
              <a:gd name="connsiteX0" fmla="*/ 0 w 3048000"/>
              <a:gd name="connsiteY0" fmla="*/ 0 h 3248026"/>
              <a:gd name="connsiteX1" fmla="*/ 2523659 w 3048000"/>
              <a:gd name="connsiteY1" fmla="*/ 0 h 3248026"/>
              <a:gd name="connsiteX2" fmla="*/ 2607553 w 3048000"/>
              <a:gd name="connsiteY2" fmla="*/ 92307 h 3248026"/>
              <a:gd name="connsiteX3" fmla="*/ 3048000 w 3048000"/>
              <a:gd name="connsiteY3" fmla="*/ 1319212 h 3248026"/>
              <a:gd name="connsiteX4" fmla="*/ 1119186 w 3048000"/>
              <a:gd name="connsiteY4" fmla="*/ 3248026 h 3248026"/>
              <a:gd name="connsiteX5" fmla="*/ 40768 w 3048000"/>
              <a:gd name="connsiteY5" fmla="*/ 2918615 h 3248026"/>
              <a:gd name="connsiteX6" fmla="*/ 0 w 3048000"/>
              <a:gd name="connsiteY6" fmla="*/ 2888130 h 3248026"/>
              <a:gd name="connsiteX7" fmla="*/ 0 w 3048000"/>
              <a:gd name="connsiteY7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248026">
                <a:moveTo>
                  <a:pt x="0" y="0"/>
                </a:moveTo>
                <a:lnTo>
                  <a:pt x="2523659" y="0"/>
                </a:lnTo>
                <a:lnTo>
                  <a:pt x="2607553" y="92307"/>
                </a:lnTo>
                <a:cubicBezTo>
                  <a:pt x="2882710" y="425720"/>
                  <a:pt x="3048000" y="853163"/>
                  <a:pt x="3048000" y="1319212"/>
                </a:cubicBezTo>
                <a:cubicBezTo>
                  <a:pt x="3048000" y="2384467"/>
                  <a:pt x="2184441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6588716-877C-4FC6-8F60-9C68734006CE}"/>
              </a:ext>
            </a:extLst>
          </p:cNvPr>
          <p:cNvSpPr/>
          <p:nvPr/>
        </p:nvSpPr>
        <p:spPr>
          <a:xfrm>
            <a:off x="7134225" y="2247899"/>
            <a:ext cx="5057775" cy="4543425"/>
          </a:xfrm>
          <a:custGeom>
            <a:avLst/>
            <a:gdLst>
              <a:gd name="connsiteX0" fmla="*/ 2728616 w 5057775"/>
              <a:gd name="connsiteY0" fmla="*/ 0 h 4543425"/>
              <a:gd name="connsiteX1" fmla="*/ 5057775 w 5057775"/>
              <a:gd name="connsiteY1" fmla="*/ 0 h 4543425"/>
              <a:gd name="connsiteX2" fmla="*/ 5057775 w 5057775"/>
              <a:gd name="connsiteY2" fmla="*/ 4543425 h 4543425"/>
              <a:gd name="connsiteX3" fmla="*/ 0 w 5057775"/>
              <a:gd name="connsiteY3" fmla="*/ 4543425 h 4543425"/>
              <a:gd name="connsiteX4" fmla="*/ 0 w 5057775"/>
              <a:gd name="connsiteY4" fmla="*/ 3071985 h 4543425"/>
              <a:gd name="connsiteX5" fmla="*/ 127157 w 5057775"/>
              <a:gd name="connsiteY5" fmla="*/ 3149235 h 4543425"/>
              <a:gd name="connsiteX6" fmla="*/ 1119187 w 5057775"/>
              <a:gd name="connsiteY6" fmla="*/ 3400426 h 4543425"/>
              <a:gd name="connsiteX7" fmla="*/ 3200400 w 5057775"/>
              <a:gd name="connsiteY7" fmla="*/ 1319213 h 4543425"/>
              <a:gd name="connsiteX8" fmla="*/ 2844961 w 5057775"/>
              <a:gd name="connsiteY8" fmla="*/ 155587 h 4543425"/>
              <a:gd name="connsiteX9" fmla="*/ 2728616 w 5057775"/>
              <a:gd name="connsiteY9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7775" h="4543425">
                <a:moveTo>
                  <a:pt x="2728616" y="0"/>
                </a:moveTo>
                <a:lnTo>
                  <a:pt x="5057775" y="0"/>
                </a:lnTo>
                <a:lnTo>
                  <a:pt x="5057775" y="4543425"/>
                </a:lnTo>
                <a:lnTo>
                  <a:pt x="0" y="4543425"/>
                </a:lnTo>
                <a:lnTo>
                  <a:pt x="0" y="3071985"/>
                </a:lnTo>
                <a:lnTo>
                  <a:pt x="127157" y="3149235"/>
                </a:lnTo>
                <a:cubicBezTo>
                  <a:pt x="422052" y="3309431"/>
                  <a:pt x="759993" y="3400426"/>
                  <a:pt x="1119187" y="3400426"/>
                </a:cubicBezTo>
                <a:cubicBezTo>
                  <a:pt x="2268609" y="3400426"/>
                  <a:pt x="3200400" y="2468635"/>
                  <a:pt x="3200400" y="1319213"/>
                </a:cubicBezTo>
                <a:cubicBezTo>
                  <a:pt x="3200400" y="888180"/>
                  <a:pt x="3069367" y="487751"/>
                  <a:pt x="2844961" y="155587"/>
                </a:cubicBezTo>
                <a:lnTo>
                  <a:pt x="2728616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2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9794C22-FA7B-4425-89F5-C2B7BCA5F7EF}"/>
              </a:ext>
            </a:extLst>
          </p:cNvPr>
          <p:cNvSpPr/>
          <p:nvPr/>
        </p:nvSpPr>
        <p:spPr>
          <a:xfrm>
            <a:off x="114297" y="0"/>
            <a:ext cx="3333287" cy="3497732"/>
          </a:xfrm>
          <a:custGeom>
            <a:avLst/>
            <a:gdLst>
              <a:gd name="connsiteX0" fmla="*/ 1928814 w 3333287"/>
              <a:gd name="connsiteY0" fmla="*/ 0 h 3497732"/>
              <a:gd name="connsiteX1" fmla="*/ 3292692 w 3333287"/>
              <a:gd name="connsiteY1" fmla="*/ 564936 h 3497732"/>
              <a:gd name="connsiteX2" fmla="*/ 3333287 w 3333287"/>
              <a:gd name="connsiteY2" fmla="*/ 609602 h 3497732"/>
              <a:gd name="connsiteX3" fmla="*/ 809628 w 3333287"/>
              <a:gd name="connsiteY3" fmla="*/ 609602 h 3497732"/>
              <a:gd name="connsiteX4" fmla="*/ 809628 w 3333287"/>
              <a:gd name="connsiteY4" fmla="*/ 3497732 h 3497732"/>
              <a:gd name="connsiteX5" fmla="*/ 701909 w 3333287"/>
              <a:gd name="connsiteY5" fmla="*/ 3417181 h 3497732"/>
              <a:gd name="connsiteX6" fmla="*/ 0 w 3333287"/>
              <a:gd name="connsiteY6" fmla="*/ 1928814 h 3497732"/>
              <a:gd name="connsiteX7" fmla="*/ 1928814 w 3333287"/>
              <a:gd name="connsiteY7" fmla="*/ 0 h 34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3287" h="3497732">
                <a:moveTo>
                  <a:pt x="1928814" y="0"/>
                </a:moveTo>
                <a:cubicBezTo>
                  <a:pt x="2461442" y="0"/>
                  <a:pt x="2943645" y="215890"/>
                  <a:pt x="3292692" y="564936"/>
                </a:cubicBezTo>
                <a:lnTo>
                  <a:pt x="3333287" y="609602"/>
                </a:lnTo>
                <a:lnTo>
                  <a:pt x="809628" y="609602"/>
                </a:lnTo>
                <a:lnTo>
                  <a:pt x="809628" y="3497732"/>
                </a:lnTo>
                <a:lnTo>
                  <a:pt x="701909" y="3417181"/>
                </a:lnTo>
                <a:cubicBezTo>
                  <a:pt x="273235" y="3063408"/>
                  <a:pt x="0" y="2528020"/>
                  <a:pt x="0" y="1928814"/>
                </a:cubicBezTo>
                <a:cubicBezTo>
                  <a:pt x="0" y="863559"/>
                  <a:pt x="863559" y="0"/>
                  <a:pt x="1928814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8744418" y="28574"/>
            <a:ext cx="3200400" cy="3400426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CF69A24-0FA5-4B54-B7D3-05A6B1633442}"/>
              </a:ext>
            </a:extLst>
          </p:cNvPr>
          <p:cNvSpPr/>
          <p:nvPr/>
        </p:nvSpPr>
        <p:spPr>
          <a:xfrm>
            <a:off x="4305300" y="2247899"/>
            <a:ext cx="3048000" cy="3248026"/>
          </a:xfrm>
          <a:custGeom>
            <a:avLst/>
            <a:gdLst>
              <a:gd name="connsiteX0" fmla="*/ 0 w 3048000"/>
              <a:gd name="connsiteY0" fmla="*/ 0 h 3248026"/>
              <a:gd name="connsiteX1" fmla="*/ 2523659 w 3048000"/>
              <a:gd name="connsiteY1" fmla="*/ 0 h 3248026"/>
              <a:gd name="connsiteX2" fmla="*/ 2607553 w 3048000"/>
              <a:gd name="connsiteY2" fmla="*/ 92307 h 3248026"/>
              <a:gd name="connsiteX3" fmla="*/ 3048000 w 3048000"/>
              <a:gd name="connsiteY3" fmla="*/ 1319212 h 3248026"/>
              <a:gd name="connsiteX4" fmla="*/ 1119186 w 3048000"/>
              <a:gd name="connsiteY4" fmla="*/ 3248026 h 3248026"/>
              <a:gd name="connsiteX5" fmla="*/ 40768 w 3048000"/>
              <a:gd name="connsiteY5" fmla="*/ 2918615 h 3248026"/>
              <a:gd name="connsiteX6" fmla="*/ 0 w 3048000"/>
              <a:gd name="connsiteY6" fmla="*/ 2888130 h 3248026"/>
              <a:gd name="connsiteX7" fmla="*/ 0 w 3048000"/>
              <a:gd name="connsiteY7" fmla="*/ 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248026">
                <a:moveTo>
                  <a:pt x="0" y="0"/>
                </a:moveTo>
                <a:lnTo>
                  <a:pt x="2523659" y="0"/>
                </a:lnTo>
                <a:lnTo>
                  <a:pt x="2607553" y="92307"/>
                </a:lnTo>
                <a:cubicBezTo>
                  <a:pt x="2882710" y="425720"/>
                  <a:pt x="3048000" y="853163"/>
                  <a:pt x="3048000" y="1319212"/>
                </a:cubicBezTo>
                <a:cubicBezTo>
                  <a:pt x="3048000" y="2384467"/>
                  <a:pt x="2184441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6588716-877C-4FC6-8F60-9C68734006CE}"/>
              </a:ext>
            </a:extLst>
          </p:cNvPr>
          <p:cNvSpPr/>
          <p:nvPr/>
        </p:nvSpPr>
        <p:spPr>
          <a:xfrm>
            <a:off x="7134225" y="2247899"/>
            <a:ext cx="5057775" cy="4543425"/>
          </a:xfrm>
          <a:custGeom>
            <a:avLst/>
            <a:gdLst>
              <a:gd name="connsiteX0" fmla="*/ 2728616 w 5057775"/>
              <a:gd name="connsiteY0" fmla="*/ 0 h 4543425"/>
              <a:gd name="connsiteX1" fmla="*/ 5057775 w 5057775"/>
              <a:gd name="connsiteY1" fmla="*/ 0 h 4543425"/>
              <a:gd name="connsiteX2" fmla="*/ 5057775 w 5057775"/>
              <a:gd name="connsiteY2" fmla="*/ 4543425 h 4543425"/>
              <a:gd name="connsiteX3" fmla="*/ 0 w 5057775"/>
              <a:gd name="connsiteY3" fmla="*/ 4543425 h 4543425"/>
              <a:gd name="connsiteX4" fmla="*/ 0 w 5057775"/>
              <a:gd name="connsiteY4" fmla="*/ 3071985 h 4543425"/>
              <a:gd name="connsiteX5" fmla="*/ 127157 w 5057775"/>
              <a:gd name="connsiteY5" fmla="*/ 3149235 h 4543425"/>
              <a:gd name="connsiteX6" fmla="*/ 1119187 w 5057775"/>
              <a:gd name="connsiteY6" fmla="*/ 3400426 h 4543425"/>
              <a:gd name="connsiteX7" fmla="*/ 3200400 w 5057775"/>
              <a:gd name="connsiteY7" fmla="*/ 1319213 h 4543425"/>
              <a:gd name="connsiteX8" fmla="*/ 2844961 w 5057775"/>
              <a:gd name="connsiteY8" fmla="*/ 155587 h 4543425"/>
              <a:gd name="connsiteX9" fmla="*/ 2728616 w 5057775"/>
              <a:gd name="connsiteY9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7775" h="4543425">
                <a:moveTo>
                  <a:pt x="2728616" y="0"/>
                </a:moveTo>
                <a:lnTo>
                  <a:pt x="5057775" y="0"/>
                </a:lnTo>
                <a:lnTo>
                  <a:pt x="5057775" y="4543425"/>
                </a:lnTo>
                <a:lnTo>
                  <a:pt x="0" y="4543425"/>
                </a:lnTo>
                <a:lnTo>
                  <a:pt x="0" y="3071985"/>
                </a:lnTo>
                <a:lnTo>
                  <a:pt x="127157" y="3149235"/>
                </a:lnTo>
                <a:cubicBezTo>
                  <a:pt x="422052" y="3309431"/>
                  <a:pt x="759993" y="3400426"/>
                  <a:pt x="1119187" y="3400426"/>
                </a:cubicBezTo>
                <a:cubicBezTo>
                  <a:pt x="2268609" y="3400426"/>
                  <a:pt x="3200400" y="2468635"/>
                  <a:pt x="3200400" y="1319213"/>
                </a:cubicBezTo>
                <a:cubicBezTo>
                  <a:pt x="3200400" y="888180"/>
                  <a:pt x="3069367" y="487751"/>
                  <a:pt x="2844961" y="155587"/>
                </a:cubicBezTo>
                <a:lnTo>
                  <a:pt x="2728616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B80132-CED3-4F74-9273-62835D6BEC09}"/>
              </a:ext>
            </a:extLst>
          </p:cNvPr>
          <p:cNvSpPr/>
          <p:nvPr/>
        </p:nvSpPr>
        <p:spPr>
          <a:xfrm>
            <a:off x="4610036" y="2824332"/>
            <a:ext cx="1157118" cy="115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95E46C-AAC2-45F9-A269-2C51AFE6EF6C}"/>
              </a:ext>
            </a:extLst>
          </p:cNvPr>
          <p:cNvSpPr/>
          <p:nvPr/>
        </p:nvSpPr>
        <p:spPr>
          <a:xfrm>
            <a:off x="4776078" y="2990374"/>
            <a:ext cx="825034" cy="82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6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9794C22-FA7B-4425-89F5-C2B7BCA5F7EF}"/>
              </a:ext>
            </a:extLst>
          </p:cNvPr>
          <p:cNvSpPr/>
          <p:nvPr/>
        </p:nvSpPr>
        <p:spPr>
          <a:xfrm>
            <a:off x="114297" y="0"/>
            <a:ext cx="3333287" cy="3497732"/>
          </a:xfrm>
          <a:custGeom>
            <a:avLst/>
            <a:gdLst>
              <a:gd name="connsiteX0" fmla="*/ 1928814 w 3333287"/>
              <a:gd name="connsiteY0" fmla="*/ 0 h 3497732"/>
              <a:gd name="connsiteX1" fmla="*/ 3292692 w 3333287"/>
              <a:gd name="connsiteY1" fmla="*/ 564936 h 3497732"/>
              <a:gd name="connsiteX2" fmla="*/ 3333287 w 3333287"/>
              <a:gd name="connsiteY2" fmla="*/ 609602 h 3497732"/>
              <a:gd name="connsiteX3" fmla="*/ 809628 w 3333287"/>
              <a:gd name="connsiteY3" fmla="*/ 609602 h 3497732"/>
              <a:gd name="connsiteX4" fmla="*/ 809628 w 3333287"/>
              <a:gd name="connsiteY4" fmla="*/ 3497732 h 3497732"/>
              <a:gd name="connsiteX5" fmla="*/ 701909 w 3333287"/>
              <a:gd name="connsiteY5" fmla="*/ 3417181 h 3497732"/>
              <a:gd name="connsiteX6" fmla="*/ 0 w 3333287"/>
              <a:gd name="connsiteY6" fmla="*/ 1928814 h 3497732"/>
              <a:gd name="connsiteX7" fmla="*/ 1928814 w 3333287"/>
              <a:gd name="connsiteY7" fmla="*/ 0 h 34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3287" h="3497732">
                <a:moveTo>
                  <a:pt x="1928814" y="0"/>
                </a:moveTo>
                <a:cubicBezTo>
                  <a:pt x="2461442" y="0"/>
                  <a:pt x="2943645" y="215890"/>
                  <a:pt x="3292692" y="564936"/>
                </a:cubicBezTo>
                <a:lnTo>
                  <a:pt x="3333287" y="609602"/>
                </a:lnTo>
                <a:lnTo>
                  <a:pt x="809628" y="609602"/>
                </a:lnTo>
                <a:lnTo>
                  <a:pt x="809628" y="3497732"/>
                </a:lnTo>
                <a:lnTo>
                  <a:pt x="701909" y="3417181"/>
                </a:lnTo>
                <a:cubicBezTo>
                  <a:pt x="273235" y="3063408"/>
                  <a:pt x="0" y="2528020"/>
                  <a:pt x="0" y="1928814"/>
                </a:cubicBezTo>
                <a:cubicBezTo>
                  <a:pt x="0" y="863559"/>
                  <a:pt x="863559" y="0"/>
                  <a:pt x="1928814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8744418" y="28574"/>
            <a:ext cx="3200400" cy="3400426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6588716-877C-4FC6-8F60-9C68734006CE}"/>
              </a:ext>
            </a:extLst>
          </p:cNvPr>
          <p:cNvSpPr/>
          <p:nvPr/>
        </p:nvSpPr>
        <p:spPr>
          <a:xfrm>
            <a:off x="7134225" y="2247899"/>
            <a:ext cx="5057775" cy="4543425"/>
          </a:xfrm>
          <a:custGeom>
            <a:avLst/>
            <a:gdLst>
              <a:gd name="connsiteX0" fmla="*/ 2728616 w 5057775"/>
              <a:gd name="connsiteY0" fmla="*/ 0 h 4543425"/>
              <a:gd name="connsiteX1" fmla="*/ 5057775 w 5057775"/>
              <a:gd name="connsiteY1" fmla="*/ 0 h 4543425"/>
              <a:gd name="connsiteX2" fmla="*/ 5057775 w 5057775"/>
              <a:gd name="connsiteY2" fmla="*/ 4543425 h 4543425"/>
              <a:gd name="connsiteX3" fmla="*/ 0 w 5057775"/>
              <a:gd name="connsiteY3" fmla="*/ 4543425 h 4543425"/>
              <a:gd name="connsiteX4" fmla="*/ 0 w 5057775"/>
              <a:gd name="connsiteY4" fmla="*/ 3071985 h 4543425"/>
              <a:gd name="connsiteX5" fmla="*/ 127157 w 5057775"/>
              <a:gd name="connsiteY5" fmla="*/ 3149235 h 4543425"/>
              <a:gd name="connsiteX6" fmla="*/ 1119187 w 5057775"/>
              <a:gd name="connsiteY6" fmla="*/ 3400426 h 4543425"/>
              <a:gd name="connsiteX7" fmla="*/ 3200400 w 5057775"/>
              <a:gd name="connsiteY7" fmla="*/ 1319213 h 4543425"/>
              <a:gd name="connsiteX8" fmla="*/ 2844961 w 5057775"/>
              <a:gd name="connsiteY8" fmla="*/ 155587 h 4543425"/>
              <a:gd name="connsiteX9" fmla="*/ 2728616 w 5057775"/>
              <a:gd name="connsiteY9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7775" h="4543425">
                <a:moveTo>
                  <a:pt x="2728616" y="0"/>
                </a:moveTo>
                <a:lnTo>
                  <a:pt x="5057775" y="0"/>
                </a:lnTo>
                <a:lnTo>
                  <a:pt x="5057775" y="4543425"/>
                </a:lnTo>
                <a:lnTo>
                  <a:pt x="0" y="4543425"/>
                </a:lnTo>
                <a:lnTo>
                  <a:pt x="0" y="3071985"/>
                </a:lnTo>
                <a:lnTo>
                  <a:pt x="127157" y="3149235"/>
                </a:lnTo>
                <a:cubicBezTo>
                  <a:pt x="422052" y="3309431"/>
                  <a:pt x="759993" y="3400426"/>
                  <a:pt x="1119187" y="3400426"/>
                </a:cubicBezTo>
                <a:cubicBezTo>
                  <a:pt x="2268609" y="3400426"/>
                  <a:pt x="3200400" y="2468635"/>
                  <a:pt x="3200400" y="1319213"/>
                </a:cubicBezTo>
                <a:cubicBezTo>
                  <a:pt x="3200400" y="888180"/>
                  <a:pt x="3069367" y="487751"/>
                  <a:pt x="2844961" y="155587"/>
                </a:cubicBezTo>
                <a:lnTo>
                  <a:pt x="2728616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E7A37A8-DF4C-4F6D-9A62-0DDA225AF9E4}"/>
              </a:ext>
            </a:extLst>
          </p:cNvPr>
          <p:cNvSpPr/>
          <p:nvPr/>
        </p:nvSpPr>
        <p:spPr>
          <a:xfrm>
            <a:off x="4305300" y="2247899"/>
            <a:ext cx="3048000" cy="3248026"/>
          </a:xfrm>
          <a:custGeom>
            <a:avLst/>
            <a:gdLst>
              <a:gd name="connsiteX0" fmla="*/ 470778 w 3048000"/>
              <a:gd name="connsiteY0" fmla="*/ 742475 h 3248026"/>
              <a:gd name="connsiteX1" fmla="*/ 1295812 w 3048000"/>
              <a:gd name="connsiteY1" fmla="*/ 742475 h 3248026"/>
              <a:gd name="connsiteX2" fmla="*/ 1295812 w 3048000"/>
              <a:gd name="connsiteY2" fmla="*/ 1567509 h 3248026"/>
              <a:gd name="connsiteX3" fmla="*/ 470778 w 3048000"/>
              <a:gd name="connsiteY3" fmla="*/ 1567509 h 3248026"/>
              <a:gd name="connsiteX4" fmla="*/ 304736 w 3048000"/>
              <a:gd name="connsiteY4" fmla="*/ 576433 h 3248026"/>
              <a:gd name="connsiteX5" fmla="*/ 304736 w 3048000"/>
              <a:gd name="connsiteY5" fmla="*/ 1733551 h 3248026"/>
              <a:gd name="connsiteX6" fmla="*/ 1461854 w 3048000"/>
              <a:gd name="connsiteY6" fmla="*/ 1733551 h 3248026"/>
              <a:gd name="connsiteX7" fmla="*/ 1461854 w 3048000"/>
              <a:gd name="connsiteY7" fmla="*/ 576433 h 3248026"/>
              <a:gd name="connsiteX8" fmla="*/ 0 w 3048000"/>
              <a:gd name="connsiteY8" fmla="*/ 0 h 3248026"/>
              <a:gd name="connsiteX9" fmla="*/ 2523659 w 3048000"/>
              <a:gd name="connsiteY9" fmla="*/ 0 h 3248026"/>
              <a:gd name="connsiteX10" fmla="*/ 2607553 w 3048000"/>
              <a:gd name="connsiteY10" fmla="*/ 92307 h 3248026"/>
              <a:gd name="connsiteX11" fmla="*/ 3048000 w 3048000"/>
              <a:gd name="connsiteY11" fmla="*/ 1319212 h 3248026"/>
              <a:gd name="connsiteX12" fmla="*/ 1119186 w 3048000"/>
              <a:gd name="connsiteY12" fmla="*/ 3248026 h 3248026"/>
              <a:gd name="connsiteX13" fmla="*/ 40768 w 3048000"/>
              <a:gd name="connsiteY13" fmla="*/ 2918615 h 3248026"/>
              <a:gd name="connsiteX14" fmla="*/ 0 w 3048000"/>
              <a:gd name="connsiteY14" fmla="*/ 288813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48000" h="3248026">
                <a:moveTo>
                  <a:pt x="470778" y="742475"/>
                </a:moveTo>
                <a:lnTo>
                  <a:pt x="1295812" y="742475"/>
                </a:lnTo>
                <a:lnTo>
                  <a:pt x="1295812" y="1567509"/>
                </a:lnTo>
                <a:lnTo>
                  <a:pt x="470778" y="1567509"/>
                </a:lnTo>
                <a:close/>
                <a:moveTo>
                  <a:pt x="304736" y="576433"/>
                </a:moveTo>
                <a:lnTo>
                  <a:pt x="304736" y="1733551"/>
                </a:lnTo>
                <a:lnTo>
                  <a:pt x="1461854" y="1733551"/>
                </a:lnTo>
                <a:lnTo>
                  <a:pt x="1461854" y="576433"/>
                </a:lnTo>
                <a:close/>
                <a:moveTo>
                  <a:pt x="0" y="0"/>
                </a:moveTo>
                <a:lnTo>
                  <a:pt x="2523659" y="0"/>
                </a:lnTo>
                <a:lnTo>
                  <a:pt x="2607553" y="92307"/>
                </a:lnTo>
                <a:cubicBezTo>
                  <a:pt x="2882710" y="425720"/>
                  <a:pt x="3048000" y="853163"/>
                  <a:pt x="3048000" y="1319212"/>
                </a:cubicBezTo>
                <a:cubicBezTo>
                  <a:pt x="3048000" y="2384467"/>
                  <a:pt x="2184441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7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E7A37A8-DF4C-4F6D-9A62-0DDA225AF9E4}"/>
              </a:ext>
            </a:extLst>
          </p:cNvPr>
          <p:cNvSpPr/>
          <p:nvPr/>
        </p:nvSpPr>
        <p:spPr>
          <a:xfrm>
            <a:off x="4305300" y="2247899"/>
            <a:ext cx="3048000" cy="3248026"/>
          </a:xfrm>
          <a:custGeom>
            <a:avLst/>
            <a:gdLst>
              <a:gd name="connsiteX0" fmla="*/ 470778 w 3048000"/>
              <a:gd name="connsiteY0" fmla="*/ 742475 h 3248026"/>
              <a:gd name="connsiteX1" fmla="*/ 1295812 w 3048000"/>
              <a:gd name="connsiteY1" fmla="*/ 742475 h 3248026"/>
              <a:gd name="connsiteX2" fmla="*/ 1295812 w 3048000"/>
              <a:gd name="connsiteY2" fmla="*/ 1567509 h 3248026"/>
              <a:gd name="connsiteX3" fmla="*/ 470778 w 3048000"/>
              <a:gd name="connsiteY3" fmla="*/ 1567509 h 3248026"/>
              <a:gd name="connsiteX4" fmla="*/ 304736 w 3048000"/>
              <a:gd name="connsiteY4" fmla="*/ 576433 h 3248026"/>
              <a:gd name="connsiteX5" fmla="*/ 304736 w 3048000"/>
              <a:gd name="connsiteY5" fmla="*/ 1733551 h 3248026"/>
              <a:gd name="connsiteX6" fmla="*/ 1461854 w 3048000"/>
              <a:gd name="connsiteY6" fmla="*/ 1733551 h 3248026"/>
              <a:gd name="connsiteX7" fmla="*/ 1461854 w 3048000"/>
              <a:gd name="connsiteY7" fmla="*/ 576433 h 3248026"/>
              <a:gd name="connsiteX8" fmla="*/ 0 w 3048000"/>
              <a:gd name="connsiteY8" fmla="*/ 0 h 3248026"/>
              <a:gd name="connsiteX9" fmla="*/ 2523659 w 3048000"/>
              <a:gd name="connsiteY9" fmla="*/ 0 h 3248026"/>
              <a:gd name="connsiteX10" fmla="*/ 2607553 w 3048000"/>
              <a:gd name="connsiteY10" fmla="*/ 92307 h 3248026"/>
              <a:gd name="connsiteX11" fmla="*/ 3048000 w 3048000"/>
              <a:gd name="connsiteY11" fmla="*/ 1319212 h 3248026"/>
              <a:gd name="connsiteX12" fmla="*/ 1119186 w 3048000"/>
              <a:gd name="connsiteY12" fmla="*/ 3248026 h 3248026"/>
              <a:gd name="connsiteX13" fmla="*/ 40768 w 3048000"/>
              <a:gd name="connsiteY13" fmla="*/ 2918615 h 3248026"/>
              <a:gd name="connsiteX14" fmla="*/ 0 w 3048000"/>
              <a:gd name="connsiteY14" fmla="*/ 288813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48000" h="3248026">
                <a:moveTo>
                  <a:pt x="470778" y="742475"/>
                </a:moveTo>
                <a:lnTo>
                  <a:pt x="1295812" y="742475"/>
                </a:lnTo>
                <a:lnTo>
                  <a:pt x="1295812" y="1567509"/>
                </a:lnTo>
                <a:lnTo>
                  <a:pt x="470778" y="1567509"/>
                </a:lnTo>
                <a:close/>
                <a:moveTo>
                  <a:pt x="304736" y="576433"/>
                </a:moveTo>
                <a:lnTo>
                  <a:pt x="304736" y="1733551"/>
                </a:lnTo>
                <a:lnTo>
                  <a:pt x="1461854" y="1733551"/>
                </a:lnTo>
                <a:lnTo>
                  <a:pt x="1461854" y="576433"/>
                </a:lnTo>
                <a:close/>
                <a:moveTo>
                  <a:pt x="0" y="0"/>
                </a:moveTo>
                <a:lnTo>
                  <a:pt x="2523659" y="0"/>
                </a:lnTo>
                <a:lnTo>
                  <a:pt x="2607553" y="92307"/>
                </a:lnTo>
                <a:cubicBezTo>
                  <a:pt x="2882710" y="425720"/>
                  <a:pt x="3048000" y="853163"/>
                  <a:pt x="3048000" y="1319212"/>
                </a:cubicBezTo>
                <a:cubicBezTo>
                  <a:pt x="3048000" y="2384467"/>
                  <a:pt x="2184441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714557" y="2247899"/>
            <a:ext cx="680375" cy="722899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6FC326-15A6-4DB5-B559-267BD910C8A0}"/>
              </a:ext>
            </a:extLst>
          </p:cNvPr>
          <p:cNvSpPr/>
          <p:nvPr/>
        </p:nvSpPr>
        <p:spPr>
          <a:xfrm>
            <a:off x="6734175" y="1657350"/>
            <a:ext cx="1238250" cy="2862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5025AB7-BC00-4CE0-ABBB-44B889438C44}"/>
              </a:ext>
            </a:extLst>
          </p:cNvPr>
          <p:cNvSpPr/>
          <p:nvPr/>
        </p:nvSpPr>
        <p:spPr>
          <a:xfrm>
            <a:off x="5829300" y="4480451"/>
            <a:ext cx="2667000" cy="167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0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B800A7C-EF98-4A27-8AD3-9BF5461A7F77}"/>
              </a:ext>
            </a:extLst>
          </p:cNvPr>
          <p:cNvSpPr/>
          <p:nvPr/>
        </p:nvSpPr>
        <p:spPr>
          <a:xfrm>
            <a:off x="4305301" y="2247899"/>
            <a:ext cx="2839931" cy="3248026"/>
          </a:xfrm>
          <a:custGeom>
            <a:avLst/>
            <a:gdLst>
              <a:gd name="connsiteX0" fmla="*/ 470778 w 2839931"/>
              <a:gd name="connsiteY0" fmla="*/ 742475 h 3248026"/>
              <a:gd name="connsiteX1" fmla="*/ 1295812 w 2839931"/>
              <a:gd name="connsiteY1" fmla="*/ 742475 h 3248026"/>
              <a:gd name="connsiteX2" fmla="*/ 1295812 w 2839931"/>
              <a:gd name="connsiteY2" fmla="*/ 1567509 h 3248026"/>
              <a:gd name="connsiteX3" fmla="*/ 470778 w 2839931"/>
              <a:gd name="connsiteY3" fmla="*/ 1567509 h 3248026"/>
              <a:gd name="connsiteX4" fmla="*/ 304736 w 2839931"/>
              <a:gd name="connsiteY4" fmla="*/ 576433 h 3248026"/>
              <a:gd name="connsiteX5" fmla="*/ 304736 w 2839931"/>
              <a:gd name="connsiteY5" fmla="*/ 1733551 h 3248026"/>
              <a:gd name="connsiteX6" fmla="*/ 1461854 w 2839931"/>
              <a:gd name="connsiteY6" fmla="*/ 1733551 h 3248026"/>
              <a:gd name="connsiteX7" fmla="*/ 1461854 w 2839931"/>
              <a:gd name="connsiteY7" fmla="*/ 576433 h 3248026"/>
              <a:gd name="connsiteX8" fmla="*/ 0 w 2839931"/>
              <a:gd name="connsiteY8" fmla="*/ 0 h 3248026"/>
              <a:gd name="connsiteX9" fmla="*/ 2523659 w 2839931"/>
              <a:gd name="connsiteY9" fmla="*/ 0 h 3248026"/>
              <a:gd name="connsiteX10" fmla="*/ 2541390 w 2839931"/>
              <a:gd name="connsiteY10" fmla="*/ 19509 h 3248026"/>
              <a:gd name="connsiteX11" fmla="*/ 2534612 w 2839931"/>
              <a:gd name="connsiteY11" fmla="*/ 40461 h 3248026"/>
              <a:gd name="connsiteX12" fmla="*/ 2428875 w 2839931"/>
              <a:gd name="connsiteY12" fmla="*/ 840668 h 3248026"/>
              <a:gd name="connsiteX13" fmla="*/ 2807009 w 2839931"/>
              <a:gd name="connsiteY13" fmla="*/ 2159413 h 3248026"/>
              <a:gd name="connsiteX14" fmla="*/ 2839931 w 2839931"/>
              <a:gd name="connsiteY14" fmla="*/ 2187268 h 3248026"/>
              <a:gd name="connsiteX15" fmla="*/ 2817504 w 2839931"/>
              <a:gd name="connsiteY15" fmla="*/ 2233824 h 3248026"/>
              <a:gd name="connsiteX16" fmla="*/ 2721158 w 2839931"/>
              <a:gd name="connsiteY16" fmla="*/ 2236886 h 3248026"/>
              <a:gd name="connsiteX17" fmla="*/ 1524000 w 2839931"/>
              <a:gd name="connsiteY17" fmla="*/ 3071985 h 3248026"/>
              <a:gd name="connsiteX18" fmla="*/ 1530885 w 2839931"/>
              <a:gd name="connsiteY18" fmla="*/ 3157812 h 3248026"/>
              <a:gd name="connsiteX19" fmla="*/ 1541363 w 2839931"/>
              <a:gd name="connsiteY19" fmla="*/ 3201031 h 3248026"/>
              <a:gd name="connsiteX20" fmla="*/ 1519668 w 2839931"/>
              <a:gd name="connsiteY20" fmla="*/ 3206395 h 3248026"/>
              <a:gd name="connsiteX21" fmla="*/ 1119186 w 2839931"/>
              <a:gd name="connsiteY21" fmla="*/ 3248026 h 3248026"/>
              <a:gd name="connsiteX22" fmla="*/ 40768 w 2839931"/>
              <a:gd name="connsiteY22" fmla="*/ 2918615 h 3248026"/>
              <a:gd name="connsiteX23" fmla="*/ 0 w 2839931"/>
              <a:gd name="connsiteY23" fmla="*/ 288813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931" h="3248026">
                <a:moveTo>
                  <a:pt x="470778" y="742475"/>
                </a:moveTo>
                <a:lnTo>
                  <a:pt x="1295812" y="742475"/>
                </a:lnTo>
                <a:lnTo>
                  <a:pt x="1295812" y="1567509"/>
                </a:lnTo>
                <a:lnTo>
                  <a:pt x="470778" y="1567509"/>
                </a:lnTo>
                <a:close/>
                <a:moveTo>
                  <a:pt x="304736" y="576433"/>
                </a:moveTo>
                <a:lnTo>
                  <a:pt x="304736" y="1733551"/>
                </a:lnTo>
                <a:lnTo>
                  <a:pt x="1461854" y="1733551"/>
                </a:lnTo>
                <a:lnTo>
                  <a:pt x="1461854" y="576433"/>
                </a:lnTo>
                <a:close/>
                <a:moveTo>
                  <a:pt x="0" y="0"/>
                </a:moveTo>
                <a:lnTo>
                  <a:pt x="2523659" y="0"/>
                </a:lnTo>
                <a:lnTo>
                  <a:pt x="2541390" y="19509"/>
                </a:lnTo>
                <a:lnTo>
                  <a:pt x="2534612" y="40461"/>
                </a:lnTo>
                <a:cubicBezTo>
                  <a:pt x="2467855" y="268885"/>
                  <a:pt x="2428875" y="544254"/>
                  <a:pt x="2428875" y="840668"/>
                </a:cubicBezTo>
                <a:cubicBezTo>
                  <a:pt x="2428875" y="1433497"/>
                  <a:pt x="2584796" y="1942142"/>
                  <a:pt x="2807009" y="2159413"/>
                </a:cubicBezTo>
                <a:lnTo>
                  <a:pt x="2839931" y="2187268"/>
                </a:lnTo>
                <a:lnTo>
                  <a:pt x="2817504" y="2233824"/>
                </a:lnTo>
                <a:lnTo>
                  <a:pt x="2721158" y="2236886"/>
                </a:lnTo>
                <a:cubicBezTo>
                  <a:pt x="2048732" y="2279874"/>
                  <a:pt x="1524000" y="2637355"/>
                  <a:pt x="1524000" y="3071985"/>
                </a:cubicBezTo>
                <a:cubicBezTo>
                  <a:pt x="1524000" y="3100961"/>
                  <a:pt x="1526332" y="3129593"/>
                  <a:pt x="1530885" y="3157812"/>
                </a:cubicBezTo>
                <a:lnTo>
                  <a:pt x="1541363" y="3201031"/>
                </a:lnTo>
                <a:lnTo>
                  <a:pt x="1519668" y="3206395"/>
                </a:lnTo>
                <a:cubicBezTo>
                  <a:pt x="1390471" y="3233677"/>
                  <a:pt x="1256504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>
            <a:off x="714557" y="2247899"/>
            <a:ext cx="680375" cy="722899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4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F962E0B-789F-4BB8-A8FA-D407B43BEEA8}"/>
              </a:ext>
            </a:extLst>
          </p:cNvPr>
          <p:cNvSpPr/>
          <p:nvPr/>
        </p:nvSpPr>
        <p:spPr>
          <a:xfrm>
            <a:off x="4394010" y="2331329"/>
            <a:ext cx="2839931" cy="3248026"/>
          </a:xfrm>
          <a:custGeom>
            <a:avLst/>
            <a:gdLst>
              <a:gd name="connsiteX0" fmla="*/ 470778 w 2839931"/>
              <a:gd name="connsiteY0" fmla="*/ 742475 h 3248026"/>
              <a:gd name="connsiteX1" fmla="*/ 1295812 w 2839931"/>
              <a:gd name="connsiteY1" fmla="*/ 742475 h 3248026"/>
              <a:gd name="connsiteX2" fmla="*/ 1295812 w 2839931"/>
              <a:gd name="connsiteY2" fmla="*/ 1567509 h 3248026"/>
              <a:gd name="connsiteX3" fmla="*/ 470778 w 2839931"/>
              <a:gd name="connsiteY3" fmla="*/ 1567509 h 3248026"/>
              <a:gd name="connsiteX4" fmla="*/ 304736 w 2839931"/>
              <a:gd name="connsiteY4" fmla="*/ 576433 h 3248026"/>
              <a:gd name="connsiteX5" fmla="*/ 304736 w 2839931"/>
              <a:gd name="connsiteY5" fmla="*/ 1733551 h 3248026"/>
              <a:gd name="connsiteX6" fmla="*/ 1461854 w 2839931"/>
              <a:gd name="connsiteY6" fmla="*/ 1733551 h 3248026"/>
              <a:gd name="connsiteX7" fmla="*/ 1461854 w 2839931"/>
              <a:gd name="connsiteY7" fmla="*/ 576433 h 3248026"/>
              <a:gd name="connsiteX8" fmla="*/ 0 w 2839931"/>
              <a:gd name="connsiteY8" fmla="*/ 0 h 3248026"/>
              <a:gd name="connsiteX9" fmla="*/ 2523659 w 2839931"/>
              <a:gd name="connsiteY9" fmla="*/ 0 h 3248026"/>
              <a:gd name="connsiteX10" fmla="*/ 2541390 w 2839931"/>
              <a:gd name="connsiteY10" fmla="*/ 19509 h 3248026"/>
              <a:gd name="connsiteX11" fmla="*/ 2534612 w 2839931"/>
              <a:gd name="connsiteY11" fmla="*/ 40461 h 3248026"/>
              <a:gd name="connsiteX12" fmla="*/ 2428875 w 2839931"/>
              <a:gd name="connsiteY12" fmla="*/ 840668 h 3248026"/>
              <a:gd name="connsiteX13" fmla="*/ 2807009 w 2839931"/>
              <a:gd name="connsiteY13" fmla="*/ 2159413 h 3248026"/>
              <a:gd name="connsiteX14" fmla="*/ 2839931 w 2839931"/>
              <a:gd name="connsiteY14" fmla="*/ 2187268 h 3248026"/>
              <a:gd name="connsiteX15" fmla="*/ 2817504 w 2839931"/>
              <a:gd name="connsiteY15" fmla="*/ 2233824 h 3248026"/>
              <a:gd name="connsiteX16" fmla="*/ 2721158 w 2839931"/>
              <a:gd name="connsiteY16" fmla="*/ 2236886 h 3248026"/>
              <a:gd name="connsiteX17" fmla="*/ 1524000 w 2839931"/>
              <a:gd name="connsiteY17" fmla="*/ 3071985 h 3248026"/>
              <a:gd name="connsiteX18" fmla="*/ 1530885 w 2839931"/>
              <a:gd name="connsiteY18" fmla="*/ 3157812 h 3248026"/>
              <a:gd name="connsiteX19" fmla="*/ 1541363 w 2839931"/>
              <a:gd name="connsiteY19" fmla="*/ 3201031 h 3248026"/>
              <a:gd name="connsiteX20" fmla="*/ 1519668 w 2839931"/>
              <a:gd name="connsiteY20" fmla="*/ 3206395 h 3248026"/>
              <a:gd name="connsiteX21" fmla="*/ 1119186 w 2839931"/>
              <a:gd name="connsiteY21" fmla="*/ 3248026 h 3248026"/>
              <a:gd name="connsiteX22" fmla="*/ 40768 w 2839931"/>
              <a:gd name="connsiteY22" fmla="*/ 2918615 h 3248026"/>
              <a:gd name="connsiteX23" fmla="*/ 0 w 2839931"/>
              <a:gd name="connsiteY23" fmla="*/ 288813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931" h="3248026">
                <a:moveTo>
                  <a:pt x="470778" y="742475"/>
                </a:moveTo>
                <a:lnTo>
                  <a:pt x="1295812" y="742475"/>
                </a:lnTo>
                <a:lnTo>
                  <a:pt x="1295812" y="1567509"/>
                </a:lnTo>
                <a:lnTo>
                  <a:pt x="470778" y="1567509"/>
                </a:lnTo>
                <a:close/>
                <a:moveTo>
                  <a:pt x="304736" y="576433"/>
                </a:moveTo>
                <a:lnTo>
                  <a:pt x="304736" y="1733551"/>
                </a:lnTo>
                <a:lnTo>
                  <a:pt x="1461854" y="1733551"/>
                </a:lnTo>
                <a:lnTo>
                  <a:pt x="1461854" y="576433"/>
                </a:lnTo>
                <a:close/>
                <a:moveTo>
                  <a:pt x="0" y="0"/>
                </a:moveTo>
                <a:lnTo>
                  <a:pt x="2523659" y="0"/>
                </a:lnTo>
                <a:lnTo>
                  <a:pt x="2541390" y="19509"/>
                </a:lnTo>
                <a:lnTo>
                  <a:pt x="2534612" y="40461"/>
                </a:lnTo>
                <a:cubicBezTo>
                  <a:pt x="2467855" y="268885"/>
                  <a:pt x="2428875" y="544254"/>
                  <a:pt x="2428875" y="840668"/>
                </a:cubicBezTo>
                <a:cubicBezTo>
                  <a:pt x="2428875" y="1433497"/>
                  <a:pt x="2584796" y="1942142"/>
                  <a:pt x="2807009" y="2159413"/>
                </a:cubicBezTo>
                <a:lnTo>
                  <a:pt x="2839931" y="2187268"/>
                </a:lnTo>
                <a:lnTo>
                  <a:pt x="2817504" y="2233824"/>
                </a:lnTo>
                <a:lnTo>
                  <a:pt x="2721158" y="2236886"/>
                </a:lnTo>
                <a:cubicBezTo>
                  <a:pt x="2048732" y="2279874"/>
                  <a:pt x="1524000" y="2637355"/>
                  <a:pt x="1524000" y="3071985"/>
                </a:cubicBezTo>
                <a:cubicBezTo>
                  <a:pt x="1524000" y="3100961"/>
                  <a:pt x="1526332" y="3129593"/>
                  <a:pt x="1530885" y="3157812"/>
                </a:cubicBezTo>
                <a:lnTo>
                  <a:pt x="1541363" y="3201031"/>
                </a:lnTo>
                <a:lnTo>
                  <a:pt x="1519668" y="3206395"/>
                </a:lnTo>
                <a:cubicBezTo>
                  <a:pt x="1390471" y="3233677"/>
                  <a:pt x="1256504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7A669D-C188-4F68-8D66-74ADFF843C6E}"/>
              </a:ext>
            </a:extLst>
          </p:cNvPr>
          <p:cNvSpPr/>
          <p:nvPr/>
        </p:nvSpPr>
        <p:spPr>
          <a:xfrm>
            <a:off x="3343274" y="1485899"/>
            <a:ext cx="3690642" cy="3833985"/>
          </a:xfrm>
          <a:custGeom>
            <a:avLst/>
            <a:gdLst>
              <a:gd name="connsiteX0" fmla="*/ 2081213 w 3690642"/>
              <a:gd name="connsiteY0" fmla="*/ 0 h 3833985"/>
              <a:gd name="connsiteX1" fmla="*/ 3687178 w 3690642"/>
              <a:gd name="connsiteY1" fmla="*/ 757368 h 3833985"/>
              <a:gd name="connsiteX2" fmla="*/ 3690642 w 3690642"/>
              <a:gd name="connsiteY2" fmla="*/ 762000 h 3833985"/>
              <a:gd name="connsiteX3" fmla="*/ 3485685 w 3690642"/>
              <a:gd name="connsiteY3" fmla="*/ 762000 h 3833985"/>
              <a:gd name="connsiteX4" fmla="*/ 3445090 w 3690642"/>
              <a:gd name="connsiteY4" fmla="*/ 717334 h 3833985"/>
              <a:gd name="connsiteX5" fmla="*/ 2081212 w 3690642"/>
              <a:gd name="connsiteY5" fmla="*/ 152398 h 3833985"/>
              <a:gd name="connsiteX6" fmla="*/ 152398 w 3690642"/>
              <a:gd name="connsiteY6" fmla="*/ 2081212 h 3833985"/>
              <a:gd name="connsiteX7" fmla="*/ 854307 w 3690642"/>
              <a:gd name="connsiteY7" fmla="*/ 3569579 h 3833985"/>
              <a:gd name="connsiteX8" fmla="*/ 962026 w 3690642"/>
              <a:gd name="connsiteY8" fmla="*/ 3650130 h 3833985"/>
              <a:gd name="connsiteX9" fmla="*/ 962026 w 3690642"/>
              <a:gd name="connsiteY9" fmla="*/ 3833985 h 3833985"/>
              <a:gd name="connsiteX10" fmla="*/ 917587 w 3690642"/>
              <a:gd name="connsiteY10" fmla="*/ 3806987 h 3833985"/>
              <a:gd name="connsiteX11" fmla="*/ 0 w 3690642"/>
              <a:gd name="connsiteY11" fmla="*/ 2081213 h 3833985"/>
              <a:gd name="connsiteX12" fmla="*/ 2081213 w 3690642"/>
              <a:gd name="connsiteY12" fmla="*/ 0 h 383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0642" h="3833985">
                <a:moveTo>
                  <a:pt x="2081213" y="0"/>
                </a:moveTo>
                <a:cubicBezTo>
                  <a:pt x="2727763" y="0"/>
                  <a:pt x="3305453" y="294824"/>
                  <a:pt x="3687178" y="757368"/>
                </a:cubicBezTo>
                <a:lnTo>
                  <a:pt x="3690642" y="762000"/>
                </a:lnTo>
                <a:lnTo>
                  <a:pt x="3485685" y="762000"/>
                </a:lnTo>
                <a:lnTo>
                  <a:pt x="3445090" y="717334"/>
                </a:lnTo>
                <a:cubicBezTo>
                  <a:pt x="3096043" y="368288"/>
                  <a:pt x="2613840" y="152398"/>
                  <a:pt x="2081212" y="152398"/>
                </a:cubicBezTo>
                <a:cubicBezTo>
                  <a:pt x="1015957" y="152398"/>
                  <a:pt x="152398" y="1015957"/>
                  <a:pt x="152398" y="2081212"/>
                </a:cubicBezTo>
                <a:cubicBezTo>
                  <a:pt x="152398" y="2680418"/>
                  <a:pt x="425633" y="3215806"/>
                  <a:pt x="854307" y="3569579"/>
                </a:cubicBezTo>
                <a:lnTo>
                  <a:pt x="962026" y="3650130"/>
                </a:lnTo>
                <a:lnTo>
                  <a:pt x="962026" y="3833985"/>
                </a:lnTo>
                <a:lnTo>
                  <a:pt x="917587" y="3806987"/>
                </a:lnTo>
                <a:cubicBezTo>
                  <a:pt x="363981" y="3432979"/>
                  <a:pt x="0" y="2799602"/>
                  <a:pt x="0" y="2081213"/>
                </a:cubicBezTo>
                <a:cubicBezTo>
                  <a:pt x="0" y="931791"/>
                  <a:pt x="931791" y="0"/>
                  <a:pt x="2081213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B800A7C-EF98-4A27-8AD3-9BF5461A7F77}"/>
              </a:ext>
            </a:extLst>
          </p:cNvPr>
          <p:cNvSpPr/>
          <p:nvPr/>
        </p:nvSpPr>
        <p:spPr>
          <a:xfrm>
            <a:off x="4305301" y="2247899"/>
            <a:ext cx="2839931" cy="3248026"/>
          </a:xfrm>
          <a:custGeom>
            <a:avLst/>
            <a:gdLst>
              <a:gd name="connsiteX0" fmla="*/ 470778 w 2839931"/>
              <a:gd name="connsiteY0" fmla="*/ 742475 h 3248026"/>
              <a:gd name="connsiteX1" fmla="*/ 1295812 w 2839931"/>
              <a:gd name="connsiteY1" fmla="*/ 742475 h 3248026"/>
              <a:gd name="connsiteX2" fmla="*/ 1295812 w 2839931"/>
              <a:gd name="connsiteY2" fmla="*/ 1567509 h 3248026"/>
              <a:gd name="connsiteX3" fmla="*/ 470778 w 2839931"/>
              <a:gd name="connsiteY3" fmla="*/ 1567509 h 3248026"/>
              <a:gd name="connsiteX4" fmla="*/ 304736 w 2839931"/>
              <a:gd name="connsiteY4" fmla="*/ 576433 h 3248026"/>
              <a:gd name="connsiteX5" fmla="*/ 304736 w 2839931"/>
              <a:gd name="connsiteY5" fmla="*/ 1733551 h 3248026"/>
              <a:gd name="connsiteX6" fmla="*/ 1461854 w 2839931"/>
              <a:gd name="connsiteY6" fmla="*/ 1733551 h 3248026"/>
              <a:gd name="connsiteX7" fmla="*/ 1461854 w 2839931"/>
              <a:gd name="connsiteY7" fmla="*/ 576433 h 3248026"/>
              <a:gd name="connsiteX8" fmla="*/ 0 w 2839931"/>
              <a:gd name="connsiteY8" fmla="*/ 0 h 3248026"/>
              <a:gd name="connsiteX9" fmla="*/ 2523659 w 2839931"/>
              <a:gd name="connsiteY9" fmla="*/ 0 h 3248026"/>
              <a:gd name="connsiteX10" fmla="*/ 2541390 w 2839931"/>
              <a:gd name="connsiteY10" fmla="*/ 19509 h 3248026"/>
              <a:gd name="connsiteX11" fmla="*/ 2534612 w 2839931"/>
              <a:gd name="connsiteY11" fmla="*/ 40461 h 3248026"/>
              <a:gd name="connsiteX12" fmla="*/ 2428875 w 2839931"/>
              <a:gd name="connsiteY12" fmla="*/ 840668 h 3248026"/>
              <a:gd name="connsiteX13" fmla="*/ 2807009 w 2839931"/>
              <a:gd name="connsiteY13" fmla="*/ 2159413 h 3248026"/>
              <a:gd name="connsiteX14" fmla="*/ 2839931 w 2839931"/>
              <a:gd name="connsiteY14" fmla="*/ 2187268 h 3248026"/>
              <a:gd name="connsiteX15" fmla="*/ 2817504 w 2839931"/>
              <a:gd name="connsiteY15" fmla="*/ 2233824 h 3248026"/>
              <a:gd name="connsiteX16" fmla="*/ 2721158 w 2839931"/>
              <a:gd name="connsiteY16" fmla="*/ 2236886 h 3248026"/>
              <a:gd name="connsiteX17" fmla="*/ 1524000 w 2839931"/>
              <a:gd name="connsiteY17" fmla="*/ 3071985 h 3248026"/>
              <a:gd name="connsiteX18" fmla="*/ 1530885 w 2839931"/>
              <a:gd name="connsiteY18" fmla="*/ 3157812 h 3248026"/>
              <a:gd name="connsiteX19" fmla="*/ 1541363 w 2839931"/>
              <a:gd name="connsiteY19" fmla="*/ 3201031 h 3248026"/>
              <a:gd name="connsiteX20" fmla="*/ 1519668 w 2839931"/>
              <a:gd name="connsiteY20" fmla="*/ 3206395 h 3248026"/>
              <a:gd name="connsiteX21" fmla="*/ 1119186 w 2839931"/>
              <a:gd name="connsiteY21" fmla="*/ 3248026 h 3248026"/>
              <a:gd name="connsiteX22" fmla="*/ 40768 w 2839931"/>
              <a:gd name="connsiteY22" fmla="*/ 2918615 h 3248026"/>
              <a:gd name="connsiteX23" fmla="*/ 0 w 2839931"/>
              <a:gd name="connsiteY23" fmla="*/ 2888130 h 32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931" h="3248026">
                <a:moveTo>
                  <a:pt x="470778" y="742475"/>
                </a:moveTo>
                <a:lnTo>
                  <a:pt x="1295812" y="742475"/>
                </a:lnTo>
                <a:lnTo>
                  <a:pt x="1295812" y="1567509"/>
                </a:lnTo>
                <a:lnTo>
                  <a:pt x="470778" y="1567509"/>
                </a:lnTo>
                <a:close/>
                <a:moveTo>
                  <a:pt x="304736" y="576433"/>
                </a:moveTo>
                <a:lnTo>
                  <a:pt x="304736" y="1733551"/>
                </a:lnTo>
                <a:lnTo>
                  <a:pt x="1461854" y="1733551"/>
                </a:lnTo>
                <a:lnTo>
                  <a:pt x="1461854" y="576433"/>
                </a:lnTo>
                <a:close/>
                <a:moveTo>
                  <a:pt x="0" y="0"/>
                </a:moveTo>
                <a:lnTo>
                  <a:pt x="2523659" y="0"/>
                </a:lnTo>
                <a:lnTo>
                  <a:pt x="2541390" y="19509"/>
                </a:lnTo>
                <a:lnTo>
                  <a:pt x="2534612" y="40461"/>
                </a:lnTo>
                <a:cubicBezTo>
                  <a:pt x="2467855" y="268885"/>
                  <a:pt x="2428875" y="544254"/>
                  <a:pt x="2428875" y="840668"/>
                </a:cubicBezTo>
                <a:cubicBezTo>
                  <a:pt x="2428875" y="1433497"/>
                  <a:pt x="2584796" y="1942142"/>
                  <a:pt x="2807009" y="2159413"/>
                </a:cubicBezTo>
                <a:lnTo>
                  <a:pt x="2839931" y="2187268"/>
                </a:lnTo>
                <a:lnTo>
                  <a:pt x="2817504" y="2233824"/>
                </a:lnTo>
                <a:lnTo>
                  <a:pt x="2721158" y="2236886"/>
                </a:lnTo>
                <a:cubicBezTo>
                  <a:pt x="2048732" y="2279874"/>
                  <a:pt x="1524000" y="2637355"/>
                  <a:pt x="1524000" y="3071985"/>
                </a:cubicBezTo>
                <a:cubicBezTo>
                  <a:pt x="1524000" y="3100961"/>
                  <a:pt x="1526332" y="3129593"/>
                  <a:pt x="1530885" y="3157812"/>
                </a:cubicBezTo>
                <a:lnTo>
                  <a:pt x="1541363" y="3201031"/>
                </a:lnTo>
                <a:lnTo>
                  <a:pt x="1519668" y="3206395"/>
                </a:lnTo>
                <a:cubicBezTo>
                  <a:pt x="1390471" y="3233677"/>
                  <a:pt x="1256504" y="3248026"/>
                  <a:pt x="1119186" y="3248026"/>
                </a:cubicBezTo>
                <a:cubicBezTo>
                  <a:pt x="719716" y="3248026"/>
                  <a:pt x="348608" y="3126588"/>
                  <a:pt x="40768" y="2918615"/>
                </a:cubicBezTo>
                <a:lnTo>
                  <a:pt x="0" y="288813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67295A-B10C-45B4-8B93-D3672AB6B5DE}"/>
              </a:ext>
            </a:extLst>
          </p:cNvPr>
          <p:cNvSpPr/>
          <p:nvPr/>
        </p:nvSpPr>
        <p:spPr>
          <a:xfrm rot="2737133">
            <a:off x="791747" y="838984"/>
            <a:ext cx="513354" cy="545439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EBEB17A-2BF2-4CCF-83B7-4DFA9C2E23D7}"/>
              </a:ext>
            </a:extLst>
          </p:cNvPr>
          <p:cNvSpPr/>
          <p:nvPr/>
        </p:nvSpPr>
        <p:spPr>
          <a:xfrm rot="13549542">
            <a:off x="768299" y="751021"/>
            <a:ext cx="513354" cy="545439"/>
          </a:xfrm>
          <a:custGeom>
            <a:avLst/>
            <a:gdLst>
              <a:gd name="connsiteX0" fmla="*/ 2523659 w 3200400"/>
              <a:gd name="connsiteY0" fmla="*/ 0 h 3400426"/>
              <a:gd name="connsiteX1" fmla="*/ 2728616 w 3200400"/>
              <a:gd name="connsiteY1" fmla="*/ 0 h 3400426"/>
              <a:gd name="connsiteX2" fmla="*/ 2844961 w 3200400"/>
              <a:gd name="connsiteY2" fmla="*/ 155587 h 3400426"/>
              <a:gd name="connsiteX3" fmla="*/ 3200400 w 3200400"/>
              <a:gd name="connsiteY3" fmla="*/ 1319213 h 3400426"/>
              <a:gd name="connsiteX4" fmla="*/ 1119187 w 3200400"/>
              <a:gd name="connsiteY4" fmla="*/ 3400426 h 3400426"/>
              <a:gd name="connsiteX5" fmla="*/ 127157 w 3200400"/>
              <a:gd name="connsiteY5" fmla="*/ 3149235 h 3400426"/>
              <a:gd name="connsiteX6" fmla="*/ 0 w 3200400"/>
              <a:gd name="connsiteY6" fmla="*/ 3071985 h 3400426"/>
              <a:gd name="connsiteX7" fmla="*/ 0 w 3200400"/>
              <a:gd name="connsiteY7" fmla="*/ 2888130 h 3400426"/>
              <a:gd name="connsiteX8" fmla="*/ 40768 w 3200400"/>
              <a:gd name="connsiteY8" fmla="*/ 2918615 h 3400426"/>
              <a:gd name="connsiteX9" fmla="*/ 1119186 w 3200400"/>
              <a:gd name="connsiteY9" fmla="*/ 3248026 h 3400426"/>
              <a:gd name="connsiteX10" fmla="*/ 3048000 w 3200400"/>
              <a:gd name="connsiteY10" fmla="*/ 1319212 h 3400426"/>
              <a:gd name="connsiteX11" fmla="*/ 2607553 w 3200400"/>
              <a:gd name="connsiteY11" fmla="*/ 92307 h 3400426"/>
              <a:gd name="connsiteX12" fmla="*/ 2523659 w 3200400"/>
              <a:gd name="connsiteY12" fmla="*/ 0 h 340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400" h="3400426">
                <a:moveTo>
                  <a:pt x="2523659" y="0"/>
                </a:moveTo>
                <a:lnTo>
                  <a:pt x="2728616" y="0"/>
                </a:lnTo>
                <a:lnTo>
                  <a:pt x="2844961" y="155587"/>
                </a:lnTo>
                <a:cubicBezTo>
                  <a:pt x="3069367" y="487751"/>
                  <a:pt x="3200400" y="888180"/>
                  <a:pt x="3200400" y="1319213"/>
                </a:cubicBezTo>
                <a:cubicBezTo>
                  <a:pt x="3200400" y="2468635"/>
                  <a:pt x="2268609" y="3400426"/>
                  <a:pt x="1119187" y="3400426"/>
                </a:cubicBezTo>
                <a:cubicBezTo>
                  <a:pt x="759993" y="3400426"/>
                  <a:pt x="422052" y="3309431"/>
                  <a:pt x="127157" y="3149235"/>
                </a:cubicBezTo>
                <a:lnTo>
                  <a:pt x="0" y="3071985"/>
                </a:lnTo>
                <a:lnTo>
                  <a:pt x="0" y="2888130"/>
                </a:lnTo>
                <a:lnTo>
                  <a:pt x="40768" y="2918615"/>
                </a:lnTo>
                <a:cubicBezTo>
                  <a:pt x="348608" y="3126588"/>
                  <a:pt x="719716" y="3248026"/>
                  <a:pt x="1119186" y="3248026"/>
                </a:cubicBezTo>
                <a:cubicBezTo>
                  <a:pt x="2184441" y="3248026"/>
                  <a:pt x="3048000" y="2384467"/>
                  <a:pt x="3048000" y="1319212"/>
                </a:cubicBezTo>
                <a:cubicBezTo>
                  <a:pt x="3048000" y="853163"/>
                  <a:pt x="2882710" y="425720"/>
                  <a:pt x="2607553" y="92307"/>
                </a:cubicBezTo>
                <a:lnTo>
                  <a:pt x="2523659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64536D-6BF2-4D73-B792-821934E0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89" y="910793"/>
            <a:ext cx="3913971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任意多边形: 形状 353">
            <a:extLst>
              <a:ext uri="{FF2B5EF4-FFF2-40B4-BE49-F238E27FC236}">
                <a16:creationId xmlns:a16="http://schemas.microsoft.com/office/drawing/2014/main" id="{0B51802B-3E0C-4CC1-BB1A-4D1E0FECC30D}"/>
              </a:ext>
            </a:extLst>
          </p:cNvPr>
          <p:cNvSpPr/>
          <p:nvPr/>
        </p:nvSpPr>
        <p:spPr>
          <a:xfrm rot="15604671">
            <a:off x="4462481" y="87860"/>
            <a:ext cx="2147399" cy="1938127"/>
          </a:xfrm>
          <a:custGeom>
            <a:avLst/>
            <a:gdLst>
              <a:gd name="connsiteX0" fmla="*/ 2091450 w 2147399"/>
              <a:gd name="connsiteY0" fmla="*/ 1095251 h 1938127"/>
              <a:gd name="connsiteX1" fmla="*/ 2070445 w 2147399"/>
              <a:gd name="connsiteY1" fmla="*/ 1187544 h 1938127"/>
              <a:gd name="connsiteX2" fmla="*/ 2069065 w 2147399"/>
              <a:gd name="connsiteY2" fmla="*/ 1191658 h 1938127"/>
              <a:gd name="connsiteX3" fmla="*/ 776369 w 2147399"/>
              <a:gd name="connsiteY3" fmla="*/ 1920506 h 1938127"/>
              <a:gd name="connsiteX4" fmla="*/ 165797 w 2147399"/>
              <a:gd name="connsiteY4" fmla="*/ 1609441 h 1938127"/>
              <a:gd name="connsiteX5" fmla="*/ 100800 w 2147399"/>
              <a:gd name="connsiteY5" fmla="*/ 1540070 h 1938127"/>
              <a:gd name="connsiteX6" fmla="*/ 59807 w 2147399"/>
              <a:gd name="connsiteY6" fmla="*/ 1403349 h 1938127"/>
              <a:gd name="connsiteX7" fmla="*/ 18275 w 2147399"/>
              <a:gd name="connsiteY7" fmla="*/ 1224745 h 1938127"/>
              <a:gd name="connsiteX8" fmla="*/ 0 w 2147399"/>
              <a:gd name="connsiteY8" fmla="*/ 1117495 h 1938127"/>
              <a:gd name="connsiteX9" fmla="*/ 500240 w 2147399"/>
              <a:gd name="connsiteY9" fmla="*/ 1205000 h 1938127"/>
              <a:gd name="connsiteX10" fmla="*/ 540439 w 2147399"/>
              <a:gd name="connsiteY10" fmla="*/ 975200 h 1938127"/>
              <a:gd name="connsiteX11" fmla="*/ 579309 w 2147399"/>
              <a:gd name="connsiteY11" fmla="*/ 973459 h 1938127"/>
              <a:gd name="connsiteX12" fmla="*/ 640321 w 2147399"/>
              <a:gd name="connsiteY12" fmla="*/ 990171 h 1938127"/>
              <a:gd name="connsiteX13" fmla="*/ 653879 w 2147399"/>
              <a:gd name="connsiteY13" fmla="*/ 992523 h 1938127"/>
              <a:gd name="connsiteX14" fmla="*/ 759432 w 2147399"/>
              <a:gd name="connsiteY14" fmla="*/ 1039293 h 1938127"/>
              <a:gd name="connsiteX15" fmla="*/ 1477722 w 2147399"/>
              <a:gd name="connsiteY15" fmla="*/ 1020804 h 1938127"/>
              <a:gd name="connsiteX16" fmla="*/ 1881610 w 2147399"/>
              <a:gd name="connsiteY16" fmla="*/ 49656 h 1938127"/>
              <a:gd name="connsiteX17" fmla="*/ 1875569 w 2147399"/>
              <a:gd name="connsiteY17" fmla="*/ 0 h 1938127"/>
              <a:gd name="connsiteX18" fmla="*/ 1938954 w 2147399"/>
              <a:gd name="connsiteY18" fmla="*/ 82151 h 1938127"/>
              <a:gd name="connsiteX19" fmla="*/ 2141905 w 2147399"/>
              <a:gd name="connsiteY19" fmla="*/ 607704 h 1938127"/>
              <a:gd name="connsiteX20" fmla="*/ 2147399 w 2147399"/>
              <a:gd name="connsiteY20" fmla="*/ 678758 h 1938127"/>
              <a:gd name="connsiteX21" fmla="*/ 2146197 w 2147399"/>
              <a:gd name="connsiteY21" fmla="*/ 700629 h 1938127"/>
              <a:gd name="connsiteX22" fmla="*/ 2091450 w 2147399"/>
              <a:gd name="connsiteY22" fmla="*/ 1095251 h 193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47399" h="1938127">
                <a:moveTo>
                  <a:pt x="2091450" y="1095251"/>
                </a:moveTo>
                <a:lnTo>
                  <a:pt x="2070445" y="1187544"/>
                </a:lnTo>
                <a:lnTo>
                  <a:pt x="2069065" y="1191658"/>
                </a:lnTo>
                <a:cubicBezTo>
                  <a:pt x="1868949" y="1701655"/>
                  <a:pt x="1334063" y="2018061"/>
                  <a:pt x="776369" y="1920506"/>
                </a:cubicBezTo>
                <a:cubicBezTo>
                  <a:pt x="537357" y="1878696"/>
                  <a:pt x="328097" y="1766790"/>
                  <a:pt x="165797" y="1609441"/>
                </a:cubicBezTo>
                <a:lnTo>
                  <a:pt x="100800" y="1540070"/>
                </a:lnTo>
                <a:lnTo>
                  <a:pt x="59807" y="1403349"/>
                </a:lnTo>
                <a:cubicBezTo>
                  <a:pt x="44422" y="1345395"/>
                  <a:pt x="30549" y="1285803"/>
                  <a:pt x="18275" y="1224745"/>
                </a:cubicBezTo>
                <a:lnTo>
                  <a:pt x="0" y="1117495"/>
                </a:lnTo>
                <a:lnTo>
                  <a:pt x="500240" y="1205000"/>
                </a:lnTo>
                <a:lnTo>
                  <a:pt x="540439" y="975200"/>
                </a:lnTo>
                <a:lnTo>
                  <a:pt x="579309" y="973459"/>
                </a:lnTo>
                <a:lnTo>
                  <a:pt x="640321" y="990171"/>
                </a:lnTo>
                <a:lnTo>
                  <a:pt x="653879" y="992523"/>
                </a:lnTo>
                <a:lnTo>
                  <a:pt x="759432" y="1039293"/>
                </a:lnTo>
                <a:cubicBezTo>
                  <a:pt x="1012739" y="1137621"/>
                  <a:pt x="1267411" y="1139052"/>
                  <a:pt x="1477722" y="1020804"/>
                </a:cubicBezTo>
                <a:cubicBezTo>
                  <a:pt x="1778166" y="851878"/>
                  <a:pt x="1916969" y="478688"/>
                  <a:pt x="1881610" y="49656"/>
                </a:cubicBezTo>
                <a:lnTo>
                  <a:pt x="1875569" y="0"/>
                </a:lnTo>
                <a:lnTo>
                  <a:pt x="1938954" y="82151"/>
                </a:lnTo>
                <a:cubicBezTo>
                  <a:pt x="2046520" y="236239"/>
                  <a:pt x="2117490" y="416179"/>
                  <a:pt x="2141905" y="607704"/>
                </a:cubicBezTo>
                <a:lnTo>
                  <a:pt x="2147399" y="678758"/>
                </a:lnTo>
                <a:lnTo>
                  <a:pt x="2146197" y="700629"/>
                </a:lnTo>
                <a:cubicBezTo>
                  <a:pt x="2134920" y="836812"/>
                  <a:pt x="2116413" y="968799"/>
                  <a:pt x="2091450" y="109525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ED9FF26A-33F7-4B36-A8E4-8688AC17CC60}"/>
              </a:ext>
            </a:extLst>
          </p:cNvPr>
          <p:cNvSpPr/>
          <p:nvPr/>
        </p:nvSpPr>
        <p:spPr>
          <a:xfrm rot="15604671">
            <a:off x="3515765" y="116753"/>
            <a:ext cx="342791" cy="862081"/>
          </a:xfrm>
          <a:custGeom>
            <a:avLst/>
            <a:gdLst>
              <a:gd name="connsiteX0" fmla="*/ 342791 w 342791"/>
              <a:gd name="connsiteY0" fmla="*/ 778764 h 862081"/>
              <a:gd name="connsiteX1" fmla="*/ 223572 w 342791"/>
              <a:gd name="connsiteY1" fmla="*/ 836731 h 862081"/>
              <a:gd name="connsiteX2" fmla="*/ 154148 w 342791"/>
              <a:gd name="connsiteY2" fmla="*/ 862081 h 862081"/>
              <a:gd name="connsiteX3" fmla="*/ 152065 w 342791"/>
              <a:gd name="connsiteY3" fmla="*/ 731876 h 862081"/>
              <a:gd name="connsiteX4" fmla="*/ 22460 w 342791"/>
              <a:gd name="connsiteY4" fmla="*/ 64722 h 862081"/>
              <a:gd name="connsiteX5" fmla="*/ 0 w 342791"/>
              <a:gd name="connsiteY5" fmla="*/ 0 h 862081"/>
              <a:gd name="connsiteX6" fmla="*/ 77164 w 342791"/>
              <a:gd name="connsiteY6" fmla="*/ 112595 h 862081"/>
              <a:gd name="connsiteX7" fmla="*/ 328749 w 342791"/>
              <a:gd name="connsiteY7" fmla="*/ 718381 h 862081"/>
              <a:gd name="connsiteX8" fmla="*/ 342791 w 342791"/>
              <a:gd name="connsiteY8" fmla="*/ 778764 h 86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791" h="862081">
                <a:moveTo>
                  <a:pt x="342791" y="778764"/>
                </a:moveTo>
                <a:lnTo>
                  <a:pt x="223572" y="836731"/>
                </a:lnTo>
                <a:lnTo>
                  <a:pt x="154148" y="862081"/>
                </a:lnTo>
                <a:lnTo>
                  <a:pt x="152065" y="731876"/>
                </a:lnTo>
                <a:cubicBezTo>
                  <a:pt x="140829" y="527539"/>
                  <a:pt x="97405" y="301118"/>
                  <a:pt x="22460" y="64722"/>
                </a:cubicBezTo>
                <a:lnTo>
                  <a:pt x="0" y="0"/>
                </a:lnTo>
                <a:lnTo>
                  <a:pt x="77164" y="112595"/>
                </a:lnTo>
                <a:cubicBezTo>
                  <a:pt x="181478" y="280956"/>
                  <a:pt x="267209" y="486564"/>
                  <a:pt x="328749" y="718381"/>
                </a:cubicBezTo>
                <a:lnTo>
                  <a:pt x="342791" y="7787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2" name="任意多边形: 形状 351">
            <a:extLst>
              <a:ext uri="{FF2B5EF4-FFF2-40B4-BE49-F238E27FC236}">
                <a16:creationId xmlns:a16="http://schemas.microsoft.com/office/drawing/2014/main" id="{DCEC346F-E8D9-448A-9E72-69CF6B901221}"/>
              </a:ext>
            </a:extLst>
          </p:cNvPr>
          <p:cNvSpPr/>
          <p:nvPr/>
        </p:nvSpPr>
        <p:spPr>
          <a:xfrm rot="15604671">
            <a:off x="4370290" y="400468"/>
            <a:ext cx="33213" cy="120616"/>
          </a:xfrm>
          <a:custGeom>
            <a:avLst/>
            <a:gdLst>
              <a:gd name="connsiteX0" fmla="*/ 33213 w 33213"/>
              <a:gd name="connsiteY0" fmla="*/ 120616 h 120616"/>
              <a:gd name="connsiteX1" fmla="*/ 27745 w 33213"/>
              <a:gd name="connsiteY1" fmla="*/ 113529 h 120616"/>
              <a:gd name="connsiteX2" fmla="*/ 0 w 33213"/>
              <a:gd name="connsiteY2" fmla="*/ 83917 h 120616"/>
              <a:gd name="connsiteX3" fmla="*/ 2815 w 33213"/>
              <a:gd name="connsiteY3" fmla="*/ 74264 h 120616"/>
              <a:gd name="connsiteX4" fmla="*/ 15454 w 33213"/>
              <a:gd name="connsiteY4" fmla="*/ 0 h 120616"/>
              <a:gd name="connsiteX5" fmla="*/ 23410 w 33213"/>
              <a:gd name="connsiteY5" fmla="*/ 40036 h 120616"/>
              <a:gd name="connsiteX6" fmla="*/ 33213 w 33213"/>
              <a:gd name="connsiteY6" fmla="*/ 120616 h 12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13" h="120616">
                <a:moveTo>
                  <a:pt x="33213" y="120616"/>
                </a:moveTo>
                <a:lnTo>
                  <a:pt x="27745" y="113529"/>
                </a:lnTo>
                <a:lnTo>
                  <a:pt x="0" y="83917"/>
                </a:lnTo>
                <a:lnTo>
                  <a:pt x="2815" y="74264"/>
                </a:lnTo>
                <a:lnTo>
                  <a:pt x="15454" y="0"/>
                </a:lnTo>
                <a:lnTo>
                  <a:pt x="23410" y="40036"/>
                </a:lnTo>
                <a:lnTo>
                  <a:pt x="33213" y="12061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1" name="任意多边形: 形状 350">
            <a:extLst>
              <a:ext uri="{FF2B5EF4-FFF2-40B4-BE49-F238E27FC236}">
                <a16:creationId xmlns:a16="http://schemas.microsoft.com/office/drawing/2014/main" id="{8C4B59CD-5DD0-410F-92F4-EC9B5BCEB09C}"/>
              </a:ext>
            </a:extLst>
          </p:cNvPr>
          <p:cNvSpPr/>
          <p:nvPr/>
        </p:nvSpPr>
        <p:spPr>
          <a:xfrm rot="15604671">
            <a:off x="4192986" y="397018"/>
            <a:ext cx="64163" cy="212915"/>
          </a:xfrm>
          <a:custGeom>
            <a:avLst/>
            <a:gdLst>
              <a:gd name="connsiteX0" fmla="*/ 45104 w 64163"/>
              <a:gd name="connsiteY0" fmla="*/ 212915 h 212915"/>
              <a:gd name="connsiteX1" fmla="*/ 26690 w 64163"/>
              <a:gd name="connsiteY1" fmla="*/ 120256 h 212915"/>
              <a:gd name="connsiteX2" fmla="*/ 0 w 64163"/>
              <a:gd name="connsiteY2" fmla="*/ 23321 h 212915"/>
              <a:gd name="connsiteX3" fmla="*/ 63864 w 64163"/>
              <a:gd name="connsiteY3" fmla="*/ 0 h 212915"/>
              <a:gd name="connsiteX4" fmla="*/ 64163 w 64163"/>
              <a:gd name="connsiteY4" fmla="*/ 18718 h 212915"/>
              <a:gd name="connsiteX5" fmla="*/ 54412 w 64163"/>
              <a:gd name="connsiteY5" fmla="*/ 158224 h 212915"/>
              <a:gd name="connsiteX6" fmla="*/ 45104 w 64163"/>
              <a:gd name="connsiteY6" fmla="*/ 212915 h 21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63" h="212915">
                <a:moveTo>
                  <a:pt x="45104" y="212915"/>
                </a:moveTo>
                <a:lnTo>
                  <a:pt x="26690" y="120256"/>
                </a:lnTo>
                <a:lnTo>
                  <a:pt x="0" y="23321"/>
                </a:lnTo>
                <a:lnTo>
                  <a:pt x="63864" y="0"/>
                </a:lnTo>
                <a:lnTo>
                  <a:pt x="64163" y="18718"/>
                </a:lnTo>
                <a:cubicBezTo>
                  <a:pt x="62938" y="66852"/>
                  <a:pt x="59691" y="113418"/>
                  <a:pt x="54412" y="158224"/>
                </a:cubicBezTo>
                <a:lnTo>
                  <a:pt x="45104" y="2129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013BFC45-3A7A-4BCC-AF57-6B8A74FA0B4D}"/>
              </a:ext>
            </a:extLst>
          </p:cNvPr>
          <p:cNvSpPr/>
          <p:nvPr/>
        </p:nvSpPr>
        <p:spPr>
          <a:xfrm rot="15604671">
            <a:off x="4446776" y="298965"/>
            <a:ext cx="212332" cy="514802"/>
          </a:xfrm>
          <a:custGeom>
            <a:avLst/>
            <a:gdLst>
              <a:gd name="connsiteX0" fmla="*/ 212332 w 212332"/>
              <a:gd name="connsiteY0" fmla="*/ 133918 h 514802"/>
              <a:gd name="connsiteX1" fmla="*/ 180943 w 212332"/>
              <a:gd name="connsiteY1" fmla="*/ 241534 h 514802"/>
              <a:gd name="connsiteX2" fmla="*/ 4161 w 212332"/>
              <a:gd name="connsiteY2" fmla="*/ 511866 h 514802"/>
              <a:gd name="connsiteX3" fmla="*/ 0 w 212332"/>
              <a:gd name="connsiteY3" fmla="*/ 514802 h 514802"/>
              <a:gd name="connsiteX4" fmla="*/ 3756 w 212332"/>
              <a:gd name="connsiteY4" fmla="*/ 494020 h 514802"/>
              <a:gd name="connsiteX5" fmla="*/ 9919 w 212332"/>
              <a:gd name="connsiteY5" fmla="*/ 261495 h 514802"/>
              <a:gd name="connsiteX6" fmla="*/ 2371 w 212332"/>
              <a:gd name="connsiteY6" fmla="*/ 192634 h 514802"/>
              <a:gd name="connsiteX7" fmla="*/ 38080 w 212332"/>
              <a:gd name="connsiteY7" fmla="*/ 114221 h 514802"/>
              <a:gd name="connsiteX8" fmla="*/ 68501 w 212332"/>
              <a:gd name="connsiteY8" fmla="*/ 4002 h 514802"/>
              <a:gd name="connsiteX9" fmla="*/ 69041 w 212332"/>
              <a:gd name="connsiteY9" fmla="*/ 0 h 514802"/>
              <a:gd name="connsiteX10" fmla="*/ 77938 w 212332"/>
              <a:gd name="connsiteY10" fmla="*/ 6409 h 514802"/>
              <a:gd name="connsiteX11" fmla="*/ 162922 w 212332"/>
              <a:gd name="connsiteY11" fmla="*/ 81183 h 514802"/>
              <a:gd name="connsiteX12" fmla="*/ 212332 w 212332"/>
              <a:gd name="connsiteY12" fmla="*/ 133918 h 51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332" h="514802">
                <a:moveTo>
                  <a:pt x="212332" y="133918"/>
                </a:moveTo>
                <a:lnTo>
                  <a:pt x="180943" y="241534"/>
                </a:lnTo>
                <a:cubicBezTo>
                  <a:pt x="140589" y="352580"/>
                  <a:pt x="81756" y="444393"/>
                  <a:pt x="4161" y="511866"/>
                </a:cubicBezTo>
                <a:lnTo>
                  <a:pt x="0" y="514802"/>
                </a:lnTo>
                <a:lnTo>
                  <a:pt x="3756" y="494020"/>
                </a:lnTo>
                <a:cubicBezTo>
                  <a:pt x="13162" y="419663"/>
                  <a:pt x="15191" y="341758"/>
                  <a:pt x="9919" y="261495"/>
                </a:cubicBezTo>
                <a:lnTo>
                  <a:pt x="2371" y="192634"/>
                </a:lnTo>
                <a:lnTo>
                  <a:pt x="38080" y="114221"/>
                </a:lnTo>
                <a:cubicBezTo>
                  <a:pt x="50595" y="79411"/>
                  <a:pt x="60723" y="42610"/>
                  <a:pt x="68501" y="4002"/>
                </a:cubicBezTo>
                <a:lnTo>
                  <a:pt x="69041" y="0"/>
                </a:lnTo>
                <a:lnTo>
                  <a:pt x="77938" y="6409"/>
                </a:lnTo>
                <a:cubicBezTo>
                  <a:pt x="107517" y="29996"/>
                  <a:pt x="135871" y="54958"/>
                  <a:pt x="162922" y="81183"/>
                </a:cubicBezTo>
                <a:lnTo>
                  <a:pt x="212332" y="1339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任意多边形: 形状 348">
            <a:extLst>
              <a:ext uri="{FF2B5EF4-FFF2-40B4-BE49-F238E27FC236}">
                <a16:creationId xmlns:a16="http://schemas.microsoft.com/office/drawing/2014/main" id="{83D9E70B-94F3-42CE-93FF-6FA0F295C841}"/>
              </a:ext>
            </a:extLst>
          </p:cNvPr>
          <p:cNvSpPr/>
          <p:nvPr/>
        </p:nvSpPr>
        <p:spPr>
          <a:xfrm rot="15604671">
            <a:off x="3964572" y="461039"/>
            <a:ext cx="116570" cy="339090"/>
          </a:xfrm>
          <a:custGeom>
            <a:avLst/>
            <a:gdLst>
              <a:gd name="connsiteX0" fmla="*/ 116570 w 116570"/>
              <a:gd name="connsiteY0" fmla="*/ 307496 h 339090"/>
              <a:gd name="connsiteX1" fmla="*/ 63026 w 116570"/>
              <a:gd name="connsiteY1" fmla="*/ 327047 h 339090"/>
              <a:gd name="connsiteX2" fmla="*/ 17495 w 116570"/>
              <a:gd name="connsiteY2" fmla="*/ 339090 h 339090"/>
              <a:gd name="connsiteX3" fmla="*/ 18716 w 116570"/>
              <a:gd name="connsiteY3" fmla="*/ 330033 h 339090"/>
              <a:gd name="connsiteX4" fmla="*/ 10010 w 116570"/>
              <a:gd name="connsiteY4" fmla="*/ 59846 h 339090"/>
              <a:gd name="connsiteX5" fmla="*/ 0 w 116570"/>
              <a:gd name="connsiteY5" fmla="*/ 0 h 339090"/>
              <a:gd name="connsiteX6" fmla="*/ 252 w 116570"/>
              <a:gd name="connsiteY6" fmla="*/ 487 h 339090"/>
              <a:gd name="connsiteX7" fmla="*/ 106291 w 116570"/>
              <a:gd name="connsiteY7" fmla="*/ 270164 h 339090"/>
              <a:gd name="connsiteX8" fmla="*/ 116570 w 116570"/>
              <a:gd name="connsiteY8" fmla="*/ 307496 h 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570" h="339090">
                <a:moveTo>
                  <a:pt x="116570" y="307496"/>
                </a:moveTo>
                <a:lnTo>
                  <a:pt x="63026" y="327047"/>
                </a:lnTo>
                <a:lnTo>
                  <a:pt x="17495" y="339090"/>
                </a:lnTo>
                <a:lnTo>
                  <a:pt x="18716" y="330033"/>
                </a:lnTo>
                <a:cubicBezTo>
                  <a:pt x="24954" y="245960"/>
                  <a:pt x="21949" y="155404"/>
                  <a:pt x="10010" y="59846"/>
                </a:cubicBezTo>
                <a:lnTo>
                  <a:pt x="0" y="0"/>
                </a:lnTo>
                <a:lnTo>
                  <a:pt x="252" y="487"/>
                </a:lnTo>
                <a:cubicBezTo>
                  <a:pt x="42781" y="90040"/>
                  <a:pt x="78094" y="180329"/>
                  <a:pt x="106291" y="270164"/>
                </a:cubicBezTo>
                <a:lnTo>
                  <a:pt x="116570" y="30749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200ED4E5-411F-4723-8FC9-C72C20BA08B4}"/>
              </a:ext>
            </a:extLst>
          </p:cNvPr>
          <p:cNvSpPr/>
          <p:nvPr/>
        </p:nvSpPr>
        <p:spPr>
          <a:xfrm rot="15604671">
            <a:off x="4736646" y="721489"/>
            <a:ext cx="1014084" cy="673134"/>
          </a:xfrm>
          <a:custGeom>
            <a:avLst/>
            <a:gdLst>
              <a:gd name="connsiteX0" fmla="*/ 1014084 w 1014084"/>
              <a:gd name="connsiteY0" fmla="*/ 0 h 673134"/>
              <a:gd name="connsiteX1" fmla="*/ 998188 w 1014084"/>
              <a:gd name="connsiteY1" fmla="*/ 87945 h 673134"/>
              <a:gd name="connsiteX2" fmla="*/ 731874 w 1014084"/>
              <a:gd name="connsiteY2" fmla="*/ 520549 h 673134"/>
              <a:gd name="connsiteX3" fmla="*/ 137069 w 1014084"/>
              <a:gd name="connsiteY3" fmla="*/ 665536 h 673134"/>
              <a:gd name="connsiteX4" fmla="*/ 37939 w 1014084"/>
              <a:gd name="connsiteY4" fmla="*/ 648338 h 673134"/>
              <a:gd name="connsiteX5" fmla="*/ 35150 w 1014084"/>
              <a:gd name="connsiteY5" fmla="*/ 647103 h 673134"/>
              <a:gd name="connsiteX6" fmla="*/ 0 w 1014084"/>
              <a:gd name="connsiteY6" fmla="*/ 627634 h 673134"/>
              <a:gd name="connsiteX7" fmla="*/ 23370 w 1014084"/>
              <a:gd name="connsiteY7" fmla="*/ 626587 h 673134"/>
              <a:gd name="connsiteX8" fmla="*/ 401016 w 1014084"/>
              <a:gd name="connsiteY8" fmla="*/ 478872 h 673134"/>
              <a:gd name="connsiteX9" fmla="*/ 636553 w 1014084"/>
              <a:gd name="connsiteY9" fmla="*/ 148782 h 673134"/>
              <a:gd name="connsiteX10" fmla="*/ 644650 w 1014084"/>
              <a:gd name="connsiteY10" fmla="*/ 121812 h 673134"/>
              <a:gd name="connsiteX11" fmla="*/ 738763 w 1014084"/>
              <a:gd name="connsiteY11" fmla="*/ 118925 h 673134"/>
              <a:gd name="connsiteX12" fmla="*/ 934386 w 1014084"/>
              <a:gd name="connsiteY12" fmla="*/ 56234 h 673134"/>
              <a:gd name="connsiteX13" fmla="*/ 1014084 w 1014084"/>
              <a:gd name="connsiteY13" fmla="*/ 0 h 67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4084" h="673134">
                <a:moveTo>
                  <a:pt x="1014084" y="0"/>
                </a:moveTo>
                <a:lnTo>
                  <a:pt x="998188" y="87945"/>
                </a:lnTo>
                <a:cubicBezTo>
                  <a:pt x="956179" y="264227"/>
                  <a:pt x="867815" y="414621"/>
                  <a:pt x="731874" y="520549"/>
                </a:cubicBezTo>
                <a:cubicBezTo>
                  <a:pt x="568746" y="647663"/>
                  <a:pt x="360272" y="692695"/>
                  <a:pt x="137069" y="665536"/>
                </a:cubicBezTo>
                <a:lnTo>
                  <a:pt x="37939" y="648338"/>
                </a:lnTo>
                <a:lnTo>
                  <a:pt x="35150" y="647103"/>
                </a:lnTo>
                <a:lnTo>
                  <a:pt x="0" y="627634"/>
                </a:lnTo>
                <a:lnTo>
                  <a:pt x="23370" y="626587"/>
                </a:lnTo>
                <a:cubicBezTo>
                  <a:pt x="163358" y="611876"/>
                  <a:pt x="292263" y="563614"/>
                  <a:pt x="401016" y="478872"/>
                </a:cubicBezTo>
                <a:cubicBezTo>
                  <a:pt x="509768" y="394129"/>
                  <a:pt x="588072" y="280928"/>
                  <a:pt x="636553" y="148782"/>
                </a:cubicBezTo>
                <a:lnTo>
                  <a:pt x="644650" y="121812"/>
                </a:lnTo>
                <a:lnTo>
                  <a:pt x="738763" y="118925"/>
                </a:lnTo>
                <a:cubicBezTo>
                  <a:pt x="808673" y="110630"/>
                  <a:pt x="874297" y="90020"/>
                  <a:pt x="934386" y="56234"/>
                </a:cubicBezTo>
                <a:lnTo>
                  <a:pt x="101408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3595E1B2-46D7-4A10-A3AF-0B9A854EA88B}"/>
              </a:ext>
            </a:extLst>
          </p:cNvPr>
          <p:cNvSpPr/>
          <p:nvPr/>
        </p:nvSpPr>
        <p:spPr>
          <a:xfrm rot="15604671">
            <a:off x="4198768" y="639323"/>
            <a:ext cx="124009" cy="107999"/>
          </a:xfrm>
          <a:custGeom>
            <a:avLst/>
            <a:gdLst>
              <a:gd name="connsiteX0" fmla="*/ 109443 w 124009"/>
              <a:gd name="connsiteY0" fmla="*/ 107999 h 107999"/>
              <a:gd name="connsiteX1" fmla="*/ 26008 w 124009"/>
              <a:gd name="connsiteY1" fmla="*/ 47894 h 107999"/>
              <a:gd name="connsiteX2" fmla="*/ 0 w 124009"/>
              <a:gd name="connsiteY2" fmla="*/ 32800 h 107999"/>
              <a:gd name="connsiteX3" fmla="*/ 124009 w 124009"/>
              <a:gd name="connsiteY3" fmla="*/ 0 h 107999"/>
              <a:gd name="connsiteX4" fmla="*/ 109443 w 124009"/>
              <a:gd name="connsiteY4" fmla="*/ 107999 h 10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09" h="107999">
                <a:moveTo>
                  <a:pt x="109443" y="107999"/>
                </a:moveTo>
                <a:lnTo>
                  <a:pt x="26008" y="47894"/>
                </a:lnTo>
                <a:lnTo>
                  <a:pt x="0" y="32800"/>
                </a:lnTo>
                <a:lnTo>
                  <a:pt x="124009" y="0"/>
                </a:lnTo>
                <a:lnTo>
                  <a:pt x="109443" y="10799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6DD9476D-96D6-4721-A848-39383283EABD}"/>
              </a:ext>
            </a:extLst>
          </p:cNvPr>
          <p:cNvSpPr/>
          <p:nvPr/>
        </p:nvSpPr>
        <p:spPr>
          <a:xfrm rot="15604671">
            <a:off x="4371658" y="566078"/>
            <a:ext cx="330981" cy="532853"/>
          </a:xfrm>
          <a:custGeom>
            <a:avLst/>
            <a:gdLst>
              <a:gd name="connsiteX0" fmla="*/ 330981 w 330981"/>
              <a:gd name="connsiteY0" fmla="*/ 264800 h 532853"/>
              <a:gd name="connsiteX1" fmla="*/ 321941 w 330981"/>
              <a:gd name="connsiteY1" fmla="*/ 284651 h 532853"/>
              <a:gd name="connsiteX2" fmla="*/ 188543 w 330981"/>
              <a:gd name="connsiteY2" fmla="*/ 440867 h 532853"/>
              <a:gd name="connsiteX3" fmla="*/ 4460 w 330981"/>
              <a:gd name="connsiteY3" fmla="*/ 532039 h 532853"/>
              <a:gd name="connsiteX4" fmla="*/ 0 w 330981"/>
              <a:gd name="connsiteY4" fmla="*/ 532853 h 532853"/>
              <a:gd name="connsiteX5" fmla="*/ 1508 w 330981"/>
              <a:gd name="connsiteY5" fmla="*/ 524509 h 532853"/>
              <a:gd name="connsiteX6" fmla="*/ 7670 w 330981"/>
              <a:gd name="connsiteY6" fmla="*/ 291984 h 532853"/>
              <a:gd name="connsiteX7" fmla="*/ 1244 w 330981"/>
              <a:gd name="connsiteY7" fmla="*/ 233343 h 532853"/>
              <a:gd name="connsiteX8" fmla="*/ 19867 w 330981"/>
              <a:gd name="connsiteY8" fmla="*/ 213069 h 532853"/>
              <a:gd name="connsiteX9" fmla="*/ 90418 w 330981"/>
              <a:gd name="connsiteY9" fmla="*/ 115526 h 532853"/>
              <a:gd name="connsiteX10" fmla="*/ 139514 w 330981"/>
              <a:gd name="connsiteY10" fmla="*/ 26225 h 532853"/>
              <a:gd name="connsiteX11" fmla="*/ 255582 w 330981"/>
              <a:gd name="connsiteY11" fmla="*/ 5597 h 532853"/>
              <a:gd name="connsiteX12" fmla="*/ 276743 w 330981"/>
              <a:gd name="connsiteY12" fmla="*/ 0 h 532853"/>
              <a:gd name="connsiteX13" fmla="*/ 300892 w 330981"/>
              <a:gd name="connsiteY13" fmla="*/ 86984 h 532853"/>
              <a:gd name="connsiteX14" fmla="*/ 325156 w 330981"/>
              <a:gd name="connsiteY14" fmla="*/ 211646 h 532853"/>
              <a:gd name="connsiteX15" fmla="*/ 330981 w 330981"/>
              <a:gd name="connsiteY15" fmla="*/ 264800 h 53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0981" h="532853">
                <a:moveTo>
                  <a:pt x="330981" y="264800"/>
                </a:moveTo>
                <a:lnTo>
                  <a:pt x="321941" y="284651"/>
                </a:lnTo>
                <a:cubicBezTo>
                  <a:pt x="287282" y="345928"/>
                  <a:pt x="242919" y="398495"/>
                  <a:pt x="188543" y="440867"/>
                </a:cubicBezTo>
                <a:cubicBezTo>
                  <a:pt x="134166" y="483238"/>
                  <a:pt x="72351" y="513408"/>
                  <a:pt x="4460" y="532039"/>
                </a:cubicBezTo>
                <a:lnTo>
                  <a:pt x="0" y="532853"/>
                </a:lnTo>
                <a:lnTo>
                  <a:pt x="1508" y="524509"/>
                </a:lnTo>
                <a:cubicBezTo>
                  <a:pt x="10914" y="450151"/>
                  <a:pt x="12942" y="372246"/>
                  <a:pt x="7670" y="291984"/>
                </a:cubicBezTo>
                <a:lnTo>
                  <a:pt x="1244" y="233343"/>
                </a:lnTo>
                <a:lnTo>
                  <a:pt x="19867" y="213069"/>
                </a:lnTo>
                <a:cubicBezTo>
                  <a:pt x="45464" y="181774"/>
                  <a:pt x="69030" y="149235"/>
                  <a:pt x="90418" y="115526"/>
                </a:cubicBezTo>
                <a:lnTo>
                  <a:pt x="139514" y="26225"/>
                </a:lnTo>
                <a:lnTo>
                  <a:pt x="255582" y="5597"/>
                </a:lnTo>
                <a:lnTo>
                  <a:pt x="276743" y="0"/>
                </a:lnTo>
                <a:lnTo>
                  <a:pt x="300892" y="86984"/>
                </a:lnTo>
                <a:cubicBezTo>
                  <a:pt x="310789" y="128880"/>
                  <a:pt x="318880" y="170483"/>
                  <a:pt x="325156" y="211646"/>
                </a:cubicBezTo>
                <a:lnTo>
                  <a:pt x="330981" y="2648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>
            <a:extLst>
              <a:ext uri="{FF2B5EF4-FFF2-40B4-BE49-F238E27FC236}">
                <a16:creationId xmlns:a16="http://schemas.microsoft.com/office/drawing/2014/main" id="{BC89AABE-EB62-4383-A4EB-92A4EC9DE551}"/>
              </a:ext>
            </a:extLst>
          </p:cNvPr>
          <p:cNvSpPr/>
          <p:nvPr/>
        </p:nvSpPr>
        <p:spPr>
          <a:xfrm rot="15604671">
            <a:off x="3292508" y="545623"/>
            <a:ext cx="369173" cy="853981"/>
          </a:xfrm>
          <a:custGeom>
            <a:avLst/>
            <a:gdLst>
              <a:gd name="connsiteX0" fmla="*/ 369173 w 369173"/>
              <a:gd name="connsiteY0" fmla="*/ 853981 h 853981"/>
              <a:gd name="connsiteX1" fmla="*/ 300205 w 369173"/>
              <a:gd name="connsiteY1" fmla="*/ 720837 h 853981"/>
              <a:gd name="connsiteX2" fmla="*/ 137222 w 369173"/>
              <a:gd name="connsiteY2" fmla="*/ 472359 h 853981"/>
              <a:gd name="connsiteX3" fmla="*/ 111402 w 369173"/>
              <a:gd name="connsiteY3" fmla="*/ 440754 h 853981"/>
              <a:gd name="connsiteX4" fmla="*/ 105105 w 369173"/>
              <a:gd name="connsiteY4" fmla="*/ 425719 h 853981"/>
              <a:gd name="connsiteX5" fmla="*/ 44534 w 369173"/>
              <a:gd name="connsiteY5" fmla="*/ 316513 h 853981"/>
              <a:gd name="connsiteX6" fmla="*/ 0 w 369173"/>
              <a:gd name="connsiteY6" fmla="*/ 252725 h 853981"/>
              <a:gd name="connsiteX7" fmla="*/ 59248 w 369173"/>
              <a:gd name="connsiteY7" fmla="*/ 6013 h 853981"/>
              <a:gd name="connsiteX8" fmla="*/ 60428 w 369173"/>
              <a:gd name="connsiteY8" fmla="*/ 0 h 853981"/>
              <a:gd name="connsiteX9" fmla="*/ 126929 w 369173"/>
              <a:gd name="connsiteY9" fmla="*/ 126573 h 853981"/>
              <a:gd name="connsiteX10" fmla="*/ 354612 w 369173"/>
              <a:gd name="connsiteY10" fmla="*/ 766926 h 853981"/>
              <a:gd name="connsiteX11" fmla="*/ 369173 w 369173"/>
              <a:gd name="connsiteY11" fmla="*/ 853981 h 85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173" h="853981">
                <a:moveTo>
                  <a:pt x="369173" y="853981"/>
                </a:moveTo>
                <a:lnTo>
                  <a:pt x="300205" y="720837"/>
                </a:lnTo>
                <a:cubicBezTo>
                  <a:pt x="250433" y="632315"/>
                  <a:pt x="195750" y="549312"/>
                  <a:pt x="137222" y="472359"/>
                </a:cubicBezTo>
                <a:lnTo>
                  <a:pt x="111402" y="440754"/>
                </a:lnTo>
                <a:lnTo>
                  <a:pt x="105105" y="425719"/>
                </a:lnTo>
                <a:cubicBezTo>
                  <a:pt x="87098" y="388676"/>
                  <a:pt x="66870" y="352234"/>
                  <a:pt x="44534" y="316513"/>
                </a:cubicBezTo>
                <a:lnTo>
                  <a:pt x="0" y="252725"/>
                </a:lnTo>
                <a:lnTo>
                  <a:pt x="59248" y="6013"/>
                </a:lnTo>
                <a:lnTo>
                  <a:pt x="60428" y="0"/>
                </a:lnTo>
                <a:lnTo>
                  <a:pt x="126929" y="126573"/>
                </a:lnTo>
                <a:cubicBezTo>
                  <a:pt x="236302" y="349143"/>
                  <a:pt x="313018" y="566552"/>
                  <a:pt x="354612" y="766926"/>
                </a:cubicBezTo>
                <a:lnTo>
                  <a:pt x="369173" y="8539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971BFC2A-68F1-4A7E-9B83-4535E4CED85C}"/>
              </a:ext>
            </a:extLst>
          </p:cNvPr>
          <p:cNvSpPr/>
          <p:nvPr/>
        </p:nvSpPr>
        <p:spPr>
          <a:xfrm rot="15604671">
            <a:off x="4241802" y="759977"/>
            <a:ext cx="14671" cy="11547"/>
          </a:xfrm>
          <a:custGeom>
            <a:avLst/>
            <a:gdLst>
              <a:gd name="connsiteX0" fmla="*/ 14671 w 14671"/>
              <a:gd name="connsiteY0" fmla="*/ 8514 h 11547"/>
              <a:gd name="connsiteX1" fmla="*/ 3206 w 14671"/>
              <a:gd name="connsiteY1" fmla="*/ 11547 h 11547"/>
              <a:gd name="connsiteX2" fmla="*/ 0 w 14671"/>
              <a:gd name="connsiteY2" fmla="*/ 0 h 11547"/>
              <a:gd name="connsiteX3" fmla="*/ 14671 w 14671"/>
              <a:gd name="connsiteY3" fmla="*/ 8514 h 1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71" h="11547">
                <a:moveTo>
                  <a:pt x="14671" y="8514"/>
                </a:moveTo>
                <a:lnTo>
                  <a:pt x="3206" y="11547"/>
                </a:lnTo>
                <a:lnTo>
                  <a:pt x="0" y="0"/>
                </a:lnTo>
                <a:lnTo>
                  <a:pt x="14671" y="85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3" name="任意多边形: 形状 342">
            <a:extLst>
              <a:ext uri="{FF2B5EF4-FFF2-40B4-BE49-F238E27FC236}">
                <a16:creationId xmlns:a16="http://schemas.microsoft.com/office/drawing/2014/main" id="{B866889B-3599-459F-A3BD-26393C7389C4}"/>
              </a:ext>
            </a:extLst>
          </p:cNvPr>
          <p:cNvSpPr/>
          <p:nvPr/>
        </p:nvSpPr>
        <p:spPr>
          <a:xfrm rot="15604671">
            <a:off x="4119574" y="750084"/>
            <a:ext cx="96711" cy="172818"/>
          </a:xfrm>
          <a:custGeom>
            <a:avLst/>
            <a:gdLst>
              <a:gd name="connsiteX0" fmla="*/ 96711 w 96711"/>
              <a:gd name="connsiteY0" fmla="*/ 172818 h 172818"/>
              <a:gd name="connsiteX1" fmla="*/ 38187 w 96711"/>
              <a:gd name="connsiteY1" fmla="*/ 138854 h 172818"/>
              <a:gd name="connsiteX2" fmla="*/ 0 w 96711"/>
              <a:gd name="connsiteY2" fmla="*/ 121516 h 172818"/>
              <a:gd name="connsiteX3" fmla="*/ 14624 w 96711"/>
              <a:gd name="connsiteY3" fmla="*/ 84191 h 172818"/>
              <a:gd name="connsiteX4" fmla="*/ 35248 w 96711"/>
              <a:gd name="connsiteY4" fmla="*/ 0 h 172818"/>
              <a:gd name="connsiteX5" fmla="*/ 43099 w 96711"/>
              <a:gd name="connsiteY5" fmla="*/ 17656 h 172818"/>
              <a:gd name="connsiteX6" fmla="*/ 88970 w 96711"/>
              <a:gd name="connsiteY6" fmla="*/ 144934 h 172818"/>
              <a:gd name="connsiteX7" fmla="*/ 96711 w 96711"/>
              <a:gd name="connsiteY7" fmla="*/ 172818 h 17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11" h="172818">
                <a:moveTo>
                  <a:pt x="96711" y="172818"/>
                </a:moveTo>
                <a:lnTo>
                  <a:pt x="38187" y="138854"/>
                </a:lnTo>
                <a:lnTo>
                  <a:pt x="0" y="121516"/>
                </a:lnTo>
                <a:lnTo>
                  <a:pt x="14624" y="84191"/>
                </a:lnTo>
                <a:lnTo>
                  <a:pt x="35248" y="0"/>
                </a:lnTo>
                <a:lnTo>
                  <a:pt x="43099" y="17656"/>
                </a:lnTo>
                <a:cubicBezTo>
                  <a:pt x="60179" y="60127"/>
                  <a:pt x="75472" y="102603"/>
                  <a:pt x="88970" y="144934"/>
                </a:cubicBezTo>
                <a:lnTo>
                  <a:pt x="96711" y="1728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>
            <a:extLst>
              <a:ext uri="{FF2B5EF4-FFF2-40B4-BE49-F238E27FC236}">
                <a16:creationId xmlns:a16="http://schemas.microsoft.com/office/drawing/2014/main" id="{9B3320A2-C82A-4FEC-8A6D-0B023512D6CF}"/>
              </a:ext>
            </a:extLst>
          </p:cNvPr>
          <p:cNvSpPr/>
          <p:nvPr/>
        </p:nvSpPr>
        <p:spPr>
          <a:xfrm rot="15604671">
            <a:off x="2852849" y="700542"/>
            <a:ext cx="331718" cy="613113"/>
          </a:xfrm>
          <a:custGeom>
            <a:avLst/>
            <a:gdLst>
              <a:gd name="connsiteX0" fmla="*/ 331718 w 331718"/>
              <a:gd name="connsiteY0" fmla="*/ 613113 h 613113"/>
              <a:gd name="connsiteX1" fmla="*/ 327251 w 331718"/>
              <a:gd name="connsiteY1" fmla="*/ 606595 h 613113"/>
              <a:gd name="connsiteX2" fmla="*/ 45807 w 331718"/>
              <a:gd name="connsiteY2" fmla="*/ 343411 h 613113"/>
              <a:gd name="connsiteX3" fmla="*/ 0 w 331718"/>
              <a:gd name="connsiteY3" fmla="*/ 320168 h 613113"/>
              <a:gd name="connsiteX4" fmla="*/ 56595 w 331718"/>
              <a:gd name="connsiteY4" fmla="*/ 31927 h 613113"/>
              <a:gd name="connsiteX5" fmla="*/ 61501 w 331718"/>
              <a:gd name="connsiteY5" fmla="*/ 0 h 613113"/>
              <a:gd name="connsiteX6" fmla="*/ 132638 w 331718"/>
              <a:gd name="connsiteY6" fmla="*/ 134221 h 613113"/>
              <a:gd name="connsiteX7" fmla="*/ 292068 w 331718"/>
              <a:gd name="connsiteY7" fmla="*/ 498858 h 613113"/>
              <a:gd name="connsiteX8" fmla="*/ 331718 w 331718"/>
              <a:gd name="connsiteY8" fmla="*/ 613113 h 6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718" h="613113">
                <a:moveTo>
                  <a:pt x="331718" y="613113"/>
                </a:moveTo>
                <a:lnTo>
                  <a:pt x="327251" y="606595"/>
                </a:lnTo>
                <a:cubicBezTo>
                  <a:pt x="242311" y="494810"/>
                  <a:pt x="147707" y="405529"/>
                  <a:pt x="45807" y="343411"/>
                </a:cubicBezTo>
                <a:lnTo>
                  <a:pt x="0" y="320168"/>
                </a:lnTo>
                <a:lnTo>
                  <a:pt x="56595" y="31927"/>
                </a:lnTo>
                <a:lnTo>
                  <a:pt x="61501" y="0"/>
                </a:lnTo>
                <a:lnTo>
                  <a:pt x="132638" y="134221"/>
                </a:lnTo>
                <a:cubicBezTo>
                  <a:pt x="193565" y="256494"/>
                  <a:pt x="246736" y="378544"/>
                  <a:pt x="292068" y="498858"/>
                </a:cubicBezTo>
                <a:lnTo>
                  <a:pt x="331718" y="6131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7E30A638-E409-43D1-BF11-1A6A3C0D683F}"/>
              </a:ext>
            </a:extLst>
          </p:cNvPr>
          <p:cNvSpPr/>
          <p:nvPr/>
        </p:nvSpPr>
        <p:spPr>
          <a:xfrm rot="15604671">
            <a:off x="3606382" y="663734"/>
            <a:ext cx="261572" cy="744582"/>
          </a:xfrm>
          <a:custGeom>
            <a:avLst/>
            <a:gdLst>
              <a:gd name="connsiteX0" fmla="*/ 248104 w 261572"/>
              <a:gd name="connsiteY0" fmla="*/ 711513 h 744582"/>
              <a:gd name="connsiteX1" fmla="*/ 240003 w 261572"/>
              <a:gd name="connsiteY1" fmla="*/ 744582 h 744582"/>
              <a:gd name="connsiteX2" fmla="*/ 191269 w 261572"/>
              <a:gd name="connsiteY2" fmla="*/ 634991 h 744582"/>
              <a:gd name="connsiteX3" fmla="*/ 124027 w 261572"/>
              <a:gd name="connsiteY3" fmla="*/ 508664 h 744582"/>
              <a:gd name="connsiteX4" fmla="*/ 79177 w 261572"/>
              <a:gd name="connsiteY4" fmla="*/ 436923 h 744582"/>
              <a:gd name="connsiteX5" fmla="*/ 77231 w 261572"/>
              <a:gd name="connsiteY5" fmla="*/ 425292 h 744582"/>
              <a:gd name="connsiteX6" fmla="*/ 39489 w 261572"/>
              <a:gd name="connsiteY6" fmla="*/ 272002 h 744582"/>
              <a:gd name="connsiteX7" fmla="*/ 0 w 261572"/>
              <a:gd name="connsiteY7" fmla="*/ 148455 h 744582"/>
              <a:gd name="connsiteX8" fmla="*/ 40701 w 261572"/>
              <a:gd name="connsiteY8" fmla="*/ 5970 h 744582"/>
              <a:gd name="connsiteX9" fmla="*/ 42135 w 261572"/>
              <a:gd name="connsiteY9" fmla="*/ 0 h 744582"/>
              <a:gd name="connsiteX10" fmla="*/ 100159 w 261572"/>
              <a:gd name="connsiteY10" fmla="*/ 61576 h 744582"/>
              <a:gd name="connsiteX11" fmla="*/ 164880 w 261572"/>
              <a:gd name="connsiteY11" fmla="*/ 140797 h 744582"/>
              <a:gd name="connsiteX12" fmla="*/ 205831 w 261572"/>
              <a:gd name="connsiteY12" fmla="*/ 238576 h 744582"/>
              <a:gd name="connsiteX13" fmla="*/ 248104 w 261572"/>
              <a:gd name="connsiteY13" fmla="*/ 711513 h 74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572" h="744582">
                <a:moveTo>
                  <a:pt x="248104" y="711513"/>
                </a:moveTo>
                <a:lnTo>
                  <a:pt x="240003" y="744582"/>
                </a:lnTo>
                <a:lnTo>
                  <a:pt x="191269" y="634991"/>
                </a:lnTo>
                <a:cubicBezTo>
                  <a:pt x="170627" y="592679"/>
                  <a:pt x="148210" y="550520"/>
                  <a:pt x="124027" y="508664"/>
                </a:cubicBezTo>
                <a:lnTo>
                  <a:pt x="79177" y="436923"/>
                </a:lnTo>
                <a:lnTo>
                  <a:pt x="77231" y="425292"/>
                </a:lnTo>
                <a:cubicBezTo>
                  <a:pt x="66833" y="375198"/>
                  <a:pt x="54239" y="324040"/>
                  <a:pt x="39489" y="272002"/>
                </a:cubicBezTo>
                <a:lnTo>
                  <a:pt x="0" y="148455"/>
                </a:lnTo>
                <a:lnTo>
                  <a:pt x="40701" y="5970"/>
                </a:lnTo>
                <a:lnTo>
                  <a:pt x="42135" y="0"/>
                </a:lnTo>
                <a:lnTo>
                  <a:pt x="100159" y="61576"/>
                </a:lnTo>
                <a:lnTo>
                  <a:pt x="164880" y="140797"/>
                </a:lnTo>
                <a:lnTo>
                  <a:pt x="205831" y="238576"/>
                </a:lnTo>
                <a:cubicBezTo>
                  <a:pt x="259646" y="391078"/>
                  <a:pt x="276132" y="551281"/>
                  <a:pt x="248104" y="711513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0" name="任意多边形: 形状 339">
            <a:extLst>
              <a:ext uri="{FF2B5EF4-FFF2-40B4-BE49-F238E27FC236}">
                <a16:creationId xmlns:a16="http://schemas.microsoft.com/office/drawing/2014/main" id="{AC0E6B7C-FD56-4A6A-85ED-53F531C6ABA4}"/>
              </a:ext>
            </a:extLst>
          </p:cNvPr>
          <p:cNvSpPr/>
          <p:nvPr/>
        </p:nvSpPr>
        <p:spPr>
          <a:xfrm rot="15604671">
            <a:off x="4195433" y="856856"/>
            <a:ext cx="111953" cy="141901"/>
          </a:xfrm>
          <a:custGeom>
            <a:avLst/>
            <a:gdLst>
              <a:gd name="connsiteX0" fmla="*/ 111953 w 111953"/>
              <a:gd name="connsiteY0" fmla="*/ 39561 h 141901"/>
              <a:gd name="connsiteX1" fmla="*/ 83033 w 111953"/>
              <a:gd name="connsiteY1" fmla="*/ 113372 h 141901"/>
              <a:gd name="connsiteX2" fmla="*/ 74641 w 111953"/>
              <a:gd name="connsiteY2" fmla="*/ 128635 h 141901"/>
              <a:gd name="connsiteX3" fmla="*/ 0 w 111953"/>
              <a:gd name="connsiteY3" fmla="*/ 141901 h 141901"/>
              <a:gd name="connsiteX4" fmla="*/ 1380 w 111953"/>
              <a:gd name="connsiteY4" fmla="*/ 136901 h 141901"/>
              <a:gd name="connsiteX5" fmla="*/ 17707 w 111953"/>
              <a:gd name="connsiteY5" fmla="*/ 15842 h 141901"/>
              <a:gd name="connsiteX6" fmla="*/ 18005 w 111953"/>
              <a:gd name="connsiteY6" fmla="*/ 0 h 141901"/>
              <a:gd name="connsiteX7" fmla="*/ 44544 w 111953"/>
              <a:gd name="connsiteY7" fmla="*/ 8955 h 141901"/>
              <a:gd name="connsiteX8" fmla="*/ 111953 w 111953"/>
              <a:gd name="connsiteY8" fmla="*/ 39561 h 14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53" h="141901">
                <a:moveTo>
                  <a:pt x="111953" y="39561"/>
                </a:moveTo>
                <a:lnTo>
                  <a:pt x="83033" y="113372"/>
                </a:lnTo>
                <a:lnTo>
                  <a:pt x="74641" y="128635"/>
                </a:lnTo>
                <a:lnTo>
                  <a:pt x="0" y="141901"/>
                </a:lnTo>
                <a:lnTo>
                  <a:pt x="1380" y="136901"/>
                </a:lnTo>
                <a:cubicBezTo>
                  <a:pt x="9159" y="98292"/>
                  <a:pt x="14588" y="57878"/>
                  <a:pt x="17707" y="15842"/>
                </a:cubicBezTo>
                <a:lnTo>
                  <a:pt x="18005" y="0"/>
                </a:lnTo>
                <a:lnTo>
                  <a:pt x="44544" y="8955"/>
                </a:lnTo>
                <a:lnTo>
                  <a:pt x="111953" y="395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EC9E59DF-F4F9-4AD0-BE45-B5136E5CF212}"/>
              </a:ext>
            </a:extLst>
          </p:cNvPr>
          <p:cNvSpPr/>
          <p:nvPr/>
        </p:nvSpPr>
        <p:spPr>
          <a:xfrm rot="15604671">
            <a:off x="4778054" y="1009175"/>
            <a:ext cx="330814" cy="176350"/>
          </a:xfrm>
          <a:custGeom>
            <a:avLst/>
            <a:gdLst>
              <a:gd name="connsiteX0" fmla="*/ 330814 w 330814"/>
              <a:gd name="connsiteY0" fmla="*/ 0 h 176350"/>
              <a:gd name="connsiteX1" fmla="*/ 312670 w 330814"/>
              <a:gd name="connsiteY1" fmla="*/ 100383 h 176350"/>
              <a:gd name="connsiteX2" fmla="*/ 289990 w 330814"/>
              <a:gd name="connsiteY2" fmla="*/ 175927 h 176350"/>
              <a:gd name="connsiteX3" fmla="*/ 276180 w 330814"/>
              <a:gd name="connsiteY3" fmla="*/ 176350 h 176350"/>
              <a:gd name="connsiteX4" fmla="*/ 44798 w 330814"/>
              <a:gd name="connsiteY4" fmla="*/ 130121 h 176350"/>
              <a:gd name="connsiteX5" fmla="*/ 0 w 330814"/>
              <a:gd name="connsiteY5" fmla="*/ 112341 h 176350"/>
              <a:gd name="connsiteX6" fmla="*/ 16404 w 330814"/>
              <a:gd name="connsiteY6" fmla="*/ 57704 h 176350"/>
              <a:gd name="connsiteX7" fmla="*/ 24857 w 330814"/>
              <a:gd name="connsiteY7" fmla="*/ 10934 h 176350"/>
              <a:gd name="connsiteX8" fmla="*/ 114742 w 330814"/>
              <a:gd name="connsiteY8" fmla="*/ 21121 h 176350"/>
              <a:gd name="connsiteX9" fmla="*/ 229053 w 330814"/>
              <a:gd name="connsiteY9" fmla="*/ 18560 h 176350"/>
              <a:gd name="connsiteX10" fmla="*/ 330814 w 330814"/>
              <a:gd name="connsiteY10" fmla="*/ 0 h 1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814" h="176350">
                <a:moveTo>
                  <a:pt x="330814" y="0"/>
                </a:moveTo>
                <a:lnTo>
                  <a:pt x="312670" y="100383"/>
                </a:lnTo>
                <a:lnTo>
                  <a:pt x="289990" y="175927"/>
                </a:lnTo>
                <a:lnTo>
                  <a:pt x="276180" y="176350"/>
                </a:lnTo>
                <a:cubicBezTo>
                  <a:pt x="202297" y="172543"/>
                  <a:pt x="124753" y="156847"/>
                  <a:pt x="44798" y="130121"/>
                </a:cubicBezTo>
                <a:lnTo>
                  <a:pt x="0" y="112341"/>
                </a:lnTo>
                <a:lnTo>
                  <a:pt x="16404" y="57704"/>
                </a:lnTo>
                <a:lnTo>
                  <a:pt x="24857" y="10934"/>
                </a:lnTo>
                <a:lnTo>
                  <a:pt x="114742" y="21121"/>
                </a:lnTo>
                <a:cubicBezTo>
                  <a:pt x="154081" y="23014"/>
                  <a:pt x="192241" y="22188"/>
                  <a:pt x="229053" y="18560"/>
                </a:cubicBezTo>
                <a:lnTo>
                  <a:pt x="33081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DDAC2228-5A36-44E8-800A-F12A31F14E50}"/>
              </a:ext>
            </a:extLst>
          </p:cNvPr>
          <p:cNvSpPr/>
          <p:nvPr/>
        </p:nvSpPr>
        <p:spPr>
          <a:xfrm rot="15604671">
            <a:off x="4382585" y="909261"/>
            <a:ext cx="93756" cy="183631"/>
          </a:xfrm>
          <a:custGeom>
            <a:avLst/>
            <a:gdLst>
              <a:gd name="connsiteX0" fmla="*/ 93756 w 93756"/>
              <a:gd name="connsiteY0" fmla="*/ 0 h 183631"/>
              <a:gd name="connsiteX1" fmla="*/ 64714 w 93756"/>
              <a:gd name="connsiteY1" fmla="*/ 105218 h 183631"/>
              <a:gd name="connsiteX2" fmla="*/ 29006 w 93756"/>
              <a:gd name="connsiteY2" fmla="*/ 183631 h 183631"/>
              <a:gd name="connsiteX3" fmla="*/ 23181 w 93756"/>
              <a:gd name="connsiteY3" fmla="*/ 130477 h 183631"/>
              <a:gd name="connsiteX4" fmla="*/ 0 w 93756"/>
              <a:gd name="connsiteY4" fmla="*/ 11377 h 183631"/>
              <a:gd name="connsiteX5" fmla="*/ 68513 w 93756"/>
              <a:gd name="connsiteY5" fmla="*/ 4486 h 183631"/>
              <a:gd name="connsiteX6" fmla="*/ 93756 w 93756"/>
              <a:gd name="connsiteY6" fmla="*/ 0 h 18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56" h="183631">
                <a:moveTo>
                  <a:pt x="93756" y="0"/>
                </a:moveTo>
                <a:lnTo>
                  <a:pt x="64714" y="105218"/>
                </a:lnTo>
                <a:lnTo>
                  <a:pt x="29006" y="183631"/>
                </a:lnTo>
                <a:lnTo>
                  <a:pt x="23181" y="130477"/>
                </a:lnTo>
                <a:lnTo>
                  <a:pt x="0" y="11377"/>
                </a:lnTo>
                <a:lnTo>
                  <a:pt x="68513" y="4486"/>
                </a:lnTo>
                <a:lnTo>
                  <a:pt x="9375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41C23BE0-435C-4350-95D1-4FD84AB5C024}"/>
              </a:ext>
            </a:extLst>
          </p:cNvPr>
          <p:cNvSpPr/>
          <p:nvPr/>
        </p:nvSpPr>
        <p:spPr>
          <a:xfrm rot="15604671">
            <a:off x="3809197" y="871111"/>
            <a:ext cx="254493" cy="554639"/>
          </a:xfrm>
          <a:custGeom>
            <a:avLst/>
            <a:gdLst>
              <a:gd name="connsiteX0" fmla="*/ 252327 w 254493"/>
              <a:gd name="connsiteY0" fmla="*/ 554639 h 554639"/>
              <a:gd name="connsiteX1" fmla="*/ 167356 w 254493"/>
              <a:gd name="connsiteY1" fmla="*/ 525965 h 554639"/>
              <a:gd name="connsiteX2" fmla="*/ 79135 w 254493"/>
              <a:gd name="connsiteY2" fmla="*/ 505875 h 554639"/>
              <a:gd name="connsiteX3" fmla="*/ 58516 w 254493"/>
              <a:gd name="connsiteY3" fmla="*/ 448663 h 554639"/>
              <a:gd name="connsiteX4" fmla="*/ 1931 w 254493"/>
              <a:gd name="connsiteY4" fmla="*/ 321415 h 554639"/>
              <a:gd name="connsiteX5" fmla="*/ 0 w 254493"/>
              <a:gd name="connsiteY5" fmla="*/ 317787 h 554639"/>
              <a:gd name="connsiteX6" fmla="*/ 8955 w 254493"/>
              <a:gd name="connsiteY6" fmla="*/ 294575 h 554639"/>
              <a:gd name="connsiteX7" fmla="*/ 100158 w 254493"/>
              <a:gd name="connsiteY7" fmla="*/ 21354 h 554639"/>
              <a:gd name="connsiteX8" fmla="*/ 106258 w 254493"/>
              <a:gd name="connsiteY8" fmla="*/ 0 h 554639"/>
              <a:gd name="connsiteX9" fmla="*/ 187705 w 254493"/>
              <a:gd name="connsiteY9" fmla="*/ 112252 h 554639"/>
              <a:gd name="connsiteX10" fmla="*/ 220697 w 254493"/>
              <a:gd name="connsiteY10" fmla="*/ 165025 h 554639"/>
              <a:gd name="connsiteX11" fmla="*/ 243322 w 254493"/>
              <a:gd name="connsiteY11" fmla="*/ 300295 h 554639"/>
              <a:gd name="connsiteX12" fmla="*/ 254493 w 254493"/>
              <a:gd name="connsiteY12" fmla="*/ 439694 h 554639"/>
              <a:gd name="connsiteX13" fmla="*/ 252327 w 254493"/>
              <a:gd name="connsiteY13" fmla="*/ 554639 h 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493" h="554639">
                <a:moveTo>
                  <a:pt x="252327" y="554639"/>
                </a:moveTo>
                <a:lnTo>
                  <a:pt x="167356" y="525965"/>
                </a:lnTo>
                <a:lnTo>
                  <a:pt x="79135" y="505875"/>
                </a:lnTo>
                <a:lnTo>
                  <a:pt x="58516" y="448663"/>
                </a:lnTo>
                <a:cubicBezTo>
                  <a:pt x="41437" y="406193"/>
                  <a:pt x="22572" y="363727"/>
                  <a:pt x="1931" y="321415"/>
                </a:cubicBezTo>
                <a:lnTo>
                  <a:pt x="0" y="317787"/>
                </a:lnTo>
                <a:lnTo>
                  <a:pt x="8955" y="294575"/>
                </a:lnTo>
                <a:cubicBezTo>
                  <a:pt x="40780" y="206003"/>
                  <a:pt x="71231" y="114850"/>
                  <a:pt x="100158" y="21354"/>
                </a:cubicBezTo>
                <a:lnTo>
                  <a:pt x="106258" y="0"/>
                </a:lnTo>
                <a:lnTo>
                  <a:pt x="187705" y="112252"/>
                </a:lnTo>
                <a:lnTo>
                  <a:pt x="220697" y="165025"/>
                </a:lnTo>
                <a:lnTo>
                  <a:pt x="243322" y="300295"/>
                </a:lnTo>
                <a:cubicBezTo>
                  <a:pt x="249292" y="348073"/>
                  <a:pt x="253029" y="394602"/>
                  <a:pt x="254493" y="439694"/>
                </a:cubicBezTo>
                <a:lnTo>
                  <a:pt x="252327" y="5546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6" name="任意多边形: 形状 335">
            <a:extLst>
              <a:ext uri="{FF2B5EF4-FFF2-40B4-BE49-F238E27FC236}">
                <a16:creationId xmlns:a16="http://schemas.microsoft.com/office/drawing/2014/main" id="{DCFC02EA-C55F-4E0E-859B-BF1B80CA9639}"/>
              </a:ext>
            </a:extLst>
          </p:cNvPr>
          <p:cNvSpPr/>
          <p:nvPr/>
        </p:nvSpPr>
        <p:spPr>
          <a:xfrm rot="15604671">
            <a:off x="4529573" y="993687"/>
            <a:ext cx="14275" cy="25761"/>
          </a:xfrm>
          <a:custGeom>
            <a:avLst/>
            <a:gdLst>
              <a:gd name="connsiteX0" fmla="*/ 14275 w 14275"/>
              <a:gd name="connsiteY0" fmla="*/ 10221 h 25761"/>
              <a:gd name="connsiteX1" fmla="*/ 0 w 14275"/>
              <a:gd name="connsiteY1" fmla="*/ 25761 h 25761"/>
              <a:gd name="connsiteX2" fmla="*/ 4114 w 14275"/>
              <a:gd name="connsiteY2" fmla="*/ 19851 h 25761"/>
              <a:gd name="connsiteX3" fmla="*/ 13154 w 14275"/>
              <a:gd name="connsiteY3" fmla="*/ 0 h 25761"/>
              <a:gd name="connsiteX4" fmla="*/ 14275 w 14275"/>
              <a:gd name="connsiteY4" fmla="*/ 10221 h 2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5" h="25761">
                <a:moveTo>
                  <a:pt x="14275" y="10221"/>
                </a:moveTo>
                <a:lnTo>
                  <a:pt x="0" y="25761"/>
                </a:lnTo>
                <a:lnTo>
                  <a:pt x="4114" y="19851"/>
                </a:lnTo>
                <a:lnTo>
                  <a:pt x="13154" y="0"/>
                </a:lnTo>
                <a:lnTo>
                  <a:pt x="14275" y="102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C70D3998-9174-4526-88A8-00946A0F038C}"/>
              </a:ext>
            </a:extLst>
          </p:cNvPr>
          <p:cNvSpPr/>
          <p:nvPr/>
        </p:nvSpPr>
        <p:spPr>
          <a:xfrm rot="15604671">
            <a:off x="4547142" y="1015524"/>
            <a:ext cx="281462" cy="229426"/>
          </a:xfrm>
          <a:custGeom>
            <a:avLst/>
            <a:gdLst>
              <a:gd name="connsiteX0" fmla="*/ 281462 w 281462"/>
              <a:gd name="connsiteY0" fmla="*/ 0 h 229426"/>
              <a:gd name="connsiteX1" fmla="*/ 226271 w 281462"/>
              <a:gd name="connsiteY1" fmla="*/ 79288 h 229426"/>
              <a:gd name="connsiteX2" fmla="*/ 152177 w 281462"/>
              <a:gd name="connsiteY2" fmla="*/ 150306 h 229426"/>
              <a:gd name="connsiteX3" fmla="*/ 65205 w 281462"/>
              <a:gd name="connsiteY3" fmla="*/ 204795 h 229426"/>
              <a:gd name="connsiteX4" fmla="*/ 0 w 281462"/>
              <a:gd name="connsiteY4" fmla="*/ 229426 h 229426"/>
              <a:gd name="connsiteX5" fmla="*/ 27 w 281462"/>
              <a:gd name="connsiteY5" fmla="*/ 229064 h 229426"/>
              <a:gd name="connsiteX6" fmla="*/ 33096 w 281462"/>
              <a:gd name="connsiteY6" fmla="*/ 210218 h 229426"/>
              <a:gd name="connsiteX7" fmla="*/ 231621 w 281462"/>
              <a:gd name="connsiteY7" fmla="*/ 54261 h 229426"/>
              <a:gd name="connsiteX8" fmla="*/ 281462 w 281462"/>
              <a:gd name="connsiteY8" fmla="*/ 0 h 22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62" h="229426">
                <a:moveTo>
                  <a:pt x="281462" y="0"/>
                </a:moveTo>
                <a:lnTo>
                  <a:pt x="226271" y="79288"/>
                </a:lnTo>
                <a:cubicBezTo>
                  <a:pt x="204050" y="105386"/>
                  <a:pt x="179366" y="129120"/>
                  <a:pt x="152177" y="150306"/>
                </a:cubicBezTo>
                <a:cubicBezTo>
                  <a:pt x="124989" y="171492"/>
                  <a:pt x="95941" y="189627"/>
                  <a:pt x="65205" y="204795"/>
                </a:cubicBezTo>
                <a:lnTo>
                  <a:pt x="0" y="229426"/>
                </a:lnTo>
                <a:lnTo>
                  <a:pt x="27" y="229064"/>
                </a:lnTo>
                <a:lnTo>
                  <a:pt x="33096" y="210218"/>
                </a:lnTo>
                <a:cubicBezTo>
                  <a:pt x="106030" y="163908"/>
                  <a:pt x="172595" y="111723"/>
                  <a:pt x="231621" y="54261"/>
                </a:cubicBezTo>
                <a:lnTo>
                  <a:pt x="28146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4" name="任意多边形: 形状 333">
            <a:extLst>
              <a:ext uri="{FF2B5EF4-FFF2-40B4-BE49-F238E27FC236}">
                <a16:creationId xmlns:a16="http://schemas.microsoft.com/office/drawing/2014/main" id="{E6F66EF6-211D-4DB0-A52B-74496C1AF913}"/>
              </a:ext>
            </a:extLst>
          </p:cNvPr>
          <p:cNvSpPr/>
          <p:nvPr/>
        </p:nvSpPr>
        <p:spPr>
          <a:xfrm rot="15604671">
            <a:off x="4166688" y="1069022"/>
            <a:ext cx="222383" cy="238081"/>
          </a:xfrm>
          <a:custGeom>
            <a:avLst/>
            <a:gdLst>
              <a:gd name="connsiteX0" fmla="*/ 222383 w 222383"/>
              <a:gd name="connsiteY0" fmla="*/ 220138 h 238081"/>
              <a:gd name="connsiteX1" fmla="*/ 62710 w 222383"/>
              <a:gd name="connsiteY1" fmla="*/ 236197 h 238081"/>
              <a:gd name="connsiteX2" fmla="*/ 0 w 222383"/>
              <a:gd name="connsiteY2" fmla="*/ 238081 h 238081"/>
              <a:gd name="connsiteX3" fmla="*/ 21253 w 222383"/>
              <a:gd name="connsiteY3" fmla="*/ 161082 h 238081"/>
              <a:gd name="connsiteX4" fmla="*/ 37580 w 222383"/>
              <a:gd name="connsiteY4" fmla="*/ 40023 h 238081"/>
              <a:gd name="connsiteX5" fmla="*/ 38333 w 222383"/>
              <a:gd name="connsiteY5" fmla="*/ 0 h 238081"/>
              <a:gd name="connsiteX6" fmla="*/ 132226 w 222383"/>
              <a:gd name="connsiteY6" fmla="*/ 11554 h 238081"/>
              <a:gd name="connsiteX7" fmla="*/ 160952 w 222383"/>
              <a:gd name="connsiteY7" fmla="*/ 18096 h 238081"/>
              <a:gd name="connsiteX8" fmla="*/ 186204 w 222383"/>
              <a:gd name="connsiteY8" fmla="*/ 88162 h 238081"/>
              <a:gd name="connsiteX9" fmla="*/ 221300 w 222383"/>
              <a:gd name="connsiteY9" fmla="*/ 214577 h 238081"/>
              <a:gd name="connsiteX10" fmla="*/ 222383 w 222383"/>
              <a:gd name="connsiteY10" fmla="*/ 220138 h 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383" h="238081">
                <a:moveTo>
                  <a:pt x="222383" y="220138"/>
                </a:moveTo>
                <a:lnTo>
                  <a:pt x="62710" y="236197"/>
                </a:lnTo>
                <a:lnTo>
                  <a:pt x="0" y="238081"/>
                </a:lnTo>
                <a:lnTo>
                  <a:pt x="21253" y="161082"/>
                </a:lnTo>
                <a:cubicBezTo>
                  <a:pt x="29031" y="122473"/>
                  <a:pt x="34461" y="82059"/>
                  <a:pt x="37580" y="40023"/>
                </a:cubicBezTo>
                <a:lnTo>
                  <a:pt x="38333" y="0"/>
                </a:lnTo>
                <a:lnTo>
                  <a:pt x="132226" y="11554"/>
                </a:lnTo>
                <a:lnTo>
                  <a:pt x="160952" y="18096"/>
                </a:lnTo>
                <a:lnTo>
                  <a:pt x="186204" y="88162"/>
                </a:lnTo>
                <a:cubicBezTo>
                  <a:pt x="199702" y="130494"/>
                  <a:pt x="211404" y="172681"/>
                  <a:pt x="221300" y="214577"/>
                </a:cubicBezTo>
                <a:lnTo>
                  <a:pt x="222383" y="2201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3" name="任意多边形: 形状 332">
            <a:extLst>
              <a:ext uri="{FF2B5EF4-FFF2-40B4-BE49-F238E27FC236}">
                <a16:creationId xmlns:a16="http://schemas.microsoft.com/office/drawing/2014/main" id="{7C94DA5D-8C18-40DE-BCEE-F14F0372032F}"/>
              </a:ext>
            </a:extLst>
          </p:cNvPr>
          <p:cNvSpPr/>
          <p:nvPr/>
        </p:nvSpPr>
        <p:spPr>
          <a:xfrm rot="15604671">
            <a:off x="1901853" y="705761"/>
            <a:ext cx="392076" cy="1325531"/>
          </a:xfrm>
          <a:custGeom>
            <a:avLst/>
            <a:gdLst>
              <a:gd name="connsiteX0" fmla="*/ 289035 w 392076"/>
              <a:gd name="connsiteY0" fmla="*/ 1325531 h 1325531"/>
              <a:gd name="connsiteX1" fmla="*/ 262975 w 392076"/>
              <a:gd name="connsiteY1" fmla="*/ 1276363 h 1325531"/>
              <a:gd name="connsiteX2" fmla="*/ 44848 w 392076"/>
              <a:gd name="connsiteY2" fmla="*/ 929805 h 1325531"/>
              <a:gd name="connsiteX3" fmla="*/ 0 w 392076"/>
              <a:gd name="connsiteY3" fmla="*/ 869325 h 1325531"/>
              <a:gd name="connsiteX4" fmla="*/ 11050 w 392076"/>
              <a:gd name="connsiteY4" fmla="*/ 707330 h 1325531"/>
              <a:gd name="connsiteX5" fmla="*/ 11966 w 392076"/>
              <a:gd name="connsiteY5" fmla="*/ 143182 h 1325531"/>
              <a:gd name="connsiteX6" fmla="*/ 1781 w 392076"/>
              <a:gd name="connsiteY6" fmla="*/ 0 h 1325531"/>
              <a:gd name="connsiteX7" fmla="*/ 118929 w 392076"/>
              <a:gd name="connsiteY7" fmla="*/ 57240 h 1325531"/>
              <a:gd name="connsiteX8" fmla="*/ 342414 w 392076"/>
              <a:gd name="connsiteY8" fmla="*/ 183822 h 1325531"/>
              <a:gd name="connsiteX9" fmla="*/ 392076 w 392076"/>
              <a:gd name="connsiteY9" fmla="*/ 216242 h 1325531"/>
              <a:gd name="connsiteX10" fmla="*/ 386679 w 392076"/>
              <a:gd name="connsiteY10" fmla="*/ 439436 h 1325531"/>
              <a:gd name="connsiteX11" fmla="*/ 332284 w 392076"/>
              <a:gd name="connsiteY11" fmla="*/ 1044071 h 1325531"/>
              <a:gd name="connsiteX12" fmla="*/ 289035 w 392076"/>
              <a:gd name="connsiteY12" fmla="*/ 1325531 h 132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2076" h="1325531">
                <a:moveTo>
                  <a:pt x="289035" y="1325531"/>
                </a:moveTo>
                <a:lnTo>
                  <a:pt x="262975" y="1276363"/>
                </a:lnTo>
                <a:cubicBezTo>
                  <a:pt x="194314" y="1154244"/>
                  <a:pt x="121188" y="1038439"/>
                  <a:pt x="44848" y="929805"/>
                </a:cubicBezTo>
                <a:lnTo>
                  <a:pt x="0" y="869325"/>
                </a:lnTo>
                <a:lnTo>
                  <a:pt x="11050" y="707330"/>
                </a:lnTo>
                <a:cubicBezTo>
                  <a:pt x="20108" y="511802"/>
                  <a:pt x="20253" y="323021"/>
                  <a:pt x="11966" y="143182"/>
                </a:cubicBezTo>
                <a:lnTo>
                  <a:pt x="1781" y="0"/>
                </a:lnTo>
                <a:lnTo>
                  <a:pt x="118929" y="57240"/>
                </a:lnTo>
                <a:cubicBezTo>
                  <a:pt x="195918" y="97792"/>
                  <a:pt x="270473" y="140051"/>
                  <a:pt x="342414" y="183822"/>
                </a:cubicBezTo>
                <a:lnTo>
                  <a:pt x="392076" y="216242"/>
                </a:lnTo>
                <a:lnTo>
                  <a:pt x="386679" y="439436"/>
                </a:lnTo>
                <a:cubicBezTo>
                  <a:pt x="377621" y="634965"/>
                  <a:pt x="359650" y="837241"/>
                  <a:pt x="332284" y="1044071"/>
                </a:cubicBezTo>
                <a:lnTo>
                  <a:pt x="289035" y="13255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9AEE966B-3CAE-4BB0-93DF-2FE95ADD1313}"/>
              </a:ext>
            </a:extLst>
          </p:cNvPr>
          <p:cNvSpPr/>
          <p:nvPr/>
        </p:nvSpPr>
        <p:spPr>
          <a:xfrm rot="15604671">
            <a:off x="3057984" y="1162933"/>
            <a:ext cx="16602" cy="25294"/>
          </a:xfrm>
          <a:custGeom>
            <a:avLst/>
            <a:gdLst>
              <a:gd name="connsiteX0" fmla="*/ 16602 w 16602"/>
              <a:gd name="connsiteY0" fmla="*/ 8424 h 25294"/>
              <a:gd name="connsiteX1" fmla="*/ 13289 w 16602"/>
              <a:gd name="connsiteY1" fmla="*/ 25294 h 25294"/>
              <a:gd name="connsiteX2" fmla="*/ 0 w 16602"/>
              <a:gd name="connsiteY2" fmla="*/ 0 h 25294"/>
              <a:gd name="connsiteX3" fmla="*/ 16602 w 16602"/>
              <a:gd name="connsiteY3" fmla="*/ 8424 h 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2" h="25294">
                <a:moveTo>
                  <a:pt x="16602" y="8424"/>
                </a:moveTo>
                <a:lnTo>
                  <a:pt x="13289" y="25294"/>
                </a:lnTo>
                <a:lnTo>
                  <a:pt x="0" y="0"/>
                </a:lnTo>
                <a:lnTo>
                  <a:pt x="16602" y="842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1" name="任意多边形: 形状 330">
            <a:extLst>
              <a:ext uri="{FF2B5EF4-FFF2-40B4-BE49-F238E27FC236}">
                <a16:creationId xmlns:a16="http://schemas.microsoft.com/office/drawing/2014/main" id="{2C5C114C-1218-4B06-8017-BBAA260C7448}"/>
              </a:ext>
            </a:extLst>
          </p:cNvPr>
          <p:cNvSpPr/>
          <p:nvPr/>
        </p:nvSpPr>
        <p:spPr>
          <a:xfrm rot="15604671">
            <a:off x="3118344" y="1170739"/>
            <a:ext cx="258773" cy="321470"/>
          </a:xfrm>
          <a:custGeom>
            <a:avLst/>
            <a:gdLst>
              <a:gd name="connsiteX0" fmla="*/ 258773 w 258773"/>
              <a:gd name="connsiteY0" fmla="*/ 274238 h 321470"/>
              <a:gd name="connsiteX1" fmla="*/ 247430 w 258773"/>
              <a:gd name="connsiteY1" fmla="*/ 321470 h 321470"/>
              <a:gd name="connsiteX2" fmla="*/ 209947 w 258773"/>
              <a:gd name="connsiteY2" fmla="*/ 281693 h 321470"/>
              <a:gd name="connsiteX3" fmla="*/ 110273 w 258773"/>
              <a:gd name="connsiteY3" fmla="*/ 190213 h 321470"/>
              <a:gd name="connsiteX4" fmla="*/ 83565 w 258773"/>
              <a:gd name="connsiteY4" fmla="*/ 169164 h 321470"/>
              <a:gd name="connsiteX5" fmla="*/ 54844 w 258773"/>
              <a:gd name="connsiteY5" fmla="*/ 106409 h 321470"/>
              <a:gd name="connsiteX6" fmla="*/ 0 w 258773"/>
              <a:gd name="connsiteY6" fmla="*/ 2022 h 321470"/>
              <a:gd name="connsiteX7" fmla="*/ 397 w 258773"/>
              <a:gd name="connsiteY7" fmla="*/ 0 h 321470"/>
              <a:gd name="connsiteX8" fmla="*/ 48382 w 258773"/>
              <a:gd name="connsiteY8" fmla="*/ 39232 h 321470"/>
              <a:gd name="connsiteX9" fmla="*/ 230084 w 258773"/>
              <a:gd name="connsiteY9" fmla="*/ 233144 h 321470"/>
              <a:gd name="connsiteX10" fmla="*/ 258773 w 258773"/>
              <a:gd name="connsiteY10" fmla="*/ 274238 h 32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773" h="321470">
                <a:moveTo>
                  <a:pt x="258773" y="274238"/>
                </a:moveTo>
                <a:lnTo>
                  <a:pt x="247430" y="321470"/>
                </a:lnTo>
                <a:lnTo>
                  <a:pt x="209947" y="281693"/>
                </a:lnTo>
                <a:cubicBezTo>
                  <a:pt x="177372" y="249533"/>
                  <a:pt x="144103" y="219017"/>
                  <a:pt x="110273" y="190213"/>
                </a:cubicBezTo>
                <a:lnTo>
                  <a:pt x="83565" y="169164"/>
                </a:lnTo>
                <a:lnTo>
                  <a:pt x="54844" y="106409"/>
                </a:lnTo>
                <a:lnTo>
                  <a:pt x="0" y="2022"/>
                </a:lnTo>
                <a:lnTo>
                  <a:pt x="397" y="0"/>
                </a:lnTo>
                <a:lnTo>
                  <a:pt x="48382" y="39232"/>
                </a:lnTo>
                <a:cubicBezTo>
                  <a:pt x="116334" y="99868"/>
                  <a:pt x="177201" y="164824"/>
                  <a:pt x="230084" y="233144"/>
                </a:cubicBezTo>
                <a:lnTo>
                  <a:pt x="258773" y="2742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D498303F-CCDA-4407-8EB3-5ADD2FEA5B46}"/>
              </a:ext>
            </a:extLst>
          </p:cNvPr>
          <p:cNvSpPr/>
          <p:nvPr/>
        </p:nvSpPr>
        <p:spPr>
          <a:xfrm rot="15604671">
            <a:off x="2742032" y="1169821"/>
            <a:ext cx="294044" cy="388889"/>
          </a:xfrm>
          <a:custGeom>
            <a:avLst/>
            <a:gdLst>
              <a:gd name="connsiteX0" fmla="*/ 294044 w 294044"/>
              <a:gd name="connsiteY0" fmla="*/ 388889 h 388889"/>
              <a:gd name="connsiteX1" fmla="*/ 252209 w 294044"/>
              <a:gd name="connsiteY1" fmla="*/ 367662 h 388889"/>
              <a:gd name="connsiteX2" fmla="*/ 31230 w 294044"/>
              <a:gd name="connsiteY2" fmla="*/ 320339 h 388889"/>
              <a:gd name="connsiteX3" fmla="*/ 0 w 294044"/>
              <a:gd name="connsiteY3" fmla="*/ 322378 h 388889"/>
              <a:gd name="connsiteX4" fmla="*/ 39767 w 294044"/>
              <a:gd name="connsiteY4" fmla="*/ 63579 h 388889"/>
              <a:gd name="connsiteX5" fmla="*/ 46832 w 294044"/>
              <a:gd name="connsiteY5" fmla="*/ 0 h 388889"/>
              <a:gd name="connsiteX6" fmla="*/ 73676 w 294044"/>
              <a:gd name="connsiteY6" fmla="*/ 36274 h 388889"/>
              <a:gd name="connsiteX7" fmla="*/ 285720 w 294044"/>
              <a:gd name="connsiteY7" fmla="*/ 373047 h 388889"/>
              <a:gd name="connsiteX8" fmla="*/ 294044 w 294044"/>
              <a:gd name="connsiteY8" fmla="*/ 388889 h 3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044" h="388889">
                <a:moveTo>
                  <a:pt x="294044" y="388889"/>
                </a:moveTo>
                <a:lnTo>
                  <a:pt x="252209" y="367662"/>
                </a:lnTo>
                <a:cubicBezTo>
                  <a:pt x="181208" y="338666"/>
                  <a:pt x="107314" y="322432"/>
                  <a:pt x="31230" y="320339"/>
                </a:cubicBezTo>
                <a:lnTo>
                  <a:pt x="0" y="322378"/>
                </a:lnTo>
                <a:lnTo>
                  <a:pt x="39767" y="63579"/>
                </a:lnTo>
                <a:lnTo>
                  <a:pt x="46832" y="0"/>
                </a:lnTo>
                <a:lnTo>
                  <a:pt x="73676" y="36274"/>
                </a:lnTo>
                <a:cubicBezTo>
                  <a:pt x="152163" y="148090"/>
                  <a:pt x="222946" y="260843"/>
                  <a:pt x="285720" y="373047"/>
                </a:cubicBezTo>
                <a:lnTo>
                  <a:pt x="294044" y="38888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1654C023-77D8-477E-9618-332FC357E299}"/>
              </a:ext>
            </a:extLst>
          </p:cNvPr>
          <p:cNvSpPr/>
          <p:nvPr/>
        </p:nvSpPr>
        <p:spPr>
          <a:xfrm rot="15604671">
            <a:off x="3301432" y="1108819"/>
            <a:ext cx="272103" cy="501038"/>
          </a:xfrm>
          <a:custGeom>
            <a:avLst/>
            <a:gdLst>
              <a:gd name="connsiteX0" fmla="*/ 272103 w 272103"/>
              <a:gd name="connsiteY0" fmla="*/ 377595 h 501038"/>
              <a:gd name="connsiteX1" fmla="*/ 236841 w 272103"/>
              <a:gd name="connsiteY1" fmla="*/ 501038 h 501038"/>
              <a:gd name="connsiteX2" fmla="*/ 229907 w 272103"/>
              <a:gd name="connsiteY2" fmla="*/ 491481 h 501038"/>
              <a:gd name="connsiteX3" fmla="*/ 31681 w 272103"/>
              <a:gd name="connsiteY3" fmla="*/ 270097 h 501038"/>
              <a:gd name="connsiteX4" fmla="*/ 0 w 272103"/>
              <a:gd name="connsiteY4" fmla="*/ 241398 h 501038"/>
              <a:gd name="connsiteX5" fmla="*/ 9200 w 272103"/>
              <a:gd name="connsiteY5" fmla="*/ 203090 h 501038"/>
              <a:gd name="connsiteX6" fmla="*/ 49076 w 272103"/>
              <a:gd name="connsiteY6" fmla="*/ 0 h 501038"/>
              <a:gd name="connsiteX7" fmla="*/ 74039 w 272103"/>
              <a:gd name="connsiteY7" fmla="*/ 16673 h 501038"/>
              <a:gd name="connsiteX8" fmla="*/ 150373 w 272103"/>
              <a:gd name="connsiteY8" fmla="*/ 76834 h 501038"/>
              <a:gd name="connsiteX9" fmla="*/ 197520 w 272103"/>
              <a:gd name="connsiteY9" fmla="*/ 179853 h 501038"/>
              <a:gd name="connsiteX10" fmla="*/ 260910 w 272103"/>
              <a:gd name="connsiteY10" fmla="*/ 342578 h 501038"/>
              <a:gd name="connsiteX11" fmla="*/ 272103 w 272103"/>
              <a:gd name="connsiteY11" fmla="*/ 377595 h 50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103" h="501038">
                <a:moveTo>
                  <a:pt x="272103" y="377595"/>
                </a:moveTo>
                <a:lnTo>
                  <a:pt x="236841" y="501038"/>
                </a:lnTo>
                <a:lnTo>
                  <a:pt x="229907" y="491481"/>
                </a:lnTo>
                <a:cubicBezTo>
                  <a:pt x="167487" y="411374"/>
                  <a:pt x="101033" y="337458"/>
                  <a:pt x="31681" y="270097"/>
                </a:cubicBezTo>
                <a:lnTo>
                  <a:pt x="0" y="241398"/>
                </a:lnTo>
                <a:lnTo>
                  <a:pt x="9200" y="203090"/>
                </a:lnTo>
                <a:lnTo>
                  <a:pt x="49076" y="0"/>
                </a:lnTo>
                <a:lnTo>
                  <a:pt x="74039" y="16673"/>
                </a:lnTo>
                <a:lnTo>
                  <a:pt x="150373" y="76834"/>
                </a:lnTo>
                <a:lnTo>
                  <a:pt x="197520" y="179853"/>
                </a:lnTo>
                <a:cubicBezTo>
                  <a:pt x="220743" y="234664"/>
                  <a:pt x="241886" y="288968"/>
                  <a:pt x="260910" y="342578"/>
                </a:cubicBezTo>
                <a:lnTo>
                  <a:pt x="272103" y="3775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D4803451-60A7-4DED-971E-136847A9D1A3}"/>
              </a:ext>
            </a:extLst>
          </p:cNvPr>
          <p:cNvSpPr/>
          <p:nvPr/>
        </p:nvSpPr>
        <p:spPr>
          <a:xfrm rot="15604671">
            <a:off x="4819464" y="1255829"/>
            <a:ext cx="91593" cy="65478"/>
          </a:xfrm>
          <a:custGeom>
            <a:avLst/>
            <a:gdLst>
              <a:gd name="connsiteX0" fmla="*/ 91327 w 91593"/>
              <a:gd name="connsiteY0" fmla="*/ 3521 h 65478"/>
              <a:gd name="connsiteX1" fmla="*/ 80129 w 91593"/>
              <a:gd name="connsiteY1" fmla="*/ 65478 h 65478"/>
              <a:gd name="connsiteX2" fmla="*/ 48637 w 91593"/>
              <a:gd name="connsiteY2" fmla="*/ 61909 h 65478"/>
              <a:gd name="connsiteX3" fmla="*/ 0 w 91593"/>
              <a:gd name="connsiteY3" fmla="*/ 50619 h 65478"/>
              <a:gd name="connsiteX4" fmla="*/ 10657 w 91593"/>
              <a:gd name="connsiteY4" fmla="*/ 45779 h 65478"/>
              <a:gd name="connsiteX5" fmla="*/ 89790 w 91593"/>
              <a:gd name="connsiteY5" fmla="*/ 681 h 65478"/>
              <a:gd name="connsiteX6" fmla="*/ 91593 w 91593"/>
              <a:gd name="connsiteY6" fmla="*/ 0 h 65478"/>
              <a:gd name="connsiteX7" fmla="*/ 91327 w 91593"/>
              <a:gd name="connsiteY7" fmla="*/ 3521 h 6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93" h="65478">
                <a:moveTo>
                  <a:pt x="91327" y="3521"/>
                </a:moveTo>
                <a:lnTo>
                  <a:pt x="80129" y="65478"/>
                </a:lnTo>
                <a:lnTo>
                  <a:pt x="48637" y="61909"/>
                </a:lnTo>
                <a:lnTo>
                  <a:pt x="0" y="50619"/>
                </a:lnTo>
                <a:lnTo>
                  <a:pt x="10657" y="45779"/>
                </a:lnTo>
                <a:lnTo>
                  <a:pt x="89790" y="681"/>
                </a:lnTo>
                <a:lnTo>
                  <a:pt x="91593" y="0"/>
                </a:lnTo>
                <a:lnTo>
                  <a:pt x="91327" y="35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A362D012-1719-4DDD-910F-C8C5CEC65515}"/>
              </a:ext>
            </a:extLst>
          </p:cNvPr>
          <p:cNvSpPr/>
          <p:nvPr/>
        </p:nvSpPr>
        <p:spPr>
          <a:xfrm rot="15604671">
            <a:off x="4582649" y="1229389"/>
            <a:ext cx="266037" cy="330026"/>
          </a:xfrm>
          <a:custGeom>
            <a:avLst/>
            <a:gdLst>
              <a:gd name="connsiteX0" fmla="*/ 257316 w 266037"/>
              <a:gd name="connsiteY0" fmla="*/ 297504 h 330026"/>
              <a:gd name="connsiteX1" fmla="*/ 255486 w 266037"/>
              <a:gd name="connsiteY1" fmla="*/ 298547 h 330026"/>
              <a:gd name="connsiteX2" fmla="*/ 225384 w 266037"/>
              <a:gd name="connsiteY2" fmla="*/ 309918 h 330026"/>
              <a:gd name="connsiteX3" fmla="*/ 119163 w 266037"/>
              <a:gd name="connsiteY3" fmla="*/ 329292 h 330026"/>
              <a:gd name="connsiteX4" fmla="*/ 86403 w 266037"/>
              <a:gd name="connsiteY4" fmla="*/ 330026 h 330026"/>
              <a:gd name="connsiteX5" fmla="*/ 0 w 266037"/>
              <a:gd name="connsiteY5" fmla="*/ 300733 h 330026"/>
              <a:gd name="connsiteX6" fmla="*/ 49751 w 266037"/>
              <a:gd name="connsiteY6" fmla="*/ 215818 h 330026"/>
              <a:gd name="connsiteX7" fmla="*/ 113200 w 266037"/>
              <a:gd name="connsiteY7" fmla="*/ 176067 h 330026"/>
              <a:gd name="connsiteX8" fmla="*/ 246599 w 266037"/>
              <a:gd name="connsiteY8" fmla="*/ 19851 h 330026"/>
              <a:gd name="connsiteX9" fmla="*/ 255639 w 266037"/>
              <a:gd name="connsiteY9" fmla="*/ 0 h 330026"/>
              <a:gd name="connsiteX10" fmla="*/ 263186 w 266037"/>
              <a:gd name="connsiteY10" fmla="*/ 68862 h 330026"/>
              <a:gd name="connsiteX11" fmla="*/ 265609 w 266037"/>
              <a:gd name="connsiteY11" fmla="*/ 187339 h 330026"/>
              <a:gd name="connsiteX12" fmla="*/ 257316 w 266037"/>
              <a:gd name="connsiteY12" fmla="*/ 297504 h 33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6037" h="330026">
                <a:moveTo>
                  <a:pt x="257316" y="297504"/>
                </a:moveTo>
                <a:lnTo>
                  <a:pt x="255486" y="298547"/>
                </a:lnTo>
                <a:lnTo>
                  <a:pt x="225384" y="309918"/>
                </a:lnTo>
                <a:cubicBezTo>
                  <a:pt x="191439" y="319233"/>
                  <a:pt x="155976" y="325664"/>
                  <a:pt x="119163" y="329292"/>
                </a:cubicBezTo>
                <a:lnTo>
                  <a:pt x="86403" y="330026"/>
                </a:lnTo>
                <a:lnTo>
                  <a:pt x="0" y="300733"/>
                </a:lnTo>
                <a:lnTo>
                  <a:pt x="49751" y="215818"/>
                </a:lnTo>
                <a:lnTo>
                  <a:pt x="113200" y="176067"/>
                </a:lnTo>
                <a:cubicBezTo>
                  <a:pt x="167576" y="133696"/>
                  <a:pt x="211940" y="81129"/>
                  <a:pt x="246599" y="19851"/>
                </a:cubicBezTo>
                <a:lnTo>
                  <a:pt x="255639" y="0"/>
                </a:lnTo>
                <a:lnTo>
                  <a:pt x="263186" y="68862"/>
                </a:lnTo>
                <a:cubicBezTo>
                  <a:pt x="265822" y="108993"/>
                  <a:pt x="266633" y="148535"/>
                  <a:pt x="265609" y="187339"/>
                </a:cubicBezTo>
                <a:lnTo>
                  <a:pt x="257316" y="2975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95B5BBB6-A3F9-4A9B-9FA2-BFB755C09F96}"/>
              </a:ext>
            </a:extLst>
          </p:cNvPr>
          <p:cNvSpPr/>
          <p:nvPr/>
        </p:nvSpPr>
        <p:spPr>
          <a:xfrm rot="15604671">
            <a:off x="5022241" y="1153694"/>
            <a:ext cx="412388" cy="542102"/>
          </a:xfrm>
          <a:custGeom>
            <a:avLst/>
            <a:gdLst>
              <a:gd name="connsiteX0" fmla="*/ 412388 w 412388"/>
              <a:gd name="connsiteY0" fmla="*/ 70919 h 542102"/>
              <a:gd name="connsiteX1" fmla="*/ 398014 w 412388"/>
              <a:gd name="connsiteY1" fmla="*/ 118796 h 542102"/>
              <a:gd name="connsiteX2" fmla="*/ 162477 w 412388"/>
              <a:gd name="connsiteY2" fmla="*/ 448886 h 542102"/>
              <a:gd name="connsiteX3" fmla="*/ 77276 w 412388"/>
              <a:gd name="connsiteY3" fmla="*/ 505648 h 542102"/>
              <a:gd name="connsiteX4" fmla="*/ 0 w 412388"/>
              <a:gd name="connsiteY4" fmla="*/ 542102 h 542102"/>
              <a:gd name="connsiteX5" fmla="*/ 80683 w 412388"/>
              <a:gd name="connsiteY5" fmla="*/ 80862 h 542102"/>
              <a:gd name="connsiteX6" fmla="*/ 97591 w 412388"/>
              <a:gd name="connsiteY6" fmla="*/ 55993 h 542102"/>
              <a:gd name="connsiteX7" fmla="*/ 114561 w 412388"/>
              <a:gd name="connsiteY7" fmla="*/ 51563 h 542102"/>
              <a:gd name="connsiteX8" fmla="*/ 245066 w 412388"/>
              <a:gd name="connsiteY8" fmla="*/ 5541 h 542102"/>
              <a:gd name="connsiteX9" fmla="*/ 257268 w 412388"/>
              <a:gd name="connsiteY9" fmla="*/ 0 h 542102"/>
              <a:gd name="connsiteX10" fmla="*/ 335604 w 412388"/>
              <a:gd name="connsiteY10" fmla="*/ 40444 h 542102"/>
              <a:gd name="connsiteX11" fmla="*/ 412388 w 412388"/>
              <a:gd name="connsiteY11" fmla="*/ 70919 h 54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88" h="542102">
                <a:moveTo>
                  <a:pt x="412388" y="70919"/>
                </a:moveTo>
                <a:lnTo>
                  <a:pt x="398014" y="118796"/>
                </a:lnTo>
                <a:cubicBezTo>
                  <a:pt x="349534" y="250942"/>
                  <a:pt x="271230" y="364143"/>
                  <a:pt x="162477" y="448886"/>
                </a:cubicBezTo>
                <a:cubicBezTo>
                  <a:pt x="135289" y="470071"/>
                  <a:pt x="106842" y="488977"/>
                  <a:pt x="77276" y="505648"/>
                </a:cubicBezTo>
                <a:lnTo>
                  <a:pt x="0" y="542102"/>
                </a:lnTo>
                <a:lnTo>
                  <a:pt x="80683" y="80862"/>
                </a:lnTo>
                <a:lnTo>
                  <a:pt x="97591" y="55993"/>
                </a:lnTo>
                <a:lnTo>
                  <a:pt x="114561" y="51563"/>
                </a:lnTo>
                <a:cubicBezTo>
                  <a:pt x="159265" y="37890"/>
                  <a:pt x="202815" y="22525"/>
                  <a:pt x="245066" y="5541"/>
                </a:cubicBezTo>
                <a:lnTo>
                  <a:pt x="257268" y="0"/>
                </a:lnTo>
                <a:lnTo>
                  <a:pt x="335604" y="40444"/>
                </a:lnTo>
                <a:lnTo>
                  <a:pt x="412388" y="7091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43C33CDC-A78C-41AD-8398-04EF2662CD15}"/>
              </a:ext>
            </a:extLst>
          </p:cNvPr>
          <p:cNvSpPr/>
          <p:nvPr/>
        </p:nvSpPr>
        <p:spPr>
          <a:xfrm rot="15604671">
            <a:off x="3968558" y="1184647"/>
            <a:ext cx="62527" cy="227226"/>
          </a:xfrm>
          <a:custGeom>
            <a:avLst/>
            <a:gdLst>
              <a:gd name="connsiteX0" fmla="*/ 62527 w 62527"/>
              <a:gd name="connsiteY0" fmla="*/ 117468 h 227226"/>
              <a:gd name="connsiteX1" fmla="*/ 20178 w 62527"/>
              <a:gd name="connsiteY1" fmla="*/ 227226 h 227226"/>
              <a:gd name="connsiteX2" fmla="*/ 20753 w 62527"/>
              <a:gd name="connsiteY2" fmla="*/ 196696 h 227226"/>
              <a:gd name="connsiteX3" fmla="*/ 9583 w 62527"/>
              <a:gd name="connsiteY3" fmla="*/ 57297 h 227226"/>
              <a:gd name="connsiteX4" fmla="*/ 0 w 62527"/>
              <a:gd name="connsiteY4" fmla="*/ 0 h 227226"/>
              <a:gd name="connsiteX5" fmla="*/ 62527 w 62527"/>
              <a:gd name="connsiteY5" fmla="*/ 117468 h 22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27" h="227226">
                <a:moveTo>
                  <a:pt x="62527" y="117468"/>
                </a:moveTo>
                <a:lnTo>
                  <a:pt x="20178" y="227226"/>
                </a:lnTo>
                <a:lnTo>
                  <a:pt x="20753" y="196696"/>
                </a:lnTo>
                <a:cubicBezTo>
                  <a:pt x="19289" y="151604"/>
                  <a:pt x="15553" y="105075"/>
                  <a:pt x="9583" y="57297"/>
                </a:cubicBezTo>
                <a:lnTo>
                  <a:pt x="0" y="0"/>
                </a:lnTo>
                <a:lnTo>
                  <a:pt x="62527" y="1174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C6352A4F-7774-4E68-8E1A-AA9DEA8B867E}"/>
              </a:ext>
            </a:extLst>
          </p:cNvPr>
          <p:cNvSpPr/>
          <p:nvPr/>
        </p:nvSpPr>
        <p:spPr>
          <a:xfrm rot="15604671">
            <a:off x="4443735" y="1242044"/>
            <a:ext cx="61724" cy="111632"/>
          </a:xfrm>
          <a:custGeom>
            <a:avLst/>
            <a:gdLst>
              <a:gd name="connsiteX0" fmla="*/ 61724 w 61724"/>
              <a:gd name="connsiteY0" fmla="*/ 0 h 111632"/>
              <a:gd name="connsiteX1" fmla="*/ 52555 w 61724"/>
              <a:gd name="connsiteY1" fmla="*/ 33219 h 111632"/>
              <a:gd name="connsiteX2" fmla="*/ 16847 w 61724"/>
              <a:gd name="connsiteY2" fmla="*/ 111632 h 111632"/>
              <a:gd name="connsiteX3" fmla="*/ 11021 w 61724"/>
              <a:gd name="connsiteY3" fmla="*/ 58478 h 111632"/>
              <a:gd name="connsiteX4" fmla="*/ 0 w 61724"/>
              <a:gd name="connsiteY4" fmla="*/ 1854 h 111632"/>
              <a:gd name="connsiteX5" fmla="*/ 61724 w 61724"/>
              <a:gd name="connsiteY5" fmla="*/ 0 h 11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24" h="111632">
                <a:moveTo>
                  <a:pt x="61724" y="0"/>
                </a:moveTo>
                <a:lnTo>
                  <a:pt x="52555" y="33219"/>
                </a:lnTo>
                <a:lnTo>
                  <a:pt x="16847" y="111632"/>
                </a:lnTo>
                <a:lnTo>
                  <a:pt x="11021" y="58478"/>
                </a:lnTo>
                <a:lnTo>
                  <a:pt x="0" y="1854"/>
                </a:lnTo>
                <a:lnTo>
                  <a:pt x="6172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B625E7E0-3C60-4EC3-899B-3A805158F7C7}"/>
              </a:ext>
            </a:extLst>
          </p:cNvPr>
          <p:cNvSpPr/>
          <p:nvPr/>
        </p:nvSpPr>
        <p:spPr>
          <a:xfrm rot="15604671">
            <a:off x="4134108" y="1265249"/>
            <a:ext cx="22238" cy="60234"/>
          </a:xfrm>
          <a:custGeom>
            <a:avLst/>
            <a:gdLst>
              <a:gd name="connsiteX0" fmla="*/ 21103 w 22238"/>
              <a:gd name="connsiteY0" fmla="*/ 60234 h 60234"/>
              <a:gd name="connsiteX1" fmla="*/ 0 w 22238"/>
              <a:gd name="connsiteY1" fmla="*/ 57637 h 60234"/>
              <a:gd name="connsiteX2" fmla="*/ 22238 w 22238"/>
              <a:gd name="connsiteY2" fmla="*/ 0 h 60234"/>
              <a:gd name="connsiteX3" fmla="*/ 21103 w 22238"/>
              <a:gd name="connsiteY3" fmla="*/ 60234 h 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8" h="60234">
                <a:moveTo>
                  <a:pt x="21103" y="60234"/>
                </a:moveTo>
                <a:lnTo>
                  <a:pt x="0" y="57637"/>
                </a:lnTo>
                <a:lnTo>
                  <a:pt x="22238" y="0"/>
                </a:lnTo>
                <a:lnTo>
                  <a:pt x="21103" y="602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1150C4C2-F77A-4646-982C-66A929900742}"/>
              </a:ext>
            </a:extLst>
          </p:cNvPr>
          <p:cNvSpPr/>
          <p:nvPr/>
        </p:nvSpPr>
        <p:spPr>
          <a:xfrm rot="15604671">
            <a:off x="4212895" y="1252114"/>
            <a:ext cx="145014" cy="207254"/>
          </a:xfrm>
          <a:custGeom>
            <a:avLst/>
            <a:gdLst>
              <a:gd name="connsiteX0" fmla="*/ 145014 w 145014"/>
              <a:gd name="connsiteY0" fmla="*/ 3471 h 207254"/>
              <a:gd name="connsiteX1" fmla="*/ 119112 w 145014"/>
              <a:gd name="connsiteY1" fmla="*/ 70602 h 207254"/>
              <a:gd name="connsiteX2" fmla="*/ 58518 w 145014"/>
              <a:gd name="connsiteY2" fmla="*/ 207254 h 207254"/>
              <a:gd name="connsiteX3" fmla="*/ 52818 w 145014"/>
              <a:gd name="connsiteY3" fmla="*/ 177966 h 207254"/>
              <a:gd name="connsiteX4" fmla="*/ 17722 w 145014"/>
              <a:gd name="connsiteY4" fmla="*/ 51551 h 207254"/>
              <a:gd name="connsiteX5" fmla="*/ 0 w 145014"/>
              <a:gd name="connsiteY5" fmla="*/ 2379 h 207254"/>
              <a:gd name="connsiteX6" fmla="*/ 23304 w 145014"/>
              <a:gd name="connsiteY6" fmla="*/ 514 h 207254"/>
              <a:gd name="connsiteX7" fmla="*/ 140966 w 145014"/>
              <a:gd name="connsiteY7" fmla="*/ 2973 h 207254"/>
              <a:gd name="connsiteX8" fmla="*/ 145014 w 145014"/>
              <a:gd name="connsiteY8" fmla="*/ 3471 h 20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4" h="207254">
                <a:moveTo>
                  <a:pt x="145014" y="3471"/>
                </a:moveTo>
                <a:lnTo>
                  <a:pt x="119112" y="70602"/>
                </a:lnTo>
                <a:lnTo>
                  <a:pt x="58518" y="207254"/>
                </a:lnTo>
                <a:lnTo>
                  <a:pt x="52818" y="177966"/>
                </a:lnTo>
                <a:cubicBezTo>
                  <a:pt x="42921" y="136070"/>
                  <a:pt x="31219" y="93883"/>
                  <a:pt x="17722" y="51551"/>
                </a:cubicBezTo>
                <a:lnTo>
                  <a:pt x="0" y="2379"/>
                </a:lnTo>
                <a:lnTo>
                  <a:pt x="23304" y="514"/>
                </a:lnTo>
                <a:cubicBezTo>
                  <a:pt x="62219" y="-644"/>
                  <a:pt x="101478" y="149"/>
                  <a:pt x="140966" y="2973"/>
                </a:cubicBezTo>
                <a:lnTo>
                  <a:pt x="145014" y="34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>
            <a:extLst>
              <a:ext uri="{FF2B5EF4-FFF2-40B4-BE49-F238E27FC236}">
                <a16:creationId xmlns:a16="http://schemas.microsoft.com/office/drawing/2014/main" id="{F860A67D-D94B-4209-AEAB-CD9DE9E5B37E}"/>
              </a:ext>
            </a:extLst>
          </p:cNvPr>
          <p:cNvSpPr/>
          <p:nvPr/>
        </p:nvSpPr>
        <p:spPr>
          <a:xfrm rot="15604671">
            <a:off x="4825063" y="1389705"/>
            <a:ext cx="190013" cy="64432"/>
          </a:xfrm>
          <a:custGeom>
            <a:avLst/>
            <a:gdLst>
              <a:gd name="connsiteX0" fmla="*/ 190013 w 190013"/>
              <a:gd name="connsiteY0" fmla="*/ 19085 h 64432"/>
              <a:gd name="connsiteX1" fmla="*/ 90165 w 190013"/>
              <a:gd name="connsiteY1" fmla="*/ 64432 h 64432"/>
              <a:gd name="connsiteX2" fmla="*/ 44238 w 190013"/>
              <a:gd name="connsiteY2" fmla="*/ 40720 h 64432"/>
              <a:gd name="connsiteX3" fmla="*/ 0 w 190013"/>
              <a:gd name="connsiteY3" fmla="*/ 12838 h 64432"/>
              <a:gd name="connsiteX4" fmla="*/ 7522 w 190013"/>
              <a:gd name="connsiteY4" fmla="*/ 0 h 64432"/>
              <a:gd name="connsiteX5" fmla="*/ 29169 w 190013"/>
              <a:gd name="connsiteY5" fmla="*/ 2454 h 64432"/>
              <a:gd name="connsiteX6" fmla="*/ 110720 w 190013"/>
              <a:gd name="connsiteY6" fmla="*/ 626 h 64432"/>
              <a:gd name="connsiteX7" fmla="*/ 111228 w 190013"/>
              <a:gd name="connsiteY7" fmla="*/ 799 h 64432"/>
              <a:gd name="connsiteX8" fmla="*/ 190013 w 190013"/>
              <a:gd name="connsiteY8" fmla="*/ 19085 h 6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013" h="64432">
                <a:moveTo>
                  <a:pt x="190013" y="19085"/>
                </a:moveTo>
                <a:lnTo>
                  <a:pt x="90165" y="64432"/>
                </a:lnTo>
                <a:lnTo>
                  <a:pt x="44238" y="40720"/>
                </a:lnTo>
                <a:lnTo>
                  <a:pt x="0" y="12838"/>
                </a:lnTo>
                <a:lnTo>
                  <a:pt x="7522" y="0"/>
                </a:lnTo>
                <a:lnTo>
                  <a:pt x="29169" y="2454"/>
                </a:lnTo>
                <a:lnTo>
                  <a:pt x="110720" y="626"/>
                </a:lnTo>
                <a:lnTo>
                  <a:pt x="111228" y="799"/>
                </a:lnTo>
                <a:lnTo>
                  <a:pt x="190013" y="190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CA5B10C2-448E-4ED2-B503-E148BD6ECCE4}"/>
              </a:ext>
            </a:extLst>
          </p:cNvPr>
          <p:cNvSpPr/>
          <p:nvPr/>
        </p:nvSpPr>
        <p:spPr>
          <a:xfrm rot="15604671">
            <a:off x="4397677" y="1333424"/>
            <a:ext cx="25057" cy="39502"/>
          </a:xfrm>
          <a:custGeom>
            <a:avLst/>
            <a:gdLst>
              <a:gd name="connsiteX0" fmla="*/ 25057 w 25057"/>
              <a:gd name="connsiteY0" fmla="*/ 38749 h 39502"/>
              <a:gd name="connsiteX1" fmla="*/ 0 w 25057"/>
              <a:gd name="connsiteY1" fmla="*/ 39502 h 39502"/>
              <a:gd name="connsiteX2" fmla="*/ 17515 w 25057"/>
              <a:gd name="connsiteY2" fmla="*/ 0 h 39502"/>
              <a:gd name="connsiteX3" fmla="*/ 25057 w 25057"/>
              <a:gd name="connsiteY3" fmla="*/ 38749 h 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7" h="39502">
                <a:moveTo>
                  <a:pt x="25057" y="38749"/>
                </a:moveTo>
                <a:lnTo>
                  <a:pt x="0" y="39502"/>
                </a:lnTo>
                <a:lnTo>
                  <a:pt x="17515" y="0"/>
                </a:lnTo>
                <a:lnTo>
                  <a:pt x="25057" y="387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901C6FF4-2C27-4B55-936E-304A08DC8994}"/>
              </a:ext>
            </a:extLst>
          </p:cNvPr>
          <p:cNvSpPr/>
          <p:nvPr/>
        </p:nvSpPr>
        <p:spPr>
          <a:xfrm rot="15604671">
            <a:off x="3660200" y="1262647"/>
            <a:ext cx="130763" cy="363395"/>
          </a:xfrm>
          <a:custGeom>
            <a:avLst/>
            <a:gdLst>
              <a:gd name="connsiteX0" fmla="*/ 130763 w 130763"/>
              <a:gd name="connsiteY0" fmla="*/ 363395 h 363395"/>
              <a:gd name="connsiteX1" fmla="*/ 127978 w 130763"/>
              <a:gd name="connsiteY1" fmla="*/ 358164 h 363395"/>
              <a:gd name="connsiteX2" fmla="*/ 50137 w 130763"/>
              <a:gd name="connsiteY2" fmla="*/ 233650 h 363395"/>
              <a:gd name="connsiteX3" fmla="*/ 0 w 130763"/>
              <a:gd name="connsiteY3" fmla="*/ 164551 h 363395"/>
              <a:gd name="connsiteX4" fmla="*/ 39517 w 130763"/>
              <a:gd name="connsiteY4" fmla="*/ 0 h 363395"/>
              <a:gd name="connsiteX5" fmla="*/ 78033 w 130763"/>
              <a:gd name="connsiteY5" fmla="*/ 120502 h 363395"/>
              <a:gd name="connsiteX6" fmla="*/ 115775 w 130763"/>
              <a:gd name="connsiteY6" fmla="*/ 273791 h 363395"/>
              <a:gd name="connsiteX7" fmla="*/ 130763 w 130763"/>
              <a:gd name="connsiteY7" fmla="*/ 363395 h 36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763" h="363395">
                <a:moveTo>
                  <a:pt x="130763" y="363395"/>
                </a:moveTo>
                <a:lnTo>
                  <a:pt x="127978" y="358164"/>
                </a:lnTo>
                <a:cubicBezTo>
                  <a:pt x="103794" y="316308"/>
                  <a:pt x="77844" y="274754"/>
                  <a:pt x="50137" y="233650"/>
                </a:cubicBezTo>
                <a:lnTo>
                  <a:pt x="0" y="164551"/>
                </a:lnTo>
                <a:lnTo>
                  <a:pt x="39517" y="0"/>
                </a:lnTo>
                <a:lnTo>
                  <a:pt x="78033" y="120502"/>
                </a:lnTo>
                <a:cubicBezTo>
                  <a:pt x="92783" y="172539"/>
                  <a:pt x="105377" y="223697"/>
                  <a:pt x="115775" y="273791"/>
                </a:cubicBezTo>
                <a:lnTo>
                  <a:pt x="130763" y="3633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1E4376C7-D46D-4B4C-AF6B-3DF7322463D2}"/>
              </a:ext>
            </a:extLst>
          </p:cNvPr>
          <p:cNvSpPr/>
          <p:nvPr/>
        </p:nvSpPr>
        <p:spPr>
          <a:xfrm rot="15604671">
            <a:off x="4497127" y="1282296"/>
            <a:ext cx="288300" cy="379029"/>
          </a:xfrm>
          <a:custGeom>
            <a:avLst/>
            <a:gdLst>
              <a:gd name="connsiteX0" fmla="*/ 288300 w 288300"/>
              <a:gd name="connsiteY0" fmla="*/ 2093 h 379029"/>
              <a:gd name="connsiteX1" fmla="*/ 259622 w 288300"/>
              <a:gd name="connsiteY1" fmla="*/ 66768 h 379029"/>
              <a:gd name="connsiteX2" fmla="*/ 146388 w 288300"/>
              <a:gd name="connsiteY2" fmla="*/ 289263 h 379029"/>
              <a:gd name="connsiteX3" fmla="*/ 124316 w 288300"/>
              <a:gd name="connsiteY3" fmla="*/ 326936 h 379029"/>
              <a:gd name="connsiteX4" fmla="*/ 100792 w 288300"/>
              <a:gd name="connsiteY4" fmla="*/ 341674 h 379029"/>
              <a:gd name="connsiteX5" fmla="*/ 3683 w 288300"/>
              <a:gd name="connsiteY5" fmla="*/ 378357 h 379029"/>
              <a:gd name="connsiteX6" fmla="*/ 0 w 288300"/>
              <a:gd name="connsiteY6" fmla="*/ 379029 h 379029"/>
              <a:gd name="connsiteX7" fmla="*/ 66302 w 288300"/>
              <a:gd name="connsiteY7" fmla="*/ 0 h 379029"/>
              <a:gd name="connsiteX8" fmla="*/ 198921 w 288300"/>
              <a:gd name="connsiteY8" fmla="*/ 4778 h 379029"/>
              <a:gd name="connsiteX9" fmla="*/ 288300 w 288300"/>
              <a:gd name="connsiteY9" fmla="*/ 2093 h 3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300" h="379029">
                <a:moveTo>
                  <a:pt x="288300" y="2093"/>
                </a:moveTo>
                <a:lnTo>
                  <a:pt x="259622" y="66768"/>
                </a:lnTo>
                <a:cubicBezTo>
                  <a:pt x="222902" y="144068"/>
                  <a:pt x="185107" y="218312"/>
                  <a:pt x="146388" y="289263"/>
                </a:cubicBezTo>
                <a:lnTo>
                  <a:pt x="124316" y="326936"/>
                </a:lnTo>
                <a:lnTo>
                  <a:pt x="100792" y="341674"/>
                </a:lnTo>
                <a:cubicBezTo>
                  <a:pt x="70055" y="356842"/>
                  <a:pt x="37628" y="369042"/>
                  <a:pt x="3683" y="378357"/>
                </a:cubicBezTo>
                <a:lnTo>
                  <a:pt x="0" y="379029"/>
                </a:lnTo>
                <a:lnTo>
                  <a:pt x="66302" y="0"/>
                </a:lnTo>
                <a:lnTo>
                  <a:pt x="198921" y="4778"/>
                </a:lnTo>
                <a:lnTo>
                  <a:pt x="288300" y="20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3502FB21-455D-4726-98BA-E1BA62DC0E5A}"/>
              </a:ext>
            </a:extLst>
          </p:cNvPr>
          <p:cNvSpPr/>
          <p:nvPr/>
        </p:nvSpPr>
        <p:spPr>
          <a:xfrm rot="15604671">
            <a:off x="4062430" y="1429535"/>
            <a:ext cx="136023" cy="191933"/>
          </a:xfrm>
          <a:custGeom>
            <a:avLst/>
            <a:gdLst>
              <a:gd name="connsiteX0" fmla="*/ 136023 w 136023"/>
              <a:gd name="connsiteY0" fmla="*/ 176614 h 191933"/>
              <a:gd name="connsiteX1" fmla="*/ 43726 w 136023"/>
              <a:gd name="connsiteY1" fmla="*/ 183999 h 191933"/>
              <a:gd name="connsiteX2" fmla="*/ 0 w 136023"/>
              <a:gd name="connsiteY2" fmla="*/ 191933 h 191933"/>
              <a:gd name="connsiteX3" fmla="*/ 64069 w 136023"/>
              <a:gd name="connsiteY3" fmla="*/ 0 h 191933"/>
              <a:gd name="connsiteX4" fmla="*/ 107874 w 136023"/>
              <a:gd name="connsiteY4" fmla="*/ 98508 h 191933"/>
              <a:gd name="connsiteX5" fmla="*/ 136023 w 136023"/>
              <a:gd name="connsiteY5" fmla="*/ 176614 h 19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023" h="191933">
                <a:moveTo>
                  <a:pt x="136023" y="176614"/>
                </a:moveTo>
                <a:lnTo>
                  <a:pt x="43726" y="183999"/>
                </a:lnTo>
                <a:lnTo>
                  <a:pt x="0" y="191933"/>
                </a:lnTo>
                <a:lnTo>
                  <a:pt x="64069" y="0"/>
                </a:lnTo>
                <a:lnTo>
                  <a:pt x="107874" y="98508"/>
                </a:lnTo>
                <a:lnTo>
                  <a:pt x="136023" y="1766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6" name="任意多边形: 形状 315">
            <a:extLst>
              <a:ext uri="{FF2B5EF4-FFF2-40B4-BE49-F238E27FC236}">
                <a16:creationId xmlns:a16="http://schemas.microsoft.com/office/drawing/2014/main" id="{8BC27090-A5D2-4920-B8F9-BE70332E66C5}"/>
              </a:ext>
            </a:extLst>
          </p:cNvPr>
          <p:cNvSpPr/>
          <p:nvPr/>
        </p:nvSpPr>
        <p:spPr>
          <a:xfrm rot="15604671">
            <a:off x="3054918" y="1469776"/>
            <a:ext cx="48595" cy="70292"/>
          </a:xfrm>
          <a:custGeom>
            <a:avLst/>
            <a:gdLst>
              <a:gd name="connsiteX0" fmla="*/ 40207 w 48595"/>
              <a:gd name="connsiteY0" fmla="*/ 54588 h 70292"/>
              <a:gd name="connsiteX1" fmla="*/ 37124 w 48595"/>
              <a:gd name="connsiteY1" fmla="*/ 70292 h 70292"/>
              <a:gd name="connsiteX2" fmla="*/ 34566 w 48595"/>
              <a:gd name="connsiteY2" fmla="*/ 68201 h 70292"/>
              <a:gd name="connsiteX3" fmla="*/ 3457 w 48595"/>
              <a:gd name="connsiteY3" fmla="*/ 8991 h 70292"/>
              <a:gd name="connsiteX4" fmla="*/ 0 w 48595"/>
              <a:gd name="connsiteY4" fmla="*/ 3172 h 70292"/>
              <a:gd name="connsiteX5" fmla="*/ 48595 w 48595"/>
              <a:gd name="connsiteY5" fmla="*/ 0 h 70292"/>
              <a:gd name="connsiteX6" fmla="*/ 40207 w 48595"/>
              <a:gd name="connsiteY6" fmla="*/ 54588 h 7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95" h="70292">
                <a:moveTo>
                  <a:pt x="40207" y="54588"/>
                </a:moveTo>
                <a:lnTo>
                  <a:pt x="37124" y="70292"/>
                </a:lnTo>
                <a:lnTo>
                  <a:pt x="34566" y="68201"/>
                </a:lnTo>
                <a:lnTo>
                  <a:pt x="3457" y="8991"/>
                </a:lnTo>
                <a:lnTo>
                  <a:pt x="0" y="3172"/>
                </a:lnTo>
                <a:lnTo>
                  <a:pt x="48595" y="0"/>
                </a:lnTo>
                <a:lnTo>
                  <a:pt x="40207" y="5458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AB9D5296-7E23-4202-AA6E-8FDBC6A77687}"/>
              </a:ext>
            </a:extLst>
          </p:cNvPr>
          <p:cNvSpPr/>
          <p:nvPr/>
        </p:nvSpPr>
        <p:spPr>
          <a:xfrm rot="15604671">
            <a:off x="3042119" y="1506869"/>
            <a:ext cx="203554" cy="154884"/>
          </a:xfrm>
          <a:custGeom>
            <a:avLst/>
            <a:gdLst>
              <a:gd name="connsiteX0" fmla="*/ 203554 w 203554"/>
              <a:gd name="connsiteY0" fmla="*/ 64576 h 154884"/>
              <a:gd name="connsiteX1" fmla="*/ 185822 w 203554"/>
              <a:gd name="connsiteY1" fmla="*/ 154884 h 154884"/>
              <a:gd name="connsiteX2" fmla="*/ 105176 w 203554"/>
              <a:gd name="connsiteY2" fmla="*/ 101018 h 154884"/>
              <a:gd name="connsiteX3" fmla="*/ 0 w 203554"/>
              <a:gd name="connsiteY3" fmla="*/ 42762 h 154884"/>
              <a:gd name="connsiteX4" fmla="*/ 4449 w 203554"/>
              <a:gd name="connsiteY4" fmla="*/ 37384 h 154884"/>
              <a:gd name="connsiteX5" fmla="*/ 7677 w 203554"/>
              <a:gd name="connsiteY5" fmla="*/ 32249 h 154884"/>
              <a:gd name="connsiteX6" fmla="*/ 23406 w 203554"/>
              <a:gd name="connsiteY6" fmla="*/ 25327 h 154884"/>
              <a:gd name="connsiteX7" fmla="*/ 124127 w 203554"/>
              <a:gd name="connsiteY7" fmla="*/ 0 h 154884"/>
              <a:gd name="connsiteX8" fmla="*/ 144803 w 203554"/>
              <a:gd name="connsiteY8" fmla="*/ 14195 h 154884"/>
              <a:gd name="connsiteX9" fmla="*/ 201393 w 203554"/>
              <a:gd name="connsiteY9" fmla="*/ 60463 h 154884"/>
              <a:gd name="connsiteX10" fmla="*/ 203554 w 203554"/>
              <a:gd name="connsiteY10" fmla="*/ 64576 h 1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554" h="154884">
                <a:moveTo>
                  <a:pt x="203554" y="64576"/>
                </a:moveTo>
                <a:lnTo>
                  <a:pt x="185822" y="154884"/>
                </a:lnTo>
                <a:lnTo>
                  <a:pt x="105176" y="101018"/>
                </a:lnTo>
                <a:lnTo>
                  <a:pt x="0" y="42762"/>
                </a:lnTo>
                <a:lnTo>
                  <a:pt x="4449" y="37384"/>
                </a:lnTo>
                <a:lnTo>
                  <a:pt x="7677" y="32249"/>
                </a:lnTo>
                <a:lnTo>
                  <a:pt x="23406" y="25327"/>
                </a:lnTo>
                <a:lnTo>
                  <a:pt x="124127" y="0"/>
                </a:lnTo>
                <a:lnTo>
                  <a:pt x="144803" y="14195"/>
                </a:lnTo>
                <a:lnTo>
                  <a:pt x="201393" y="60463"/>
                </a:lnTo>
                <a:lnTo>
                  <a:pt x="203554" y="6457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EB3B547B-87DF-496D-B7FD-A02436B5A582}"/>
              </a:ext>
            </a:extLst>
          </p:cNvPr>
          <p:cNvSpPr/>
          <p:nvPr/>
        </p:nvSpPr>
        <p:spPr>
          <a:xfrm rot="15604671">
            <a:off x="3423992" y="1449493"/>
            <a:ext cx="88802" cy="175261"/>
          </a:xfrm>
          <a:custGeom>
            <a:avLst/>
            <a:gdLst>
              <a:gd name="connsiteX0" fmla="*/ 88802 w 88802"/>
              <a:gd name="connsiteY0" fmla="*/ 78697 h 175261"/>
              <a:gd name="connsiteX1" fmla="*/ 65612 w 88802"/>
              <a:gd name="connsiteY1" fmla="*/ 175261 h 175261"/>
              <a:gd name="connsiteX2" fmla="*/ 53446 w 88802"/>
              <a:gd name="connsiteY2" fmla="*/ 137198 h 175261"/>
              <a:gd name="connsiteX3" fmla="*/ 0 w 88802"/>
              <a:gd name="connsiteY3" fmla="*/ 0 h 175261"/>
              <a:gd name="connsiteX4" fmla="*/ 14422 w 88802"/>
              <a:gd name="connsiteY4" fmla="*/ 11317 h 175261"/>
              <a:gd name="connsiteX5" fmla="*/ 88802 w 88802"/>
              <a:gd name="connsiteY5" fmla="*/ 78697 h 17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2" h="175261">
                <a:moveTo>
                  <a:pt x="88802" y="78697"/>
                </a:moveTo>
                <a:lnTo>
                  <a:pt x="65612" y="175261"/>
                </a:lnTo>
                <a:lnTo>
                  <a:pt x="53446" y="137198"/>
                </a:lnTo>
                <a:lnTo>
                  <a:pt x="0" y="0"/>
                </a:lnTo>
                <a:lnTo>
                  <a:pt x="14422" y="11317"/>
                </a:lnTo>
                <a:lnTo>
                  <a:pt x="88802" y="786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FC27AE90-4F6B-4F9C-A7E6-016D2C271F3E}"/>
              </a:ext>
            </a:extLst>
          </p:cNvPr>
          <p:cNvSpPr/>
          <p:nvPr/>
        </p:nvSpPr>
        <p:spPr>
          <a:xfrm rot="15604671">
            <a:off x="1376374" y="1727664"/>
            <a:ext cx="1649846" cy="1318472"/>
          </a:xfrm>
          <a:custGeom>
            <a:avLst/>
            <a:gdLst>
              <a:gd name="connsiteX0" fmla="*/ 1613566 w 1649846"/>
              <a:gd name="connsiteY0" fmla="*/ 1318472 h 1318472"/>
              <a:gd name="connsiteX1" fmla="*/ 1516943 w 1649846"/>
              <a:gd name="connsiteY1" fmla="*/ 1187909 h 1318472"/>
              <a:gd name="connsiteX2" fmla="*/ 1462285 w 1649846"/>
              <a:gd name="connsiteY2" fmla="*/ 1121250 h 1318472"/>
              <a:gd name="connsiteX3" fmla="*/ 1455680 w 1649846"/>
              <a:gd name="connsiteY3" fmla="*/ 1096048 h 1318472"/>
              <a:gd name="connsiteX4" fmla="*/ 866488 w 1649846"/>
              <a:gd name="connsiteY4" fmla="*/ 526761 h 1318472"/>
              <a:gd name="connsiteX5" fmla="*/ 856578 w 1649846"/>
              <a:gd name="connsiteY5" fmla="*/ 522446 h 1318472"/>
              <a:gd name="connsiteX6" fmla="*/ 827318 w 1649846"/>
              <a:gd name="connsiteY6" fmla="*/ 498972 h 1318472"/>
              <a:gd name="connsiteX7" fmla="*/ 7933 w 1649846"/>
              <a:gd name="connsiteY7" fmla="*/ 101562 h 1318472"/>
              <a:gd name="connsiteX8" fmla="*/ 0 w 1649846"/>
              <a:gd name="connsiteY8" fmla="*/ 100663 h 1318472"/>
              <a:gd name="connsiteX9" fmla="*/ 47832 w 1649846"/>
              <a:gd name="connsiteY9" fmla="*/ 66913 h 1318472"/>
              <a:gd name="connsiteX10" fmla="*/ 1577930 w 1649846"/>
              <a:gd name="connsiteY10" fmla="*/ 842427 h 1318472"/>
              <a:gd name="connsiteX11" fmla="*/ 1649846 w 1649846"/>
              <a:gd name="connsiteY11" fmla="*/ 939411 h 1318472"/>
              <a:gd name="connsiteX12" fmla="*/ 1640564 w 1649846"/>
              <a:gd name="connsiteY12" fmla="*/ 1075496 h 1318472"/>
              <a:gd name="connsiteX13" fmla="*/ 1613566 w 1649846"/>
              <a:gd name="connsiteY13" fmla="*/ 1318472 h 131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9846" h="1318472">
                <a:moveTo>
                  <a:pt x="1613566" y="1318472"/>
                </a:moveTo>
                <a:lnTo>
                  <a:pt x="1516943" y="1187909"/>
                </a:lnTo>
                <a:lnTo>
                  <a:pt x="1462285" y="1121250"/>
                </a:lnTo>
                <a:lnTo>
                  <a:pt x="1455680" y="1096048"/>
                </a:lnTo>
                <a:cubicBezTo>
                  <a:pt x="1375730" y="868537"/>
                  <a:pt x="1162907" y="669210"/>
                  <a:pt x="866488" y="526761"/>
                </a:cubicBezTo>
                <a:lnTo>
                  <a:pt x="856578" y="522446"/>
                </a:lnTo>
                <a:lnTo>
                  <a:pt x="827318" y="498972"/>
                </a:lnTo>
                <a:cubicBezTo>
                  <a:pt x="542476" y="283484"/>
                  <a:pt x="257073" y="145060"/>
                  <a:pt x="7933" y="101562"/>
                </a:cubicBezTo>
                <a:lnTo>
                  <a:pt x="0" y="100663"/>
                </a:lnTo>
                <a:lnTo>
                  <a:pt x="47832" y="66913"/>
                </a:lnTo>
                <a:cubicBezTo>
                  <a:pt x="438410" y="-152691"/>
                  <a:pt x="1062863" y="184316"/>
                  <a:pt x="1577930" y="842427"/>
                </a:cubicBezTo>
                <a:lnTo>
                  <a:pt x="1649846" y="939411"/>
                </a:lnTo>
                <a:lnTo>
                  <a:pt x="1640564" y="1075496"/>
                </a:lnTo>
                <a:lnTo>
                  <a:pt x="1613566" y="131847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89451BA8-4CB3-49E5-905B-22D6E50A9942}"/>
              </a:ext>
            </a:extLst>
          </p:cNvPr>
          <p:cNvSpPr/>
          <p:nvPr/>
        </p:nvSpPr>
        <p:spPr>
          <a:xfrm rot="15604671">
            <a:off x="4838730" y="1513490"/>
            <a:ext cx="81286" cy="57146"/>
          </a:xfrm>
          <a:custGeom>
            <a:avLst/>
            <a:gdLst>
              <a:gd name="connsiteX0" fmla="*/ 81286 w 81286"/>
              <a:gd name="connsiteY0" fmla="*/ 28479 h 57146"/>
              <a:gd name="connsiteX1" fmla="*/ 64491 w 81286"/>
              <a:gd name="connsiteY1" fmla="*/ 57146 h 57146"/>
              <a:gd name="connsiteX2" fmla="*/ 30487 w 81286"/>
              <a:gd name="connsiteY2" fmla="*/ 53293 h 57146"/>
              <a:gd name="connsiteX3" fmla="*/ 0 w 81286"/>
              <a:gd name="connsiteY3" fmla="*/ 34078 h 57146"/>
              <a:gd name="connsiteX4" fmla="*/ 5961 w 81286"/>
              <a:gd name="connsiteY4" fmla="*/ 0 h 57146"/>
              <a:gd name="connsiteX5" fmla="*/ 35755 w 81286"/>
              <a:gd name="connsiteY5" fmla="*/ 13043 h 57146"/>
              <a:gd name="connsiteX6" fmla="*/ 81286 w 81286"/>
              <a:gd name="connsiteY6" fmla="*/ 28479 h 5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86" h="57146">
                <a:moveTo>
                  <a:pt x="81286" y="28479"/>
                </a:moveTo>
                <a:lnTo>
                  <a:pt x="64491" y="57146"/>
                </a:lnTo>
                <a:lnTo>
                  <a:pt x="30487" y="53293"/>
                </a:lnTo>
                <a:lnTo>
                  <a:pt x="0" y="34078"/>
                </a:lnTo>
                <a:lnTo>
                  <a:pt x="5961" y="0"/>
                </a:lnTo>
                <a:lnTo>
                  <a:pt x="35755" y="13043"/>
                </a:lnTo>
                <a:lnTo>
                  <a:pt x="81286" y="284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A47B8F10-8D71-4CA2-8994-512CD310F940}"/>
              </a:ext>
            </a:extLst>
          </p:cNvPr>
          <p:cNvSpPr/>
          <p:nvPr/>
        </p:nvSpPr>
        <p:spPr>
          <a:xfrm rot="15604671">
            <a:off x="5569557" y="1526912"/>
            <a:ext cx="73434" cy="39467"/>
          </a:xfrm>
          <a:custGeom>
            <a:avLst/>
            <a:gdLst>
              <a:gd name="connsiteX0" fmla="*/ 73434 w 73434"/>
              <a:gd name="connsiteY0" fmla="*/ 37827 h 39467"/>
              <a:gd name="connsiteX1" fmla="*/ 36803 w 73434"/>
              <a:gd name="connsiteY1" fmla="*/ 39467 h 39467"/>
              <a:gd name="connsiteX2" fmla="*/ 0 w 73434"/>
              <a:gd name="connsiteY2" fmla="*/ 29387 h 39467"/>
              <a:gd name="connsiteX3" fmla="*/ 5141 w 73434"/>
              <a:gd name="connsiteY3" fmla="*/ 0 h 39467"/>
              <a:gd name="connsiteX4" fmla="*/ 73434 w 73434"/>
              <a:gd name="connsiteY4" fmla="*/ 37827 h 3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34" h="39467">
                <a:moveTo>
                  <a:pt x="73434" y="37827"/>
                </a:moveTo>
                <a:lnTo>
                  <a:pt x="36803" y="39467"/>
                </a:lnTo>
                <a:lnTo>
                  <a:pt x="0" y="29387"/>
                </a:lnTo>
                <a:lnTo>
                  <a:pt x="5141" y="0"/>
                </a:lnTo>
                <a:lnTo>
                  <a:pt x="73434" y="3782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3145DEB6-0929-43E6-BD38-DF03AB3E4C57}"/>
              </a:ext>
            </a:extLst>
          </p:cNvPr>
          <p:cNvSpPr/>
          <p:nvPr/>
        </p:nvSpPr>
        <p:spPr>
          <a:xfrm rot="15604671">
            <a:off x="3486964" y="1422904"/>
            <a:ext cx="491488" cy="672086"/>
          </a:xfrm>
          <a:custGeom>
            <a:avLst/>
            <a:gdLst>
              <a:gd name="connsiteX0" fmla="*/ 491488 w 491488"/>
              <a:gd name="connsiteY0" fmla="*/ 366085 h 672086"/>
              <a:gd name="connsiteX1" fmla="*/ 491370 w 491488"/>
              <a:gd name="connsiteY1" fmla="*/ 366577 h 672086"/>
              <a:gd name="connsiteX2" fmla="*/ 409307 w 491488"/>
              <a:gd name="connsiteY2" fmla="*/ 653858 h 672086"/>
              <a:gd name="connsiteX3" fmla="*/ 403223 w 491488"/>
              <a:gd name="connsiteY3" fmla="*/ 672086 h 672086"/>
              <a:gd name="connsiteX4" fmla="*/ 390442 w 491488"/>
              <a:gd name="connsiteY4" fmla="*/ 643346 h 672086"/>
              <a:gd name="connsiteX5" fmla="*/ 376927 w 491488"/>
              <a:gd name="connsiteY5" fmla="*/ 617956 h 672086"/>
              <a:gd name="connsiteX6" fmla="*/ 394434 w 491488"/>
              <a:gd name="connsiteY6" fmla="*/ 517876 h 672086"/>
              <a:gd name="connsiteX7" fmla="*/ 315054 w 491488"/>
              <a:gd name="connsiteY7" fmla="*/ 503990 h 672086"/>
              <a:gd name="connsiteX8" fmla="*/ 245359 w 491488"/>
              <a:gd name="connsiteY8" fmla="*/ 392505 h 672086"/>
              <a:gd name="connsiteX9" fmla="*/ 156978 w 491488"/>
              <a:gd name="connsiteY9" fmla="*/ 270696 h 672086"/>
              <a:gd name="connsiteX10" fmla="*/ 60464 w 491488"/>
              <a:gd name="connsiteY10" fmla="*/ 155225 h 672086"/>
              <a:gd name="connsiteX11" fmla="*/ 0 w 491488"/>
              <a:gd name="connsiteY11" fmla="*/ 92264 h 672086"/>
              <a:gd name="connsiteX12" fmla="*/ 54400 w 491488"/>
              <a:gd name="connsiteY12" fmla="*/ 63474 h 672086"/>
              <a:gd name="connsiteX13" fmla="*/ 153469 w 491488"/>
              <a:gd name="connsiteY13" fmla="*/ 0 h 672086"/>
              <a:gd name="connsiteX14" fmla="*/ 255018 w 491488"/>
              <a:gd name="connsiteY14" fmla="*/ 91992 h 672086"/>
              <a:gd name="connsiteX15" fmla="*/ 453244 w 491488"/>
              <a:gd name="connsiteY15" fmla="*/ 313375 h 672086"/>
              <a:gd name="connsiteX16" fmla="*/ 491488 w 491488"/>
              <a:gd name="connsiteY16" fmla="*/ 366085 h 6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1488" h="672086">
                <a:moveTo>
                  <a:pt x="491488" y="366085"/>
                </a:moveTo>
                <a:lnTo>
                  <a:pt x="491370" y="366577"/>
                </a:lnTo>
                <a:cubicBezTo>
                  <a:pt x="465639" y="464522"/>
                  <a:pt x="438235" y="560362"/>
                  <a:pt x="409307" y="653858"/>
                </a:cubicBezTo>
                <a:lnTo>
                  <a:pt x="403223" y="672086"/>
                </a:lnTo>
                <a:lnTo>
                  <a:pt x="390442" y="643346"/>
                </a:lnTo>
                <a:lnTo>
                  <a:pt x="376927" y="617956"/>
                </a:lnTo>
                <a:lnTo>
                  <a:pt x="394434" y="517876"/>
                </a:lnTo>
                <a:lnTo>
                  <a:pt x="315054" y="503990"/>
                </a:lnTo>
                <a:lnTo>
                  <a:pt x="245359" y="392505"/>
                </a:lnTo>
                <a:cubicBezTo>
                  <a:pt x="217651" y="351402"/>
                  <a:pt x="188188" y="310750"/>
                  <a:pt x="156978" y="270696"/>
                </a:cubicBezTo>
                <a:cubicBezTo>
                  <a:pt x="125767" y="230643"/>
                  <a:pt x="93549" y="192137"/>
                  <a:pt x="60464" y="155225"/>
                </a:cubicBezTo>
                <a:lnTo>
                  <a:pt x="0" y="92264"/>
                </a:lnTo>
                <a:lnTo>
                  <a:pt x="54400" y="63474"/>
                </a:lnTo>
                <a:lnTo>
                  <a:pt x="153469" y="0"/>
                </a:lnTo>
                <a:lnTo>
                  <a:pt x="255018" y="91992"/>
                </a:lnTo>
                <a:cubicBezTo>
                  <a:pt x="324370" y="159352"/>
                  <a:pt x="390823" y="233269"/>
                  <a:pt x="453244" y="313375"/>
                </a:cubicBezTo>
                <a:lnTo>
                  <a:pt x="491488" y="3660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14202F5D-44AA-4D50-AE87-9B570DA258BA}"/>
              </a:ext>
            </a:extLst>
          </p:cNvPr>
          <p:cNvSpPr/>
          <p:nvPr/>
        </p:nvSpPr>
        <p:spPr>
          <a:xfrm rot="15604671">
            <a:off x="4927745" y="1486023"/>
            <a:ext cx="82670" cy="131474"/>
          </a:xfrm>
          <a:custGeom>
            <a:avLst/>
            <a:gdLst>
              <a:gd name="connsiteX0" fmla="*/ 82670 w 82670"/>
              <a:gd name="connsiteY0" fmla="*/ 20453 h 131474"/>
              <a:gd name="connsiteX1" fmla="*/ 60030 w 82670"/>
              <a:gd name="connsiteY1" fmla="*/ 59096 h 131474"/>
              <a:gd name="connsiteX2" fmla="*/ 13158 w 82670"/>
              <a:gd name="connsiteY2" fmla="*/ 128040 h 131474"/>
              <a:gd name="connsiteX3" fmla="*/ 0 w 82670"/>
              <a:gd name="connsiteY3" fmla="*/ 131474 h 131474"/>
              <a:gd name="connsiteX4" fmla="*/ 22998 w 82670"/>
              <a:gd name="connsiteY4" fmla="*/ 0 h 131474"/>
              <a:gd name="connsiteX5" fmla="*/ 56188 w 82670"/>
              <a:gd name="connsiteY5" fmla="*/ 3762 h 131474"/>
              <a:gd name="connsiteX6" fmla="*/ 82670 w 82670"/>
              <a:gd name="connsiteY6" fmla="*/ 20453 h 1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70" h="131474">
                <a:moveTo>
                  <a:pt x="82670" y="20453"/>
                </a:moveTo>
                <a:lnTo>
                  <a:pt x="60030" y="59096"/>
                </a:lnTo>
                <a:lnTo>
                  <a:pt x="13158" y="128040"/>
                </a:lnTo>
                <a:lnTo>
                  <a:pt x="0" y="131474"/>
                </a:lnTo>
                <a:lnTo>
                  <a:pt x="22998" y="0"/>
                </a:lnTo>
                <a:lnTo>
                  <a:pt x="56188" y="3762"/>
                </a:lnTo>
                <a:lnTo>
                  <a:pt x="82670" y="2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274141B6-C035-4C9A-A353-2431C3D00B10}"/>
              </a:ext>
            </a:extLst>
          </p:cNvPr>
          <p:cNvSpPr/>
          <p:nvPr/>
        </p:nvSpPr>
        <p:spPr>
          <a:xfrm rot="15604671">
            <a:off x="2948427" y="1535183"/>
            <a:ext cx="109887" cy="126900"/>
          </a:xfrm>
          <a:custGeom>
            <a:avLst/>
            <a:gdLst>
              <a:gd name="connsiteX0" fmla="*/ 109887 w 109887"/>
              <a:gd name="connsiteY0" fmla="*/ 122334 h 126900"/>
              <a:gd name="connsiteX1" fmla="*/ 76741 w 109887"/>
              <a:gd name="connsiteY1" fmla="*/ 124498 h 126900"/>
              <a:gd name="connsiteX2" fmla="*/ 67187 w 109887"/>
              <a:gd name="connsiteY2" fmla="*/ 126900 h 126900"/>
              <a:gd name="connsiteX3" fmla="*/ 0 w 109887"/>
              <a:gd name="connsiteY3" fmla="*/ 80771 h 126900"/>
              <a:gd name="connsiteX4" fmla="*/ 5173 w 109887"/>
              <a:gd name="connsiteY4" fmla="*/ 72542 h 126900"/>
              <a:gd name="connsiteX5" fmla="*/ 37204 w 109887"/>
              <a:gd name="connsiteY5" fmla="*/ 0 h 126900"/>
              <a:gd name="connsiteX6" fmla="*/ 109887 w 109887"/>
              <a:gd name="connsiteY6" fmla="*/ 122334 h 12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87" h="126900">
                <a:moveTo>
                  <a:pt x="109887" y="122334"/>
                </a:moveTo>
                <a:lnTo>
                  <a:pt x="76741" y="124498"/>
                </a:lnTo>
                <a:lnTo>
                  <a:pt x="67187" y="126900"/>
                </a:lnTo>
                <a:lnTo>
                  <a:pt x="0" y="80771"/>
                </a:lnTo>
                <a:lnTo>
                  <a:pt x="5173" y="72542"/>
                </a:lnTo>
                <a:lnTo>
                  <a:pt x="37204" y="0"/>
                </a:lnTo>
                <a:lnTo>
                  <a:pt x="109887" y="1223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FC9DF427-23A2-47F6-8CB6-C18FBE1BA185}"/>
              </a:ext>
            </a:extLst>
          </p:cNvPr>
          <p:cNvSpPr/>
          <p:nvPr/>
        </p:nvSpPr>
        <p:spPr>
          <a:xfrm rot="15604671">
            <a:off x="4248446" y="1561970"/>
            <a:ext cx="11072" cy="33170"/>
          </a:xfrm>
          <a:custGeom>
            <a:avLst/>
            <a:gdLst>
              <a:gd name="connsiteX0" fmla="*/ 11072 w 11072"/>
              <a:gd name="connsiteY0" fmla="*/ 0 h 33170"/>
              <a:gd name="connsiteX1" fmla="*/ 0 w 11072"/>
              <a:gd name="connsiteY1" fmla="*/ 33170 h 33170"/>
              <a:gd name="connsiteX2" fmla="*/ 5629 w 11072"/>
              <a:gd name="connsiteY2" fmla="*/ 988 h 33170"/>
              <a:gd name="connsiteX3" fmla="*/ 11072 w 11072"/>
              <a:gd name="connsiteY3" fmla="*/ 0 h 3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" h="33170">
                <a:moveTo>
                  <a:pt x="11072" y="0"/>
                </a:moveTo>
                <a:lnTo>
                  <a:pt x="0" y="33170"/>
                </a:lnTo>
                <a:lnTo>
                  <a:pt x="5629" y="988"/>
                </a:lnTo>
                <a:lnTo>
                  <a:pt x="1107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08D4F5B0-B60F-4FBA-B483-D8C7E61256E1}"/>
              </a:ext>
            </a:extLst>
          </p:cNvPr>
          <p:cNvSpPr/>
          <p:nvPr/>
        </p:nvSpPr>
        <p:spPr>
          <a:xfrm rot="15604671">
            <a:off x="3822722" y="1572690"/>
            <a:ext cx="581829" cy="563558"/>
          </a:xfrm>
          <a:custGeom>
            <a:avLst/>
            <a:gdLst>
              <a:gd name="connsiteX0" fmla="*/ 581829 w 581829"/>
              <a:gd name="connsiteY0" fmla="*/ 204920 h 563558"/>
              <a:gd name="connsiteX1" fmla="*/ 538613 w 581829"/>
              <a:gd name="connsiteY1" fmla="*/ 451971 h 563558"/>
              <a:gd name="connsiteX2" fmla="*/ 474927 w 581829"/>
              <a:gd name="connsiteY2" fmla="*/ 463527 h 563558"/>
              <a:gd name="connsiteX3" fmla="*/ 260178 w 581829"/>
              <a:gd name="connsiteY3" fmla="*/ 536233 h 563558"/>
              <a:gd name="connsiteX4" fmla="*/ 206595 w 581829"/>
              <a:gd name="connsiteY4" fmla="*/ 563558 h 563558"/>
              <a:gd name="connsiteX5" fmla="*/ 194548 w 581829"/>
              <a:gd name="connsiteY5" fmla="*/ 477154 h 563558"/>
              <a:gd name="connsiteX6" fmla="*/ 24485 w 581829"/>
              <a:gd name="connsiteY6" fmla="*/ 37394 h 563558"/>
              <a:gd name="connsiteX7" fmla="*/ 0 w 581829"/>
              <a:gd name="connsiteY7" fmla="*/ 0 h 563558"/>
              <a:gd name="connsiteX8" fmla="*/ 519956 w 581829"/>
              <a:gd name="connsiteY8" fmla="*/ 90954 h 563558"/>
              <a:gd name="connsiteX9" fmla="*/ 528102 w 581829"/>
              <a:gd name="connsiteY9" fmla="*/ 103983 h 563558"/>
              <a:gd name="connsiteX10" fmla="*/ 581829 w 581829"/>
              <a:gd name="connsiteY10" fmla="*/ 204920 h 5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1829" h="563558">
                <a:moveTo>
                  <a:pt x="581829" y="204920"/>
                </a:moveTo>
                <a:lnTo>
                  <a:pt x="538613" y="451971"/>
                </a:lnTo>
                <a:lnTo>
                  <a:pt x="474927" y="463527"/>
                </a:lnTo>
                <a:cubicBezTo>
                  <a:pt x="400756" y="480813"/>
                  <a:pt x="328870" y="505262"/>
                  <a:pt x="260178" y="536233"/>
                </a:cubicBezTo>
                <a:lnTo>
                  <a:pt x="206595" y="563558"/>
                </a:lnTo>
                <a:lnTo>
                  <a:pt x="194548" y="477154"/>
                </a:lnTo>
                <a:cubicBezTo>
                  <a:pt x="163875" y="324635"/>
                  <a:pt x="105951" y="176651"/>
                  <a:pt x="24485" y="37394"/>
                </a:cubicBezTo>
                <a:lnTo>
                  <a:pt x="0" y="0"/>
                </a:lnTo>
                <a:lnTo>
                  <a:pt x="519956" y="90954"/>
                </a:lnTo>
                <a:lnTo>
                  <a:pt x="528102" y="103983"/>
                </a:lnTo>
                <a:lnTo>
                  <a:pt x="581829" y="20492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03E4CF8B-E10C-4B4F-B93E-FF76C93A53D2}"/>
              </a:ext>
            </a:extLst>
          </p:cNvPr>
          <p:cNvSpPr/>
          <p:nvPr/>
        </p:nvSpPr>
        <p:spPr>
          <a:xfrm rot="15604671">
            <a:off x="4336644" y="1503353"/>
            <a:ext cx="72679" cy="193795"/>
          </a:xfrm>
          <a:custGeom>
            <a:avLst/>
            <a:gdLst>
              <a:gd name="connsiteX0" fmla="*/ 72679 w 72679"/>
              <a:gd name="connsiteY0" fmla="*/ 0 h 193795"/>
              <a:gd name="connsiteX1" fmla="*/ 38779 w 72679"/>
              <a:gd name="connsiteY1" fmla="*/ 193795 h 193795"/>
              <a:gd name="connsiteX2" fmla="*/ 0 w 72679"/>
              <a:gd name="connsiteY2" fmla="*/ 192398 h 193795"/>
              <a:gd name="connsiteX3" fmla="*/ 62701 w 72679"/>
              <a:gd name="connsiteY3" fmla="*/ 29891 h 193795"/>
              <a:gd name="connsiteX4" fmla="*/ 72679 w 72679"/>
              <a:gd name="connsiteY4" fmla="*/ 0 h 1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79" h="193795">
                <a:moveTo>
                  <a:pt x="72679" y="0"/>
                </a:moveTo>
                <a:lnTo>
                  <a:pt x="38779" y="193795"/>
                </a:lnTo>
                <a:lnTo>
                  <a:pt x="0" y="192398"/>
                </a:lnTo>
                <a:lnTo>
                  <a:pt x="62701" y="29891"/>
                </a:lnTo>
                <a:lnTo>
                  <a:pt x="726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C686D723-2604-41AB-9F73-61FE092FCE55}"/>
              </a:ext>
            </a:extLst>
          </p:cNvPr>
          <p:cNvSpPr/>
          <p:nvPr/>
        </p:nvSpPr>
        <p:spPr>
          <a:xfrm rot="15604671">
            <a:off x="4851814" y="1582318"/>
            <a:ext cx="7539" cy="4343"/>
          </a:xfrm>
          <a:custGeom>
            <a:avLst/>
            <a:gdLst>
              <a:gd name="connsiteX0" fmla="*/ 7539 w 7539"/>
              <a:gd name="connsiteY0" fmla="*/ 0 h 4343"/>
              <a:gd name="connsiteX1" fmla="*/ 6779 w 7539"/>
              <a:gd name="connsiteY1" fmla="*/ 4343 h 4343"/>
              <a:gd name="connsiteX2" fmla="*/ 0 w 7539"/>
              <a:gd name="connsiteY2" fmla="*/ 1375 h 4343"/>
              <a:gd name="connsiteX3" fmla="*/ 7539 w 7539"/>
              <a:gd name="connsiteY3" fmla="*/ 0 h 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" h="4343">
                <a:moveTo>
                  <a:pt x="7539" y="0"/>
                </a:moveTo>
                <a:lnTo>
                  <a:pt x="6779" y="4343"/>
                </a:lnTo>
                <a:lnTo>
                  <a:pt x="0" y="1375"/>
                </a:lnTo>
                <a:lnTo>
                  <a:pt x="753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AEC5FD92-F520-40B5-86C9-B14843E823DA}"/>
              </a:ext>
            </a:extLst>
          </p:cNvPr>
          <p:cNvSpPr/>
          <p:nvPr/>
        </p:nvSpPr>
        <p:spPr>
          <a:xfrm rot="15604671">
            <a:off x="4825175" y="1631133"/>
            <a:ext cx="144500" cy="44761"/>
          </a:xfrm>
          <a:custGeom>
            <a:avLst/>
            <a:gdLst>
              <a:gd name="connsiteX0" fmla="*/ 144500 w 144500"/>
              <a:gd name="connsiteY0" fmla="*/ 29308 h 44761"/>
              <a:gd name="connsiteX1" fmla="*/ 141797 w 144500"/>
              <a:gd name="connsiteY1" fmla="*/ 44761 h 44761"/>
              <a:gd name="connsiteX2" fmla="*/ 109261 w 144500"/>
              <a:gd name="connsiteY2" fmla="*/ 41073 h 44761"/>
              <a:gd name="connsiteX3" fmla="*/ 0 w 144500"/>
              <a:gd name="connsiteY3" fmla="*/ 15712 h 44761"/>
              <a:gd name="connsiteX4" fmla="*/ 2590 w 144500"/>
              <a:gd name="connsiteY4" fmla="*/ 10622 h 44761"/>
              <a:gd name="connsiteX5" fmla="*/ 48683 w 144500"/>
              <a:gd name="connsiteY5" fmla="*/ 9589 h 44761"/>
              <a:gd name="connsiteX6" fmla="*/ 101257 w 144500"/>
              <a:gd name="connsiteY6" fmla="*/ 0 h 44761"/>
              <a:gd name="connsiteX7" fmla="*/ 119704 w 144500"/>
              <a:gd name="connsiteY7" fmla="*/ 13679 h 44761"/>
              <a:gd name="connsiteX8" fmla="*/ 144500 w 144500"/>
              <a:gd name="connsiteY8" fmla="*/ 29308 h 4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00" h="44761">
                <a:moveTo>
                  <a:pt x="144500" y="29308"/>
                </a:moveTo>
                <a:lnTo>
                  <a:pt x="141797" y="44761"/>
                </a:lnTo>
                <a:lnTo>
                  <a:pt x="109261" y="41073"/>
                </a:lnTo>
                <a:lnTo>
                  <a:pt x="0" y="15712"/>
                </a:lnTo>
                <a:lnTo>
                  <a:pt x="2590" y="10622"/>
                </a:lnTo>
                <a:lnTo>
                  <a:pt x="48683" y="9589"/>
                </a:lnTo>
                <a:lnTo>
                  <a:pt x="101257" y="0"/>
                </a:lnTo>
                <a:lnTo>
                  <a:pt x="119704" y="13679"/>
                </a:lnTo>
                <a:lnTo>
                  <a:pt x="144500" y="293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0F04631E-2179-45B6-9D32-33DFB085D5F9}"/>
              </a:ext>
            </a:extLst>
          </p:cNvPr>
          <p:cNvSpPr/>
          <p:nvPr/>
        </p:nvSpPr>
        <p:spPr>
          <a:xfrm rot="15604671">
            <a:off x="5069815" y="1546806"/>
            <a:ext cx="393579" cy="389300"/>
          </a:xfrm>
          <a:custGeom>
            <a:avLst/>
            <a:gdLst>
              <a:gd name="connsiteX0" fmla="*/ 393579 w 393579"/>
              <a:gd name="connsiteY0" fmla="*/ 0 h 389300"/>
              <a:gd name="connsiteX1" fmla="*/ 389829 w 393579"/>
              <a:gd name="connsiteY1" fmla="*/ 21435 h 389300"/>
              <a:gd name="connsiteX2" fmla="*/ 330179 w 393579"/>
              <a:gd name="connsiteY2" fmla="*/ 109174 h 389300"/>
              <a:gd name="connsiteX3" fmla="*/ 202998 w 393579"/>
              <a:gd name="connsiteY3" fmla="*/ 268117 h 389300"/>
              <a:gd name="connsiteX4" fmla="*/ 86194 w 393579"/>
              <a:gd name="connsiteY4" fmla="*/ 389300 h 389300"/>
              <a:gd name="connsiteX5" fmla="*/ 85997 w 393579"/>
              <a:gd name="connsiteY5" fmla="*/ 389146 h 389300"/>
              <a:gd name="connsiteX6" fmla="*/ 0 w 393579"/>
              <a:gd name="connsiteY6" fmla="*/ 310216 h 389300"/>
              <a:gd name="connsiteX7" fmla="*/ 77980 w 393579"/>
              <a:gd name="connsiteY7" fmla="*/ 195516 h 389300"/>
              <a:gd name="connsiteX8" fmla="*/ 163447 w 393579"/>
              <a:gd name="connsiteY8" fmla="*/ 49640 h 389300"/>
              <a:gd name="connsiteX9" fmla="*/ 286283 w 393579"/>
              <a:gd name="connsiteY9" fmla="*/ 28005 h 389300"/>
              <a:gd name="connsiteX10" fmla="*/ 393579 w 393579"/>
              <a:gd name="connsiteY10" fmla="*/ 0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579" h="389300">
                <a:moveTo>
                  <a:pt x="393579" y="0"/>
                </a:moveTo>
                <a:lnTo>
                  <a:pt x="389829" y="21435"/>
                </a:lnTo>
                <a:lnTo>
                  <a:pt x="330179" y="109174"/>
                </a:lnTo>
                <a:cubicBezTo>
                  <a:pt x="288360" y="166002"/>
                  <a:pt x="245917" y="219063"/>
                  <a:pt x="202998" y="268117"/>
                </a:cubicBezTo>
                <a:lnTo>
                  <a:pt x="86194" y="389300"/>
                </a:lnTo>
                <a:lnTo>
                  <a:pt x="85997" y="389146"/>
                </a:lnTo>
                <a:lnTo>
                  <a:pt x="0" y="310216"/>
                </a:lnTo>
                <a:lnTo>
                  <a:pt x="77980" y="195516"/>
                </a:lnTo>
                <a:lnTo>
                  <a:pt x="163447" y="49640"/>
                </a:lnTo>
                <a:lnTo>
                  <a:pt x="286283" y="28005"/>
                </a:lnTo>
                <a:lnTo>
                  <a:pt x="3935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9057534F-7DD0-4607-925D-AE08EFE7510B}"/>
              </a:ext>
            </a:extLst>
          </p:cNvPr>
          <p:cNvSpPr/>
          <p:nvPr/>
        </p:nvSpPr>
        <p:spPr>
          <a:xfrm rot="15604671">
            <a:off x="5532957" y="1578775"/>
            <a:ext cx="67059" cy="60398"/>
          </a:xfrm>
          <a:custGeom>
            <a:avLst/>
            <a:gdLst>
              <a:gd name="connsiteX0" fmla="*/ 67059 w 67059"/>
              <a:gd name="connsiteY0" fmla="*/ 0 h 60398"/>
              <a:gd name="connsiteX1" fmla="*/ 56494 w 67059"/>
              <a:gd name="connsiteY1" fmla="*/ 60398 h 60398"/>
              <a:gd name="connsiteX2" fmla="*/ 52561 w 67059"/>
              <a:gd name="connsiteY2" fmla="*/ 58220 h 60398"/>
              <a:gd name="connsiteX3" fmla="*/ 0 w 67059"/>
              <a:gd name="connsiteY3" fmla="*/ 23112 h 60398"/>
              <a:gd name="connsiteX4" fmla="*/ 52427 w 67059"/>
              <a:gd name="connsiteY4" fmla="*/ 6903 h 60398"/>
              <a:gd name="connsiteX5" fmla="*/ 67059 w 67059"/>
              <a:gd name="connsiteY5" fmla="*/ 0 h 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059" h="60398">
                <a:moveTo>
                  <a:pt x="67059" y="0"/>
                </a:moveTo>
                <a:lnTo>
                  <a:pt x="56494" y="60398"/>
                </a:lnTo>
                <a:lnTo>
                  <a:pt x="52561" y="58220"/>
                </a:lnTo>
                <a:lnTo>
                  <a:pt x="0" y="23112"/>
                </a:lnTo>
                <a:lnTo>
                  <a:pt x="52427" y="6903"/>
                </a:lnTo>
                <a:lnTo>
                  <a:pt x="6705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1A9CCBD5-E25F-4D63-8F46-147EE92AF2DB}"/>
              </a:ext>
            </a:extLst>
          </p:cNvPr>
          <p:cNvSpPr/>
          <p:nvPr/>
        </p:nvSpPr>
        <p:spPr>
          <a:xfrm rot="15604671">
            <a:off x="5484012" y="1698568"/>
            <a:ext cx="292337" cy="59117"/>
          </a:xfrm>
          <a:custGeom>
            <a:avLst/>
            <a:gdLst>
              <a:gd name="connsiteX0" fmla="*/ 292337 w 292337"/>
              <a:gd name="connsiteY0" fmla="*/ 46935 h 59117"/>
              <a:gd name="connsiteX1" fmla="*/ 290270 w 292337"/>
              <a:gd name="connsiteY1" fmla="*/ 58756 h 59117"/>
              <a:gd name="connsiteX2" fmla="*/ 282214 w 292337"/>
              <a:gd name="connsiteY2" fmla="*/ 59117 h 59117"/>
              <a:gd name="connsiteX3" fmla="*/ 59294 w 292337"/>
              <a:gd name="connsiteY3" fmla="*/ 32050 h 59117"/>
              <a:gd name="connsiteX4" fmla="*/ 0 w 292337"/>
              <a:gd name="connsiteY4" fmla="*/ 15808 h 59117"/>
              <a:gd name="connsiteX5" fmla="*/ 92875 w 292337"/>
              <a:gd name="connsiteY5" fmla="*/ 11649 h 59117"/>
              <a:gd name="connsiteX6" fmla="*/ 161801 w 292337"/>
              <a:gd name="connsiteY6" fmla="*/ 0 h 59117"/>
              <a:gd name="connsiteX7" fmla="*/ 275860 w 292337"/>
              <a:gd name="connsiteY7" fmla="*/ 42421 h 59117"/>
              <a:gd name="connsiteX8" fmla="*/ 292337 w 292337"/>
              <a:gd name="connsiteY8" fmla="*/ 46935 h 5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337" h="59117">
                <a:moveTo>
                  <a:pt x="292337" y="46935"/>
                </a:moveTo>
                <a:lnTo>
                  <a:pt x="290270" y="58756"/>
                </a:lnTo>
                <a:lnTo>
                  <a:pt x="282214" y="59117"/>
                </a:lnTo>
                <a:cubicBezTo>
                  <a:pt x="209733" y="58177"/>
                  <a:pt x="135048" y="49032"/>
                  <a:pt x="59294" y="32050"/>
                </a:cubicBezTo>
                <a:lnTo>
                  <a:pt x="0" y="15808"/>
                </a:lnTo>
                <a:lnTo>
                  <a:pt x="92875" y="11649"/>
                </a:lnTo>
                <a:lnTo>
                  <a:pt x="161801" y="0"/>
                </a:lnTo>
                <a:lnTo>
                  <a:pt x="275860" y="42421"/>
                </a:lnTo>
                <a:lnTo>
                  <a:pt x="292337" y="4693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EAC7865-A98C-464E-AC71-39DCBBBEEAE5}"/>
              </a:ext>
            </a:extLst>
          </p:cNvPr>
          <p:cNvSpPr/>
          <p:nvPr/>
        </p:nvSpPr>
        <p:spPr>
          <a:xfrm rot="15604671">
            <a:off x="4790138" y="1618264"/>
            <a:ext cx="110133" cy="55541"/>
          </a:xfrm>
          <a:custGeom>
            <a:avLst/>
            <a:gdLst>
              <a:gd name="connsiteX0" fmla="*/ 110133 w 110133"/>
              <a:gd name="connsiteY0" fmla="*/ 47803 h 55541"/>
              <a:gd name="connsiteX1" fmla="*/ 67708 w 110133"/>
              <a:gd name="connsiteY1" fmla="*/ 55541 h 55541"/>
              <a:gd name="connsiteX2" fmla="*/ 0 w 110133"/>
              <a:gd name="connsiteY2" fmla="*/ 5332 h 55541"/>
              <a:gd name="connsiteX3" fmla="*/ 1665 w 110133"/>
              <a:gd name="connsiteY3" fmla="*/ 2061 h 55541"/>
              <a:gd name="connsiteX4" fmla="*/ 2579 w 110133"/>
              <a:gd name="connsiteY4" fmla="*/ 0 h 55541"/>
              <a:gd name="connsiteX5" fmla="*/ 10265 w 110133"/>
              <a:gd name="connsiteY5" fmla="*/ 4083 h 55541"/>
              <a:gd name="connsiteX6" fmla="*/ 110133 w 110133"/>
              <a:gd name="connsiteY6" fmla="*/ 47803 h 5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33" h="55541">
                <a:moveTo>
                  <a:pt x="110133" y="47803"/>
                </a:moveTo>
                <a:lnTo>
                  <a:pt x="67708" y="55541"/>
                </a:lnTo>
                <a:lnTo>
                  <a:pt x="0" y="5332"/>
                </a:lnTo>
                <a:lnTo>
                  <a:pt x="1665" y="2061"/>
                </a:lnTo>
                <a:lnTo>
                  <a:pt x="2579" y="0"/>
                </a:lnTo>
                <a:lnTo>
                  <a:pt x="10265" y="4083"/>
                </a:lnTo>
                <a:lnTo>
                  <a:pt x="110133" y="478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8" name="任意多边形: 形状 297">
            <a:extLst>
              <a:ext uri="{FF2B5EF4-FFF2-40B4-BE49-F238E27FC236}">
                <a16:creationId xmlns:a16="http://schemas.microsoft.com/office/drawing/2014/main" id="{9690FD9F-C008-41C0-B29A-6A38F44CDC4A}"/>
              </a:ext>
            </a:extLst>
          </p:cNvPr>
          <p:cNvSpPr/>
          <p:nvPr/>
        </p:nvSpPr>
        <p:spPr>
          <a:xfrm rot="15604671">
            <a:off x="3209777" y="1595730"/>
            <a:ext cx="179672" cy="214387"/>
          </a:xfrm>
          <a:custGeom>
            <a:avLst/>
            <a:gdLst>
              <a:gd name="connsiteX0" fmla="*/ 179672 w 179672"/>
              <a:gd name="connsiteY0" fmla="*/ 214387 h 214387"/>
              <a:gd name="connsiteX1" fmla="*/ 84535 w 179672"/>
              <a:gd name="connsiteY1" fmla="*/ 139734 h 214387"/>
              <a:gd name="connsiteX2" fmla="*/ 0 w 179672"/>
              <a:gd name="connsiteY2" fmla="*/ 82787 h 214387"/>
              <a:gd name="connsiteX3" fmla="*/ 63966 w 179672"/>
              <a:gd name="connsiteY3" fmla="*/ 21474 h 214387"/>
              <a:gd name="connsiteX4" fmla="*/ 81731 w 179672"/>
              <a:gd name="connsiteY4" fmla="*/ 0 h 214387"/>
              <a:gd name="connsiteX5" fmla="*/ 93860 w 179672"/>
              <a:gd name="connsiteY5" fmla="*/ 23086 h 214387"/>
              <a:gd name="connsiteX6" fmla="*/ 169728 w 179672"/>
              <a:gd name="connsiteY6" fmla="*/ 188860 h 214387"/>
              <a:gd name="connsiteX7" fmla="*/ 179672 w 179672"/>
              <a:gd name="connsiteY7" fmla="*/ 214387 h 2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672" h="214387">
                <a:moveTo>
                  <a:pt x="179672" y="214387"/>
                </a:moveTo>
                <a:lnTo>
                  <a:pt x="84535" y="139734"/>
                </a:lnTo>
                <a:lnTo>
                  <a:pt x="0" y="82787"/>
                </a:lnTo>
                <a:lnTo>
                  <a:pt x="63966" y="21474"/>
                </a:lnTo>
                <a:lnTo>
                  <a:pt x="81731" y="0"/>
                </a:lnTo>
                <a:lnTo>
                  <a:pt x="93860" y="23086"/>
                </a:lnTo>
                <a:cubicBezTo>
                  <a:pt x="121203" y="78728"/>
                  <a:pt x="146505" y="134048"/>
                  <a:pt x="169728" y="188860"/>
                </a:cubicBezTo>
                <a:lnTo>
                  <a:pt x="179672" y="2143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93B264E9-F5A3-409A-A959-5E80EC12FE06}"/>
              </a:ext>
            </a:extLst>
          </p:cNvPr>
          <p:cNvSpPr/>
          <p:nvPr/>
        </p:nvSpPr>
        <p:spPr>
          <a:xfrm rot="15604671">
            <a:off x="1895133" y="1659072"/>
            <a:ext cx="1131977" cy="1162518"/>
          </a:xfrm>
          <a:custGeom>
            <a:avLst/>
            <a:gdLst>
              <a:gd name="connsiteX0" fmla="*/ 1123124 w 1131977"/>
              <a:gd name="connsiteY0" fmla="*/ 1040217 h 1162518"/>
              <a:gd name="connsiteX1" fmla="*/ 1097138 w 1131977"/>
              <a:gd name="connsiteY1" fmla="*/ 1139364 h 1162518"/>
              <a:gd name="connsiteX2" fmla="*/ 1086914 w 1131977"/>
              <a:gd name="connsiteY2" fmla="*/ 1162518 h 1162518"/>
              <a:gd name="connsiteX3" fmla="*/ 1062924 w 1131977"/>
              <a:gd name="connsiteY3" fmla="*/ 1122139 h 1162518"/>
              <a:gd name="connsiteX4" fmla="*/ 827543 w 1131977"/>
              <a:gd name="connsiteY4" fmla="*/ 787062 h 1162518"/>
              <a:gd name="connsiteX5" fmla="*/ 137918 w 1131977"/>
              <a:gd name="connsiteY5" fmla="*/ 98124 h 1162518"/>
              <a:gd name="connsiteX6" fmla="*/ 0 w 1131977"/>
              <a:gd name="connsiteY6" fmla="*/ 0 h 1162518"/>
              <a:gd name="connsiteX7" fmla="*/ 84648 w 1131977"/>
              <a:gd name="connsiteY7" fmla="*/ 18041 h 1162518"/>
              <a:gd name="connsiteX8" fmla="*/ 375933 w 1131977"/>
              <a:gd name="connsiteY8" fmla="*/ 110107 h 1162518"/>
              <a:gd name="connsiteX9" fmla="*/ 498036 w 1131977"/>
              <a:gd name="connsiteY9" fmla="*/ 163276 h 1162518"/>
              <a:gd name="connsiteX10" fmla="*/ 610980 w 1131977"/>
              <a:gd name="connsiteY10" fmla="*/ 253885 h 1162518"/>
              <a:gd name="connsiteX11" fmla="*/ 1026800 w 1131977"/>
              <a:gd name="connsiteY11" fmla="*/ 668241 h 1162518"/>
              <a:gd name="connsiteX12" fmla="*/ 1103743 w 1131977"/>
              <a:gd name="connsiteY12" fmla="*/ 762080 h 1162518"/>
              <a:gd name="connsiteX13" fmla="*/ 1123124 w 1131977"/>
              <a:gd name="connsiteY13" fmla="*/ 836026 h 1162518"/>
              <a:gd name="connsiteX14" fmla="*/ 1131977 w 1131977"/>
              <a:gd name="connsiteY14" fmla="*/ 938121 h 1162518"/>
              <a:gd name="connsiteX15" fmla="*/ 1123124 w 1131977"/>
              <a:gd name="connsiteY15" fmla="*/ 1040217 h 116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31977" h="1162518">
                <a:moveTo>
                  <a:pt x="1123124" y="1040217"/>
                </a:moveTo>
                <a:cubicBezTo>
                  <a:pt x="1117269" y="1073786"/>
                  <a:pt x="1108560" y="1106862"/>
                  <a:pt x="1097138" y="1139364"/>
                </a:cubicBezTo>
                <a:lnTo>
                  <a:pt x="1086914" y="1162518"/>
                </a:lnTo>
                <a:lnTo>
                  <a:pt x="1062924" y="1122139"/>
                </a:lnTo>
                <a:cubicBezTo>
                  <a:pt x="992217" y="1009758"/>
                  <a:pt x="913654" y="897571"/>
                  <a:pt x="827543" y="787062"/>
                </a:cubicBezTo>
                <a:cubicBezTo>
                  <a:pt x="612265" y="510789"/>
                  <a:pt x="375286" y="277698"/>
                  <a:pt x="137918" y="98124"/>
                </a:cubicBezTo>
                <a:lnTo>
                  <a:pt x="0" y="0"/>
                </a:lnTo>
                <a:lnTo>
                  <a:pt x="84648" y="18041"/>
                </a:lnTo>
                <a:cubicBezTo>
                  <a:pt x="187227" y="43306"/>
                  <a:pt x="284705" y="74218"/>
                  <a:pt x="375933" y="110107"/>
                </a:cubicBezTo>
                <a:lnTo>
                  <a:pt x="498036" y="163276"/>
                </a:lnTo>
                <a:lnTo>
                  <a:pt x="610980" y="253885"/>
                </a:lnTo>
                <a:cubicBezTo>
                  <a:pt x="752796" y="374226"/>
                  <a:pt x="892937" y="513088"/>
                  <a:pt x="1026800" y="668241"/>
                </a:cubicBezTo>
                <a:lnTo>
                  <a:pt x="1103743" y="762080"/>
                </a:lnTo>
                <a:lnTo>
                  <a:pt x="1123124" y="836026"/>
                </a:lnTo>
                <a:cubicBezTo>
                  <a:pt x="1128978" y="869594"/>
                  <a:pt x="1131977" y="903654"/>
                  <a:pt x="1131977" y="938121"/>
                </a:cubicBezTo>
                <a:cubicBezTo>
                  <a:pt x="1131977" y="972589"/>
                  <a:pt x="1128978" y="1006649"/>
                  <a:pt x="1123124" y="1040217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24C1A40C-4759-4B76-9B66-1463F9B4D02A}"/>
              </a:ext>
            </a:extLst>
          </p:cNvPr>
          <p:cNvSpPr/>
          <p:nvPr/>
        </p:nvSpPr>
        <p:spPr>
          <a:xfrm rot="15604671">
            <a:off x="4521882" y="1542414"/>
            <a:ext cx="257081" cy="353376"/>
          </a:xfrm>
          <a:custGeom>
            <a:avLst/>
            <a:gdLst>
              <a:gd name="connsiteX0" fmla="*/ 257081 w 257081"/>
              <a:gd name="connsiteY0" fmla="*/ 19378 h 353376"/>
              <a:gd name="connsiteX1" fmla="*/ 220338 w 257081"/>
              <a:gd name="connsiteY1" fmla="*/ 114609 h 353376"/>
              <a:gd name="connsiteX2" fmla="*/ 114465 w 257081"/>
              <a:gd name="connsiteY2" fmla="*/ 353376 h 353376"/>
              <a:gd name="connsiteX3" fmla="*/ 80017 w 257081"/>
              <a:gd name="connsiteY3" fmla="*/ 335076 h 353376"/>
              <a:gd name="connsiteX4" fmla="*/ 71234 w 257081"/>
              <a:gd name="connsiteY4" fmla="*/ 328564 h 353376"/>
              <a:gd name="connsiteX5" fmla="*/ 0 w 257081"/>
              <a:gd name="connsiteY5" fmla="*/ 267828 h 353376"/>
              <a:gd name="connsiteX6" fmla="*/ 15240 w 257081"/>
              <a:gd name="connsiteY6" fmla="*/ 129825 h 353376"/>
              <a:gd name="connsiteX7" fmla="*/ 13190 w 257081"/>
              <a:gd name="connsiteY7" fmla="*/ 0 h 353376"/>
              <a:gd name="connsiteX8" fmla="*/ 180477 w 257081"/>
              <a:gd name="connsiteY8" fmla="*/ 16618 h 353376"/>
              <a:gd name="connsiteX9" fmla="*/ 257081 w 257081"/>
              <a:gd name="connsiteY9" fmla="*/ 19378 h 3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81" h="353376">
                <a:moveTo>
                  <a:pt x="257081" y="19378"/>
                </a:moveTo>
                <a:lnTo>
                  <a:pt x="220338" y="114609"/>
                </a:lnTo>
                <a:lnTo>
                  <a:pt x="114465" y="353376"/>
                </a:lnTo>
                <a:lnTo>
                  <a:pt x="80017" y="335076"/>
                </a:lnTo>
                <a:lnTo>
                  <a:pt x="71234" y="328564"/>
                </a:lnTo>
                <a:lnTo>
                  <a:pt x="0" y="267828"/>
                </a:lnTo>
                <a:lnTo>
                  <a:pt x="15240" y="129825"/>
                </a:lnTo>
                <a:lnTo>
                  <a:pt x="13190" y="0"/>
                </a:lnTo>
                <a:lnTo>
                  <a:pt x="180477" y="16618"/>
                </a:lnTo>
                <a:lnTo>
                  <a:pt x="257081" y="193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8064D294-123D-47F4-872A-5FCBDB7AFEC4}"/>
              </a:ext>
            </a:extLst>
          </p:cNvPr>
          <p:cNvSpPr/>
          <p:nvPr/>
        </p:nvSpPr>
        <p:spPr>
          <a:xfrm rot="15604671">
            <a:off x="5423102" y="1695947"/>
            <a:ext cx="228418" cy="136225"/>
          </a:xfrm>
          <a:custGeom>
            <a:avLst/>
            <a:gdLst>
              <a:gd name="connsiteX0" fmla="*/ 228418 w 228418"/>
              <a:gd name="connsiteY0" fmla="*/ 116487 h 136225"/>
              <a:gd name="connsiteX1" fmla="*/ 183080 w 228418"/>
              <a:gd name="connsiteY1" fmla="*/ 130505 h 136225"/>
              <a:gd name="connsiteX2" fmla="*/ 149235 w 228418"/>
              <a:gd name="connsiteY2" fmla="*/ 136225 h 136225"/>
              <a:gd name="connsiteX3" fmla="*/ 148248 w 228418"/>
              <a:gd name="connsiteY3" fmla="*/ 135858 h 136225"/>
              <a:gd name="connsiteX4" fmla="*/ 33298 w 228418"/>
              <a:gd name="connsiteY4" fmla="*/ 81861 h 136225"/>
              <a:gd name="connsiteX5" fmla="*/ 0 w 228418"/>
              <a:gd name="connsiteY5" fmla="*/ 62897 h 136225"/>
              <a:gd name="connsiteX6" fmla="*/ 59295 w 228418"/>
              <a:gd name="connsiteY6" fmla="*/ 13727 h 136225"/>
              <a:gd name="connsiteX7" fmla="*/ 72525 w 228418"/>
              <a:gd name="connsiteY7" fmla="*/ 0 h 136225"/>
              <a:gd name="connsiteX8" fmla="*/ 175371 w 228418"/>
              <a:gd name="connsiteY8" fmla="*/ 81055 h 136225"/>
              <a:gd name="connsiteX9" fmla="*/ 228418 w 228418"/>
              <a:gd name="connsiteY9" fmla="*/ 116487 h 13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418" h="136225">
                <a:moveTo>
                  <a:pt x="228418" y="116487"/>
                </a:moveTo>
                <a:lnTo>
                  <a:pt x="183080" y="130505"/>
                </a:lnTo>
                <a:lnTo>
                  <a:pt x="149235" y="136225"/>
                </a:lnTo>
                <a:lnTo>
                  <a:pt x="148248" y="135858"/>
                </a:lnTo>
                <a:cubicBezTo>
                  <a:pt x="109868" y="119712"/>
                  <a:pt x="71504" y="101698"/>
                  <a:pt x="33298" y="81861"/>
                </a:cubicBezTo>
                <a:lnTo>
                  <a:pt x="0" y="62897"/>
                </a:lnTo>
                <a:lnTo>
                  <a:pt x="59295" y="13727"/>
                </a:lnTo>
                <a:lnTo>
                  <a:pt x="72525" y="0"/>
                </a:lnTo>
                <a:lnTo>
                  <a:pt x="175371" y="81055"/>
                </a:lnTo>
                <a:lnTo>
                  <a:pt x="228418" y="1164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4" name="任意多边形: 形状 293">
            <a:extLst>
              <a:ext uri="{FF2B5EF4-FFF2-40B4-BE49-F238E27FC236}">
                <a16:creationId xmlns:a16="http://schemas.microsoft.com/office/drawing/2014/main" id="{DC68DE4D-379A-4681-8787-26A324A36DB7}"/>
              </a:ext>
            </a:extLst>
          </p:cNvPr>
          <p:cNvSpPr/>
          <p:nvPr/>
        </p:nvSpPr>
        <p:spPr>
          <a:xfrm rot="15604671">
            <a:off x="2885346" y="1673302"/>
            <a:ext cx="273946" cy="233692"/>
          </a:xfrm>
          <a:custGeom>
            <a:avLst/>
            <a:gdLst>
              <a:gd name="connsiteX0" fmla="*/ 273946 w 273946"/>
              <a:gd name="connsiteY0" fmla="*/ 148502 h 233692"/>
              <a:gd name="connsiteX1" fmla="*/ 224683 w 273946"/>
              <a:gd name="connsiteY1" fmla="*/ 226880 h 233692"/>
              <a:gd name="connsiteX2" fmla="*/ 209202 w 273946"/>
              <a:gd name="connsiteY2" fmla="*/ 233692 h 233692"/>
              <a:gd name="connsiteX3" fmla="*/ 110283 w 273946"/>
              <a:gd name="connsiteY3" fmla="*/ 189862 h 233692"/>
              <a:gd name="connsiteX4" fmla="*/ 91024 w 273946"/>
              <a:gd name="connsiteY4" fmla="*/ 153205 h 233692"/>
              <a:gd name="connsiteX5" fmla="*/ 0 w 273946"/>
              <a:gd name="connsiteY5" fmla="*/ 0 h 233692"/>
              <a:gd name="connsiteX6" fmla="*/ 118353 w 273946"/>
              <a:gd name="connsiteY6" fmla="*/ 55968 h 233692"/>
              <a:gd name="connsiteX7" fmla="*/ 244722 w 273946"/>
              <a:gd name="connsiteY7" fmla="*/ 128437 h 233692"/>
              <a:gd name="connsiteX8" fmla="*/ 273946 w 273946"/>
              <a:gd name="connsiteY8" fmla="*/ 148502 h 23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46" h="233692">
                <a:moveTo>
                  <a:pt x="273946" y="148502"/>
                </a:moveTo>
                <a:lnTo>
                  <a:pt x="224683" y="226880"/>
                </a:lnTo>
                <a:lnTo>
                  <a:pt x="209202" y="233692"/>
                </a:lnTo>
                <a:lnTo>
                  <a:pt x="110283" y="189862"/>
                </a:lnTo>
                <a:lnTo>
                  <a:pt x="91024" y="153205"/>
                </a:lnTo>
                <a:lnTo>
                  <a:pt x="0" y="0"/>
                </a:lnTo>
                <a:lnTo>
                  <a:pt x="118353" y="55968"/>
                </a:lnTo>
                <a:cubicBezTo>
                  <a:pt x="161948" y="78724"/>
                  <a:pt x="204108" y="102920"/>
                  <a:pt x="244722" y="128437"/>
                </a:cubicBezTo>
                <a:lnTo>
                  <a:pt x="273946" y="1485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4E88B48E-7501-4B1A-97C0-10139ED86ECD}"/>
              </a:ext>
            </a:extLst>
          </p:cNvPr>
          <p:cNvSpPr/>
          <p:nvPr/>
        </p:nvSpPr>
        <p:spPr>
          <a:xfrm rot="15604671">
            <a:off x="-96075" y="1892258"/>
            <a:ext cx="1834242" cy="1655751"/>
          </a:xfrm>
          <a:custGeom>
            <a:avLst/>
            <a:gdLst>
              <a:gd name="connsiteX0" fmla="*/ 1834242 w 1834242"/>
              <a:gd name="connsiteY0" fmla="*/ 1655751 h 1655751"/>
              <a:gd name="connsiteX1" fmla="*/ 1713295 w 1834242"/>
              <a:gd name="connsiteY1" fmla="*/ 1596654 h 1655751"/>
              <a:gd name="connsiteX2" fmla="*/ 1197557 w 1834242"/>
              <a:gd name="connsiteY2" fmla="*/ 1399405 h 1655751"/>
              <a:gd name="connsiteX3" fmla="*/ 145220 w 1834242"/>
              <a:gd name="connsiteY3" fmla="*/ 1195723 h 1655751"/>
              <a:gd name="connsiteX4" fmla="*/ 0 w 1834242"/>
              <a:gd name="connsiteY4" fmla="*/ 1190491 h 1655751"/>
              <a:gd name="connsiteX5" fmla="*/ 17276 w 1834242"/>
              <a:gd name="connsiteY5" fmla="*/ 1145714 h 1655751"/>
              <a:gd name="connsiteX6" fmla="*/ 606689 w 1834242"/>
              <a:gd name="connsiteY6" fmla="*/ 139160 h 1655751"/>
              <a:gd name="connsiteX7" fmla="*/ 687801 w 1834242"/>
              <a:gd name="connsiteY7" fmla="*/ 55006 h 1655751"/>
              <a:gd name="connsiteX8" fmla="*/ 759331 w 1834242"/>
              <a:gd name="connsiteY8" fmla="*/ 25870 h 1655751"/>
              <a:gd name="connsiteX9" fmla="*/ 1022620 w 1834242"/>
              <a:gd name="connsiteY9" fmla="*/ 7981 h 1655751"/>
              <a:gd name="connsiteX10" fmla="*/ 1825734 w 1834242"/>
              <a:gd name="connsiteY10" fmla="*/ 1536154 h 1655751"/>
              <a:gd name="connsiteX11" fmla="*/ 1834242 w 1834242"/>
              <a:gd name="connsiteY11" fmla="*/ 1655751 h 165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4242" h="1655751">
                <a:moveTo>
                  <a:pt x="1834242" y="1655751"/>
                </a:moveTo>
                <a:lnTo>
                  <a:pt x="1713295" y="1596654"/>
                </a:lnTo>
                <a:cubicBezTo>
                  <a:pt x="1549932" y="1522771"/>
                  <a:pt x="1377544" y="1456501"/>
                  <a:pt x="1197557" y="1399405"/>
                </a:cubicBezTo>
                <a:cubicBezTo>
                  <a:pt x="837582" y="1285213"/>
                  <a:pt x="481290" y="1218530"/>
                  <a:pt x="145220" y="1195723"/>
                </a:cubicBezTo>
                <a:lnTo>
                  <a:pt x="0" y="1190491"/>
                </a:lnTo>
                <a:lnTo>
                  <a:pt x="17276" y="1145714"/>
                </a:lnTo>
                <a:cubicBezTo>
                  <a:pt x="189386" y="729846"/>
                  <a:pt x="392093" y="384432"/>
                  <a:pt x="606689" y="139160"/>
                </a:cubicBezTo>
                <a:lnTo>
                  <a:pt x="687801" y="55006"/>
                </a:lnTo>
                <a:lnTo>
                  <a:pt x="759331" y="25870"/>
                </a:lnTo>
                <a:cubicBezTo>
                  <a:pt x="847986" y="-549"/>
                  <a:pt x="936148" y="-7145"/>
                  <a:pt x="1022620" y="7981"/>
                </a:cubicBezTo>
                <a:cubicBezTo>
                  <a:pt x="1454980" y="83612"/>
                  <a:pt x="1742744" y="684406"/>
                  <a:pt x="1825734" y="1536154"/>
                </a:cubicBezTo>
                <a:lnTo>
                  <a:pt x="1834242" y="165575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6799E067-60BF-47B2-93FE-FFEAF778274F}"/>
              </a:ext>
            </a:extLst>
          </p:cNvPr>
          <p:cNvSpPr/>
          <p:nvPr/>
        </p:nvSpPr>
        <p:spPr>
          <a:xfrm rot="15604671">
            <a:off x="3126477" y="1687788"/>
            <a:ext cx="69444" cy="64137"/>
          </a:xfrm>
          <a:custGeom>
            <a:avLst/>
            <a:gdLst>
              <a:gd name="connsiteX0" fmla="*/ 69444 w 69444"/>
              <a:gd name="connsiteY0" fmla="*/ 3701 h 64137"/>
              <a:gd name="connsiteX1" fmla="*/ 19447 w 69444"/>
              <a:gd name="connsiteY1" fmla="*/ 64137 h 64137"/>
              <a:gd name="connsiteX2" fmla="*/ 0 w 69444"/>
              <a:gd name="connsiteY2" fmla="*/ 27125 h 64137"/>
              <a:gd name="connsiteX3" fmla="*/ 61640 w 69444"/>
              <a:gd name="connsiteY3" fmla="*/ 0 h 64137"/>
              <a:gd name="connsiteX4" fmla="*/ 67245 w 69444"/>
              <a:gd name="connsiteY4" fmla="*/ 2483 h 64137"/>
              <a:gd name="connsiteX5" fmla="*/ 69444 w 69444"/>
              <a:gd name="connsiteY5" fmla="*/ 3701 h 6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4" h="64137">
                <a:moveTo>
                  <a:pt x="69444" y="3701"/>
                </a:moveTo>
                <a:lnTo>
                  <a:pt x="19447" y="64137"/>
                </a:lnTo>
                <a:lnTo>
                  <a:pt x="0" y="27125"/>
                </a:lnTo>
                <a:lnTo>
                  <a:pt x="61640" y="0"/>
                </a:lnTo>
                <a:lnTo>
                  <a:pt x="67245" y="2483"/>
                </a:lnTo>
                <a:lnTo>
                  <a:pt x="69444" y="37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DE38AED1-CC6C-486D-9B88-F3CB4F02C129}"/>
              </a:ext>
            </a:extLst>
          </p:cNvPr>
          <p:cNvSpPr/>
          <p:nvPr/>
        </p:nvSpPr>
        <p:spPr>
          <a:xfrm rot="15604671">
            <a:off x="4771882" y="1708621"/>
            <a:ext cx="139015" cy="129092"/>
          </a:xfrm>
          <a:custGeom>
            <a:avLst/>
            <a:gdLst>
              <a:gd name="connsiteX0" fmla="*/ 139015 w 139015"/>
              <a:gd name="connsiteY0" fmla="*/ 67771 h 129092"/>
              <a:gd name="connsiteX1" fmla="*/ 108056 w 139015"/>
              <a:gd name="connsiteY1" fmla="*/ 128602 h 129092"/>
              <a:gd name="connsiteX2" fmla="*/ 86171 w 139015"/>
              <a:gd name="connsiteY2" fmla="*/ 129092 h 129092"/>
              <a:gd name="connsiteX3" fmla="*/ 0 w 139015"/>
              <a:gd name="connsiteY3" fmla="*/ 99878 h 129092"/>
              <a:gd name="connsiteX4" fmla="*/ 24058 w 139015"/>
              <a:gd name="connsiteY4" fmla="*/ 0 h 129092"/>
              <a:gd name="connsiteX5" fmla="*/ 107146 w 139015"/>
              <a:gd name="connsiteY5" fmla="*/ 44139 h 129092"/>
              <a:gd name="connsiteX6" fmla="*/ 139015 w 139015"/>
              <a:gd name="connsiteY6" fmla="*/ 67771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15" h="129092">
                <a:moveTo>
                  <a:pt x="139015" y="67771"/>
                </a:moveTo>
                <a:lnTo>
                  <a:pt x="108056" y="128602"/>
                </a:lnTo>
                <a:lnTo>
                  <a:pt x="86171" y="129092"/>
                </a:lnTo>
                <a:lnTo>
                  <a:pt x="0" y="99878"/>
                </a:lnTo>
                <a:lnTo>
                  <a:pt x="24058" y="0"/>
                </a:lnTo>
                <a:lnTo>
                  <a:pt x="107146" y="44139"/>
                </a:lnTo>
                <a:lnTo>
                  <a:pt x="139015" y="677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C547D68A-26A8-4F86-9513-0AED8E0842DE}"/>
              </a:ext>
            </a:extLst>
          </p:cNvPr>
          <p:cNvSpPr/>
          <p:nvPr/>
        </p:nvSpPr>
        <p:spPr>
          <a:xfrm rot="15604671">
            <a:off x="4923372" y="1693189"/>
            <a:ext cx="203693" cy="229418"/>
          </a:xfrm>
          <a:custGeom>
            <a:avLst/>
            <a:gdLst>
              <a:gd name="connsiteX0" fmla="*/ 203693 w 203693"/>
              <a:gd name="connsiteY0" fmla="*/ 8760 h 229418"/>
              <a:gd name="connsiteX1" fmla="*/ 125673 w 203693"/>
              <a:gd name="connsiteY1" fmla="*/ 162064 h 229418"/>
              <a:gd name="connsiteX2" fmla="*/ 92360 w 203693"/>
              <a:gd name="connsiteY2" fmla="*/ 218923 h 229418"/>
              <a:gd name="connsiteX3" fmla="*/ 71731 w 203693"/>
              <a:gd name="connsiteY3" fmla="*/ 222556 h 229418"/>
              <a:gd name="connsiteX4" fmla="*/ 0 w 203693"/>
              <a:gd name="connsiteY4" fmla="*/ 229418 h 229418"/>
              <a:gd name="connsiteX5" fmla="*/ 30964 w 203693"/>
              <a:gd name="connsiteY5" fmla="*/ 170643 h 229418"/>
              <a:gd name="connsiteX6" fmla="*/ 86226 w 203693"/>
              <a:gd name="connsiteY6" fmla="*/ 24772 h 229418"/>
              <a:gd name="connsiteX7" fmla="*/ 92192 w 203693"/>
              <a:gd name="connsiteY7" fmla="*/ 0 h 229418"/>
              <a:gd name="connsiteX8" fmla="*/ 138065 w 203693"/>
              <a:gd name="connsiteY8" fmla="*/ 5199 h 229418"/>
              <a:gd name="connsiteX9" fmla="*/ 184398 w 203693"/>
              <a:gd name="connsiteY9" fmla="*/ 4160 h 229418"/>
              <a:gd name="connsiteX10" fmla="*/ 185532 w 203693"/>
              <a:gd name="connsiteY10" fmla="*/ 4545 h 229418"/>
              <a:gd name="connsiteX11" fmla="*/ 203693 w 203693"/>
              <a:gd name="connsiteY11" fmla="*/ 8760 h 2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93" h="229418">
                <a:moveTo>
                  <a:pt x="203693" y="8760"/>
                </a:moveTo>
                <a:lnTo>
                  <a:pt x="125673" y="162064"/>
                </a:lnTo>
                <a:lnTo>
                  <a:pt x="92360" y="218923"/>
                </a:lnTo>
                <a:lnTo>
                  <a:pt x="71731" y="222556"/>
                </a:lnTo>
                <a:lnTo>
                  <a:pt x="0" y="229418"/>
                </a:lnTo>
                <a:lnTo>
                  <a:pt x="30964" y="170643"/>
                </a:lnTo>
                <a:cubicBezTo>
                  <a:pt x="52304" y="123389"/>
                  <a:pt x="70785" y="74732"/>
                  <a:pt x="86226" y="24772"/>
                </a:cubicBezTo>
                <a:lnTo>
                  <a:pt x="92192" y="0"/>
                </a:lnTo>
                <a:lnTo>
                  <a:pt x="138065" y="5199"/>
                </a:lnTo>
                <a:lnTo>
                  <a:pt x="184398" y="4160"/>
                </a:lnTo>
                <a:lnTo>
                  <a:pt x="185532" y="4545"/>
                </a:lnTo>
                <a:lnTo>
                  <a:pt x="203693" y="876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9" name="任意多边形: 形状 288">
            <a:extLst>
              <a:ext uri="{FF2B5EF4-FFF2-40B4-BE49-F238E27FC236}">
                <a16:creationId xmlns:a16="http://schemas.microsoft.com/office/drawing/2014/main" id="{74A045F6-91D0-4EED-ADF8-C0B3C52DA073}"/>
              </a:ext>
            </a:extLst>
          </p:cNvPr>
          <p:cNvSpPr/>
          <p:nvPr/>
        </p:nvSpPr>
        <p:spPr>
          <a:xfrm rot="15604671">
            <a:off x="2867480" y="1961047"/>
            <a:ext cx="635318" cy="224704"/>
          </a:xfrm>
          <a:custGeom>
            <a:avLst/>
            <a:gdLst>
              <a:gd name="connsiteX0" fmla="*/ 635318 w 635318"/>
              <a:gd name="connsiteY0" fmla="*/ 144745 h 224704"/>
              <a:gd name="connsiteX1" fmla="*/ 621174 w 635318"/>
              <a:gd name="connsiteY1" fmla="*/ 150969 h 224704"/>
              <a:gd name="connsiteX2" fmla="*/ 518041 w 635318"/>
              <a:gd name="connsiteY2" fmla="*/ 216399 h 224704"/>
              <a:gd name="connsiteX3" fmla="*/ 508139 w 635318"/>
              <a:gd name="connsiteY3" fmla="*/ 224704 h 224704"/>
              <a:gd name="connsiteX4" fmla="*/ 431360 w 635318"/>
              <a:gd name="connsiteY4" fmla="*/ 180975 h 224704"/>
              <a:gd name="connsiteX5" fmla="*/ 87071 w 635318"/>
              <a:gd name="connsiteY5" fmla="*/ 52884 h 224704"/>
              <a:gd name="connsiteX6" fmla="*/ 0 w 635318"/>
              <a:gd name="connsiteY6" fmla="*/ 37778 h 224704"/>
              <a:gd name="connsiteX7" fmla="*/ 65994 w 635318"/>
              <a:gd name="connsiteY7" fmla="*/ 18009 h 224704"/>
              <a:gd name="connsiteX8" fmla="*/ 594220 w 635318"/>
              <a:gd name="connsiteY8" fmla="*/ 72098 h 224704"/>
              <a:gd name="connsiteX9" fmla="*/ 598039 w 635318"/>
              <a:gd name="connsiteY9" fmla="*/ 73790 h 224704"/>
              <a:gd name="connsiteX10" fmla="*/ 635318 w 635318"/>
              <a:gd name="connsiteY10" fmla="*/ 144745 h 2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318" h="224704">
                <a:moveTo>
                  <a:pt x="635318" y="144745"/>
                </a:moveTo>
                <a:lnTo>
                  <a:pt x="621174" y="150969"/>
                </a:lnTo>
                <a:cubicBezTo>
                  <a:pt x="586120" y="169777"/>
                  <a:pt x="551710" y="191642"/>
                  <a:pt x="518041" y="216399"/>
                </a:cubicBezTo>
                <a:lnTo>
                  <a:pt x="508139" y="224704"/>
                </a:lnTo>
                <a:lnTo>
                  <a:pt x="431360" y="180975"/>
                </a:lnTo>
                <a:cubicBezTo>
                  <a:pt x="316741" y="121467"/>
                  <a:pt x="200703" y="78357"/>
                  <a:pt x="87071" y="52884"/>
                </a:cubicBezTo>
                <a:lnTo>
                  <a:pt x="0" y="37778"/>
                </a:lnTo>
                <a:lnTo>
                  <a:pt x="65994" y="18009"/>
                </a:lnTo>
                <a:cubicBezTo>
                  <a:pt x="231657" y="-18933"/>
                  <a:pt x="413287" y="1864"/>
                  <a:pt x="594220" y="72098"/>
                </a:cubicBezTo>
                <a:lnTo>
                  <a:pt x="598039" y="73790"/>
                </a:lnTo>
                <a:lnTo>
                  <a:pt x="635318" y="1447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8" name="任意多边形: 形状 287">
            <a:extLst>
              <a:ext uri="{FF2B5EF4-FFF2-40B4-BE49-F238E27FC236}">
                <a16:creationId xmlns:a16="http://schemas.microsoft.com/office/drawing/2014/main" id="{3C0DA910-E2C9-49F2-9EDF-C41354B48EA0}"/>
              </a:ext>
            </a:extLst>
          </p:cNvPr>
          <p:cNvSpPr/>
          <p:nvPr/>
        </p:nvSpPr>
        <p:spPr>
          <a:xfrm rot="15604671">
            <a:off x="3247727" y="1807341"/>
            <a:ext cx="182624" cy="145167"/>
          </a:xfrm>
          <a:custGeom>
            <a:avLst/>
            <a:gdLst>
              <a:gd name="connsiteX0" fmla="*/ 182624 w 182624"/>
              <a:gd name="connsiteY0" fmla="*/ 39840 h 145167"/>
              <a:gd name="connsiteX1" fmla="*/ 160696 w 182624"/>
              <a:gd name="connsiteY1" fmla="*/ 60858 h 145167"/>
              <a:gd name="connsiteX2" fmla="*/ 61980 w 182624"/>
              <a:gd name="connsiteY2" fmla="*/ 137729 h 145167"/>
              <a:gd name="connsiteX3" fmla="*/ 50372 w 182624"/>
              <a:gd name="connsiteY3" fmla="*/ 145167 h 145167"/>
              <a:gd name="connsiteX4" fmla="*/ 45860 w 182624"/>
              <a:gd name="connsiteY4" fmla="*/ 141079 h 145167"/>
              <a:gd name="connsiteX5" fmla="*/ 0 w 182624"/>
              <a:gd name="connsiteY5" fmla="*/ 105094 h 145167"/>
              <a:gd name="connsiteX6" fmla="*/ 28942 w 182624"/>
              <a:gd name="connsiteY6" fmla="*/ 74468 h 145167"/>
              <a:gd name="connsiteX7" fmla="*/ 117729 w 182624"/>
              <a:gd name="connsiteY7" fmla="*/ 0 h 145167"/>
              <a:gd name="connsiteX8" fmla="*/ 154953 w 182624"/>
              <a:gd name="connsiteY8" fmla="*/ 21200 h 145167"/>
              <a:gd name="connsiteX9" fmla="*/ 182624 w 182624"/>
              <a:gd name="connsiteY9" fmla="*/ 39840 h 14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624" h="145167">
                <a:moveTo>
                  <a:pt x="182624" y="39840"/>
                </a:moveTo>
                <a:lnTo>
                  <a:pt x="160696" y="60858"/>
                </a:lnTo>
                <a:cubicBezTo>
                  <a:pt x="129880" y="87419"/>
                  <a:pt x="96926" y="113071"/>
                  <a:pt x="61980" y="137729"/>
                </a:cubicBezTo>
                <a:lnTo>
                  <a:pt x="50372" y="145167"/>
                </a:lnTo>
                <a:lnTo>
                  <a:pt x="45860" y="141079"/>
                </a:lnTo>
                <a:lnTo>
                  <a:pt x="0" y="105094"/>
                </a:lnTo>
                <a:lnTo>
                  <a:pt x="28942" y="74468"/>
                </a:lnTo>
                <a:lnTo>
                  <a:pt x="117729" y="0"/>
                </a:lnTo>
                <a:lnTo>
                  <a:pt x="154953" y="21200"/>
                </a:lnTo>
                <a:lnTo>
                  <a:pt x="182624" y="398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20A01C64-4E4C-4748-B904-01A6F5323E43}"/>
              </a:ext>
            </a:extLst>
          </p:cNvPr>
          <p:cNvSpPr/>
          <p:nvPr/>
        </p:nvSpPr>
        <p:spPr>
          <a:xfrm rot="15604671">
            <a:off x="4553469" y="1866254"/>
            <a:ext cx="279509" cy="235461"/>
          </a:xfrm>
          <a:custGeom>
            <a:avLst/>
            <a:gdLst>
              <a:gd name="connsiteX0" fmla="*/ 277397 w 279509"/>
              <a:gd name="connsiteY0" fmla="*/ 231477 h 235461"/>
              <a:gd name="connsiteX1" fmla="*/ 276438 w 279509"/>
              <a:gd name="connsiteY1" fmla="*/ 235461 h 235461"/>
              <a:gd name="connsiteX2" fmla="*/ 262244 w 279509"/>
              <a:gd name="connsiteY2" fmla="*/ 227921 h 235461"/>
              <a:gd name="connsiteX3" fmla="*/ 120877 w 279509"/>
              <a:gd name="connsiteY3" fmla="*/ 140022 h 235461"/>
              <a:gd name="connsiteX4" fmla="*/ 0 w 279509"/>
              <a:gd name="connsiteY4" fmla="*/ 54023 h 235461"/>
              <a:gd name="connsiteX5" fmla="*/ 51978 w 279509"/>
              <a:gd name="connsiteY5" fmla="*/ 4797 h 235461"/>
              <a:gd name="connsiteX6" fmla="*/ 58125 w 279509"/>
              <a:gd name="connsiteY6" fmla="*/ 0 h 235461"/>
              <a:gd name="connsiteX7" fmla="*/ 98469 w 279509"/>
              <a:gd name="connsiteY7" fmla="*/ 43748 h 235461"/>
              <a:gd name="connsiteX8" fmla="*/ 224070 w 279509"/>
              <a:gd name="connsiteY8" fmla="*/ 165083 h 235461"/>
              <a:gd name="connsiteX9" fmla="*/ 279509 w 279509"/>
              <a:gd name="connsiteY9" fmla="*/ 212352 h 235461"/>
              <a:gd name="connsiteX10" fmla="*/ 277397 w 279509"/>
              <a:gd name="connsiteY10" fmla="*/ 231477 h 23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509" h="235461">
                <a:moveTo>
                  <a:pt x="277397" y="231477"/>
                </a:moveTo>
                <a:lnTo>
                  <a:pt x="276438" y="235461"/>
                </a:lnTo>
                <a:lnTo>
                  <a:pt x="262244" y="227921"/>
                </a:lnTo>
                <a:cubicBezTo>
                  <a:pt x="215391" y="200900"/>
                  <a:pt x="168211" y="171572"/>
                  <a:pt x="120877" y="140022"/>
                </a:cubicBezTo>
                <a:lnTo>
                  <a:pt x="0" y="54023"/>
                </a:lnTo>
                <a:lnTo>
                  <a:pt x="51978" y="4797"/>
                </a:lnTo>
                <a:lnTo>
                  <a:pt x="58125" y="0"/>
                </a:lnTo>
                <a:lnTo>
                  <a:pt x="98469" y="43748"/>
                </a:lnTo>
                <a:cubicBezTo>
                  <a:pt x="140053" y="86343"/>
                  <a:pt x="181972" y="126823"/>
                  <a:pt x="224070" y="165083"/>
                </a:cubicBezTo>
                <a:lnTo>
                  <a:pt x="279509" y="212352"/>
                </a:lnTo>
                <a:lnTo>
                  <a:pt x="277397" y="2314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E25D2934-0C93-4D9A-8180-119A1D513B01}"/>
              </a:ext>
            </a:extLst>
          </p:cNvPr>
          <p:cNvSpPr/>
          <p:nvPr/>
        </p:nvSpPr>
        <p:spPr>
          <a:xfrm rot="15604671">
            <a:off x="4645979" y="1953780"/>
            <a:ext cx="412720" cy="195055"/>
          </a:xfrm>
          <a:custGeom>
            <a:avLst/>
            <a:gdLst>
              <a:gd name="connsiteX0" fmla="*/ 412720 w 412720"/>
              <a:gd name="connsiteY0" fmla="*/ 170001 h 195055"/>
              <a:gd name="connsiteX1" fmla="*/ 406685 w 412720"/>
              <a:gd name="connsiteY1" fmla="*/ 195055 h 195055"/>
              <a:gd name="connsiteX2" fmla="*/ 331180 w 412720"/>
              <a:gd name="connsiteY2" fmla="*/ 186497 h 195055"/>
              <a:gd name="connsiteX3" fmla="*/ 71316 w 412720"/>
              <a:gd name="connsiteY3" fmla="*/ 112019 h 195055"/>
              <a:gd name="connsiteX4" fmla="*/ 0 w 412720"/>
              <a:gd name="connsiteY4" fmla="*/ 80799 h 195055"/>
              <a:gd name="connsiteX5" fmla="*/ 55711 w 412720"/>
              <a:gd name="connsiteY5" fmla="*/ 2749 h 195055"/>
              <a:gd name="connsiteX6" fmla="*/ 58105 w 412720"/>
              <a:gd name="connsiteY6" fmla="*/ 0 h 195055"/>
              <a:gd name="connsiteX7" fmla="*/ 91726 w 412720"/>
              <a:gd name="connsiteY7" fmla="*/ 20905 h 195055"/>
              <a:gd name="connsiteX8" fmla="*/ 367582 w 412720"/>
              <a:gd name="connsiteY8" fmla="*/ 154698 h 195055"/>
              <a:gd name="connsiteX9" fmla="*/ 412720 w 412720"/>
              <a:gd name="connsiteY9" fmla="*/ 170001 h 19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2720" h="195055">
                <a:moveTo>
                  <a:pt x="412720" y="170001"/>
                </a:moveTo>
                <a:lnTo>
                  <a:pt x="406685" y="195055"/>
                </a:lnTo>
                <a:lnTo>
                  <a:pt x="331180" y="186497"/>
                </a:lnTo>
                <a:cubicBezTo>
                  <a:pt x="248134" y="171998"/>
                  <a:pt x="161058" y="146952"/>
                  <a:pt x="71316" y="112019"/>
                </a:cubicBezTo>
                <a:lnTo>
                  <a:pt x="0" y="80799"/>
                </a:lnTo>
                <a:lnTo>
                  <a:pt x="55711" y="2749"/>
                </a:lnTo>
                <a:lnTo>
                  <a:pt x="58105" y="0"/>
                </a:lnTo>
                <a:lnTo>
                  <a:pt x="91726" y="20905"/>
                </a:lnTo>
                <a:cubicBezTo>
                  <a:pt x="185435" y="74948"/>
                  <a:pt x="277841" y="119766"/>
                  <a:pt x="367582" y="154698"/>
                </a:cubicBezTo>
                <a:lnTo>
                  <a:pt x="412720" y="170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63522CEC-F022-46CB-9C19-C861495F2A0F}"/>
              </a:ext>
            </a:extLst>
          </p:cNvPr>
          <p:cNvSpPr/>
          <p:nvPr/>
        </p:nvSpPr>
        <p:spPr>
          <a:xfrm rot="15604671">
            <a:off x="4392450" y="1893095"/>
            <a:ext cx="139416" cy="93615"/>
          </a:xfrm>
          <a:custGeom>
            <a:avLst/>
            <a:gdLst>
              <a:gd name="connsiteX0" fmla="*/ 139416 w 139416"/>
              <a:gd name="connsiteY0" fmla="*/ 93615 h 93615"/>
              <a:gd name="connsiteX1" fmla="*/ 51117 w 139416"/>
              <a:gd name="connsiteY1" fmla="*/ 84844 h 93615"/>
              <a:gd name="connsiteX2" fmla="*/ 0 w 139416"/>
              <a:gd name="connsiteY2" fmla="*/ 76602 h 93615"/>
              <a:gd name="connsiteX3" fmla="*/ 82652 w 139416"/>
              <a:gd name="connsiteY3" fmla="*/ 23940 h 93615"/>
              <a:gd name="connsiteX4" fmla="*/ 129597 w 139416"/>
              <a:gd name="connsiteY4" fmla="*/ 0 h 93615"/>
              <a:gd name="connsiteX5" fmla="*/ 139004 w 139416"/>
              <a:gd name="connsiteY5" fmla="*/ 67472 h 93615"/>
              <a:gd name="connsiteX6" fmla="*/ 139416 w 139416"/>
              <a:gd name="connsiteY6" fmla="*/ 93615 h 9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6" h="93615">
                <a:moveTo>
                  <a:pt x="139416" y="93615"/>
                </a:moveTo>
                <a:lnTo>
                  <a:pt x="51117" y="84844"/>
                </a:lnTo>
                <a:lnTo>
                  <a:pt x="0" y="76602"/>
                </a:lnTo>
                <a:lnTo>
                  <a:pt x="82652" y="23940"/>
                </a:lnTo>
                <a:lnTo>
                  <a:pt x="129597" y="0"/>
                </a:lnTo>
                <a:lnTo>
                  <a:pt x="139004" y="67472"/>
                </a:lnTo>
                <a:lnTo>
                  <a:pt x="139416" y="936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AF7CCFB0-0517-4075-AC99-2B58E1A3228E}"/>
              </a:ext>
            </a:extLst>
          </p:cNvPr>
          <p:cNvSpPr/>
          <p:nvPr/>
        </p:nvSpPr>
        <p:spPr>
          <a:xfrm rot="15604671">
            <a:off x="5590868" y="1913694"/>
            <a:ext cx="98374" cy="22055"/>
          </a:xfrm>
          <a:custGeom>
            <a:avLst/>
            <a:gdLst>
              <a:gd name="connsiteX0" fmla="*/ 98374 w 98374"/>
              <a:gd name="connsiteY0" fmla="*/ 21425 h 22055"/>
              <a:gd name="connsiteX1" fmla="*/ 84322 w 98374"/>
              <a:gd name="connsiteY1" fmla="*/ 22055 h 22055"/>
              <a:gd name="connsiteX2" fmla="*/ 0 w 98374"/>
              <a:gd name="connsiteY2" fmla="*/ 16305 h 22055"/>
              <a:gd name="connsiteX3" fmla="*/ 26273 w 98374"/>
              <a:gd name="connsiteY3" fmla="*/ 0 h 22055"/>
              <a:gd name="connsiteX4" fmla="*/ 43375 w 98374"/>
              <a:gd name="connsiteY4" fmla="*/ 6361 h 22055"/>
              <a:gd name="connsiteX5" fmla="*/ 98374 w 98374"/>
              <a:gd name="connsiteY5" fmla="*/ 21425 h 2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74" h="22055">
                <a:moveTo>
                  <a:pt x="98374" y="21425"/>
                </a:moveTo>
                <a:lnTo>
                  <a:pt x="84322" y="22055"/>
                </a:lnTo>
                <a:lnTo>
                  <a:pt x="0" y="16305"/>
                </a:lnTo>
                <a:lnTo>
                  <a:pt x="26273" y="0"/>
                </a:lnTo>
                <a:lnTo>
                  <a:pt x="43375" y="6361"/>
                </a:lnTo>
                <a:lnTo>
                  <a:pt x="98374" y="214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31F007F4-2F6E-4F92-B888-93C346999478}"/>
              </a:ext>
            </a:extLst>
          </p:cNvPr>
          <p:cNvSpPr/>
          <p:nvPr/>
        </p:nvSpPr>
        <p:spPr>
          <a:xfrm rot="15604671">
            <a:off x="5498842" y="1893816"/>
            <a:ext cx="153061" cy="114442"/>
          </a:xfrm>
          <a:custGeom>
            <a:avLst/>
            <a:gdLst>
              <a:gd name="connsiteX0" fmla="*/ 153061 w 153061"/>
              <a:gd name="connsiteY0" fmla="*/ 46731 h 114442"/>
              <a:gd name="connsiteX1" fmla="*/ 80368 w 153061"/>
              <a:gd name="connsiteY1" fmla="*/ 107011 h 114442"/>
              <a:gd name="connsiteX2" fmla="*/ 68394 w 153061"/>
              <a:gd name="connsiteY2" fmla="*/ 114442 h 114442"/>
              <a:gd name="connsiteX3" fmla="*/ 0 w 153061"/>
              <a:gd name="connsiteY3" fmla="*/ 89004 h 114442"/>
              <a:gd name="connsiteX4" fmla="*/ 71218 w 153061"/>
              <a:gd name="connsiteY4" fmla="*/ 0 h 114442"/>
              <a:gd name="connsiteX5" fmla="*/ 72355 w 153061"/>
              <a:gd name="connsiteY5" fmla="*/ 766 h 114442"/>
              <a:gd name="connsiteX6" fmla="*/ 153061 w 153061"/>
              <a:gd name="connsiteY6" fmla="*/ 46731 h 1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061" h="114442">
                <a:moveTo>
                  <a:pt x="153061" y="46731"/>
                </a:moveTo>
                <a:lnTo>
                  <a:pt x="80368" y="107011"/>
                </a:lnTo>
                <a:lnTo>
                  <a:pt x="68394" y="114442"/>
                </a:lnTo>
                <a:lnTo>
                  <a:pt x="0" y="89004"/>
                </a:lnTo>
                <a:lnTo>
                  <a:pt x="71218" y="0"/>
                </a:lnTo>
                <a:lnTo>
                  <a:pt x="72355" y="766"/>
                </a:lnTo>
                <a:lnTo>
                  <a:pt x="153061" y="467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629D75E5-5772-46C9-ABAE-926FA0C98B4E}"/>
              </a:ext>
            </a:extLst>
          </p:cNvPr>
          <p:cNvSpPr/>
          <p:nvPr/>
        </p:nvSpPr>
        <p:spPr>
          <a:xfrm rot="15604671">
            <a:off x="5135313" y="1912792"/>
            <a:ext cx="283864" cy="197002"/>
          </a:xfrm>
          <a:custGeom>
            <a:avLst/>
            <a:gdLst>
              <a:gd name="connsiteX0" fmla="*/ 283864 w 283864"/>
              <a:gd name="connsiteY0" fmla="*/ 0 h 197002"/>
              <a:gd name="connsiteX1" fmla="*/ 242413 w 283864"/>
              <a:gd name="connsiteY1" fmla="*/ 78680 h 197002"/>
              <a:gd name="connsiteX2" fmla="*/ 160910 w 283864"/>
              <a:gd name="connsiteY2" fmla="*/ 197002 h 197002"/>
              <a:gd name="connsiteX3" fmla="*/ 103593 w 283864"/>
              <a:gd name="connsiteY3" fmla="*/ 136178 h 197002"/>
              <a:gd name="connsiteX4" fmla="*/ 13052 w 283864"/>
              <a:gd name="connsiteY4" fmla="*/ 25352 h 197002"/>
              <a:gd name="connsiteX5" fmla="*/ 0 w 283864"/>
              <a:gd name="connsiteY5" fmla="*/ 6891 h 197002"/>
              <a:gd name="connsiteX6" fmla="*/ 54049 w 283864"/>
              <a:gd name="connsiteY6" fmla="*/ 10080 h 197002"/>
              <a:gd name="connsiteX7" fmla="*/ 206964 w 283864"/>
              <a:gd name="connsiteY7" fmla="*/ 7357 h 197002"/>
              <a:gd name="connsiteX8" fmla="*/ 283864 w 283864"/>
              <a:gd name="connsiteY8" fmla="*/ 0 h 19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64" h="197002">
                <a:moveTo>
                  <a:pt x="283864" y="0"/>
                </a:moveTo>
                <a:lnTo>
                  <a:pt x="242413" y="78680"/>
                </a:lnTo>
                <a:lnTo>
                  <a:pt x="160910" y="197002"/>
                </a:lnTo>
                <a:lnTo>
                  <a:pt x="103593" y="136178"/>
                </a:lnTo>
                <a:cubicBezTo>
                  <a:pt x="72540" y="100792"/>
                  <a:pt x="42316" y="63828"/>
                  <a:pt x="13052" y="25352"/>
                </a:cubicBezTo>
                <a:lnTo>
                  <a:pt x="0" y="6891"/>
                </a:lnTo>
                <a:lnTo>
                  <a:pt x="54049" y="10080"/>
                </a:lnTo>
                <a:cubicBezTo>
                  <a:pt x="105638" y="11138"/>
                  <a:pt x="156658" y="10205"/>
                  <a:pt x="206964" y="7357"/>
                </a:cubicBezTo>
                <a:lnTo>
                  <a:pt x="28386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C0714C62-D702-452B-B2BE-BD95D6A54D6B}"/>
              </a:ext>
            </a:extLst>
          </p:cNvPr>
          <p:cNvSpPr/>
          <p:nvPr/>
        </p:nvSpPr>
        <p:spPr>
          <a:xfrm rot="15604671">
            <a:off x="5377959" y="1905621"/>
            <a:ext cx="138126" cy="148329"/>
          </a:xfrm>
          <a:custGeom>
            <a:avLst/>
            <a:gdLst>
              <a:gd name="connsiteX0" fmla="*/ 138126 w 138126"/>
              <a:gd name="connsiteY0" fmla="*/ 53079 h 148329"/>
              <a:gd name="connsiteX1" fmla="*/ 92675 w 138126"/>
              <a:gd name="connsiteY1" fmla="*/ 119931 h 148329"/>
              <a:gd name="connsiteX2" fmla="*/ 69952 w 138126"/>
              <a:gd name="connsiteY2" fmla="*/ 148329 h 148329"/>
              <a:gd name="connsiteX3" fmla="*/ 0 w 138126"/>
              <a:gd name="connsiteY3" fmla="*/ 101206 h 148329"/>
              <a:gd name="connsiteX4" fmla="*/ 79286 w 138126"/>
              <a:gd name="connsiteY4" fmla="*/ 10123 h 148329"/>
              <a:gd name="connsiteX5" fmla="*/ 86259 w 138126"/>
              <a:gd name="connsiteY5" fmla="*/ 0 h 148329"/>
              <a:gd name="connsiteX6" fmla="*/ 124450 w 138126"/>
              <a:gd name="connsiteY6" fmla="*/ 40528 h 148329"/>
              <a:gd name="connsiteX7" fmla="*/ 138126 w 138126"/>
              <a:gd name="connsiteY7" fmla="*/ 53079 h 14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26" h="148329">
                <a:moveTo>
                  <a:pt x="138126" y="53079"/>
                </a:moveTo>
                <a:lnTo>
                  <a:pt x="92675" y="119931"/>
                </a:lnTo>
                <a:lnTo>
                  <a:pt x="69952" y="148329"/>
                </a:lnTo>
                <a:lnTo>
                  <a:pt x="0" y="101206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8"/>
                </a:lnTo>
                <a:lnTo>
                  <a:pt x="138126" y="530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7E3854B5-9F2C-448C-8154-04347E0B07C2}"/>
              </a:ext>
            </a:extLst>
          </p:cNvPr>
          <p:cNvSpPr/>
          <p:nvPr/>
        </p:nvSpPr>
        <p:spPr>
          <a:xfrm rot="15604671">
            <a:off x="1777638" y="2164002"/>
            <a:ext cx="1413574" cy="1153621"/>
          </a:xfrm>
          <a:custGeom>
            <a:avLst/>
            <a:gdLst>
              <a:gd name="connsiteX0" fmla="*/ 1413574 w 1413574"/>
              <a:gd name="connsiteY0" fmla="*/ 1153621 h 1153621"/>
              <a:gd name="connsiteX1" fmla="*/ 1396949 w 1413574"/>
              <a:gd name="connsiteY1" fmla="*/ 1145759 h 1153621"/>
              <a:gd name="connsiteX2" fmla="*/ 947108 w 1413574"/>
              <a:gd name="connsiteY2" fmla="*/ 1013300 h 1153621"/>
              <a:gd name="connsiteX3" fmla="*/ 186918 w 1413574"/>
              <a:gd name="connsiteY3" fmla="*/ 1024675 h 1153621"/>
              <a:gd name="connsiteX4" fmla="*/ 67213 w 1413574"/>
              <a:gd name="connsiteY4" fmla="*/ 1055919 h 1153621"/>
              <a:gd name="connsiteX5" fmla="*/ 43851 w 1413574"/>
              <a:gd name="connsiteY5" fmla="*/ 952287 h 1153621"/>
              <a:gd name="connsiteX6" fmla="*/ 66459 w 1413574"/>
              <a:gd name="connsiteY6" fmla="*/ 96079 h 1153621"/>
              <a:gd name="connsiteX7" fmla="*/ 109256 w 1413574"/>
              <a:gd name="connsiteY7" fmla="*/ 0 h 1153621"/>
              <a:gd name="connsiteX8" fmla="*/ 230306 w 1413574"/>
              <a:gd name="connsiteY8" fmla="*/ 3559 h 1153621"/>
              <a:gd name="connsiteX9" fmla="*/ 337190 w 1413574"/>
              <a:gd name="connsiteY9" fmla="*/ 13058 h 1153621"/>
              <a:gd name="connsiteX10" fmla="*/ 479461 w 1413574"/>
              <a:gd name="connsiteY10" fmla="*/ 114279 h 1153621"/>
              <a:gd name="connsiteX11" fmla="*/ 1169086 w 1413574"/>
              <a:gd name="connsiteY11" fmla="*/ 803217 h 1153621"/>
              <a:gd name="connsiteX12" fmla="*/ 1404468 w 1413574"/>
              <a:gd name="connsiteY12" fmla="*/ 1138294 h 1153621"/>
              <a:gd name="connsiteX13" fmla="*/ 1413574 w 1413574"/>
              <a:gd name="connsiteY13" fmla="*/ 1153621 h 11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3574" h="1153621">
                <a:moveTo>
                  <a:pt x="1413574" y="1153621"/>
                </a:moveTo>
                <a:lnTo>
                  <a:pt x="1396949" y="1145759"/>
                </a:lnTo>
                <a:cubicBezTo>
                  <a:pt x="1257893" y="1086490"/>
                  <a:pt x="1106935" y="1041258"/>
                  <a:pt x="947108" y="1013300"/>
                </a:cubicBezTo>
                <a:cubicBezTo>
                  <a:pt x="680729" y="966703"/>
                  <a:pt x="421236" y="973604"/>
                  <a:pt x="186918" y="1024675"/>
                </a:cubicBezTo>
                <a:lnTo>
                  <a:pt x="67213" y="1055919"/>
                </a:lnTo>
                <a:lnTo>
                  <a:pt x="43851" y="952287"/>
                </a:lnTo>
                <a:cubicBezTo>
                  <a:pt x="-21035" y="617197"/>
                  <a:pt x="-14248" y="318173"/>
                  <a:pt x="66459" y="96079"/>
                </a:cubicBezTo>
                <a:lnTo>
                  <a:pt x="109256" y="0"/>
                </a:lnTo>
                <a:lnTo>
                  <a:pt x="230306" y="3559"/>
                </a:lnTo>
                <a:lnTo>
                  <a:pt x="337190" y="13058"/>
                </a:lnTo>
                <a:lnTo>
                  <a:pt x="479461" y="114279"/>
                </a:lnTo>
                <a:cubicBezTo>
                  <a:pt x="716830" y="293853"/>
                  <a:pt x="953808" y="526944"/>
                  <a:pt x="1169086" y="803217"/>
                </a:cubicBezTo>
                <a:cubicBezTo>
                  <a:pt x="1255198" y="913726"/>
                  <a:pt x="1333761" y="1025913"/>
                  <a:pt x="1404468" y="1138294"/>
                </a:cubicBezTo>
                <a:lnTo>
                  <a:pt x="1413574" y="11536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80EACBD9-3B10-4DB8-AC30-8FE255D09D16}"/>
              </a:ext>
            </a:extLst>
          </p:cNvPr>
          <p:cNvSpPr/>
          <p:nvPr/>
        </p:nvSpPr>
        <p:spPr>
          <a:xfrm rot="15604671">
            <a:off x="3089823" y="2052820"/>
            <a:ext cx="552458" cy="391002"/>
          </a:xfrm>
          <a:custGeom>
            <a:avLst/>
            <a:gdLst>
              <a:gd name="connsiteX0" fmla="*/ 552458 w 552458"/>
              <a:gd name="connsiteY0" fmla="*/ 264880 h 391002"/>
              <a:gd name="connsiteX1" fmla="*/ 487736 w 552458"/>
              <a:gd name="connsiteY1" fmla="*/ 333366 h 391002"/>
              <a:gd name="connsiteX2" fmla="*/ 443392 w 552458"/>
              <a:gd name="connsiteY2" fmla="*/ 391002 h 391002"/>
              <a:gd name="connsiteX3" fmla="*/ 408112 w 552458"/>
              <a:gd name="connsiteY3" fmla="*/ 354266 h 391002"/>
              <a:gd name="connsiteX4" fmla="*/ 80286 w 552458"/>
              <a:gd name="connsiteY4" fmla="*/ 96629 h 391002"/>
              <a:gd name="connsiteX5" fmla="*/ 0 w 552458"/>
              <a:gd name="connsiteY5" fmla="*/ 50903 h 391002"/>
              <a:gd name="connsiteX6" fmla="*/ 37979 w 552458"/>
              <a:gd name="connsiteY6" fmla="*/ 25669 h 391002"/>
              <a:gd name="connsiteX7" fmla="*/ 92794 w 552458"/>
              <a:gd name="connsiteY7" fmla="*/ 0 h 391002"/>
              <a:gd name="connsiteX8" fmla="*/ 147599 w 552458"/>
              <a:gd name="connsiteY8" fmla="*/ 20384 h 391002"/>
              <a:gd name="connsiteX9" fmla="*/ 488758 w 552458"/>
              <a:gd name="connsiteY9" fmla="*/ 214895 h 391002"/>
              <a:gd name="connsiteX10" fmla="*/ 552458 w 552458"/>
              <a:gd name="connsiteY10" fmla="*/ 264880 h 39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2458" h="391002">
                <a:moveTo>
                  <a:pt x="552458" y="264880"/>
                </a:moveTo>
                <a:lnTo>
                  <a:pt x="487736" y="333366"/>
                </a:lnTo>
                <a:lnTo>
                  <a:pt x="443392" y="391002"/>
                </a:lnTo>
                <a:lnTo>
                  <a:pt x="408112" y="354266"/>
                </a:lnTo>
                <a:cubicBezTo>
                  <a:pt x="304084" y="253224"/>
                  <a:pt x="193533" y="166933"/>
                  <a:pt x="80286" y="96629"/>
                </a:cubicBezTo>
                <a:lnTo>
                  <a:pt x="0" y="50903"/>
                </a:lnTo>
                <a:lnTo>
                  <a:pt x="37979" y="25669"/>
                </a:lnTo>
                <a:lnTo>
                  <a:pt x="92794" y="0"/>
                </a:lnTo>
                <a:lnTo>
                  <a:pt x="147599" y="20384"/>
                </a:lnTo>
                <a:cubicBezTo>
                  <a:pt x="262739" y="68821"/>
                  <a:pt x="377735" y="134071"/>
                  <a:pt x="488758" y="214895"/>
                </a:cubicBezTo>
                <a:lnTo>
                  <a:pt x="552458" y="2648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D36F26E-1812-46D2-8287-24D5380055C8}"/>
              </a:ext>
            </a:extLst>
          </p:cNvPr>
          <p:cNvSpPr/>
          <p:nvPr/>
        </p:nvSpPr>
        <p:spPr>
          <a:xfrm rot="15604671">
            <a:off x="5625834" y="1996351"/>
            <a:ext cx="156473" cy="93062"/>
          </a:xfrm>
          <a:custGeom>
            <a:avLst/>
            <a:gdLst>
              <a:gd name="connsiteX0" fmla="*/ 156473 w 156473"/>
              <a:gd name="connsiteY0" fmla="*/ 9110 h 93062"/>
              <a:gd name="connsiteX1" fmla="*/ 61674 w 156473"/>
              <a:gd name="connsiteY1" fmla="*/ 67941 h 93062"/>
              <a:gd name="connsiteX2" fmla="*/ 0 w 156473"/>
              <a:gd name="connsiteY2" fmla="*/ 93062 h 93062"/>
              <a:gd name="connsiteX3" fmla="*/ 81113 w 156473"/>
              <a:gd name="connsiteY3" fmla="*/ 8908 h 93062"/>
              <a:gd name="connsiteX4" fmla="*/ 88241 w 156473"/>
              <a:gd name="connsiteY4" fmla="*/ 0 h 93062"/>
              <a:gd name="connsiteX5" fmla="*/ 130562 w 156473"/>
              <a:gd name="connsiteY5" fmla="*/ 7342 h 93062"/>
              <a:gd name="connsiteX6" fmla="*/ 156473 w 156473"/>
              <a:gd name="connsiteY6" fmla="*/ 9110 h 9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73" h="93062">
                <a:moveTo>
                  <a:pt x="156473" y="9110"/>
                </a:moveTo>
                <a:lnTo>
                  <a:pt x="61674" y="67941"/>
                </a:lnTo>
                <a:lnTo>
                  <a:pt x="0" y="93062"/>
                </a:lnTo>
                <a:lnTo>
                  <a:pt x="81113" y="8908"/>
                </a:lnTo>
                <a:lnTo>
                  <a:pt x="88241" y="0"/>
                </a:lnTo>
                <a:lnTo>
                  <a:pt x="130562" y="7342"/>
                </a:lnTo>
                <a:lnTo>
                  <a:pt x="156473" y="9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38E6FFD-7E5F-416D-A860-02772519FE8C}"/>
              </a:ext>
            </a:extLst>
          </p:cNvPr>
          <p:cNvSpPr/>
          <p:nvPr/>
        </p:nvSpPr>
        <p:spPr>
          <a:xfrm rot="15604671">
            <a:off x="4446057" y="2041366"/>
            <a:ext cx="188873" cy="102942"/>
          </a:xfrm>
          <a:custGeom>
            <a:avLst/>
            <a:gdLst>
              <a:gd name="connsiteX0" fmla="*/ 188873 w 188873"/>
              <a:gd name="connsiteY0" fmla="*/ 30453 h 102942"/>
              <a:gd name="connsiteX1" fmla="*/ 176468 w 188873"/>
              <a:gd name="connsiteY1" fmla="*/ 38357 h 102942"/>
              <a:gd name="connsiteX2" fmla="*/ 93715 w 188873"/>
              <a:gd name="connsiteY2" fmla="*/ 102942 h 102942"/>
              <a:gd name="connsiteX3" fmla="*/ 10465 w 188873"/>
              <a:gd name="connsiteY3" fmla="*/ 12669 h 102942"/>
              <a:gd name="connsiteX4" fmla="*/ 0 w 188873"/>
              <a:gd name="connsiteY4" fmla="*/ 0 h 102942"/>
              <a:gd name="connsiteX5" fmla="*/ 188873 w 188873"/>
              <a:gd name="connsiteY5" fmla="*/ 30453 h 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873" h="102942">
                <a:moveTo>
                  <a:pt x="188873" y="30453"/>
                </a:moveTo>
                <a:lnTo>
                  <a:pt x="176468" y="38357"/>
                </a:lnTo>
                <a:lnTo>
                  <a:pt x="93715" y="102942"/>
                </a:lnTo>
                <a:lnTo>
                  <a:pt x="10465" y="12669"/>
                </a:lnTo>
                <a:lnTo>
                  <a:pt x="0" y="0"/>
                </a:lnTo>
                <a:lnTo>
                  <a:pt x="188873" y="3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8D06BFE5-9DDF-4522-896D-3339CE9B0945}"/>
              </a:ext>
            </a:extLst>
          </p:cNvPr>
          <p:cNvSpPr/>
          <p:nvPr/>
        </p:nvSpPr>
        <p:spPr>
          <a:xfrm rot="15604671">
            <a:off x="5557351" y="2053656"/>
            <a:ext cx="140280" cy="74325"/>
          </a:xfrm>
          <a:custGeom>
            <a:avLst/>
            <a:gdLst>
              <a:gd name="connsiteX0" fmla="*/ 140280 w 140280"/>
              <a:gd name="connsiteY0" fmla="*/ 41692 h 74325"/>
              <a:gd name="connsiteX1" fmla="*/ 114169 w 140280"/>
              <a:gd name="connsiteY1" fmla="*/ 74325 h 74325"/>
              <a:gd name="connsiteX2" fmla="*/ 43802 w 140280"/>
              <a:gd name="connsiteY2" fmla="*/ 62118 h 74325"/>
              <a:gd name="connsiteX3" fmla="*/ 936 w 140280"/>
              <a:gd name="connsiteY3" fmla="*/ 50376 h 74325"/>
              <a:gd name="connsiteX4" fmla="*/ 0 w 140280"/>
              <a:gd name="connsiteY4" fmla="*/ 41999 h 74325"/>
              <a:gd name="connsiteX5" fmla="*/ 61 w 140280"/>
              <a:gd name="connsiteY5" fmla="*/ 41953 h 74325"/>
              <a:gd name="connsiteX6" fmla="*/ 45371 w 140280"/>
              <a:gd name="connsiteY6" fmla="*/ 0 h 74325"/>
              <a:gd name="connsiteX7" fmla="*/ 110731 w 140280"/>
              <a:gd name="connsiteY7" fmla="*/ 30702 h 74325"/>
              <a:gd name="connsiteX8" fmla="*/ 140280 w 140280"/>
              <a:gd name="connsiteY8" fmla="*/ 41692 h 7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80" h="74325">
                <a:moveTo>
                  <a:pt x="140280" y="41692"/>
                </a:moveTo>
                <a:lnTo>
                  <a:pt x="114169" y="74325"/>
                </a:lnTo>
                <a:lnTo>
                  <a:pt x="43802" y="62118"/>
                </a:lnTo>
                <a:lnTo>
                  <a:pt x="936" y="50376"/>
                </a:lnTo>
                <a:lnTo>
                  <a:pt x="0" y="41999"/>
                </a:lnTo>
                <a:lnTo>
                  <a:pt x="61" y="41953"/>
                </a:lnTo>
                <a:lnTo>
                  <a:pt x="45371" y="0"/>
                </a:lnTo>
                <a:lnTo>
                  <a:pt x="110731" y="30702"/>
                </a:lnTo>
                <a:lnTo>
                  <a:pt x="140280" y="416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7362EB2E-DD4C-4CDC-B224-4E032581C88A}"/>
              </a:ext>
            </a:extLst>
          </p:cNvPr>
          <p:cNvSpPr/>
          <p:nvPr/>
        </p:nvSpPr>
        <p:spPr>
          <a:xfrm rot="15604671">
            <a:off x="3529080" y="2043756"/>
            <a:ext cx="18137" cy="15814"/>
          </a:xfrm>
          <a:custGeom>
            <a:avLst/>
            <a:gdLst>
              <a:gd name="connsiteX0" fmla="*/ 18137 w 18137"/>
              <a:gd name="connsiteY0" fmla="*/ 6215 h 15814"/>
              <a:gd name="connsiteX1" fmla="*/ 0 w 18137"/>
              <a:gd name="connsiteY1" fmla="*/ 15814 h 15814"/>
              <a:gd name="connsiteX2" fmla="*/ 12168 w 18137"/>
              <a:gd name="connsiteY2" fmla="*/ 0 h 15814"/>
              <a:gd name="connsiteX3" fmla="*/ 18137 w 18137"/>
              <a:gd name="connsiteY3" fmla="*/ 6215 h 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7" h="15814">
                <a:moveTo>
                  <a:pt x="18137" y="6215"/>
                </a:moveTo>
                <a:lnTo>
                  <a:pt x="0" y="15814"/>
                </a:lnTo>
                <a:lnTo>
                  <a:pt x="12168" y="0"/>
                </a:lnTo>
                <a:lnTo>
                  <a:pt x="18137" y="62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835B389C-FD04-45F6-8311-22929D9EA7BF}"/>
              </a:ext>
            </a:extLst>
          </p:cNvPr>
          <p:cNvSpPr/>
          <p:nvPr/>
        </p:nvSpPr>
        <p:spPr>
          <a:xfrm rot="15604671">
            <a:off x="5407802" y="2015784"/>
            <a:ext cx="157569" cy="214346"/>
          </a:xfrm>
          <a:custGeom>
            <a:avLst/>
            <a:gdLst>
              <a:gd name="connsiteX0" fmla="*/ 157569 w 157569"/>
              <a:gd name="connsiteY0" fmla="*/ 119911 h 214346"/>
              <a:gd name="connsiteX1" fmla="*/ 133409 w 157569"/>
              <a:gd name="connsiteY1" fmla="*/ 147666 h 214346"/>
              <a:gd name="connsiteX2" fmla="*/ 61394 w 157569"/>
              <a:gd name="connsiteY2" fmla="*/ 214346 h 214346"/>
              <a:gd name="connsiteX3" fmla="*/ 11803 w 157569"/>
              <a:gd name="connsiteY3" fmla="*/ 191052 h 214346"/>
              <a:gd name="connsiteX4" fmla="*/ 9896 w 157569"/>
              <a:gd name="connsiteY4" fmla="*/ 189966 h 214346"/>
              <a:gd name="connsiteX5" fmla="*/ 0 w 157569"/>
              <a:gd name="connsiteY5" fmla="*/ 10961 h 214346"/>
              <a:gd name="connsiteX6" fmla="*/ 1 w 157569"/>
              <a:gd name="connsiteY6" fmla="*/ 0 h 214346"/>
              <a:gd name="connsiteX7" fmla="*/ 6893 w 157569"/>
              <a:gd name="connsiteY7" fmla="*/ 6243 h 214346"/>
              <a:gd name="connsiteX8" fmla="*/ 116452 w 157569"/>
              <a:gd name="connsiteY8" fmla="*/ 92213 h 214346"/>
              <a:gd name="connsiteX9" fmla="*/ 157569 w 157569"/>
              <a:gd name="connsiteY9" fmla="*/ 119911 h 21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69" h="214346">
                <a:moveTo>
                  <a:pt x="157569" y="119911"/>
                </a:moveTo>
                <a:lnTo>
                  <a:pt x="133409" y="147666"/>
                </a:lnTo>
                <a:lnTo>
                  <a:pt x="61394" y="214346"/>
                </a:lnTo>
                <a:lnTo>
                  <a:pt x="11803" y="191052"/>
                </a:lnTo>
                <a:lnTo>
                  <a:pt x="9896" y="189966"/>
                </a:lnTo>
                <a:lnTo>
                  <a:pt x="0" y="10961"/>
                </a:lnTo>
                <a:lnTo>
                  <a:pt x="1" y="0"/>
                </a:lnTo>
                <a:lnTo>
                  <a:pt x="6893" y="6243"/>
                </a:lnTo>
                <a:cubicBezTo>
                  <a:pt x="42877" y="36600"/>
                  <a:pt x="79444" y="65272"/>
                  <a:pt x="116452" y="92213"/>
                </a:cubicBezTo>
                <a:lnTo>
                  <a:pt x="157569" y="1199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A508B582-FC6C-40B2-8D62-94AD57350DD7}"/>
              </a:ext>
            </a:extLst>
          </p:cNvPr>
          <p:cNvSpPr/>
          <p:nvPr/>
        </p:nvSpPr>
        <p:spPr>
          <a:xfrm rot="15604671">
            <a:off x="3569190" y="2033419"/>
            <a:ext cx="316544" cy="310017"/>
          </a:xfrm>
          <a:custGeom>
            <a:avLst/>
            <a:gdLst>
              <a:gd name="connsiteX0" fmla="*/ 316544 w 316544"/>
              <a:gd name="connsiteY0" fmla="*/ 0 h 310017"/>
              <a:gd name="connsiteX1" fmla="*/ 285001 w 316544"/>
              <a:gd name="connsiteY1" fmla="*/ 40996 h 310017"/>
              <a:gd name="connsiteX2" fmla="*/ 203134 w 316544"/>
              <a:gd name="connsiteY2" fmla="*/ 169773 h 310017"/>
              <a:gd name="connsiteX3" fmla="*/ 129022 w 316544"/>
              <a:gd name="connsiteY3" fmla="*/ 310017 h 310017"/>
              <a:gd name="connsiteX4" fmla="*/ 65087 w 316544"/>
              <a:gd name="connsiteY4" fmla="*/ 212375 h 310017"/>
              <a:gd name="connsiteX5" fmla="*/ 0 w 316544"/>
              <a:gd name="connsiteY5" fmla="*/ 131403 h 310017"/>
              <a:gd name="connsiteX6" fmla="*/ 135293 w 316544"/>
              <a:gd name="connsiteY6" fmla="*/ 83542 h 310017"/>
              <a:gd name="connsiteX7" fmla="*/ 267305 w 316544"/>
              <a:gd name="connsiteY7" fmla="*/ 26059 h 310017"/>
              <a:gd name="connsiteX8" fmla="*/ 316544 w 316544"/>
              <a:gd name="connsiteY8" fmla="*/ 0 h 31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544" h="310017">
                <a:moveTo>
                  <a:pt x="316544" y="0"/>
                </a:moveTo>
                <a:lnTo>
                  <a:pt x="285001" y="40996"/>
                </a:lnTo>
                <a:cubicBezTo>
                  <a:pt x="256648" y="81589"/>
                  <a:pt x="229327" y="124570"/>
                  <a:pt x="203134" y="169773"/>
                </a:cubicBezTo>
                <a:lnTo>
                  <a:pt x="129022" y="310017"/>
                </a:lnTo>
                <a:lnTo>
                  <a:pt x="65087" y="212375"/>
                </a:lnTo>
                <a:lnTo>
                  <a:pt x="0" y="131403"/>
                </a:lnTo>
                <a:lnTo>
                  <a:pt x="135293" y="83542"/>
                </a:lnTo>
                <a:cubicBezTo>
                  <a:pt x="180907" y="65598"/>
                  <a:pt x="224959" y="46408"/>
                  <a:pt x="267305" y="26059"/>
                </a:cubicBezTo>
                <a:lnTo>
                  <a:pt x="31654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D45F3C6-FEC6-4866-BF12-385C228CDB47}"/>
              </a:ext>
            </a:extLst>
          </p:cNvPr>
          <p:cNvSpPr/>
          <p:nvPr/>
        </p:nvSpPr>
        <p:spPr>
          <a:xfrm rot="15604671">
            <a:off x="5779191" y="2098629"/>
            <a:ext cx="99686" cy="95334"/>
          </a:xfrm>
          <a:custGeom>
            <a:avLst/>
            <a:gdLst>
              <a:gd name="connsiteX0" fmla="*/ 99686 w 99686"/>
              <a:gd name="connsiteY0" fmla="*/ 95334 h 95334"/>
              <a:gd name="connsiteX1" fmla="*/ 0 w 99686"/>
              <a:gd name="connsiteY1" fmla="*/ 77896 h 95334"/>
              <a:gd name="connsiteX2" fmla="*/ 46087 w 99686"/>
              <a:gd name="connsiteY2" fmla="*/ 39679 h 95334"/>
              <a:gd name="connsiteX3" fmla="*/ 84331 w 99686"/>
              <a:gd name="connsiteY3" fmla="*/ 0 h 95334"/>
              <a:gd name="connsiteX4" fmla="*/ 86028 w 99686"/>
              <a:gd name="connsiteY4" fmla="*/ 15187 h 95334"/>
              <a:gd name="connsiteX5" fmla="*/ 99686 w 99686"/>
              <a:gd name="connsiteY5" fmla="*/ 95334 h 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86" h="95334">
                <a:moveTo>
                  <a:pt x="99686" y="95334"/>
                </a:moveTo>
                <a:lnTo>
                  <a:pt x="0" y="77896"/>
                </a:lnTo>
                <a:lnTo>
                  <a:pt x="46087" y="39679"/>
                </a:lnTo>
                <a:lnTo>
                  <a:pt x="84331" y="0"/>
                </a:lnTo>
                <a:lnTo>
                  <a:pt x="86028" y="15187"/>
                </a:lnTo>
                <a:lnTo>
                  <a:pt x="99686" y="953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794D467-C2C0-4EE9-B6C8-9C039376696D}"/>
              </a:ext>
            </a:extLst>
          </p:cNvPr>
          <p:cNvSpPr/>
          <p:nvPr/>
        </p:nvSpPr>
        <p:spPr>
          <a:xfrm rot="15604671">
            <a:off x="5764126" y="2111050"/>
            <a:ext cx="11396" cy="11077"/>
          </a:xfrm>
          <a:custGeom>
            <a:avLst/>
            <a:gdLst>
              <a:gd name="connsiteX0" fmla="*/ 11396 w 11396"/>
              <a:gd name="connsiteY0" fmla="*/ 0 h 11077"/>
              <a:gd name="connsiteX1" fmla="*/ 719 w 11396"/>
              <a:gd name="connsiteY1" fmla="*/ 11077 h 11077"/>
              <a:gd name="connsiteX2" fmla="*/ 0 w 11396"/>
              <a:gd name="connsiteY2" fmla="*/ 4642 h 11077"/>
              <a:gd name="connsiteX3" fmla="*/ 11396 w 11396"/>
              <a:gd name="connsiteY3" fmla="*/ 0 h 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6" h="11077">
                <a:moveTo>
                  <a:pt x="11396" y="0"/>
                </a:moveTo>
                <a:lnTo>
                  <a:pt x="719" y="11077"/>
                </a:lnTo>
                <a:lnTo>
                  <a:pt x="0" y="4642"/>
                </a:lnTo>
                <a:lnTo>
                  <a:pt x="1139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EF09905A-E57B-4740-B072-F1CC2C0AC584}"/>
              </a:ext>
            </a:extLst>
          </p:cNvPr>
          <p:cNvSpPr/>
          <p:nvPr/>
        </p:nvSpPr>
        <p:spPr>
          <a:xfrm rot="15604671">
            <a:off x="5665994" y="2121964"/>
            <a:ext cx="153476" cy="166103"/>
          </a:xfrm>
          <a:custGeom>
            <a:avLst/>
            <a:gdLst>
              <a:gd name="connsiteX0" fmla="*/ 153476 w 153476"/>
              <a:gd name="connsiteY0" fmla="*/ 124078 h 166103"/>
              <a:gd name="connsiteX1" fmla="*/ 93343 w 153476"/>
              <a:gd name="connsiteY1" fmla="*/ 148572 h 166103"/>
              <a:gd name="connsiteX2" fmla="*/ 26962 w 153476"/>
              <a:gd name="connsiteY2" fmla="*/ 164640 h 166103"/>
              <a:gd name="connsiteX3" fmla="*/ 15533 w 153476"/>
              <a:gd name="connsiteY3" fmla="*/ 166103 h 166103"/>
              <a:gd name="connsiteX4" fmla="*/ 6543 w 153476"/>
              <a:gd name="connsiteY4" fmla="*/ 134066 h 166103"/>
              <a:gd name="connsiteX5" fmla="*/ 0 w 153476"/>
              <a:gd name="connsiteY5" fmla="*/ 97253 h 166103"/>
              <a:gd name="connsiteX6" fmla="*/ 8890 w 153476"/>
              <a:gd name="connsiteY6" fmla="*/ 91834 h 166103"/>
              <a:gd name="connsiteX7" fmla="*/ 131027 w 153476"/>
              <a:gd name="connsiteY7" fmla="*/ 0 h 166103"/>
              <a:gd name="connsiteX8" fmla="*/ 139880 w 153476"/>
              <a:gd name="connsiteY8" fmla="*/ 2425 h 166103"/>
              <a:gd name="connsiteX9" fmla="*/ 153476 w 153476"/>
              <a:gd name="connsiteY9" fmla="*/ 124078 h 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76" h="166103">
                <a:moveTo>
                  <a:pt x="153476" y="124078"/>
                </a:moveTo>
                <a:lnTo>
                  <a:pt x="93343" y="148572"/>
                </a:lnTo>
                <a:cubicBezTo>
                  <a:pt x="71179" y="155177"/>
                  <a:pt x="49046" y="160543"/>
                  <a:pt x="26962" y="164640"/>
                </a:cubicBezTo>
                <a:lnTo>
                  <a:pt x="15533" y="166103"/>
                </a:lnTo>
                <a:lnTo>
                  <a:pt x="6543" y="134066"/>
                </a:lnTo>
                <a:lnTo>
                  <a:pt x="0" y="97253"/>
                </a:lnTo>
                <a:lnTo>
                  <a:pt x="8890" y="91834"/>
                </a:lnTo>
                <a:lnTo>
                  <a:pt x="131027" y="0"/>
                </a:lnTo>
                <a:lnTo>
                  <a:pt x="139880" y="2425"/>
                </a:lnTo>
                <a:lnTo>
                  <a:pt x="153476" y="1240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4AB34747-78B5-445C-A9E0-0CB0EFD03D69}"/>
              </a:ext>
            </a:extLst>
          </p:cNvPr>
          <p:cNvSpPr/>
          <p:nvPr/>
        </p:nvSpPr>
        <p:spPr>
          <a:xfrm rot="15604671">
            <a:off x="4583631" y="2106276"/>
            <a:ext cx="172037" cy="222067"/>
          </a:xfrm>
          <a:custGeom>
            <a:avLst/>
            <a:gdLst>
              <a:gd name="connsiteX0" fmla="*/ 172037 w 172037"/>
              <a:gd name="connsiteY0" fmla="*/ 110752 h 222067"/>
              <a:gd name="connsiteX1" fmla="*/ 141952 w 172037"/>
              <a:gd name="connsiteY1" fmla="*/ 139245 h 222067"/>
              <a:gd name="connsiteX2" fmla="*/ 69802 w 172037"/>
              <a:gd name="connsiteY2" fmla="*/ 222067 h 222067"/>
              <a:gd name="connsiteX3" fmla="*/ 0 w 172037"/>
              <a:gd name="connsiteY3" fmla="*/ 178667 h 222067"/>
              <a:gd name="connsiteX4" fmla="*/ 25565 w 172037"/>
              <a:gd name="connsiteY4" fmla="*/ 26353 h 222067"/>
              <a:gd name="connsiteX5" fmla="*/ 31563 w 172037"/>
              <a:gd name="connsiteY5" fmla="*/ 0 h 222067"/>
              <a:gd name="connsiteX6" fmla="*/ 150616 w 172037"/>
              <a:gd name="connsiteY6" fmla="*/ 95511 h 222067"/>
              <a:gd name="connsiteX7" fmla="*/ 172037 w 172037"/>
              <a:gd name="connsiteY7" fmla="*/ 110752 h 22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37" h="222067">
                <a:moveTo>
                  <a:pt x="172037" y="110752"/>
                </a:moveTo>
                <a:lnTo>
                  <a:pt x="141952" y="139245"/>
                </a:lnTo>
                <a:lnTo>
                  <a:pt x="69802" y="222067"/>
                </a:lnTo>
                <a:lnTo>
                  <a:pt x="0" y="178667"/>
                </a:lnTo>
                <a:lnTo>
                  <a:pt x="25565" y="26353"/>
                </a:lnTo>
                <a:lnTo>
                  <a:pt x="31563" y="0"/>
                </a:lnTo>
                <a:lnTo>
                  <a:pt x="150616" y="95511"/>
                </a:lnTo>
                <a:lnTo>
                  <a:pt x="172037" y="1107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A29AA96C-A9E1-434F-BE4D-97ADC19DCE58}"/>
              </a:ext>
            </a:extLst>
          </p:cNvPr>
          <p:cNvSpPr/>
          <p:nvPr/>
        </p:nvSpPr>
        <p:spPr>
          <a:xfrm rot="15604671">
            <a:off x="5502427" y="2169613"/>
            <a:ext cx="161540" cy="164309"/>
          </a:xfrm>
          <a:custGeom>
            <a:avLst/>
            <a:gdLst>
              <a:gd name="connsiteX0" fmla="*/ 161540 w 161540"/>
              <a:gd name="connsiteY0" fmla="*/ 158357 h 164309"/>
              <a:gd name="connsiteX1" fmla="*/ 153623 w 161540"/>
              <a:gd name="connsiteY1" fmla="*/ 164309 h 164309"/>
              <a:gd name="connsiteX2" fmla="*/ 91050 w 161540"/>
              <a:gd name="connsiteY2" fmla="*/ 147170 h 164309"/>
              <a:gd name="connsiteX3" fmla="*/ 3545 w 161540"/>
              <a:gd name="connsiteY3" fmla="*/ 114624 h 164309"/>
              <a:gd name="connsiteX4" fmla="*/ 0 w 161540"/>
              <a:gd name="connsiteY4" fmla="*/ 68773 h 164309"/>
              <a:gd name="connsiteX5" fmla="*/ 1551 w 161540"/>
              <a:gd name="connsiteY5" fmla="*/ 0 h 164309"/>
              <a:gd name="connsiteX6" fmla="*/ 43317 w 161540"/>
              <a:gd name="connsiteY6" fmla="*/ 28135 h 164309"/>
              <a:gd name="connsiteX7" fmla="*/ 155413 w 161540"/>
              <a:gd name="connsiteY7" fmla="*/ 91978 h 164309"/>
              <a:gd name="connsiteX8" fmla="*/ 156678 w 161540"/>
              <a:gd name="connsiteY8" fmla="*/ 114853 h 164309"/>
              <a:gd name="connsiteX9" fmla="*/ 161540 w 161540"/>
              <a:gd name="connsiteY9" fmla="*/ 158357 h 1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540" h="164309">
                <a:moveTo>
                  <a:pt x="161540" y="158357"/>
                </a:moveTo>
                <a:lnTo>
                  <a:pt x="153623" y="164309"/>
                </a:lnTo>
                <a:lnTo>
                  <a:pt x="91050" y="147170"/>
                </a:lnTo>
                <a:lnTo>
                  <a:pt x="3545" y="114624"/>
                </a:lnTo>
                <a:lnTo>
                  <a:pt x="0" y="68773"/>
                </a:lnTo>
                <a:lnTo>
                  <a:pt x="1551" y="0"/>
                </a:lnTo>
                <a:lnTo>
                  <a:pt x="43317" y="28135"/>
                </a:lnTo>
                <a:lnTo>
                  <a:pt x="155413" y="91978"/>
                </a:lnTo>
                <a:lnTo>
                  <a:pt x="156678" y="114853"/>
                </a:lnTo>
                <a:lnTo>
                  <a:pt x="161540" y="1583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052144FB-1DE6-44B7-A4C7-D82FD21DCC64}"/>
              </a:ext>
            </a:extLst>
          </p:cNvPr>
          <p:cNvSpPr/>
          <p:nvPr/>
        </p:nvSpPr>
        <p:spPr>
          <a:xfrm rot="15604671">
            <a:off x="5122001" y="2161378"/>
            <a:ext cx="82904" cy="111977"/>
          </a:xfrm>
          <a:custGeom>
            <a:avLst/>
            <a:gdLst>
              <a:gd name="connsiteX0" fmla="*/ 82904 w 82904"/>
              <a:gd name="connsiteY0" fmla="*/ 111977 h 111977"/>
              <a:gd name="connsiteX1" fmla="*/ 0 w 82904"/>
              <a:gd name="connsiteY1" fmla="*/ 107087 h 111977"/>
              <a:gd name="connsiteX2" fmla="*/ 1 w 82904"/>
              <a:gd name="connsiteY2" fmla="*/ 86776 h 111977"/>
              <a:gd name="connsiteX3" fmla="*/ 4773 w 82904"/>
              <a:gd name="connsiteY3" fmla="*/ 0 h 111977"/>
              <a:gd name="connsiteX4" fmla="*/ 11182 w 82904"/>
              <a:gd name="connsiteY4" fmla="*/ 10536 h 111977"/>
              <a:gd name="connsiteX5" fmla="*/ 82904 w 82904"/>
              <a:gd name="connsiteY5" fmla="*/ 111977 h 1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4" h="111977">
                <a:moveTo>
                  <a:pt x="82904" y="111977"/>
                </a:moveTo>
                <a:lnTo>
                  <a:pt x="0" y="107087"/>
                </a:lnTo>
                <a:lnTo>
                  <a:pt x="1" y="86776"/>
                </a:lnTo>
                <a:lnTo>
                  <a:pt x="4773" y="0"/>
                </a:lnTo>
                <a:lnTo>
                  <a:pt x="11182" y="10536"/>
                </a:lnTo>
                <a:lnTo>
                  <a:pt x="82904" y="1119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401DFFA9-EEFF-42B8-A5EE-1B46BC89C09E}"/>
              </a:ext>
            </a:extLst>
          </p:cNvPr>
          <p:cNvSpPr/>
          <p:nvPr/>
        </p:nvSpPr>
        <p:spPr>
          <a:xfrm rot="15604671">
            <a:off x="3885112" y="2189724"/>
            <a:ext cx="1252" cy="1156"/>
          </a:xfrm>
          <a:custGeom>
            <a:avLst/>
            <a:gdLst>
              <a:gd name="connsiteX0" fmla="*/ 1252 w 1252"/>
              <a:gd name="connsiteY0" fmla="*/ 1156 h 1156"/>
              <a:gd name="connsiteX1" fmla="*/ 0 w 1252"/>
              <a:gd name="connsiteY1" fmla="*/ 937 h 1156"/>
              <a:gd name="connsiteX2" fmla="*/ 495 w 1252"/>
              <a:gd name="connsiteY2" fmla="*/ 0 h 1156"/>
              <a:gd name="connsiteX3" fmla="*/ 1252 w 1252"/>
              <a:gd name="connsiteY3" fmla="*/ 1156 h 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" h="1156">
                <a:moveTo>
                  <a:pt x="1252" y="1156"/>
                </a:moveTo>
                <a:lnTo>
                  <a:pt x="0" y="937"/>
                </a:lnTo>
                <a:lnTo>
                  <a:pt x="495" y="0"/>
                </a:lnTo>
                <a:lnTo>
                  <a:pt x="1252" y="1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510FE2A9-F832-4077-B6F0-7BBC8A41D442}"/>
              </a:ext>
            </a:extLst>
          </p:cNvPr>
          <p:cNvSpPr/>
          <p:nvPr/>
        </p:nvSpPr>
        <p:spPr>
          <a:xfrm rot="15604671">
            <a:off x="5859143" y="2192204"/>
            <a:ext cx="44651" cy="36373"/>
          </a:xfrm>
          <a:custGeom>
            <a:avLst/>
            <a:gdLst>
              <a:gd name="connsiteX0" fmla="*/ 44651 w 44651"/>
              <a:gd name="connsiteY0" fmla="*/ 7810 h 36373"/>
              <a:gd name="connsiteX1" fmla="*/ 10207 w 44651"/>
              <a:gd name="connsiteY1" fmla="*/ 36373 h 36373"/>
              <a:gd name="connsiteX2" fmla="*/ 0 w 44651"/>
              <a:gd name="connsiteY2" fmla="*/ 0 h 36373"/>
              <a:gd name="connsiteX3" fmla="*/ 44651 w 44651"/>
              <a:gd name="connsiteY3" fmla="*/ 7810 h 3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1" h="36373">
                <a:moveTo>
                  <a:pt x="44651" y="7810"/>
                </a:moveTo>
                <a:lnTo>
                  <a:pt x="10207" y="36373"/>
                </a:lnTo>
                <a:lnTo>
                  <a:pt x="0" y="0"/>
                </a:lnTo>
                <a:lnTo>
                  <a:pt x="44651" y="78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06956CBD-0318-471A-865B-F38328CE039D}"/>
              </a:ext>
            </a:extLst>
          </p:cNvPr>
          <p:cNvSpPr/>
          <p:nvPr/>
        </p:nvSpPr>
        <p:spPr>
          <a:xfrm rot="15604671">
            <a:off x="3856307" y="2135937"/>
            <a:ext cx="583815" cy="610855"/>
          </a:xfrm>
          <a:custGeom>
            <a:avLst/>
            <a:gdLst>
              <a:gd name="connsiteX0" fmla="*/ 583815 w 583815"/>
              <a:gd name="connsiteY0" fmla="*/ 90497 h 610855"/>
              <a:gd name="connsiteX1" fmla="*/ 583329 w 583815"/>
              <a:gd name="connsiteY1" fmla="*/ 91417 h 610855"/>
              <a:gd name="connsiteX2" fmla="*/ 404496 w 583815"/>
              <a:gd name="connsiteY2" fmla="*/ 587629 h 610855"/>
              <a:gd name="connsiteX3" fmla="*/ 399210 w 583815"/>
              <a:gd name="connsiteY3" fmla="*/ 610855 h 610855"/>
              <a:gd name="connsiteX4" fmla="*/ 363010 w 583815"/>
              <a:gd name="connsiteY4" fmla="*/ 567028 h 610855"/>
              <a:gd name="connsiteX5" fmla="*/ 28119 w 583815"/>
              <a:gd name="connsiteY5" fmla="*/ 63006 h 610855"/>
              <a:gd name="connsiteX6" fmla="*/ 0 w 583815"/>
              <a:gd name="connsiteY6" fmla="*/ 9952 h 610855"/>
              <a:gd name="connsiteX7" fmla="*/ 66471 w 583815"/>
              <a:gd name="connsiteY7" fmla="*/ 0 h 610855"/>
              <a:gd name="connsiteX8" fmla="*/ 583815 w 583815"/>
              <a:gd name="connsiteY8" fmla="*/ 90497 h 61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815" h="610855">
                <a:moveTo>
                  <a:pt x="583815" y="90497"/>
                </a:moveTo>
                <a:lnTo>
                  <a:pt x="583329" y="91417"/>
                </a:lnTo>
                <a:cubicBezTo>
                  <a:pt x="511814" y="239846"/>
                  <a:pt x="451331" y="406757"/>
                  <a:pt x="404496" y="587629"/>
                </a:cubicBezTo>
                <a:lnTo>
                  <a:pt x="399210" y="610855"/>
                </a:lnTo>
                <a:lnTo>
                  <a:pt x="363010" y="567028"/>
                </a:lnTo>
                <a:cubicBezTo>
                  <a:pt x="244148" y="415156"/>
                  <a:pt x="131111" y="246184"/>
                  <a:pt x="28119" y="63006"/>
                </a:cubicBezTo>
                <a:lnTo>
                  <a:pt x="0" y="9952"/>
                </a:lnTo>
                <a:lnTo>
                  <a:pt x="66471" y="0"/>
                </a:lnTo>
                <a:lnTo>
                  <a:pt x="583815" y="904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827E5359-D402-4318-AF21-B64A40A39C15}"/>
              </a:ext>
            </a:extLst>
          </p:cNvPr>
          <p:cNvSpPr/>
          <p:nvPr/>
        </p:nvSpPr>
        <p:spPr>
          <a:xfrm rot="15604671">
            <a:off x="4424664" y="2202038"/>
            <a:ext cx="90099" cy="89568"/>
          </a:xfrm>
          <a:custGeom>
            <a:avLst/>
            <a:gdLst>
              <a:gd name="connsiteX0" fmla="*/ 90099 w 90099"/>
              <a:gd name="connsiteY0" fmla="*/ 89568 h 89568"/>
              <a:gd name="connsiteX1" fmla="*/ 68471 w 90099"/>
              <a:gd name="connsiteY1" fmla="*/ 86080 h 89568"/>
              <a:gd name="connsiteX2" fmla="*/ 0 w 90099"/>
              <a:gd name="connsiteY2" fmla="*/ 70817 h 89568"/>
              <a:gd name="connsiteX3" fmla="*/ 16117 w 90099"/>
              <a:gd name="connsiteY3" fmla="*/ 0 h 89568"/>
              <a:gd name="connsiteX4" fmla="*/ 90099 w 90099"/>
              <a:gd name="connsiteY4" fmla="*/ 89568 h 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9" h="89568">
                <a:moveTo>
                  <a:pt x="90099" y="89568"/>
                </a:moveTo>
                <a:lnTo>
                  <a:pt x="68471" y="86080"/>
                </a:lnTo>
                <a:lnTo>
                  <a:pt x="0" y="70817"/>
                </a:lnTo>
                <a:lnTo>
                  <a:pt x="16117" y="0"/>
                </a:lnTo>
                <a:lnTo>
                  <a:pt x="90099" y="895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030A1334-8CBC-480B-AF82-D80C98DF3432}"/>
              </a:ext>
            </a:extLst>
          </p:cNvPr>
          <p:cNvSpPr/>
          <p:nvPr/>
        </p:nvSpPr>
        <p:spPr>
          <a:xfrm rot="15604671">
            <a:off x="5252402" y="2199635"/>
            <a:ext cx="119121" cy="188600"/>
          </a:xfrm>
          <a:custGeom>
            <a:avLst/>
            <a:gdLst>
              <a:gd name="connsiteX0" fmla="*/ 119108 w 119121"/>
              <a:gd name="connsiteY0" fmla="*/ 188600 h 188600"/>
              <a:gd name="connsiteX1" fmla="*/ 19939 w 119121"/>
              <a:gd name="connsiteY1" fmla="*/ 98765 h 188600"/>
              <a:gd name="connsiteX2" fmla="*/ 0 w 119121"/>
              <a:gd name="connsiteY2" fmla="*/ 78002 h 188600"/>
              <a:gd name="connsiteX3" fmla="*/ 17717 w 119121"/>
              <a:gd name="connsiteY3" fmla="*/ 0 h 188600"/>
              <a:gd name="connsiteX4" fmla="*/ 99750 w 119121"/>
              <a:gd name="connsiteY4" fmla="*/ 11161 h 188600"/>
              <a:gd name="connsiteX5" fmla="*/ 119121 w 119121"/>
              <a:gd name="connsiteY5" fmla="*/ 12304 h 188600"/>
              <a:gd name="connsiteX6" fmla="*/ 119108 w 119121"/>
              <a:gd name="connsiteY6" fmla="*/ 188600 h 1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21" h="188600">
                <a:moveTo>
                  <a:pt x="119108" y="188600"/>
                </a:moveTo>
                <a:lnTo>
                  <a:pt x="19939" y="98765"/>
                </a:lnTo>
                <a:lnTo>
                  <a:pt x="0" y="78002"/>
                </a:lnTo>
                <a:lnTo>
                  <a:pt x="17717" y="0"/>
                </a:lnTo>
                <a:lnTo>
                  <a:pt x="99750" y="11161"/>
                </a:lnTo>
                <a:lnTo>
                  <a:pt x="119121" y="12304"/>
                </a:lnTo>
                <a:lnTo>
                  <a:pt x="119108" y="188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C097AD9D-76F4-4C34-AE89-33ACA545445A}"/>
              </a:ext>
            </a:extLst>
          </p:cNvPr>
          <p:cNvSpPr/>
          <p:nvPr/>
        </p:nvSpPr>
        <p:spPr>
          <a:xfrm rot="15604671">
            <a:off x="5787780" y="2295774"/>
            <a:ext cx="151336" cy="34496"/>
          </a:xfrm>
          <a:custGeom>
            <a:avLst/>
            <a:gdLst>
              <a:gd name="connsiteX0" fmla="*/ 151336 w 151336"/>
              <a:gd name="connsiteY0" fmla="*/ 34496 h 34496"/>
              <a:gd name="connsiteX1" fmla="*/ 0 w 151336"/>
              <a:gd name="connsiteY1" fmla="*/ 8023 h 34496"/>
              <a:gd name="connsiteX2" fmla="*/ 3816 w 151336"/>
              <a:gd name="connsiteY2" fmla="*/ 5697 h 34496"/>
              <a:gd name="connsiteX3" fmla="*/ 21329 w 151336"/>
              <a:gd name="connsiteY3" fmla="*/ 7660 h 34496"/>
              <a:gd name="connsiteX4" fmla="*/ 87003 w 151336"/>
              <a:gd name="connsiteY4" fmla="*/ 6993 h 34496"/>
              <a:gd name="connsiteX5" fmla="*/ 141656 w 151336"/>
              <a:gd name="connsiteY5" fmla="*/ 0 h 34496"/>
              <a:gd name="connsiteX6" fmla="*/ 151336 w 151336"/>
              <a:gd name="connsiteY6" fmla="*/ 34496 h 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6" h="34496">
                <a:moveTo>
                  <a:pt x="151336" y="34496"/>
                </a:moveTo>
                <a:lnTo>
                  <a:pt x="0" y="8023"/>
                </a:lnTo>
                <a:lnTo>
                  <a:pt x="3816" y="5697"/>
                </a:lnTo>
                <a:lnTo>
                  <a:pt x="21329" y="7660"/>
                </a:lnTo>
                <a:cubicBezTo>
                  <a:pt x="43139" y="8755"/>
                  <a:pt x="65036" y="8523"/>
                  <a:pt x="87003" y="6993"/>
                </a:cubicBezTo>
                <a:lnTo>
                  <a:pt x="141656" y="0"/>
                </a:lnTo>
                <a:lnTo>
                  <a:pt x="151336" y="3449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E77884D9-6F28-49F4-8E31-A9C6F8A5EE5A}"/>
              </a:ext>
            </a:extLst>
          </p:cNvPr>
          <p:cNvSpPr/>
          <p:nvPr/>
        </p:nvSpPr>
        <p:spPr>
          <a:xfrm rot="15604671">
            <a:off x="4878934" y="2236908"/>
            <a:ext cx="33936" cy="66997"/>
          </a:xfrm>
          <a:custGeom>
            <a:avLst/>
            <a:gdLst>
              <a:gd name="connsiteX0" fmla="*/ 33936 w 33936"/>
              <a:gd name="connsiteY0" fmla="*/ 11611 h 66997"/>
              <a:gd name="connsiteX1" fmla="*/ 23304 w 33936"/>
              <a:gd name="connsiteY1" fmla="*/ 26505 h 66997"/>
              <a:gd name="connsiteX2" fmla="*/ 0 w 33936"/>
              <a:gd name="connsiteY2" fmla="*/ 66997 h 66997"/>
              <a:gd name="connsiteX3" fmla="*/ 7415 w 33936"/>
              <a:gd name="connsiteY3" fmla="*/ 0 h 66997"/>
              <a:gd name="connsiteX4" fmla="*/ 33936 w 33936"/>
              <a:gd name="connsiteY4" fmla="*/ 11611 h 6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6" h="66997">
                <a:moveTo>
                  <a:pt x="33936" y="11611"/>
                </a:moveTo>
                <a:lnTo>
                  <a:pt x="23304" y="26505"/>
                </a:lnTo>
                <a:lnTo>
                  <a:pt x="0" y="66997"/>
                </a:lnTo>
                <a:lnTo>
                  <a:pt x="7415" y="0"/>
                </a:lnTo>
                <a:lnTo>
                  <a:pt x="33936" y="11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C4619D2E-6D98-4783-9D92-271659FA7428}"/>
              </a:ext>
            </a:extLst>
          </p:cNvPr>
          <p:cNvSpPr/>
          <p:nvPr/>
        </p:nvSpPr>
        <p:spPr>
          <a:xfrm rot="15604671">
            <a:off x="4998275" y="2202263"/>
            <a:ext cx="57459" cy="183202"/>
          </a:xfrm>
          <a:custGeom>
            <a:avLst/>
            <a:gdLst>
              <a:gd name="connsiteX0" fmla="*/ 43893 w 57459"/>
              <a:gd name="connsiteY0" fmla="*/ 183202 h 183202"/>
              <a:gd name="connsiteX1" fmla="*/ 0 w 57459"/>
              <a:gd name="connsiteY1" fmla="*/ 111040 h 183202"/>
              <a:gd name="connsiteX2" fmla="*/ 23306 w 57459"/>
              <a:gd name="connsiteY2" fmla="*/ 59341 h 183202"/>
              <a:gd name="connsiteX3" fmla="*/ 57459 w 57459"/>
              <a:gd name="connsiteY3" fmla="*/ 0 h 183202"/>
              <a:gd name="connsiteX4" fmla="*/ 50517 w 57459"/>
              <a:gd name="connsiteY4" fmla="*/ 62723 h 183202"/>
              <a:gd name="connsiteX5" fmla="*/ 43893 w 57459"/>
              <a:gd name="connsiteY5" fmla="*/ 183202 h 18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59" h="183202">
                <a:moveTo>
                  <a:pt x="43893" y="183202"/>
                </a:moveTo>
                <a:lnTo>
                  <a:pt x="0" y="111040"/>
                </a:lnTo>
                <a:lnTo>
                  <a:pt x="23306" y="59341"/>
                </a:lnTo>
                <a:lnTo>
                  <a:pt x="57459" y="0"/>
                </a:lnTo>
                <a:lnTo>
                  <a:pt x="50517" y="62723"/>
                </a:lnTo>
                <a:lnTo>
                  <a:pt x="43893" y="1832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2335323-87F4-4ED7-BBC1-6893E1F6AA27}"/>
              </a:ext>
            </a:extLst>
          </p:cNvPr>
          <p:cNvSpPr/>
          <p:nvPr/>
        </p:nvSpPr>
        <p:spPr>
          <a:xfrm rot="15604671">
            <a:off x="5644005" y="2236604"/>
            <a:ext cx="165205" cy="265984"/>
          </a:xfrm>
          <a:custGeom>
            <a:avLst/>
            <a:gdLst>
              <a:gd name="connsiteX0" fmla="*/ 165205 w 165205"/>
              <a:gd name="connsiteY0" fmla="*/ 191437 h 265984"/>
              <a:gd name="connsiteX1" fmla="*/ 42898 w 165205"/>
              <a:gd name="connsiteY1" fmla="*/ 265984 h 265984"/>
              <a:gd name="connsiteX2" fmla="*/ 0 w 165205"/>
              <a:gd name="connsiteY2" fmla="*/ 261177 h 265984"/>
              <a:gd name="connsiteX3" fmla="*/ 45687 w 165205"/>
              <a:gd name="connsiteY3" fmla="*/ 0 h 265984"/>
              <a:gd name="connsiteX4" fmla="*/ 118613 w 165205"/>
              <a:gd name="connsiteY4" fmla="*/ 34256 h 265984"/>
              <a:gd name="connsiteX5" fmla="*/ 146154 w 165205"/>
              <a:gd name="connsiteY5" fmla="*/ 44499 h 265984"/>
              <a:gd name="connsiteX6" fmla="*/ 151592 w 165205"/>
              <a:gd name="connsiteY6" fmla="*/ 114839 h 265984"/>
              <a:gd name="connsiteX7" fmla="*/ 165205 w 165205"/>
              <a:gd name="connsiteY7" fmla="*/ 191437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05" h="265984">
                <a:moveTo>
                  <a:pt x="165205" y="191437"/>
                </a:moveTo>
                <a:lnTo>
                  <a:pt x="42898" y="265984"/>
                </a:lnTo>
                <a:lnTo>
                  <a:pt x="0" y="261177"/>
                </a:lnTo>
                <a:lnTo>
                  <a:pt x="45687" y="0"/>
                </a:lnTo>
                <a:lnTo>
                  <a:pt x="118613" y="34256"/>
                </a:lnTo>
                <a:lnTo>
                  <a:pt x="146154" y="44499"/>
                </a:lnTo>
                <a:lnTo>
                  <a:pt x="151592" y="114839"/>
                </a:lnTo>
                <a:lnTo>
                  <a:pt x="165205" y="19143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6D6F9EE2-C057-402E-9C7E-38FE5DD12D3F}"/>
              </a:ext>
            </a:extLst>
          </p:cNvPr>
          <p:cNvSpPr/>
          <p:nvPr/>
        </p:nvSpPr>
        <p:spPr>
          <a:xfrm rot="15604671">
            <a:off x="4702769" y="2261969"/>
            <a:ext cx="148495" cy="198517"/>
          </a:xfrm>
          <a:custGeom>
            <a:avLst/>
            <a:gdLst>
              <a:gd name="connsiteX0" fmla="*/ 133671 w 148495"/>
              <a:gd name="connsiteY0" fmla="*/ 198517 h 198517"/>
              <a:gd name="connsiteX1" fmla="*/ 95067 w 148495"/>
              <a:gd name="connsiteY1" fmla="*/ 181618 h 198517"/>
              <a:gd name="connsiteX2" fmla="*/ 0 w 148495"/>
              <a:gd name="connsiteY2" fmla="*/ 131114 h 198517"/>
              <a:gd name="connsiteX3" fmla="*/ 22935 w 148495"/>
              <a:gd name="connsiteY3" fmla="*/ 0 h 198517"/>
              <a:gd name="connsiteX4" fmla="*/ 110550 w 148495"/>
              <a:gd name="connsiteY4" fmla="*/ 62336 h 198517"/>
              <a:gd name="connsiteX5" fmla="*/ 148495 w 148495"/>
              <a:gd name="connsiteY5" fmla="*/ 85929 h 198517"/>
              <a:gd name="connsiteX6" fmla="*/ 141555 w 148495"/>
              <a:gd name="connsiteY6" fmla="*/ 127276 h 198517"/>
              <a:gd name="connsiteX7" fmla="*/ 133671 w 148495"/>
              <a:gd name="connsiteY7" fmla="*/ 198517 h 19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95" h="198517">
                <a:moveTo>
                  <a:pt x="133671" y="198517"/>
                </a:moveTo>
                <a:lnTo>
                  <a:pt x="95067" y="181618"/>
                </a:lnTo>
                <a:lnTo>
                  <a:pt x="0" y="131114"/>
                </a:lnTo>
                <a:lnTo>
                  <a:pt x="22935" y="0"/>
                </a:lnTo>
                <a:lnTo>
                  <a:pt x="110550" y="62336"/>
                </a:lnTo>
                <a:lnTo>
                  <a:pt x="148495" y="85929"/>
                </a:lnTo>
                <a:lnTo>
                  <a:pt x="141555" y="127276"/>
                </a:lnTo>
                <a:lnTo>
                  <a:pt x="133671" y="1985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C2842CC5-27D3-48BE-999A-AFB1A413E173}"/>
              </a:ext>
            </a:extLst>
          </p:cNvPr>
          <p:cNvSpPr/>
          <p:nvPr/>
        </p:nvSpPr>
        <p:spPr>
          <a:xfrm rot="15604671">
            <a:off x="4472589" y="2296427"/>
            <a:ext cx="119408" cy="91582"/>
          </a:xfrm>
          <a:custGeom>
            <a:avLst/>
            <a:gdLst>
              <a:gd name="connsiteX0" fmla="*/ 119408 w 119408"/>
              <a:gd name="connsiteY0" fmla="*/ 26618 h 91582"/>
              <a:gd name="connsiteX1" fmla="*/ 104623 w 119408"/>
              <a:gd name="connsiteY1" fmla="*/ 91582 h 91582"/>
              <a:gd name="connsiteX2" fmla="*/ 81473 w 119408"/>
              <a:gd name="connsiteY2" fmla="*/ 73010 h 91582"/>
              <a:gd name="connsiteX3" fmla="*/ 0 w 119408"/>
              <a:gd name="connsiteY3" fmla="*/ 0 h 91582"/>
              <a:gd name="connsiteX4" fmla="*/ 119408 w 119408"/>
              <a:gd name="connsiteY4" fmla="*/ 26618 h 9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08" h="91582">
                <a:moveTo>
                  <a:pt x="119408" y="26618"/>
                </a:moveTo>
                <a:lnTo>
                  <a:pt x="104623" y="91582"/>
                </a:lnTo>
                <a:lnTo>
                  <a:pt x="81473" y="73010"/>
                </a:lnTo>
                <a:lnTo>
                  <a:pt x="0" y="0"/>
                </a:lnTo>
                <a:lnTo>
                  <a:pt x="119408" y="266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EFA045C5-15FC-4AE2-ACF6-5769F2C63592}"/>
              </a:ext>
            </a:extLst>
          </p:cNvPr>
          <p:cNvSpPr/>
          <p:nvPr/>
        </p:nvSpPr>
        <p:spPr>
          <a:xfrm rot="15604671">
            <a:off x="4999285" y="2225214"/>
            <a:ext cx="139106" cy="322215"/>
          </a:xfrm>
          <a:custGeom>
            <a:avLst/>
            <a:gdLst>
              <a:gd name="connsiteX0" fmla="*/ 139106 w 139106"/>
              <a:gd name="connsiteY0" fmla="*/ 155270 h 322215"/>
              <a:gd name="connsiteX1" fmla="*/ 114519 w 139106"/>
              <a:gd name="connsiteY1" fmla="*/ 209813 h 322215"/>
              <a:gd name="connsiteX2" fmla="*/ 76875 w 139106"/>
              <a:gd name="connsiteY2" fmla="*/ 321981 h 322215"/>
              <a:gd name="connsiteX3" fmla="*/ 76822 w 139106"/>
              <a:gd name="connsiteY3" fmla="*/ 322215 h 322215"/>
              <a:gd name="connsiteX4" fmla="*/ 0 w 139106"/>
              <a:gd name="connsiteY4" fmla="*/ 311763 h 322215"/>
              <a:gd name="connsiteX5" fmla="*/ 54536 w 139106"/>
              <a:gd name="connsiteY5" fmla="*/ 0 h 322215"/>
              <a:gd name="connsiteX6" fmla="*/ 111200 w 139106"/>
              <a:gd name="connsiteY6" fmla="*/ 109391 h 322215"/>
              <a:gd name="connsiteX7" fmla="*/ 139106 w 139106"/>
              <a:gd name="connsiteY7" fmla="*/ 155270 h 3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106" h="322215">
                <a:moveTo>
                  <a:pt x="139106" y="155270"/>
                </a:moveTo>
                <a:lnTo>
                  <a:pt x="114519" y="209813"/>
                </a:lnTo>
                <a:cubicBezTo>
                  <a:pt x="100225" y="246241"/>
                  <a:pt x="87639" y="283657"/>
                  <a:pt x="76875" y="321981"/>
                </a:cubicBezTo>
                <a:lnTo>
                  <a:pt x="76822" y="322215"/>
                </a:lnTo>
                <a:lnTo>
                  <a:pt x="0" y="311763"/>
                </a:lnTo>
                <a:lnTo>
                  <a:pt x="54536" y="0"/>
                </a:lnTo>
                <a:lnTo>
                  <a:pt x="111200" y="109391"/>
                </a:lnTo>
                <a:lnTo>
                  <a:pt x="139106" y="1552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946E7472-0C54-4FF9-8D5B-77AEE149B9B0}"/>
              </a:ext>
            </a:extLst>
          </p:cNvPr>
          <p:cNvSpPr/>
          <p:nvPr/>
        </p:nvSpPr>
        <p:spPr>
          <a:xfrm rot="15604671">
            <a:off x="5334394" y="2256132"/>
            <a:ext cx="101863" cy="274278"/>
          </a:xfrm>
          <a:custGeom>
            <a:avLst/>
            <a:gdLst>
              <a:gd name="connsiteX0" fmla="*/ 77004 w 101863"/>
              <a:gd name="connsiteY0" fmla="*/ 274278 h 274278"/>
              <a:gd name="connsiteX1" fmla="*/ 6564 w 101863"/>
              <a:gd name="connsiteY1" fmla="*/ 226826 h 274278"/>
              <a:gd name="connsiteX2" fmla="*/ 0 w 101863"/>
              <a:gd name="connsiteY2" fmla="*/ 221675 h 274278"/>
              <a:gd name="connsiteX3" fmla="*/ 38776 w 101863"/>
              <a:gd name="connsiteY3" fmla="*/ 0 h 274278"/>
              <a:gd name="connsiteX4" fmla="*/ 101863 w 101863"/>
              <a:gd name="connsiteY4" fmla="*/ 65692 h 274278"/>
              <a:gd name="connsiteX5" fmla="*/ 92919 w 101863"/>
              <a:gd name="connsiteY5" fmla="*/ 105068 h 274278"/>
              <a:gd name="connsiteX6" fmla="*/ 78122 w 101863"/>
              <a:gd name="connsiteY6" fmla="*/ 224765 h 274278"/>
              <a:gd name="connsiteX7" fmla="*/ 77004 w 101863"/>
              <a:gd name="connsiteY7" fmla="*/ 274278 h 2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63" h="274278">
                <a:moveTo>
                  <a:pt x="77004" y="274278"/>
                </a:moveTo>
                <a:lnTo>
                  <a:pt x="6564" y="226826"/>
                </a:lnTo>
                <a:lnTo>
                  <a:pt x="0" y="221675"/>
                </a:lnTo>
                <a:lnTo>
                  <a:pt x="38776" y="0"/>
                </a:lnTo>
                <a:lnTo>
                  <a:pt x="101863" y="65692"/>
                </a:lnTo>
                <a:lnTo>
                  <a:pt x="92919" y="105068"/>
                </a:lnTo>
                <a:cubicBezTo>
                  <a:pt x="85912" y="145126"/>
                  <a:pt x="81006" y="185064"/>
                  <a:pt x="78122" y="224765"/>
                </a:cubicBezTo>
                <a:lnTo>
                  <a:pt x="77004" y="2742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451CDE12-A1D6-4AEE-9ACC-42AAA17A14C6}"/>
              </a:ext>
            </a:extLst>
          </p:cNvPr>
          <p:cNvSpPr/>
          <p:nvPr/>
        </p:nvSpPr>
        <p:spPr>
          <a:xfrm rot="15604671">
            <a:off x="3436880" y="2400189"/>
            <a:ext cx="462219" cy="387875"/>
          </a:xfrm>
          <a:custGeom>
            <a:avLst/>
            <a:gdLst>
              <a:gd name="connsiteX0" fmla="*/ 462219 w 462219"/>
              <a:gd name="connsiteY0" fmla="*/ 298821 h 387875"/>
              <a:gd name="connsiteX1" fmla="*/ 456126 w 462219"/>
              <a:gd name="connsiteY1" fmla="*/ 300977 h 387875"/>
              <a:gd name="connsiteX2" fmla="*/ 148678 w 462219"/>
              <a:gd name="connsiteY2" fmla="*/ 376604 h 387875"/>
              <a:gd name="connsiteX3" fmla="*/ 73402 w 462219"/>
              <a:gd name="connsiteY3" fmla="*/ 387875 h 387875"/>
              <a:gd name="connsiteX4" fmla="*/ 0 w 462219"/>
              <a:gd name="connsiteY4" fmla="*/ 375035 h 387875"/>
              <a:gd name="connsiteX5" fmla="*/ 21994 w 462219"/>
              <a:gd name="connsiteY5" fmla="*/ 278884 h 387875"/>
              <a:gd name="connsiteX6" fmla="*/ 103374 w 462219"/>
              <a:gd name="connsiteY6" fmla="*/ 77529 h 387875"/>
              <a:gd name="connsiteX7" fmla="*/ 152423 w 462219"/>
              <a:gd name="connsiteY7" fmla="*/ 0 h 387875"/>
              <a:gd name="connsiteX8" fmla="*/ 173840 w 462219"/>
              <a:gd name="connsiteY8" fmla="*/ 15440 h 387875"/>
              <a:gd name="connsiteX9" fmla="*/ 423258 w 462219"/>
              <a:gd name="connsiteY9" fmla="*/ 250350 h 387875"/>
              <a:gd name="connsiteX10" fmla="*/ 462219 w 462219"/>
              <a:gd name="connsiteY10" fmla="*/ 298821 h 3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2219" h="387875">
                <a:moveTo>
                  <a:pt x="462219" y="298821"/>
                </a:moveTo>
                <a:lnTo>
                  <a:pt x="456126" y="300977"/>
                </a:lnTo>
                <a:cubicBezTo>
                  <a:pt x="358935" y="331722"/>
                  <a:pt x="256069" y="357154"/>
                  <a:pt x="148678" y="376604"/>
                </a:cubicBezTo>
                <a:lnTo>
                  <a:pt x="73402" y="387875"/>
                </a:lnTo>
                <a:lnTo>
                  <a:pt x="0" y="375035"/>
                </a:lnTo>
                <a:lnTo>
                  <a:pt x="21994" y="278884"/>
                </a:lnTo>
                <a:cubicBezTo>
                  <a:pt x="42388" y="206761"/>
                  <a:pt x="69548" y="139247"/>
                  <a:pt x="103374" y="77529"/>
                </a:cubicBezTo>
                <a:lnTo>
                  <a:pt x="152423" y="0"/>
                </a:lnTo>
                <a:lnTo>
                  <a:pt x="173840" y="15440"/>
                </a:lnTo>
                <a:cubicBezTo>
                  <a:pt x="265613" y="87794"/>
                  <a:pt x="349118" y="166512"/>
                  <a:pt x="423258" y="250350"/>
                </a:cubicBezTo>
                <a:lnTo>
                  <a:pt x="462219" y="2988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D82DB1C8-BC1E-4FF6-9A12-31F14B607C10}"/>
              </a:ext>
            </a:extLst>
          </p:cNvPr>
          <p:cNvSpPr/>
          <p:nvPr/>
        </p:nvSpPr>
        <p:spPr>
          <a:xfrm rot="15604671">
            <a:off x="5856765" y="2394959"/>
            <a:ext cx="44254" cy="29283"/>
          </a:xfrm>
          <a:custGeom>
            <a:avLst/>
            <a:gdLst>
              <a:gd name="connsiteX0" fmla="*/ 44254 w 44254"/>
              <a:gd name="connsiteY0" fmla="*/ 6845 h 29283"/>
              <a:gd name="connsiteX1" fmla="*/ 37456 w 44254"/>
              <a:gd name="connsiteY1" fmla="*/ 10989 h 29283"/>
              <a:gd name="connsiteX2" fmla="*/ 0 w 44254"/>
              <a:gd name="connsiteY2" fmla="*/ 29283 h 29283"/>
              <a:gd name="connsiteX3" fmla="*/ 5122 w 44254"/>
              <a:gd name="connsiteY3" fmla="*/ 0 h 29283"/>
              <a:gd name="connsiteX4" fmla="*/ 44254 w 44254"/>
              <a:gd name="connsiteY4" fmla="*/ 6845 h 2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" h="29283">
                <a:moveTo>
                  <a:pt x="44254" y="6845"/>
                </a:moveTo>
                <a:lnTo>
                  <a:pt x="37456" y="10989"/>
                </a:lnTo>
                <a:lnTo>
                  <a:pt x="0" y="29283"/>
                </a:lnTo>
                <a:lnTo>
                  <a:pt x="5122" y="0"/>
                </a:lnTo>
                <a:lnTo>
                  <a:pt x="44254" y="68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5207E4BE-B1F4-42CA-8249-5998F48CE41E}"/>
              </a:ext>
            </a:extLst>
          </p:cNvPr>
          <p:cNvSpPr/>
          <p:nvPr/>
        </p:nvSpPr>
        <p:spPr>
          <a:xfrm rot="15604671">
            <a:off x="3098252" y="2468321"/>
            <a:ext cx="182776" cy="39101"/>
          </a:xfrm>
          <a:custGeom>
            <a:avLst/>
            <a:gdLst>
              <a:gd name="connsiteX0" fmla="*/ 182776 w 182776"/>
              <a:gd name="connsiteY0" fmla="*/ 11961 h 39101"/>
              <a:gd name="connsiteX1" fmla="*/ 151422 w 182776"/>
              <a:gd name="connsiteY1" fmla="*/ 21354 h 39101"/>
              <a:gd name="connsiteX2" fmla="*/ 113522 w 182776"/>
              <a:gd name="connsiteY2" fmla="*/ 39101 h 39101"/>
              <a:gd name="connsiteX3" fmla="*/ 53281 w 182776"/>
              <a:gd name="connsiteY3" fmla="*/ 16696 h 39101"/>
              <a:gd name="connsiteX4" fmla="*/ 0 w 182776"/>
              <a:gd name="connsiteY4" fmla="*/ 2101 h 39101"/>
              <a:gd name="connsiteX5" fmla="*/ 46927 w 182776"/>
              <a:gd name="connsiteY5" fmla="*/ 0 h 39101"/>
              <a:gd name="connsiteX6" fmla="*/ 157159 w 182776"/>
              <a:gd name="connsiteY6" fmla="*/ 7517 h 39101"/>
              <a:gd name="connsiteX7" fmla="*/ 182776 w 182776"/>
              <a:gd name="connsiteY7" fmla="*/ 11961 h 3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776" h="39101">
                <a:moveTo>
                  <a:pt x="182776" y="11961"/>
                </a:moveTo>
                <a:lnTo>
                  <a:pt x="151422" y="21354"/>
                </a:lnTo>
                <a:lnTo>
                  <a:pt x="113522" y="39101"/>
                </a:lnTo>
                <a:lnTo>
                  <a:pt x="53281" y="16696"/>
                </a:lnTo>
                <a:lnTo>
                  <a:pt x="0" y="2101"/>
                </a:lnTo>
                <a:lnTo>
                  <a:pt x="46927" y="0"/>
                </a:lnTo>
                <a:cubicBezTo>
                  <a:pt x="83168" y="470"/>
                  <a:pt x="119959" y="2991"/>
                  <a:pt x="157159" y="7517"/>
                </a:cubicBezTo>
                <a:lnTo>
                  <a:pt x="182776" y="119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6CB3AF2-6161-4688-A5CC-23EFC13E21FE}"/>
              </a:ext>
            </a:extLst>
          </p:cNvPr>
          <p:cNvSpPr/>
          <p:nvPr/>
        </p:nvSpPr>
        <p:spPr>
          <a:xfrm rot="15604671">
            <a:off x="4234129" y="2430685"/>
            <a:ext cx="289248" cy="291645"/>
          </a:xfrm>
          <a:custGeom>
            <a:avLst/>
            <a:gdLst>
              <a:gd name="connsiteX0" fmla="*/ 289248 w 289248"/>
              <a:gd name="connsiteY0" fmla="*/ 291645 h 291645"/>
              <a:gd name="connsiteX1" fmla="*/ 269751 w 289248"/>
              <a:gd name="connsiteY1" fmla="*/ 287299 h 291645"/>
              <a:gd name="connsiteX2" fmla="*/ 269880 w 289248"/>
              <a:gd name="connsiteY2" fmla="*/ 286557 h 291645"/>
              <a:gd name="connsiteX3" fmla="*/ 253821 w 289248"/>
              <a:gd name="connsiteY3" fmla="*/ 283748 h 291645"/>
              <a:gd name="connsiteX4" fmla="*/ 211026 w 289248"/>
              <a:gd name="connsiteY4" fmla="*/ 274208 h 291645"/>
              <a:gd name="connsiteX5" fmla="*/ 33422 w 289248"/>
              <a:gd name="connsiteY5" fmla="*/ 223513 h 291645"/>
              <a:gd name="connsiteX6" fmla="*/ 16105 w 289248"/>
              <a:gd name="connsiteY6" fmla="*/ 136370 h 291645"/>
              <a:gd name="connsiteX7" fmla="*/ 260 w 289248"/>
              <a:gd name="connsiteY7" fmla="*/ 6134 h 291645"/>
              <a:gd name="connsiteX8" fmla="*/ 0 w 289248"/>
              <a:gd name="connsiteY8" fmla="*/ 0 h 291645"/>
              <a:gd name="connsiteX9" fmla="*/ 90685 w 289248"/>
              <a:gd name="connsiteY9" fmla="*/ 99940 h 291645"/>
              <a:gd name="connsiteX10" fmla="*/ 229634 w 289248"/>
              <a:gd name="connsiteY10" fmla="*/ 238223 h 291645"/>
              <a:gd name="connsiteX11" fmla="*/ 289248 w 289248"/>
              <a:gd name="connsiteY11" fmla="*/ 291645 h 2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248" h="291645">
                <a:moveTo>
                  <a:pt x="289248" y="291645"/>
                </a:moveTo>
                <a:lnTo>
                  <a:pt x="269751" y="287299"/>
                </a:lnTo>
                <a:lnTo>
                  <a:pt x="269880" y="286557"/>
                </a:lnTo>
                <a:lnTo>
                  <a:pt x="253821" y="283748"/>
                </a:lnTo>
                <a:lnTo>
                  <a:pt x="211026" y="274208"/>
                </a:lnTo>
                <a:lnTo>
                  <a:pt x="33422" y="223513"/>
                </a:lnTo>
                <a:lnTo>
                  <a:pt x="16105" y="136370"/>
                </a:lnTo>
                <a:cubicBezTo>
                  <a:pt x="9074" y="92498"/>
                  <a:pt x="3796" y="49037"/>
                  <a:pt x="260" y="6134"/>
                </a:cubicBezTo>
                <a:lnTo>
                  <a:pt x="0" y="0"/>
                </a:lnTo>
                <a:lnTo>
                  <a:pt x="90685" y="99940"/>
                </a:lnTo>
                <a:cubicBezTo>
                  <a:pt x="136532" y="147954"/>
                  <a:pt x="182904" y="194076"/>
                  <a:pt x="229634" y="238223"/>
                </a:cubicBezTo>
                <a:lnTo>
                  <a:pt x="289248" y="2916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BA91D1DB-FE75-4C94-BA63-3EA60E538DA8}"/>
              </a:ext>
            </a:extLst>
          </p:cNvPr>
          <p:cNvSpPr/>
          <p:nvPr/>
        </p:nvSpPr>
        <p:spPr>
          <a:xfrm rot="15604671">
            <a:off x="4473166" y="2415384"/>
            <a:ext cx="231865" cy="229990"/>
          </a:xfrm>
          <a:custGeom>
            <a:avLst/>
            <a:gdLst>
              <a:gd name="connsiteX0" fmla="*/ 231865 w 231865"/>
              <a:gd name="connsiteY0" fmla="*/ 41324 h 229990"/>
              <a:gd name="connsiteX1" fmla="*/ 198862 w 231865"/>
              <a:gd name="connsiteY1" fmla="*/ 229990 h 229990"/>
              <a:gd name="connsiteX2" fmla="*/ 144180 w 231865"/>
              <a:gd name="connsiteY2" fmla="*/ 191086 h 229990"/>
              <a:gd name="connsiteX3" fmla="*/ 24383 w 231865"/>
              <a:gd name="connsiteY3" fmla="*/ 94978 h 229990"/>
              <a:gd name="connsiteX4" fmla="*/ 4589 w 231865"/>
              <a:gd name="connsiteY4" fmla="*/ 23091 h 229990"/>
              <a:gd name="connsiteX5" fmla="*/ 0 w 231865"/>
              <a:gd name="connsiteY5" fmla="*/ 0 h 229990"/>
              <a:gd name="connsiteX6" fmla="*/ 215935 w 231865"/>
              <a:gd name="connsiteY6" fmla="*/ 37773 h 229990"/>
              <a:gd name="connsiteX7" fmla="*/ 231865 w 231865"/>
              <a:gd name="connsiteY7" fmla="*/ 41324 h 2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865" h="229990">
                <a:moveTo>
                  <a:pt x="231865" y="41324"/>
                </a:moveTo>
                <a:lnTo>
                  <a:pt x="198862" y="229990"/>
                </a:lnTo>
                <a:lnTo>
                  <a:pt x="144180" y="191086"/>
                </a:lnTo>
                <a:lnTo>
                  <a:pt x="24383" y="94978"/>
                </a:lnTo>
                <a:lnTo>
                  <a:pt x="4589" y="23091"/>
                </a:lnTo>
                <a:lnTo>
                  <a:pt x="0" y="0"/>
                </a:lnTo>
                <a:lnTo>
                  <a:pt x="215935" y="37773"/>
                </a:lnTo>
                <a:lnTo>
                  <a:pt x="231865" y="4132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63026C33-134E-4E4C-A300-9C987CF3D208}"/>
              </a:ext>
            </a:extLst>
          </p:cNvPr>
          <p:cNvSpPr/>
          <p:nvPr/>
        </p:nvSpPr>
        <p:spPr>
          <a:xfrm rot="15604671">
            <a:off x="4813202" y="2395444"/>
            <a:ext cx="75513" cy="133106"/>
          </a:xfrm>
          <a:custGeom>
            <a:avLst/>
            <a:gdLst>
              <a:gd name="connsiteX0" fmla="*/ 75513 w 75513"/>
              <a:gd name="connsiteY0" fmla="*/ 42936 h 133106"/>
              <a:gd name="connsiteX1" fmla="*/ 59740 w 75513"/>
              <a:gd name="connsiteY1" fmla="*/ 133106 h 133106"/>
              <a:gd name="connsiteX2" fmla="*/ 47184 w 75513"/>
              <a:gd name="connsiteY2" fmla="*/ 108866 h 133106"/>
              <a:gd name="connsiteX3" fmla="*/ 0 w 75513"/>
              <a:gd name="connsiteY3" fmla="*/ 0 h 133106"/>
              <a:gd name="connsiteX4" fmla="*/ 31165 w 75513"/>
              <a:gd name="connsiteY4" fmla="*/ 19377 h 133106"/>
              <a:gd name="connsiteX5" fmla="*/ 75513 w 75513"/>
              <a:gd name="connsiteY5" fmla="*/ 42936 h 13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3" h="133106">
                <a:moveTo>
                  <a:pt x="75513" y="42936"/>
                </a:moveTo>
                <a:lnTo>
                  <a:pt x="59740" y="133106"/>
                </a:lnTo>
                <a:lnTo>
                  <a:pt x="47184" y="108866"/>
                </a:lnTo>
                <a:lnTo>
                  <a:pt x="0" y="0"/>
                </a:lnTo>
                <a:lnTo>
                  <a:pt x="31165" y="19377"/>
                </a:lnTo>
                <a:lnTo>
                  <a:pt x="75513" y="4293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3D15AF9C-1B36-4490-8A12-2973918224AE}"/>
              </a:ext>
            </a:extLst>
          </p:cNvPr>
          <p:cNvSpPr/>
          <p:nvPr/>
        </p:nvSpPr>
        <p:spPr>
          <a:xfrm rot="15604671">
            <a:off x="5224345" y="2428044"/>
            <a:ext cx="30979" cy="29401"/>
          </a:xfrm>
          <a:custGeom>
            <a:avLst/>
            <a:gdLst>
              <a:gd name="connsiteX0" fmla="*/ 30979 w 30979"/>
              <a:gd name="connsiteY0" fmla="*/ 6639 h 29401"/>
              <a:gd name="connsiteX1" fmla="*/ 26997 w 30979"/>
              <a:gd name="connsiteY1" fmla="*/ 29401 h 29401"/>
              <a:gd name="connsiteX2" fmla="*/ 8311 w 30979"/>
              <a:gd name="connsiteY2" fmla="*/ 9943 h 29401"/>
              <a:gd name="connsiteX3" fmla="*/ 0 w 30979"/>
              <a:gd name="connsiteY3" fmla="*/ 0 h 29401"/>
              <a:gd name="connsiteX4" fmla="*/ 30979 w 30979"/>
              <a:gd name="connsiteY4" fmla="*/ 6639 h 2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79" h="29401">
                <a:moveTo>
                  <a:pt x="30979" y="6639"/>
                </a:moveTo>
                <a:lnTo>
                  <a:pt x="26997" y="29401"/>
                </a:lnTo>
                <a:lnTo>
                  <a:pt x="8311" y="9943"/>
                </a:lnTo>
                <a:lnTo>
                  <a:pt x="0" y="0"/>
                </a:lnTo>
                <a:lnTo>
                  <a:pt x="30979" y="66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56C42E56-7435-457A-9E9D-36834AC02D7D}"/>
              </a:ext>
            </a:extLst>
          </p:cNvPr>
          <p:cNvSpPr/>
          <p:nvPr/>
        </p:nvSpPr>
        <p:spPr>
          <a:xfrm rot="15604671">
            <a:off x="4923078" y="2497422"/>
            <a:ext cx="781934" cy="713852"/>
          </a:xfrm>
          <a:custGeom>
            <a:avLst/>
            <a:gdLst>
              <a:gd name="connsiteX0" fmla="*/ 781934 w 781934"/>
              <a:gd name="connsiteY0" fmla="*/ 591124 h 713852"/>
              <a:gd name="connsiteX1" fmla="*/ 760465 w 781934"/>
              <a:gd name="connsiteY1" fmla="*/ 713852 h 713852"/>
              <a:gd name="connsiteX2" fmla="*/ 718441 w 781934"/>
              <a:gd name="connsiteY2" fmla="*/ 694112 h 713852"/>
              <a:gd name="connsiteX3" fmla="*/ 78385 w 781934"/>
              <a:gd name="connsiteY3" fmla="*/ 150163 h 713852"/>
              <a:gd name="connsiteX4" fmla="*/ 16678 w 781934"/>
              <a:gd name="connsiteY4" fmla="*/ 65116 h 713852"/>
              <a:gd name="connsiteX5" fmla="*/ 0 w 781934"/>
              <a:gd name="connsiteY5" fmla="*/ 0 h 713852"/>
              <a:gd name="connsiteX6" fmla="*/ 113504 w 781934"/>
              <a:gd name="connsiteY6" fmla="*/ 77930 h 713852"/>
              <a:gd name="connsiteX7" fmla="*/ 374851 w 781934"/>
              <a:gd name="connsiteY7" fmla="*/ 214228 h 713852"/>
              <a:gd name="connsiteX8" fmla="*/ 400791 w 781934"/>
              <a:gd name="connsiteY8" fmla="*/ 224115 h 713852"/>
              <a:gd name="connsiteX9" fmla="*/ 471165 w 781934"/>
              <a:gd name="connsiteY9" fmla="*/ 308313 h 713852"/>
              <a:gd name="connsiteX10" fmla="*/ 678939 w 781934"/>
              <a:gd name="connsiteY10" fmla="*/ 510305 h 713852"/>
              <a:gd name="connsiteX11" fmla="*/ 781934 w 781934"/>
              <a:gd name="connsiteY11" fmla="*/ 591124 h 71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934" h="713852">
                <a:moveTo>
                  <a:pt x="781934" y="591124"/>
                </a:moveTo>
                <a:lnTo>
                  <a:pt x="760465" y="713852"/>
                </a:lnTo>
                <a:lnTo>
                  <a:pt x="718441" y="694112"/>
                </a:lnTo>
                <a:cubicBezTo>
                  <a:pt x="489204" y="575095"/>
                  <a:pt x="265647" y="390482"/>
                  <a:pt x="78385" y="150163"/>
                </a:cubicBezTo>
                <a:lnTo>
                  <a:pt x="16678" y="65116"/>
                </a:lnTo>
                <a:lnTo>
                  <a:pt x="0" y="0"/>
                </a:lnTo>
                <a:lnTo>
                  <a:pt x="113504" y="77930"/>
                </a:lnTo>
                <a:cubicBezTo>
                  <a:pt x="194731" y="128962"/>
                  <a:pt x="282146" y="174714"/>
                  <a:pt x="374851" y="214228"/>
                </a:cubicBezTo>
                <a:lnTo>
                  <a:pt x="400791" y="224115"/>
                </a:lnTo>
                <a:lnTo>
                  <a:pt x="471165" y="308313"/>
                </a:lnTo>
                <a:cubicBezTo>
                  <a:pt x="537336" y="382139"/>
                  <a:pt x="606971" y="449591"/>
                  <a:pt x="678939" y="510305"/>
                </a:cubicBezTo>
                <a:lnTo>
                  <a:pt x="781934" y="59112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4AD2B214-600E-4B54-B638-1EF1A1517D7D}"/>
              </a:ext>
            </a:extLst>
          </p:cNvPr>
          <p:cNvSpPr/>
          <p:nvPr/>
        </p:nvSpPr>
        <p:spPr>
          <a:xfrm rot="15604671">
            <a:off x="5865032" y="2430814"/>
            <a:ext cx="4726" cy="818"/>
          </a:xfrm>
          <a:custGeom>
            <a:avLst/>
            <a:gdLst>
              <a:gd name="connsiteX0" fmla="*/ 4726 w 4726"/>
              <a:gd name="connsiteY0" fmla="*/ 530 h 818"/>
              <a:gd name="connsiteX1" fmla="*/ 4676 w 4726"/>
              <a:gd name="connsiteY1" fmla="*/ 818 h 818"/>
              <a:gd name="connsiteX2" fmla="*/ 0 w 4726"/>
              <a:gd name="connsiteY2" fmla="*/ 0 h 818"/>
              <a:gd name="connsiteX3" fmla="*/ 4726 w 4726"/>
              <a:gd name="connsiteY3" fmla="*/ 530 h 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" h="818">
                <a:moveTo>
                  <a:pt x="4726" y="530"/>
                </a:moveTo>
                <a:lnTo>
                  <a:pt x="4676" y="818"/>
                </a:lnTo>
                <a:lnTo>
                  <a:pt x="0" y="0"/>
                </a:lnTo>
                <a:lnTo>
                  <a:pt x="4726" y="5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2EBB0FBD-FA6C-44EA-9847-E6C806CF8EFA}"/>
              </a:ext>
            </a:extLst>
          </p:cNvPr>
          <p:cNvSpPr/>
          <p:nvPr/>
        </p:nvSpPr>
        <p:spPr>
          <a:xfrm rot="15604671">
            <a:off x="5797905" y="2546961"/>
            <a:ext cx="532256" cy="245773"/>
          </a:xfrm>
          <a:custGeom>
            <a:avLst/>
            <a:gdLst>
              <a:gd name="connsiteX0" fmla="*/ 532256 w 532256"/>
              <a:gd name="connsiteY0" fmla="*/ 0 h 245773"/>
              <a:gd name="connsiteX1" fmla="*/ 499423 w 532256"/>
              <a:gd name="connsiteY1" fmla="*/ 187692 h 245773"/>
              <a:gd name="connsiteX2" fmla="*/ 420347 w 532256"/>
              <a:gd name="connsiteY2" fmla="*/ 219902 h 245773"/>
              <a:gd name="connsiteX3" fmla="*/ 157057 w 532256"/>
              <a:gd name="connsiteY3" fmla="*/ 237791 h 245773"/>
              <a:gd name="connsiteX4" fmla="*/ 31747 w 532256"/>
              <a:gd name="connsiteY4" fmla="*/ 199621 h 245773"/>
              <a:gd name="connsiteX5" fmla="*/ 0 w 532256"/>
              <a:gd name="connsiteY5" fmla="*/ 183350 h 245773"/>
              <a:gd name="connsiteX6" fmla="*/ 85005 w 532256"/>
              <a:gd name="connsiteY6" fmla="*/ 166663 h 245773"/>
              <a:gd name="connsiteX7" fmla="*/ 417295 w 532256"/>
              <a:gd name="connsiteY7" fmla="*/ 56147 h 245773"/>
              <a:gd name="connsiteX8" fmla="*/ 532256 w 532256"/>
              <a:gd name="connsiteY8" fmla="*/ 0 h 2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56" h="245773">
                <a:moveTo>
                  <a:pt x="532256" y="0"/>
                </a:moveTo>
                <a:lnTo>
                  <a:pt x="499423" y="187692"/>
                </a:lnTo>
                <a:lnTo>
                  <a:pt x="420347" y="219902"/>
                </a:lnTo>
                <a:cubicBezTo>
                  <a:pt x="331691" y="246321"/>
                  <a:pt x="243529" y="252918"/>
                  <a:pt x="157057" y="237791"/>
                </a:cubicBezTo>
                <a:cubicBezTo>
                  <a:pt x="113821" y="230228"/>
                  <a:pt x="72031" y="217414"/>
                  <a:pt x="31747" y="199621"/>
                </a:cubicBezTo>
                <a:lnTo>
                  <a:pt x="0" y="183350"/>
                </a:lnTo>
                <a:lnTo>
                  <a:pt x="85005" y="166663"/>
                </a:lnTo>
                <a:cubicBezTo>
                  <a:pt x="201142" y="138748"/>
                  <a:pt x="312390" y="101644"/>
                  <a:pt x="417295" y="56147"/>
                </a:cubicBezTo>
                <a:lnTo>
                  <a:pt x="53225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A4F67BE1-E8BD-49A5-A41E-3C8572C5D443}"/>
              </a:ext>
            </a:extLst>
          </p:cNvPr>
          <p:cNvSpPr/>
          <p:nvPr/>
        </p:nvSpPr>
        <p:spPr>
          <a:xfrm rot="15604671">
            <a:off x="4582023" y="2361205"/>
            <a:ext cx="1199153" cy="1602190"/>
          </a:xfrm>
          <a:custGeom>
            <a:avLst/>
            <a:gdLst>
              <a:gd name="connsiteX0" fmla="*/ 1199153 w 1199153"/>
              <a:gd name="connsiteY0" fmla="*/ 1602190 h 1602190"/>
              <a:gd name="connsiteX1" fmla="*/ 321347 w 1199153"/>
              <a:gd name="connsiteY1" fmla="*/ 1448639 h 1602190"/>
              <a:gd name="connsiteX2" fmla="*/ 290970 w 1199153"/>
              <a:gd name="connsiteY2" fmla="*/ 1397046 h 1602190"/>
              <a:gd name="connsiteX3" fmla="*/ 1733 w 1199153"/>
              <a:gd name="connsiteY3" fmla="*/ 79136 h 1602190"/>
              <a:gd name="connsiteX4" fmla="*/ 0 w 1199153"/>
              <a:gd name="connsiteY4" fmla="*/ 0 h 1602190"/>
              <a:gd name="connsiteX5" fmla="*/ 11409 w 1199153"/>
              <a:gd name="connsiteY5" fmla="*/ 1996 h 1602190"/>
              <a:gd name="connsiteX6" fmla="*/ 15673 w 1199153"/>
              <a:gd name="connsiteY6" fmla="*/ 16832 h 1602190"/>
              <a:gd name="connsiteX7" fmla="*/ 378417 w 1199153"/>
              <a:gd name="connsiteY7" fmla="*/ 537646 h 1602190"/>
              <a:gd name="connsiteX8" fmla="*/ 433029 w 1199153"/>
              <a:gd name="connsiteY8" fmla="*/ 582296 h 1602190"/>
              <a:gd name="connsiteX9" fmla="*/ 479137 w 1199153"/>
              <a:gd name="connsiteY9" fmla="*/ 656051 h 1602190"/>
              <a:gd name="connsiteX10" fmla="*/ 505811 w 1199153"/>
              <a:gd name="connsiteY10" fmla="*/ 692813 h 1602190"/>
              <a:gd name="connsiteX11" fmla="*/ 524411 w 1199153"/>
              <a:gd name="connsiteY11" fmla="*/ 765433 h 1602190"/>
              <a:gd name="connsiteX12" fmla="*/ 1135407 w 1199153"/>
              <a:gd name="connsiteY12" fmla="*/ 1586945 h 1602190"/>
              <a:gd name="connsiteX13" fmla="*/ 1199153 w 1199153"/>
              <a:gd name="connsiteY13" fmla="*/ 1602190 h 160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9153" h="1602190">
                <a:moveTo>
                  <a:pt x="1199153" y="1602190"/>
                </a:moveTo>
                <a:lnTo>
                  <a:pt x="321347" y="1448639"/>
                </a:lnTo>
                <a:lnTo>
                  <a:pt x="290970" y="1397046"/>
                </a:lnTo>
                <a:cubicBezTo>
                  <a:pt x="127338" y="1077701"/>
                  <a:pt x="26593" y="618655"/>
                  <a:pt x="1733" y="79136"/>
                </a:cubicBezTo>
                <a:lnTo>
                  <a:pt x="0" y="0"/>
                </a:lnTo>
                <a:lnTo>
                  <a:pt x="11409" y="1996"/>
                </a:lnTo>
                <a:lnTo>
                  <a:pt x="15673" y="16832"/>
                </a:lnTo>
                <a:cubicBezTo>
                  <a:pt x="82941" y="207461"/>
                  <a:pt x="208535" y="386059"/>
                  <a:pt x="378417" y="537646"/>
                </a:cubicBezTo>
                <a:lnTo>
                  <a:pt x="433029" y="582296"/>
                </a:lnTo>
                <a:lnTo>
                  <a:pt x="479137" y="656051"/>
                </a:lnTo>
                <a:lnTo>
                  <a:pt x="505811" y="692813"/>
                </a:lnTo>
                <a:lnTo>
                  <a:pt x="524411" y="765433"/>
                </a:lnTo>
                <a:cubicBezTo>
                  <a:pt x="654696" y="1205156"/>
                  <a:pt x="863870" y="1504095"/>
                  <a:pt x="1135407" y="1586945"/>
                </a:cubicBezTo>
                <a:lnTo>
                  <a:pt x="1199153" y="160219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8550C80B-1BA2-44E2-95A3-B34240D2D163}"/>
              </a:ext>
            </a:extLst>
          </p:cNvPr>
          <p:cNvSpPr/>
          <p:nvPr/>
        </p:nvSpPr>
        <p:spPr>
          <a:xfrm rot="15604671">
            <a:off x="4469680" y="2482481"/>
            <a:ext cx="784462" cy="880564"/>
          </a:xfrm>
          <a:custGeom>
            <a:avLst/>
            <a:gdLst>
              <a:gd name="connsiteX0" fmla="*/ 784462 w 784462"/>
              <a:gd name="connsiteY0" fmla="*/ 880564 h 880564"/>
              <a:gd name="connsiteX1" fmla="*/ 658682 w 784462"/>
              <a:gd name="connsiteY1" fmla="*/ 853607 h 880564"/>
              <a:gd name="connsiteX2" fmla="*/ 508510 w 784462"/>
              <a:gd name="connsiteY2" fmla="*/ 809214 h 880564"/>
              <a:gd name="connsiteX3" fmla="*/ 391540 w 784462"/>
              <a:gd name="connsiteY3" fmla="*/ 764631 h 880564"/>
              <a:gd name="connsiteX4" fmla="*/ 365401 w 784462"/>
              <a:gd name="connsiteY4" fmla="*/ 733358 h 880564"/>
              <a:gd name="connsiteX5" fmla="*/ 29480 w 784462"/>
              <a:gd name="connsiteY5" fmla="*/ 106182 h 880564"/>
              <a:gd name="connsiteX6" fmla="*/ 0 w 784462"/>
              <a:gd name="connsiteY6" fmla="*/ 0 h 880564"/>
              <a:gd name="connsiteX7" fmla="*/ 296561 w 784462"/>
              <a:gd name="connsiteY7" fmla="*/ 51876 h 880564"/>
              <a:gd name="connsiteX8" fmla="*/ 345987 w 784462"/>
              <a:gd name="connsiteY8" fmla="*/ 96167 h 880564"/>
              <a:gd name="connsiteX9" fmla="*/ 360338 w 784462"/>
              <a:gd name="connsiteY9" fmla="*/ 147860 h 880564"/>
              <a:gd name="connsiteX10" fmla="*/ 696259 w 784462"/>
              <a:gd name="connsiteY10" fmla="*/ 775035 h 880564"/>
              <a:gd name="connsiteX11" fmla="*/ 784462 w 784462"/>
              <a:gd name="connsiteY11" fmla="*/ 880564 h 88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4462" h="880564">
                <a:moveTo>
                  <a:pt x="784462" y="880564"/>
                </a:moveTo>
                <a:lnTo>
                  <a:pt x="658682" y="853607"/>
                </a:lnTo>
                <a:cubicBezTo>
                  <a:pt x="607490" y="840569"/>
                  <a:pt x="557395" y="825731"/>
                  <a:pt x="508510" y="809214"/>
                </a:cubicBezTo>
                <a:lnTo>
                  <a:pt x="391540" y="764631"/>
                </a:lnTo>
                <a:lnTo>
                  <a:pt x="365401" y="733358"/>
                </a:lnTo>
                <a:cubicBezTo>
                  <a:pt x="209349" y="533092"/>
                  <a:pt x="96968" y="317841"/>
                  <a:pt x="29480" y="106182"/>
                </a:cubicBezTo>
                <a:lnTo>
                  <a:pt x="0" y="0"/>
                </a:lnTo>
                <a:lnTo>
                  <a:pt x="296561" y="51876"/>
                </a:lnTo>
                <a:lnTo>
                  <a:pt x="345987" y="96167"/>
                </a:lnTo>
                <a:lnTo>
                  <a:pt x="360338" y="147860"/>
                </a:lnTo>
                <a:cubicBezTo>
                  <a:pt x="427827" y="359518"/>
                  <a:pt x="540207" y="574770"/>
                  <a:pt x="696259" y="775035"/>
                </a:cubicBezTo>
                <a:lnTo>
                  <a:pt x="784462" y="8805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66000EF5-BB50-4CA8-84C4-3054262DA5FA}"/>
              </a:ext>
            </a:extLst>
          </p:cNvPr>
          <p:cNvSpPr/>
          <p:nvPr/>
        </p:nvSpPr>
        <p:spPr>
          <a:xfrm rot="15604671">
            <a:off x="4406526" y="2585668"/>
            <a:ext cx="474652" cy="383632"/>
          </a:xfrm>
          <a:custGeom>
            <a:avLst/>
            <a:gdLst>
              <a:gd name="connsiteX0" fmla="*/ 474652 w 474652"/>
              <a:gd name="connsiteY0" fmla="*/ 383632 h 383632"/>
              <a:gd name="connsiteX1" fmla="*/ 364449 w 474652"/>
              <a:gd name="connsiteY1" fmla="*/ 315111 h 383632"/>
              <a:gd name="connsiteX2" fmla="*/ 79948 w 474652"/>
              <a:gd name="connsiteY2" fmla="*/ 99788 h 383632"/>
              <a:gd name="connsiteX3" fmla="*/ 10402 w 474652"/>
              <a:gd name="connsiteY3" fmla="*/ 37465 h 383632"/>
              <a:gd name="connsiteX4" fmla="*/ 0 w 474652"/>
              <a:gd name="connsiteY4" fmla="*/ 0 h 383632"/>
              <a:gd name="connsiteX5" fmla="*/ 269924 w 474652"/>
              <a:gd name="connsiteY5" fmla="*/ 47217 h 383632"/>
              <a:gd name="connsiteX6" fmla="*/ 376214 w 474652"/>
              <a:gd name="connsiteY6" fmla="*/ 142467 h 383632"/>
              <a:gd name="connsiteX7" fmla="*/ 398621 w 474652"/>
              <a:gd name="connsiteY7" fmla="*/ 160442 h 383632"/>
              <a:gd name="connsiteX8" fmla="*/ 415797 w 474652"/>
              <a:gd name="connsiteY8" fmla="*/ 222821 h 383632"/>
              <a:gd name="connsiteX9" fmla="*/ 463441 w 474652"/>
              <a:gd name="connsiteY9" fmla="*/ 357765 h 383632"/>
              <a:gd name="connsiteX10" fmla="*/ 474652 w 474652"/>
              <a:gd name="connsiteY10" fmla="*/ 383632 h 38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4652" h="383632">
                <a:moveTo>
                  <a:pt x="474652" y="383632"/>
                </a:moveTo>
                <a:lnTo>
                  <a:pt x="364449" y="315111"/>
                </a:lnTo>
                <a:cubicBezTo>
                  <a:pt x="269780" y="252009"/>
                  <a:pt x="174492" y="180014"/>
                  <a:pt x="79948" y="99788"/>
                </a:cubicBezTo>
                <a:lnTo>
                  <a:pt x="10402" y="37465"/>
                </a:lnTo>
                <a:lnTo>
                  <a:pt x="0" y="0"/>
                </a:lnTo>
                <a:lnTo>
                  <a:pt x="269924" y="47217"/>
                </a:lnTo>
                <a:lnTo>
                  <a:pt x="376214" y="142467"/>
                </a:lnTo>
                <a:lnTo>
                  <a:pt x="398621" y="160442"/>
                </a:lnTo>
                <a:lnTo>
                  <a:pt x="415797" y="222821"/>
                </a:lnTo>
                <a:cubicBezTo>
                  <a:pt x="429895" y="267738"/>
                  <a:pt x="445772" y="312769"/>
                  <a:pt x="463441" y="357765"/>
                </a:cubicBezTo>
                <a:lnTo>
                  <a:pt x="474652" y="38363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FFB8319F-72AB-40D5-A1B2-02798BBC23D8}"/>
              </a:ext>
            </a:extLst>
          </p:cNvPr>
          <p:cNvSpPr/>
          <p:nvPr/>
        </p:nvSpPr>
        <p:spPr>
          <a:xfrm rot="15604671">
            <a:off x="3153390" y="2611992"/>
            <a:ext cx="421484" cy="262061"/>
          </a:xfrm>
          <a:custGeom>
            <a:avLst/>
            <a:gdLst>
              <a:gd name="connsiteX0" fmla="*/ 421484 w 421484"/>
              <a:gd name="connsiteY0" fmla="*/ 73566 h 262061"/>
              <a:gd name="connsiteX1" fmla="*/ 374191 w 421484"/>
              <a:gd name="connsiteY1" fmla="*/ 104989 h 262061"/>
              <a:gd name="connsiteX2" fmla="*/ 233044 w 421484"/>
              <a:gd name="connsiteY2" fmla="*/ 251509 h 262061"/>
              <a:gd name="connsiteX3" fmla="*/ 226368 w 421484"/>
              <a:gd name="connsiteY3" fmla="*/ 262061 h 262061"/>
              <a:gd name="connsiteX4" fmla="*/ 104065 w 421484"/>
              <a:gd name="connsiteY4" fmla="*/ 173896 h 262061"/>
              <a:gd name="connsiteX5" fmla="*/ 0 w 421484"/>
              <a:gd name="connsiteY5" fmla="*/ 111490 h 262061"/>
              <a:gd name="connsiteX6" fmla="*/ 48311 w 421484"/>
              <a:gd name="connsiteY6" fmla="*/ 79304 h 262061"/>
              <a:gd name="connsiteX7" fmla="*/ 237984 w 421484"/>
              <a:gd name="connsiteY7" fmla="*/ 5721 h 262061"/>
              <a:gd name="connsiteX8" fmla="*/ 271829 w 421484"/>
              <a:gd name="connsiteY8" fmla="*/ 0 h 262061"/>
              <a:gd name="connsiteX9" fmla="*/ 272817 w 421484"/>
              <a:gd name="connsiteY9" fmla="*/ 368 h 262061"/>
              <a:gd name="connsiteX10" fmla="*/ 387767 w 421484"/>
              <a:gd name="connsiteY10" fmla="*/ 54363 h 262061"/>
              <a:gd name="connsiteX11" fmla="*/ 421484 w 421484"/>
              <a:gd name="connsiteY11" fmla="*/ 73566 h 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484" h="262061">
                <a:moveTo>
                  <a:pt x="421484" y="73566"/>
                </a:moveTo>
                <a:lnTo>
                  <a:pt x="374191" y="104989"/>
                </a:lnTo>
                <a:cubicBezTo>
                  <a:pt x="320593" y="146648"/>
                  <a:pt x="273510" y="195884"/>
                  <a:pt x="233044" y="251509"/>
                </a:cubicBezTo>
                <a:lnTo>
                  <a:pt x="226368" y="262061"/>
                </a:lnTo>
                <a:lnTo>
                  <a:pt x="104065" y="173896"/>
                </a:lnTo>
                <a:lnTo>
                  <a:pt x="0" y="111490"/>
                </a:lnTo>
                <a:lnTo>
                  <a:pt x="48311" y="79304"/>
                </a:lnTo>
                <a:cubicBezTo>
                  <a:pt x="107442" y="45962"/>
                  <a:pt x="171045" y="21556"/>
                  <a:pt x="237984" y="5721"/>
                </a:cubicBezTo>
                <a:lnTo>
                  <a:pt x="271829" y="0"/>
                </a:lnTo>
                <a:lnTo>
                  <a:pt x="272817" y="368"/>
                </a:lnTo>
                <a:cubicBezTo>
                  <a:pt x="311197" y="16514"/>
                  <a:pt x="349561" y="34527"/>
                  <a:pt x="387767" y="54363"/>
                </a:cubicBezTo>
                <a:lnTo>
                  <a:pt x="421484" y="7356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8C7CCE5E-C09E-43A1-9D2F-2D733A7FD441}"/>
              </a:ext>
            </a:extLst>
          </p:cNvPr>
          <p:cNvSpPr/>
          <p:nvPr/>
        </p:nvSpPr>
        <p:spPr>
          <a:xfrm rot="15604671">
            <a:off x="3050377" y="2701142"/>
            <a:ext cx="297986" cy="58116"/>
          </a:xfrm>
          <a:custGeom>
            <a:avLst/>
            <a:gdLst>
              <a:gd name="connsiteX0" fmla="*/ 297986 w 297986"/>
              <a:gd name="connsiteY0" fmla="*/ 43779 h 58116"/>
              <a:gd name="connsiteX1" fmla="*/ 237986 w 297986"/>
              <a:gd name="connsiteY1" fmla="*/ 46467 h 58116"/>
              <a:gd name="connsiteX2" fmla="*/ 169059 w 297986"/>
              <a:gd name="connsiteY2" fmla="*/ 58116 h 58116"/>
              <a:gd name="connsiteX3" fmla="*/ 55001 w 297986"/>
              <a:gd name="connsiteY3" fmla="*/ 15695 h 58116"/>
              <a:gd name="connsiteX4" fmla="*/ 0 w 297986"/>
              <a:gd name="connsiteY4" fmla="*/ 629 h 58116"/>
              <a:gd name="connsiteX5" fmla="*/ 14055 w 297986"/>
              <a:gd name="connsiteY5" fmla="*/ 0 h 58116"/>
              <a:gd name="connsiteX6" fmla="*/ 236975 w 297986"/>
              <a:gd name="connsiteY6" fmla="*/ 27067 h 58116"/>
              <a:gd name="connsiteX7" fmla="*/ 297986 w 297986"/>
              <a:gd name="connsiteY7" fmla="*/ 43779 h 5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986" h="58116">
                <a:moveTo>
                  <a:pt x="297986" y="43779"/>
                </a:moveTo>
                <a:lnTo>
                  <a:pt x="237986" y="46467"/>
                </a:lnTo>
                <a:lnTo>
                  <a:pt x="169059" y="58116"/>
                </a:lnTo>
                <a:lnTo>
                  <a:pt x="55001" y="15695"/>
                </a:lnTo>
                <a:lnTo>
                  <a:pt x="0" y="629"/>
                </a:lnTo>
                <a:lnTo>
                  <a:pt x="14055" y="0"/>
                </a:lnTo>
                <a:cubicBezTo>
                  <a:pt x="86536" y="940"/>
                  <a:pt x="161221" y="10085"/>
                  <a:pt x="236975" y="27067"/>
                </a:cubicBezTo>
                <a:lnTo>
                  <a:pt x="297986" y="437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3094BF3E-7B96-4E37-99FD-DAED96533CC8}"/>
              </a:ext>
            </a:extLst>
          </p:cNvPr>
          <p:cNvSpPr/>
          <p:nvPr/>
        </p:nvSpPr>
        <p:spPr>
          <a:xfrm rot="15604671">
            <a:off x="4393947" y="2714230"/>
            <a:ext cx="161165" cy="71379"/>
          </a:xfrm>
          <a:custGeom>
            <a:avLst/>
            <a:gdLst>
              <a:gd name="connsiteX0" fmla="*/ 161165 w 161165"/>
              <a:gd name="connsiteY0" fmla="*/ 71379 h 71379"/>
              <a:gd name="connsiteX1" fmla="*/ 56851 w 161165"/>
              <a:gd name="connsiteY1" fmla="*/ 53132 h 71379"/>
              <a:gd name="connsiteX2" fmla="*/ 22055 w 161165"/>
              <a:gd name="connsiteY2" fmla="*/ 21950 h 71379"/>
              <a:gd name="connsiteX3" fmla="*/ 0 w 161165"/>
              <a:gd name="connsiteY3" fmla="*/ 0 h 71379"/>
              <a:gd name="connsiteX4" fmla="*/ 65273 w 161165"/>
              <a:gd name="connsiteY4" fmla="*/ 22820 h 71379"/>
              <a:gd name="connsiteX5" fmla="*/ 156701 w 161165"/>
              <a:gd name="connsiteY5" fmla="*/ 48917 h 71379"/>
              <a:gd name="connsiteX6" fmla="*/ 161165 w 161165"/>
              <a:gd name="connsiteY6" fmla="*/ 71379 h 7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65" h="71379">
                <a:moveTo>
                  <a:pt x="161165" y="71379"/>
                </a:moveTo>
                <a:lnTo>
                  <a:pt x="56851" y="53132"/>
                </a:lnTo>
                <a:lnTo>
                  <a:pt x="22055" y="21950"/>
                </a:lnTo>
                <a:lnTo>
                  <a:pt x="0" y="0"/>
                </a:lnTo>
                <a:lnTo>
                  <a:pt x="65273" y="22820"/>
                </a:lnTo>
                <a:lnTo>
                  <a:pt x="156701" y="48917"/>
                </a:lnTo>
                <a:lnTo>
                  <a:pt x="161165" y="713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AFDB58FD-7DC0-442F-BCCD-6C3FB3C8AB84}"/>
              </a:ext>
            </a:extLst>
          </p:cNvPr>
          <p:cNvSpPr/>
          <p:nvPr/>
        </p:nvSpPr>
        <p:spPr>
          <a:xfrm rot="15604671">
            <a:off x="3968208" y="2723109"/>
            <a:ext cx="280776" cy="351714"/>
          </a:xfrm>
          <a:custGeom>
            <a:avLst/>
            <a:gdLst>
              <a:gd name="connsiteX0" fmla="*/ 266849 w 280776"/>
              <a:gd name="connsiteY0" fmla="*/ 351714 h 351714"/>
              <a:gd name="connsiteX1" fmla="*/ 221750 w 280776"/>
              <a:gd name="connsiteY1" fmla="*/ 302014 h 351714"/>
              <a:gd name="connsiteX2" fmla="*/ 90149 w 280776"/>
              <a:gd name="connsiteY2" fmla="*/ 141515 h 351714"/>
              <a:gd name="connsiteX3" fmla="*/ 0 w 280776"/>
              <a:gd name="connsiteY3" fmla="*/ 19699 h 351714"/>
              <a:gd name="connsiteX4" fmla="*/ 99556 w 280776"/>
              <a:gd name="connsiteY4" fmla="*/ 16772 h 351714"/>
              <a:gd name="connsiteX5" fmla="*/ 269821 w 280776"/>
              <a:gd name="connsiteY5" fmla="*/ 1640 h 351714"/>
              <a:gd name="connsiteX6" fmla="*/ 280776 w 280776"/>
              <a:gd name="connsiteY6" fmla="*/ 0 h 351714"/>
              <a:gd name="connsiteX7" fmla="*/ 266694 w 280776"/>
              <a:gd name="connsiteY7" fmla="*/ 108318 h 351714"/>
              <a:gd name="connsiteX8" fmla="*/ 261714 w 280776"/>
              <a:gd name="connsiteY8" fmla="*/ 230962 h 351714"/>
              <a:gd name="connsiteX9" fmla="*/ 266849 w 280776"/>
              <a:gd name="connsiteY9" fmla="*/ 351714 h 3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776" h="351714">
                <a:moveTo>
                  <a:pt x="266849" y="351714"/>
                </a:moveTo>
                <a:lnTo>
                  <a:pt x="221750" y="302014"/>
                </a:lnTo>
                <a:cubicBezTo>
                  <a:pt x="177128" y="250297"/>
                  <a:pt x="133204" y="196769"/>
                  <a:pt x="90149" y="141515"/>
                </a:cubicBezTo>
                <a:lnTo>
                  <a:pt x="0" y="19699"/>
                </a:lnTo>
                <a:lnTo>
                  <a:pt x="99556" y="16772"/>
                </a:lnTo>
                <a:cubicBezTo>
                  <a:pt x="157203" y="13363"/>
                  <a:pt x="214006" y="8291"/>
                  <a:pt x="269821" y="1640"/>
                </a:cubicBezTo>
                <a:lnTo>
                  <a:pt x="280776" y="0"/>
                </a:lnTo>
                <a:lnTo>
                  <a:pt x="266694" y="108318"/>
                </a:lnTo>
                <a:cubicBezTo>
                  <a:pt x="263313" y="148393"/>
                  <a:pt x="261649" y="189324"/>
                  <a:pt x="261714" y="230962"/>
                </a:cubicBezTo>
                <a:lnTo>
                  <a:pt x="266849" y="3517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EBD2B9B-6F42-4DA6-85CC-3C6C24805FD4}"/>
              </a:ext>
            </a:extLst>
          </p:cNvPr>
          <p:cNvSpPr/>
          <p:nvPr/>
        </p:nvSpPr>
        <p:spPr>
          <a:xfrm rot="15604671">
            <a:off x="3895617" y="2777904"/>
            <a:ext cx="11636" cy="17749"/>
          </a:xfrm>
          <a:custGeom>
            <a:avLst/>
            <a:gdLst>
              <a:gd name="connsiteX0" fmla="*/ 11636 w 11636"/>
              <a:gd name="connsiteY0" fmla="*/ 16006 h 17749"/>
              <a:gd name="connsiteX1" fmla="*/ 0 w 11636"/>
              <a:gd name="connsiteY1" fmla="*/ 17749 h 17749"/>
              <a:gd name="connsiteX2" fmla="*/ 1196 w 11636"/>
              <a:gd name="connsiteY2" fmla="*/ 8553 h 17749"/>
              <a:gd name="connsiteX3" fmla="*/ 3153 w 11636"/>
              <a:gd name="connsiteY3" fmla="*/ 0 h 17749"/>
              <a:gd name="connsiteX4" fmla="*/ 11636 w 11636"/>
              <a:gd name="connsiteY4" fmla="*/ 16006 h 1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6" h="17749">
                <a:moveTo>
                  <a:pt x="11636" y="16006"/>
                </a:moveTo>
                <a:lnTo>
                  <a:pt x="0" y="17749"/>
                </a:lnTo>
                <a:lnTo>
                  <a:pt x="1196" y="8553"/>
                </a:lnTo>
                <a:lnTo>
                  <a:pt x="3153" y="0"/>
                </a:lnTo>
                <a:lnTo>
                  <a:pt x="11636" y="16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09F826A4-B5B2-4965-B650-809787300C1E}"/>
              </a:ext>
            </a:extLst>
          </p:cNvPr>
          <p:cNvSpPr/>
          <p:nvPr/>
        </p:nvSpPr>
        <p:spPr>
          <a:xfrm rot="15604671">
            <a:off x="3886705" y="2788981"/>
            <a:ext cx="5675" cy="7779"/>
          </a:xfrm>
          <a:custGeom>
            <a:avLst/>
            <a:gdLst>
              <a:gd name="connsiteX0" fmla="*/ 5675 w 5675"/>
              <a:gd name="connsiteY0" fmla="*/ 993 h 7779"/>
              <a:gd name="connsiteX1" fmla="*/ 4123 w 5675"/>
              <a:gd name="connsiteY1" fmla="*/ 7779 h 7779"/>
              <a:gd name="connsiteX2" fmla="*/ 0 w 5675"/>
              <a:gd name="connsiteY2" fmla="*/ 0 h 7779"/>
              <a:gd name="connsiteX3" fmla="*/ 5675 w 5675"/>
              <a:gd name="connsiteY3" fmla="*/ 993 h 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5" h="7779">
                <a:moveTo>
                  <a:pt x="5675" y="993"/>
                </a:moveTo>
                <a:lnTo>
                  <a:pt x="4123" y="7779"/>
                </a:lnTo>
                <a:lnTo>
                  <a:pt x="0" y="0"/>
                </a:lnTo>
                <a:lnTo>
                  <a:pt x="5675" y="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189D07D2-9A74-4B39-8606-134CBB4894A3}"/>
              </a:ext>
            </a:extLst>
          </p:cNvPr>
          <p:cNvSpPr/>
          <p:nvPr/>
        </p:nvSpPr>
        <p:spPr>
          <a:xfrm rot="15604671">
            <a:off x="3529243" y="2805043"/>
            <a:ext cx="367320" cy="416110"/>
          </a:xfrm>
          <a:custGeom>
            <a:avLst/>
            <a:gdLst>
              <a:gd name="connsiteX0" fmla="*/ 367320 w 367320"/>
              <a:gd name="connsiteY0" fmla="*/ 416110 h 416110"/>
              <a:gd name="connsiteX1" fmla="*/ 12807 w 367320"/>
              <a:gd name="connsiteY1" fmla="*/ 354097 h 416110"/>
              <a:gd name="connsiteX2" fmla="*/ 0 w 367320"/>
              <a:gd name="connsiteY2" fmla="*/ 334843 h 416110"/>
              <a:gd name="connsiteX3" fmla="*/ 26623 w 367320"/>
              <a:gd name="connsiteY3" fmla="*/ 246164 h 416110"/>
              <a:gd name="connsiteX4" fmla="*/ 121790 w 367320"/>
              <a:gd name="connsiteY4" fmla="*/ 63342 h 416110"/>
              <a:gd name="connsiteX5" fmla="*/ 173823 w 367320"/>
              <a:gd name="connsiteY5" fmla="*/ 0 h 416110"/>
              <a:gd name="connsiteX6" fmla="*/ 225285 w 367320"/>
              <a:gd name="connsiteY6" fmla="*/ 126506 h 416110"/>
              <a:gd name="connsiteX7" fmla="*/ 310848 w 367320"/>
              <a:gd name="connsiteY7" fmla="*/ 309560 h 416110"/>
              <a:gd name="connsiteX8" fmla="*/ 367320 w 367320"/>
              <a:gd name="connsiteY8" fmla="*/ 416110 h 4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320" h="416110">
                <a:moveTo>
                  <a:pt x="367320" y="416110"/>
                </a:moveTo>
                <a:lnTo>
                  <a:pt x="12807" y="354097"/>
                </a:lnTo>
                <a:lnTo>
                  <a:pt x="0" y="334843"/>
                </a:lnTo>
                <a:lnTo>
                  <a:pt x="26623" y="246164"/>
                </a:lnTo>
                <a:cubicBezTo>
                  <a:pt x="50864" y="180090"/>
                  <a:pt x="82559" y="118753"/>
                  <a:pt x="121790" y="63342"/>
                </a:cubicBezTo>
                <a:lnTo>
                  <a:pt x="173823" y="0"/>
                </a:lnTo>
                <a:lnTo>
                  <a:pt x="225285" y="126506"/>
                </a:lnTo>
                <a:cubicBezTo>
                  <a:pt x="251860" y="187342"/>
                  <a:pt x="280385" y="248423"/>
                  <a:pt x="310848" y="309560"/>
                </a:cubicBezTo>
                <a:lnTo>
                  <a:pt x="367320" y="416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51EB9471-4A39-4580-BCA0-D6F42DB5CB3D}"/>
              </a:ext>
            </a:extLst>
          </p:cNvPr>
          <p:cNvSpPr/>
          <p:nvPr/>
        </p:nvSpPr>
        <p:spPr>
          <a:xfrm rot="15604671">
            <a:off x="4209431" y="2849725"/>
            <a:ext cx="260821" cy="275904"/>
          </a:xfrm>
          <a:custGeom>
            <a:avLst/>
            <a:gdLst>
              <a:gd name="connsiteX0" fmla="*/ 260821 w 260821"/>
              <a:gd name="connsiteY0" fmla="*/ 275904 h 275904"/>
              <a:gd name="connsiteX1" fmla="*/ 61991 w 260821"/>
              <a:gd name="connsiteY1" fmla="*/ 206394 h 275904"/>
              <a:gd name="connsiteX2" fmla="*/ 27148 w 260821"/>
              <a:gd name="connsiteY2" fmla="*/ 191867 h 275904"/>
              <a:gd name="connsiteX3" fmla="*/ 13141 w 260821"/>
              <a:gd name="connsiteY3" fmla="*/ 119901 h 275904"/>
              <a:gd name="connsiteX4" fmla="*/ 0 w 260821"/>
              <a:gd name="connsiteY4" fmla="*/ 0 h 275904"/>
              <a:gd name="connsiteX5" fmla="*/ 8142 w 260821"/>
              <a:gd name="connsiteY5" fmla="*/ 9930 h 275904"/>
              <a:gd name="connsiteX6" fmla="*/ 143927 w 260821"/>
              <a:gd name="connsiteY6" fmla="*/ 159570 h 275904"/>
              <a:gd name="connsiteX7" fmla="*/ 260821 w 260821"/>
              <a:gd name="connsiteY7" fmla="*/ 275904 h 27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821" h="275904">
                <a:moveTo>
                  <a:pt x="260821" y="275904"/>
                </a:moveTo>
                <a:lnTo>
                  <a:pt x="61991" y="206394"/>
                </a:lnTo>
                <a:lnTo>
                  <a:pt x="27148" y="191867"/>
                </a:lnTo>
                <a:lnTo>
                  <a:pt x="13141" y="119901"/>
                </a:lnTo>
                <a:lnTo>
                  <a:pt x="0" y="0"/>
                </a:lnTo>
                <a:lnTo>
                  <a:pt x="8142" y="9930"/>
                </a:lnTo>
                <a:cubicBezTo>
                  <a:pt x="52763" y="61648"/>
                  <a:pt x="98082" y="111555"/>
                  <a:pt x="143927" y="159570"/>
                </a:cubicBezTo>
                <a:lnTo>
                  <a:pt x="260821" y="2759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785ADF16-3A13-4A65-9191-429D7FE58ABD}"/>
              </a:ext>
            </a:extLst>
          </p:cNvPr>
          <p:cNvSpPr/>
          <p:nvPr/>
        </p:nvSpPr>
        <p:spPr>
          <a:xfrm rot="15604671">
            <a:off x="3065096" y="2995583"/>
            <a:ext cx="336701" cy="101637"/>
          </a:xfrm>
          <a:custGeom>
            <a:avLst/>
            <a:gdLst>
              <a:gd name="connsiteX0" fmla="*/ 336701 w 336701"/>
              <a:gd name="connsiteY0" fmla="*/ 43308 h 101637"/>
              <a:gd name="connsiteX1" fmla="*/ 243828 w 336701"/>
              <a:gd name="connsiteY1" fmla="*/ 47468 h 101637"/>
              <a:gd name="connsiteX2" fmla="*/ 43292 w 336701"/>
              <a:gd name="connsiteY2" fmla="*/ 95065 h 101637"/>
              <a:gd name="connsiteX3" fmla="*/ 29361 w 336701"/>
              <a:gd name="connsiteY3" fmla="*/ 101637 h 101637"/>
              <a:gd name="connsiteX4" fmla="*/ 24189 w 336701"/>
              <a:gd name="connsiteY4" fmla="*/ 86733 h 101637"/>
              <a:gd name="connsiteX5" fmla="*/ 0 w 336701"/>
              <a:gd name="connsiteY5" fmla="*/ 2440 h 101637"/>
              <a:gd name="connsiteX6" fmla="*/ 54489 w 336701"/>
              <a:gd name="connsiteY6" fmla="*/ 0 h 101637"/>
              <a:gd name="connsiteX7" fmla="*/ 277410 w 336701"/>
              <a:gd name="connsiteY7" fmla="*/ 27067 h 101637"/>
              <a:gd name="connsiteX8" fmla="*/ 336701 w 336701"/>
              <a:gd name="connsiteY8" fmla="*/ 43308 h 1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701" h="101637">
                <a:moveTo>
                  <a:pt x="336701" y="43308"/>
                </a:moveTo>
                <a:lnTo>
                  <a:pt x="243828" y="47468"/>
                </a:lnTo>
                <a:cubicBezTo>
                  <a:pt x="173835" y="54824"/>
                  <a:pt x="106611" y="70567"/>
                  <a:pt x="43292" y="95065"/>
                </a:cubicBezTo>
                <a:lnTo>
                  <a:pt x="29361" y="101637"/>
                </a:lnTo>
                <a:lnTo>
                  <a:pt x="24189" y="86733"/>
                </a:lnTo>
                <a:lnTo>
                  <a:pt x="0" y="2440"/>
                </a:lnTo>
                <a:lnTo>
                  <a:pt x="54489" y="0"/>
                </a:lnTo>
                <a:cubicBezTo>
                  <a:pt x="126971" y="940"/>
                  <a:pt x="201655" y="10085"/>
                  <a:pt x="277410" y="27067"/>
                </a:cubicBezTo>
                <a:lnTo>
                  <a:pt x="336701" y="433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D7F359BD-B148-40D7-B87A-FFBBF34605F6}"/>
              </a:ext>
            </a:extLst>
          </p:cNvPr>
          <p:cNvSpPr/>
          <p:nvPr/>
        </p:nvSpPr>
        <p:spPr>
          <a:xfrm rot="15604671">
            <a:off x="1683206" y="3039601"/>
            <a:ext cx="471384" cy="218864"/>
          </a:xfrm>
          <a:custGeom>
            <a:avLst/>
            <a:gdLst>
              <a:gd name="connsiteX0" fmla="*/ 471384 w 471384"/>
              <a:gd name="connsiteY0" fmla="*/ 218864 h 218864"/>
              <a:gd name="connsiteX1" fmla="*/ 398482 w 471384"/>
              <a:gd name="connsiteY1" fmla="*/ 203327 h 218864"/>
              <a:gd name="connsiteX2" fmla="*/ 234145 w 471384"/>
              <a:gd name="connsiteY2" fmla="*/ 178721 h 218864"/>
              <a:gd name="connsiteX3" fmla="*/ 170764 w 471384"/>
              <a:gd name="connsiteY3" fmla="*/ 173088 h 218864"/>
              <a:gd name="connsiteX4" fmla="*/ 170739 w 471384"/>
              <a:gd name="connsiteY4" fmla="*/ 173070 h 218864"/>
              <a:gd name="connsiteX5" fmla="*/ 29370 w 471384"/>
              <a:gd name="connsiteY5" fmla="*/ 85171 h 218864"/>
              <a:gd name="connsiteX6" fmla="*/ 0 w 471384"/>
              <a:gd name="connsiteY6" fmla="*/ 69568 h 218864"/>
              <a:gd name="connsiteX7" fmla="*/ 5464 w 471384"/>
              <a:gd name="connsiteY7" fmla="*/ 61175 h 218864"/>
              <a:gd name="connsiteX8" fmla="*/ 63356 w 471384"/>
              <a:gd name="connsiteY8" fmla="*/ 0 h 218864"/>
              <a:gd name="connsiteX9" fmla="*/ 186221 w 471384"/>
              <a:gd name="connsiteY9" fmla="*/ 53787 h 218864"/>
              <a:gd name="connsiteX10" fmla="*/ 467005 w 471384"/>
              <a:gd name="connsiteY10" fmla="*/ 215749 h 218864"/>
              <a:gd name="connsiteX11" fmla="*/ 471384 w 471384"/>
              <a:gd name="connsiteY11" fmla="*/ 218864 h 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1384" h="218864">
                <a:moveTo>
                  <a:pt x="471384" y="218864"/>
                </a:moveTo>
                <a:lnTo>
                  <a:pt x="398482" y="203327"/>
                </a:lnTo>
                <a:cubicBezTo>
                  <a:pt x="344787" y="193602"/>
                  <a:pt x="289960" y="185372"/>
                  <a:pt x="234145" y="178721"/>
                </a:cubicBezTo>
                <a:lnTo>
                  <a:pt x="170764" y="173088"/>
                </a:lnTo>
                <a:lnTo>
                  <a:pt x="170739" y="173070"/>
                </a:lnTo>
                <a:cubicBezTo>
                  <a:pt x="123404" y="141519"/>
                  <a:pt x="76224" y="112192"/>
                  <a:pt x="29370" y="85171"/>
                </a:cubicBezTo>
                <a:lnTo>
                  <a:pt x="0" y="69568"/>
                </a:lnTo>
                <a:lnTo>
                  <a:pt x="5464" y="61175"/>
                </a:lnTo>
                <a:lnTo>
                  <a:pt x="63356" y="0"/>
                </a:lnTo>
                <a:lnTo>
                  <a:pt x="186221" y="53787"/>
                </a:lnTo>
                <a:cubicBezTo>
                  <a:pt x="278287" y="98440"/>
                  <a:pt x="372336" y="152648"/>
                  <a:pt x="467005" y="215749"/>
                </a:cubicBezTo>
                <a:lnTo>
                  <a:pt x="471384" y="2188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92FC01D7-4898-4569-A1FD-18AD4798F5EC}"/>
              </a:ext>
            </a:extLst>
          </p:cNvPr>
          <p:cNvSpPr/>
          <p:nvPr/>
        </p:nvSpPr>
        <p:spPr>
          <a:xfrm rot="15604671">
            <a:off x="4473195" y="2972838"/>
            <a:ext cx="1810064" cy="2011837"/>
          </a:xfrm>
          <a:custGeom>
            <a:avLst/>
            <a:gdLst>
              <a:gd name="connsiteX0" fmla="*/ 1810064 w 1810064"/>
              <a:gd name="connsiteY0" fmla="*/ 1967466 h 2011837"/>
              <a:gd name="connsiteX1" fmla="*/ 1717379 w 1810064"/>
              <a:gd name="connsiteY1" fmla="*/ 1985660 h 2011837"/>
              <a:gd name="connsiteX2" fmla="*/ 955107 w 1810064"/>
              <a:gd name="connsiteY2" fmla="*/ 1975421 h 2011837"/>
              <a:gd name="connsiteX3" fmla="*/ 79326 w 1810064"/>
              <a:gd name="connsiteY3" fmla="*/ 1633158 h 2011837"/>
              <a:gd name="connsiteX4" fmla="*/ 0 w 1810064"/>
              <a:gd name="connsiteY4" fmla="*/ 1575974 h 2011837"/>
              <a:gd name="connsiteX5" fmla="*/ 275679 w 1810064"/>
              <a:gd name="connsiteY5" fmla="*/ 0 h 2011837"/>
              <a:gd name="connsiteX6" fmla="*/ 688511 w 1810064"/>
              <a:gd name="connsiteY6" fmla="*/ 72215 h 2011837"/>
              <a:gd name="connsiteX7" fmla="*/ 452171 w 1810064"/>
              <a:gd name="connsiteY7" fmla="*/ 1423300 h 2011837"/>
              <a:gd name="connsiteX8" fmla="*/ 1464928 w 1810064"/>
              <a:gd name="connsiteY8" fmla="*/ 1600458 h 2011837"/>
              <a:gd name="connsiteX9" fmla="*/ 1521546 w 1810064"/>
              <a:gd name="connsiteY9" fmla="*/ 1696621 h 2011837"/>
              <a:gd name="connsiteX10" fmla="*/ 1782523 w 1810064"/>
              <a:gd name="connsiteY10" fmla="*/ 1953351 h 2011837"/>
              <a:gd name="connsiteX11" fmla="*/ 1810064 w 1810064"/>
              <a:gd name="connsiteY11" fmla="*/ 1967466 h 20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0064" h="2011837">
                <a:moveTo>
                  <a:pt x="1810064" y="1967466"/>
                </a:moveTo>
                <a:lnTo>
                  <a:pt x="1717379" y="1985660"/>
                </a:lnTo>
                <a:cubicBezTo>
                  <a:pt x="1476055" y="2022715"/>
                  <a:pt x="1218085" y="2021423"/>
                  <a:pt x="955107" y="1975421"/>
                </a:cubicBezTo>
                <a:cubicBezTo>
                  <a:pt x="626385" y="1917919"/>
                  <a:pt x="328738" y="1797363"/>
                  <a:pt x="79326" y="1633158"/>
                </a:cubicBezTo>
                <a:lnTo>
                  <a:pt x="0" y="1575974"/>
                </a:lnTo>
                <a:lnTo>
                  <a:pt x="275679" y="0"/>
                </a:lnTo>
                <a:lnTo>
                  <a:pt x="688511" y="72215"/>
                </a:lnTo>
                <a:lnTo>
                  <a:pt x="452171" y="1423300"/>
                </a:lnTo>
                <a:lnTo>
                  <a:pt x="1464928" y="1600458"/>
                </a:lnTo>
                <a:lnTo>
                  <a:pt x="1521546" y="1696621"/>
                </a:lnTo>
                <a:cubicBezTo>
                  <a:pt x="1598310" y="1809593"/>
                  <a:pt x="1685616" y="1896598"/>
                  <a:pt x="1782523" y="1953351"/>
                </a:cubicBezTo>
                <a:lnTo>
                  <a:pt x="1810064" y="196746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B80E4BFB-A5D0-4255-89DB-E8614650B4C8}"/>
              </a:ext>
            </a:extLst>
          </p:cNvPr>
          <p:cNvSpPr/>
          <p:nvPr/>
        </p:nvSpPr>
        <p:spPr>
          <a:xfrm rot="15604671">
            <a:off x="3298900" y="2946650"/>
            <a:ext cx="202704" cy="213775"/>
          </a:xfrm>
          <a:custGeom>
            <a:avLst/>
            <a:gdLst>
              <a:gd name="connsiteX0" fmla="*/ 202704 w 202704"/>
              <a:gd name="connsiteY0" fmla="*/ 105272 h 213775"/>
              <a:gd name="connsiteX1" fmla="*/ 165814 w 202704"/>
              <a:gd name="connsiteY1" fmla="*/ 129849 h 213775"/>
              <a:gd name="connsiteX2" fmla="*/ 89949 w 202704"/>
              <a:gd name="connsiteY2" fmla="*/ 198593 h 213775"/>
              <a:gd name="connsiteX3" fmla="*/ 77477 w 202704"/>
              <a:gd name="connsiteY3" fmla="*/ 213775 h 213775"/>
              <a:gd name="connsiteX4" fmla="*/ 55072 w 202704"/>
              <a:gd name="connsiteY4" fmla="*/ 158697 h 213775"/>
              <a:gd name="connsiteX5" fmla="*/ 0 w 202704"/>
              <a:gd name="connsiteY5" fmla="*/ 0 h 213775"/>
              <a:gd name="connsiteX6" fmla="*/ 151471 w 202704"/>
              <a:gd name="connsiteY6" fmla="*/ 74548 h 213775"/>
              <a:gd name="connsiteX7" fmla="*/ 202704 w 202704"/>
              <a:gd name="connsiteY7" fmla="*/ 105272 h 21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704" h="213775">
                <a:moveTo>
                  <a:pt x="202704" y="105272"/>
                </a:moveTo>
                <a:lnTo>
                  <a:pt x="165814" y="129849"/>
                </a:lnTo>
                <a:cubicBezTo>
                  <a:pt x="138626" y="151034"/>
                  <a:pt x="113341" y="173999"/>
                  <a:pt x="89949" y="198593"/>
                </a:cubicBezTo>
                <a:lnTo>
                  <a:pt x="77477" y="213775"/>
                </a:lnTo>
                <a:lnTo>
                  <a:pt x="55072" y="158697"/>
                </a:lnTo>
                <a:lnTo>
                  <a:pt x="0" y="0"/>
                </a:lnTo>
                <a:lnTo>
                  <a:pt x="151471" y="74548"/>
                </a:lnTo>
                <a:lnTo>
                  <a:pt x="202704" y="10527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22D28119-D4DF-4D1D-8363-3DC4C63B45CE}"/>
              </a:ext>
            </a:extLst>
          </p:cNvPr>
          <p:cNvSpPr/>
          <p:nvPr/>
        </p:nvSpPr>
        <p:spPr>
          <a:xfrm rot="15604671">
            <a:off x="4331981" y="3074586"/>
            <a:ext cx="199848" cy="164689"/>
          </a:xfrm>
          <a:custGeom>
            <a:avLst/>
            <a:gdLst>
              <a:gd name="connsiteX0" fmla="*/ 199848 w 199848"/>
              <a:gd name="connsiteY0" fmla="*/ 164689 h 164689"/>
              <a:gd name="connsiteX1" fmla="*/ 160824 w 199848"/>
              <a:gd name="connsiteY1" fmla="*/ 157863 h 164689"/>
              <a:gd name="connsiteX2" fmla="*/ 138709 w 199848"/>
              <a:gd name="connsiteY2" fmla="*/ 138045 h 164689"/>
              <a:gd name="connsiteX3" fmla="*/ 0 w 199848"/>
              <a:gd name="connsiteY3" fmla="*/ 0 h 164689"/>
              <a:gd name="connsiteX4" fmla="*/ 179248 w 199848"/>
              <a:gd name="connsiteY4" fmla="*/ 74737 h 164689"/>
              <a:gd name="connsiteX5" fmla="*/ 189505 w 199848"/>
              <a:gd name="connsiteY5" fmla="*/ 127432 h 164689"/>
              <a:gd name="connsiteX6" fmla="*/ 199848 w 199848"/>
              <a:gd name="connsiteY6" fmla="*/ 164689 h 16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848" h="164689">
                <a:moveTo>
                  <a:pt x="199848" y="164689"/>
                </a:moveTo>
                <a:lnTo>
                  <a:pt x="160824" y="157863"/>
                </a:lnTo>
                <a:lnTo>
                  <a:pt x="138709" y="138045"/>
                </a:lnTo>
                <a:lnTo>
                  <a:pt x="0" y="0"/>
                </a:lnTo>
                <a:lnTo>
                  <a:pt x="179248" y="74737"/>
                </a:lnTo>
                <a:lnTo>
                  <a:pt x="189505" y="127432"/>
                </a:lnTo>
                <a:lnTo>
                  <a:pt x="199848" y="16468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20759B8C-D28E-4BFD-80B4-1EA923ACF9F9}"/>
              </a:ext>
            </a:extLst>
          </p:cNvPr>
          <p:cNvSpPr/>
          <p:nvPr/>
        </p:nvSpPr>
        <p:spPr>
          <a:xfrm rot="15604671">
            <a:off x="3879516" y="3072233"/>
            <a:ext cx="111704" cy="112511"/>
          </a:xfrm>
          <a:custGeom>
            <a:avLst/>
            <a:gdLst>
              <a:gd name="connsiteX0" fmla="*/ 111704 w 111704"/>
              <a:gd name="connsiteY0" fmla="*/ 110283 h 112511"/>
              <a:gd name="connsiteX1" fmla="*/ 35931 w 111704"/>
              <a:gd name="connsiteY1" fmla="*/ 112511 h 112511"/>
              <a:gd name="connsiteX2" fmla="*/ 0 w 111704"/>
              <a:gd name="connsiteY2" fmla="*/ 111455 h 112511"/>
              <a:gd name="connsiteX3" fmla="*/ 384 w 111704"/>
              <a:gd name="connsiteY3" fmla="*/ 106350 h 112511"/>
              <a:gd name="connsiteX4" fmla="*/ 19606 w 111704"/>
              <a:gd name="connsiteY4" fmla="*/ 0 h 112511"/>
              <a:gd name="connsiteX5" fmla="*/ 36997 w 111704"/>
              <a:gd name="connsiteY5" fmla="*/ 3043 h 112511"/>
              <a:gd name="connsiteX6" fmla="*/ 78386 w 111704"/>
              <a:gd name="connsiteY6" fmla="*/ 65262 h 112511"/>
              <a:gd name="connsiteX7" fmla="*/ 111704 w 111704"/>
              <a:gd name="connsiteY7" fmla="*/ 110283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4" h="112511">
                <a:moveTo>
                  <a:pt x="111704" y="110283"/>
                </a:moveTo>
                <a:lnTo>
                  <a:pt x="35931" y="112511"/>
                </a:lnTo>
                <a:lnTo>
                  <a:pt x="0" y="111455"/>
                </a:lnTo>
                <a:lnTo>
                  <a:pt x="384" y="106350"/>
                </a:lnTo>
                <a:lnTo>
                  <a:pt x="19606" y="0"/>
                </a:lnTo>
                <a:lnTo>
                  <a:pt x="36997" y="3043"/>
                </a:lnTo>
                <a:lnTo>
                  <a:pt x="78386" y="65262"/>
                </a:lnTo>
                <a:lnTo>
                  <a:pt x="111704" y="1102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CC81CC7-CCF0-434A-9E57-3445FD9E1C92}"/>
              </a:ext>
            </a:extLst>
          </p:cNvPr>
          <p:cNvSpPr/>
          <p:nvPr/>
        </p:nvSpPr>
        <p:spPr>
          <a:xfrm rot="15604671">
            <a:off x="4027689" y="3131329"/>
            <a:ext cx="194073" cy="238493"/>
          </a:xfrm>
          <a:custGeom>
            <a:avLst/>
            <a:gdLst>
              <a:gd name="connsiteX0" fmla="*/ 188526 w 194073"/>
              <a:gd name="connsiteY0" fmla="*/ 238493 h 238493"/>
              <a:gd name="connsiteX1" fmla="*/ 65068 w 194073"/>
              <a:gd name="connsiteY1" fmla="*/ 87924 h 238493"/>
              <a:gd name="connsiteX2" fmla="*/ 0 w 194073"/>
              <a:gd name="connsiteY2" fmla="*/ 0 h 238493"/>
              <a:gd name="connsiteX3" fmla="*/ 54675 w 194073"/>
              <a:gd name="connsiteY3" fmla="*/ 4859 h 238493"/>
              <a:gd name="connsiteX4" fmla="*/ 194073 w 194073"/>
              <a:gd name="connsiteY4" fmla="*/ 8958 h 238493"/>
              <a:gd name="connsiteX5" fmla="*/ 185871 w 194073"/>
              <a:gd name="connsiteY5" fmla="*/ 117901 h 238493"/>
              <a:gd name="connsiteX6" fmla="*/ 188294 w 194073"/>
              <a:gd name="connsiteY6" fmla="*/ 236379 h 238493"/>
              <a:gd name="connsiteX7" fmla="*/ 188526 w 194073"/>
              <a:gd name="connsiteY7" fmla="*/ 238493 h 23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073" h="238493">
                <a:moveTo>
                  <a:pt x="188526" y="238493"/>
                </a:moveTo>
                <a:lnTo>
                  <a:pt x="65068" y="87924"/>
                </a:lnTo>
                <a:lnTo>
                  <a:pt x="0" y="0"/>
                </a:lnTo>
                <a:lnTo>
                  <a:pt x="54675" y="4859"/>
                </a:lnTo>
                <a:lnTo>
                  <a:pt x="194073" y="8958"/>
                </a:lnTo>
                <a:lnTo>
                  <a:pt x="185871" y="117901"/>
                </a:lnTo>
                <a:cubicBezTo>
                  <a:pt x="184848" y="156705"/>
                  <a:pt x="185658" y="196247"/>
                  <a:pt x="188294" y="236379"/>
                </a:cubicBezTo>
                <a:lnTo>
                  <a:pt x="188526" y="2384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AA5E4FC1-139C-4FDB-B853-10B50F79A71B}"/>
              </a:ext>
            </a:extLst>
          </p:cNvPr>
          <p:cNvSpPr/>
          <p:nvPr/>
        </p:nvSpPr>
        <p:spPr>
          <a:xfrm rot="15604671">
            <a:off x="3307094" y="3172763"/>
            <a:ext cx="6491" cy="5376"/>
          </a:xfrm>
          <a:custGeom>
            <a:avLst/>
            <a:gdLst>
              <a:gd name="connsiteX0" fmla="*/ 6491 w 6491"/>
              <a:gd name="connsiteY0" fmla="*/ 5376 h 5376"/>
              <a:gd name="connsiteX1" fmla="*/ 0 w 6491"/>
              <a:gd name="connsiteY1" fmla="*/ 2181 h 5376"/>
              <a:gd name="connsiteX2" fmla="*/ 4625 w 6491"/>
              <a:gd name="connsiteY2" fmla="*/ 0 h 5376"/>
              <a:gd name="connsiteX3" fmla="*/ 6491 w 6491"/>
              <a:gd name="connsiteY3" fmla="*/ 5376 h 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" h="5376">
                <a:moveTo>
                  <a:pt x="6491" y="5376"/>
                </a:moveTo>
                <a:lnTo>
                  <a:pt x="0" y="2181"/>
                </a:lnTo>
                <a:lnTo>
                  <a:pt x="4625" y="0"/>
                </a:lnTo>
                <a:lnTo>
                  <a:pt x="6491" y="537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712F58FE-42C7-4C23-896A-FD4BDF94B4D5}"/>
              </a:ext>
            </a:extLst>
          </p:cNvPr>
          <p:cNvSpPr/>
          <p:nvPr/>
        </p:nvSpPr>
        <p:spPr>
          <a:xfrm rot="15604671">
            <a:off x="3578644" y="3189615"/>
            <a:ext cx="330859" cy="344841"/>
          </a:xfrm>
          <a:custGeom>
            <a:avLst/>
            <a:gdLst>
              <a:gd name="connsiteX0" fmla="*/ 330859 w 330859"/>
              <a:gd name="connsiteY0" fmla="*/ 328630 h 344841"/>
              <a:gd name="connsiteX1" fmla="*/ 326705 w 330859"/>
              <a:gd name="connsiteY1" fmla="*/ 342465 h 344841"/>
              <a:gd name="connsiteX2" fmla="*/ 326275 w 330859"/>
              <a:gd name="connsiteY2" fmla="*/ 344841 h 344841"/>
              <a:gd name="connsiteX3" fmla="*/ 614 w 330859"/>
              <a:gd name="connsiteY3" fmla="*/ 287875 h 344841"/>
              <a:gd name="connsiteX4" fmla="*/ 0 w 330859"/>
              <a:gd name="connsiteY4" fmla="*/ 286952 h 344841"/>
              <a:gd name="connsiteX5" fmla="*/ 26624 w 330859"/>
              <a:gd name="connsiteY5" fmla="*/ 198273 h 344841"/>
              <a:gd name="connsiteX6" fmla="*/ 121790 w 330859"/>
              <a:gd name="connsiteY6" fmla="*/ 15452 h 344841"/>
              <a:gd name="connsiteX7" fmla="*/ 134483 w 330859"/>
              <a:gd name="connsiteY7" fmla="*/ 0 h 344841"/>
              <a:gd name="connsiteX8" fmla="*/ 173010 w 330859"/>
              <a:gd name="connsiteY8" fmla="*/ 73330 h 344841"/>
              <a:gd name="connsiteX9" fmla="*/ 273140 w 330859"/>
              <a:gd name="connsiteY9" fmla="*/ 241862 h 344841"/>
              <a:gd name="connsiteX10" fmla="*/ 330859 w 330859"/>
              <a:gd name="connsiteY10" fmla="*/ 328630 h 34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859" h="344841">
                <a:moveTo>
                  <a:pt x="330859" y="328630"/>
                </a:moveTo>
                <a:lnTo>
                  <a:pt x="326705" y="342465"/>
                </a:lnTo>
                <a:lnTo>
                  <a:pt x="326275" y="344841"/>
                </a:lnTo>
                <a:lnTo>
                  <a:pt x="614" y="287875"/>
                </a:lnTo>
                <a:lnTo>
                  <a:pt x="0" y="286952"/>
                </a:lnTo>
                <a:lnTo>
                  <a:pt x="26624" y="198273"/>
                </a:lnTo>
                <a:cubicBezTo>
                  <a:pt x="50864" y="132200"/>
                  <a:pt x="82560" y="70863"/>
                  <a:pt x="121790" y="15452"/>
                </a:cubicBezTo>
                <a:lnTo>
                  <a:pt x="134483" y="0"/>
                </a:lnTo>
                <a:lnTo>
                  <a:pt x="173010" y="73330"/>
                </a:lnTo>
                <a:cubicBezTo>
                  <a:pt x="204398" y="129433"/>
                  <a:pt x="237787" y="185672"/>
                  <a:pt x="273140" y="241862"/>
                </a:cubicBezTo>
                <a:lnTo>
                  <a:pt x="330859" y="3286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77D633DA-3888-40CA-BD8B-216F68770A56}"/>
              </a:ext>
            </a:extLst>
          </p:cNvPr>
          <p:cNvSpPr/>
          <p:nvPr/>
        </p:nvSpPr>
        <p:spPr>
          <a:xfrm rot="15604671">
            <a:off x="3220364" y="3209047"/>
            <a:ext cx="391722" cy="300023"/>
          </a:xfrm>
          <a:custGeom>
            <a:avLst/>
            <a:gdLst>
              <a:gd name="connsiteX0" fmla="*/ 391722 w 391722"/>
              <a:gd name="connsiteY0" fmla="*/ 76840 h 300023"/>
              <a:gd name="connsiteX1" fmla="*/ 318370 w 391722"/>
              <a:gd name="connsiteY1" fmla="*/ 111443 h 300023"/>
              <a:gd name="connsiteX2" fmla="*/ 233169 w 391722"/>
              <a:gd name="connsiteY2" fmla="*/ 168206 h 300023"/>
              <a:gd name="connsiteX3" fmla="*/ 157304 w 391722"/>
              <a:gd name="connsiteY3" fmla="*/ 236950 h 300023"/>
              <a:gd name="connsiteX4" fmla="*/ 105491 w 391722"/>
              <a:gd name="connsiteY4" fmla="*/ 300023 h 300023"/>
              <a:gd name="connsiteX5" fmla="*/ 55904 w 391722"/>
              <a:gd name="connsiteY5" fmla="*/ 205644 h 300023"/>
              <a:gd name="connsiteX6" fmla="*/ 0 w 391722"/>
              <a:gd name="connsiteY6" fmla="*/ 83490 h 300023"/>
              <a:gd name="connsiteX7" fmla="*/ 22104 w 391722"/>
              <a:gd name="connsiteY7" fmla="*/ 68764 h 300023"/>
              <a:gd name="connsiteX8" fmla="*/ 114012 w 391722"/>
              <a:gd name="connsiteY8" fmla="*/ 25408 h 300023"/>
              <a:gd name="connsiteX9" fmla="*/ 196190 w 391722"/>
              <a:gd name="connsiteY9" fmla="*/ 0 h 300023"/>
              <a:gd name="connsiteX10" fmla="*/ 207654 w 391722"/>
              <a:gd name="connsiteY10" fmla="*/ 3476 h 300023"/>
              <a:gd name="connsiteX11" fmla="*/ 383633 w 391722"/>
              <a:gd name="connsiteY11" fmla="*/ 72860 h 300023"/>
              <a:gd name="connsiteX12" fmla="*/ 391722 w 391722"/>
              <a:gd name="connsiteY12" fmla="*/ 76840 h 30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722" h="300023">
                <a:moveTo>
                  <a:pt x="391722" y="76840"/>
                </a:moveTo>
                <a:lnTo>
                  <a:pt x="318370" y="111443"/>
                </a:lnTo>
                <a:cubicBezTo>
                  <a:pt x="288805" y="128115"/>
                  <a:pt x="260357" y="147021"/>
                  <a:pt x="233169" y="168206"/>
                </a:cubicBezTo>
                <a:cubicBezTo>
                  <a:pt x="205981" y="189392"/>
                  <a:pt x="180695" y="212356"/>
                  <a:pt x="157304" y="236950"/>
                </a:cubicBezTo>
                <a:lnTo>
                  <a:pt x="105491" y="300023"/>
                </a:lnTo>
                <a:lnTo>
                  <a:pt x="55904" y="205644"/>
                </a:lnTo>
                <a:lnTo>
                  <a:pt x="0" y="83490"/>
                </a:lnTo>
                <a:lnTo>
                  <a:pt x="22104" y="68764"/>
                </a:lnTo>
                <a:cubicBezTo>
                  <a:pt x="51669" y="52093"/>
                  <a:pt x="82353" y="37656"/>
                  <a:pt x="114012" y="25408"/>
                </a:cubicBezTo>
                <a:lnTo>
                  <a:pt x="196190" y="0"/>
                </a:lnTo>
                <a:lnTo>
                  <a:pt x="207654" y="3476"/>
                </a:lnTo>
                <a:cubicBezTo>
                  <a:pt x="267877" y="24444"/>
                  <a:pt x="326582" y="47624"/>
                  <a:pt x="383633" y="72860"/>
                </a:cubicBezTo>
                <a:lnTo>
                  <a:pt x="391722" y="768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FA3EBDFA-9916-453F-9C45-9AD7F8512F23}"/>
              </a:ext>
            </a:extLst>
          </p:cNvPr>
          <p:cNvSpPr/>
          <p:nvPr/>
        </p:nvSpPr>
        <p:spPr>
          <a:xfrm rot="15604671">
            <a:off x="3004184" y="3313551"/>
            <a:ext cx="350476" cy="182212"/>
          </a:xfrm>
          <a:custGeom>
            <a:avLst/>
            <a:gdLst>
              <a:gd name="connsiteX0" fmla="*/ 350476 w 350476"/>
              <a:gd name="connsiteY0" fmla="*/ 157674 h 182212"/>
              <a:gd name="connsiteX1" fmla="*/ 298038 w 350476"/>
              <a:gd name="connsiteY1" fmla="*/ 160023 h 182212"/>
              <a:gd name="connsiteX2" fmla="*/ 195267 w 350476"/>
              <a:gd name="connsiteY2" fmla="*/ 177393 h 182212"/>
              <a:gd name="connsiteX3" fmla="*/ 179680 w 350476"/>
              <a:gd name="connsiteY3" fmla="*/ 182212 h 182212"/>
              <a:gd name="connsiteX4" fmla="*/ 6058 w 350476"/>
              <a:gd name="connsiteY4" fmla="*/ 129575 h 182212"/>
              <a:gd name="connsiteX5" fmla="*/ 0 w 350476"/>
              <a:gd name="connsiteY5" fmla="*/ 128262 h 182212"/>
              <a:gd name="connsiteX6" fmla="*/ 38402 w 350476"/>
              <a:gd name="connsiteY6" fmla="*/ 106376 h 182212"/>
              <a:gd name="connsiteX7" fmla="*/ 291615 w 350476"/>
              <a:gd name="connsiteY7" fmla="*/ 4625 h 182212"/>
              <a:gd name="connsiteX8" fmla="*/ 309334 w 350476"/>
              <a:gd name="connsiteY8" fmla="*/ 0 h 182212"/>
              <a:gd name="connsiteX9" fmla="*/ 324377 w 350476"/>
              <a:gd name="connsiteY9" fmla="*/ 66730 h 182212"/>
              <a:gd name="connsiteX10" fmla="*/ 350476 w 350476"/>
              <a:gd name="connsiteY10" fmla="*/ 157674 h 18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476" h="182212">
                <a:moveTo>
                  <a:pt x="350476" y="157674"/>
                </a:moveTo>
                <a:lnTo>
                  <a:pt x="298038" y="160023"/>
                </a:lnTo>
                <a:cubicBezTo>
                  <a:pt x="263041" y="163701"/>
                  <a:pt x="228737" y="169476"/>
                  <a:pt x="195267" y="177393"/>
                </a:cubicBezTo>
                <a:lnTo>
                  <a:pt x="179680" y="182212"/>
                </a:lnTo>
                <a:lnTo>
                  <a:pt x="6058" y="129575"/>
                </a:lnTo>
                <a:lnTo>
                  <a:pt x="0" y="128262"/>
                </a:lnTo>
                <a:lnTo>
                  <a:pt x="38402" y="106376"/>
                </a:lnTo>
                <a:cubicBezTo>
                  <a:pt x="117413" y="66088"/>
                  <a:pt x="202207" y="31972"/>
                  <a:pt x="291615" y="4625"/>
                </a:cubicBezTo>
                <a:lnTo>
                  <a:pt x="309334" y="0"/>
                </a:lnTo>
                <a:lnTo>
                  <a:pt x="324377" y="66730"/>
                </a:lnTo>
                <a:lnTo>
                  <a:pt x="350476" y="15767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6AE4CE93-9C80-4BEB-9B92-527670248140}"/>
              </a:ext>
            </a:extLst>
          </p:cNvPr>
          <p:cNvSpPr/>
          <p:nvPr/>
        </p:nvSpPr>
        <p:spPr>
          <a:xfrm rot="15604671">
            <a:off x="4193429" y="3273982"/>
            <a:ext cx="179857" cy="203338"/>
          </a:xfrm>
          <a:custGeom>
            <a:avLst/>
            <a:gdLst>
              <a:gd name="connsiteX0" fmla="*/ 179857 w 179857"/>
              <a:gd name="connsiteY0" fmla="*/ 203338 h 203338"/>
              <a:gd name="connsiteX1" fmla="*/ 142313 w 179857"/>
              <a:gd name="connsiteY1" fmla="*/ 187684 h 203338"/>
              <a:gd name="connsiteX2" fmla="*/ 9686 w 179857"/>
              <a:gd name="connsiteY2" fmla="*/ 122880 h 203338"/>
              <a:gd name="connsiteX3" fmla="*/ 867 w 179857"/>
              <a:gd name="connsiteY3" fmla="*/ 42416 h 203338"/>
              <a:gd name="connsiteX4" fmla="*/ 0 w 179857"/>
              <a:gd name="connsiteY4" fmla="*/ 0 h 203338"/>
              <a:gd name="connsiteX5" fmla="*/ 43833 w 179857"/>
              <a:gd name="connsiteY5" fmla="*/ 53459 h 203338"/>
              <a:gd name="connsiteX6" fmla="*/ 179618 w 179857"/>
              <a:gd name="connsiteY6" fmla="*/ 203099 h 203338"/>
              <a:gd name="connsiteX7" fmla="*/ 179857 w 179857"/>
              <a:gd name="connsiteY7" fmla="*/ 203338 h 20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857" h="203338">
                <a:moveTo>
                  <a:pt x="179857" y="203338"/>
                </a:moveTo>
                <a:lnTo>
                  <a:pt x="142313" y="187684"/>
                </a:lnTo>
                <a:lnTo>
                  <a:pt x="9686" y="122880"/>
                </a:lnTo>
                <a:lnTo>
                  <a:pt x="867" y="42416"/>
                </a:lnTo>
                <a:lnTo>
                  <a:pt x="0" y="0"/>
                </a:lnTo>
                <a:lnTo>
                  <a:pt x="43833" y="53459"/>
                </a:lnTo>
                <a:cubicBezTo>
                  <a:pt x="88454" y="105177"/>
                  <a:pt x="133772" y="155084"/>
                  <a:pt x="179618" y="203099"/>
                </a:cubicBezTo>
                <a:lnTo>
                  <a:pt x="179857" y="2033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38CC88EE-7552-4E82-A1DC-18BB803211BF}"/>
              </a:ext>
            </a:extLst>
          </p:cNvPr>
          <p:cNvSpPr/>
          <p:nvPr/>
        </p:nvSpPr>
        <p:spPr>
          <a:xfrm rot="15604671">
            <a:off x="1725716" y="3363215"/>
            <a:ext cx="194996" cy="52500"/>
          </a:xfrm>
          <a:custGeom>
            <a:avLst/>
            <a:gdLst>
              <a:gd name="connsiteX0" fmla="*/ 194996 w 194996"/>
              <a:gd name="connsiteY0" fmla="*/ 12857 h 52500"/>
              <a:gd name="connsiteX1" fmla="*/ 158969 w 194996"/>
              <a:gd name="connsiteY1" fmla="*/ 38277 h 52500"/>
              <a:gd name="connsiteX2" fmla="*/ 145510 w 194996"/>
              <a:gd name="connsiteY2" fmla="*/ 52500 h 52500"/>
              <a:gd name="connsiteX3" fmla="*/ 131934 w 194996"/>
              <a:gd name="connsiteY3" fmla="*/ 46557 h 52500"/>
              <a:gd name="connsiteX4" fmla="*/ 0 w 194996"/>
              <a:gd name="connsiteY4" fmla="*/ 1827 h 52500"/>
              <a:gd name="connsiteX5" fmla="*/ 81551 w 194996"/>
              <a:gd name="connsiteY5" fmla="*/ 0 h 52500"/>
              <a:gd name="connsiteX6" fmla="*/ 194996 w 194996"/>
              <a:gd name="connsiteY6" fmla="*/ 12857 h 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996" h="52500">
                <a:moveTo>
                  <a:pt x="194996" y="12857"/>
                </a:moveTo>
                <a:lnTo>
                  <a:pt x="158969" y="38277"/>
                </a:lnTo>
                <a:lnTo>
                  <a:pt x="145510" y="52500"/>
                </a:lnTo>
                <a:lnTo>
                  <a:pt x="131934" y="46557"/>
                </a:lnTo>
                <a:lnTo>
                  <a:pt x="0" y="1827"/>
                </a:lnTo>
                <a:lnTo>
                  <a:pt x="81551" y="0"/>
                </a:lnTo>
                <a:lnTo>
                  <a:pt x="194996" y="128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1E59A9F7-D483-4B91-9E9F-EF6AC3771F97}"/>
              </a:ext>
            </a:extLst>
          </p:cNvPr>
          <p:cNvSpPr/>
          <p:nvPr/>
        </p:nvSpPr>
        <p:spPr>
          <a:xfrm rot="15604671">
            <a:off x="4617971" y="3198314"/>
            <a:ext cx="289683" cy="592808"/>
          </a:xfrm>
          <a:custGeom>
            <a:avLst/>
            <a:gdLst>
              <a:gd name="connsiteX0" fmla="*/ 289683 w 289683"/>
              <a:gd name="connsiteY0" fmla="*/ 592808 h 592808"/>
              <a:gd name="connsiteX1" fmla="*/ 286100 w 289683"/>
              <a:gd name="connsiteY1" fmla="*/ 590348 h 592808"/>
              <a:gd name="connsiteX2" fmla="*/ 233579 w 289683"/>
              <a:gd name="connsiteY2" fmla="*/ 547407 h 592808"/>
              <a:gd name="connsiteX3" fmla="*/ 201846 w 289683"/>
              <a:gd name="connsiteY3" fmla="*/ 496648 h 592808"/>
              <a:gd name="connsiteX4" fmla="*/ 32148 w 289683"/>
              <a:gd name="connsiteY4" fmla="*/ 115795 h 592808"/>
              <a:gd name="connsiteX5" fmla="*/ 0 w 289683"/>
              <a:gd name="connsiteY5" fmla="*/ 0 h 592808"/>
              <a:gd name="connsiteX6" fmla="*/ 196264 w 289683"/>
              <a:gd name="connsiteY6" fmla="*/ 34332 h 592808"/>
              <a:gd name="connsiteX7" fmla="*/ 196605 w 289683"/>
              <a:gd name="connsiteY7" fmla="*/ 39131 h 592808"/>
              <a:gd name="connsiteX8" fmla="*/ 270491 w 289683"/>
              <a:gd name="connsiteY8" fmla="*/ 517872 h 592808"/>
              <a:gd name="connsiteX9" fmla="*/ 289683 w 289683"/>
              <a:gd name="connsiteY9" fmla="*/ 592808 h 5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83" h="592808">
                <a:moveTo>
                  <a:pt x="289683" y="592808"/>
                </a:moveTo>
                <a:lnTo>
                  <a:pt x="286100" y="590348"/>
                </a:lnTo>
                <a:lnTo>
                  <a:pt x="233579" y="547407"/>
                </a:lnTo>
                <a:lnTo>
                  <a:pt x="201846" y="496648"/>
                </a:lnTo>
                <a:cubicBezTo>
                  <a:pt x="129295" y="371079"/>
                  <a:pt x="72641" y="242790"/>
                  <a:pt x="32148" y="115795"/>
                </a:cubicBezTo>
                <a:lnTo>
                  <a:pt x="0" y="0"/>
                </a:lnTo>
                <a:lnTo>
                  <a:pt x="196264" y="34332"/>
                </a:lnTo>
                <a:lnTo>
                  <a:pt x="196605" y="39131"/>
                </a:lnTo>
                <a:cubicBezTo>
                  <a:pt x="213203" y="209481"/>
                  <a:pt x="237992" y="369793"/>
                  <a:pt x="270491" y="517872"/>
                </a:cubicBezTo>
                <a:lnTo>
                  <a:pt x="289683" y="5928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30884A5-C8D2-4FD0-89DA-A934A17A9817}"/>
              </a:ext>
            </a:extLst>
          </p:cNvPr>
          <p:cNvSpPr/>
          <p:nvPr/>
        </p:nvSpPr>
        <p:spPr>
          <a:xfrm rot="15604671">
            <a:off x="3888169" y="3368730"/>
            <a:ext cx="138220" cy="159611"/>
          </a:xfrm>
          <a:custGeom>
            <a:avLst/>
            <a:gdLst>
              <a:gd name="connsiteX0" fmla="*/ 138220 w 138220"/>
              <a:gd name="connsiteY0" fmla="*/ 159611 h 159611"/>
              <a:gd name="connsiteX1" fmla="*/ 22630 w 138220"/>
              <a:gd name="connsiteY1" fmla="*/ 149338 h 159611"/>
              <a:gd name="connsiteX2" fmla="*/ 0 w 138220"/>
              <a:gd name="connsiteY2" fmla="*/ 145950 h 159611"/>
              <a:gd name="connsiteX3" fmla="*/ 1819 w 138220"/>
              <a:gd name="connsiteY3" fmla="*/ 121786 h 159611"/>
              <a:gd name="connsiteX4" fmla="*/ 21470 w 138220"/>
              <a:gd name="connsiteY4" fmla="*/ 13060 h 159611"/>
              <a:gd name="connsiteX5" fmla="*/ 25392 w 138220"/>
              <a:gd name="connsiteY5" fmla="*/ 0 h 159611"/>
              <a:gd name="connsiteX6" fmla="*/ 26238 w 138220"/>
              <a:gd name="connsiteY6" fmla="*/ 148 h 159611"/>
              <a:gd name="connsiteX7" fmla="*/ 79821 w 138220"/>
              <a:gd name="connsiteY7" fmla="*/ 80698 h 159611"/>
              <a:gd name="connsiteX8" fmla="*/ 138220 w 138220"/>
              <a:gd name="connsiteY8" fmla="*/ 159611 h 15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20" h="159611">
                <a:moveTo>
                  <a:pt x="138220" y="159611"/>
                </a:moveTo>
                <a:lnTo>
                  <a:pt x="22630" y="149338"/>
                </a:lnTo>
                <a:lnTo>
                  <a:pt x="0" y="145950"/>
                </a:lnTo>
                <a:lnTo>
                  <a:pt x="1819" y="121786"/>
                </a:lnTo>
                <a:cubicBezTo>
                  <a:pt x="6521" y="84608"/>
                  <a:pt x="13069" y="48316"/>
                  <a:pt x="21470" y="13060"/>
                </a:cubicBezTo>
                <a:lnTo>
                  <a:pt x="25392" y="0"/>
                </a:lnTo>
                <a:lnTo>
                  <a:pt x="26238" y="148"/>
                </a:lnTo>
                <a:lnTo>
                  <a:pt x="79821" y="80698"/>
                </a:lnTo>
                <a:lnTo>
                  <a:pt x="138220" y="159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7B74CDA4-3914-4980-9BAB-134320897143}"/>
              </a:ext>
            </a:extLst>
          </p:cNvPr>
          <p:cNvSpPr/>
          <p:nvPr/>
        </p:nvSpPr>
        <p:spPr>
          <a:xfrm rot="15604671">
            <a:off x="4335326" y="3348922"/>
            <a:ext cx="117545" cy="227054"/>
          </a:xfrm>
          <a:custGeom>
            <a:avLst/>
            <a:gdLst>
              <a:gd name="connsiteX0" fmla="*/ 117545 w 117545"/>
              <a:gd name="connsiteY0" fmla="*/ 227054 h 227054"/>
              <a:gd name="connsiteX1" fmla="*/ 14875 w 117545"/>
              <a:gd name="connsiteY1" fmla="*/ 209094 h 227054"/>
              <a:gd name="connsiteX2" fmla="*/ 0 w 117545"/>
              <a:gd name="connsiteY2" fmla="*/ 0 h 227054"/>
              <a:gd name="connsiteX3" fmla="*/ 83111 w 117545"/>
              <a:gd name="connsiteY3" fmla="*/ 40609 h 227054"/>
              <a:gd name="connsiteX4" fmla="*/ 87665 w 117545"/>
              <a:gd name="connsiteY4" fmla="*/ 82161 h 227054"/>
              <a:gd name="connsiteX5" fmla="*/ 111928 w 117545"/>
              <a:gd name="connsiteY5" fmla="*/ 206821 h 227054"/>
              <a:gd name="connsiteX6" fmla="*/ 117545 w 117545"/>
              <a:gd name="connsiteY6" fmla="*/ 227054 h 22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45" h="227054">
                <a:moveTo>
                  <a:pt x="117545" y="227054"/>
                </a:moveTo>
                <a:lnTo>
                  <a:pt x="14875" y="209094"/>
                </a:lnTo>
                <a:lnTo>
                  <a:pt x="0" y="0"/>
                </a:lnTo>
                <a:lnTo>
                  <a:pt x="83111" y="40609"/>
                </a:lnTo>
                <a:lnTo>
                  <a:pt x="87665" y="82161"/>
                </a:lnTo>
                <a:cubicBezTo>
                  <a:pt x="93941" y="123323"/>
                  <a:pt x="102032" y="164926"/>
                  <a:pt x="111928" y="206821"/>
                </a:cubicBezTo>
                <a:lnTo>
                  <a:pt x="117545" y="2270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2182C395-74C0-48F1-9D4D-DDCF16423908}"/>
              </a:ext>
            </a:extLst>
          </p:cNvPr>
          <p:cNvSpPr/>
          <p:nvPr/>
        </p:nvSpPr>
        <p:spPr>
          <a:xfrm rot="15604671">
            <a:off x="1791021" y="3439679"/>
            <a:ext cx="304403" cy="197766"/>
          </a:xfrm>
          <a:custGeom>
            <a:avLst/>
            <a:gdLst>
              <a:gd name="connsiteX0" fmla="*/ 304403 w 304403"/>
              <a:gd name="connsiteY0" fmla="*/ 102179 h 197766"/>
              <a:gd name="connsiteX1" fmla="*/ 250960 w 304403"/>
              <a:gd name="connsiteY1" fmla="*/ 184275 h 197766"/>
              <a:gd name="connsiteX2" fmla="*/ 247233 w 304403"/>
              <a:gd name="connsiteY2" fmla="*/ 192641 h 197766"/>
              <a:gd name="connsiteX3" fmla="*/ 192954 w 304403"/>
              <a:gd name="connsiteY3" fmla="*/ 191045 h 197766"/>
              <a:gd name="connsiteX4" fmla="*/ 17624 w 304403"/>
              <a:gd name="connsiteY4" fmla="*/ 196200 h 197766"/>
              <a:gd name="connsiteX5" fmla="*/ 0 w 304403"/>
              <a:gd name="connsiteY5" fmla="*/ 197766 h 197766"/>
              <a:gd name="connsiteX6" fmla="*/ 52599 w 304403"/>
              <a:gd name="connsiteY6" fmla="*/ 13632 h 197766"/>
              <a:gd name="connsiteX7" fmla="*/ 83269 w 304403"/>
              <a:gd name="connsiteY7" fmla="*/ 2046 h 197766"/>
              <a:gd name="connsiteX8" fmla="*/ 94490 w 304403"/>
              <a:gd name="connsiteY8" fmla="*/ 0 h 197766"/>
              <a:gd name="connsiteX9" fmla="*/ 194357 w 304403"/>
              <a:gd name="connsiteY9" fmla="*/ 43719 h 197766"/>
              <a:gd name="connsiteX10" fmla="*/ 304403 w 304403"/>
              <a:gd name="connsiteY10" fmla="*/ 102179 h 1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3" h="197766">
                <a:moveTo>
                  <a:pt x="304403" y="102179"/>
                </a:moveTo>
                <a:lnTo>
                  <a:pt x="250960" y="184275"/>
                </a:lnTo>
                <a:lnTo>
                  <a:pt x="247233" y="192641"/>
                </a:lnTo>
                <a:lnTo>
                  <a:pt x="192954" y="191045"/>
                </a:lnTo>
                <a:cubicBezTo>
                  <a:pt x="133762" y="191045"/>
                  <a:pt x="75271" y="192791"/>
                  <a:pt x="17624" y="196200"/>
                </a:cubicBezTo>
                <a:lnTo>
                  <a:pt x="0" y="197766"/>
                </a:lnTo>
                <a:lnTo>
                  <a:pt x="52599" y="13632"/>
                </a:lnTo>
                <a:lnTo>
                  <a:pt x="83269" y="2046"/>
                </a:lnTo>
                <a:lnTo>
                  <a:pt x="94490" y="0"/>
                </a:lnTo>
                <a:lnTo>
                  <a:pt x="194357" y="43719"/>
                </a:lnTo>
                <a:lnTo>
                  <a:pt x="304403" y="1021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AF15DD58-1187-4CDE-9497-71209877B68F}"/>
              </a:ext>
            </a:extLst>
          </p:cNvPr>
          <p:cNvSpPr/>
          <p:nvPr/>
        </p:nvSpPr>
        <p:spPr>
          <a:xfrm rot="15604671">
            <a:off x="4073771" y="3445300"/>
            <a:ext cx="86761" cy="178936"/>
          </a:xfrm>
          <a:custGeom>
            <a:avLst/>
            <a:gdLst>
              <a:gd name="connsiteX0" fmla="*/ 81550 w 86761"/>
              <a:gd name="connsiteY0" fmla="*/ 178936 h 178936"/>
              <a:gd name="connsiteX1" fmla="*/ 1788 w 86761"/>
              <a:gd name="connsiteY1" fmla="*/ 81660 h 178936"/>
              <a:gd name="connsiteX2" fmla="*/ 0 w 86761"/>
              <a:gd name="connsiteY2" fmla="*/ 0 h 178936"/>
              <a:gd name="connsiteX3" fmla="*/ 86761 w 86761"/>
              <a:gd name="connsiteY3" fmla="*/ 12990 h 178936"/>
              <a:gd name="connsiteX4" fmla="*/ 79994 w 86761"/>
              <a:gd name="connsiteY4" fmla="*/ 102875 h 178936"/>
              <a:gd name="connsiteX5" fmla="*/ 81550 w 86761"/>
              <a:gd name="connsiteY5" fmla="*/ 178936 h 17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61" h="178936">
                <a:moveTo>
                  <a:pt x="81550" y="178936"/>
                </a:moveTo>
                <a:lnTo>
                  <a:pt x="1788" y="81660"/>
                </a:lnTo>
                <a:lnTo>
                  <a:pt x="0" y="0"/>
                </a:lnTo>
                <a:lnTo>
                  <a:pt x="86761" y="12990"/>
                </a:lnTo>
                <a:lnTo>
                  <a:pt x="79994" y="102875"/>
                </a:lnTo>
                <a:lnTo>
                  <a:pt x="81550" y="17893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97BF3CD0-4214-47E4-8311-B84B244912CC}"/>
              </a:ext>
            </a:extLst>
          </p:cNvPr>
          <p:cNvSpPr/>
          <p:nvPr/>
        </p:nvSpPr>
        <p:spPr>
          <a:xfrm rot="15604671">
            <a:off x="1742132" y="3545349"/>
            <a:ext cx="161533" cy="50286"/>
          </a:xfrm>
          <a:custGeom>
            <a:avLst/>
            <a:gdLst>
              <a:gd name="connsiteX0" fmla="*/ 161533 w 161533"/>
              <a:gd name="connsiteY0" fmla="*/ 32224 h 50286"/>
              <a:gd name="connsiteX1" fmla="*/ 128774 w 161533"/>
              <a:gd name="connsiteY1" fmla="*/ 32958 h 50286"/>
              <a:gd name="connsiteX2" fmla="*/ 33774 w 161533"/>
              <a:gd name="connsiteY2" fmla="*/ 50286 h 50286"/>
              <a:gd name="connsiteX3" fmla="*/ 0 w 161533"/>
              <a:gd name="connsiteY3" fmla="*/ 35500 h 50286"/>
              <a:gd name="connsiteX4" fmla="*/ 543 w 161533"/>
              <a:gd name="connsiteY4" fmla="*/ 33600 h 50286"/>
              <a:gd name="connsiteX5" fmla="*/ 11759 w 161533"/>
              <a:gd name="connsiteY5" fmla="*/ 0 h 50286"/>
              <a:gd name="connsiteX6" fmla="*/ 33604 w 161533"/>
              <a:gd name="connsiteY6" fmla="*/ 2476 h 50286"/>
              <a:gd name="connsiteX7" fmla="*/ 161025 w 161533"/>
              <a:gd name="connsiteY7" fmla="*/ 32052 h 50286"/>
              <a:gd name="connsiteX8" fmla="*/ 161533 w 161533"/>
              <a:gd name="connsiteY8" fmla="*/ 32224 h 5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533" h="50286">
                <a:moveTo>
                  <a:pt x="161533" y="32224"/>
                </a:moveTo>
                <a:lnTo>
                  <a:pt x="128774" y="32958"/>
                </a:lnTo>
                <a:lnTo>
                  <a:pt x="33774" y="50286"/>
                </a:lnTo>
                <a:lnTo>
                  <a:pt x="0" y="35500"/>
                </a:lnTo>
                <a:lnTo>
                  <a:pt x="543" y="33600"/>
                </a:lnTo>
                <a:lnTo>
                  <a:pt x="11759" y="0"/>
                </a:lnTo>
                <a:lnTo>
                  <a:pt x="33604" y="2476"/>
                </a:lnTo>
                <a:cubicBezTo>
                  <a:pt x="75127" y="9725"/>
                  <a:pt x="117657" y="19612"/>
                  <a:pt x="161025" y="32052"/>
                </a:cubicBezTo>
                <a:lnTo>
                  <a:pt x="161533" y="3222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AF8891B0-76F9-415F-A2C7-4A99A38B630C}"/>
              </a:ext>
            </a:extLst>
          </p:cNvPr>
          <p:cNvSpPr/>
          <p:nvPr/>
        </p:nvSpPr>
        <p:spPr>
          <a:xfrm rot="15604671">
            <a:off x="3755200" y="3488889"/>
            <a:ext cx="111641" cy="172093"/>
          </a:xfrm>
          <a:custGeom>
            <a:avLst/>
            <a:gdLst>
              <a:gd name="connsiteX0" fmla="*/ 111641 w 111641"/>
              <a:gd name="connsiteY0" fmla="*/ 171318 h 172093"/>
              <a:gd name="connsiteX1" fmla="*/ 111409 w 111641"/>
              <a:gd name="connsiteY1" fmla="*/ 172093 h 172093"/>
              <a:gd name="connsiteX2" fmla="*/ 0 w 111641"/>
              <a:gd name="connsiteY2" fmla="*/ 152604 h 172093"/>
              <a:gd name="connsiteX3" fmla="*/ 3689 w 111641"/>
              <a:gd name="connsiteY3" fmla="*/ 0 h 172093"/>
              <a:gd name="connsiteX4" fmla="*/ 53923 w 111641"/>
              <a:gd name="connsiteY4" fmla="*/ 84551 h 172093"/>
              <a:gd name="connsiteX5" fmla="*/ 111641 w 111641"/>
              <a:gd name="connsiteY5" fmla="*/ 171318 h 17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" h="172093">
                <a:moveTo>
                  <a:pt x="111641" y="171318"/>
                </a:moveTo>
                <a:lnTo>
                  <a:pt x="111409" y="172093"/>
                </a:lnTo>
                <a:lnTo>
                  <a:pt x="0" y="152604"/>
                </a:lnTo>
                <a:lnTo>
                  <a:pt x="3689" y="0"/>
                </a:lnTo>
                <a:lnTo>
                  <a:pt x="53923" y="84551"/>
                </a:lnTo>
                <a:lnTo>
                  <a:pt x="111641" y="1713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73D92733-AE31-433C-90B7-7CDFB5FC337E}"/>
              </a:ext>
            </a:extLst>
          </p:cNvPr>
          <p:cNvSpPr/>
          <p:nvPr/>
        </p:nvSpPr>
        <p:spPr>
          <a:xfrm rot="15604671">
            <a:off x="4050694" y="3525363"/>
            <a:ext cx="224397" cy="302195"/>
          </a:xfrm>
          <a:custGeom>
            <a:avLst/>
            <a:gdLst>
              <a:gd name="connsiteX0" fmla="*/ 224397 w 224397"/>
              <a:gd name="connsiteY0" fmla="*/ 302195 h 302195"/>
              <a:gd name="connsiteX1" fmla="*/ 202041 w 224397"/>
              <a:gd name="connsiteY1" fmla="*/ 291271 h 302195"/>
              <a:gd name="connsiteX2" fmla="*/ 1565 w 224397"/>
              <a:gd name="connsiteY2" fmla="*/ 177720 h 302195"/>
              <a:gd name="connsiteX3" fmla="*/ 0 w 224397"/>
              <a:gd name="connsiteY3" fmla="*/ 101184 h 302195"/>
              <a:gd name="connsiteX4" fmla="*/ 7617 w 224397"/>
              <a:gd name="connsiteY4" fmla="*/ 0 h 302195"/>
              <a:gd name="connsiteX5" fmla="*/ 148780 w 224397"/>
              <a:gd name="connsiteY5" fmla="*/ 30087 h 302195"/>
              <a:gd name="connsiteX6" fmla="*/ 210054 w 224397"/>
              <a:gd name="connsiteY6" fmla="*/ 112884 h 302195"/>
              <a:gd name="connsiteX7" fmla="*/ 218060 w 224397"/>
              <a:gd name="connsiteY7" fmla="*/ 122648 h 302195"/>
              <a:gd name="connsiteX8" fmla="*/ 220920 w 224397"/>
              <a:gd name="connsiteY8" fmla="*/ 253310 h 302195"/>
              <a:gd name="connsiteX9" fmla="*/ 224397 w 224397"/>
              <a:gd name="connsiteY9" fmla="*/ 302195 h 3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397" h="302195">
                <a:moveTo>
                  <a:pt x="224397" y="302195"/>
                </a:moveTo>
                <a:lnTo>
                  <a:pt x="202041" y="291271"/>
                </a:lnTo>
                <a:lnTo>
                  <a:pt x="1565" y="177720"/>
                </a:lnTo>
                <a:lnTo>
                  <a:pt x="0" y="101184"/>
                </a:lnTo>
                <a:lnTo>
                  <a:pt x="7617" y="0"/>
                </a:lnTo>
                <a:lnTo>
                  <a:pt x="148780" y="30087"/>
                </a:lnTo>
                <a:lnTo>
                  <a:pt x="210054" y="112884"/>
                </a:lnTo>
                <a:lnTo>
                  <a:pt x="218060" y="122648"/>
                </a:lnTo>
                <a:lnTo>
                  <a:pt x="220920" y="253310"/>
                </a:lnTo>
                <a:lnTo>
                  <a:pt x="224397" y="3021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7B7017AE-D25C-4DB9-A93A-E8E996485ECB}"/>
              </a:ext>
            </a:extLst>
          </p:cNvPr>
          <p:cNvSpPr/>
          <p:nvPr/>
        </p:nvSpPr>
        <p:spPr>
          <a:xfrm rot="15604671">
            <a:off x="1378651" y="3506910"/>
            <a:ext cx="431804" cy="456287"/>
          </a:xfrm>
          <a:custGeom>
            <a:avLst/>
            <a:gdLst>
              <a:gd name="connsiteX0" fmla="*/ 431804 w 431804"/>
              <a:gd name="connsiteY0" fmla="*/ 3704 h 456287"/>
              <a:gd name="connsiteX1" fmla="*/ 349636 w 431804"/>
              <a:gd name="connsiteY1" fmla="*/ 216665 h 456287"/>
              <a:gd name="connsiteX2" fmla="*/ 269649 w 431804"/>
              <a:gd name="connsiteY2" fmla="*/ 456287 h 456287"/>
              <a:gd name="connsiteX3" fmla="*/ 170115 w 431804"/>
              <a:gd name="connsiteY3" fmla="*/ 445006 h 456287"/>
              <a:gd name="connsiteX4" fmla="*/ 123783 w 431804"/>
              <a:gd name="connsiteY4" fmla="*/ 446045 h 456287"/>
              <a:gd name="connsiteX5" fmla="*/ 122649 w 431804"/>
              <a:gd name="connsiteY5" fmla="*/ 445660 h 456287"/>
              <a:gd name="connsiteX6" fmla="*/ 0 w 431804"/>
              <a:gd name="connsiteY6" fmla="*/ 417192 h 456287"/>
              <a:gd name="connsiteX7" fmla="*/ 73451 w 431804"/>
              <a:gd name="connsiteY7" fmla="*/ 226822 h 456287"/>
              <a:gd name="connsiteX8" fmla="*/ 171934 w 431804"/>
              <a:gd name="connsiteY8" fmla="*/ 4721 h 456287"/>
              <a:gd name="connsiteX9" fmla="*/ 329021 w 431804"/>
              <a:gd name="connsiteY9" fmla="*/ 0 h 456287"/>
              <a:gd name="connsiteX10" fmla="*/ 431804 w 431804"/>
              <a:gd name="connsiteY10" fmla="*/ 3704 h 4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4" h="456287">
                <a:moveTo>
                  <a:pt x="431804" y="3704"/>
                </a:moveTo>
                <a:lnTo>
                  <a:pt x="349636" y="216665"/>
                </a:lnTo>
                <a:lnTo>
                  <a:pt x="269649" y="456287"/>
                </a:lnTo>
                <a:lnTo>
                  <a:pt x="170115" y="445006"/>
                </a:lnTo>
                <a:lnTo>
                  <a:pt x="123783" y="446045"/>
                </a:lnTo>
                <a:lnTo>
                  <a:pt x="122649" y="445660"/>
                </a:lnTo>
                <a:lnTo>
                  <a:pt x="0" y="417192"/>
                </a:lnTo>
                <a:lnTo>
                  <a:pt x="73451" y="226822"/>
                </a:lnTo>
                <a:lnTo>
                  <a:pt x="171934" y="4721"/>
                </a:lnTo>
                <a:lnTo>
                  <a:pt x="329021" y="0"/>
                </a:lnTo>
                <a:lnTo>
                  <a:pt x="431804" y="37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95F25719-E7D2-4F41-B5A3-D12DB5B38BA8}"/>
              </a:ext>
            </a:extLst>
          </p:cNvPr>
          <p:cNvSpPr/>
          <p:nvPr/>
        </p:nvSpPr>
        <p:spPr>
          <a:xfrm rot="15604671">
            <a:off x="3330059" y="3524793"/>
            <a:ext cx="122910" cy="199622"/>
          </a:xfrm>
          <a:custGeom>
            <a:avLst/>
            <a:gdLst>
              <a:gd name="connsiteX0" fmla="*/ 122910 w 122910"/>
              <a:gd name="connsiteY0" fmla="*/ 103386 h 199622"/>
              <a:gd name="connsiteX1" fmla="*/ 59812 w 122910"/>
              <a:gd name="connsiteY1" fmla="*/ 145423 h 199622"/>
              <a:gd name="connsiteX2" fmla="*/ 0 w 122910"/>
              <a:gd name="connsiteY2" fmla="*/ 199622 h 199622"/>
              <a:gd name="connsiteX3" fmla="*/ 7429 w 122910"/>
              <a:gd name="connsiteY3" fmla="*/ 90700 h 199622"/>
              <a:gd name="connsiteX4" fmla="*/ 12475 w 122910"/>
              <a:gd name="connsiteY4" fmla="*/ 45293 h 199622"/>
              <a:gd name="connsiteX5" fmla="*/ 63791 w 122910"/>
              <a:gd name="connsiteY5" fmla="*/ 9046 h 199622"/>
              <a:gd name="connsiteX6" fmla="*/ 79664 w 122910"/>
              <a:gd name="connsiteY6" fmla="*/ 0 h 199622"/>
              <a:gd name="connsiteX7" fmla="*/ 102946 w 122910"/>
              <a:gd name="connsiteY7" fmla="*/ 59766 h 199622"/>
              <a:gd name="connsiteX8" fmla="*/ 122910 w 122910"/>
              <a:gd name="connsiteY8" fmla="*/ 103386 h 1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10" h="199622">
                <a:moveTo>
                  <a:pt x="122910" y="103386"/>
                </a:moveTo>
                <a:lnTo>
                  <a:pt x="59812" y="145423"/>
                </a:lnTo>
                <a:lnTo>
                  <a:pt x="0" y="199622"/>
                </a:lnTo>
                <a:lnTo>
                  <a:pt x="7429" y="90700"/>
                </a:lnTo>
                <a:lnTo>
                  <a:pt x="12475" y="45293"/>
                </a:lnTo>
                <a:lnTo>
                  <a:pt x="63791" y="9046"/>
                </a:lnTo>
                <a:lnTo>
                  <a:pt x="79664" y="0"/>
                </a:lnTo>
                <a:lnTo>
                  <a:pt x="102946" y="59766"/>
                </a:lnTo>
                <a:lnTo>
                  <a:pt x="122910" y="1033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F2558847-B02F-40FB-B4EA-336EBDF09C69}"/>
              </a:ext>
            </a:extLst>
          </p:cNvPr>
          <p:cNvSpPr/>
          <p:nvPr/>
        </p:nvSpPr>
        <p:spPr>
          <a:xfrm rot="15604671">
            <a:off x="3221469" y="3583038"/>
            <a:ext cx="79756" cy="51342"/>
          </a:xfrm>
          <a:custGeom>
            <a:avLst/>
            <a:gdLst>
              <a:gd name="connsiteX0" fmla="*/ 79756 w 79756"/>
              <a:gd name="connsiteY0" fmla="*/ 17288 h 51342"/>
              <a:gd name="connsiteX1" fmla="*/ 20000 w 79756"/>
              <a:gd name="connsiteY1" fmla="*/ 51342 h 51342"/>
              <a:gd name="connsiteX2" fmla="*/ 0 w 79756"/>
              <a:gd name="connsiteY2" fmla="*/ 0 h 51342"/>
              <a:gd name="connsiteX3" fmla="*/ 79756 w 79756"/>
              <a:gd name="connsiteY3" fmla="*/ 17288 h 5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56" h="51342">
                <a:moveTo>
                  <a:pt x="79756" y="17288"/>
                </a:moveTo>
                <a:lnTo>
                  <a:pt x="20000" y="51342"/>
                </a:lnTo>
                <a:lnTo>
                  <a:pt x="0" y="0"/>
                </a:lnTo>
                <a:lnTo>
                  <a:pt x="79756" y="1728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5D326680-3143-4BAC-B0DF-C04683F44089}"/>
              </a:ext>
            </a:extLst>
          </p:cNvPr>
          <p:cNvSpPr/>
          <p:nvPr/>
        </p:nvSpPr>
        <p:spPr>
          <a:xfrm rot="15604671">
            <a:off x="3869177" y="3606831"/>
            <a:ext cx="184625" cy="184329"/>
          </a:xfrm>
          <a:custGeom>
            <a:avLst/>
            <a:gdLst>
              <a:gd name="connsiteX0" fmla="*/ 183881 w 184625"/>
              <a:gd name="connsiteY0" fmla="*/ 184329 h 184329"/>
              <a:gd name="connsiteX1" fmla="*/ 128935 w 184625"/>
              <a:gd name="connsiteY1" fmla="*/ 176101 h 184329"/>
              <a:gd name="connsiteX2" fmla="*/ 116389 w 184625"/>
              <a:gd name="connsiteY2" fmla="*/ 173428 h 184329"/>
              <a:gd name="connsiteX3" fmla="*/ 54196 w 184625"/>
              <a:gd name="connsiteY3" fmla="*/ 89388 h 184329"/>
              <a:gd name="connsiteX4" fmla="*/ 0 w 184625"/>
              <a:gd name="connsiteY4" fmla="*/ 7915 h 184329"/>
              <a:gd name="connsiteX5" fmla="*/ 2376 w 184625"/>
              <a:gd name="connsiteY5" fmla="*/ 0 h 184329"/>
              <a:gd name="connsiteX6" fmla="*/ 184625 w 184625"/>
              <a:gd name="connsiteY6" fmla="*/ 31880 h 184329"/>
              <a:gd name="connsiteX7" fmla="*/ 182483 w 184625"/>
              <a:gd name="connsiteY7" fmla="*/ 120460 h 184329"/>
              <a:gd name="connsiteX8" fmla="*/ 183881 w 184625"/>
              <a:gd name="connsiteY8" fmla="*/ 184329 h 18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25" h="184329">
                <a:moveTo>
                  <a:pt x="183881" y="184329"/>
                </a:moveTo>
                <a:lnTo>
                  <a:pt x="128935" y="176101"/>
                </a:lnTo>
                <a:lnTo>
                  <a:pt x="116389" y="173428"/>
                </a:lnTo>
                <a:lnTo>
                  <a:pt x="54196" y="89388"/>
                </a:lnTo>
                <a:lnTo>
                  <a:pt x="0" y="7915"/>
                </a:lnTo>
                <a:lnTo>
                  <a:pt x="2376" y="0"/>
                </a:lnTo>
                <a:lnTo>
                  <a:pt x="184625" y="31880"/>
                </a:lnTo>
                <a:lnTo>
                  <a:pt x="182483" y="120460"/>
                </a:lnTo>
                <a:lnTo>
                  <a:pt x="183881" y="1843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4F008D7C-B525-48C2-A32F-6FC14DD0F4C9}"/>
              </a:ext>
            </a:extLst>
          </p:cNvPr>
          <p:cNvSpPr/>
          <p:nvPr/>
        </p:nvSpPr>
        <p:spPr>
          <a:xfrm rot="15604671">
            <a:off x="3580108" y="3573109"/>
            <a:ext cx="88237" cy="235931"/>
          </a:xfrm>
          <a:custGeom>
            <a:avLst/>
            <a:gdLst>
              <a:gd name="connsiteX0" fmla="*/ 74203 w 88237"/>
              <a:gd name="connsiteY0" fmla="*/ 235931 h 235931"/>
              <a:gd name="connsiteX1" fmla="*/ 24307 w 88237"/>
              <a:gd name="connsiteY1" fmla="*/ 151950 h 235931"/>
              <a:gd name="connsiteX2" fmla="*/ 0 w 88237"/>
              <a:gd name="connsiteY2" fmla="*/ 105686 h 235931"/>
              <a:gd name="connsiteX3" fmla="*/ 7679 w 88237"/>
              <a:gd name="connsiteY3" fmla="*/ 93070 h 235931"/>
              <a:gd name="connsiteX4" fmla="*/ 72184 w 88237"/>
              <a:gd name="connsiteY4" fmla="*/ 14545 h 235931"/>
              <a:gd name="connsiteX5" fmla="*/ 88237 w 88237"/>
              <a:gd name="connsiteY5" fmla="*/ 0 h 235931"/>
              <a:gd name="connsiteX6" fmla="*/ 75334 w 88237"/>
              <a:gd name="connsiteY6" fmla="*/ 189158 h 235931"/>
              <a:gd name="connsiteX7" fmla="*/ 74203 w 88237"/>
              <a:gd name="connsiteY7" fmla="*/ 235931 h 23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237" h="235931">
                <a:moveTo>
                  <a:pt x="74203" y="235931"/>
                </a:moveTo>
                <a:lnTo>
                  <a:pt x="24307" y="151950"/>
                </a:lnTo>
                <a:lnTo>
                  <a:pt x="0" y="105686"/>
                </a:lnTo>
                <a:lnTo>
                  <a:pt x="7679" y="93070"/>
                </a:lnTo>
                <a:cubicBezTo>
                  <a:pt x="27294" y="65364"/>
                  <a:pt x="48792" y="39140"/>
                  <a:pt x="72184" y="14545"/>
                </a:cubicBezTo>
                <a:lnTo>
                  <a:pt x="88237" y="0"/>
                </a:lnTo>
                <a:lnTo>
                  <a:pt x="75334" y="189158"/>
                </a:lnTo>
                <a:lnTo>
                  <a:pt x="74203" y="2359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0E53AD84-8687-4D8B-9FA7-E81E00675A2D}"/>
              </a:ext>
            </a:extLst>
          </p:cNvPr>
          <p:cNvSpPr/>
          <p:nvPr/>
        </p:nvSpPr>
        <p:spPr>
          <a:xfrm rot="15604671">
            <a:off x="1794427" y="3665111"/>
            <a:ext cx="369584" cy="295252"/>
          </a:xfrm>
          <a:custGeom>
            <a:avLst/>
            <a:gdLst>
              <a:gd name="connsiteX0" fmla="*/ 369584 w 369584"/>
              <a:gd name="connsiteY0" fmla="*/ 45742 h 295252"/>
              <a:gd name="connsiteX1" fmla="*/ 361467 w 369584"/>
              <a:gd name="connsiteY1" fmla="*/ 74160 h 295252"/>
              <a:gd name="connsiteX2" fmla="*/ 295027 w 369584"/>
              <a:gd name="connsiteY2" fmla="*/ 99258 h 295252"/>
              <a:gd name="connsiteX3" fmla="*/ 208054 w 369584"/>
              <a:gd name="connsiteY3" fmla="*/ 153747 h 295252"/>
              <a:gd name="connsiteX4" fmla="*/ 133961 w 369584"/>
              <a:gd name="connsiteY4" fmla="*/ 224765 h 295252"/>
              <a:gd name="connsiteX5" fmla="*/ 94773 w 369584"/>
              <a:gd name="connsiteY5" fmla="*/ 281062 h 295252"/>
              <a:gd name="connsiteX6" fmla="*/ 0 w 369584"/>
              <a:gd name="connsiteY6" fmla="*/ 295252 h 295252"/>
              <a:gd name="connsiteX7" fmla="*/ 85701 w 369584"/>
              <a:gd name="connsiteY7" fmla="*/ 38514 h 295252"/>
              <a:gd name="connsiteX8" fmla="*/ 94862 w 369584"/>
              <a:gd name="connsiteY8" fmla="*/ 14771 h 295252"/>
              <a:gd name="connsiteX9" fmla="*/ 167499 w 369584"/>
              <a:gd name="connsiteY9" fmla="*/ 1523 h 295252"/>
              <a:gd name="connsiteX10" fmla="*/ 235477 w 369584"/>
              <a:gd name="connsiteY10" fmla="*/ 0 h 295252"/>
              <a:gd name="connsiteX11" fmla="*/ 366785 w 369584"/>
              <a:gd name="connsiteY11" fmla="*/ 44517 h 295252"/>
              <a:gd name="connsiteX12" fmla="*/ 369584 w 369584"/>
              <a:gd name="connsiteY12" fmla="*/ 45742 h 2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584" h="295252">
                <a:moveTo>
                  <a:pt x="369584" y="45742"/>
                </a:moveTo>
                <a:lnTo>
                  <a:pt x="361467" y="74160"/>
                </a:lnTo>
                <a:lnTo>
                  <a:pt x="295027" y="99258"/>
                </a:lnTo>
                <a:cubicBezTo>
                  <a:pt x="264290" y="114426"/>
                  <a:pt x="235242" y="132561"/>
                  <a:pt x="208054" y="153747"/>
                </a:cubicBezTo>
                <a:cubicBezTo>
                  <a:pt x="180866" y="174932"/>
                  <a:pt x="156181" y="198667"/>
                  <a:pt x="133961" y="224765"/>
                </a:cubicBezTo>
                <a:lnTo>
                  <a:pt x="94773" y="281062"/>
                </a:lnTo>
                <a:lnTo>
                  <a:pt x="0" y="295252"/>
                </a:lnTo>
                <a:lnTo>
                  <a:pt x="85701" y="38514"/>
                </a:lnTo>
                <a:lnTo>
                  <a:pt x="94862" y="14771"/>
                </a:lnTo>
                <a:lnTo>
                  <a:pt x="167499" y="1523"/>
                </a:lnTo>
                <a:lnTo>
                  <a:pt x="235477" y="0"/>
                </a:lnTo>
                <a:lnTo>
                  <a:pt x="366785" y="44517"/>
                </a:lnTo>
                <a:lnTo>
                  <a:pt x="369584" y="4574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E76F6687-4291-4CCC-90FE-4F8AEF06C684}"/>
              </a:ext>
            </a:extLst>
          </p:cNvPr>
          <p:cNvSpPr/>
          <p:nvPr/>
        </p:nvSpPr>
        <p:spPr>
          <a:xfrm rot="15604671">
            <a:off x="3190648" y="3638391"/>
            <a:ext cx="35594" cy="76245"/>
          </a:xfrm>
          <a:custGeom>
            <a:avLst/>
            <a:gdLst>
              <a:gd name="connsiteX0" fmla="*/ 35594 w 35594"/>
              <a:gd name="connsiteY0" fmla="*/ 76245 h 76245"/>
              <a:gd name="connsiteX1" fmla="*/ 0 w 35594"/>
              <a:gd name="connsiteY1" fmla="*/ 68530 h 76245"/>
              <a:gd name="connsiteX2" fmla="*/ 7614 w 35594"/>
              <a:gd name="connsiteY2" fmla="*/ 0 h 76245"/>
              <a:gd name="connsiteX3" fmla="*/ 15486 w 35594"/>
              <a:gd name="connsiteY3" fmla="*/ 24628 h 76245"/>
              <a:gd name="connsiteX4" fmla="*/ 35594 w 35594"/>
              <a:gd name="connsiteY4" fmla="*/ 76245 h 7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4" h="76245">
                <a:moveTo>
                  <a:pt x="35594" y="76245"/>
                </a:moveTo>
                <a:lnTo>
                  <a:pt x="0" y="68530"/>
                </a:lnTo>
                <a:lnTo>
                  <a:pt x="7614" y="0"/>
                </a:lnTo>
                <a:lnTo>
                  <a:pt x="15486" y="24628"/>
                </a:lnTo>
                <a:lnTo>
                  <a:pt x="35594" y="762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3CD71E28-B7BF-41CD-A174-FA1A65E2F875}"/>
              </a:ext>
            </a:extLst>
          </p:cNvPr>
          <p:cNvSpPr/>
          <p:nvPr/>
        </p:nvSpPr>
        <p:spPr>
          <a:xfrm rot="15604671">
            <a:off x="2465390" y="3197145"/>
            <a:ext cx="328880" cy="1085523"/>
          </a:xfrm>
          <a:custGeom>
            <a:avLst/>
            <a:gdLst>
              <a:gd name="connsiteX0" fmla="*/ 328880 w 328880"/>
              <a:gd name="connsiteY0" fmla="*/ 0 h 1085523"/>
              <a:gd name="connsiteX1" fmla="*/ 308076 w 328880"/>
              <a:gd name="connsiteY1" fmla="*/ 72829 h 1085523"/>
              <a:gd name="connsiteX2" fmla="*/ 174963 w 328880"/>
              <a:gd name="connsiteY2" fmla="*/ 683868 h 1085523"/>
              <a:gd name="connsiteX3" fmla="*/ 126808 w 328880"/>
              <a:gd name="connsiteY3" fmla="*/ 997255 h 1085523"/>
              <a:gd name="connsiteX4" fmla="*/ 117000 w 328880"/>
              <a:gd name="connsiteY4" fmla="*/ 1085523 h 1085523"/>
              <a:gd name="connsiteX5" fmla="*/ 74190 w 328880"/>
              <a:gd name="connsiteY5" fmla="*/ 951586 h 1085523"/>
              <a:gd name="connsiteX6" fmla="*/ 94667 w 328880"/>
              <a:gd name="connsiteY6" fmla="*/ 51668 h 1085523"/>
              <a:gd name="connsiteX7" fmla="*/ 114785 w 328880"/>
              <a:gd name="connsiteY7" fmla="*/ 22768 h 1085523"/>
              <a:gd name="connsiteX8" fmla="*/ 176240 w 328880"/>
              <a:gd name="connsiteY8" fmla="*/ 13566 h 1085523"/>
              <a:gd name="connsiteX9" fmla="*/ 328880 w 328880"/>
              <a:gd name="connsiteY9" fmla="*/ 0 h 108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880" h="1085523">
                <a:moveTo>
                  <a:pt x="328880" y="0"/>
                </a:moveTo>
                <a:lnTo>
                  <a:pt x="308076" y="72829"/>
                </a:lnTo>
                <a:cubicBezTo>
                  <a:pt x="256614" y="268719"/>
                  <a:pt x="211844" y="473032"/>
                  <a:pt x="174963" y="683868"/>
                </a:cubicBezTo>
                <a:cubicBezTo>
                  <a:pt x="156523" y="789286"/>
                  <a:pt x="140491" y="893840"/>
                  <a:pt x="126808" y="997255"/>
                </a:cubicBezTo>
                <a:lnTo>
                  <a:pt x="117000" y="1085523"/>
                </a:lnTo>
                <a:lnTo>
                  <a:pt x="74190" y="951586"/>
                </a:lnTo>
                <a:cubicBezTo>
                  <a:pt x="-29061" y="587325"/>
                  <a:pt x="-26638" y="266141"/>
                  <a:pt x="94667" y="51668"/>
                </a:cubicBezTo>
                <a:lnTo>
                  <a:pt x="114785" y="22768"/>
                </a:lnTo>
                <a:lnTo>
                  <a:pt x="176240" y="13566"/>
                </a:lnTo>
                <a:lnTo>
                  <a:pt x="32888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A1C6C4C8-6F17-4FED-B5AF-16D813B39071}"/>
              </a:ext>
            </a:extLst>
          </p:cNvPr>
          <p:cNvSpPr/>
          <p:nvPr/>
        </p:nvSpPr>
        <p:spPr>
          <a:xfrm rot="15604671">
            <a:off x="3215998" y="3675691"/>
            <a:ext cx="298949" cy="286330"/>
          </a:xfrm>
          <a:custGeom>
            <a:avLst/>
            <a:gdLst>
              <a:gd name="connsiteX0" fmla="*/ 287354 w 298949"/>
              <a:gd name="connsiteY0" fmla="*/ 147771 h 286330"/>
              <a:gd name="connsiteX1" fmla="*/ 234191 w 298949"/>
              <a:gd name="connsiteY1" fmla="*/ 185321 h 286330"/>
              <a:gd name="connsiteX2" fmla="*/ 140145 w 298949"/>
              <a:gd name="connsiteY2" fmla="*/ 267481 h 286330"/>
              <a:gd name="connsiteX3" fmla="*/ 122831 w 298949"/>
              <a:gd name="connsiteY3" fmla="*/ 286330 h 286330"/>
              <a:gd name="connsiteX4" fmla="*/ 46967 w 298949"/>
              <a:gd name="connsiteY4" fmla="*/ 120566 h 286330"/>
              <a:gd name="connsiteX5" fmla="*/ 0 w 298949"/>
              <a:gd name="connsiteY5" fmla="*/ 0 h 286330"/>
              <a:gd name="connsiteX6" fmla="*/ 30877 w 298949"/>
              <a:gd name="connsiteY6" fmla="*/ 1606 h 286330"/>
              <a:gd name="connsiteX7" fmla="*/ 226990 w 298949"/>
              <a:gd name="connsiteY7" fmla="*/ 27824 h 286330"/>
              <a:gd name="connsiteX8" fmla="*/ 298949 w 298949"/>
              <a:gd name="connsiteY8" fmla="*/ 43421 h 286330"/>
              <a:gd name="connsiteX9" fmla="*/ 287354 w 298949"/>
              <a:gd name="connsiteY9" fmla="*/ 147771 h 28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949" h="286330">
                <a:moveTo>
                  <a:pt x="287354" y="147771"/>
                </a:moveTo>
                <a:lnTo>
                  <a:pt x="234191" y="185321"/>
                </a:lnTo>
                <a:cubicBezTo>
                  <a:pt x="201055" y="211339"/>
                  <a:pt x="169658" y="238750"/>
                  <a:pt x="140145" y="267481"/>
                </a:cubicBezTo>
                <a:lnTo>
                  <a:pt x="122831" y="286330"/>
                </a:lnTo>
                <a:lnTo>
                  <a:pt x="46967" y="120566"/>
                </a:lnTo>
                <a:lnTo>
                  <a:pt x="0" y="0"/>
                </a:lnTo>
                <a:lnTo>
                  <a:pt x="30877" y="1606"/>
                </a:lnTo>
                <a:cubicBezTo>
                  <a:pt x="95814" y="7617"/>
                  <a:pt x="161246" y="16323"/>
                  <a:pt x="226990" y="27824"/>
                </a:cubicBezTo>
                <a:lnTo>
                  <a:pt x="298949" y="43421"/>
                </a:lnTo>
                <a:lnTo>
                  <a:pt x="287354" y="1477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11F95B25-22FE-4CA4-AE19-9F109D6C58E7}"/>
              </a:ext>
            </a:extLst>
          </p:cNvPr>
          <p:cNvSpPr/>
          <p:nvPr/>
        </p:nvSpPr>
        <p:spPr>
          <a:xfrm rot="15604671">
            <a:off x="4214194" y="3623059"/>
            <a:ext cx="203763" cy="400551"/>
          </a:xfrm>
          <a:custGeom>
            <a:avLst/>
            <a:gdLst>
              <a:gd name="connsiteX0" fmla="*/ 203763 w 203763"/>
              <a:gd name="connsiteY0" fmla="*/ 400551 h 400551"/>
              <a:gd name="connsiteX1" fmla="*/ 15722 w 203763"/>
              <a:gd name="connsiteY1" fmla="*/ 367658 h 400551"/>
              <a:gd name="connsiteX2" fmla="*/ 3420 w 203763"/>
              <a:gd name="connsiteY2" fmla="*/ 324850 h 400551"/>
              <a:gd name="connsiteX3" fmla="*/ 0 w 203763"/>
              <a:gd name="connsiteY3" fmla="*/ 168607 h 400551"/>
              <a:gd name="connsiteX4" fmla="*/ 4076 w 203763"/>
              <a:gd name="connsiteY4" fmla="*/ 0 h 400551"/>
              <a:gd name="connsiteX5" fmla="*/ 139310 w 203763"/>
              <a:gd name="connsiteY5" fmla="*/ 88282 h 400551"/>
              <a:gd name="connsiteX6" fmla="*/ 162320 w 203763"/>
              <a:gd name="connsiteY6" fmla="*/ 101314 h 400551"/>
              <a:gd name="connsiteX7" fmla="*/ 163178 w 203763"/>
              <a:gd name="connsiteY7" fmla="*/ 143255 h 400551"/>
              <a:gd name="connsiteX8" fmla="*/ 200814 w 203763"/>
              <a:gd name="connsiteY8" fmla="*/ 389931 h 400551"/>
              <a:gd name="connsiteX9" fmla="*/ 203763 w 203763"/>
              <a:gd name="connsiteY9" fmla="*/ 400551 h 4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63" h="400551">
                <a:moveTo>
                  <a:pt x="203763" y="400551"/>
                </a:moveTo>
                <a:lnTo>
                  <a:pt x="15722" y="367658"/>
                </a:lnTo>
                <a:lnTo>
                  <a:pt x="3420" y="324850"/>
                </a:lnTo>
                <a:lnTo>
                  <a:pt x="0" y="168607"/>
                </a:lnTo>
                <a:lnTo>
                  <a:pt x="4076" y="0"/>
                </a:lnTo>
                <a:lnTo>
                  <a:pt x="139310" y="88282"/>
                </a:lnTo>
                <a:lnTo>
                  <a:pt x="162320" y="101314"/>
                </a:lnTo>
                <a:lnTo>
                  <a:pt x="163178" y="143255"/>
                </a:lnTo>
                <a:cubicBezTo>
                  <a:pt x="168449" y="223519"/>
                  <a:pt x="181021" y="306140"/>
                  <a:pt x="200814" y="389931"/>
                </a:cubicBezTo>
                <a:lnTo>
                  <a:pt x="203763" y="40055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0ACE3B68-4391-4807-B2C1-2AC1B9C874FC}"/>
              </a:ext>
            </a:extLst>
          </p:cNvPr>
          <p:cNvSpPr/>
          <p:nvPr/>
        </p:nvSpPr>
        <p:spPr>
          <a:xfrm rot="15604671">
            <a:off x="3591651" y="3648611"/>
            <a:ext cx="221988" cy="372425"/>
          </a:xfrm>
          <a:custGeom>
            <a:avLst/>
            <a:gdLst>
              <a:gd name="connsiteX0" fmla="*/ 221988 w 221988"/>
              <a:gd name="connsiteY0" fmla="*/ 121456 h 372425"/>
              <a:gd name="connsiteX1" fmla="*/ 176462 w 221988"/>
              <a:gd name="connsiteY1" fmla="*/ 196252 h 372425"/>
              <a:gd name="connsiteX2" fmla="*/ 134501 w 221988"/>
              <a:gd name="connsiteY2" fmla="*/ 291661 h 372425"/>
              <a:gd name="connsiteX3" fmla="*/ 110253 w 221988"/>
              <a:gd name="connsiteY3" fmla="*/ 372425 h 372425"/>
              <a:gd name="connsiteX4" fmla="*/ 101605 w 221988"/>
              <a:gd name="connsiteY4" fmla="*/ 370912 h 372425"/>
              <a:gd name="connsiteX5" fmla="*/ 50159 w 221988"/>
              <a:gd name="connsiteY5" fmla="*/ 293573 h 372425"/>
              <a:gd name="connsiteX6" fmla="*/ 0 w 221988"/>
              <a:gd name="connsiteY6" fmla="*/ 209149 h 372425"/>
              <a:gd name="connsiteX7" fmla="*/ 22200 w 221988"/>
              <a:gd name="connsiteY7" fmla="*/ 168770 h 372425"/>
              <a:gd name="connsiteX8" fmla="*/ 92752 w 221988"/>
              <a:gd name="connsiteY8" fmla="*/ 71227 h 372425"/>
              <a:gd name="connsiteX9" fmla="*/ 158177 w 221988"/>
              <a:gd name="connsiteY9" fmla="*/ 0 h 372425"/>
              <a:gd name="connsiteX10" fmla="*/ 158181 w 221988"/>
              <a:gd name="connsiteY10" fmla="*/ 10 h 372425"/>
              <a:gd name="connsiteX11" fmla="*/ 221988 w 221988"/>
              <a:gd name="connsiteY11" fmla="*/ 121456 h 3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988" h="372425">
                <a:moveTo>
                  <a:pt x="221988" y="121456"/>
                </a:moveTo>
                <a:lnTo>
                  <a:pt x="176462" y="196252"/>
                </a:lnTo>
                <a:cubicBezTo>
                  <a:pt x="160605" y="226772"/>
                  <a:pt x="146621" y="258625"/>
                  <a:pt x="134501" y="291661"/>
                </a:cubicBezTo>
                <a:lnTo>
                  <a:pt x="110253" y="372425"/>
                </a:lnTo>
                <a:lnTo>
                  <a:pt x="101605" y="370912"/>
                </a:lnTo>
                <a:lnTo>
                  <a:pt x="50159" y="293573"/>
                </a:lnTo>
                <a:lnTo>
                  <a:pt x="0" y="209149"/>
                </a:lnTo>
                <a:lnTo>
                  <a:pt x="22200" y="168770"/>
                </a:lnTo>
                <a:cubicBezTo>
                  <a:pt x="43589" y="135060"/>
                  <a:pt x="67155" y="102521"/>
                  <a:pt x="92752" y="71227"/>
                </a:cubicBezTo>
                <a:lnTo>
                  <a:pt x="158177" y="0"/>
                </a:lnTo>
                <a:lnTo>
                  <a:pt x="158181" y="10"/>
                </a:lnTo>
                <a:lnTo>
                  <a:pt x="221988" y="1214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D9B3F0D-4B4D-4B57-B9F1-76C0121D92A5}"/>
              </a:ext>
            </a:extLst>
          </p:cNvPr>
          <p:cNvSpPr/>
          <p:nvPr/>
        </p:nvSpPr>
        <p:spPr>
          <a:xfrm rot="15604671">
            <a:off x="3865364" y="3800912"/>
            <a:ext cx="186009" cy="173523"/>
          </a:xfrm>
          <a:custGeom>
            <a:avLst/>
            <a:gdLst>
              <a:gd name="connsiteX0" fmla="*/ 186009 w 186009"/>
              <a:gd name="connsiteY0" fmla="*/ 38097 h 173523"/>
              <a:gd name="connsiteX1" fmla="*/ 181855 w 186009"/>
              <a:gd name="connsiteY1" fmla="*/ 51932 h 173523"/>
              <a:gd name="connsiteX2" fmla="*/ 162204 w 186009"/>
              <a:gd name="connsiteY2" fmla="*/ 160658 h 173523"/>
              <a:gd name="connsiteX3" fmla="*/ 161235 w 186009"/>
              <a:gd name="connsiteY3" fmla="*/ 173523 h 173523"/>
              <a:gd name="connsiteX4" fmla="*/ 157394 w 186009"/>
              <a:gd name="connsiteY4" fmla="*/ 172705 h 173523"/>
              <a:gd name="connsiteX5" fmla="*/ 7495 w 186009"/>
              <a:gd name="connsiteY5" fmla="*/ 130656 h 173523"/>
              <a:gd name="connsiteX6" fmla="*/ 0 w 186009"/>
              <a:gd name="connsiteY6" fmla="*/ 128004 h 173523"/>
              <a:gd name="connsiteX7" fmla="*/ 7232 w 186009"/>
              <a:gd name="connsiteY7" fmla="*/ 21984 h 173523"/>
              <a:gd name="connsiteX8" fmla="*/ 15845 w 186009"/>
              <a:gd name="connsiteY8" fmla="*/ 0 h 173523"/>
              <a:gd name="connsiteX9" fmla="*/ 179737 w 186009"/>
              <a:gd name="connsiteY9" fmla="*/ 28669 h 173523"/>
              <a:gd name="connsiteX10" fmla="*/ 186009 w 186009"/>
              <a:gd name="connsiteY10" fmla="*/ 38097 h 1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009" h="173523">
                <a:moveTo>
                  <a:pt x="186009" y="38097"/>
                </a:moveTo>
                <a:lnTo>
                  <a:pt x="181855" y="51932"/>
                </a:lnTo>
                <a:cubicBezTo>
                  <a:pt x="173454" y="87188"/>
                  <a:pt x="166906" y="123480"/>
                  <a:pt x="162204" y="160658"/>
                </a:cubicBezTo>
                <a:lnTo>
                  <a:pt x="161235" y="173523"/>
                </a:lnTo>
                <a:lnTo>
                  <a:pt x="157394" y="172705"/>
                </a:lnTo>
                <a:cubicBezTo>
                  <a:pt x="106105" y="160072"/>
                  <a:pt x="56090" y="146028"/>
                  <a:pt x="7495" y="130656"/>
                </a:cubicBezTo>
                <a:lnTo>
                  <a:pt x="0" y="128004"/>
                </a:lnTo>
                <a:lnTo>
                  <a:pt x="7232" y="21984"/>
                </a:lnTo>
                <a:lnTo>
                  <a:pt x="15845" y="0"/>
                </a:lnTo>
                <a:lnTo>
                  <a:pt x="179737" y="28669"/>
                </a:lnTo>
                <a:lnTo>
                  <a:pt x="186009" y="380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00F9187C-E9C7-4F7A-A244-8FCA2A58FE6B}"/>
              </a:ext>
            </a:extLst>
          </p:cNvPr>
          <p:cNvSpPr/>
          <p:nvPr/>
        </p:nvSpPr>
        <p:spPr>
          <a:xfrm rot="15604671">
            <a:off x="3993355" y="3851137"/>
            <a:ext cx="455070" cy="637773"/>
          </a:xfrm>
          <a:custGeom>
            <a:avLst/>
            <a:gdLst>
              <a:gd name="connsiteX0" fmla="*/ 455070 w 455070"/>
              <a:gd name="connsiteY0" fmla="*/ 637773 h 637773"/>
              <a:gd name="connsiteX1" fmla="*/ 0 w 455070"/>
              <a:gd name="connsiteY1" fmla="*/ 558169 h 637773"/>
              <a:gd name="connsiteX2" fmla="*/ 97638 w 455070"/>
              <a:gd name="connsiteY2" fmla="*/ 0 h 637773"/>
              <a:gd name="connsiteX3" fmla="*/ 191210 w 455070"/>
              <a:gd name="connsiteY3" fmla="*/ 81178 h 637773"/>
              <a:gd name="connsiteX4" fmla="*/ 382263 w 455070"/>
              <a:gd name="connsiteY4" fmla="*/ 224737 h 637773"/>
              <a:gd name="connsiteX5" fmla="*/ 421177 w 455070"/>
              <a:gd name="connsiteY5" fmla="*/ 250140 h 637773"/>
              <a:gd name="connsiteX6" fmla="*/ 415684 w 455070"/>
              <a:gd name="connsiteY6" fmla="*/ 301717 h 637773"/>
              <a:gd name="connsiteX7" fmla="*/ 437493 w 455070"/>
              <a:gd name="connsiteY7" fmla="*/ 538905 h 637773"/>
              <a:gd name="connsiteX8" fmla="*/ 454177 w 455070"/>
              <a:gd name="connsiteY8" fmla="*/ 596961 h 637773"/>
              <a:gd name="connsiteX9" fmla="*/ 455070 w 455070"/>
              <a:gd name="connsiteY9" fmla="*/ 637773 h 63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5070" h="637773">
                <a:moveTo>
                  <a:pt x="455070" y="637773"/>
                </a:moveTo>
                <a:lnTo>
                  <a:pt x="0" y="558169"/>
                </a:lnTo>
                <a:lnTo>
                  <a:pt x="97638" y="0"/>
                </a:lnTo>
                <a:lnTo>
                  <a:pt x="191210" y="81178"/>
                </a:lnTo>
                <a:cubicBezTo>
                  <a:pt x="251983" y="130218"/>
                  <a:pt x="315727" y="178135"/>
                  <a:pt x="382263" y="224737"/>
                </a:cubicBezTo>
                <a:lnTo>
                  <a:pt x="421177" y="250140"/>
                </a:lnTo>
                <a:lnTo>
                  <a:pt x="415684" y="301717"/>
                </a:lnTo>
                <a:cubicBezTo>
                  <a:pt x="412573" y="381586"/>
                  <a:pt x="420142" y="460968"/>
                  <a:pt x="437493" y="538905"/>
                </a:cubicBezTo>
                <a:lnTo>
                  <a:pt x="454177" y="596961"/>
                </a:lnTo>
                <a:lnTo>
                  <a:pt x="455070" y="63777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0AD50A4C-0A01-42CA-9DDC-AD148379CAD2}"/>
              </a:ext>
            </a:extLst>
          </p:cNvPr>
          <p:cNvSpPr/>
          <p:nvPr/>
        </p:nvSpPr>
        <p:spPr>
          <a:xfrm rot="15604671">
            <a:off x="1763236" y="3964449"/>
            <a:ext cx="748915" cy="549839"/>
          </a:xfrm>
          <a:custGeom>
            <a:avLst/>
            <a:gdLst>
              <a:gd name="connsiteX0" fmla="*/ 748915 w 748915"/>
              <a:gd name="connsiteY0" fmla="*/ 15849 h 549839"/>
              <a:gd name="connsiteX1" fmla="*/ 732083 w 748915"/>
              <a:gd name="connsiteY1" fmla="*/ 59473 h 549839"/>
              <a:gd name="connsiteX2" fmla="*/ 698499 w 748915"/>
              <a:gd name="connsiteY2" fmla="*/ 65599 h 549839"/>
              <a:gd name="connsiteX3" fmla="*/ 514417 w 748915"/>
              <a:gd name="connsiteY3" fmla="*/ 156771 h 549839"/>
              <a:gd name="connsiteX4" fmla="*/ 336270 w 748915"/>
              <a:gd name="connsiteY4" fmla="*/ 411251 h 549839"/>
              <a:gd name="connsiteX5" fmla="*/ 335837 w 748915"/>
              <a:gd name="connsiteY5" fmla="*/ 412819 h 549839"/>
              <a:gd name="connsiteX6" fmla="*/ 321662 w 748915"/>
              <a:gd name="connsiteY6" fmla="*/ 416795 h 549839"/>
              <a:gd name="connsiteX7" fmla="*/ 48265 w 748915"/>
              <a:gd name="connsiteY7" fmla="*/ 524296 h 549839"/>
              <a:gd name="connsiteX8" fmla="*/ 0 w 748915"/>
              <a:gd name="connsiteY8" fmla="*/ 549839 h 549839"/>
              <a:gd name="connsiteX9" fmla="*/ 9582 w 748915"/>
              <a:gd name="connsiteY9" fmla="*/ 478791 h 549839"/>
              <a:gd name="connsiteX10" fmla="*/ 218151 w 748915"/>
              <a:gd name="connsiteY10" fmla="*/ 114092 h 549839"/>
              <a:gd name="connsiteX11" fmla="*/ 744142 w 748915"/>
              <a:gd name="connsiteY11" fmla="*/ 14741 h 549839"/>
              <a:gd name="connsiteX12" fmla="*/ 748915 w 748915"/>
              <a:gd name="connsiteY12" fmla="*/ 15849 h 54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8915" h="549839">
                <a:moveTo>
                  <a:pt x="748915" y="15849"/>
                </a:moveTo>
                <a:lnTo>
                  <a:pt x="732083" y="59473"/>
                </a:lnTo>
                <a:lnTo>
                  <a:pt x="698499" y="65599"/>
                </a:lnTo>
                <a:cubicBezTo>
                  <a:pt x="630608" y="84230"/>
                  <a:pt x="568793" y="114400"/>
                  <a:pt x="514417" y="156771"/>
                </a:cubicBezTo>
                <a:cubicBezTo>
                  <a:pt x="432852" y="220328"/>
                  <a:pt x="373817" y="306825"/>
                  <a:pt x="336270" y="411251"/>
                </a:cubicBezTo>
                <a:lnTo>
                  <a:pt x="335837" y="412819"/>
                </a:lnTo>
                <a:lnTo>
                  <a:pt x="321662" y="416795"/>
                </a:lnTo>
                <a:cubicBezTo>
                  <a:pt x="224472" y="447539"/>
                  <a:pt x="132956" y="483596"/>
                  <a:pt x="48265" y="524296"/>
                </a:cubicBezTo>
                <a:lnTo>
                  <a:pt x="0" y="549839"/>
                </a:lnTo>
                <a:lnTo>
                  <a:pt x="9582" y="478791"/>
                </a:lnTo>
                <a:cubicBezTo>
                  <a:pt x="40696" y="324359"/>
                  <a:pt x="109398" y="198835"/>
                  <a:pt x="218151" y="114092"/>
                </a:cubicBezTo>
                <a:cubicBezTo>
                  <a:pt x="354091" y="8164"/>
                  <a:pt x="536525" y="-21508"/>
                  <a:pt x="744142" y="14741"/>
                </a:cubicBezTo>
                <a:lnTo>
                  <a:pt x="748915" y="158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FADD80B1-2C58-417D-A95A-48F56ADA5574}"/>
              </a:ext>
            </a:extLst>
          </p:cNvPr>
          <p:cNvSpPr/>
          <p:nvPr/>
        </p:nvSpPr>
        <p:spPr>
          <a:xfrm rot="15604671">
            <a:off x="3737884" y="3859910"/>
            <a:ext cx="69316" cy="221100"/>
          </a:xfrm>
          <a:custGeom>
            <a:avLst/>
            <a:gdLst>
              <a:gd name="connsiteX0" fmla="*/ 69316 w 69316"/>
              <a:gd name="connsiteY0" fmla="*/ 88006 h 221100"/>
              <a:gd name="connsiteX1" fmla="*/ 34029 w 69316"/>
              <a:gd name="connsiteY1" fmla="*/ 152190 h 221100"/>
              <a:gd name="connsiteX2" fmla="*/ 7029 w 69316"/>
              <a:gd name="connsiteY2" fmla="*/ 221100 h 221100"/>
              <a:gd name="connsiteX3" fmla="*/ 0 w 69316"/>
              <a:gd name="connsiteY3" fmla="*/ 219871 h 221100"/>
              <a:gd name="connsiteX4" fmla="*/ 11341 w 69316"/>
              <a:gd name="connsiteY4" fmla="*/ 53599 h 221100"/>
              <a:gd name="connsiteX5" fmla="*/ 17297 w 69316"/>
              <a:gd name="connsiteY5" fmla="*/ 0 h 221100"/>
              <a:gd name="connsiteX6" fmla="*/ 19345 w 69316"/>
              <a:gd name="connsiteY6" fmla="*/ 3898 h 221100"/>
              <a:gd name="connsiteX7" fmla="*/ 69316 w 69316"/>
              <a:gd name="connsiteY7" fmla="*/ 88006 h 22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16" h="221100">
                <a:moveTo>
                  <a:pt x="69316" y="88006"/>
                </a:moveTo>
                <a:lnTo>
                  <a:pt x="34029" y="152190"/>
                </a:lnTo>
                <a:lnTo>
                  <a:pt x="7029" y="221100"/>
                </a:lnTo>
                <a:lnTo>
                  <a:pt x="0" y="219871"/>
                </a:lnTo>
                <a:lnTo>
                  <a:pt x="11341" y="53599"/>
                </a:lnTo>
                <a:lnTo>
                  <a:pt x="17297" y="0"/>
                </a:lnTo>
                <a:lnTo>
                  <a:pt x="19345" y="3898"/>
                </a:lnTo>
                <a:lnTo>
                  <a:pt x="69316" y="88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683A7626-6EA5-4D3C-9BC2-30E6CAAF4018}"/>
              </a:ext>
            </a:extLst>
          </p:cNvPr>
          <p:cNvSpPr/>
          <p:nvPr/>
        </p:nvSpPr>
        <p:spPr>
          <a:xfrm rot="15604671">
            <a:off x="4056394" y="3915872"/>
            <a:ext cx="36717" cy="128993"/>
          </a:xfrm>
          <a:custGeom>
            <a:avLst/>
            <a:gdLst>
              <a:gd name="connsiteX0" fmla="*/ 33656 w 36717"/>
              <a:gd name="connsiteY0" fmla="*/ 128993 h 128993"/>
              <a:gd name="connsiteX1" fmla="*/ 0 w 36717"/>
              <a:gd name="connsiteY1" fmla="*/ 107022 h 128993"/>
              <a:gd name="connsiteX2" fmla="*/ 7293 w 36717"/>
              <a:gd name="connsiteY2" fmla="*/ 38551 h 128993"/>
              <a:gd name="connsiteX3" fmla="*/ 16737 w 36717"/>
              <a:gd name="connsiteY3" fmla="*/ 0 h 128993"/>
              <a:gd name="connsiteX4" fmla="*/ 36717 w 36717"/>
              <a:gd name="connsiteY4" fmla="*/ 7068 h 128993"/>
              <a:gd name="connsiteX5" fmla="*/ 36542 w 36717"/>
              <a:gd name="connsiteY5" fmla="*/ 9643 h 128993"/>
              <a:gd name="connsiteX6" fmla="*/ 33656 w 36717"/>
              <a:gd name="connsiteY6" fmla="*/ 128993 h 12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7" h="128993">
                <a:moveTo>
                  <a:pt x="33656" y="128993"/>
                </a:moveTo>
                <a:lnTo>
                  <a:pt x="0" y="107022"/>
                </a:lnTo>
                <a:lnTo>
                  <a:pt x="7293" y="38551"/>
                </a:lnTo>
                <a:lnTo>
                  <a:pt x="16737" y="0"/>
                </a:lnTo>
                <a:lnTo>
                  <a:pt x="36717" y="7068"/>
                </a:lnTo>
                <a:lnTo>
                  <a:pt x="36542" y="9643"/>
                </a:lnTo>
                <a:lnTo>
                  <a:pt x="33656" y="128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47737AD7-6BBB-4BE5-8B7C-2CD3D43F8828}"/>
              </a:ext>
            </a:extLst>
          </p:cNvPr>
          <p:cNvSpPr/>
          <p:nvPr/>
        </p:nvSpPr>
        <p:spPr>
          <a:xfrm rot="15604671">
            <a:off x="2506189" y="3553133"/>
            <a:ext cx="350870" cy="1004864"/>
          </a:xfrm>
          <a:custGeom>
            <a:avLst/>
            <a:gdLst>
              <a:gd name="connsiteX0" fmla="*/ 350870 w 350870"/>
              <a:gd name="connsiteY0" fmla="*/ 0 h 1004864"/>
              <a:gd name="connsiteX1" fmla="*/ 345368 w 350870"/>
              <a:gd name="connsiteY1" fmla="*/ 16484 h 1004864"/>
              <a:gd name="connsiteX2" fmla="*/ 130192 w 350870"/>
              <a:gd name="connsiteY2" fmla="*/ 914804 h 1004864"/>
              <a:gd name="connsiteX3" fmla="*/ 116353 w 350870"/>
              <a:gd name="connsiteY3" fmla="*/ 1004864 h 1004864"/>
              <a:gd name="connsiteX4" fmla="*/ 74190 w 350870"/>
              <a:gd name="connsiteY4" fmla="*/ 872951 h 1004864"/>
              <a:gd name="connsiteX5" fmla="*/ 19497 w 350870"/>
              <a:gd name="connsiteY5" fmla="*/ 181516 h 1004864"/>
              <a:gd name="connsiteX6" fmla="*/ 49486 w 350870"/>
              <a:gd name="connsiteY6" fmla="*/ 72865 h 1004864"/>
              <a:gd name="connsiteX7" fmla="*/ 185211 w 350870"/>
              <a:gd name="connsiteY7" fmla="*/ 34792 h 1004864"/>
              <a:gd name="connsiteX8" fmla="*/ 342760 w 350870"/>
              <a:gd name="connsiteY8" fmla="*/ 1214 h 1004864"/>
              <a:gd name="connsiteX9" fmla="*/ 350870 w 350870"/>
              <a:gd name="connsiteY9" fmla="*/ 0 h 100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870" h="1004864">
                <a:moveTo>
                  <a:pt x="350870" y="0"/>
                </a:moveTo>
                <a:lnTo>
                  <a:pt x="345368" y="16484"/>
                </a:lnTo>
                <a:cubicBezTo>
                  <a:pt x="258586" y="296973"/>
                  <a:pt x="185513" y="598551"/>
                  <a:pt x="130192" y="914804"/>
                </a:cubicBezTo>
                <a:lnTo>
                  <a:pt x="116353" y="1004864"/>
                </a:lnTo>
                <a:lnTo>
                  <a:pt x="74190" y="872951"/>
                </a:lnTo>
                <a:cubicBezTo>
                  <a:pt x="439" y="612764"/>
                  <a:pt x="-19396" y="374556"/>
                  <a:pt x="19497" y="181516"/>
                </a:cubicBezTo>
                <a:lnTo>
                  <a:pt x="49486" y="72865"/>
                </a:lnTo>
                <a:lnTo>
                  <a:pt x="185211" y="34792"/>
                </a:lnTo>
                <a:cubicBezTo>
                  <a:pt x="236500" y="22160"/>
                  <a:pt x="289064" y="10939"/>
                  <a:pt x="342760" y="1214"/>
                </a:cubicBezTo>
                <a:lnTo>
                  <a:pt x="35087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12794186-B8A9-43E8-A44B-75B97EFA9BC1}"/>
              </a:ext>
            </a:extLst>
          </p:cNvPr>
          <p:cNvSpPr/>
          <p:nvPr/>
        </p:nvSpPr>
        <p:spPr>
          <a:xfrm rot="15604671">
            <a:off x="3762775" y="4069386"/>
            <a:ext cx="368336" cy="185431"/>
          </a:xfrm>
          <a:custGeom>
            <a:avLst/>
            <a:gdLst>
              <a:gd name="connsiteX0" fmla="*/ 366752 w 368336"/>
              <a:gd name="connsiteY0" fmla="*/ 86479 h 185431"/>
              <a:gd name="connsiteX1" fmla="*/ 358821 w 368336"/>
              <a:gd name="connsiteY1" fmla="*/ 106721 h 185431"/>
              <a:gd name="connsiteX2" fmla="*/ 339540 w 368336"/>
              <a:gd name="connsiteY2" fmla="*/ 185431 h 185431"/>
              <a:gd name="connsiteX3" fmla="*/ 225628 w 368336"/>
              <a:gd name="connsiteY3" fmla="*/ 145134 h 185431"/>
              <a:gd name="connsiteX4" fmla="*/ 93616 w 368336"/>
              <a:gd name="connsiteY4" fmla="*/ 87651 h 185431"/>
              <a:gd name="connsiteX5" fmla="*/ 0 w 368336"/>
              <a:gd name="connsiteY5" fmla="*/ 38106 h 185431"/>
              <a:gd name="connsiteX6" fmla="*/ 6666 w 368336"/>
              <a:gd name="connsiteY6" fmla="*/ 0 h 185431"/>
              <a:gd name="connsiteX7" fmla="*/ 368336 w 368336"/>
              <a:gd name="connsiteY7" fmla="*/ 63266 h 185431"/>
              <a:gd name="connsiteX8" fmla="*/ 366752 w 368336"/>
              <a:gd name="connsiteY8" fmla="*/ 86479 h 18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36" h="185431">
                <a:moveTo>
                  <a:pt x="366752" y="86479"/>
                </a:moveTo>
                <a:lnTo>
                  <a:pt x="358821" y="106721"/>
                </a:lnTo>
                <a:lnTo>
                  <a:pt x="339540" y="185431"/>
                </a:lnTo>
                <a:lnTo>
                  <a:pt x="225628" y="145134"/>
                </a:lnTo>
                <a:cubicBezTo>
                  <a:pt x="180014" y="127189"/>
                  <a:pt x="135962" y="108000"/>
                  <a:pt x="93616" y="87651"/>
                </a:cubicBezTo>
                <a:lnTo>
                  <a:pt x="0" y="38106"/>
                </a:lnTo>
                <a:lnTo>
                  <a:pt x="6666" y="0"/>
                </a:lnTo>
                <a:lnTo>
                  <a:pt x="368336" y="63266"/>
                </a:lnTo>
                <a:lnTo>
                  <a:pt x="366752" y="864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7CD7F09A-5939-4E4A-A0A5-DF1F47B0219D}"/>
              </a:ext>
            </a:extLst>
          </p:cNvPr>
          <p:cNvSpPr/>
          <p:nvPr/>
        </p:nvSpPr>
        <p:spPr>
          <a:xfrm rot="15604671">
            <a:off x="3201734" y="3979641"/>
            <a:ext cx="35233" cy="68810"/>
          </a:xfrm>
          <a:custGeom>
            <a:avLst/>
            <a:gdLst>
              <a:gd name="connsiteX0" fmla="*/ 35233 w 35233"/>
              <a:gd name="connsiteY0" fmla="*/ 68810 h 68810"/>
              <a:gd name="connsiteX1" fmla="*/ 0 w 35233"/>
              <a:gd name="connsiteY1" fmla="*/ 66977 h 68810"/>
              <a:gd name="connsiteX2" fmla="*/ 10291 w 35233"/>
              <a:gd name="connsiteY2" fmla="*/ 0 h 68810"/>
              <a:gd name="connsiteX3" fmla="*/ 18810 w 35233"/>
              <a:gd name="connsiteY3" fmla="*/ 26651 h 68810"/>
              <a:gd name="connsiteX4" fmla="*/ 35233 w 35233"/>
              <a:gd name="connsiteY4" fmla="*/ 68810 h 6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33" h="68810">
                <a:moveTo>
                  <a:pt x="35233" y="68810"/>
                </a:moveTo>
                <a:lnTo>
                  <a:pt x="0" y="66977"/>
                </a:lnTo>
                <a:lnTo>
                  <a:pt x="10291" y="0"/>
                </a:lnTo>
                <a:lnTo>
                  <a:pt x="18810" y="26651"/>
                </a:lnTo>
                <a:lnTo>
                  <a:pt x="35233" y="688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D43002A7-5991-4397-8C0E-849A4C4283F2}"/>
              </a:ext>
            </a:extLst>
          </p:cNvPr>
          <p:cNvSpPr/>
          <p:nvPr/>
        </p:nvSpPr>
        <p:spPr>
          <a:xfrm rot="15604671">
            <a:off x="3350860" y="3904461"/>
            <a:ext cx="246338" cy="415916"/>
          </a:xfrm>
          <a:custGeom>
            <a:avLst/>
            <a:gdLst>
              <a:gd name="connsiteX0" fmla="*/ 194206 w 246338"/>
              <a:gd name="connsiteY0" fmla="*/ 415916 h 415916"/>
              <a:gd name="connsiteX1" fmla="*/ 108140 w 246338"/>
              <a:gd name="connsiteY1" fmla="*/ 252104 h 415916"/>
              <a:gd name="connsiteX2" fmla="*/ 32272 w 246338"/>
              <a:gd name="connsiteY2" fmla="*/ 86330 h 415916"/>
              <a:gd name="connsiteX3" fmla="*/ 0 w 246338"/>
              <a:gd name="connsiteY3" fmla="*/ 3486 h 415916"/>
              <a:gd name="connsiteX4" fmla="*/ 119305 w 246338"/>
              <a:gd name="connsiteY4" fmla="*/ 0 h 415916"/>
              <a:gd name="connsiteX5" fmla="*/ 246338 w 246338"/>
              <a:gd name="connsiteY5" fmla="*/ 6610 h 415916"/>
              <a:gd name="connsiteX6" fmla="*/ 222313 w 246338"/>
              <a:gd name="connsiteY6" fmla="*/ 162960 h 415916"/>
              <a:gd name="connsiteX7" fmla="*/ 194206 w 246338"/>
              <a:gd name="connsiteY7" fmla="*/ 415916 h 4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338" h="415916">
                <a:moveTo>
                  <a:pt x="194206" y="415916"/>
                </a:moveTo>
                <a:lnTo>
                  <a:pt x="108140" y="252104"/>
                </a:lnTo>
                <a:cubicBezTo>
                  <a:pt x="80797" y="196462"/>
                  <a:pt x="55494" y="141142"/>
                  <a:pt x="32272" y="86330"/>
                </a:cubicBezTo>
                <a:lnTo>
                  <a:pt x="0" y="3486"/>
                </a:lnTo>
                <a:lnTo>
                  <a:pt x="119305" y="0"/>
                </a:lnTo>
                <a:lnTo>
                  <a:pt x="246338" y="6610"/>
                </a:lnTo>
                <a:lnTo>
                  <a:pt x="222313" y="162960"/>
                </a:lnTo>
                <a:lnTo>
                  <a:pt x="194206" y="41591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70BD8DF7-5E16-42A8-A601-0748F352D9C9}"/>
              </a:ext>
            </a:extLst>
          </p:cNvPr>
          <p:cNvSpPr/>
          <p:nvPr/>
        </p:nvSpPr>
        <p:spPr>
          <a:xfrm rot="15604671">
            <a:off x="2630619" y="4199450"/>
            <a:ext cx="721842" cy="977616"/>
          </a:xfrm>
          <a:custGeom>
            <a:avLst/>
            <a:gdLst>
              <a:gd name="connsiteX0" fmla="*/ 721842 w 721842"/>
              <a:gd name="connsiteY0" fmla="*/ 858832 h 977616"/>
              <a:gd name="connsiteX1" fmla="*/ 652064 w 721842"/>
              <a:gd name="connsiteY1" fmla="*/ 860871 h 977616"/>
              <a:gd name="connsiteX2" fmla="*/ 120084 w 721842"/>
              <a:gd name="connsiteY2" fmla="*/ 964919 h 977616"/>
              <a:gd name="connsiteX3" fmla="*/ 86842 w 721842"/>
              <a:gd name="connsiteY3" fmla="*/ 977616 h 977616"/>
              <a:gd name="connsiteX4" fmla="*/ 47962 w 721842"/>
              <a:gd name="connsiteY4" fmla="*/ 921551 h 977616"/>
              <a:gd name="connsiteX5" fmla="*/ 10618 w 721842"/>
              <a:gd name="connsiteY5" fmla="*/ 853817 h 977616"/>
              <a:gd name="connsiteX6" fmla="*/ 8853 w 721842"/>
              <a:gd name="connsiteY6" fmla="*/ 847082 h 977616"/>
              <a:gd name="connsiteX7" fmla="*/ 0 w 721842"/>
              <a:gd name="connsiteY7" fmla="*/ 744987 h 977616"/>
              <a:gd name="connsiteX8" fmla="*/ 502256 w 721842"/>
              <a:gd name="connsiteY8" fmla="*/ 38904 h 977616"/>
              <a:gd name="connsiteX9" fmla="*/ 575767 w 721842"/>
              <a:gd name="connsiteY9" fmla="*/ 0 h 977616"/>
              <a:gd name="connsiteX10" fmla="*/ 569022 w 721842"/>
              <a:gd name="connsiteY10" fmla="*/ 50010 h 977616"/>
              <a:gd name="connsiteX11" fmla="*/ 690724 w 721842"/>
              <a:gd name="connsiteY11" fmla="*/ 778951 h 977616"/>
              <a:gd name="connsiteX12" fmla="*/ 721842 w 721842"/>
              <a:gd name="connsiteY12" fmla="*/ 858832 h 97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1842" h="977616">
                <a:moveTo>
                  <a:pt x="721842" y="858832"/>
                </a:moveTo>
                <a:lnTo>
                  <a:pt x="652064" y="860871"/>
                </a:lnTo>
                <a:cubicBezTo>
                  <a:pt x="465374" y="873984"/>
                  <a:pt x="286411" y="909561"/>
                  <a:pt x="120084" y="964919"/>
                </a:cubicBezTo>
                <a:lnTo>
                  <a:pt x="86842" y="977616"/>
                </a:lnTo>
                <a:lnTo>
                  <a:pt x="47962" y="921551"/>
                </a:lnTo>
                <a:lnTo>
                  <a:pt x="10618" y="853817"/>
                </a:lnTo>
                <a:lnTo>
                  <a:pt x="8853" y="847082"/>
                </a:lnTo>
                <a:cubicBezTo>
                  <a:pt x="2999" y="813514"/>
                  <a:pt x="0" y="779455"/>
                  <a:pt x="0" y="744987"/>
                </a:cubicBezTo>
                <a:cubicBezTo>
                  <a:pt x="0" y="469245"/>
                  <a:pt x="191937" y="219607"/>
                  <a:pt x="502256" y="38904"/>
                </a:cubicBezTo>
                <a:lnTo>
                  <a:pt x="575767" y="0"/>
                </a:lnTo>
                <a:lnTo>
                  <a:pt x="569022" y="50010"/>
                </a:lnTo>
                <a:cubicBezTo>
                  <a:pt x="553427" y="260190"/>
                  <a:pt x="595599" y="510900"/>
                  <a:pt x="690724" y="778951"/>
                </a:cubicBezTo>
                <a:lnTo>
                  <a:pt x="721842" y="85883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99E165B1-8F1B-4834-9CAD-F7FB48DB241A}"/>
              </a:ext>
            </a:extLst>
          </p:cNvPr>
          <p:cNvSpPr/>
          <p:nvPr/>
        </p:nvSpPr>
        <p:spPr>
          <a:xfrm rot="15604671">
            <a:off x="3917295" y="4354376"/>
            <a:ext cx="14323" cy="11788"/>
          </a:xfrm>
          <a:custGeom>
            <a:avLst/>
            <a:gdLst>
              <a:gd name="connsiteX0" fmla="*/ 14323 w 14323"/>
              <a:gd name="connsiteY0" fmla="*/ 7581 h 11788"/>
              <a:gd name="connsiteX1" fmla="*/ 13587 w 14323"/>
              <a:gd name="connsiteY1" fmla="*/ 11788 h 11788"/>
              <a:gd name="connsiteX2" fmla="*/ 0 w 14323"/>
              <a:gd name="connsiteY2" fmla="*/ 0 h 11788"/>
              <a:gd name="connsiteX3" fmla="*/ 14323 w 14323"/>
              <a:gd name="connsiteY3" fmla="*/ 7581 h 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3" h="11788">
                <a:moveTo>
                  <a:pt x="14323" y="7581"/>
                </a:move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DA96ECC4-2CA6-488A-BF46-FD367B6C3CC0}"/>
              </a:ext>
            </a:extLst>
          </p:cNvPr>
          <p:cNvSpPr/>
          <p:nvPr/>
        </p:nvSpPr>
        <p:spPr>
          <a:xfrm rot="15604671">
            <a:off x="3491942" y="4396864"/>
            <a:ext cx="461889" cy="480776"/>
          </a:xfrm>
          <a:custGeom>
            <a:avLst/>
            <a:gdLst>
              <a:gd name="connsiteX0" fmla="*/ 461889 w 461889"/>
              <a:gd name="connsiteY0" fmla="*/ 480776 h 480776"/>
              <a:gd name="connsiteX1" fmla="*/ 448053 w 461889"/>
              <a:gd name="connsiteY1" fmla="*/ 473454 h 480776"/>
              <a:gd name="connsiteX2" fmla="*/ 22891 w 461889"/>
              <a:gd name="connsiteY2" fmla="*/ 64309 h 480776"/>
              <a:gd name="connsiteX3" fmla="*/ 0 w 461889"/>
              <a:gd name="connsiteY3" fmla="*/ 12467 h 480776"/>
              <a:gd name="connsiteX4" fmla="*/ 32639 w 461889"/>
              <a:gd name="connsiteY4" fmla="*/ 0 h 480776"/>
              <a:gd name="connsiteX5" fmla="*/ 107102 w 461889"/>
              <a:gd name="connsiteY5" fmla="*/ 107379 h 480776"/>
              <a:gd name="connsiteX6" fmla="*/ 395817 w 461889"/>
              <a:gd name="connsiteY6" fmla="*/ 423455 h 480776"/>
              <a:gd name="connsiteX7" fmla="*/ 461889 w 461889"/>
              <a:gd name="connsiteY7" fmla="*/ 480776 h 48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889" h="480776">
                <a:moveTo>
                  <a:pt x="461889" y="480776"/>
                </a:moveTo>
                <a:lnTo>
                  <a:pt x="448053" y="473454"/>
                </a:lnTo>
                <a:cubicBezTo>
                  <a:pt x="254103" y="360514"/>
                  <a:pt x="106397" y="220647"/>
                  <a:pt x="22891" y="64309"/>
                </a:cubicBezTo>
                <a:lnTo>
                  <a:pt x="0" y="12467"/>
                </a:lnTo>
                <a:lnTo>
                  <a:pt x="32639" y="0"/>
                </a:lnTo>
                <a:lnTo>
                  <a:pt x="107102" y="107379"/>
                </a:lnTo>
                <a:cubicBezTo>
                  <a:pt x="189794" y="215401"/>
                  <a:pt x="286508" y="321281"/>
                  <a:pt x="395817" y="423455"/>
                </a:cubicBezTo>
                <a:lnTo>
                  <a:pt x="461889" y="48077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A4BA8FE4-E9F8-4158-A387-763F4F04F677}"/>
              </a:ext>
            </a:extLst>
          </p:cNvPr>
          <p:cNvSpPr/>
          <p:nvPr/>
        </p:nvSpPr>
        <p:spPr>
          <a:xfrm rot="15604671">
            <a:off x="2141372" y="-727722"/>
            <a:ext cx="1249716" cy="2501166"/>
          </a:xfrm>
          <a:custGeom>
            <a:avLst/>
            <a:gdLst>
              <a:gd name="connsiteX0" fmla="*/ 1241263 w 1249716"/>
              <a:gd name="connsiteY0" fmla="*/ 1701003 h 2501166"/>
              <a:gd name="connsiteX1" fmla="*/ 1205921 w 1249716"/>
              <a:gd name="connsiteY1" fmla="*/ 1859115 h 2501166"/>
              <a:gd name="connsiteX2" fmla="*/ 663735 w 1249716"/>
              <a:gd name="connsiteY2" fmla="*/ 2476501 h 2501166"/>
              <a:gd name="connsiteX3" fmla="*/ 613008 w 1249716"/>
              <a:gd name="connsiteY3" fmla="*/ 2501166 h 2501166"/>
              <a:gd name="connsiteX4" fmla="*/ 598966 w 1249716"/>
              <a:gd name="connsiteY4" fmla="*/ 2440783 h 2501166"/>
              <a:gd name="connsiteX5" fmla="*/ 347381 w 1249716"/>
              <a:gd name="connsiteY5" fmla="*/ 1834997 h 2501166"/>
              <a:gd name="connsiteX6" fmla="*/ 270217 w 1249716"/>
              <a:gd name="connsiteY6" fmla="*/ 1722402 h 2501166"/>
              <a:gd name="connsiteX7" fmla="*/ 230567 w 1249716"/>
              <a:gd name="connsiteY7" fmla="*/ 1608147 h 2501166"/>
              <a:gd name="connsiteX8" fmla="*/ 71137 w 1249716"/>
              <a:gd name="connsiteY8" fmla="*/ 1243510 h 2501166"/>
              <a:gd name="connsiteX9" fmla="*/ 0 w 1249716"/>
              <a:gd name="connsiteY9" fmla="*/ 1109289 h 2501166"/>
              <a:gd name="connsiteX10" fmla="*/ 43249 w 1249716"/>
              <a:gd name="connsiteY10" fmla="*/ 827829 h 2501166"/>
              <a:gd name="connsiteX11" fmla="*/ 97644 w 1249716"/>
              <a:gd name="connsiteY11" fmla="*/ 223194 h 2501166"/>
              <a:gd name="connsiteX12" fmla="*/ 103041 w 1249716"/>
              <a:gd name="connsiteY12" fmla="*/ 0 h 2501166"/>
              <a:gd name="connsiteX13" fmla="*/ 261183 w 1249716"/>
              <a:gd name="connsiteY13" fmla="*/ 103237 h 2501166"/>
              <a:gd name="connsiteX14" fmla="*/ 1241263 w 1249716"/>
              <a:gd name="connsiteY14" fmla="*/ 1701003 h 25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9716" h="2501166">
                <a:moveTo>
                  <a:pt x="1241263" y="1701003"/>
                </a:moveTo>
                <a:cubicBezTo>
                  <a:pt x="1234117" y="1754408"/>
                  <a:pt x="1222396" y="1807177"/>
                  <a:pt x="1205921" y="1859115"/>
                </a:cubicBezTo>
                <a:cubicBezTo>
                  <a:pt x="1123542" y="2118801"/>
                  <a:pt x="932047" y="2326962"/>
                  <a:pt x="663735" y="2476501"/>
                </a:cubicBezTo>
                <a:lnTo>
                  <a:pt x="613008" y="2501166"/>
                </a:lnTo>
                <a:lnTo>
                  <a:pt x="598966" y="2440783"/>
                </a:lnTo>
                <a:cubicBezTo>
                  <a:pt x="537426" y="2208966"/>
                  <a:pt x="451695" y="2003358"/>
                  <a:pt x="347381" y="1834997"/>
                </a:cubicBezTo>
                <a:lnTo>
                  <a:pt x="270217" y="1722402"/>
                </a:lnTo>
                <a:lnTo>
                  <a:pt x="230567" y="1608147"/>
                </a:lnTo>
                <a:cubicBezTo>
                  <a:pt x="185235" y="1487833"/>
                  <a:pt x="132064" y="1365783"/>
                  <a:pt x="71137" y="1243510"/>
                </a:cubicBezTo>
                <a:lnTo>
                  <a:pt x="0" y="1109289"/>
                </a:lnTo>
                <a:lnTo>
                  <a:pt x="43249" y="827829"/>
                </a:lnTo>
                <a:cubicBezTo>
                  <a:pt x="70615" y="620999"/>
                  <a:pt x="88586" y="418723"/>
                  <a:pt x="97644" y="223194"/>
                </a:cubicBezTo>
                <a:lnTo>
                  <a:pt x="103041" y="0"/>
                </a:lnTo>
                <a:lnTo>
                  <a:pt x="261183" y="103237"/>
                </a:lnTo>
                <a:cubicBezTo>
                  <a:pt x="926541" y="569245"/>
                  <a:pt x="1312710" y="1166947"/>
                  <a:pt x="1241263" y="1701003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8E91BDBA-AF61-4BF6-9C0F-723D7CD5F261}"/>
              </a:ext>
            </a:extLst>
          </p:cNvPr>
          <p:cNvSpPr/>
          <p:nvPr/>
        </p:nvSpPr>
        <p:spPr>
          <a:xfrm rot="15604671">
            <a:off x="5281640" y="-212960"/>
            <a:ext cx="80891" cy="508786"/>
          </a:xfrm>
          <a:custGeom>
            <a:avLst/>
            <a:gdLst>
              <a:gd name="connsiteX0" fmla="*/ 62978 w 80891"/>
              <a:gd name="connsiteY0" fmla="*/ 283119 h 508786"/>
              <a:gd name="connsiteX1" fmla="*/ 36264 w 80891"/>
              <a:gd name="connsiteY1" fmla="*/ 400731 h 508786"/>
              <a:gd name="connsiteX2" fmla="*/ 0 w 80891"/>
              <a:gd name="connsiteY2" fmla="*/ 508786 h 508786"/>
              <a:gd name="connsiteX3" fmla="*/ 21005 w 80891"/>
              <a:gd name="connsiteY3" fmla="*/ 416493 h 508786"/>
              <a:gd name="connsiteX4" fmla="*/ 75752 w 80891"/>
              <a:gd name="connsiteY4" fmla="*/ 21871 h 508786"/>
              <a:gd name="connsiteX5" fmla="*/ 76954 w 80891"/>
              <a:gd name="connsiteY5" fmla="*/ 0 h 508786"/>
              <a:gd name="connsiteX6" fmla="*/ 80444 w 80891"/>
              <a:gd name="connsiteY6" fmla="*/ 45136 h 508786"/>
              <a:gd name="connsiteX7" fmla="*/ 62978 w 80891"/>
              <a:gd name="connsiteY7" fmla="*/ 283119 h 50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891" h="508786">
                <a:moveTo>
                  <a:pt x="62978" y="283119"/>
                </a:moveTo>
                <a:cubicBezTo>
                  <a:pt x="55971" y="323177"/>
                  <a:pt x="47028" y="362408"/>
                  <a:pt x="36264" y="400731"/>
                </a:cubicBezTo>
                <a:lnTo>
                  <a:pt x="0" y="508786"/>
                </a:lnTo>
                <a:lnTo>
                  <a:pt x="21005" y="416493"/>
                </a:lnTo>
                <a:cubicBezTo>
                  <a:pt x="45968" y="290041"/>
                  <a:pt x="64475" y="158054"/>
                  <a:pt x="75752" y="21871"/>
                </a:cubicBezTo>
                <a:lnTo>
                  <a:pt x="76954" y="0"/>
                </a:lnTo>
                <a:lnTo>
                  <a:pt x="80444" y="45136"/>
                </a:lnTo>
                <a:cubicBezTo>
                  <a:pt x="82602" y="123371"/>
                  <a:pt x="76992" y="203003"/>
                  <a:pt x="62978" y="283119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8DCCBAD7-088A-4056-A730-66AE4D1120CB}"/>
              </a:ext>
            </a:extLst>
          </p:cNvPr>
          <p:cNvSpPr/>
          <p:nvPr/>
        </p:nvSpPr>
        <p:spPr>
          <a:xfrm rot="15604671">
            <a:off x="5406929" y="242989"/>
            <a:ext cx="1969645" cy="1304336"/>
          </a:xfrm>
          <a:custGeom>
            <a:avLst/>
            <a:gdLst>
              <a:gd name="connsiteX0" fmla="*/ 1969645 w 1969645"/>
              <a:gd name="connsiteY0" fmla="*/ 0 h 1304336"/>
              <a:gd name="connsiteX1" fmla="*/ 1948464 w 1969645"/>
              <a:gd name="connsiteY1" fmla="*/ 93066 h 1304336"/>
              <a:gd name="connsiteX2" fmla="*/ 898891 w 1969645"/>
              <a:gd name="connsiteY2" fmla="*/ 1304105 h 1304336"/>
              <a:gd name="connsiteX3" fmla="*/ 9611 w 1969645"/>
              <a:gd name="connsiteY3" fmla="*/ 384581 h 1304336"/>
              <a:gd name="connsiteX4" fmla="*/ 0 w 1969645"/>
              <a:gd name="connsiteY4" fmla="*/ 352526 h 1304336"/>
              <a:gd name="connsiteX5" fmla="*/ 64997 w 1969645"/>
              <a:gd name="connsiteY5" fmla="*/ 421897 h 1304336"/>
              <a:gd name="connsiteX6" fmla="*/ 675569 w 1969645"/>
              <a:gd name="connsiteY6" fmla="*/ 732962 h 1304336"/>
              <a:gd name="connsiteX7" fmla="*/ 1968265 w 1969645"/>
              <a:gd name="connsiteY7" fmla="*/ 4114 h 1304336"/>
              <a:gd name="connsiteX8" fmla="*/ 1969645 w 1969645"/>
              <a:gd name="connsiteY8" fmla="*/ 0 h 130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645" h="1304336">
                <a:moveTo>
                  <a:pt x="1969645" y="0"/>
                </a:moveTo>
                <a:lnTo>
                  <a:pt x="1948464" y="93066"/>
                </a:lnTo>
                <a:cubicBezTo>
                  <a:pt x="1761129" y="816555"/>
                  <a:pt x="1355396" y="1316661"/>
                  <a:pt x="898891" y="1304105"/>
                </a:cubicBezTo>
                <a:cubicBezTo>
                  <a:pt x="518469" y="1293641"/>
                  <a:pt x="192824" y="929637"/>
                  <a:pt x="9611" y="384581"/>
                </a:cubicBezTo>
                <a:lnTo>
                  <a:pt x="0" y="352526"/>
                </a:lnTo>
                <a:lnTo>
                  <a:pt x="64997" y="421897"/>
                </a:lnTo>
                <a:cubicBezTo>
                  <a:pt x="227297" y="579246"/>
                  <a:pt x="436557" y="691152"/>
                  <a:pt x="675569" y="732962"/>
                </a:cubicBezTo>
                <a:cubicBezTo>
                  <a:pt x="1233263" y="830517"/>
                  <a:pt x="1768149" y="514111"/>
                  <a:pt x="1968265" y="4114"/>
                </a:cubicBezTo>
                <a:lnTo>
                  <a:pt x="1969645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3FD9402-07EF-4CC4-866F-94E1047B3BEB}"/>
              </a:ext>
            </a:extLst>
          </p:cNvPr>
          <p:cNvSpPr/>
          <p:nvPr/>
        </p:nvSpPr>
        <p:spPr>
          <a:xfrm rot="15604671">
            <a:off x="4398936" y="-267205"/>
            <a:ext cx="301219" cy="1095606"/>
          </a:xfrm>
          <a:custGeom>
            <a:avLst/>
            <a:gdLst>
              <a:gd name="connsiteX0" fmla="*/ 289589 w 301219"/>
              <a:gd name="connsiteY0" fmla="*/ 1095606 h 1095606"/>
              <a:gd name="connsiteX1" fmla="*/ 284095 w 301219"/>
              <a:gd name="connsiteY1" fmla="*/ 1024552 h 1095606"/>
              <a:gd name="connsiteX2" fmla="*/ 81144 w 301219"/>
              <a:gd name="connsiteY2" fmla="*/ 498999 h 1095606"/>
              <a:gd name="connsiteX3" fmla="*/ 17759 w 301219"/>
              <a:gd name="connsiteY3" fmla="*/ 416848 h 1095606"/>
              <a:gd name="connsiteX4" fmla="*/ 7956 w 301219"/>
              <a:gd name="connsiteY4" fmla="*/ 336268 h 1095606"/>
              <a:gd name="connsiteX5" fmla="*/ 0 w 301219"/>
              <a:gd name="connsiteY5" fmla="*/ 296232 h 1095606"/>
              <a:gd name="connsiteX6" fmla="*/ 9308 w 301219"/>
              <a:gd name="connsiteY6" fmla="*/ 241541 h 1095606"/>
              <a:gd name="connsiteX7" fmla="*/ 19059 w 301219"/>
              <a:gd name="connsiteY7" fmla="*/ 102035 h 1095606"/>
              <a:gd name="connsiteX8" fmla="*/ 18760 w 301219"/>
              <a:gd name="connsiteY8" fmla="*/ 83317 h 1095606"/>
              <a:gd name="connsiteX9" fmla="*/ 88184 w 301219"/>
              <a:gd name="connsiteY9" fmla="*/ 57967 h 1095606"/>
              <a:gd name="connsiteX10" fmla="*/ 207403 w 301219"/>
              <a:gd name="connsiteY10" fmla="*/ 0 h 1095606"/>
              <a:gd name="connsiteX11" fmla="*/ 234893 w 301219"/>
              <a:gd name="connsiteY11" fmla="*/ 118220 h 1095606"/>
              <a:gd name="connsiteX12" fmla="*/ 299782 w 301219"/>
              <a:gd name="connsiteY12" fmla="*/ 910221 h 1095606"/>
              <a:gd name="connsiteX13" fmla="*/ 289589 w 301219"/>
              <a:gd name="connsiteY13" fmla="*/ 1095606 h 109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1219" h="1095606">
                <a:moveTo>
                  <a:pt x="289589" y="1095606"/>
                </a:moveTo>
                <a:lnTo>
                  <a:pt x="284095" y="1024552"/>
                </a:lnTo>
                <a:cubicBezTo>
                  <a:pt x="259680" y="833027"/>
                  <a:pt x="188710" y="653087"/>
                  <a:pt x="81144" y="498999"/>
                </a:cubicBezTo>
                <a:lnTo>
                  <a:pt x="17759" y="416848"/>
                </a:lnTo>
                <a:lnTo>
                  <a:pt x="7956" y="336268"/>
                </a:lnTo>
                <a:lnTo>
                  <a:pt x="0" y="296232"/>
                </a:lnTo>
                <a:lnTo>
                  <a:pt x="9308" y="241541"/>
                </a:lnTo>
                <a:cubicBezTo>
                  <a:pt x="14587" y="196735"/>
                  <a:pt x="17834" y="150169"/>
                  <a:pt x="19059" y="102035"/>
                </a:cubicBezTo>
                <a:lnTo>
                  <a:pt x="18760" y="83317"/>
                </a:lnTo>
                <a:lnTo>
                  <a:pt x="88184" y="57967"/>
                </a:lnTo>
                <a:lnTo>
                  <a:pt x="207403" y="0"/>
                </a:lnTo>
                <a:lnTo>
                  <a:pt x="234893" y="118220"/>
                </a:lnTo>
                <a:cubicBezTo>
                  <a:pt x="283987" y="362452"/>
                  <a:pt x="307486" y="630132"/>
                  <a:pt x="299782" y="910221"/>
                </a:cubicBezTo>
                <a:lnTo>
                  <a:pt x="289589" y="10956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D0611D6-C0A6-44C0-BADB-FC07E74E5D5F}"/>
              </a:ext>
            </a:extLst>
          </p:cNvPr>
          <p:cNvSpPr/>
          <p:nvPr/>
        </p:nvSpPr>
        <p:spPr>
          <a:xfrm rot="15604671">
            <a:off x="4460454" y="363467"/>
            <a:ext cx="1233128" cy="1148089"/>
          </a:xfrm>
          <a:custGeom>
            <a:avLst/>
            <a:gdLst>
              <a:gd name="connsiteX0" fmla="*/ 1212869 w 1233128"/>
              <a:gd name="connsiteY0" fmla="*/ 453399 h 1148089"/>
              <a:gd name="connsiteX1" fmla="*/ 823843 w 1233128"/>
              <a:gd name="connsiteY1" fmla="*/ 1057503 h 1148089"/>
              <a:gd name="connsiteX2" fmla="*/ 105553 w 1233128"/>
              <a:gd name="connsiteY2" fmla="*/ 1075992 h 1148089"/>
              <a:gd name="connsiteX3" fmla="*/ 0 w 1233128"/>
              <a:gd name="connsiteY3" fmla="*/ 1029222 h 1148089"/>
              <a:gd name="connsiteX4" fmla="*/ 99130 w 1233128"/>
              <a:gd name="connsiteY4" fmla="*/ 1046420 h 1148089"/>
              <a:gd name="connsiteX5" fmla="*/ 693935 w 1233128"/>
              <a:gd name="connsiteY5" fmla="*/ 901433 h 1148089"/>
              <a:gd name="connsiteX6" fmla="*/ 960249 w 1233128"/>
              <a:gd name="connsiteY6" fmla="*/ 468829 h 1148089"/>
              <a:gd name="connsiteX7" fmla="*/ 976145 w 1233128"/>
              <a:gd name="connsiteY7" fmla="*/ 380884 h 1148089"/>
              <a:gd name="connsiteX8" fmla="*/ 980306 w 1233128"/>
              <a:gd name="connsiteY8" fmla="*/ 377948 h 1148089"/>
              <a:gd name="connsiteX9" fmla="*/ 1157088 w 1233128"/>
              <a:gd name="connsiteY9" fmla="*/ 107616 h 1148089"/>
              <a:gd name="connsiteX10" fmla="*/ 1188477 w 1233128"/>
              <a:gd name="connsiteY10" fmla="*/ 0 h 1148089"/>
              <a:gd name="connsiteX11" fmla="*/ 1216222 w 1233128"/>
              <a:gd name="connsiteY11" fmla="*/ 29612 h 1148089"/>
              <a:gd name="connsiteX12" fmla="*/ 1221690 w 1233128"/>
              <a:gd name="connsiteY12" fmla="*/ 36699 h 1148089"/>
              <a:gd name="connsiteX13" fmla="*/ 1227731 w 1233128"/>
              <a:gd name="connsiteY13" fmla="*/ 86355 h 1148089"/>
              <a:gd name="connsiteX14" fmla="*/ 1212869 w 1233128"/>
              <a:gd name="connsiteY14" fmla="*/ 453399 h 114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3128" h="1148089">
                <a:moveTo>
                  <a:pt x="1212869" y="453399"/>
                </a:moveTo>
                <a:cubicBezTo>
                  <a:pt x="1165260" y="720917"/>
                  <a:pt x="1034153" y="939255"/>
                  <a:pt x="823843" y="1057503"/>
                </a:cubicBezTo>
                <a:cubicBezTo>
                  <a:pt x="613532" y="1175751"/>
                  <a:pt x="358860" y="1174320"/>
                  <a:pt x="105553" y="1075992"/>
                </a:cubicBezTo>
                <a:lnTo>
                  <a:pt x="0" y="1029222"/>
                </a:lnTo>
                <a:lnTo>
                  <a:pt x="99130" y="1046420"/>
                </a:lnTo>
                <a:cubicBezTo>
                  <a:pt x="322333" y="1073579"/>
                  <a:pt x="530807" y="1028547"/>
                  <a:pt x="693935" y="901433"/>
                </a:cubicBezTo>
                <a:cubicBezTo>
                  <a:pt x="829876" y="795505"/>
                  <a:pt x="918240" y="645111"/>
                  <a:pt x="960249" y="468829"/>
                </a:cubicBezTo>
                <a:lnTo>
                  <a:pt x="976145" y="380884"/>
                </a:lnTo>
                <a:lnTo>
                  <a:pt x="980306" y="377948"/>
                </a:lnTo>
                <a:cubicBezTo>
                  <a:pt x="1057901" y="310475"/>
                  <a:pt x="1116734" y="218662"/>
                  <a:pt x="1157088" y="107616"/>
                </a:cubicBezTo>
                <a:lnTo>
                  <a:pt x="1188477" y="0"/>
                </a:lnTo>
                <a:lnTo>
                  <a:pt x="1216222" y="29612"/>
                </a:lnTo>
                <a:lnTo>
                  <a:pt x="1221690" y="36699"/>
                </a:lnTo>
                <a:lnTo>
                  <a:pt x="1227731" y="86355"/>
                </a:lnTo>
                <a:cubicBezTo>
                  <a:pt x="1238339" y="215065"/>
                  <a:pt x="1233272" y="338749"/>
                  <a:pt x="1212869" y="453399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C33EB8CB-4A26-46E3-8CF0-5EF46C3FB4F9}"/>
              </a:ext>
            </a:extLst>
          </p:cNvPr>
          <p:cNvSpPr/>
          <p:nvPr/>
        </p:nvSpPr>
        <p:spPr>
          <a:xfrm rot="15604671">
            <a:off x="4209945" y="422837"/>
            <a:ext cx="158745" cy="273511"/>
          </a:xfrm>
          <a:custGeom>
            <a:avLst/>
            <a:gdLst>
              <a:gd name="connsiteX0" fmla="*/ 146106 w 158745"/>
              <a:gd name="connsiteY0" fmla="*/ 263858 h 273511"/>
              <a:gd name="connsiteX1" fmla="*/ 143291 w 158745"/>
              <a:gd name="connsiteY1" fmla="*/ 273511 h 273511"/>
              <a:gd name="connsiteX2" fmla="*/ 93881 w 158745"/>
              <a:gd name="connsiteY2" fmla="*/ 220776 h 273511"/>
              <a:gd name="connsiteX3" fmla="*/ 8897 w 158745"/>
              <a:gd name="connsiteY3" fmla="*/ 146002 h 273511"/>
              <a:gd name="connsiteX4" fmla="*/ 0 w 158745"/>
              <a:gd name="connsiteY4" fmla="*/ 139593 h 273511"/>
              <a:gd name="connsiteX5" fmla="*/ 14566 w 158745"/>
              <a:gd name="connsiteY5" fmla="*/ 31594 h 273511"/>
              <a:gd name="connsiteX6" fmla="*/ 60097 w 158745"/>
              <a:gd name="connsiteY6" fmla="*/ 19551 h 273511"/>
              <a:gd name="connsiteX7" fmla="*/ 113641 w 158745"/>
              <a:gd name="connsiteY7" fmla="*/ 0 h 273511"/>
              <a:gd name="connsiteX8" fmla="*/ 140331 w 158745"/>
              <a:gd name="connsiteY8" fmla="*/ 96935 h 273511"/>
              <a:gd name="connsiteX9" fmla="*/ 158745 w 158745"/>
              <a:gd name="connsiteY9" fmla="*/ 189594 h 273511"/>
              <a:gd name="connsiteX10" fmla="*/ 146106 w 158745"/>
              <a:gd name="connsiteY10" fmla="*/ 263858 h 27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745" h="273511">
                <a:moveTo>
                  <a:pt x="146106" y="263858"/>
                </a:moveTo>
                <a:lnTo>
                  <a:pt x="143291" y="273511"/>
                </a:lnTo>
                <a:lnTo>
                  <a:pt x="93881" y="220776"/>
                </a:lnTo>
                <a:cubicBezTo>
                  <a:pt x="66830" y="194551"/>
                  <a:pt x="38476" y="169589"/>
                  <a:pt x="8897" y="146002"/>
                </a:cubicBezTo>
                <a:lnTo>
                  <a:pt x="0" y="139593"/>
                </a:lnTo>
                <a:lnTo>
                  <a:pt x="14566" y="31594"/>
                </a:lnTo>
                <a:lnTo>
                  <a:pt x="60097" y="19551"/>
                </a:lnTo>
                <a:lnTo>
                  <a:pt x="113641" y="0"/>
                </a:lnTo>
                <a:lnTo>
                  <a:pt x="140331" y="96935"/>
                </a:lnTo>
                <a:lnTo>
                  <a:pt x="158745" y="189594"/>
                </a:lnTo>
                <a:lnTo>
                  <a:pt x="146106" y="26385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D192DA45-2181-4C36-8B89-D84CF0E80C69}"/>
              </a:ext>
            </a:extLst>
          </p:cNvPr>
          <p:cNvSpPr/>
          <p:nvPr/>
        </p:nvSpPr>
        <p:spPr>
          <a:xfrm rot="15604671">
            <a:off x="3354893" y="239770"/>
            <a:ext cx="489179" cy="1178347"/>
          </a:xfrm>
          <a:custGeom>
            <a:avLst/>
            <a:gdLst>
              <a:gd name="connsiteX0" fmla="*/ 489179 w 489179"/>
              <a:gd name="connsiteY0" fmla="*/ 1155026 h 1178347"/>
              <a:gd name="connsiteX1" fmla="*/ 425315 w 489179"/>
              <a:gd name="connsiteY1" fmla="*/ 1178347 h 1178347"/>
              <a:gd name="connsiteX2" fmla="*/ 415036 w 489179"/>
              <a:gd name="connsiteY2" fmla="*/ 1141015 h 1178347"/>
              <a:gd name="connsiteX3" fmla="*/ 308997 w 489179"/>
              <a:gd name="connsiteY3" fmla="*/ 871338 h 1178347"/>
              <a:gd name="connsiteX4" fmla="*/ 308745 w 489179"/>
              <a:gd name="connsiteY4" fmla="*/ 870851 h 1178347"/>
              <a:gd name="connsiteX5" fmla="*/ 294184 w 489179"/>
              <a:gd name="connsiteY5" fmla="*/ 783796 h 1178347"/>
              <a:gd name="connsiteX6" fmla="*/ 66501 w 489179"/>
              <a:gd name="connsiteY6" fmla="*/ 143443 h 1178347"/>
              <a:gd name="connsiteX7" fmla="*/ 0 w 489179"/>
              <a:gd name="connsiteY7" fmla="*/ 16870 h 1178347"/>
              <a:gd name="connsiteX8" fmla="*/ 3313 w 489179"/>
              <a:gd name="connsiteY8" fmla="*/ 0 h 1178347"/>
              <a:gd name="connsiteX9" fmla="*/ 49120 w 489179"/>
              <a:gd name="connsiteY9" fmla="*/ 23243 h 1178347"/>
              <a:gd name="connsiteX10" fmla="*/ 330564 w 489179"/>
              <a:gd name="connsiteY10" fmla="*/ 286427 h 1178347"/>
              <a:gd name="connsiteX11" fmla="*/ 335031 w 489179"/>
              <a:gd name="connsiteY11" fmla="*/ 292945 h 1178347"/>
              <a:gd name="connsiteX12" fmla="*/ 357491 w 489179"/>
              <a:gd name="connsiteY12" fmla="*/ 357667 h 1178347"/>
              <a:gd name="connsiteX13" fmla="*/ 487096 w 489179"/>
              <a:gd name="connsiteY13" fmla="*/ 1024821 h 1178347"/>
              <a:gd name="connsiteX14" fmla="*/ 489179 w 489179"/>
              <a:gd name="connsiteY14" fmla="*/ 1155026 h 117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9179" h="1178347">
                <a:moveTo>
                  <a:pt x="489179" y="1155026"/>
                </a:moveTo>
                <a:lnTo>
                  <a:pt x="425315" y="1178347"/>
                </a:lnTo>
                <a:lnTo>
                  <a:pt x="415036" y="1141015"/>
                </a:lnTo>
                <a:cubicBezTo>
                  <a:pt x="386839" y="1051180"/>
                  <a:pt x="351526" y="960891"/>
                  <a:pt x="308997" y="871338"/>
                </a:cubicBezTo>
                <a:lnTo>
                  <a:pt x="308745" y="870851"/>
                </a:lnTo>
                <a:lnTo>
                  <a:pt x="294184" y="783796"/>
                </a:lnTo>
                <a:cubicBezTo>
                  <a:pt x="252590" y="583422"/>
                  <a:pt x="175874" y="366013"/>
                  <a:pt x="66501" y="143443"/>
                </a:cubicBezTo>
                <a:lnTo>
                  <a:pt x="0" y="16870"/>
                </a:lnTo>
                <a:lnTo>
                  <a:pt x="3313" y="0"/>
                </a:lnTo>
                <a:lnTo>
                  <a:pt x="49120" y="23243"/>
                </a:lnTo>
                <a:cubicBezTo>
                  <a:pt x="151020" y="85361"/>
                  <a:pt x="245624" y="174642"/>
                  <a:pt x="330564" y="286427"/>
                </a:cubicBezTo>
                <a:lnTo>
                  <a:pt x="335031" y="292945"/>
                </a:lnTo>
                <a:lnTo>
                  <a:pt x="357491" y="357667"/>
                </a:lnTo>
                <a:cubicBezTo>
                  <a:pt x="432436" y="594063"/>
                  <a:pt x="475860" y="820484"/>
                  <a:pt x="487096" y="1024821"/>
                </a:cubicBezTo>
                <a:lnTo>
                  <a:pt x="489179" y="115502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D365B26C-75BC-4E83-A6DF-E578BFDAA3E4}"/>
              </a:ext>
            </a:extLst>
          </p:cNvPr>
          <p:cNvSpPr/>
          <p:nvPr/>
        </p:nvSpPr>
        <p:spPr>
          <a:xfrm rot="15604671">
            <a:off x="4565733" y="587528"/>
            <a:ext cx="382204" cy="443980"/>
          </a:xfrm>
          <a:custGeom>
            <a:avLst/>
            <a:gdLst>
              <a:gd name="connsiteX0" fmla="*/ 373190 w 382204"/>
              <a:gd name="connsiteY0" fmla="*/ 301386 h 443980"/>
              <a:gd name="connsiteX1" fmla="*/ 369434 w 382204"/>
              <a:gd name="connsiteY1" fmla="*/ 322168 h 443980"/>
              <a:gd name="connsiteX2" fmla="*/ 289736 w 382204"/>
              <a:gd name="connsiteY2" fmla="*/ 378402 h 443980"/>
              <a:gd name="connsiteX3" fmla="*/ 94113 w 382204"/>
              <a:gd name="connsiteY3" fmla="*/ 441093 h 443980"/>
              <a:gd name="connsiteX4" fmla="*/ 0 w 382204"/>
              <a:gd name="connsiteY4" fmla="*/ 443980 h 443980"/>
              <a:gd name="connsiteX5" fmla="*/ 22680 w 382204"/>
              <a:gd name="connsiteY5" fmla="*/ 368436 h 443980"/>
              <a:gd name="connsiteX6" fmla="*/ 40824 w 382204"/>
              <a:gd name="connsiteY6" fmla="*/ 268053 h 443980"/>
              <a:gd name="connsiteX7" fmla="*/ 45284 w 382204"/>
              <a:gd name="connsiteY7" fmla="*/ 267239 h 443980"/>
              <a:gd name="connsiteX8" fmla="*/ 229367 w 382204"/>
              <a:gd name="connsiteY8" fmla="*/ 176067 h 443980"/>
              <a:gd name="connsiteX9" fmla="*/ 362765 w 382204"/>
              <a:gd name="connsiteY9" fmla="*/ 19851 h 443980"/>
              <a:gd name="connsiteX10" fmla="*/ 371805 w 382204"/>
              <a:gd name="connsiteY10" fmla="*/ 0 h 443980"/>
              <a:gd name="connsiteX11" fmla="*/ 379353 w 382204"/>
              <a:gd name="connsiteY11" fmla="*/ 68861 h 443980"/>
              <a:gd name="connsiteX12" fmla="*/ 373190 w 382204"/>
              <a:gd name="connsiteY12" fmla="*/ 301386 h 44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2204" h="443980">
                <a:moveTo>
                  <a:pt x="373190" y="301386"/>
                </a:moveTo>
                <a:lnTo>
                  <a:pt x="369434" y="322168"/>
                </a:lnTo>
                <a:lnTo>
                  <a:pt x="289736" y="378402"/>
                </a:lnTo>
                <a:cubicBezTo>
                  <a:pt x="229647" y="412188"/>
                  <a:pt x="164023" y="432798"/>
                  <a:pt x="94113" y="441093"/>
                </a:cubicBezTo>
                <a:lnTo>
                  <a:pt x="0" y="443980"/>
                </a:lnTo>
                <a:lnTo>
                  <a:pt x="22680" y="368436"/>
                </a:lnTo>
                <a:lnTo>
                  <a:pt x="40824" y="268053"/>
                </a:lnTo>
                <a:lnTo>
                  <a:pt x="45284" y="267239"/>
                </a:lnTo>
                <a:cubicBezTo>
                  <a:pt x="113175" y="248608"/>
                  <a:pt x="174990" y="218438"/>
                  <a:pt x="229367" y="176067"/>
                </a:cubicBezTo>
                <a:cubicBezTo>
                  <a:pt x="283743" y="133695"/>
                  <a:pt x="328106" y="81128"/>
                  <a:pt x="362765" y="19851"/>
                </a:cubicBezTo>
                <a:lnTo>
                  <a:pt x="371805" y="0"/>
                </a:lnTo>
                <a:lnTo>
                  <a:pt x="379353" y="68861"/>
                </a:lnTo>
                <a:cubicBezTo>
                  <a:pt x="384625" y="149124"/>
                  <a:pt x="382596" y="227029"/>
                  <a:pt x="373190" y="30138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0775247E-0784-49E3-B3ED-DBDEA71C095E}"/>
              </a:ext>
            </a:extLst>
          </p:cNvPr>
          <p:cNvSpPr/>
          <p:nvPr/>
        </p:nvSpPr>
        <p:spPr>
          <a:xfrm rot="15604671">
            <a:off x="4313590" y="552804"/>
            <a:ext cx="120908" cy="267833"/>
          </a:xfrm>
          <a:custGeom>
            <a:avLst/>
            <a:gdLst>
              <a:gd name="connsiteX0" fmla="*/ 120368 w 120908"/>
              <a:gd name="connsiteY0" fmla="*/ 79201 h 267833"/>
              <a:gd name="connsiteX1" fmla="*/ 89947 w 120908"/>
              <a:gd name="connsiteY1" fmla="*/ 189420 h 267833"/>
              <a:gd name="connsiteX2" fmla="*/ 54238 w 120908"/>
              <a:gd name="connsiteY2" fmla="*/ 267833 h 267833"/>
              <a:gd name="connsiteX3" fmla="*/ 48413 w 120908"/>
              <a:gd name="connsiteY3" fmla="*/ 214679 h 267833"/>
              <a:gd name="connsiteX4" fmla="*/ 24149 w 120908"/>
              <a:gd name="connsiteY4" fmla="*/ 90017 h 267833"/>
              <a:gd name="connsiteX5" fmla="*/ 0 w 120908"/>
              <a:gd name="connsiteY5" fmla="*/ 3033 h 267833"/>
              <a:gd name="connsiteX6" fmla="*/ 11465 w 120908"/>
              <a:gd name="connsiteY6" fmla="*/ 0 h 267833"/>
              <a:gd name="connsiteX7" fmla="*/ 37473 w 120908"/>
              <a:gd name="connsiteY7" fmla="*/ 15094 h 267833"/>
              <a:gd name="connsiteX8" fmla="*/ 120908 w 120908"/>
              <a:gd name="connsiteY8" fmla="*/ 75199 h 267833"/>
              <a:gd name="connsiteX9" fmla="*/ 120368 w 120908"/>
              <a:gd name="connsiteY9" fmla="*/ 79201 h 2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08" h="267833">
                <a:moveTo>
                  <a:pt x="120368" y="79201"/>
                </a:moveTo>
                <a:cubicBezTo>
                  <a:pt x="112590" y="117809"/>
                  <a:pt x="102462" y="154610"/>
                  <a:pt x="89947" y="189420"/>
                </a:cubicBezTo>
                <a:lnTo>
                  <a:pt x="54238" y="267833"/>
                </a:lnTo>
                <a:lnTo>
                  <a:pt x="48413" y="214679"/>
                </a:lnTo>
                <a:cubicBezTo>
                  <a:pt x="42137" y="173516"/>
                  <a:pt x="34046" y="131913"/>
                  <a:pt x="24149" y="90017"/>
                </a:cubicBezTo>
                <a:lnTo>
                  <a:pt x="0" y="3033"/>
                </a:lnTo>
                <a:lnTo>
                  <a:pt x="11465" y="0"/>
                </a:lnTo>
                <a:lnTo>
                  <a:pt x="37473" y="15094"/>
                </a:lnTo>
                <a:lnTo>
                  <a:pt x="120908" y="75199"/>
                </a:lnTo>
                <a:lnTo>
                  <a:pt x="120368" y="792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D88B4E15-383F-49C8-ADC3-1C10FB3480CA}"/>
              </a:ext>
            </a:extLst>
          </p:cNvPr>
          <p:cNvSpPr/>
          <p:nvPr/>
        </p:nvSpPr>
        <p:spPr>
          <a:xfrm rot="15604671">
            <a:off x="3726027" y="444394"/>
            <a:ext cx="279656" cy="785117"/>
          </a:xfrm>
          <a:custGeom>
            <a:avLst/>
            <a:gdLst>
              <a:gd name="connsiteX0" fmla="*/ 275266 w 279656"/>
              <a:gd name="connsiteY0" fmla="*/ 752317 h 785117"/>
              <a:gd name="connsiteX1" fmla="*/ 151257 w 279656"/>
              <a:gd name="connsiteY1" fmla="*/ 785117 h 785117"/>
              <a:gd name="connsiteX2" fmla="*/ 136586 w 279656"/>
              <a:gd name="connsiteY2" fmla="*/ 776603 h 785117"/>
              <a:gd name="connsiteX3" fmla="*/ 128845 w 279656"/>
              <a:gd name="connsiteY3" fmla="*/ 748719 h 785117"/>
              <a:gd name="connsiteX4" fmla="*/ 82974 w 279656"/>
              <a:gd name="connsiteY4" fmla="*/ 621441 h 785117"/>
              <a:gd name="connsiteX5" fmla="*/ 75123 w 279656"/>
              <a:gd name="connsiteY5" fmla="*/ 603785 h 785117"/>
              <a:gd name="connsiteX6" fmla="*/ 83224 w 279656"/>
              <a:gd name="connsiteY6" fmla="*/ 570716 h 785117"/>
              <a:gd name="connsiteX7" fmla="*/ 40951 w 279656"/>
              <a:gd name="connsiteY7" fmla="*/ 97779 h 785117"/>
              <a:gd name="connsiteX8" fmla="*/ 0 w 279656"/>
              <a:gd name="connsiteY8" fmla="*/ 0 h 785117"/>
              <a:gd name="connsiteX9" fmla="*/ 25820 w 279656"/>
              <a:gd name="connsiteY9" fmla="*/ 31605 h 785117"/>
              <a:gd name="connsiteX10" fmla="*/ 188803 w 279656"/>
              <a:gd name="connsiteY10" fmla="*/ 280083 h 785117"/>
              <a:gd name="connsiteX11" fmla="*/ 257771 w 279656"/>
              <a:gd name="connsiteY11" fmla="*/ 413227 h 785117"/>
              <a:gd name="connsiteX12" fmla="*/ 267781 w 279656"/>
              <a:gd name="connsiteY12" fmla="*/ 473073 h 785117"/>
              <a:gd name="connsiteX13" fmla="*/ 276487 w 279656"/>
              <a:gd name="connsiteY13" fmla="*/ 743260 h 785117"/>
              <a:gd name="connsiteX14" fmla="*/ 275266 w 279656"/>
              <a:gd name="connsiteY14" fmla="*/ 752317 h 7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9656" h="785117">
                <a:moveTo>
                  <a:pt x="275266" y="752317"/>
                </a:moveTo>
                <a:lnTo>
                  <a:pt x="151257" y="785117"/>
                </a:lnTo>
                <a:lnTo>
                  <a:pt x="136586" y="776603"/>
                </a:lnTo>
                <a:lnTo>
                  <a:pt x="128845" y="748719"/>
                </a:lnTo>
                <a:cubicBezTo>
                  <a:pt x="115347" y="706388"/>
                  <a:pt x="100054" y="663912"/>
                  <a:pt x="82974" y="621441"/>
                </a:cubicBezTo>
                <a:lnTo>
                  <a:pt x="75123" y="603785"/>
                </a:lnTo>
                <a:lnTo>
                  <a:pt x="83224" y="570716"/>
                </a:lnTo>
                <a:cubicBezTo>
                  <a:pt x="111252" y="410484"/>
                  <a:pt x="94766" y="250281"/>
                  <a:pt x="40951" y="97779"/>
                </a:cubicBezTo>
                <a:lnTo>
                  <a:pt x="0" y="0"/>
                </a:lnTo>
                <a:lnTo>
                  <a:pt x="25820" y="31605"/>
                </a:lnTo>
                <a:cubicBezTo>
                  <a:pt x="84348" y="108558"/>
                  <a:pt x="139031" y="191561"/>
                  <a:pt x="188803" y="280083"/>
                </a:cubicBezTo>
                <a:lnTo>
                  <a:pt x="257771" y="413227"/>
                </a:lnTo>
                <a:lnTo>
                  <a:pt x="267781" y="473073"/>
                </a:lnTo>
                <a:cubicBezTo>
                  <a:pt x="279720" y="568631"/>
                  <a:pt x="282725" y="659187"/>
                  <a:pt x="276487" y="743260"/>
                </a:cubicBezTo>
                <a:lnTo>
                  <a:pt x="275266" y="7523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BECF8A27-1890-4EAB-ADD2-FF3FDBC6AA60}"/>
              </a:ext>
            </a:extLst>
          </p:cNvPr>
          <p:cNvSpPr/>
          <p:nvPr/>
        </p:nvSpPr>
        <p:spPr>
          <a:xfrm rot="15604671">
            <a:off x="4180706" y="795031"/>
            <a:ext cx="137229" cy="89074"/>
          </a:xfrm>
          <a:custGeom>
            <a:avLst/>
            <a:gdLst>
              <a:gd name="connsiteX0" fmla="*/ 137229 w 137229"/>
              <a:gd name="connsiteY0" fmla="*/ 62849 h 89074"/>
              <a:gd name="connsiteX1" fmla="*/ 116068 w 137229"/>
              <a:gd name="connsiteY1" fmla="*/ 68446 h 89074"/>
              <a:gd name="connsiteX2" fmla="*/ 0 w 137229"/>
              <a:gd name="connsiteY2" fmla="*/ 89074 h 89074"/>
              <a:gd name="connsiteX3" fmla="*/ 8392 w 137229"/>
              <a:gd name="connsiteY3" fmla="*/ 73811 h 89074"/>
              <a:gd name="connsiteX4" fmla="*/ 37312 w 137229"/>
              <a:gd name="connsiteY4" fmla="*/ 0 h 89074"/>
              <a:gd name="connsiteX5" fmla="*/ 75499 w 137229"/>
              <a:gd name="connsiteY5" fmla="*/ 17338 h 89074"/>
              <a:gd name="connsiteX6" fmla="*/ 134023 w 137229"/>
              <a:gd name="connsiteY6" fmla="*/ 51302 h 89074"/>
              <a:gd name="connsiteX7" fmla="*/ 137229 w 137229"/>
              <a:gd name="connsiteY7" fmla="*/ 62849 h 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229" h="89074">
                <a:moveTo>
                  <a:pt x="137229" y="62849"/>
                </a:moveTo>
                <a:lnTo>
                  <a:pt x="116068" y="68446"/>
                </a:lnTo>
                <a:lnTo>
                  <a:pt x="0" y="89074"/>
                </a:lnTo>
                <a:lnTo>
                  <a:pt x="8392" y="73811"/>
                </a:lnTo>
                <a:lnTo>
                  <a:pt x="37312" y="0"/>
                </a:lnTo>
                <a:lnTo>
                  <a:pt x="75499" y="17338"/>
                </a:lnTo>
                <a:lnTo>
                  <a:pt x="134023" y="51302"/>
                </a:lnTo>
                <a:lnTo>
                  <a:pt x="137229" y="628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825070AC-C17E-42AF-B4C1-AB94CE85E3E4}"/>
              </a:ext>
            </a:extLst>
          </p:cNvPr>
          <p:cNvSpPr/>
          <p:nvPr/>
        </p:nvSpPr>
        <p:spPr>
          <a:xfrm rot="15604671">
            <a:off x="3926835" y="744953"/>
            <a:ext cx="160826" cy="429175"/>
          </a:xfrm>
          <a:custGeom>
            <a:avLst/>
            <a:gdLst>
              <a:gd name="connsiteX0" fmla="*/ 160826 w 160826"/>
              <a:gd name="connsiteY0" fmla="*/ 307659 h 429175"/>
              <a:gd name="connsiteX1" fmla="*/ 140202 w 160826"/>
              <a:gd name="connsiteY1" fmla="*/ 391850 h 429175"/>
              <a:gd name="connsiteX2" fmla="*/ 125578 w 160826"/>
              <a:gd name="connsiteY2" fmla="*/ 429175 h 429175"/>
              <a:gd name="connsiteX3" fmla="*/ 58169 w 160826"/>
              <a:gd name="connsiteY3" fmla="*/ 398569 h 429175"/>
              <a:gd name="connsiteX4" fmla="*/ 31630 w 160826"/>
              <a:gd name="connsiteY4" fmla="*/ 389614 h 429175"/>
              <a:gd name="connsiteX5" fmla="*/ 33796 w 160826"/>
              <a:gd name="connsiteY5" fmla="*/ 274669 h 429175"/>
              <a:gd name="connsiteX6" fmla="*/ 22625 w 160826"/>
              <a:gd name="connsiteY6" fmla="*/ 135270 h 429175"/>
              <a:gd name="connsiteX7" fmla="*/ 0 w 160826"/>
              <a:gd name="connsiteY7" fmla="*/ 0 h 429175"/>
              <a:gd name="connsiteX8" fmla="*/ 44850 w 160826"/>
              <a:gd name="connsiteY8" fmla="*/ 71741 h 429175"/>
              <a:gd name="connsiteX9" fmla="*/ 112092 w 160826"/>
              <a:gd name="connsiteY9" fmla="*/ 198068 h 429175"/>
              <a:gd name="connsiteX10" fmla="*/ 160826 w 160826"/>
              <a:gd name="connsiteY10" fmla="*/ 307659 h 4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826" h="429175">
                <a:moveTo>
                  <a:pt x="160826" y="307659"/>
                </a:moveTo>
                <a:lnTo>
                  <a:pt x="140202" y="391850"/>
                </a:lnTo>
                <a:lnTo>
                  <a:pt x="125578" y="429175"/>
                </a:lnTo>
                <a:lnTo>
                  <a:pt x="58169" y="398569"/>
                </a:lnTo>
                <a:lnTo>
                  <a:pt x="31630" y="389614"/>
                </a:lnTo>
                <a:lnTo>
                  <a:pt x="33796" y="274669"/>
                </a:lnTo>
                <a:cubicBezTo>
                  <a:pt x="32332" y="229577"/>
                  <a:pt x="28595" y="183048"/>
                  <a:pt x="22625" y="135270"/>
                </a:cubicBezTo>
                <a:lnTo>
                  <a:pt x="0" y="0"/>
                </a:lnTo>
                <a:lnTo>
                  <a:pt x="44850" y="71741"/>
                </a:lnTo>
                <a:cubicBezTo>
                  <a:pt x="69033" y="113597"/>
                  <a:pt x="91450" y="155756"/>
                  <a:pt x="112092" y="198068"/>
                </a:cubicBezTo>
                <a:lnTo>
                  <a:pt x="160826" y="30765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6A8216F5-A235-4DA0-9C5F-25D44571905B}"/>
              </a:ext>
            </a:extLst>
          </p:cNvPr>
          <p:cNvSpPr/>
          <p:nvPr/>
        </p:nvSpPr>
        <p:spPr>
          <a:xfrm rot="15604671">
            <a:off x="4349338" y="846731"/>
            <a:ext cx="139391" cy="207118"/>
          </a:xfrm>
          <a:custGeom>
            <a:avLst/>
            <a:gdLst>
              <a:gd name="connsiteX0" fmla="*/ 139391 w 139391"/>
              <a:gd name="connsiteY0" fmla="*/ 0 h 207118"/>
              <a:gd name="connsiteX1" fmla="*/ 90295 w 139391"/>
              <a:gd name="connsiteY1" fmla="*/ 89301 h 207118"/>
              <a:gd name="connsiteX2" fmla="*/ 19744 w 139391"/>
              <a:gd name="connsiteY2" fmla="*/ 186844 h 207118"/>
              <a:gd name="connsiteX3" fmla="*/ 1121 w 139391"/>
              <a:gd name="connsiteY3" fmla="*/ 207118 h 207118"/>
              <a:gd name="connsiteX4" fmla="*/ 0 w 139391"/>
              <a:gd name="connsiteY4" fmla="*/ 196897 h 207118"/>
              <a:gd name="connsiteX5" fmla="*/ 35708 w 139391"/>
              <a:gd name="connsiteY5" fmla="*/ 118484 h 207118"/>
              <a:gd name="connsiteX6" fmla="*/ 64750 w 139391"/>
              <a:gd name="connsiteY6" fmla="*/ 13266 h 207118"/>
              <a:gd name="connsiteX7" fmla="*/ 139391 w 139391"/>
              <a:gd name="connsiteY7" fmla="*/ 0 h 20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391" h="207118">
                <a:moveTo>
                  <a:pt x="139391" y="0"/>
                </a:moveTo>
                <a:lnTo>
                  <a:pt x="90295" y="89301"/>
                </a:lnTo>
                <a:cubicBezTo>
                  <a:pt x="68907" y="123010"/>
                  <a:pt x="45341" y="155549"/>
                  <a:pt x="19744" y="186844"/>
                </a:cubicBezTo>
                <a:lnTo>
                  <a:pt x="1121" y="207118"/>
                </a:lnTo>
                <a:lnTo>
                  <a:pt x="0" y="196897"/>
                </a:lnTo>
                <a:lnTo>
                  <a:pt x="35708" y="118484"/>
                </a:lnTo>
                <a:lnTo>
                  <a:pt x="64750" y="13266"/>
                </a:lnTo>
                <a:lnTo>
                  <a:pt x="139391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4AF64794-B751-47F8-9141-F5541A792A55}"/>
              </a:ext>
            </a:extLst>
          </p:cNvPr>
          <p:cNvSpPr/>
          <p:nvPr/>
        </p:nvSpPr>
        <p:spPr>
          <a:xfrm rot="15604671">
            <a:off x="4558691" y="958212"/>
            <a:ext cx="316478" cy="321615"/>
          </a:xfrm>
          <a:custGeom>
            <a:avLst/>
            <a:gdLst>
              <a:gd name="connsiteX0" fmla="*/ 307465 w 316478"/>
              <a:gd name="connsiteY0" fmla="*/ 291166 h 321615"/>
              <a:gd name="connsiteX1" fmla="*/ 305957 w 316478"/>
              <a:gd name="connsiteY1" fmla="*/ 299510 h 321615"/>
              <a:gd name="connsiteX2" fmla="*/ 204196 w 316478"/>
              <a:gd name="connsiteY2" fmla="*/ 318070 h 321615"/>
              <a:gd name="connsiteX3" fmla="*/ 89885 w 316478"/>
              <a:gd name="connsiteY3" fmla="*/ 320631 h 321615"/>
              <a:gd name="connsiteX4" fmla="*/ 0 w 316478"/>
              <a:gd name="connsiteY4" fmla="*/ 310444 h 321615"/>
              <a:gd name="connsiteX5" fmla="*/ 11198 w 316478"/>
              <a:gd name="connsiteY5" fmla="*/ 248487 h 321615"/>
              <a:gd name="connsiteX6" fmla="*/ 11464 w 316478"/>
              <a:gd name="connsiteY6" fmla="*/ 244966 h 321615"/>
              <a:gd name="connsiteX7" fmla="*/ 76669 w 316478"/>
              <a:gd name="connsiteY7" fmla="*/ 220335 h 321615"/>
              <a:gd name="connsiteX8" fmla="*/ 163641 w 316478"/>
              <a:gd name="connsiteY8" fmla="*/ 165846 h 321615"/>
              <a:gd name="connsiteX9" fmla="*/ 237735 w 316478"/>
              <a:gd name="connsiteY9" fmla="*/ 94828 h 321615"/>
              <a:gd name="connsiteX10" fmla="*/ 292926 w 316478"/>
              <a:gd name="connsiteY10" fmla="*/ 15540 h 321615"/>
              <a:gd name="connsiteX11" fmla="*/ 307201 w 316478"/>
              <a:gd name="connsiteY11" fmla="*/ 0 h 321615"/>
              <a:gd name="connsiteX12" fmla="*/ 313627 w 316478"/>
              <a:gd name="connsiteY12" fmla="*/ 58641 h 321615"/>
              <a:gd name="connsiteX13" fmla="*/ 307465 w 316478"/>
              <a:gd name="connsiteY13" fmla="*/ 291166 h 32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478" h="321615">
                <a:moveTo>
                  <a:pt x="307465" y="291166"/>
                </a:moveTo>
                <a:lnTo>
                  <a:pt x="305957" y="299510"/>
                </a:lnTo>
                <a:lnTo>
                  <a:pt x="204196" y="318070"/>
                </a:lnTo>
                <a:cubicBezTo>
                  <a:pt x="167384" y="321698"/>
                  <a:pt x="129224" y="322524"/>
                  <a:pt x="89885" y="320631"/>
                </a:cubicBezTo>
                <a:lnTo>
                  <a:pt x="0" y="310444"/>
                </a:lnTo>
                <a:lnTo>
                  <a:pt x="11198" y="248487"/>
                </a:lnTo>
                <a:lnTo>
                  <a:pt x="11464" y="244966"/>
                </a:lnTo>
                <a:lnTo>
                  <a:pt x="76669" y="220335"/>
                </a:lnTo>
                <a:cubicBezTo>
                  <a:pt x="107405" y="205167"/>
                  <a:pt x="136453" y="187032"/>
                  <a:pt x="163641" y="165846"/>
                </a:cubicBezTo>
                <a:cubicBezTo>
                  <a:pt x="190830" y="144660"/>
                  <a:pt x="215514" y="120926"/>
                  <a:pt x="237735" y="94828"/>
                </a:cubicBezTo>
                <a:lnTo>
                  <a:pt x="292926" y="15540"/>
                </a:lnTo>
                <a:lnTo>
                  <a:pt x="307201" y="0"/>
                </a:lnTo>
                <a:lnTo>
                  <a:pt x="313627" y="58641"/>
                </a:lnTo>
                <a:cubicBezTo>
                  <a:pt x="318899" y="138903"/>
                  <a:pt x="316871" y="216808"/>
                  <a:pt x="307465" y="29116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BEFEB669-B9B5-4A77-8583-93A001BE1E14}"/>
              </a:ext>
            </a:extLst>
          </p:cNvPr>
          <p:cNvSpPr/>
          <p:nvPr/>
        </p:nvSpPr>
        <p:spPr>
          <a:xfrm rot="15604671">
            <a:off x="4931197" y="987846"/>
            <a:ext cx="712943" cy="569408"/>
          </a:xfrm>
          <a:custGeom>
            <a:avLst/>
            <a:gdLst>
              <a:gd name="connsiteX0" fmla="*/ 712943 w 712943"/>
              <a:gd name="connsiteY0" fmla="*/ 63586 h 569408"/>
              <a:gd name="connsiteX1" fmla="*/ 704846 w 712943"/>
              <a:gd name="connsiteY1" fmla="*/ 90556 h 569408"/>
              <a:gd name="connsiteX2" fmla="*/ 469309 w 712943"/>
              <a:gd name="connsiteY2" fmla="*/ 420646 h 569408"/>
              <a:gd name="connsiteX3" fmla="*/ 91663 w 712943"/>
              <a:gd name="connsiteY3" fmla="*/ 568361 h 569408"/>
              <a:gd name="connsiteX4" fmla="*/ 68293 w 712943"/>
              <a:gd name="connsiteY4" fmla="*/ 569408 h 569408"/>
              <a:gd name="connsiteX5" fmla="*/ 0 w 712943"/>
              <a:gd name="connsiteY5" fmla="*/ 531581 h 569408"/>
              <a:gd name="connsiteX6" fmla="*/ 10565 w 712943"/>
              <a:gd name="connsiteY6" fmla="*/ 471183 h 569408"/>
              <a:gd name="connsiteX7" fmla="*/ 87841 w 712943"/>
              <a:gd name="connsiteY7" fmla="*/ 434729 h 569408"/>
              <a:gd name="connsiteX8" fmla="*/ 173042 w 712943"/>
              <a:gd name="connsiteY8" fmla="*/ 377967 h 569408"/>
              <a:gd name="connsiteX9" fmla="*/ 408579 w 712943"/>
              <a:gd name="connsiteY9" fmla="*/ 47877 h 569408"/>
              <a:gd name="connsiteX10" fmla="*/ 422953 w 712943"/>
              <a:gd name="connsiteY10" fmla="*/ 0 h 569408"/>
              <a:gd name="connsiteX11" fmla="*/ 467751 w 712943"/>
              <a:gd name="connsiteY11" fmla="*/ 17780 h 569408"/>
              <a:gd name="connsiteX12" fmla="*/ 699133 w 712943"/>
              <a:gd name="connsiteY12" fmla="*/ 64009 h 569408"/>
              <a:gd name="connsiteX13" fmla="*/ 712943 w 712943"/>
              <a:gd name="connsiteY13" fmla="*/ 63586 h 56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2943" h="569408">
                <a:moveTo>
                  <a:pt x="712943" y="63586"/>
                </a:moveTo>
                <a:lnTo>
                  <a:pt x="704846" y="90556"/>
                </a:lnTo>
                <a:cubicBezTo>
                  <a:pt x="656365" y="222702"/>
                  <a:pt x="578061" y="335903"/>
                  <a:pt x="469309" y="420646"/>
                </a:cubicBezTo>
                <a:cubicBezTo>
                  <a:pt x="360556" y="505388"/>
                  <a:pt x="231651" y="553650"/>
                  <a:pt x="91663" y="568361"/>
                </a:cubicBezTo>
                <a:lnTo>
                  <a:pt x="68293" y="569408"/>
                </a:lnTo>
                <a:lnTo>
                  <a:pt x="0" y="531581"/>
                </a:lnTo>
                <a:lnTo>
                  <a:pt x="10565" y="471183"/>
                </a:lnTo>
                <a:lnTo>
                  <a:pt x="87841" y="434729"/>
                </a:lnTo>
                <a:cubicBezTo>
                  <a:pt x="117407" y="418058"/>
                  <a:pt x="145854" y="399152"/>
                  <a:pt x="173042" y="377967"/>
                </a:cubicBezTo>
                <a:cubicBezTo>
                  <a:pt x="281795" y="293224"/>
                  <a:pt x="360099" y="180023"/>
                  <a:pt x="408579" y="47877"/>
                </a:cubicBezTo>
                <a:lnTo>
                  <a:pt x="422953" y="0"/>
                </a:lnTo>
                <a:lnTo>
                  <a:pt x="467751" y="17780"/>
                </a:lnTo>
                <a:cubicBezTo>
                  <a:pt x="547706" y="44506"/>
                  <a:pt x="625250" y="60202"/>
                  <a:pt x="699133" y="64009"/>
                </a:cubicBezTo>
                <a:lnTo>
                  <a:pt x="712943" y="635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1F161532-AA12-4B26-84EE-DBB005186321}"/>
              </a:ext>
            </a:extLst>
          </p:cNvPr>
          <p:cNvSpPr/>
          <p:nvPr/>
        </p:nvSpPr>
        <p:spPr>
          <a:xfrm rot="15604671">
            <a:off x="4167863" y="952710"/>
            <a:ext cx="173192" cy="202042"/>
          </a:xfrm>
          <a:custGeom>
            <a:avLst/>
            <a:gdLst>
              <a:gd name="connsiteX0" fmla="*/ 156567 w 173192"/>
              <a:gd name="connsiteY0" fmla="*/ 185665 h 202042"/>
              <a:gd name="connsiteX1" fmla="*/ 155187 w 173192"/>
              <a:gd name="connsiteY1" fmla="*/ 190665 h 202042"/>
              <a:gd name="connsiteX2" fmla="*/ 129944 w 173192"/>
              <a:gd name="connsiteY2" fmla="*/ 195151 h 202042"/>
              <a:gd name="connsiteX3" fmla="*/ 61431 w 173192"/>
              <a:gd name="connsiteY3" fmla="*/ 202042 h 202042"/>
              <a:gd name="connsiteX4" fmla="*/ 60348 w 173192"/>
              <a:gd name="connsiteY4" fmla="*/ 196481 h 202042"/>
              <a:gd name="connsiteX5" fmla="*/ 25252 w 173192"/>
              <a:gd name="connsiteY5" fmla="*/ 70066 h 202042"/>
              <a:gd name="connsiteX6" fmla="*/ 0 w 173192"/>
              <a:gd name="connsiteY6" fmla="*/ 0 h 202042"/>
              <a:gd name="connsiteX7" fmla="*/ 88221 w 173192"/>
              <a:gd name="connsiteY7" fmla="*/ 20090 h 202042"/>
              <a:gd name="connsiteX8" fmla="*/ 173192 w 173192"/>
              <a:gd name="connsiteY8" fmla="*/ 48764 h 202042"/>
              <a:gd name="connsiteX9" fmla="*/ 172894 w 173192"/>
              <a:gd name="connsiteY9" fmla="*/ 64606 h 202042"/>
              <a:gd name="connsiteX10" fmla="*/ 156567 w 173192"/>
              <a:gd name="connsiteY10" fmla="*/ 185665 h 20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92" h="202042">
                <a:moveTo>
                  <a:pt x="156567" y="185665"/>
                </a:moveTo>
                <a:lnTo>
                  <a:pt x="155187" y="190665"/>
                </a:lnTo>
                <a:lnTo>
                  <a:pt x="129944" y="195151"/>
                </a:lnTo>
                <a:lnTo>
                  <a:pt x="61431" y="202042"/>
                </a:lnTo>
                <a:lnTo>
                  <a:pt x="60348" y="196481"/>
                </a:lnTo>
                <a:cubicBezTo>
                  <a:pt x="50452" y="154585"/>
                  <a:pt x="38750" y="112398"/>
                  <a:pt x="25252" y="70066"/>
                </a:cubicBezTo>
                <a:lnTo>
                  <a:pt x="0" y="0"/>
                </a:lnTo>
                <a:lnTo>
                  <a:pt x="88221" y="20090"/>
                </a:lnTo>
                <a:lnTo>
                  <a:pt x="173192" y="48764"/>
                </a:lnTo>
                <a:lnTo>
                  <a:pt x="172894" y="64606"/>
                </a:lnTo>
                <a:cubicBezTo>
                  <a:pt x="169775" y="106642"/>
                  <a:pt x="164346" y="147056"/>
                  <a:pt x="156567" y="185665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C393FD97-E530-4776-8C9C-8F4CA989F8A6}"/>
              </a:ext>
            </a:extLst>
          </p:cNvPr>
          <p:cNvSpPr/>
          <p:nvPr/>
        </p:nvSpPr>
        <p:spPr>
          <a:xfrm rot="15604671">
            <a:off x="4441044" y="928124"/>
            <a:ext cx="296266" cy="427079"/>
          </a:xfrm>
          <a:custGeom>
            <a:avLst/>
            <a:gdLst>
              <a:gd name="connsiteX0" fmla="*/ 296266 w 296266"/>
              <a:gd name="connsiteY0" fmla="*/ 172254 h 427079"/>
              <a:gd name="connsiteX1" fmla="*/ 287226 w 296266"/>
              <a:gd name="connsiteY1" fmla="*/ 192105 h 427079"/>
              <a:gd name="connsiteX2" fmla="*/ 283112 w 296266"/>
              <a:gd name="connsiteY2" fmla="*/ 198015 h 427079"/>
              <a:gd name="connsiteX3" fmla="*/ 233271 w 296266"/>
              <a:gd name="connsiteY3" fmla="*/ 252276 h 427079"/>
              <a:gd name="connsiteX4" fmla="*/ 34746 w 296266"/>
              <a:gd name="connsiteY4" fmla="*/ 408233 h 427079"/>
              <a:gd name="connsiteX5" fmla="*/ 1677 w 296266"/>
              <a:gd name="connsiteY5" fmla="*/ 427079 h 427079"/>
              <a:gd name="connsiteX6" fmla="*/ 9970 w 296266"/>
              <a:gd name="connsiteY6" fmla="*/ 316914 h 427079"/>
              <a:gd name="connsiteX7" fmla="*/ 7547 w 296266"/>
              <a:gd name="connsiteY7" fmla="*/ 198437 h 427079"/>
              <a:gd name="connsiteX8" fmla="*/ 0 w 296266"/>
              <a:gd name="connsiteY8" fmla="*/ 129575 h 427079"/>
              <a:gd name="connsiteX9" fmla="*/ 35708 w 296266"/>
              <a:gd name="connsiteY9" fmla="*/ 51162 h 427079"/>
              <a:gd name="connsiteX10" fmla="*/ 44877 w 296266"/>
              <a:gd name="connsiteY10" fmla="*/ 17943 h 427079"/>
              <a:gd name="connsiteX11" fmla="*/ 107587 w 296266"/>
              <a:gd name="connsiteY11" fmla="*/ 16059 h 427079"/>
              <a:gd name="connsiteX12" fmla="*/ 267260 w 296266"/>
              <a:gd name="connsiteY12" fmla="*/ 0 h 427079"/>
              <a:gd name="connsiteX13" fmla="*/ 290441 w 296266"/>
              <a:gd name="connsiteY13" fmla="*/ 119100 h 427079"/>
              <a:gd name="connsiteX14" fmla="*/ 296266 w 296266"/>
              <a:gd name="connsiteY14" fmla="*/ 172254 h 42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266" h="427079">
                <a:moveTo>
                  <a:pt x="296266" y="172254"/>
                </a:moveTo>
                <a:lnTo>
                  <a:pt x="287226" y="192105"/>
                </a:lnTo>
                <a:lnTo>
                  <a:pt x="283112" y="198015"/>
                </a:lnTo>
                <a:lnTo>
                  <a:pt x="233271" y="252276"/>
                </a:lnTo>
                <a:cubicBezTo>
                  <a:pt x="174245" y="309738"/>
                  <a:pt x="107680" y="361923"/>
                  <a:pt x="34746" y="408233"/>
                </a:cubicBezTo>
                <a:lnTo>
                  <a:pt x="1677" y="427079"/>
                </a:lnTo>
                <a:lnTo>
                  <a:pt x="9970" y="316914"/>
                </a:lnTo>
                <a:cubicBezTo>
                  <a:pt x="10994" y="278110"/>
                  <a:pt x="10183" y="238568"/>
                  <a:pt x="7547" y="198437"/>
                </a:cubicBezTo>
                <a:lnTo>
                  <a:pt x="0" y="129575"/>
                </a:lnTo>
                <a:lnTo>
                  <a:pt x="35708" y="51162"/>
                </a:lnTo>
                <a:lnTo>
                  <a:pt x="44877" y="17943"/>
                </a:lnTo>
                <a:lnTo>
                  <a:pt x="107587" y="16059"/>
                </a:lnTo>
                <a:lnTo>
                  <a:pt x="267260" y="0"/>
                </a:lnTo>
                <a:lnTo>
                  <a:pt x="290441" y="119100"/>
                </a:lnTo>
                <a:lnTo>
                  <a:pt x="296266" y="1722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AD29D485-8E62-4DB5-82E0-BD2ADE751BE9}"/>
              </a:ext>
            </a:extLst>
          </p:cNvPr>
          <p:cNvSpPr/>
          <p:nvPr/>
        </p:nvSpPr>
        <p:spPr>
          <a:xfrm rot="15604671">
            <a:off x="3359857" y="1024971"/>
            <a:ext cx="122745" cy="188029"/>
          </a:xfrm>
          <a:custGeom>
            <a:avLst/>
            <a:gdLst>
              <a:gd name="connsiteX0" fmla="*/ 122745 w 122745"/>
              <a:gd name="connsiteY0" fmla="*/ 188029 h 188029"/>
              <a:gd name="connsiteX1" fmla="*/ 58024 w 122745"/>
              <a:gd name="connsiteY1" fmla="*/ 108808 h 188029"/>
              <a:gd name="connsiteX2" fmla="*/ 0 w 122745"/>
              <a:gd name="connsiteY2" fmla="*/ 47232 h 188029"/>
              <a:gd name="connsiteX3" fmla="*/ 11343 w 122745"/>
              <a:gd name="connsiteY3" fmla="*/ 0 h 188029"/>
              <a:gd name="connsiteX4" fmla="*/ 55877 w 122745"/>
              <a:gd name="connsiteY4" fmla="*/ 63788 h 188029"/>
              <a:gd name="connsiteX5" fmla="*/ 116448 w 122745"/>
              <a:gd name="connsiteY5" fmla="*/ 172994 h 188029"/>
              <a:gd name="connsiteX6" fmla="*/ 122745 w 122745"/>
              <a:gd name="connsiteY6" fmla="*/ 188029 h 18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745" h="188029">
                <a:moveTo>
                  <a:pt x="122745" y="188029"/>
                </a:moveTo>
                <a:lnTo>
                  <a:pt x="58024" y="108808"/>
                </a:lnTo>
                <a:lnTo>
                  <a:pt x="0" y="47232"/>
                </a:lnTo>
                <a:lnTo>
                  <a:pt x="11343" y="0"/>
                </a:lnTo>
                <a:lnTo>
                  <a:pt x="55877" y="63788"/>
                </a:lnTo>
                <a:cubicBezTo>
                  <a:pt x="78213" y="99509"/>
                  <a:pt x="98441" y="135951"/>
                  <a:pt x="116448" y="172994"/>
                </a:cubicBezTo>
                <a:lnTo>
                  <a:pt x="122745" y="1880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0F9F4A3C-AAA2-411D-9FA0-91C1AF9E118B}"/>
              </a:ext>
            </a:extLst>
          </p:cNvPr>
          <p:cNvSpPr/>
          <p:nvPr/>
        </p:nvSpPr>
        <p:spPr>
          <a:xfrm rot="15604671">
            <a:off x="3620289" y="1012709"/>
            <a:ext cx="114439" cy="288468"/>
          </a:xfrm>
          <a:custGeom>
            <a:avLst/>
            <a:gdLst>
              <a:gd name="connsiteX0" fmla="*/ 114439 w 114439"/>
              <a:gd name="connsiteY0" fmla="*/ 288468 h 288468"/>
              <a:gd name="connsiteX1" fmla="*/ 81447 w 114439"/>
              <a:gd name="connsiteY1" fmla="*/ 235695 h 288468"/>
              <a:gd name="connsiteX2" fmla="*/ 0 w 114439"/>
              <a:gd name="connsiteY2" fmla="*/ 123443 h 288468"/>
              <a:gd name="connsiteX3" fmla="*/ 35262 w 114439"/>
              <a:gd name="connsiteY3" fmla="*/ 0 h 288468"/>
              <a:gd name="connsiteX4" fmla="*/ 74751 w 114439"/>
              <a:gd name="connsiteY4" fmla="*/ 123547 h 288468"/>
              <a:gd name="connsiteX5" fmla="*/ 112493 w 114439"/>
              <a:gd name="connsiteY5" fmla="*/ 276837 h 288468"/>
              <a:gd name="connsiteX6" fmla="*/ 114439 w 114439"/>
              <a:gd name="connsiteY6" fmla="*/ 288468 h 28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439" h="288468">
                <a:moveTo>
                  <a:pt x="114439" y="288468"/>
                </a:moveTo>
                <a:lnTo>
                  <a:pt x="81447" y="235695"/>
                </a:lnTo>
                <a:lnTo>
                  <a:pt x="0" y="123443"/>
                </a:lnTo>
                <a:lnTo>
                  <a:pt x="35262" y="0"/>
                </a:lnTo>
                <a:lnTo>
                  <a:pt x="74751" y="123547"/>
                </a:lnTo>
                <a:cubicBezTo>
                  <a:pt x="89501" y="175585"/>
                  <a:pt x="102095" y="226743"/>
                  <a:pt x="112493" y="276837"/>
                </a:cubicBezTo>
                <a:lnTo>
                  <a:pt x="114439" y="2884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BE492122-EB3B-490C-B451-7B5AD6B1FCBB}"/>
              </a:ext>
            </a:extLst>
          </p:cNvPr>
          <p:cNvSpPr/>
          <p:nvPr/>
        </p:nvSpPr>
        <p:spPr>
          <a:xfrm rot="15604671">
            <a:off x="4026488" y="1138993"/>
            <a:ext cx="122619" cy="188088"/>
          </a:xfrm>
          <a:custGeom>
            <a:avLst/>
            <a:gdLst>
              <a:gd name="connsiteX0" fmla="*/ 122619 w 122619"/>
              <a:gd name="connsiteY0" fmla="*/ 188088 h 188088"/>
              <a:gd name="connsiteX1" fmla="*/ 93893 w 122619"/>
              <a:gd name="connsiteY1" fmla="*/ 181546 h 188088"/>
              <a:gd name="connsiteX2" fmla="*/ 0 w 122619"/>
              <a:gd name="connsiteY2" fmla="*/ 169992 h 188088"/>
              <a:gd name="connsiteX3" fmla="*/ 1135 w 122619"/>
              <a:gd name="connsiteY3" fmla="*/ 109758 h 188088"/>
              <a:gd name="connsiteX4" fmla="*/ 43484 w 122619"/>
              <a:gd name="connsiteY4" fmla="*/ 0 h 188088"/>
              <a:gd name="connsiteX5" fmla="*/ 45415 w 122619"/>
              <a:gd name="connsiteY5" fmla="*/ 3628 h 188088"/>
              <a:gd name="connsiteX6" fmla="*/ 102000 w 122619"/>
              <a:gd name="connsiteY6" fmla="*/ 130876 h 188088"/>
              <a:gd name="connsiteX7" fmla="*/ 122619 w 122619"/>
              <a:gd name="connsiteY7" fmla="*/ 188088 h 18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19" h="188088">
                <a:moveTo>
                  <a:pt x="122619" y="188088"/>
                </a:moveTo>
                <a:lnTo>
                  <a:pt x="93893" y="181546"/>
                </a:lnTo>
                <a:lnTo>
                  <a:pt x="0" y="169992"/>
                </a:lnTo>
                <a:lnTo>
                  <a:pt x="1135" y="109758"/>
                </a:lnTo>
                <a:lnTo>
                  <a:pt x="43484" y="0"/>
                </a:lnTo>
                <a:lnTo>
                  <a:pt x="45415" y="3628"/>
                </a:lnTo>
                <a:cubicBezTo>
                  <a:pt x="66056" y="45940"/>
                  <a:pt x="84921" y="88406"/>
                  <a:pt x="102000" y="130876"/>
                </a:cubicBezTo>
                <a:lnTo>
                  <a:pt x="122619" y="18808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87186109-B014-4D66-A56F-ED6E9746D8A2}"/>
              </a:ext>
            </a:extLst>
          </p:cNvPr>
          <p:cNvSpPr/>
          <p:nvPr/>
        </p:nvSpPr>
        <p:spPr>
          <a:xfrm rot="15604671">
            <a:off x="2533088" y="946477"/>
            <a:ext cx="325315" cy="776374"/>
          </a:xfrm>
          <a:custGeom>
            <a:avLst/>
            <a:gdLst>
              <a:gd name="connsiteX0" fmla="*/ 320409 w 325315"/>
              <a:gd name="connsiteY0" fmla="*/ 488133 h 776374"/>
              <a:gd name="connsiteX1" fmla="*/ 263814 w 325315"/>
              <a:gd name="connsiteY1" fmla="*/ 776374 h 776374"/>
              <a:gd name="connsiteX2" fmla="*/ 247212 w 325315"/>
              <a:gd name="connsiteY2" fmla="*/ 767950 h 776374"/>
              <a:gd name="connsiteX3" fmla="*/ 238888 w 325315"/>
              <a:gd name="connsiteY3" fmla="*/ 752108 h 776374"/>
              <a:gd name="connsiteX4" fmla="*/ 26844 w 325315"/>
              <a:gd name="connsiteY4" fmla="*/ 415335 h 776374"/>
              <a:gd name="connsiteX5" fmla="*/ 0 w 325315"/>
              <a:gd name="connsiteY5" fmla="*/ 379061 h 776374"/>
              <a:gd name="connsiteX6" fmla="*/ 26998 w 325315"/>
              <a:gd name="connsiteY6" fmla="*/ 136085 h 776374"/>
              <a:gd name="connsiteX7" fmla="*/ 36280 w 325315"/>
              <a:gd name="connsiteY7" fmla="*/ 0 h 776374"/>
              <a:gd name="connsiteX8" fmla="*/ 81128 w 325315"/>
              <a:gd name="connsiteY8" fmla="*/ 60480 h 776374"/>
              <a:gd name="connsiteX9" fmla="*/ 299255 w 325315"/>
              <a:gd name="connsiteY9" fmla="*/ 407038 h 776374"/>
              <a:gd name="connsiteX10" fmla="*/ 325315 w 325315"/>
              <a:gd name="connsiteY10" fmla="*/ 456206 h 776374"/>
              <a:gd name="connsiteX11" fmla="*/ 320409 w 325315"/>
              <a:gd name="connsiteY11" fmla="*/ 488133 h 77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315" h="776374">
                <a:moveTo>
                  <a:pt x="320409" y="488133"/>
                </a:moveTo>
                <a:lnTo>
                  <a:pt x="263814" y="776374"/>
                </a:lnTo>
                <a:lnTo>
                  <a:pt x="247212" y="767950"/>
                </a:lnTo>
                <a:lnTo>
                  <a:pt x="238888" y="752108"/>
                </a:lnTo>
                <a:cubicBezTo>
                  <a:pt x="176114" y="639904"/>
                  <a:pt x="105331" y="527151"/>
                  <a:pt x="26844" y="415335"/>
                </a:cubicBezTo>
                <a:lnTo>
                  <a:pt x="0" y="379061"/>
                </a:lnTo>
                <a:lnTo>
                  <a:pt x="26998" y="136085"/>
                </a:lnTo>
                <a:lnTo>
                  <a:pt x="36280" y="0"/>
                </a:lnTo>
                <a:lnTo>
                  <a:pt x="81128" y="60480"/>
                </a:lnTo>
                <a:cubicBezTo>
                  <a:pt x="157468" y="169114"/>
                  <a:pt x="230594" y="284919"/>
                  <a:pt x="299255" y="407038"/>
                </a:cubicBezTo>
                <a:lnTo>
                  <a:pt x="325315" y="456206"/>
                </a:lnTo>
                <a:lnTo>
                  <a:pt x="320409" y="48813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2C15880F-F4DA-44EB-9388-A0FB68841A9E}"/>
              </a:ext>
            </a:extLst>
          </p:cNvPr>
          <p:cNvSpPr/>
          <p:nvPr/>
        </p:nvSpPr>
        <p:spPr>
          <a:xfrm rot="15604671">
            <a:off x="3024201" y="1138533"/>
            <a:ext cx="318804" cy="346569"/>
          </a:xfrm>
          <a:custGeom>
            <a:avLst/>
            <a:gdLst>
              <a:gd name="connsiteX0" fmla="*/ 318804 w 318804"/>
              <a:gd name="connsiteY0" fmla="*/ 93844 h 346569"/>
              <a:gd name="connsiteX1" fmla="*/ 317624 w 318804"/>
              <a:gd name="connsiteY1" fmla="*/ 99857 h 346569"/>
              <a:gd name="connsiteX2" fmla="*/ 258376 w 318804"/>
              <a:gd name="connsiteY2" fmla="*/ 346569 h 346569"/>
              <a:gd name="connsiteX3" fmla="*/ 229687 w 318804"/>
              <a:gd name="connsiteY3" fmla="*/ 305475 h 346569"/>
              <a:gd name="connsiteX4" fmla="*/ 47985 w 318804"/>
              <a:gd name="connsiteY4" fmla="*/ 111563 h 346569"/>
              <a:gd name="connsiteX5" fmla="*/ 0 w 318804"/>
              <a:gd name="connsiteY5" fmla="*/ 72331 h 346569"/>
              <a:gd name="connsiteX6" fmla="*/ 3083 w 318804"/>
              <a:gd name="connsiteY6" fmla="*/ 56627 h 346569"/>
              <a:gd name="connsiteX7" fmla="*/ 11471 w 318804"/>
              <a:gd name="connsiteY7" fmla="*/ 2039 h 346569"/>
              <a:gd name="connsiteX8" fmla="*/ 42701 w 318804"/>
              <a:gd name="connsiteY8" fmla="*/ 0 h 346569"/>
              <a:gd name="connsiteX9" fmla="*/ 263680 w 318804"/>
              <a:gd name="connsiteY9" fmla="*/ 47323 h 346569"/>
              <a:gd name="connsiteX10" fmla="*/ 305515 w 318804"/>
              <a:gd name="connsiteY10" fmla="*/ 68550 h 346569"/>
              <a:gd name="connsiteX11" fmla="*/ 318804 w 318804"/>
              <a:gd name="connsiteY11" fmla="*/ 93844 h 34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804" h="346569">
                <a:moveTo>
                  <a:pt x="318804" y="93844"/>
                </a:moveTo>
                <a:lnTo>
                  <a:pt x="317624" y="99857"/>
                </a:lnTo>
                <a:lnTo>
                  <a:pt x="258376" y="346569"/>
                </a:lnTo>
                <a:lnTo>
                  <a:pt x="229687" y="305475"/>
                </a:lnTo>
                <a:cubicBezTo>
                  <a:pt x="176804" y="237155"/>
                  <a:pt x="115937" y="172199"/>
                  <a:pt x="47985" y="111563"/>
                </a:cubicBezTo>
                <a:lnTo>
                  <a:pt x="0" y="72331"/>
                </a:lnTo>
                <a:lnTo>
                  <a:pt x="3083" y="56627"/>
                </a:lnTo>
                <a:lnTo>
                  <a:pt x="11471" y="2039"/>
                </a:lnTo>
                <a:lnTo>
                  <a:pt x="42701" y="0"/>
                </a:lnTo>
                <a:cubicBezTo>
                  <a:pt x="118785" y="2093"/>
                  <a:pt x="192679" y="18327"/>
                  <a:pt x="263680" y="47323"/>
                </a:cubicBezTo>
                <a:lnTo>
                  <a:pt x="305515" y="68550"/>
                </a:lnTo>
                <a:lnTo>
                  <a:pt x="318804" y="9384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8F0DE5DE-16B4-408F-AB0D-8E3906227F60}"/>
              </a:ext>
            </a:extLst>
          </p:cNvPr>
          <p:cNvSpPr/>
          <p:nvPr/>
        </p:nvSpPr>
        <p:spPr>
          <a:xfrm rot="15604671">
            <a:off x="3316010" y="1118159"/>
            <a:ext cx="163865" cy="300761"/>
          </a:xfrm>
          <a:custGeom>
            <a:avLst/>
            <a:gdLst>
              <a:gd name="connsiteX0" fmla="*/ 163865 w 163865"/>
              <a:gd name="connsiteY0" fmla="*/ 152306 h 300761"/>
              <a:gd name="connsiteX1" fmla="*/ 162431 w 163865"/>
              <a:gd name="connsiteY1" fmla="*/ 158276 h 300761"/>
              <a:gd name="connsiteX2" fmla="*/ 121730 w 163865"/>
              <a:gd name="connsiteY2" fmla="*/ 300761 h 300761"/>
              <a:gd name="connsiteX3" fmla="*/ 110537 w 163865"/>
              <a:gd name="connsiteY3" fmla="*/ 265744 h 300761"/>
              <a:gd name="connsiteX4" fmla="*/ 47147 w 163865"/>
              <a:gd name="connsiteY4" fmla="*/ 103019 h 300761"/>
              <a:gd name="connsiteX5" fmla="*/ 0 w 163865"/>
              <a:gd name="connsiteY5" fmla="*/ 0 h 300761"/>
              <a:gd name="connsiteX6" fmla="*/ 26708 w 163865"/>
              <a:gd name="connsiteY6" fmla="*/ 21049 h 300761"/>
              <a:gd name="connsiteX7" fmla="*/ 126382 w 163865"/>
              <a:gd name="connsiteY7" fmla="*/ 112529 h 300761"/>
              <a:gd name="connsiteX8" fmla="*/ 163865 w 163865"/>
              <a:gd name="connsiteY8" fmla="*/ 152306 h 30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865" h="300761">
                <a:moveTo>
                  <a:pt x="163865" y="152306"/>
                </a:moveTo>
                <a:lnTo>
                  <a:pt x="162431" y="158276"/>
                </a:lnTo>
                <a:lnTo>
                  <a:pt x="121730" y="300761"/>
                </a:lnTo>
                <a:lnTo>
                  <a:pt x="110537" y="265744"/>
                </a:lnTo>
                <a:cubicBezTo>
                  <a:pt x="91513" y="212134"/>
                  <a:pt x="70370" y="157830"/>
                  <a:pt x="47147" y="103019"/>
                </a:cubicBezTo>
                <a:lnTo>
                  <a:pt x="0" y="0"/>
                </a:lnTo>
                <a:lnTo>
                  <a:pt x="26708" y="21049"/>
                </a:lnTo>
                <a:cubicBezTo>
                  <a:pt x="60538" y="49853"/>
                  <a:pt x="93807" y="80369"/>
                  <a:pt x="126382" y="112529"/>
                </a:cubicBezTo>
                <a:lnTo>
                  <a:pt x="163865" y="1523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285BCAC4-42AA-4066-90CF-E032DFF6F917}"/>
              </a:ext>
            </a:extLst>
          </p:cNvPr>
          <p:cNvSpPr/>
          <p:nvPr/>
        </p:nvSpPr>
        <p:spPr>
          <a:xfrm rot="15604671">
            <a:off x="3587915" y="1051237"/>
            <a:ext cx="260031" cy="577427"/>
          </a:xfrm>
          <a:custGeom>
            <a:avLst/>
            <a:gdLst>
              <a:gd name="connsiteX0" fmla="*/ 260031 w 260031"/>
              <a:gd name="connsiteY0" fmla="*/ 259640 h 577427"/>
              <a:gd name="connsiteX1" fmla="*/ 253931 w 260031"/>
              <a:gd name="connsiteY1" fmla="*/ 280994 h 577427"/>
              <a:gd name="connsiteX2" fmla="*/ 162728 w 260031"/>
              <a:gd name="connsiteY2" fmla="*/ 554215 h 577427"/>
              <a:gd name="connsiteX3" fmla="*/ 153773 w 260031"/>
              <a:gd name="connsiteY3" fmla="*/ 577427 h 577427"/>
              <a:gd name="connsiteX4" fmla="*/ 91246 w 260031"/>
              <a:gd name="connsiteY4" fmla="*/ 459959 h 577427"/>
              <a:gd name="connsiteX5" fmla="*/ 76258 w 260031"/>
              <a:gd name="connsiteY5" fmla="*/ 370355 h 577427"/>
              <a:gd name="connsiteX6" fmla="*/ 38516 w 260031"/>
              <a:gd name="connsiteY6" fmla="*/ 217066 h 577427"/>
              <a:gd name="connsiteX7" fmla="*/ 0 w 260031"/>
              <a:gd name="connsiteY7" fmla="*/ 96564 h 577427"/>
              <a:gd name="connsiteX8" fmla="*/ 23190 w 260031"/>
              <a:gd name="connsiteY8" fmla="*/ 0 h 577427"/>
              <a:gd name="connsiteX9" fmla="*/ 54871 w 260031"/>
              <a:gd name="connsiteY9" fmla="*/ 28699 h 577427"/>
              <a:gd name="connsiteX10" fmla="*/ 253097 w 260031"/>
              <a:gd name="connsiteY10" fmla="*/ 250083 h 577427"/>
              <a:gd name="connsiteX11" fmla="*/ 260031 w 260031"/>
              <a:gd name="connsiteY11" fmla="*/ 259640 h 57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031" h="577427">
                <a:moveTo>
                  <a:pt x="260031" y="259640"/>
                </a:moveTo>
                <a:lnTo>
                  <a:pt x="253931" y="280994"/>
                </a:lnTo>
                <a:cubicBezTo>
                  <a:pt x="225004" y="374490"/>
                  <a:pt x="194553" y="465643"/>
                  <a:pt x="162728" y="554215"/>
                </a:cubicBezTo>
                <a:lnTo>
                  <a:pt x="153773" y="577427"/>
                </a:lnTo>
                <a:lnTo>
                  <a:pt x="91246" y="459959"/>
                </a:lnTo>
                <a:lnTo>
                  <a:pt x="76258" y="370355"/>
                </a:lnTo>
                <a:cubicBezTo>
                  <a:pt x="65860" y="320261"/>
                  <a:pt x="53266" y="269103"/>
                  <a:pt x="38516" y="217066"/>
                </a:cubicBezTo>
                <a:lnTo>
                  <a:pt x="0" y="96564"/>
                </a:lnTo>
                <a:lnTo>
                  <a:pt x="23190" y="0"/>
                </a:lnTo>
                <a:lnTo>
                  <a:pt x="54871" y="28699"/>
                </a:lnTo>
                <a:cubicBezTo>
                  <a:pt x="124223" y="96060"/>
                  <a:pt x="190677" y="169976"/>
                  <a:pt x="253097" y="250083"/>
                </a:cubicBezTo>
                <a:lnTo>
                  <a:pt x="260031" y="2596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967D4FDA-77C5-4B8A-B4A4-E25444A16F8A}"/>
              </a:ext>
            </a:extLst>
          </p:cNvPr>
          <p:cNvSpPr/>
          <p:nvPr/>
        </p:nvSpPr>
        <p:spPr>
          <a:xfrm rot="15604671">
            <a:off x="4824516" y="1249423"/>
            <a:ext cx="1830" cy="1043"/>
          </a:xfrm>
          <a:custGeom>
            <a:avLst/>
            <a:gdLst>
              <a:gd name="connsiteX0" fmla="*/ 1803 w 1830"/>
              <a:gd name="connsiteY0" fmla="*/ 362 h 1043"/>
              <a:gd name="connsiteX1" fmla="*/ 0 w 1830"/>
              <a:gd name="connsiteY1" fmla="*/ 1043 h 1043"/>
              <a:gd name="connsiteX2" fmla="*/ 1830 w 1830"/>
              <a:gd name="connsiteY2" fmla="*/ 0 h 1043"/>
              <a:gd name="connsiteX3" fmla="*/ 1803 w 1830"/>
              <a:gd name="connsiteY3" fmla="*/ 362 h 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" h="1043">
                <a:moveTo>
                  <a:pt x="1803" y="362"/>
                </a:moveTo>
                <a:lnTo>
                  <a:pt x="0" y="1043"/>
                </a:lnTo>
                <a:lnTo>
                  <a:pt x="1830" y="0"/>
                </a:lnTo>
                <a:lnTo>
                  <a:pt x="1803" y="3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B28A218A-737E-4C34-8A1E-635A81CDE8B9}"/>
              </a:ext>
            </a:extLst>
          </p:cNvPr>
          <p:cNvSpPr/>
          <p:nvPr/>
        </p:nvSpPr>
        <p:spPr>
          <a:xfrm rot="15604671">
            <a:off x="4859739" y="1272161"/>
            <a:ext cx="179977" cy="116266"/>
          </a:xfrm>
          <a:custGeom>
            <a:avLst/>
            <a:gdLst>
              <a:gd name="connsiteX0" fmla="*/ 179977 w 179977"/>
              <a:gd name="connsiteY0" fmla="*/ 14859 h 116266"/>
              <a:gd name="connsiteX1" fmla="*/ 171524 w 179977"/>
              <a:gd name="connsiteY1" fmla="*/ 61629 h 116266"/>
              <a:gd name="connsiteX2" fmla="*/ 155120 w 179977"/>
              <a:gd name="connsiteY2" fmla="*/ 116266 h 116266"/>
              <a:gd name="connsiteX3" fmla="*/ 78336 w 179977"/>
              <a:gd name="connsiteY3" fmla="*/ 85791 h 116266"/>
              <a:gd name="connsiteX4" fmla="*/ 0 w 179977"/>
              <a:gd name="connsiteY4" fmla="*/ 45347 h 116266"/>
              <a:gd name="connsiteX5" fmla="*/ 99848 w 179977"/>
              <a:gd name="connsiteY5" fmla="*/ 0 h 116266"/>
              <a:gd name="connsiteX6" fmla="*/ 148485 w 179977"/>
              <a:gd name="connsiteY6" fmla="*/ 11290 h 116266"/>
              <a:gd name="connsiteX7" fmla="*/ 179977 w 179977"/>
              <a:gd name="connsiteY7" fmla="*/ 14859 h 11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977" h="116266">
                <a:moveTo>
                  <a:pt x="179977" y="14859"/>
                </a:moveTo>
                <a:lnTo>
                  <a:pt x="171524" y="61629"/>
                </a:lnTo>
                <a:lnTo>
                  <a:pt x="155120" y="116266"/>
                </a:lnTo>
                <a:lnTo>
                  <a:pt x="78336" y="85791"/>
                </a:lnTo>
                <a:lnTo>
                  <a:pt x="0" y="45347"/>
                </a:lnTo>
                <a:lnTo>
                  <a:pt x="99848" y="0"/>
                </a:lnTo>
                <a:lnTo>
                  <a:pt x="148485" y="11290"/>
                </a:lnTo>
                <a:lnTo>
                  <a:pt x="179977" y="1485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EBFD341D-BAEA-46BD-AF27-BFD642EB39BC}"/>
              </a:ext>
            </a:extLst>
          </p:cNvPr>
          <p:cNvSpPr/>
          <p:nvPr/>
        </p:nvSpPr>
        <p:spPr>
          <a:xfrm rot="15604671">
            <a:off x="4780723" y="1304763"/>
            <a:ext cx="169083" cy="49938"/>
          </a:xfrm>
          <a:custGeom>
            <a:avLst/>
            <a:gdLst>
              <a:gd name="connsiteX0" fmla="*/ 169083 w 169083"/>
              <a:gd name="connsiteY0" fmla="*/ 0 h 49938"/>
              <a:gd name="connsiteX1" fmla="*/ 89950 w 169083"/>
              <a:gd name="connsiteY1" fmla="*/ 45098 h 49938"/>
              <a:gd name="connsiteX2" fmla="*/ 79293 w 169083"/>
              <a:gd name="connsiteY2" fmla="*/ 49938 h 49938"/>
              <a:gd name="connsiteX3" fmla="*/ 508 w 169083"/>
              <a:gd name="connsiteY3" fmla="*/ 31652 h 49938"/>
              <a:gd name="connsiteX4" fmla="*/ 0 w 169083"/>
              <a:gd name="connsiteY4" fmla="*/ 31479 h 49938"/>
              <a:gd name="connsiteX5" fmla="*/ 32760 w 169083"/>
              <a:gd name="connsiteY5" fmla="*/ 30745 h 49938"/>
              <a:gd name="connsiteX6" fmla="*/ 138981 w 169083"/>
              <a:gd name="connsiteY6" fmla="*/ 11371 h 49938"/>
              <a:gd name="connsiteX7" fmla="*/ 169083 w 169083"/>
              <a:gd name="connsiteY7" fmla="*/ 0 h 4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83" h="49938">
                <a:moveTo>
                  <a:pt x="169083" y="0"/>
                </a:moveTo>
                <a:lnTo>
                  <a:pt x="89950" y="45098"/>
                </a:lnTo>
                <a:lnTo>
                  <a:pt x="79293" y="49938"/>
                </a:lnTo>
                <a:lnTo>
                  <a:pt x="508" y="31652"/>
                </a:lnTo>
                <a:lnTo>
                  <a:pt x="0" y="31479"/>
                </a:lnTo>
                <a:lnTo>
                  <a:pt x="32760" y="30745"/>
                </a:lnTo>
                <a:cubicBezTo>
                  <a:pt x="69573" y="27117"/>
                  <a:pt x="105036" y="20686"/>
                  <a:pt x="138981" y="11371"/>
                </a:cubicBezTo>
                <a:lnTo>
                  <a:pt x="169083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A2998164-671D-4245-89AD-C8E9FDC912C6}"/>
              </a:ext>
            </a:extLst>
          </p:cNvPr>
          <p:cNvSpPr/>
          <p:nvPr/>
        </p:nvSpPr>
        <p:spPr>
          <a:xfrm rot="15604671">
            <a:off x="-66566" y="1122879"/>
            <a:ext cx="1538308" cy="2139888"/>
          </a:xfrm>
          <a:custGeom>
            <a:avLst/>
            <a:gdLst>
              <a:gd name="connsiteX0" fmla="*/ 1536736 w 1538308"/>
              <a:gd name="connsiteY0" fmla="*/ 2139888 h 2139888"/>
              <a:gd name="connsiteX1" fmla="*/ 1487074 w 1538308"/>
              <a:gd name="connsiteY1" fmla="*/ 2107468 h 2139888"/>
              <a:gd name="connsiteX2" fmla="*/ 1263589 w 1538308"/>
              <a:gd name="connsiteY2" fmla="*/ 1980886 h 2139888"/>
              <a:gd name="connsiteX3" fmla="*/ 1146441 w 1538308"/>
              <a:gd name="connsiteY3" fmla="*/ 1923646 h 2139888"/>
              <a:gd name="connsiteX4" fmla="*/ 1137933 w 1538308"/>
              <a:gd name="connsiteY4" fmla="*/ 1804049 h 2139888"/>
              <a:gd name="connsiteX5" fmla="*/ 334819 w 1538308"/>
              <a:gd name="connsiteY5" fmla="*/ 275876 h 2139888"/>
              <a:gd name="connsiteX6" fmla="*/ 71530 w 1538308"/>
              <a:gd name="connsiteY6" fmla="*/ 293765 h 2139888"/>
              <a:gd name="connsiteX7" fmla="*/ 0 w 1538308"/>
              <a:gd name="connsiteY7" fmla="*/ 322901 h 2139888"/>
              <a:gd name="connsiteX8" fmla="*/ 48922 w 1538308"/>
              <a:gd name="connsiteY8" fmla="*/ 272145 h 2139888"/>
              <a:gd name="connsiteX9" fmla="*/ 710448 w 1538308"/>
              <a:gd name="connsiteY9" fmla="*/ 7981 h 2139888"/>
              <a:gd name="connsiteX10" fmla="*/ 1538302 w 1538308"/>
              <a:gd name="connsiteY10" fmla="*/ 2075124 h 2139888"/>
              <a:gd name="connsiteX11" fmla="*/ 1536736 w 1538308"/>
              <a:gd name="connsiteY11" fmla="*/ 2139888 h 213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8308" h="2139888">
                <a:moveTo>
                  <a:pt x="1536736" y="2139888"/>
                </a:moveTo>
                <a:lnTo>
                  <a:pt x="1487074" y="2107468"/>
                </a:lnTo>
                <a:cubicBezTo>
                  <a:pt x="1415133" y="2063697"/>
                  <a:pt x="1340578" y="2021438"/>
                  <a:pt x="1263589" y="1980886"/>
                </a:cubicBezTo>
                <a:lnTo>
                  <a:pt x="1146441" y="1923646"/>
                </a:lnTo>
                <a:lnTo>
                  <a:pt x="1137933" y="1804049"/>
                </a:lnTo>
                <a:cubicBezTo>
                  <a:pt x="1054943" y="952301"/>
                  <a:pt x="767179" y="351507"/>
                  <a:pt x="334819" y="275876"/>
                </a:cubicBezTo>
                <a:cubicBezTo>
                  <a:pt x="248347" y="260750"/>
                  <a:pt x="160185" y="267346"/>
                  <a:pt x="71530" y="293765"/>
                </a:cubicBezTo>
                <a:lnTo>
                  <a:pt x="0" y="322901"/>
                </a:lnTo>
                <a:lnTo>
                  <a:pt x="48922" y="272145"/>
                </a:lnTo>
                <a:cubicBezTo>
                  <a:pt x="267523" y="68116"/>
                  <a:pt x="494269" y="-29834"/>
                  <a:pt x="710448" y="7981"/>
                </a:cubicBezTo>
                <a:cubicBezTo>
                  <a:pt x="1229280" y="98739"/>
                  <a:pt x="1539894" y="945730"/>
                  <a:pt x="1538302" y="2075124"/>
                </a:cubicBezTo>
                <a:lnTo>
                  <a:pt x="1536736" y="213988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B824C8D-F063-4378-93F8-D7C0C9964CC4}"/>
              </a:ext>
            </a:extLst>
          </p:cNvPr>
          <p:cNvSpPr/>
          <p:nvPr/>
        </p:nvSpPr>
        <p:spPr>
          <a:xfrm rot="15604671">
            <a:off x="4245538" y="1191623"/>
            <a:ext cx="107599" cy="242532"/>
          </a:xfrm>
          <a:custGeom>
            <a:avLst/>
            <a:gdLst>
              <a:gd name="connsiteX0" fmla="*/ 90519 w 107599"/>
              <a:gd name="connsiteY0" fmla="*/ 163679 h 242532"/>
              <a:gd name="connsiteX1" fmla="*/ 69266 w 107599"/>
              <a:gd name="connsiteY1" fmla="*/ 240678 h 242532"/>
              <a:gd name="connsiteX2" fmla="*/ 7542 w 107599"/>
              <a:gd name="connsiteY2" fmla="*/ 242532 h 242532"/>
              <a:gd name="connsiteX3" fmla="*/ 0 w 107599"/>
              <a:gd name="connsiteY3" fmla="*/ 203783 h 242532"/>
              <a:gd name="connsiteX4" fmla="*/ 60594 w 107599"/>
              <a:gd name="connsiteY4" fmla="*/ 67131 h 242532"/>
              <a:gd name="connsiteX5" fmla="*/ 86496 w 107599"/>
              <a:gd name="connsiteY5" fmla="*/ 0 h 242532"/>
              <a:gd name="connsiteX6" fmla="*/ 107599 w 107599"/>
              <a:gd name="connsiteY6" fmla="*/ 2597 h 242532"/>
              <a:gd name="connsiteX7" fmla="*/ 106846 w 107599"/>
              <a:gd name="connsiteY7" fmla="*/ 42620 h 242532"/>
              <a:gd name="connsiteX8" fmla="*/ 90519 w 107599"/>
              <a:gd name="connsiteY8" fmla="*/ 163679 h 24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599" h="242532">
                <a:moveTo>
                  <a:pt x="90519" y="163679"/>
                </a:moveTo>
                <a:lnTo>
                  <a:pt x="69266" y="240678"/>
                </a:lnTo>
                <a:lnTo>
                  <a:pt x="7542" y="242532"/>
                </a:lnTo>
                <a:lnTo>
                  <a:pt x="0" y="203783"/>
                </a:lnTo>
                <a:lnTo>
                  <a:pt x="60594" y="67131"/>
                </a:lnTo>
                <a:lnTo>
                  <a:pt x="86496" y="0"/>
                </a:lnTo>
                <a:lnTo>
                  <a:pt x="107599" y="2597"/>
                </a:lnTo>
                <a:lnTo>
                  <a:pt x="106846" y="42620"/>
                </a:lnTo>
                <a:cubicBezTo>
                  <a:pt x="103727" y="84656"/>
                  <a:pt x="98297" y="125070"/>
                  <a:pt x="90519" y="163679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E1D6765A-F4EA-448B-B339-B3E19CB1B5DB}"/>
              </a:ext>
            </a:extLst>
          </p:cNvPr>
          <p:cNvSpPr/>
          <p:nvPr/>
        </p:nvSpPr>
        <p:spPr>
          <a:xfrm rot="15604671">
            <a:off x="3832853" y="1197023"/>
            <a:ext cx="239781" cy="483707"/>
          </a:xfrm>
          <a:custGeom>
            <a:avLst/>
            <a:gdLst>
              <a:gd name="connsiteX0" fmla="*/ 239206 w 239781"/>
              <a:gd name="connsiteY0" fmla="*/ 426070 h 483707"/>
              <a:gd name="connsiteX1" fmla="*/ 216968 w 239781"/>
              <a:gd name="connsiteY1" fmla="*/ 483707 h 483707"/>
              <a:gd name="connsiteX2" fmla="*/ 212920 w 239781"/>
              <a:gd name="connsiteY2" fmla="*/ 483209 h 483707"/>
              <a:gd name="connsiteX3" fmla="*/ 95258 w 239781"/>
              <a:gd name="connsiteY3" fmla="*/ 480750 h 483707"/>
              <a:gd name="connsiteX4" fmla="*/ 71954 w 239781"/>
              <a:gd name="connsiteY4" fmla="*/ 482615 h 483707"/>
              <a:gd name="connsiteX5" fmla="*/ 43805 w 239781"/>
              <a:gd name="connsiteY5" fmla="*/ 404509 h 483707"/>
              <a:gd name="connsiteX6" fmla="*/ 0 w 239781"/>
              <a:gd name="connsiteY6" fmla="*/ 306001 h 483707"/>
              <a:gd name="connsiteX7" fmla="*/ 6084 w 239781"/>
              <a:gd name="connsiteY7" fmla="*/ 287773 h 483707"/>
              <a:gd name="connsiteX8" fmla="*/ 88147 w 239781"/>
              <a:gd name="connsiteY8" fmla="*/ 492 h 483707"/>
              <a:gd name="connsiteX9" fmla="*/ 88265 w 239781"/>
              <a:gd name="connsiteY9" fmla="*/ 0 h 483707"/>
              <a:gd name="connsiteX10" fmla="*/ 138402 w 239781"/>
              <a:gd name="connsiteY10" fmla="*/ 69099 h 483707"/>
              <a:gd name="connsiteX11" fmla="*/ 216243 w 239781"/>
              <a:gd name="connsiteY11" fmla="*/ 193613 h 483707"/>
              <a:gd name="connsiteX12" fmla="*/ 219028 w 239781"/>
              <a:gd name="connsiteY12" fmla="*/ 198844 h 483707"/>
              <a:gd name="connsiteX13" fmla="*/ 228611 w 239781"/>
              <a:gd name="connsiteY13" fmla="*/ 256141 h 483707"/>
              <a:gd name="connsiteX14" fmla="*/ 239781 w 239781"/>
              <a:gd name="connsiteY14" fmla="*/ 395540 h 483707"/>
              <a:gd name="connsiteX15" fmla="*/ 239206 w 239781"/>
              <a:gd name="connsiteY15" fmla="*/ 426070 h 48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9781" h="483707">
                <a:moveTo>
                  <a:pt x="239206" y="426070"/>
                </a:moveTo>
                <a:lnTo>
                  <a:pt x="216968" y="483707"/>
                </a:lnTo>
                <a:lnTo>
                  <a:pt x="212920" y="483209"/>
                </a:lnTo>
                <a:cubicBezTo>
                  <a:pt x="173432" y="480385"/>
                  <a:pt x="134173" y="479592"/>
                  <a:pt x="95258" y="480750"/>
                </a:cubicBezTo>
                <a:lnTo>
                  <a:pt x="71954" y="482615"/>
                </a:lnTo>
                <a:lnTo>
                  <a:pt x="43805" y="404509"/>
                </a:lnTo>
                <a:lnTo>
                  <a:pt x="0" y="306001"/>
                </a:lnTo>
                <a:lnTo>
                  <a:pt x="6084" y="287773"/>
                </a:lnTo>
                <a:cubicBezTo>
                  <a:pt x="35012" y="194277"/>
                  <a:pt x="62416" y="98437"/>
                  <a:pt x="88147" y="492"/>
                </a:cubicBezTo>
                <a:lnTo>
                  <a:pt x="88265" y="0"/>
                </a:lnTo>
                <a:lnTo>
                  <a:pt x="138402" y="69099"/>
                </a:lnTo>
                <a:cubicBezTo>
                  <a:pt x="166109" y="110203"/>
                  <a:pt x="192059" y="151757"/>
                  <a:pt x="216243" y="193613"/>
                </a:cubicBezTo>
                <a:lnTo>
                  <a:pt x="219028" y="198844"/>
                </a:lnTo>
                <a:lnTo>
                  <a:pt x="228611" y="256141"/>
                </a:lnTo>
                <a:cubicBezTo>
                  <a:pt x="234581" y="303919"/>
                  <a:pt x="238317" y="350448"/>
                  <a:pt x="239781" y="395540"/>
                </a:cubicBezTo>
                <a:lnTo>
                  <a:pt x="239206" y="4260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82C3B2C7-9653-4379-B6B1-836DC851523F}"/>
              </a:ext>
            </a:extLst>
          </p:cNvPr>
          <p:cNvSpPr/>
          <p:nvPr/>
        </p:nvSpPr>
        <p:spPr>
          <a:xfrm rot="15604671">
            <a:off x="4499015" y="1231519"/>
            <a:ext cx="205888" cy="325596"/>
          </a:xfrm>
          <a:custGeom>
            <a:avLst/>
            <a:gdLst>
              <a:gd name="connsiteX0" fmla="*/ 205888 w 205888"/>
              <a:gd name="connsiteY0" fmla="*/ 109778 h 325596"/>
              <a:gd name="connsiteX1" fmla="*/ 196848 w 205888"/>
              <a:gd name="connsiteY1" fmla="*/ 129629 h 325596"/>
              <a:gd name="connsiteX2" fmla="*/ 63449 w 205888"/>
              <a:gd name="connsiteY2" fmla="*/ 285845 h 325596"/>
              <a:gd name="connsiteX3" fmla="*/ 0 w 205888"/>
              <a:gd name="connsiteY3" fmla="*/ 325596 h 325596"/>
              <a:gd name="connsiteX4" fmla="*/ 22072 w 205888"/>
              <a:gd name="connsiteY4" fmla="*/ 287923 h 325596"/>
              <a:gd name="connsiteX5" fmla="*/ 135306 w 205888"/>
              <a:gd name="connsiteY5" fmla="*/ 65428 h 325596"/>
              <a:gd name="connsiteX6" fmla="*/ 163984 w 205888"/>
              <a:gd name="connsiteY6" fmla="*/ 753 h 325596"/>
              <a:gd name="connsiteX7" fmla="*/ 189041 w 205888"/>
              <a:gd name="connsiteY7" fmla="*/ 0 h 325596"/>
              <a:gd name="connsiteX8" fmla="*/ 200062 w 205888"/>
              <a:gd name="connsiteY8" fmla="*/ 56624 h 325596"/>
              <a:gd name="connsiteX9" fmla="*/ 205888 w 205888"/>
              <a:gd name="connsiteY9" fmla="*/ 109778 h 32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88" h="325596">
                <a:moveTo>
                  <a:pt x="205888" y="109778"/>
                </a:moveTo>
                <a:lnTo>
                  <a:pt x="196848" y="129629"/>
                </a:lnTo>
                <a:cubicBezTo>
                  <a:pt x="162189" y="190907"/>
                  <a:pt x="117825" y="243474"/>
                  <a:pt x="63449" y="285845"/>
                </a:cubicBezTo>
                <a:lnTo>
                  <a:pt x="0" y="325596"/>
                </a:lnTo>
                <a:lnTo>
                  <a:pt x="22072" y="287923"/>
                </a:lnTo>
                <a:cubicBezTo>
                  <a:pt x="60791" y="216972"/>
                  <a:pt x="98586" y="142728"/>
                  <a:pt x="135306" y="65428"/>
                </a:cubicBezTo>
                <a:lnTo>
                  <a:pt x="163984" y="753"/>
                </a:lnTo>
                <a:lnTo>
                  <a:pt x="189041" y="0"/>
                </a:lnTo>
                <a:lnTo>
                  <a:pt x="200062" y="56624"/>
                </a:lnTo>
                <a:lnTo>
                  <a:pt x="205888" y="1097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4E7F05F9-D9F7-42B7-9DCD-90ABCFC92686}"/>
              </a:ext>
            </a:extLst>
          </p:cNvPr>
          <p:cNvSpPr/>
          <p:nvPr/>
        </p:nvSpPr>
        <p:spPr>
          <a:xfrm rot="15604671">
            <a:off x="4210642" y="1360116"/>
            <a:ext cx="239513" cy="247062"/>
          </a:xfrm>
          <a:custGeom>
            <a:avLst/>
            <a:gdLst>
              <a:gd name="connsiteX0" fmla="*/ 239513 w 239513"/>
              <a:gd name="connsiteY0" fmla="*/ 204875 h 247062"/>
              <a:gd name="connsiteX1" fmla="*/ 221998 w 239513"/>
              <a:gd name="connsiteY1" fmla="*/ 244377 h 247062"/>
              <a:gd name="connsiteX2" fmla="*/ 132619 w 239513"/>
              <a:gd name="connsiteY2" fmla="*/ 247062 h 247062"/>
              <a:gd name="connsiteX3" fmla="*/ 0 w 239513"/>
              <a:gd name="connsiteY3" fmla="*/ 242284 h 247062"/>
              <a:gd name="connsiteX4" fmla="*/ 33900 w 239513"/>
              <a:gd name="connsiteY4" fmla="*/ 48489 h 247062"/>
              <a:gd name="connsiteX5" fmla="*/ 44972 w 239513"/>
              <a:gd name="connsiteY5" fmla="*/ 15319 h 247062"/>
              <a:gd name="connsiteX6" fmla="*/ 88698 w 239513"/>
              <a:gd name="connsiteY6" fmla="*/ 7385 h 247062"/>
              <a:gd name="connsiteX7" fmla="*/ 180995 w 239513"/>
              <a:gd name="connsiteY7" fmla="*/ 0 h 247062"/>
              <a:gd name="connsiteX8" fmla="*/ 198717 w 239513"/>
              <a:gd name="connsiteY8" fmla="*/ 49172 h 247062"/>
              <a:gd name="connsiteX9" fmla="*/ 233813 w 239513"/>
              <a:gd name="connsiteY9" fmla="*/ 175587 h 247062"/>
              <a:gd name="connsiteX10" fmla="*/ 239513 w 239513"/>
              <a:gd name="connsiteY10" fmla="*/ 204875 h 2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513" h="247062">
                <a:moveTo>
                  <a:pt x="239513" y="204875"/>
                </a:moveTo>
                <a:lnTo>
                  <a:pt x="221998" y="244377"/>
                </a:lnTo>
                <a:lnTo>
                  <a:pt x="132619" y="247062"/>
                </a:lnTo>
                <a:lnTo>
                  <a:pt x="0" y="242284"/>
                </a:lnTo>
                <a:lnTo>
                  <a:pt x="33900" y="48489"/>
                </a:lnTo>
                <a:lnTo>
                  <a:pt x="44972" y="15319"/>
                </a:lnTo>
                <a:lnTo>
                  <a:pt x="88698" y="7385"/>
                </a:lnTo>
                <a:lnTo>
                  <a:pt x="180995" y="0"/>
                </a:lnTo>
                <a:lnTo>
                  <a:pt x="198717" y="49172"/>
                </a:lnTo>
                <a:cubicBezTo>
                  <a:pt x="212214" y="91504"/>
                  <a:pt x="223916" y="133691"/>
                  <a:pt x="233813" y="175587"/>
                </a:cubicBezTo>
                <a:lnTo>
                  <a:pt x="239513" y="20487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D2AD7C82-4C3C-48BE-92BC-C0084B2B79DE}"/>
              </a:ext>
            </a:extLst>
          </p:cNvPr>
          <p:cNvSpPr/>
          <p:nvPr/>
        </p:nvSpPr>
        <p:spPr>
          <a:xfrm rot="15604671">
            <a:off x="3139686" y="1355879"/>
            <a:ext cx="101297" cy="167142"/>
          </a:xfrm>
          <a:custGeom>
            <a:avLst/>
            <a:gdLst>
              <a:gd name="connsiteX0" fmla="*/ 101297 w 101297"/>
              <a:gd name="connsiteY0" fmla="*/ 167142 h 167142"/>
              <a:gd name="connsiteX1" fmla="*/ 24963 w 101297"/>
              <a:gd name="connsiteY1" fmla="*/ 106981 h 167142"/>
              <a:gd name="connsiteX2" fmla="*/ 0 w 101297"/>
              <a:gd name="connsiteY2" fmla="*/ 90308 h 167142"/>
              <a:gd name="connsiteX3" fmla="*/ 17732 w 101297"/>
              <a:gd name="connsiteY3" fmla="*/ 0 h 167142"/>
              <a:gd name="connsiteX4" fmla="*/ 72576 w 101297"/>
              <a:gd name="connsiteY4" fmla="*/ 104387 h 167142"/>
              <a:gd name="connsiteX5" fmla="*/ 101297 w 101297"/>
              <a:gd name="connsiteY5" fmla="*/ 167142 h 16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97" h="167142">
                <a:moveTo>
                  <a:pt x="101297" y="167142"/>
                </a:moveTo>
                <a:lnTo>
                  <a:pt x="24963" y="106981"/>
                </a:lnTo>
                <a:lnTo>
                  <a:pt x="0" y="90308"/>
                </a:lnTo>
                <a:lnTo>
                  <a:pt x="17732" y="0"/>
                </a:lnTo>
                <a:lnTo>
                  <a:pt x="72576" y="104387"/>
                </a:lnTo>
                <a:lnTo>
                  <a:pt x="101297" y="16714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3FD903A7-FACE-4914-9D61-A9D4B5B97539}"/>
              </a:ext>
            </a:extLst>
          </p:cNvPr>
          <p:cNvSpPr/>
          <p:nvPr/>
        </p:nvSpPr>
        <p:spPr>
          <a:xfrm rot="15604671">
            <a:off x="4830009" y="1449520"/>
            <a:ext cx="103198" cy="31121"/>
          </a:xfrm>
          <a:custGeom>
            <a:avLst/>
            <a:gdLst>
              <a:gd name="connsiteX0" fmla="*/ 103198 w 103198"/>
              <a:gd name="connsiteY0" fmla="*/ 29293 h 31121"/>
              <a:gd name="connsiteX1" fmla="*/ 21647 w 103198"/>
              <a:gd name="connsiteY1" fmla="*/ 31121 h 31121"/>
              <a:gd name="connsiteX2" fmla="*/ 0 w 103198"/>
              <a:gd name="connsiteY2" fmla="*/ 28667 h 31121"/>
              <a:gd name="connsiteX3" fmla="*/ 16795 w 103198"/>
              <a:gd name="connsiteY3" fmla="*/ 0 h 31121"/>
              <a:gd name="connsiteX4" fmla="*/ 103198 w 103198"/>
              <a:gd name="connsiteY4" fmla="*/ 29293 h 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98" h="31121">
                <a:moveTo>
                  <a:pt x="103198" y="29293"/>
                </a:moveTo>
                <a:lnTo>
                  <a:pt x="21647" y="31121"/>
                </a:lnTo>
                <a:lnTo>
                  <a:pt x="0" y="28667"/>
                </a:lnTo>
                <a:lnTo>
                  <a:pt x="16795" y="0"/>
                </a:lnTo>
                <a:lnTo>
                  <a:pt x="103198" y="292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04F7F287-FCC6-412F-9B4B-88A049BBA02B}"/>
              </a:ext>
            </a:extLst>
          </p:cNvPr>
          <p:cNvSpPr/>
          <p:nvPr/>
        </p:nvSpPr>
        <p:spPr>
          <a:xfrm rot="15604671">
            <a:off x="4888724" y="1445612"/>
            <a:ext cx="159677" cy="107587"/>
          </a:xfrm>
          <a:custGeom>
            <a:avLst/>
            <a:gdLst>
              <a:gd name="connsiteX0" fmla="*/ 159677 w 159677"/>
              <a:gd name="connsiteY0" fmla="*/ 51594 h 107587"/>
              <a:gd name="connsiteX1" fmla="*/ 147475 w 159677"/>
              <a:gd name="connsiteY1" fmla="*/ 57135 h 107587"/>
              <a:gd name="connsiteX2" fmla="*/ 16970 w 159677"/>
              <a:gd name="connsiteY2" fmla="*/ 103157 h 107587"/>
              <a:gd name="connsiteX3" fmla="*/ 0 w 159677"/>
              <a:gd name="connsiteY3" fmla="*/ 107587 h 107587"/>
              <a:gd name="connsiteX4" fmla="*/ 46872 w 159677"/>
              <a:gd name="connsiteY4" fmla="*/ 38643 h 107587"/>
              <a:gd name="connsiteX5" fmla="*/ 69512 w 159677"/>
              <a:gd name="connsiteY5" fmla="*/ 0 h 107587"/>
              <a:gd name="connsiteX6" fmla="*/ 113750 w 159677"/>
              <a:gd name="connsiteY6" fmla="*/ 27882 h 107587"/>
              <a:gd name="connsiteX7" fmla="*/ 159677 w 159677"/>
              <a:gd name="connsiteY7" fmla="*/ 51594 h 10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677" h="107587">
                <a:moveTo>
                  <a:pt x="159677" y="51594"/>
                </a:moveTo>
                <a:lnTo>
                  <a:pt x="147475" y="57135"/>
                </a:lnTo>
                <a:cubicBezTo>
                  <a:pt x="105224" y="74119"/>
                  <a:pt x="61674" y="89484"/>
                  <a:pt x="16970" y="103157"/>
                </a:cubicBezTo>
                <a:lnTo>
                  <a:pt x="0" y="107587"/>
                </a:lnTo>
                <a:lnTo>
                  <a:pt x="46872" y="38643"/>
                </a:lnTo>
                <a:lnTo>
                  <a:pt x="69512" y="0"/>
                </a:lnTo>
                <a:lnTo>
                  <a:pt x="113750" y="27882"/>
                </a:lnTo>
                <a:lnTo>
                  <a:pt x="159677" y="5159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90EE91B7-A1B8-417A-B149-027493E6CA14}"/>
              </a:ext>
            </a:extLst>
          </p:cNvPr>
          <p:cNvSpPr/>
          <p:nvPr/>
        </p:nvSpPr>
        <p:spPr>
          <a:xfrm rot="15604671">
            <a:off x="5590569" y="1494580"/>
            <a:ext cx="74570" cy="20704"/>
          </a:xfrm>
          <a:custGeom>
            <a:avLst/>
            <a:gdLst>
              <a:gd name="connsiteX0" fmla="*/ 74570 w 74570"/>
              <a:gd name="connsiteY0" fmla="*/ 20704 h 20704"/>
              <a:gd name="connsiteX1" fmla="*/ 61012 w 74570"/>
              <a:gd name="connsiteY1" fmla="*/ 18352 h 20704"/>
              <a:gd name="connsiteX2" fmla="*/ 0 w 74570"/>
              <a:gd name="connsiteY2" fmla="*/ 1640 h 20704"/>
              <a:gd name="connsiteX3" fmla="*/ 36631 w 74570"/>
              <a:gd name="connsiteY3" fmla="*/ 0 h 20704"/>
              <a:gd name="connsiteX4" fmla="*/ 71781 w 74570"/>
              <a:gd name="connsiteY4" fmla="*/ 19469 h 20704"/>
              <a:gd name="connsiteX5" fmla="*/ 74570 w 74570"/>
              <a:gd name="connsiteY5" fmla="*/ 20704 h 2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0" h="20704">
                <a:moveTo>
                  <a:pt x="74570" y="20704"/>
                </a:moveTo>
                <a:lnTo>
                  <a:pt x="61012" y="18352"/>
                </a:lnTo>
                <a:lnTo>
                  <a:pt x="0" y="1640"/>
                </a:lnTo>
                <a:lnTo>
                  <a:pt x="36631" y="0"/>
                </a:lnTo>
                <a:lnTo>
                  <a:pt x="71781" y="19469"/>
                </a:lnTo>
                <a:lnTo>
                  <a:pt x="74570" y="207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36B60104-56B5-4E67-9FBB-D13FE0C72B15}"/>
              </a:ext>
            </a:extLst>
          </p:cNvPr>
          <p:cNvSpPr/>
          <p:nvPr/>
        </p:nvSpPr>
        <p:spPr>
          <a:xfrm rot="15604671">
            <a:off x="4770120" y="1479499"/>
            <a:ext cx="125076" cy="84915"/>
          </a:xfrm>
          <a:custGeom>
            <a:avLst/>
            <a:gdLst>
              <a:gd name="connsiteX0" fmla="*/ 125076 w 125076"/>
              <a:gd name="connsiteY0" fmla="*/ 0 h 84915"/>
              <a:gd name="connsiteX1" fmla="*/ 75325 w 125076"/>
              <a:gd name="connsiteY1" fmla="*/ 84915 h 84915"/>
              <a:gd name="connsiteX2" fmla="*/ 29794 w 125076"/>
              <a:gd name="connsiteY2" fmla="*/ 69479 h 84915"/>
              <a:gd name="connsiteX3" fmla="*/ 0 w 125076"/>
              <a:gd name="connsiteY3" fmla="*/ 56436 h 84915"/>
              <a:gd name="connsiteX4" fmla="*/ 760 w 125076"/>
              <a:gd name="connsiteY4" fmla="*/ 52093 h 84915"/>
              <a:gd name="connsiteX5" fmla="*/ 4443 w 125076"/>
              <a:gd name="connsiteY5" fmla="*/ 51421 h 84915"/>
              <a:gd name="connsiteX6" fmla="*/ 101552 w 125076"/>
              <a:gd name="connsiteY6" fmla="*/ 14738 h 84915"/>
              <a:gd name="connsiteX7" fmla="*/ 125076 w 125076"/>
              <a:gd name="connsiteY7" fmla="*/ 0 h 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076" h="84915">
                <a:moveTo>
                  <a:pt x="125076" y="0"/>
                </a:moveTo>
                <a:lnTo>
                  <a:pt x="75325" y="84915"/>
                </a:lnTo>
                <a:lnTo>
                  <a:pt x="29794" y="69479"/>
                </a:lnTo>
                <a:lnTo>
                  <a:pt x="0" y="56436"/>
                </a:lnTo>
                <a:lnTo>
                  <a:pt x="760" y="52093"/>
                </a:lnTo>
                <a:lnTo>
                  <a:pt x="4443" y="51421"/>
                </a:lnTo>
                <a:cubicBezTo>
                  <a:pt x="38388" y="42106"/>
                  <a:pt x="70815" y="29906"/>
                  <a:pt x="101552" y="14738"/>
                </a:cubicBezTo>
                <a:lnTo>
                  <a:pt x="12507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80B9F77F-349E-43BB-9D1F-57489A49F4AD}"/>
              </a:ext>
            </a:extLst>
          </p:cNvPr>
          <p:cNvSpPr/>
          <p:nvPr/>
        </p:nvSpPr>
        <p:spPr>
          <a:xfrm rot="15604671">
            <a:off x="3110533" y="1485440"/>
            <a:ext cx="2558" cy="4113"/>
          </a:xfrm>
          <a:custGeom>
            <a:avLst/>
            <a:gdLst>
              <a:gd name="connsiteX0" fmla="*/ 2558 w 2558"/>
              <a:gd name="connsiteY0" fmla="*/ 2091 h 4113"/>
              <a:gd name="connsiteX1" fmla="*/ 2161 w 2558"/>
              <a:gd name="connsiteY1" fmla="*/ 4113 h 4113"/>
              <a:gd name="connsiteX2" fmla="*/ 0 w 2558"/>
              <a:gd name="connsiteY2" fmla="*/ 0 h 4113"/>
              <a:gd name="connsiteX3" fmla="*/ 2558 w 2558"/>
              <a:gd name="connsiteY3" fmla="*/ 2091 h 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8" h="4113">
                <a:moveTo>
                  <a:pt x="2558" y="2091"/>
                </a:moveTo>
                <a:lnTo>
                  <a:pt x="2161" y="4113"/>
                </a:lnTo>
                <a:lnTo>
                  <a:pt x="0" y="0"/>
                </a:lnTo>
                <a:lnTo>
                  <a:pt x="2558" y="209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55CD8FD4-1554-45C4-ACEB-F58E445D355C}"/>
              </a:ext>
            </a:extLst>
          </p:cNvPr>
          <p:cNvSpPr/>
          <p:nvPr/>
        </p:nvSpPr>
        <p:spPr>
          <a:xfrm rot="15604671">
            <a:off x="2708415" y="1306816"/>
            <a:ext cx="168110" cy="522772"/>
          </a:xfrm>
          <a:custGeom>
            <a:avLst/>
            <a:gdLst>
              <a:gd name="connsiteX0" fmla="*/ 121278 w 168110"/>
              <a:gd name="connsiteY0" fmla="*/ 519600 h 522772"/>
              <a:gd name="connsiteX1" fmla="*/ 72683 w 168110"/>
              <a:gd name="connsiteY1" fmla="*/ 522772 h 522772"/>
              <a:gd name="connsiteX2" fmla="*/ 0 w 168110"/>
              <a:gd name="connsiteY2" fmla="*/ 400438 h 522772"/>
              <a:gd name="connsiteX3" fmla="*/ 10224 w 168110"/>
              <a:gd name="connsiteY3" fmla="*/ 377284 h 522772"/>
              <a:gd name="connsiteX4" fmla="*/ 45063 w 168110"/>
              <a:gd name="connsiteY4" fmla="*/ 176041 h 522772"/>
              <a:gd name="connsiteX5" fmla="*/ 36210 w 168110"/>
              <a:gd name="connsiteY5" fmla="*/ 73946 h 522772"/>
              <a:gd name="connsiteX6" fmla="*/ 16829 w 168110"/>
              <a:gd name="connsiteY6" fmla="*/ 0 h 522772"/>
              <a:gd name="connsiteX7" fmla="*/ 71487 w 168110"/>
              <a:gd name="connsiteY7" fmla="*/ 66659 h 522772"/>
              <a:gd name="connsiteX8" fmla="*/ 168110 w 168110"/>
              <a:gd name="connsiteY8" fmla="*/ 197222 h 522772"/>
              <a:gd name="connsiteX9" fmla="*/ 161045 w 168110"/>
              <a:gd name="connsiteY9" fmla="*/ 260801 h 522772"/>
              <a:gd name="connsiteX10" fmla="*/ 121278 w 168110"/>
              <a:gd name="connsiteY10" fmla="*/ 519600 h 52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110" h="522772">
                <a:moveTo>
                  <a:pt x="121278" y="519600"/>
                </a:moveTo>
                <a:lnTo>
                  <a:pt x="72683" y="522772"/>
                </a:lnTo>
                <a:lnTo>
                  <a:pt x="0" y="400438"/>
                </a:lnTo>
                <a:lnTo>
                  <a:pt x="10224" y="377284"/>
                </a:lnTo>
                <a:cubicBezTo>
                  <a:pt x="33067" y="312281"/>
                  <a:pt x="45063" y="244977"/>
                  <a:pt x="45063" y="176041"/>
                </a:cubicBezTo>
                <a:cubicBezTo>
                  <a:pt x="45063" y="141574"/>
                  <a:pt x="42064" y="107514"/>
                  <a:pt x="36210" y="73946"/>
                </a:cubicBezTo>
                <a:lnTo>
                  <a:pt x="16829" y="0"/>
                </a:lnTo>
                <a:lnTo>
                  <a:pt x="71487" y="66659"/>
                </a:lnTo>
                <a:lnTo>
                  <a:pt x="168110" y="197222"/>
                </a:lnTo>
                <a:lnTo>
                  <a:pt x="161045" y="260801"/>
                </a:lnTo>
                <a:lnTo>
                  <a:pt x="121278" y="519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2A65CBC-DAB5-43D7-A7E7-ADC6EFA6DDB9}"/>
              </a:ext>
            </a:extLst>
          </p:cNvPr>
          <p:cNvSpPr/>
          <p:nvPr/>
        </p:nvSpPr>
        <p:spPr>
          <a:xfrm rot="15604671">
            <a:off x="3171777" y="1416428"/>
            <a:ext cx="235819" cy="353520"/>
          </a:xfrm>
          <a:custGeom>
            <a:avLst/>
            <a:gdLst>
              <a:gd name="connsiteX0" fmla="*/ 235819 w 235819"/>
              <a:gd name="connsiteY0" fmla="*/ 112122 h 353520"/>
              <a:gd name="connsiteX1" fmla="*/ 195943 w 235819"/>
              <a:gd name="connsiteY1" fmla="*/ 315212 h 353520"/>
              <a:gd name="connsiteX2" fmla="*/ 186743 w 235819"/>
              <a:gd name="connsiteY2" fmla="*/ 353520 h 353520"/>
              <a:gd name="connsiteX3" fmla="*/ 112363 w 235819"/>
              <a:gd name="connsiteY3" fmla="*/ 286140 h 353520"/>
              <a:gd name="connsiteX4" fmla="*/ 97941 w 235819"/>
              <a:gd name="connsiteY4" fmla="*/ 274823 h 353520"/>
              <a:gd name="connsiteX5" fmla="*/ 87997 w 235819"/>
              <a:gd name="connsiteY5" fmla="*/ 249296 h 353520"/>
              <a:gd name="connsiteX6" fmla="*/ 12129 w 235819"/>
              <a:gd name="connsiteY6" fmla="*/ 83522 h 353520"/>
              <a:gd name="connsiteX7" fmla="*/ 0 w 235819"/>
              <a:gd name="connsiteY7" fmla="*/ 60436 h 353520"/>
              <a:gd name="connsiteX8" fmla="*/ 49997 w 235819"/>
              <a:gd name="connsiteY8" fmla="*/ 0 h 353520"/>
              <a:gd name="connsiteX9" fmla="*/ 155173 w 235819"/>
              <a:gd name="connsiteY9" fmla="*/ 58256 h 353520"/>
              <a:gd name="connsiteX10" fmla="*/ 235819 w 235819"/>
              <a:gd name="connsiteY10" fmla="*/ 112122 h 35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819" h="353520">
                <a:moveTo>
                  <a:pt x="235819" y="112122"/>
                </a:moveTo>
                <a:lnTo>
                  <a:pt x="195943" y="315212"/>
                </a:lnTo>
                <a:lnTo>
                  <a:pt x="186743" y="353520"/>
                </a:lnTo>
                <a:lnTo>
                  <a:pt x="112363" y="286140"/>
                </a:lnTo>
                <a:lnTo>
                  <a:pt x="97941" y="274823"/>
                </a:lnTo>
                <a:lnTo>
                  <a:pt x="87997" y="249296"/>
                </a:lnTo>
                <a:cubicBezTo>
                  <a:pt x="64774" y="194484"/>
                  <a:pt x="39472" y="139164"/>
                  <a:pt x="12129" y="83522"/>
                </a:cubicBezTo>
                <a:lnTo>
                  <a:pt x="0" y="60436"/>
                </a:lnTo>
                <a:lnTo>
                  <a:pt x="49997" y="0"/>
                </a:lnTo>
                <a:lnTo>
                  <a:pt x="155173" y="58256"/>
                </a:lnTo>
                <a:lnTo>
                  <a:pt x="235819" y="11212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B0AE3B65-1DBA-4400-8064-A860764BE666}"/>
              </a:ext>
            </a:extLst>
          </p:cNvPr>
          <p:cNvSpPr/>
          <p:nvPr/>
        </p:nvSpPr>
        <p:spPr>
          <a:xfrm rot="15604671">
            <a:off x="3046002" y="1500255"/>
            <a:ext cx="77266" cy="65029"/>
          </a:xfrm>
          <a:custGeom>
            <a:avLst/>
            <a:gdLst>
              <a:gd name="connsiteX0" fmla="*/ 77266 w 77266"/>
              <a:gd name="connsiteY0" fmla="*/ 65029 h 65029"/>
              <a:gd name="connsiteX1" fmla="*/ 20676 w 77266"/>
              <a:gd name="connsiteY1" fmla="*/ 18761 h 65029"/>
              <a:gd name="connsiteX2" fmla="*/ 0 w 77266"/>
              <a:gd name="connsiteY2" fmla="*/ 4566 h 65029"/>
              <a:gd name="connsiteX3" fmla="*/ 9554 w 77266"/>
              <a:gd name="connsiteY3" fmla="*/ 2164 h 65029"/>
              <a:gd name="connsiteX4" fmla="*/ 42700 w 77266"/>
              <a:gd name="connsiteY4" fmla="*/ 0 h 65029"/>
              <a:gd name="connsiteX5" fmla="*/ 46157 w 77266"/>
              <a:gd name="connsiteY5" fmla="*/ 5819 h 65029"/>
              <a:gd name="connsiteX6" fmla="*/ 77266 w 77266"/>
              <a:gd name="connsiteY6" fmla="*/ 65029 h 6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66" h="65029">
                <a:moveTo>
                  <a:pt x="77266" y="65029"/>
                </a:moveTo>
                <a:lnTo>
                  <a:pt x="20676" y="18761"/>
                </a:lnTo>
                <a:lnTo>
                  <a:pt x="0" y="4566"/>
                </a:lnTo>
                <a:lnTo>
                  <a:pt x="9554" y="2164"/>
                </a:lnTo>
                <a:lnTo>
                  <a:pt x="42700" y="0"/>
                </a:lnTo>
                <a:lnTo>
                  <a:pt x="46157" y="5819"/>
                </a:lnTo>
                <a:lnTo>
                  <a:pt x="77266" y="650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EED6F4F5-65B3-4A7B-A082-EF9588AD29D8}"/>
              </a:ext>
            </a:extLst>
          </p:cNvPr>
          <p:cNvSpPr/>
          <p:nvPr/>
        </p:nvSpPr>
        <p:spPr>
          <a:xfrm rot="15604671">
            <a:off x="3324725" y="1463629"/>
            <a:ext cx="377536" cy="471412"/>
          </a:xfrm>
          <a:custGeom>
            <a:avLst/>
            <a:gdLst>
              <a:gd name="connsiteX0" fmla="*/ 377536 w 377536"/>
              <a:gd name="connsiteY0" fmla="*/ 306861 h 471412"/>
              <a:gd name="connsiteX1" fmla="*/ 338019 w 377536"/>
              <a:gd name="connsiteY1" fmla="*/ 471412 h 471412"/>
              <a:gd name="connsiteX2" fmla="*/ 299775 w 377536"/>
              <a:gd name="connsiteY2" fmla="*/ 418702 h 471412"/>
              <a:gd name="connsiteX3" fmla="*/ 101549 w 377536"/>
              <a:gd name="connsiteY3" fmla="*/ 197319 h 471412"/>
              <a:gd name="connsiteX4" fmla="*/ 0 w 377536"/>
              <a:gd name="connsiteY4" fmla="*/ 105327 h 471412"/>
              <a:gd name="connsiteX5" fmla="*/ 11608 w 377536"/>
              <a:gd name="connsiteY5" fmla="*/ 97889 h 471412"/>
              <a:gd name="connsiteX6" fmla="*/ 110324 w 377536"/>
              <a:gd name="connsiteY6" fmla="*/ 21018 h 471412"/>
              <a:gd name="connsiteX7" fmla="*/ 132252 w 377536"/>
              <a:gd name="connsiteY7" fmla="*/ 0 h 471412"/>
              <a:gd name="connsiteX8" fmla="*/ 216787 w 377536"/>
              <a:gd name="connsiteY8" fmla="*/ 56947 h 471412"/>
              <a:gd name="connsiteX9" fmla="*/ 311924 w 377536"/>
              <a:gd name="connsiteY9" fmla="*/ 131600 h 471412"/>
              <a:gd name="connsiteX10" fmla="*/ 365370 w 377536"/>
              <a:gd name="connsiteY10" fmla="*/ 268798 h 471412"/>
              <a:gd name="connsiteX11" fmla="*/ 377536 w 377536"/>
              <a:gd name="connsiteY11" fmla="*/ 306861 h 47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536" h="471412">
                <a:moveTo>
                  <a:pt x="377536" y="306861"/>
                </a:moveTo>
                <a:lnTo>
                  <a:pt x="338019" y="471412"/>
                </a:lnTo>
                <a:lnTo>
                  <a:pt x="299775" y="418702"/>
                </a:lnTo>
                <a:cubicBezTo>
                  <a:pt x="237354" y="338596"/>
                  <a:pt x="170901" y="264679"/>
                  <a:pt x="101549" y="197319"/>
                </a:cubicBezTo>
                <a:lnTo>
                  <a:pt x="0" y="105327"/>
                </a:lnTo>
                <a:lnTo>
                  <a:pt x="11608" y="97889"/>
                </a:lnTo>
                <a:cubicBezTo>
                  <a:pt x="46554" y="73231"/>
                  <a:pt x="79508" y="47579"/>
                  <a:pt x="110324" y="21018"/>
                </a:cubicBezTo>
                <a:lnTo>
                  <a:pt x="132252" y="0"/>
                </a:lnTo>
                <a:lnTo>
                  <a:pt x="216787" y="56947"/>
                </a:lnTo>
                <a:lnTo>
                  <a:pt x="311924" y="131600"/>
                </a:lnTo>
                <a:lnTo>
                  <a:pt x="365370" y="268798"/>
                </a:lnTo>
                <a:lnTo>
                  <a:pt x="377536" y="3068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2067992C-C4C0-4727-881D-6DA4E0B54287}"/>
              </a:ext>
            </a:extLst>
          </p:cNvPr>
          <p:cNvSpPr/>
          <p:nvPr/>
        </p:nvSpPr>
        <p:spPr>
          <a:xfrm rot="15604671">
            <a:off x="4893763" y="1521277"/>
            <a:ext cx="34004" cy="16691"/>
          </a:xfrm>
          <a:custGeom>
            <a:avLst/>
            <a:gdLst>
              <a:gd name="connsiteX0" fmla="*/ 34004 w 34004"/>
              <a:gd name="connsiteY0" fmla="*/ 3853 h 16691"/>
              <a:gd name="connsiteX1" fmla="*/ 26482 w 34004"/>
              <a:gd name="connsiteY1" fmla="*/ 16691 h 16691"/>
              <a:gd name="connsiteX2" fmla="*/ 0 w 34004"/>
              <a:gd name="connsiteY2" fmla="*/ 0 h 16691"/>
              <a:gd name="connsiteX3" fmla="*/ 34004 w 34004"/>
              <a:gd name="connsiteY3" fmla="*/ 3853 h 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4" h="16691">
                <a:moveTo>
                  <a:pt x="34004" y="3853"/>
                </a:moveTo>
                <a:lnTo>
                  <a:pt x="26482" y="16691"/>
                </a:lnTo>
                <a:lnTo>
                  <a:pt x="0" y="0"/>
                </a:lnTo>
                <a:lnTo>
                  <a:pt x="34004" y="38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B4211A04-7DE5-456E-94AB-97311A793506}"/>
              </a:ext>
            </a:extLst>
          </p:cNvPr>
          <p:cNvSpPr/>
          <p:nvPr/>
        </p:nvSpPr>
        <p:spPr>
          <a:xfrm rot="15604671">
            <a:off x="841805" y="1947245"/>
            <a:ext cx="2012634" cy="1334585"/>
          </a:xfrm>
          <a:custGeom>
            <a:avLst/>
            <a:gdLst>
              <a:gd name="connsiteX0" fmla="*/ 1994616 w 2012634"/>
              <a:gd name="connsiteY0" fmla="*/ 1334585 h 1334585"/>
              <a:gd name="connsiteX1" fmla="*/ 1922700 w 2012634"/>
              <a:gd name="connsiteY1" fmla="*/ 1237601 h 1334585"/>
              <a:gd name="connsiteX2" fmla="*/ 392602 w 2012634"/>
              <a:gd name="connsiteY2" fmla="*/ 462087 h 1334585"/>
              <a:gd name="connsiteX3" fmla="*/ 344770 w 2012634"/>
              <a:gd name="connsiteY3" fmla="*/ 495837 h 1334585"/>
              <a:gd name="connsiteX4" fmla="*/ 231325 w 2012634"/>
              <a:gd name="connsiteY4" fmla="*/ 482980 h 1334585"/>
              <a:gd name="connsiteX5" fmla="*/ 149774 w 2012634"/>
              <a:gd name="connsiteY5" fmla="*/ 484807 h 1334585"/>
              <a:gd name="connsiteX6" fmla="*/ 149266 w 2012634"/>
              <a:gd name="connsiteY6" fmla="*/ 484635 h 1334585"/>
              <a:gd name="connsiteX7" fmla="*/ 21845 w 2012634"/>
              <a:gd name="connsiteY7" fmla="*/ 455059 h 1334585"/>
              <a:gd name="connsiteX8" fmla="*/ 0 w 2012634"/>
              <a:gd name="connsiteY8" fmla="*/ 452583 h 1334585"/>
              <a:gd name="connsiteX9" fmla="*/ 79987 w 2012634"/>
              <a:gd name="connsiteY9" fmla="*/ 212961 h 1334585"/>
              <a:gd name="connsiteX10" fmla="*/ 162155 w 2012634"/>
              <a:gd name="connsiteY10" fmla="*/ 0 h 1334585"/>
              <a:gd name="connsiteX11" fmla="*/ 307375 w 2012634"/>
              <a:gd name="connsiteY11" fmla="*/ 5232 h 1334585"/>
              <a:gd name="connsiteX12" fmla="*/ 1359712 w 2012634"/>
              <a:gd name="connsiteY12" fmla="*/ 208914 h 1334585"/>
              <a:gd name="connsiteX13" fmla="*/ 1875450 w 2012634"/>
              <a:gd name="connsiteY13" fmla="*/ 406163 h 1334585"/>
              <a:gd name="connsiteX14" fmla="*/ 1996397 w 2012634"/>
              <a:gd name="connsiteY14" fmla="*/ 465260 h 1334585"/>
              <a:gd name="connsiteX15" fmla="*/ 2006582 w 2012634"/>
              <a:gd name="connsiteY15" fmla="*/ 608442 h 1334585"/>
              <a:gd name="connsiteX16" fmla="*/ 2005666 w 2012634"/>
              <a:gd name="connsiteY16" fmla="*/ 1172590 h 1334585"/>
              <a:gd name="connsiteX17" fmla="*/ 1994616 w 2012634"/>
              <a:gd name="connsiteY17" fmla="*/ 1334585 h 133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12634" h="1334585">
                <a:moveTo>
                  <a:pt x="1994616" y="1334585"/>
                </a:moveTo>
                <a:lnTo>
                  <a:pt x="1922700" y="1237601"/>
                </a:lnTo>
                <a:cubicBezTo>
                  <a:pt x="1407633" y="579490"/>
                  <a:pt x="783180" y="242483"/>
                  <a:pt x="392602" y="462087"/>
                </a:cubicBezTo>
                <a:lnTo>
                  <a:pt x="344770" y="495837"/>
                </a:lnTo>
                <a:lnTo>
                  <a:pt x="231325" y="482980"/>
                </a:lnTo>
                <a:lnTo>
                  <a:pt x="149774" y="484807"/>
                </a:lnTo>
                <a:lnTo>
                  <a:pt x="149266" y="484635"/>
                </a:lnTo>
                <a:cubicBezTo>
                  <a:pt x="105898" y="472195"/>
                  <a:pt x="63368" y="462308"/>
                  <a:pt x="21845" y="455059"/>
                </a:cubicBezTo>
                <a:lnTo>
                  <a:pt x="0" y="452583"/>
                </a:lnTo>
                <a:lnTo>
                  <a:pt x="79987" y="212961"/>
                </a:lnTo>
                <a:lnTo>
                  <a:pt x="162155" y="0"/>
                </a:lnTo>
                <a:lnTo>
                  <a:pt x="307375" y="5232"/>
                </a:lnTo>
                <a:cubicBezTo>
                  <a:pt x="643445" y="28039"/>
                  <a:pt x="999737" y="94722"/>
                  <a:pt x="1359712" y="208914"/>
                </a:cubicBezTo>
                <a:cubicBezTo>
                  <a:pt x="1539699" y="266010"/>
                  <a:pt x="1712087" y="332280"/>
                  <a:pt x="1875450" y="406163"/>
                </a:cubicBezTo>
                <a:lnTo>
                  <a:pt x="1996397" y="465260"/>
                </a:lnTo>
                <a:lnTo>
                  <a:pt x="2006582" y="608442"/>
                </a:lnTo>
                <a:cubicBezTo>
                  <a:pt x="2014869" y="788281"/>
                  <a:pt x="2014724" y="977062"/>
                  <a:pt x="2005666" y="1172590"/>
                </a:cubicBezTo>
                <a:lnTo>
                  <a:pt x="1994616" y="13345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9FE3B476-74BA-4E3F-B4F6-6B5A82195AF2}"/>
              </a:ext>
            </a:extLst>
          </p:cNvPr>
          <p:cNvSpPr/>
          <p:nvPr/>
        </p:nvSpPr>
        <p:spPr>
          <a:xfrm rot="15604671">
            <a:off x="5605504" y="1557114"/>
            <a:ext cx="38870" cy="11821"/>
          </a:xfrm>
          <a:custGeom>
            <a:avLst/>
            <a:gdLst>
              <a:gd name="connsiteX0" fmla="*/ 38870 w 38870"/>
              <a:gd name="connsiteY0" fmla="*/ 10080 h 11821"/>
              <a:gd name="connsiteX1" fmla="*/ 0 w 38870"/>
              <a:gd name="connsiteY1" fmla="*/ 11821 h 11821"/>
              <a:gd name="connsiteX2" fmla="*/ 2067 w 38870"/>
              <a:gd name="connsiteY2" fmla="*/ 0 h 11821"/>
              <a:gd name="connsiteX3" fmla="*/ 38870 w 38870"/>
              <a:gd name="connsiteY3" fmla="*/ 10080 h 1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0" h="11821">
                <a:moveTo>
                  <a:pt x="38870" y="10080"/>
                </a:moveTo>
                <a:lnTo>
                  <a:pt x="0" y="11821"/>
                </a:lnTo>
                <a:lnTo>
                  <a:pt x="2067" y="0"/>
                </a:lnTo>
                <a:lnTo>
                  <a:pt x="38870" y="100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8E1DD750-3567-4D2E-8377-A9A6D50A5A54}"/>
              </a:ext>
            </a:extLst>
          </p:cNvPr>
          <p:cNvSpPr/>
          <p:nvPr/>
        </p:nvSpPr>
        <p:spPr>
          <a:xfrm rot="15604671">
            <a:off x="4076180" y="1444674"/>
            <a:ext cx="69512" cy="247051"/>
          </a:xfrm>
          <a:custGeom>
            <a:avLst/>
            <a:gdLst>
              <a:gd name="connsiteX0" fmla="*/ 69512 w 69512"/>
              <a:gd name="connsiteY0" fmla="*/ 54130 h 247051"/>
              <a:gd name="connsiteX1" fmla="*/ 5443 w 69512"/>
              <a:gd name="connsiteY1" fmla="*/ 246063 h 247051"/>
              <a:gd name="connsiteX2" fmla="*/ 0 w 69512"/>
              <a:gd name="connsiteY2" fmla="*/ 247051 h 247051"/>
              <a:gd name="connsiteX3" fmla="*/ 43216 w 69512"/>
              <a:gd name="connsiteY3" fmla="*/ 0 h 247051"/>
              <a:gd name="connsiteX4" fmla="*/ 56731 w 69512"/>
              <a:gd name="connsiteY4" fmla="*/ 25390 h 247051"/>
              <a:gd name="connsiteX5" fmla="*/ 69512 w 69512"/>
              <a:gd name="connsiteY5" fmla="*/ 54130 h 2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12" h="247051">
                <a:moveTo>
                  <a:pt x="69512" y="54130"/>
                </a:moveTo>
                <a:lnTo>
                  <a:pt x="5443" y="246063"/>
                </a:lnTo>
                <a:lnTo>
                  <a:pt x="0" y="247051"/>
                </a:lnTo>
                <a:lnTo>
                  <a:pt x="43216" y="0"/>
                </a:lnTo>
                <a:lnTo>
                  <a:pt x="56731" y="25390"/>
                </a:lnTo>
                <a:lnTo>
                  <a:pt x="69512" y="541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AAFF6250-9E22-493E-A8C0-D21F29EBA44D}"/>
              </a:ext>
            </a:extLst>
          </p:cNvPr>
          <p:cNvSpPr/>
          <p:nvPr/>
        </p:nvSpPr>
        <p:spPr>
          <a:xfrm rot="15604671">
            <a:off x="4882275" y="1556203"/>
            <a:ext cx="33190" cy="19215"/>
          </a:xfrm>
          <a:custGeom>
            <a:avLst/>
            <a:gdLst>
              <a:gd name="connsiteX0" fmla="*/ 33190 w 33190"/>
              <a:gd name="connsiteY0" fmla="*/ 19215 h 19215"/>
              <a:gd name="connsiteX1" fmla="*/ 0 w 33190"/>
              <a:gd name="connsiteY1" fmla="*/ 15453 h 19215"/>
              <a:gd name="connsiteX2" fmla="*/ 2703 w 33190"/>
              <a:gd name="connsiteY2" fmla="*/ 0 h 19215"/>
              <a:gd name="connsiteX3" fmla="*/ 33190 w 33190"/>
              <a:gd name="connsiteY3" fmla="*/ 19215 h 1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0" h="19215">
                <a:moveTo>
                  <a:pt x="33190" y="19215"/>
                </a:moveTo>
                <a:lnTo>
                  <a:pt x="0" y="15453"/>
                </a:lnTo>
                <a:lnTo>
                  <a:pt x="2703" y="0"/>
                </a:lnTo>
                <a:lnTo>
                  <a:pt x="33190" y="192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589FEB9C-0A6B-4FA3-905D-A34DE8EAFE52}"/>
              </a:ext>
            </a:extLst>
          </p:cNvPr>
          <p:cNvSpPr/>
          <p:nvPr/>
        </p:nvSpPr>
        <p:spPr>
          <a:xfrm rot="15604671">
            <a:off x="5040558" y="1562530"/>
            <a:ext cx="16908" cy="24869"/>
          </a:xfrm>
          <a:custGeom>
            <a:avLst/>
            <a:gdLst>
              <a:gd name="connsiteX0" fmla="*/ 16908 w 16908"/>
              <a:gd name="connsiteY0" fmla="*/ 0 h 24869"/>
              <a:gd name="connsiteX1" fmla="*/ 0 w 16908"/>
              <a:gd name="connsiteY1" fmla="*/ 24869 h 24869"/>
              <a:gd name="connsiteX2" fmla="*/ 3750 w 16908"/>
              <a:gd name="connsiteY2" fmla="*/ 3434 h 24869"/>
              <a:gd name="connsiteX3" fmla="*/ 16908 w 16908"/>
              <a:gd name="connsiteY3" fmla="*/ 0 h 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8" h="24869">
                <a:moveTo>
                  <a:pt x="16908" y="0"/>
                </a:moveTo>
                <a:lnTo>
                  <a:pt x="0" y="24869"/>
                </a:lnTo>
                <a:lnTo>
                  <a:pt x="3750" y="3434"/>
                </a:lnTo>
                <a:lnTo>
                  <a:pt x="1690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0918AC7F-6CB0-4A34-A8AA-D4EEB6FD19F0}"/>
              </a:ext>
            </a:extLst>
          </p:cNvPr>
          <p:cNvSpPr/>
          <p:nvPr/>
        </p:nvSpPr>
        <p:spPr>
          <a:xfrm rot="15604671">
            <a:off x="3008732" y="1595001"/>
            <a:ext cx="116450" cy="78378"/>
          </a:xfrm>
          <a:custGeom>
            <a:avLst/>
            <a:gdLst>
              <a:gd name="connsiteX0" fmla="*/ 116450 w 116450"/>
              <a:gd name="connsiteY0" fmla="*/ 46129 h 78378"/>
              <a:gd name="connsiteX1" fmla="*/ 15729 w 116450"/>
              <a:gd name="connsiteY1" fmla="*/ 71456 h 78378"/>
              <a:gd name="connsiteX2" fmla="*/ 0 w 116450"/>
              <a:gd name="connsiteY2" fmla="*/ 78378 h 78378"/>
              <a:gd name="connsiteX3" fmla="*/ 49263 w 116450"/>
              <a:gd name="connsiteY3" fmla="*/ 0 h 78378"/>
              <a:gd name="connsiteX4" fmla="*/ 116450 w 116450"/>
              <a:gd name="connsiteY4" fmla="*/ 46129 h 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50" h="78378">
                <a:moveTo>
                  <a:pt x="116450" y="46129"/>
                </a:moveTo>
                <a:lnTo>
                  <a:pt x="15729" y="71456"/>
                </a:lnTo>
                <a:lnTo>
                  <a:pt x="0" y="78378"/>
                </a:lnTo>
                <a:lnTo>
                  <a:pt x="49263" y="0"/>
                </a:lnTo>
                <a:lnTo>
                  <a:pt x="116450" y="461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19EB0DF-2B33-4EF7-92B1-00CC20DA4F7D}"/>
              </a:ext>
            </a:extLst>
          </p:cNvPr>
          <p:cNvSpPr/>
          <p:nvPr/>
        </p:nvSpPr>
        <p:spPr>
          <a:xfrm rot="15604671">
            <a:off x="3895801" y="1555836"/>
            <a:ext cx="79380" cy="113966"/>
          </a:xfrm>
          <a:custGeom>
            <a:avLst/>
            <a:gdLst>
              <a:gd name="connsiteX0" fmla="*/ 79380 w 79380"/>
              <a:gd name="connsiteY0" fmla="*/ 13886 h 113966"/>
              <a:gd name="connsiteX1" fmla="*/ 61873 w 79380"/>
              <a:gd name="connsiteY1" fmla="*/ 113966 h 113966"/>
              <a:gd name="connsiteX2" fmla="*/ 8146 w 79380"/>
              <a:gd name="connsiteY2" fmla="*/ 13029 h 113966"/>
              <a:gd name="connsiteX3" fmla="*/ 0 w 79380"/>
              <a:gd name="connsiteY3" fmla="*/ 0 h 113966"/>
              <a:gd name="connsiteX4" fmla="*/ 79380 w 79380"/>
              <a:gd name="connsiteY4" fmla="*/ 13886 h 1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" h="113966">
                <a:moveTo>
                  <a:pt x="79380" y="13886"/>
                </a:moveTo>
                <a:lnTo>
                  <a:pt x="61873" y="113966"/>
                </a:lnTo>
                <a:lnTo>
                  <a:pt x="8146" y="13029"/>
                </a:lnTo>
                <a:lnTo>
                  <a:pt x="0" y="0"/>
                </a:lnTo>
                <a:lnTo>
                  <a:pt x="79380" y="138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081A827F-F106-4CD8-B3FC-4B0B4C0EDDA1}"/>
              </a:ext>
            </a:extLst>
          </p:cNvPr>
          <p:cNvSpPr/>
          <p:nvPr/>
        </p:nvSpPr>
        <p:spPr>
          <a:xfrm rot="15604671">
            <a:off x="4211809" y="1613037"/>
            <a:ext cx="332018" cy="224580"/>
          </a:xfrm>
          <a:custGeom>
            <a:avLst/>
            <a:gdLst>
              <a:gd name="connsiteX0" fmla="*/ 332018 w 332018"/>
              <a:gd name="connsiteY0" fmla="*/ 0 h 224580"/>
              <a:gd name="connsiteX1" fmla="*/ 326389 w 332018"/>
              <a:gd name="connsiteY1" fmla="*/ 32182 h 224580"/>
              <a:gd name="connsiteX2" fmla="*/ 316411 w 332018"/>
              <a:gd name="connsiteY2" fmla="*/ 62073 h 224580"/>
              <a:gd name="connsiteX3" fmla="*/ 253710 w 332018"/>
              <a:gd name="connsiteY3" fmla="*/ 224580 h 224580"/>
              <a:gd name="connsiteX4" fmla="*/ 177106 w 332018"/>
              <a:gd name="connsiteY4" fmla="*/ 221820 h 224580"/>
              <a:gd name="connsiteX5" fmla="*/ 9819 w 332018"/>
              <a:gd name="connsiteY5" fmla="*/ 205202 h 224580"/>
              <a:gd name="connsiteX6" fmla="*/ 9407 w 332018"/>
              <a:gd name="connsiteY6" fmla="*/ 179059 h 224580"/>
              <a:gd name="connsiteX7" fmla="*/ 0 w 332018"/>
              <a:gd name="connsiteY7" fmla="*/ 111587 h 224580"/>
              <a:gd name="connsiteX8" fmla="*/ 53583 w 332018"/>
              <a:gd name="connsiteY8" fmla="*/ 84262 h 224580"/>
              <a:gd name="connsiteX9" fmla="*/ 268332 w 332018"/>
              <a:gd name="connsiteY9" fmla="*/ 11556 h 224580"/>
              <a:gd name="connsiteX10" fmla="*/ 332018 w 332018"/>
              <a:gd name="connsiteY10" fmla="*/ 0 h 22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018" h="224580">
                <a:moveTo>
                  <a:pt x="332018" y="0"/>
                </a:moveTo>
                <a:lnTo>
                  <a:pt x="326389" y="32182"/>
                </a:lnTo>
                <a:lnTo>
                  <a:pt x="316411" y="62073"/>
                </a:lnTo>
                <a:lnTo>
                  <a:pt x="253710" y="224580"/>
                </a:lnTo>
                <a:lnTo>
                  <a:pt x="177106" y="221820"/>
                </a:lnTo>
                <a:lnTo>
                  <a:pt x="9819" y="205202"/>
                </a:lnTo>
                <a:lnTo>
                  <a:pt x="9407" y="179059"/>
                </a:lnTo>
                <a:lnTo>
                  <a:pt x="0" y="111587"/>
                </a:lnTo>
                <a:lnTo>
                  <a:pt x="53583" y="84262"/>
                </a:lnTo>
                <a:cubicBezTo>
                  <a:pt x="122275" y="53291"/>
                  <a:pt x="194161" y="28842"/>
                  <a:pt x="268332" y="11556"/>
                </a:cubicBezTo>
                <a:lnTo>
                  <a:pt x="33201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23BD400B-82AC-4DC7-9FA2-7392D40D3FBB}"/>
              </a:ext>
            </a:extLst>
          </p:cNvPr>
          <p:cNvSpPr/>
          <p:nvPr/>
        </p:nvSpPr>
        <p:spPr>
          <a:xfrm rot="15604671">
            <a:off x="4579611" y="1446938"/>
            <a:ext cx="181395" cy="381801"/>
          </a:xfrm>
          <a:custGeom>
            <a:avLst/>
            <a:gdLst>
              <a:gd name="connsiteX0" fmla="*/ 181395 w 181395"/>
              <a:gd name="connsiteY0" fmla="*/ 1397 h 381801"/>
              <a:gd name="connsiteX1" fmla="*/ 115093 w 181395"/>
              <a:gd name="connsiteY1" fmla="*/ 380426 h 381801"/>
              <a:gd name="connsiteX2" fmla="*/ 107554 w 181395"/>
              <a:gd name="connsiteY2" fmla="*/ 381801 h 381801"/>
              <a:gd name="connsiteX3" fmla="*/ 7686 w 181395"/>
              <a:gd name="connsiteY3" fmla="*/ 338081 h 381801"/>
              <a:gd name="connsiteX4" fmla="*/ 0 w 181395"/>
              <a:gd name="connsiteY4" fmla="*/ 333998 h 381801"/>
              <a:gd name="connsiteX5" fmla="*/ 105873 w 181395"/>
              <a:gd name="connsiteY5" fmla="*/ 95231 h 381801"/>
              <a:gd name="connsiteX6" fmla="*/ 142616 w 181395"/>
              <a:gd name="connsiteY6" fmla="*/ 0 h 381801"/>
              <a:gd name="connsiteX7" fmla="*/ 181395 w 181395"/>
              <a:gd name="connsiteY7" fmla="*/ 1397 h 38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395" h="381801">
                <a:moveTo>
                  <a:pt x="181395" y="1397"/>
                </a:moveTo>
                <a:lnTo>
                  <a:pt x="115093" y="380426"/>
                </a:lnTo>
                <a:lnTo>
                  <a:pt x="107554" y="381801"/>
                </a:lnTo>
                <a:lnTo>
                  <a:pt x="7686" y="338081"/>
                </a:lnTo>
                <a:lnTo>
                  <a:pt x="0" y="333998"/>
                </a:lnTo>
                <a:lnTo>
                  <a:pt x="105873" y="95231"/>
                </a:lnTo>
                <a:lnTo>
                  <a:pt x="142616" y="0"/>
                </a:lnTo>
                <a:lnTo>
                  <a:pt x="181395" y="13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9562F4BA-A92A-4439-8B64-6D18D4952379}"/>
              </a:ext>
            </a:extLst>
          </p:cNvPr>
          <p:cNvSpPr/>
          <p:nvPr/>
        </p:nvSpPr>
        <p:spPr>
          <a:xfrm rot="15604671">
            <a:off x="4852163" y="1584181"/>
            <a:ext cx="49204" cy="37046"/>
          </a:xfrm>
          <a:custGeom>
            <a:avLst/>
            <a:gdLst>
              <a:gd name="connsiteX0" fmla="*/ 49204 w 49204"/>
              <a:gd name="connsiteY0" fmla="*/ 2968 h 37046"/>
              <a:gd name="connsiteX1" fmla="*/ 43243 w 49204"/>
              <a:gd name="connsiteY1" fmla="*/ 37046 h 37046"/>
              <a:gd name="connsiteX2" fmla="*/ 18447 w 49204"/>
              <a:gd name="connsiteY2" fmla="*/ 21417 h 37046"/>
              <a:gd name="connsiteX3" fmla="*/ 0 w 49204"/>
              <a:gd name="connsiteY3" fmla="*/ 7738 h 37046"/>
              <a:gd name="connsiteX4" fmla="*/ 42425 w 49204"/>
              <a:gd name="connsiteY4" fmla="*/ 0 h 37046"/>
              <a:gd name="connsiteX5" fmla="*/ 49204 w 49204"/>
              <a:gd name="connsiteY5" fmla="*/ 2968 h 3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04" h="37046">
                <a:moveTo>
                  <a:pt x="49204" y="2968"/>
                </a:moveTo>
                <a:lnTo>
                  <a:pt x="43243" y="37046"/>
                </a:lnTo>
                <a:lnTo>
                  <a:pt x="18447" y="21417"/>
                </a:lnTo>
                <a:lnTo>
                  <a:pt x="0" y="7738"/>
                </a:lnTo>
                <a:lnTo>
                  <a:pt x="42425" y="0"/>
                </a:lnTo>
                <a:lnTo>
                  <a:pt x="49204" y="29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AC5A4EC4-F131-4E04-AFD2-5250BE924B58}"/>
              </a:ext>
            </a:extLst>
          </p:cNvPr>
          <p:cNvSpPr/>
          <p:nvPr/>
        </p:nvSpPr>
        <p:spPr>
          <a:xfrm rot="15604671">
            <a:off x="4877626" y="1587639"/>
            <a:ext cx="253130" cy="210163"/>
          </a:xfrm>
          <a:custGeom>
            <a:avLst/>
            <a:gdLst>
              <a:gd name="connsiteX0" fmla="*/ 253130 w 253130"/>
              <a:gd name="connsiteY0" fmla="*/ 29049 h 210163"/>
              <a:gd name="connsiteX1" fmla="*/ 230132 w 253130"/>
              <a:gd name="connsiteY1" fmla="*/ 160523 h 210163"/>
              <a:gd name="connsiteX2" fmla="*/ 122836 w 253130"/>
              <a:gd name="connsiteY2" fmla="*/ 188528 h 210163"/>
              <a:gd name="connsiteX3" fmla="*/ 0 w 253130"/>
              <a:gd name="connsiteY3" fmla="*/ 210163 h 210163"/>
              <a:gd name="connsiteX4" fmla="*/ 33313 w 253130"/>
              <a:gd name="connsiteY4" fmla="*/ 153304 h 210163"/>
              <a:gd name="connsiteX5" fmla="*/ 111333 w 253130"/>
              <a:gd name="connsiteY5" fmla="*/ 0 h 210163"/>
              <a:gd name="connsiteX6" fmla="*/ 220594 w 253130"/>
              <a:gd name="connsiteY6" fmla="*/ 25361 h 210163"/>
              <a:gd name="connsiteX7" fmla="*/ 253130 w 253130"/>
              <a:gd name="connsiteY7" fmla="*/ 29049 h 21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130" h="210163">
                <a:moveTo>
                  <a:pt x="253130" y="29049"/>
                </a:moveTo>
                <a:lnTo>
                  <a:pt x="230132" y="160523"/>
                </a:lnTo>
                <a:lnTo>
                  <a:pt x="122836" y="188528"/>
                </a:lnTo>
                <a:lnTo>
                  <a:pt x="0" y="210163"/>
                </a:lnTo>
                <a:lnTo>
                  <a:pt x="33313" y="153304"/>
                </a:lnTo>
                <a:lnTo>
                  <a:pt x="111333" y="0"/>
                </a:lnTo>
                <a:lnTo>
                  <a:pt x="220594" y="25361"/>
                </a:lnTo>
                <a:lnTo>
                  <a:pt x="253130" y="290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6A27060F-8F4E-40F6-9479-72A816C7C161}"/>
              </a:ext>
            </a:extLst>
          </p:cNvPr>
          <p:cNvSpPr/>
          <p:nvPr/>
        </p:nvSpPr>
        <p:spPr>
          <a:xfrm rot="15604671">
            <a:off x="5175614" y="1446792"/>
            <a:ext cx="303635" cy="484352"/>
          </a:xfrm>
          <a:custGeom>
            <a:avLst/>
            <a:gdLst>
              <a:gd name="connsiteX0" fmla="*/ 303635 w 303635"/>
              <a:gd name="connsiteY0" fmla="*/ 0 h 484352"/>
              <a:gd name="connsiteX1" fmla="*/ 222952 w 303635"/>
              <a:gd name="connsiteY1" fmla="*/ 461240 h 484352"/>
              <a:gd name="connsiteX2" fmla="*/ 208320 w 303635"/>
              <a:gd name="connsiteY2" fmla="*/ 468143 h 484352"/>
              <a:gd name="connsiteX3" fmla="*/ 155893 w 303635"/>
              <a:gd name="connsiteY3" fmla="*/ 484352 h 484352"/>
              <a:gd name="connsiteX4" fmla="*/ 102846 w 303635"/>
              <a:gd name="connsiteY4" fmla="*/ 448920 h 484352"/>
              <a:gd name="connsiteX5" fmla="*/ 0 w 303635"/>
              <a:gd name="connsiteY5" fmla="*/ 367865 h 484352"/>
              <a:gd name="connsiteX6" fmla="*/ 116804 w 303635"/>
              <a:gd name="connsiteY6" fmla="*/ 246682 h 484352"/>
              <a:gd name="connsiteX7" fmla="*/ 243985 w 303635"/>
              <a:gd name="connsiteY7" fmla="*/ 87739 h 484352"/>
              <a:gd name="connsiteX8" fmla="*/ 303635 w 303635"/>
              <a:gd name="connsiteY8" fmla="*/ 0 h 48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635" h="484352">
                <a:moveTo>
                  <a:pt x="303635" y="0"/>
                </a:moveTo>
                <a:lnTo>
                  <a:pt x="222952" y="461240"/>
                </a:lnTo>
                <a:lnTo>
                  <a:pt x="208320" y="468143"/>
                </a:lnTo>
                <a:lnTo>
                  <a:pt x="155893" y="484352"/>
                </a:lnTo>
                <a:lnTo>
                  <a:pt x="102846" y="448920"/>
                </a:lnTo>
                <a:lnTo>
                  <a:pt x="0" y="367865"/>
                </a:lnTo>
                <a:lnTo>
                  <a:pt x="116804" y="246682"/>
                </a:lnTo>
                <a:cubicBezTo>
                  <a:pt x="159723" y="197628"/>
                  <a:pt x="202166" y="144567"/>
                  <a:pt x="243985" y="87739"/>
                </a:cubicBezTo>
                <a:lnTo>
                  <a:pt x="303635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169BD3B3-041B-400F-8CB9-71D9D6CAB097}"/>
              </a:ext>
            </a:extLst>
          </p:cNvPr>
          <p:cNvSpPr/>
          <p:nvPr/>
        </p:nvSpPr>
        <p:spPr>
          <a:xfrm rot="15604671">
            <a:off x="5532237" y="1615318"/>
            <a:ext cx="135677" cy="66673"/>
          </a:xfrm>
          <a:custGeom>
            <a:avLst/>
            <a:gdLst>
              <a:gd name="connsiteX0" fmla="*/ 135677 w 135677"/>
              <a:gd name="connsiteY0" fmla="*/ 37286 h 66673"/>
              <a:gd name="connsiteX1" fmla="*/ 130536 w 135677"/>
              <a:gd name="connsiteY1" fmla="*/ 66673 h 66673"/>
              <a:gd name="connsiteX2" fmla="*/ 114059 w 135677"/>
              <a:gd name="connsiteY2" fmla="*/ 62159 h 66673"/>
              <a:gd name="connsiteX3" fmla="*/ 0 w 135677"/>
              <a:gd name="connsiteY3" fmla="*/ 19738 h 66673"/>
              <a:gd name="connsiteX4" fmla="*/ 33845 w 135677"/>
              <a:gd name="connsiteY4" fmla="*/ 14018 h 66673"/>
              <a:gd name="connsiteX5" fmla="*/ 79183 w 135677"/>
              <a:gd name="connsiteY5" fmla="*/ 0 h 66673"/>
              <a:gd name="connsiteX6" fmla="*/ 131744 w 135677"/>
              <a:gd name="connsiteY6" fmla="*/ 35108 h 66673"/>
              <a:gd name="connsiteX7" fmla="*/ 135677 w 135677"/>
              <a:gd name="connsiteY7" fmla="*/ 37286 h 6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677" h="66673">
                <a:moveTo>
                  <a:pt x="135677" y="37286"/>
                </a:moveTo>
                <a:lnTo>
                  <a:pt x="130536" y="66673"/>
                </a:lnTo>
                <a:lnTo>
                  <a:pt x="114059" y="62159"/>
                </a:lnTo>
                <a:lnTo>
                  <a:pt x="0" y="19738"/>
                </a:lnTo>
                <a:lnTo>
                  <a:pt x="33845" y="14018"/>
                </a:lnTo>
                <a:lnTo>
                  <a:pt x="79183" y="0"/>
                </a:lnTo>
                <a:lnTo>
                  <a:pt x="131744" y="35108"/>
                </a:lnTo>
                <a:lnTo>
                  <a:pt x="135677" y="372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FE862CEF-3527-4A74-9B2D-AAE71A8C37D2}"/>
              </a:ext>
            </a:extLst>
          </p:cNvPr>
          <p:cNvSpPr/>
          <p:nvPr/>
        </p:nvSpPr>
        <p:spPr>
          <a:xfrm rot="15604671">
            <a:off x="5493604" y="1700298"/>
            <a:ext cx="555794" cy="277868"/>
          </a:xfrm>
          <a:custGeom>
            <a:avLst/>
            <a:gdLst>
              <a:gd name="connsiteX0" fmla="*/ 555794 w 555794"/>
              <a:gd name="connsiteY0" fmla="*/ 48068 h 277868"/>
              <a:gd name="connsiteX1" fmla="*/ 515595 w 555794"/>
              <a:gd name="connsiteY1" fmla="*/ 277868 h 277868"/>
              <a:gd name="connsiteX2" fmla="*/ 15355 w 555794"/>
              <a:gd name="connsiteY2" fmla="*/ 190363 h 277868"/>
              <a:gd name="connsiteX3" fmla="*/ 1697 w 555794"/>
              <a:gd name="connsiteY3" fmla="*/ 110216 h 277868"/>
              <a:gd name="connsiteX4" fmla="*/ 0 w 555794"/>
              <a:gd name="connsiteY4" fmla="*/ 95029 h 277868"/>
              <a:gd name="connsiteX5" fmla="*/ 10677 w 555794"/>
              <a:gd name="connsiteY5" fmla="*/ 83952 h 277868"/>
              <a:gd name="connsiteX6" fmla="*/ 72351 w 555794"/>
              <a:gd name="connsiteY6" fmla="*/ 58831 h 277868"/>
              <a:gd name="connsiteX7" fmla="*/ 167150 w 555794"/>
              <a:gd name="connsiteY7" fmla="*/ 0 h 277868"/>
              <a:gd name="connsiteX8" fmla="*/ 251472 w 555794"/>
              <a:gd name="connsiteY8" fmla="*/ 5750 h 277868"/>
              <a:gd name="connsiteX9" fmla="*/ 265524 w 555794"/>
              <a:gd name="connsiteY9" fmla="*/ 5120 h 277868"/>
              <a:gd name="connsiteX10" fmla="*/ 324818 w 555794"/>
              <a:gd name="connsiteY10" fmla="*/ 21362 h 277868"/>
              <a:gd name="connsiteX11" fmla="*/ 547738 w 555794"/>
              <a:gd name="connsiteY11" fmla="*/ 48429 h 277868"/>
              <a:gd name="connsiteX12" fmla="*/ 555794 w 555794"/>
              <a:gd name="connsiteY12" fmla="*/ 48068 h 27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794" h="277868">
                <a:moveTo>
                  <a:pt x="555794" y="48068"/>
                </a:moveTo>
                <a:lnTo>
                  <a:pt x="515595" y="277868"/>
                </a:lnTo>
                <a:lnTo>
                  <a:pt x="15355" y="190363"/>
                </a:lnTo>
                <a:lnTo>
                  <a:pt x="1697" y="110216"/>
                </a:lnTo>
                <a:lnTo>
                  <a:pt x="0" y="95029"/>
                </a:lnTo>
                <a:lnTo>
                  <a:pt x="10677" y="83952"/>
                </a:lnTo>
                <a:lnTo>
                  <a:pt x="72351" y="58831"/>
                </a:lnTo>
                <a:lnTo>
                  <a:pt x="167150" y="0"/>
                </a:lnTo>
                <a:lnTo>
                  <a:pt x="251472" y="5750"/>
                </a:lnTo>
                <a:lnTo>
                  <a:pt x="265524" y="5120"/>
                </a:lnTo>
                <a:lnTo>
                  <a:pt x="324818" y="21362"/>
                </a:lnTo>
                <a:cubicBezTo>
                  <a:pt x="400572" y="38344"/>
                  <a:pt x="475257" y="47489"/>
                  <a:pt x="547738" y="48429"/>
                </a:cubicBezTo>
                <a:lnTo>
                  <a:pt x="555794" y="480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B4D8DEF0-187F-43F1-A181-5349FF066534}"/>
              </a:ext>
            </a:extLst>
          </p:cNvPr>
          <p:cNvSpPr/>
          <p:nvPr/>
        </p:nvSpPr>
        <p:spPr>
          <a:xfrm rot="15604671">
            <a:off x="1814373" y="1763040"/>
            <a:ext cx="1387534" cy="1289065"/>
          </a:xfrm>
          <a:custGeom>
            <a:avLst/>
            <a:gdLst>
              <a:gd name="connsiteX0" fmla="*/ 1387534 w 1387534"/>
              <a:gd name="connsiteY0" fmla="*/ 1208294 h 1289065"/>
              <a:gd name="connsiteX1" fmla="*/ 1355503 w 1387534"/>
              <a:gd name="connsiteY1" fmla="*/ 1280836 h 1289065"/>
              <a:gd name="connsiteX2" fmla="*/ 1350330 w 1387534"/>
              <a:gd name="connsiteY2" fmla="*/ 1289065 h 1289065"/>
              <a:gd name="connsiteX3" fmla="*/ 1321106 w 1387534"/>
              <a:gd name="connsiteY3" fmla="*/ 1269000 h 1289065"/>
              <a:gd name="connsiteX4" fmla="*/ 1194737 w 1387534"/>
              <a:gd name="connsiteY4" fmla="*/ 1196531 h 1289065"/>
              <a:gd name="connsiteX5" fmla="*/ 1076384 w 1387534"/>
              <a:gd name="connsiteY5" fmla="*/ 1140563 h 1289065"/>
              <a:gd name="connsiteX6" fmla="*/ 1067278 w 1387534"/>
              <a:gd name="connsiteY6" fmla="*/ 1125236 h 1289065"/>
              <a:gd name="connsiteX7" fmla="*/ 831896 w 1387534"/>
              <a:gd name="connsiteY7" fmla="*/ 790159 h 1289065"/>
              <a:gd name="connsiteX8" fmla="*/ 142271 w 1387534"/>
              <a:gd name="connsiteY8" fmla="*/ 101221 h 1289065"/>
              <a:gd name="connsiteX9" fmla="*/ 0 w 1387534"/>
              <a:gd name="connsiteY9" fmla="*/ 0 h 1289065"/>
              <a:gd name="connsiteX10" fmla="*/ 63381 w 1387534"/>
              <a:gd name="connsiteY10" fmla="*/ 5633 h 1289065"/>
              <a:gd name="connsiteX11" fmla="*/ 227718 w 1387534"/>
              <a:gd name="connsiteY11" fmla="*/ 30239 h 1289065"/>
              <a:gd name="connsiteX12" fmla="*/ 300620 w 1387534"/>
              <a:gd name="connsiteY12" fmla="*/ 45776 h 1289065"/>
              <a:gd name="connsiteX13" fmla="*/ 438538 w 1387534"/>
              <a:gd name="connsiteY13" fmla="*/ 143900 h 1289065"/>
              <a:gd name="connsiteX14" fmla="*/ 1128163 w 1387534"/>
              <a:gd name="connsiteY14" fmla="*/ 832838 h 1289065"/>
              <a:gd name="connsiteX15" fmla="*/ 1363544 w 1387534"/>
              <a:gd name="connsiteY15" fmla="*/ 1167915 h 1289065"/>
              <a:gd name="connsiteX16" fmla="*/ 1387534 w 1387534"/>
              <a:gd name="connsiteY16" fmla="*/ 1208294 h 12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7534" h="1289065">
                <a:moveTo>
                  <a:pt x="1387534" y="1208294"/>
                </a:moveTo>
                <a:lnTo>
                  <a:pt x="1355503" y="1280836"/>
                </a:lnTo>
                <a:lnTo>
                  <a:pt x="1350330" y="1289065"/>
                </a:lnTo>
                <a:lnTo>
                  <a:pt x="1321106" y="1269000"/>
                </a:lnTo>
                <a:cubicBezTo>
                  <a:pt x="1280492" y="1243483"/>
                  <a:pt x="1238332" y="1219287"/>
                  <a:pt x="1194737" y="1196531"/>
                </a:cubicBezTo>
                <a:lnTo>
                  <a:pt x="1076384" y="1140563"/>
                </a:lnTo>
                <a:lnTo>
                  <a:pt x="1067278" y="1125236"/>
                </a:lnTo>
                <a:cubicBezTo>
                  <a:pt x="996571" y="1012855"/>
                  <a:pt x="918008" y="900668"/>
                  <a:pt x="831896" y="790159"/>
                </a:cubicBezTo>
                <a:cubicBezTo>
                  <a:pt x="616618" y="513886"/>
                  <a:pt x="379640" y="280795"/>
                  <a:pt x="142271" y="101221"/>
                </a:cubicBezTo>
                <a:lnTo>
                  <a:pt x="0" y="0"/>
                </a:lnTo>
                <a:lnTo>
                  <a:pt x="63381" y="5633"/>
                </a:lnTo>
                <a:cubicBezTo>
                  <a:pt x="119196" y="12284"/>
                  <a:pt x="174023" y="20514"/>
                  <a:pt x="227718" y="30239"/>
                </a:cubicBezTo>
                <a:lnTo>
                  <a:pt x="300620" y="45776"/>
                </a:lnTo>
                <a:lnTo>
                  <a:pt x="438538" y="143900"/>
                </a:lnTo>
                <a:cubicBezTo>
                  <a:pt x="675906" y="323474"/>
                  <a:pt x="912885" y="556565"/>
                  <a:pt x="1128163" y="832838"/>
                </a:cubicBezTo>
                <a:cubicBezTo>
                  <a:pt x="1214274" y="943347"/>
                  <a:pt x="1292837" y="1055534"/>
                  <a:pt x="1363544" y="1167915"/>
                </a:cubicBezTo>
                <a:lnTo>
                  <a:pt x="1387534" y="120829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3E49A670-4C0F-4730-B9B5-5DE102132799}"/>
              </a:ext>
            </a:extLst>
          </p:cNvPr>
          <p:cNvSpPr/>
          <p:nvPr/>
        </p:nvSpPr>
        <p:spPr>
          <a:xfrm rot="15604671">
            <a:off x="4810052" y="1650387"/>
            <a:ext cx="98667" cy="60831"/>
          </a:xfrm>
          <a:custGeom>
            <a:avLst/>
            <a:gdLst>
              <a:gd name="connsiteX0" fmla="*/ 98667 w 98667"/>
              <a:gd name="connsiteY0" fmla="*/ 50209 h 60831"/>
              <a:gd name="connsiteX1" fmla="*/ 46093 w 98667"/>
              <a:gd name="connsiteY1" fmla="*/ 59798 h 60831"/>
              <a:gd name="connsiteX2" fmla="*/ 0 w 98667"/>
              <a:gd name="connsiteY2" fmla="*/ 60831 h 60831"/>
              <a:gd name="connsiteX3" fmla="*/ 30959 w 98667"/>
              <a:gd name="connsiteY3" fmla="*/ 0 h 60831"/>
              <a:gd name="connsiteX4" fmla="*/ 98667 w 98667"/>
              <a:gd name="connsiteY4" fmla="*/ 50209 h 6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7" h="60831">
                <a:moveTo>
                  <a:pt x="98667" y="50209"/>
                </a:moveTo>
                <a:lnTo>
                  <a:pt x="46093" y="59798"/>
                </a:lnTo>
                <a:lnTo>
                  <a:pt x="0" y="60831"/>
                </a:lnTo>
                <a:lnTo>
                  <a:pt x="30959" y="0"/>
                </a:lnTo>
                <a:lnTo>
                  <a:pt x="98667" y="502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B16E75C2-A0B2-4F7C-8242-7FBCF01AD759}"/>
              </a:ext>
            </a:extLst>
          </p:cNvPr>
          <p:cNvSpPr/>
          <p:nvPr/>
        </p:nvSpPr>
        <p:spPr>
          <a:xfrm rot="15604671">
            <a:off x="3467922" y="1747806"/>
            <a:ext cx="520713" cy="411726"/>
          </a:xfrm>
          <a:custGeom>
            <a:avLst/>
            <a:gdLst>
              <a:gd name="connsiteX0" fmla="*/ 520713 w 520713"/>
              <a:gd name="connsiteY0" fmla="*/ 411726 h 411726"/>
              <a:gd name="connsiteX1" fmla="*/ 757 w 520713"/>
              <a:gd name="connsiteY1" fmla="*/ 320772 h 411726"/>
              <a:gd name="connsiteX2" fmla="*/ 0 w 520713"/>
              <a:gd name="connsiteY2" fmla="*/ 319616 h 411726"/>
              <a:gd name="connsiteX3" fmla="*/ 74112 w 520713"/>
              <a:gd name="connsiteY3" fmla="*/ 179372 h 411726"/>
              <a:gd name="connsiteX4" fmla="*/ 155979 w 520713"/>
              <a:gd name="connsiteY4" fmla="*/ 50595 h 411726"/>
              <a:gd name="connsiteX5" fmla="*/ 187522 w 520713"/>
              <a:gd name="connsiteY5" fmla="*/ 9599 h 411726"/>
              <a:gd name="connsiteX6" fmla="*/ 205659 w 520713"/>
              <a:gd name="connsiteY6" fmla="*/ 0 h 411726"/>
              <a:gd name="connsiteX7" fmla="*/ 266123 w 520713"/>
              <a:gd name="connsiteY7" fmla="*/ 62961 h 411726"/>
              <a:gd name="connsiteX8" fmla="*/ 362637 w 520713"/>
              <a:gd name="connsiteY8" fmla="*/ 178432 h 411726"/>
              <a:gd name="connsiteX9" fmla="*/ 451018 w 520713"/>
              <a:gd name="connsiteY9" fmla="*/ 300241 h 411726"/>
              <a:gd name="connsiteX10" fmla="*/ 520713 w 520713"/>
              <a:gd name="connsiteY10" fmla="*/ 411726 h 41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713" h="411726">
                <a:moveTo>
                  <a:pt x="520713" y="411726"/>
                </a:moveTo>
                <a:lnTo>
                  <a:pt x="757" y="320772"/>
                </a:lnTo>
                <a:lnTo>
                  <a:pt x="0" y="319616"/>
                </a:lnTo>
                <a:lnTo>
                  <a:pt x="74112" y="179372"/>
                </a:lnTo>
                <a:cubicBezTo>
                  <a:pt x="100305" y="134169"/>
                  <a:pt x="127626" y="91188"/>
                  <a:pt x="155979" y="50595"/>
                </a:cubicBezTo>
                <a:lnTo>
                  <a:pt x="187522" y="9599"/>
                </a:lnTo>
                <a:lnTo>
                  <a:pt x="205659" y="0"/>
                </a:lnTo>
                <a:lnTo>
                  <a:pt x="266123" y="62961"/>
                </a:lnTo>
                <a:cubicBezTo>
                  <a:pt x="299208" y="99873"/>
                  <a:pt x="331426" y="138379"/>
                  <a:pt x="362637" y="178432"/>
                </a:cubicBezTo>
                <a:cubicBezTo>
                  <a:pt x="393847" y="218486"/>
                  <a:pt x="423310" y="259138"/>
                  <a:pt x="451018" y="300241"/>
                </a:cubicBezTo>
                <a:lnTo>
                  <a:pt x="520713" y="41172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7897F3B5-9685-41C8-B3D9-1A96277E7A1E}"/>
              </a:ext>
            </a:extLst>
          </p:cNvPr>
          <p:cNvSpPr/>
          <p:nvPr/>
        </p:nvSpPr>
        <p:spPr>
          <a:xfrm rot="15604671">
            <a:off x="2000985" y="1729974"/>
            <a:ext cx="605707" cy="598804"/>
          </a:xfrm>
          <a:custGeom>
            <a:avLst/>
            <a:gdLst>
              <a:gd name="connsiteX0" fmla="*/ 605707 w 605707"/>
              <a:gd name="connsiteY0" fmla="*/ 598804 h 598804"/>
              <a:gd name="connsiteX1" fmla="*/ 528764 w 605707"/>
              <a:gd name="connsiteY1" fmla="*/ 504965 h 598804"/>
              <a:gd name="connsiteX2" fmla="*/ 112944 w 605707"/>
              <a:gd name="connsiteY2" fmla="*/ 90609 h 598804"/>
              <a:gd name="connsiteX3" fmla="*/ 0 w 605707"/>
              <a:gd name="connsiteY3" fmla="*/ 0 h 598804"/>
              <a:gd name="connsiteX4" fmla="*/ 9910 w 605707"/>
              <a:gd name="connsiteY4" fmla="*/ 4315 h 598804"/>
              <a:gd name="connsiteX5" fmla="*/ 599102 w 605707"/>
              <a:gd name="connsiteY5" fmla="*/ 573602 h 598804"/>
              <a:gd name="connsiteX6" fmla="*/ 605707 w 605707"/>
              <a:gd name="connsiteY6" fmla="*/ 598804 h 59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707" h="598804">
                <a:moveTo>
                  <a:pt x="605707" y="598804"/>
                </a:moveTo>
                <a:lnTo>
                  <a:pt x="528764" y="504965"/>
                </a:lnTo>
                <a:cubicBezTo>
                  <a:pt x="394901" y="349812"/>
                  <a:pt x="254760" y="210950"/>
                  <a:pt x="112944" y="90609"/>
                </a:cubicBezTo>
                <a:lnTo>
                  <a:pt x="0" y="0"/>
                </a:lnTo>
                <a:lnTo>
                  <a:pt x="9910" y="4315"/>
                </a:lnTo>
                <a:cubicBezTo>
                  <a:pt x="306329" y="146764"/>
                  <a:pt x="519152" y="346091"/>
                  <a:pt x="599102" y="573602"/>
                </a:cubicBezTo>
                <a:lnTo>
                  <a:pt x="605707" y="5988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4574E404-1DC9-452B-9D22-7D7E493CDC06}"/>
              </a:ext>
            </a:extLst>
          </p:cNvPr>
          <p:cNvSpPr/>
          <p:nvPr/>
        </p:nvSpPr>
        <p:spPr>
          <a:xfrm rot="15604671">
            <a:off x="3114366" y="1686254"/>
            <a:ext cx="15481" cy="10513"/>
          </a:xfrm>
          <a:custGeom>
            <a:avLst/>
            <a:gdLst>
              <a:gd name="connsiteX0" fmla="*/ 15481 w 15481"/>
              <a:gd name="connsiteY0" fmla="*/ 0 h 10513"/>
              <a:gd name="connsiteX1" fmla="*/ 12253 w 15481"/>
              <a:gd name="connsiteY1" fmla="*/ 5135 h 10513"/>
              <a:gd name="connsiteX2" fmla="*/ 7804 w 15481"/>
              <a:gd name="connsiteY2" fmla="*/ 10513 h 10513"/>
              <a:gd name="connsiteX3" fmla="*/ 5605 w 15481"/>
              <a:gd name="connsiteY3" fmla="*/ 9295 h 10513"/>
              <a:gd name="connsiteX4" fmla="*/ 0 w 15481"/>
              <a:gd name="connsiteY4" fmla="*/ 6812 h 10513"/>
              <a:gd name="connsiteX5" fmla="*/ 15481 w 15481"/>
              <a:gd name="connsiteY5" fmla="*/ 0 h 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1" h="10513">
                <a:moveTo>
                  <a:pt x="15481" y="0"/>
                </a:moveTo>
                <a:lnTo>
                  <a:pt x="12253" y="5135"/>
                </a:lnTo>
                <a:lnTo>
                  <a:pt x="7804" y="10513"/>
                </a:lnTo>
                <a:lnTo>
                  <a:pt x="5605" y="9295"/>
                </a:lnTo>
                <a:lnTo>
                  <a:pt x="0" y="6812"/>
                </a:lnTo>
                <a:lnTo>
                  <a:pt x="15481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DD3D667E-C86E-43C4-9E8B-B0A25123AA59}"/>
              </a:ext>
            </a:extLst>
          </p:cNvPr>
          <p:cNvSpPr/>
          <p:nvPr/>
        </p:nvSpPr>
        <p:spPr>
          <a:xfrm rot="15604671">
            <a:off x="3075807" y="1713549"/>
            <a:ext cx="98919" cy="70955"/>
          </a:xfrm>
          <a:custGeom>
            <a:avLst/>
            <a:gdLst>
              <a:gd name="connsiteX0" fmla="*/ 98919 w 98919"/>
              <a:gd name="connsiteY0" fmla="*/ 43830 h 70955"/>
              <a:gd name="connsiteX1" fmla="*/ 37279 w 98919"/>
              <a:gd name="connsiteY1" fmla="*/ 70955 h 70955"/>
              <a:gd name="connsiteX2" fmla="*/ 0 w 98919"/>
              <a:gd name="connsiteY2" fmla="*/ 0 h 70955"/>
              <a:gd name="connsiteX3" fmla="*/ 98919 w 98919"/>
              <a:gd name="connsiteY3" fmla="*/ 43830 h 7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19" h="70955">
                <a:moveTo>
                  <a:pt x="98919" y="43830"/>
                </a:moveTo>
                <a:lnTo>
                  <a:pt x="37279" y="70955"/>
                </a:lnTo>
                <a:lnTo>
                  <a:pt x="0" y="0"/>
                </a:lnTo>
                <a:lnTo>
                  <a:pt x="98919" y="438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ED9B4D0D-1FE2-40EF-BF73-5255A5B497D8}"/>
              </a:ext>
            </a:extLst>
          </p:cNvPr>
          <p:cNvSpPr/>
          <p:nvPr/>
        </p:nvSpPr>
        <p:spPr>
          <a:xfrm rot="15604671">
            <a:off x="4806250" y="1708789"/>
            <a:ext cx="34448" cy="23632"/>
          </a:xfrm>
          <a:custGeom>
            <a:avLst/>
            <a:gdLst>
              <a:gd name="connsiteX0" fmla="*/ 34448 w 34448"/>
              <a:gd name="connsiteY0" fmla="*/ 18300 h 23632"/>
              <a:gd name="connsiteX1" fmla="*/ 33534 w 34448"/>
              <a:gd name="connsiteY1" fmla="*/ 20361 h 23632"/>
              <a:gd name="connsiteX2" fmla="*/ 31869 w 34448"/>
              <a:gd name="connsiteY2" fmla="*/ 23632 h 23632"/>
              <a:gd name="connsiteX3" fmla="*/ 0 w 34448"/>
              <a:gd name="connsiteY3" fmla="*/ 0 h 23632"/>
              <a:gd name="connsiteX4" fmla="*/ 34448 w 34448"/>
              <a:gd name="connsiteY4" fmla="*/ 18300 h 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8" h="23632">
                <a:moveTo>
                  <a:pt x="34448" y="18300"/>
                </a:moveTo>
                <a:lnTo>
                  <a:pt x="33534" y="20361"/>
                </a:lnTo>
                <a:lnTo>
                  <a:pt x="31869" y="23632"/>
                </a:lnTo>
                <a:lnTo>
                  <a:pt x="0" y="0"/>
                </a:lnTo>
                <a:lnTo>
                  <a:pt x="34448" y="183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4E2CBF3D-9D2A-464B-97AF-2866277BEB62}"/>
              </a:ext>
            </a:extLst>
          </p:cNvPr>
          <p:cNvSpPr/>
          <p:nvPr/>
        </p:nvSpPr>
        <p:spPr>
          <a:xfrm rot="15604671">
            <a:off x="5473240" y="1793410"/>
            <a:ext cx="233902" cy="89136"/>
          </a:xfrm>
          <a:custGeom>
            <a:avLst/>
            <a:gdLst>
              <a:gd name="connsiteX0" fmla="*/ 233902 w 233902"/>
              <a:gd name="connsiteY0" fmla="*/ 73328 h 89136"/>
              <a:gd name="connsiteX1" fmla="*/ 164976 w 233902"/>
              <a:gd name="connsiteY1" fmla="*/ 84977 h 89136"/>
              <a:gd name="connsiteX2" fmla="*/ 72101 w 233902"/>
              <a:gd name="connsiteY2" fmla="*/ 89136 h 89136"/>
              <a:gd name="connsiteX3" fmla="*/ 17102 w 233902"/>
              <a:gd name="connsiteY3" fmla="*/ 74072 h 89136"/>
              <a:gd name="connsiteX4" fmla="*/ 0 w 233902"/>
              <a:gd name="connsiteY4" fmla="*/ 67711 h 89136"/>
              <a:gd name="connsiteX5" fmla="*/ 11974 w 233902"/>
              <a:gd name="connsiteY5" fmla="*/ 60280 h 89136"/>
              <a:gd name="connsiteX6" fmla="*/ 84667 w 233902"/>
              <a:gd name="connsiteY6" fmla="*/ 0 h 89136"/>
              <a:gd name="connsiteX7" fmla="*/ 117965 w 233902"/>
              <a:gd name="connsiteY7" fmla="*/ 18964 h 89136"/>
              <a:gd name="connsiteX8" fmla="*/ 232915 w 233902"/>
              <a:gd name="connsiteY8" fmla="*/ 72961 h 89136"/>
              <a:gd name="connsiteX9" fmla="*/ 233902 w 233902"/>
              <a:gd name="connsiteY9" fmla="*/ 73328 h 8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02" h="89136">
                <a:moveTo>
                  <a:pt x="233902" y="73328"/>
                </a:moveTo>
                <a:lnTo>
                  <a:pt x="164976" y="84977"/>
                </a:lnTo>
                <a:lnTo>
                  <a:pt x="72101" y="89136"/>
                </a:lnTo>
                <a:lnTo>
                  <a:pt x="17102" y="74072"/>
                </a:lnTo>
                <a:lnTo>
                  <a:pt x="0" y="67711"/>
                </a:lnTo>
                <a:lnTo>
                  <a:pt x="11974" y="60280"/>
                </a:lnTo>
                <a:lnTo>
                  <a:pt x="84667" y="0"/>
                </a:lnTo>
                <a:lnTo>
                  <a:pt x="117965" y="18964"/>
                </a:lnTo>
                <a:cubicBezTo>
                  <a:pt x="156171" y="38801"/>
                  <a:pt x="194535" y="56815"/>
                  <a:pt x="232915" y="72961"/>
                </a:cubicBezTo>
                <a:lnTo>
                  <a:pt x="233902" y="733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1108A7E4-D14A-4ABF-89F2-A716744E8297}"/>
              </a:ext>
            </a:extLst>
          </p:cNvPr>
          <p:cNvSpPr/>
          <p:nvPr/>
        </p:nvSpPr>
        <p:spPr>
          <a:xfrm rot="15604671">
            <a:off x="4891296" y="1731953"/>
            <a:ext cx="21885" cy="5090"/>
          </a:xfrm>
          <a:custGeom>
            <a:avLst/>
            <a:gdLst>
              <a:gd name="connsiteX0" fmla="*/ 21885 w 21885"/>
              <a:gd name="connsiteY0" fmla="*/ 0 h 5090"/>
              <a:gd name="connsiteX1" fmla="*/ 19295 w 21885"/>
              <a:gd name="connsiteY1" fmla="*/ 5090 h 5090"/>
              <a:gd name="connsiteX2" fmla="*/ 1134 w 21885"/>
              <a:gd name="connsiteY2" fmla="*/ 875 h 5090"/>
              <a:gd name="connsiteX3" fmla="*/ 0 w 21885"/>
              <a:gd name="connsiteY3" fmla="*/ 490 h 5090"/>
              <a:gd name="connsiteX4" fmla="*/ 21885 w 21885"/>
              <a:gd name="connsiteY4" fmla="*/ 0 h 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5" h="5090">
                <a:moveTo>
                  <a:pt x="21885" y="0"/>
                </a:moveTo>
                <a:lnTo>
                  <a:pt x="19295" y="5090"/>
                </a:lnTo>
                <a:lnTo>
                  <a:pt x="1134" y="875"/>
                </a:lnTo>
                <a:lnTo>
                  <a:pt x="0" y="490"/>
                </a:lnTo>
                <a:lnTo>
                  <a:pt x="21885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5A00AAE-685E-47F2-9520-AEF200E00D79}"/>
              </a:ext>
            </a:extLst>
          </p:cNvPr>
          <p:cNvSpPr/>
          <p:nvPr/>
        </p:nvSpPr>
        <p:spPr>
          <a:xfrm rot="15604671">
            <a:off x="3157284" y="1737751"/>
            <a:ext cx="146626" cy="119799"/>
          </a:xfrm>
          <a:custGeom>
            <a:avLst/>
            <a:gdLst>
              <a:gd name="connsiteX0" fmla="*/ 146626 w 146626"/>
              <a:gd name="connsiteY0" fmla="*/ 37012 h 119799"/>
              <a:gd name="connsiteX1" fmla="*/ 128861 w 146626"/>
              <a:gd name="connsiteY1" fmla="*/ 58486 h 119799"/>
              <a:gd name="connsiteX2" fmla="*/ 64895 w 146626"/>
              <a:gd name="connsiteY2" fmla="*/ 119799 h 119799"/>
              <a:gd name="connsiteX3" fmla="*/ 37224 w 146626"/>
              <a:gd name="connsiteY3" fmla="*/ 101159 h 119799"/>
              <a:gd name="connsiteX4" fmla="*/ 0 w 146626"/>
              <a:gd name="connsiteY4" fmla="*/ 79959 h 119799"/>
              <a:gd name="connsiteX5" fmla="*/ 9902 w 146626"/>
              <a:gd name="connsiteY5" fmla="*/ 71654 h 119799"/>
              <a:gd name="connsiteX6" fmla="*/ 113035 w 146626"/>
              <a:gd name="connsiteY6" fmla="*/ 6224 h 119799"/>
              <a:gd name="connsiteX7" fmla="*/ 127179 w 146626"/>
              <a:gd name="connsiteY7" fmla="*/ 0 h 119799"/>
              <a:gd name="connsiteX8" fmla="*/ 146626 w 146626"/>
              <a:gd name="connsiteY8" fmla="*/ 37012 h 11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26" h="119799">
                <a:moveTo>
                  <a:pt x="146626" y="37012"/>
                </a:moveTo>
                <a:lnTo>
                  <a:pt x="128861" y="58486"/>
                </a:lnTo>
                <a:lnTo>
                  <a:pt x="64895" y="119799"/>
                </a:lnTo>
                <a:lnTo>
                  <a:pt x="37224" y="101159"/>
                </a:lnTo>
                <a:lnTo>
                  <a:pt x="0" y="79959"/>
                </a:lnTo>
                <a:lnTo>
                  <a:pt x="9902" y="71654"/>
                </a:lnTo>
                <a:cubicBezTo>
                  <a:pt x="43571" y="46897"/>
                  <a:pt x="77981" y="25032"/>
                  <a:pt x="113035" y="6224"/>
                </a:cubicBezTo>
                <a:lnTo>
                  <a:pt x="127179" y="0"/>
                </a:lnTo>
                <a:lnTo>
                  <a:pt x="146626" y="3701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D1258EFB-67BC-4E95-A494-712A7D69D5CD}"/>
              </a:ext>
            </a:extLst>
          </p:cNvPr>
          <p:cNvSpPr/>
          <p:nvPr/>
        </p:nvSpPr>
        <p:spPr>
          <a:xfrm rot="15604671">
            <a:off x="4747296" y="1752699"/>
            <a:ext cx="83088" cy="67248"/>
          </a:xfrm>
          <a:custGeom>
            <a:avLst/>
            <a:gdLst>
              <a:gd name="connsiteX0" fmla="*/ 83088 w 83088"/>
              <a:gd name="connsiteY0" fmla="*/ 67248 h 67248"/>
              <a:gd name="connsiteX1" fmla="*/ 0 w 83088"/>
              <a:gd name="connsiteY1" fmla="*/ 23109 h 67248"/>
              <a:gd name="connsiteX2" fmla="*/ 959 w 83088"/>
              <a:gd name="connsiteY2" fmla="*/ 19125 h 67248"/>
              <a:gd name="connsiteX3" fmla="*/ 3071 w 83088"/>
              <a:gd name="connsiteY3" fmla="*/ 0 h 67248"/>
              <a:gd name="connsiteX4" fmla="*/ 74305 w 83088"/>
              <a:gd name="connsiteY4" fmla="*/ 60736 h 67248"/>
              <a:gd name="connsiteX5" fmla="*/ 83088 w 83088"/>
              <a:gd name="connsiteY5" fmla="*/ 67248 h 6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88" h="67248">
                <a:moveTo>
                  <a:pt x="83088" y="67248"/>
                </a:moveTo>
                <a:lnTo>
                  <a:pt x="0" y="23109"/>
                </a:lnTo>
                <a:lnTo>
                  <a:pt x="959" y="19125"/>
                </a:lnTo>
                <a:lnTo>
                  <a:pt x="3071" y="0"/>
                </a:lnTo>
                <a:lnTo>
                  <a:pt x="74305" y="60736"/>
                </a:lnTo>
                <a:lnTo>
                  <a:pt x="83088" y="6724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1775157A-4E01-41BD-B84B-49CBB9498C55}"/>
              </a:ext>
            </a:extLst>
          </p:cNvPr>
          <p:cNvSpPr/>
          <p:nvPr/>
        </p:nvSpPr>
        <p:spPr>
          <a:xfrm rot="15604671">
            <a:off x="4850063" y="1778345"/>
            <a:ext cx="92206" cy="30253"/>
          </a:xfrm>
          <a:custGeom>
            <a:avLst/>
            <a:gdLst>
              <a:gd name="connsiteX0" fmla="*/ 92206 w 92206"/>
              <a:gd name="connsiteY0" fmla="*/ 29214 h 30253"/>
              <a:gd name="connsiteX1" fmla="*/ 45873 w 92206"/>
              <a:gd name="connsiteY1" fmla="*/ 30253 h 30253"/>
              <a:gd name="connsiteX2" fmla="*/ 0 w 92206"/>
              <a:gd name="connsiteY2" fmla="*/ 25054 h 30253"/>
              <a:gd name="connsiteX3" fmla="*/ 6035 w 92206"/>
              <a:gd name="connsiteY3" fmla="*/ 0 h 30253"/>
              <a:gd name="connsiteX4" fmla="*/ 92206 w 92206"/>
              <a:gd name="connsiteY4" fmla="*/ 29214 h 3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6" h="30253">
                <a:moveTo>
                  <a:pt x="92206" y="29214"/>
                </a:moveTo>
                <a:lnTo>
                  <a:pt x="45873" y="30253"/>
                </a:lnTo>
                <a:lnTo>
                  <a:pt x="0" y="25054"/>
                </a:lnTo>
                <a:lnTo>
                  <a:pt x="6035" y="0"/>
                </a:lnTo>
                <a:lnTo>
                  <a:pt x="92206" y="292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53AF6ED3-A39B-4B5E-B75C-821C87781E8A}"/>
              </a:ext>
            </a:extLst>
          </p:cNvPr>
          <p:cNvSpPr/>
          <p:nvPr/>
        </p:nvSpPr>
        <p:spPr>
          <a:xfrm rot="15604671">
            <a:off x="5168741" y="1752595"/>
            <a:ext cx="215314" cy="260576"/>
          </a:xfrm>
          <a:custGeom>
            <a:avLst/>
            <a:gdLst>
              <a:gd name="connsiteX0" fmla="*/ 215314 w 215314"/>
              <a:gd name="connsiteY0" fmla="*/ 0 h 260576"/>
              <a:gd name="connsiteX1" fmla="*/ 129847 w 215314"/>
              <a:gd name="connsiteY1" fmla="*/ 145876 h 260576"/>
              <a:gd name="connsiteX2" fmla="*/ 51867 w 215314"/>
              <a:gd name="connsiteY2" fmla="*/ 260576 h 260576"/>
              <a:gd name="connsiteX3" fmla="*/ 38191 w 215314"/>
              <a:gd name="connsiteY3" fmla="*/ 248025 h 260576"/>
              <a:gd name="connsiteX4" fmla="*/ 0 w 215314"/>
              <a:gd name="connsiteY4" fmla="*/ 207497 h 260576"/>
              <a:gd name="connsiteX5" fmla="*/ 81503 w 215314"/>
              <a:gd name="connsiteY5" fmla="*/ 89175 h 260576"/>
              <a:gd name="connsiteX6" fmla="*/ 122954 w 215314"/>
              <a:gd name="connsiteY6" fmla="*/ 10495 h 260576"/>
              <a:gd name="connsiteX7" fmla="*/ 194685 w 215314"/>
              <a:gd name="connsiteY7" fmla="*/ 3633 h 260576"/>
              <a:gd name="connsiteX8" fmla="*/ 215314 w 215314"/>
              <a:gd name="connsiteY8" fmla="*/ 0 h 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314" h="260576">
                <a:moveTo>
                  <a:pt x="215314" y="0"/>
                </a:moveTo>
                <a:lnTo>
                  <a:pt x="129847" y="145876"/>
                </a:lnTo>
                <a:lnTo>
                  <a:pt x="51867" y="260576"/>
                </a:lnTo>
                <a:lnTo>
                  <a:pt x="38191" y="248025"/>
                </a:lnTo>
                <a:lnTo>
                  <a:pt x="0" y="207497"/>
                </a:lnTo>
                <a:lnTo>
                  <a:pt x="81503" y="89175"/>
                </a:lnTo>
                <a:lnTo>
                  <a:pt x="122954" y="10495"/>
                </a:lnTo>
                <a:lnTo>
                  <a:pt x="194685" y="3633"/>
                </a:lnTo>
                <a:lnTo>
                  <a:pt x="21531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6044B75F-C013-4D94-A2FD-E8A331A2B1D4}"/>
              </a:ext>
            </a:extLst>
          </p:cNvPr>
          <p:cNvSpPr/>
          <p:nvPr/>
        </p:nvSpPr>
        <p:spPr>
          <a:xfrm rot="15604671">
            <a:off x="2317999" y="2371706"/>
            <a:ext cx="1456644" cy="361441"/>
          </a:xfrm>
          <a:custGeom>
            <a:avLst/>
            <a:gdLst>
              <a:gd name="connsiteX0" fmla="*/ 1456644 w 1456644"/>
              <a:gd name="connsiteY0" fmla="*/ 361441 h 361441"/>
              <a:gd name="connsiteX1" fmla="*/ 1452825 w 1456644"/>
              <a:gd name="connsiteY1" fmla="*/ 359749 h 361441"/>
              <a:gd name="connsiteX2" fmla="*/ 924599 w 1456644"/>
              <a:gd name="connsiteY2" fmla="*/ 305660 h 361441"/>
              <a:gd name="connsiteX3" fmla="*/ 858605 w 1456644"/>
              <a:gd name="connsiteY3" fmla="*/ 325429 h 361441"/>
              <a:gd name="connsiteX4" fmla="*/ 832988 w 1456644"/>
              <a:gd name="connsiteY4" fmla="*/ 320985 h 361441"/>
              <a:gd name="connsiteX5" fmla="*/ 722756 w 1456644"/>
              <a:gd name="connsiteY5" fmla="*/ 313468 h 361441"/>
              <a:gd name="connsiteX6" fmla="*/ 675829 w 1456644"/>
              <a:gd name="connsiteY6" fmla="*/ 315569 h 361441"/>
              <a:gd name="connsiteX7" fmla="*/ 614818 w 1456644"/>
              <a:gd name="connsiteY7" fmla="*/ 298857 h 361441"/>
              <a:gd name="connsiteX8" fmla="*/ 391898 w 1456644"/>
              <a:gd name="connsiteY8" fmla="*/ 271790 h 361441"/>
              <a:gd name="connsiteX9" fmla="*/ 377843 w 1456644"/>
              <a:gd name="connsiteY9" fmla="*/ 272419 h 361441"/>
              <a:gd name="connsiteX10" fmla="*/ 318552 w 1456644"/>
              <a:gd name="connsiteY10" fmla="*/ 256178 h 361441"/>
              <a:gd name="connsiteX11" fmla="*/ 95631 w 1456644"/>
              <a:gd name="connsiteY11" fmla="*/ 229111 h 361441"/>
              <a:gd name="connsiteX12" fmla="*/ 41142 w 1456644"/>
              <a:gd name="connsiteY12" fmla="*/ 231551 h 361441"/>
              <a:gd name="connsiteX13" fmla="*/ 15043 w 1456644"/>
              <a:gd name="connsiteY13" fmla="*/ 140607 h 361441"/>
              <a:gd name="connsiteX14" fmla="*/ 0 w 1456644"/>
              <a:gd name="connsiteY14" fmla="*/ 73877 h 361441"/>
              <a:gd name="connsiteX15" fmla="*/ 119705 w 1456644"/>
              <a:gd name="connsiteY15" fmla="*/ 42633 h 361441"/>
              <a:gd name="connsiteX16" fmla="*/ 879895 w 1456644"/>
              <a:gd name="connsiteY16" fmla="*/ 31258 h 361441"/>
              <a:gd name="connsiteX17" fmla="*/ 1329736 w 1456644"/>
              <a:gd name="connsiteY17" fmla="*/ 163717 h 361441"/>
              <a:gd name="connsiteX18" fmla="*/ 1346361 w 1456644"/>
              <a:gd name="connsiteY18" fmla="*/ 171579 h 361441"/>
              <a:gd name="connsiteX19" fmla="*/ 1437385 w 1456644"/>
              <a:gd name="connsiteY19" fmla="*/ 324784 h 361441"/>
              <a:gd name="connsiteX20" fmla="*/ 1456644 w 1456644"/>
              <a:gd name="connsiteY20" fmla="*/ 361441 h 3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56644" h="361441">
                <a:moveTo>
                  <a:pt x="1456644" y="361441"/>
                </a:moveTo>
                <a:lnTo>
                  <a:pt x="1452825" y="359749"/>
                </a:lnTo>
                <a:cubicBezTo>
                  <a:pt x="1271892" y="289515"/>
                  <a:pt x="1090262" y="268718"/>
                  <a:pt x="924599" y="305660"/>
                </a:cubicBezTo>
                <a:lnTo>
                  <a:pt x="858605" y="325429"/>
                </a:lnTo>
                <a:lnTo>
                  <a:pt x="832988" y="320985"/>
                </a:lnTo>
                <a:cubicBezTo>
                  <a:pt x="795788" y="316459"/>
                  <a:pt x="758997" y="313938"/>
                  <a:pt x="722756" y="313468"/>
                </a:cubicBezTo>
                <a:lnTo>
                  <a:pt x="675829" y="315569"/>
                </a:lnTo>
                <a:lnTo>
                  <a:pt x="614818" y="298857"/>
                </a:lnTo>
                <a:cubicBezTo>
                  <a:pt x="539064" y="281875"/>
                  <a:pt x="464379" y="272730"/>
                  <a:pt x="391898" y="271790"/>
                </a:cubicBezTo>
                <a:lnTo>
                  <a:pt x="377843" y="272419"/>
                </a:lnTo>
                <a:lnTo>
                  <a:pt x="318552" y="256178"/>
                </a:lnTo>
                <a:cubicBezTo>
                  <a:pt x="242797" y="239196"/>
                  <a:pt x="168113" y="230051"/>
                  <a:pt x="95631" y="229111"/>
                </a:cubicBezTo>
                <a:lnTo>
                  <a:pt x="41142" y="231551"/>
                </a:lnTo>
                <a:lnTo>
                  <a:pt x="15043" y="140607"/>
                </a:lnTo>
                <a:lnTo>
                  <a:pt x="0" y="73877"/>
                </a:lnTo>
                <a:lnTo>
                  <a:pt x="119705" y="42633"/>
                </a:lnTo>
                <a:cubicBezTo>
                  <a:pt x="354023" y="-8438"/>
                  <a:pt x="613516" y="-15339"/>
                  <a:pt x="879895" y="31258"/>
                </a:cubicBezTo>
                <a:cubicBezTo>
                  <a:pt x="1039722" y="59216"/>
                  <a:pt x="1190680" y="104448"/>
                  <a:pt x="1329736" y="163717"/>
                </a:cubicBezTo>
                <a:lnTo>
                  <a:pt x="1346361" y="171579"/>
                </a:lnTo>
                <a:lnTo>
                  <a:pt x="1437385" y="324784"/>
                </a:lnTo>
                <a:lnTo>
                  <a:pt x="1456644" y="36144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A64D965-648D-4325-B52C-F05809E91E5E}"/>
              </a:ext>
            </a:extLst>
          </p:cNvPr>
          <p:cNvSpPr/>
          <p:nvPr/>
        </p:nvSpPr>
        <p:spPr>
          <a:xfrm rot="15604671">
            <a:off x="5405543" y="1823290"/>
            <a:ext cx="154368" cy="141981"/>
          </a:xfrm>
          <a:custGeom>
            <a:avLst/>
            <a:gdLst>
              <a:gd name="connsiteX0" fmla="*/ 154368 w 154368"/>
              <a:gd name="connsiteY0" fmla="*/ 79084 h 141981"/>
              <a:gd name="connsiteX1" fmla="*/ 141138 w 154368"/>
              <a:gd name="connsiteY1" fmla="*/ 92811 h 141981"/>
              <a:gd name="connsiteX2" fmla="*/ 81843 w 154368"/>
              <a:gd name="connsiteY2" fmla="*/ 141981 h 141981"/>
              <a:gd name="connsiteX3" fmla="*/ 1137 w 154368"/>
              <a:gd name="connsiteY3" fmla="*/ 96016 h 141981"/>
              <a:gd name="connsiteX4" fmla="*/ 0 w 154368"/>
              <a:gd name="connsiteY4" fmla="*/ 95250 h 141981"/>
              <a:gd name="connsiteX5" fmla="*/ 22723 w 154368"/>
              <a:gd name="connsiteY5" fmla="*/ 66852 h 141981"/>
              <a:gd name="connsiteX6" fmla="*/ 68174 w 154368"/>
              <a:gd name="connsiteY6" fmla="*/ 0 h 141981"/>
              <a:gd name="connsiteX7" fmla="*/ 154171 w 154368"/>
              <a:gd name="connsiteY7" fmla="*/ 78930 h 141981"/>
              <a:gd name="connsiteX8" fmla="*/ 154368 w 154368"/>
              <a:gd name="connsiteY8" fmla="*/ 79084 h 14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68" h="141981">
                <a:moveTo>
                  <a:pt x="154368" y="79084"/>
                </a:moveTo>
                <a:lnTo>
                  <a:pt x="141138" y="92811"/>
                </a:lnTo>
                <a:lnTo>
                  <a:pt x="81843" y="141981"/>
                </a:lnTo>
                <a:lnTo>
                  <a:pt x="1137" y="96016"/>
                </a:lnTo>
                <a:lnTo>
                  <a:pt x="0" y="95250"/>
                </a:lnTo>
                <a:lnTo>
                  <a:pt x="22723" y="66852"/>
                </a:lnTo>
                <a:lnTo>
                  <a:pt x="68174" y="0"/>
                </a:lnTo>
                <a:lnTo>
                  <a:pt x="154171" y="78930"/>
                </a:lnTo>
                <a:lnTo>
                  <a:pt x="154368" y="7908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31C8D2F6-B0EE-44E8-81FF-0CF29EBADF54}"/>
              </a:ext>
            </a:extLst>
          </p:cNvPr>
          <p:cNvSpPr/>
          <p:nvPr/>
        </p:nvSpPr>
        <p:spPr>
          <a:xfrm rot="15604671">
            <a:off x="4588759" y="1881932"/>
            <a:ext cx="378673" cy="281316"/>
          </a:xfrm>
          <a:custGeom>
            <a:avLst/>
            <a:gdLst>
              <a:gd name="connsiteX0" fmla="*/ 378673 w 378673"/>
              <a:gd name="connsiteY0" fmla="*/ 181438 h 281316"/>
              <a:gd name="connsiteX1" fmla="*/ 354615 w 378673"/>
              <a:gd name="connsiteY1" fmla="*/ 281316 h 281316"/>
              <a:gd name="connsiteX2" fmla="*/ 309477 w 378673"/>
              <a:gd name="connsiteY2" fmla="*/ 266013 h 281316"/>
              <a:gd name="connsiteX3" fmla="*/ 33621 w 378673"/>
              <a:gd name="connsiteY3" fmla="*/ 132220 h 281316"/>
              <a:gd name="connsiteX4" fmla="*/ 0 w 378673"/>
              <a:gd name="connsiteY4" fmla="*/ 111315 h 281316"/>
              <a:gd name="connsiteX5" fmla="*/ 72150 w 378673"/>
              <a:gd name="connsiteY5" fmla="*/ 28493 h 281316"/>
              <a:gd name="connsiteX6" fmla="*/ 102235 w 378673"/>
              <a:gd name="connsiteY6" fmla="*/ 0 h 281316"/>
              <a:gd name="connsiteX7" fmla="*/ 223112 w 378673"/>
              <a:gd name="connsiteY7" fmla="*/ 85999 h 281316"/>
              <a:gd name="connsiteX8" fmla="*/ 364479 w 378673"/>
              <a:gd name="connsiteY8" fmla="*/ 173898 h 281316"/>
              <a:gd name="connsiteX9" fmla="*/ 378673 w 378673"/>
              <a:gd name="connsiteY9" fmla="*/ 181438 h 2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673" h="281316">
                <a:moveTo>
                  <a:pt x="378673" y="181438"/>
                </a:moveTo>
                <a:lnTo>
                  <a:pt x="354615" y="281316"/>
                </a:lnTo>
                <a:lnTo>
                  <a:pt x="309477" y="266013"/>
                </a:lnTo>
                <a:cubicBezTo>
                  <a:pt x="219736" y="231081"/>
                  <a:pt x="127330" y="186263"/>
                  <a:pt x="33621" y="132220"/>
                </a:cubicBezTo>
                <a:lnTo>
                  <a:pt x="0" y="111315"/>
                </a:lnTo>
                <a:lnTo>
                  <a:pt x="72150" y="28493"/>
                </a:lnTo>
                <a:lnTo>
                  <a:pt x="102235" y="0"/>
                </a:lnTo>
                <a:lnTo>
                  <a:pt x="223112" y="85999"/>
                </a:lnTo>
                <a:cubicBezTo>
                  <a:pt x="270446" y="117549"/>
                  <a:pt x="317626" y="146877"/>
                  <a:pt x="364479" y="173898"/>
                </a:cubicBezTo>
                <a:lnTo>
                  <a:pt x="378673" y="181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0DAE3F63-616B-46DD-BC1F-1EBBA5DD4764}"/>
              </a:ext>
            </a:extLst>
          </p:cNvPr>
          <p:cNvSpPr/>
          <p:nvPr/>
        </p:nvSpPr>
        <p:spPr>
          <a:xfrm rot="15604671">
            <a:off x="4521507" y="1813666"/>
            <a:ext cx="236624" cy="284841"/>
          </a:xfrm>
          <a:custGeom>
            <a:avLst/>
            <a:gdLst>
              <a:gd name="connsiteX0" fmla="*/ 221384 w 236624"/>
              <a:gd name="connsiteY0" fmla="*/ 284841 h 284841"/>
              <a:gd name="connsiteX1" fmla="*/ 165945 w 236624"/>
              <a:gd name="connsiteY1" fmla="*/ 237572 h 284841"/>
              <a:gd name="connsiteX2" fmla="*/ 40344 w 236624"/>
              <a:gd name="connsiteY2" fmla="*/ 116237 h 284841"/>
              <a:gd name="connsiteX3" fmla="*/ 0 w 236624"/>
              <a:gd name="connsiteY3" fmla="*/ 72489 h 284841"/>
              <a:gd name="connsiteX4" fmla="*/ 82753 w 236624"/>
              <a:gd name="connsiteY4" fmla="*/ 7904 h 284841"/>
              <a:gd name="connsiteX5" fmla="*/ 95158 w 236624"/>
              <a:gd name="connsiteY5" fmla="*/ 0 h 284841"/>
              <a:gd name="connsiteX6" fmla="*/ 146275 w 236624"/>
              <a:gd name="connsiteY6" fmla="*/ 8242 h 284841"/>
              <a:gd name="connsiteX7" fmla="*/ 234574 w 236624"/>
              <a:gd name="connsiteY7" fmla="*/ 17013 h 284841"/>
              <a:gd name="connsiteX8" fmla="*/ 236624 w 236624"/>
              <a:gd name="connsiteY8" fmla="*/ 146838 h 284841"/>
              <a:gd name="connsiteX9" fmla="*/ 221384 w 236624"/>
              <a:gd name="connsiteY9" fmla="*/ 284841 h 2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624" h="284841">
                <a:moveTo>
                  <a:pt x="221384" y="284841"/>
                </a:moveTo>
                <a:lnTo>
                  <a:pt x="165945" y="237572"/>
                </a:lnTo>
                <a:cubicBezTo>
                  <a:pt x="123847" y="199312"/>
                  <a:pt x="81928" y="158832"/>
                  <a:pt x="40344" y="116237"/>
                </a:cubicBezTo>
                <a:lnTo>
                  <a:pt x="0" y="72489"/>
                </a:lnTo>
                <a:lnTo>
                  <a:pt x="82753" y="7904"/>
                </a:lnTo>
                <a:lnTo>
                  <a:pt x="95158" y="0"/>
                </a:lnTo>
                <a:lnTo>
                  <a:pt x="146275" y="8242"/>
                </a:lnTo>
                <a:lnTo>
                  <a:pt x="234574" y="17013"/>
                </a:lnTo>
                <a:lnTo>
                  <a:pt x="236624" y="146838"/>
                </a:lnTo>
                <a:lnTo>
                  <a:pt x="221384" y="28484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FC74684-9D95-4F16-B2EA-E0E96F799831}"/>
              </a:ext>
            </a:extLst>
          </p:cNvPr>
          <p:cNvSpPr/>
          <p:nvPr/>
        </p:nvSpPr>
        <p:spPr>
          <a:xfrm rot="15604671">
            <a:off x="4787820" y="1872956"/>
            <a:ext cx="454187" cy="354177"/>
          </a:xfrm>
          <a:custGeom>
            <a:avLst/>
            <a:gdLst>
              <a:gd name="connsiteX0" fmla="*/ 454187 w 454187"/>
              <a:gd name="connsiteY0" fmla="*/ 114256 h 354177"/>
              <a:gd name="connsiteX1" fmla="*/ 448221 w 454187"/>
              <a:gd name="connsiteY1" fmla="*/ 139028 h 354177"/>
              <a:gd name="connsiteX2" fmla="*/ 392959 w 454187"/>
              <a:gd name="connsiteY2" fmla="*/ 284899 h 354177"/>
              <a:gd name="connsiteX3" fmla="*/ 361995 w 454187"/>
              <a:gd name="connsiteY3" fmla="*/ 343674 h 354177"/>
              <a:gd name="connsiteX4" fmla="*/ 285095 w 454187"/>
              <a:gd name="connsiteY4" fmla="*/ 351031 h 354177"/>
              <a:gd name="connsiteX5" fmla="*/ 132180 w 454187"/>
              <a:gd name="connsiteY5" fmla="*/ 353754 h 354177"/>
              <a:gd name="connsiteX6" fmla="*/ 78131 w 454187"/>
              <a:gd name="connsiteY6" fmla="*/ 350565 h 354177"/>
              <a:gd name="connsiteX7" fmla="*/ 6409 w 454187"/>
              <a:gd name="connsiteY7" fmla="*/ 249124 h 354177"/>
              <a:gd name="connsiteX8" fmla="*/ 0 w 454187"/>
              <a:gd name="connsiteY8" fmla="*/ 238588 h 354177"/>
              <a:gd name="connsiteX9" fmla="*/ 6624 w 454187"/>
              <a:gd name="connsiteY9" fmla="*/ 118109 h 354177"/>
              <a:gd name="connsiteX10" fmla="*/ 13566 w 454187"/>
              <a:gd name="connsiteY10" fmla="*/ 55386 h 354177"/>
              <a:gd name="connsiteX11" fmla="*/ 36870 w 454187"/>
              <a:gd name="connsiteY11" fmla="*/ 14894 h 354177"/>
              <a:gd name="connsiteX12" fmla="*/ 47502 w 454187"/>
              <a:gd name="connsiteY12" fmla="*/ 0 h 354177"/>
              <a:gd name="connsiteX13" fmla="*/ 118818 w 454187"/>
              <a:gd name="connsiteY13" fmla="*/ 31220 h 354177"/>
              <a:gd name="connsiteX14" fmla="*/ 378682 w 454187"/>
              <a:gd name="connsiteY14" fmla="*/ 105698 h 354177"/>
              <a:gd name="connsiteX15" fmla="*/ 454187 w 454187"/>
              <a:gd name="connsiteY15" fmla="*/ 114256 h 35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187" h="354177">
                <a:moveTo>
                  <a:pt x="454187" y="114256"/>
                </a:moveTo>
                <a:lnTo>
                  <a:pt x="448221" y="139028"/>
                </a:lnTo>
                <a:cubicBezTo>
                  <a:pt x="432780" y="188988"/>
                  <a:pt x="414299" y="237645"/>
                  <a:pt x="392959" y="284899"/>
                </a:cubicBezTo>
                <a:lnTo>
                  <a:pt x="361995" y="343674"/>
                </a:lnTo>
                <a:lnTo>
                  <a:pt x="285095" y="351031"/>
                </a:lnTo>
                <a:cubicBezTo>
                  <a:pt x="234789" y="353879"/>
                  <a:pt x="183769" y="354812"/>
                  <a:pt x="132180" y="353754"/>
                </a:cubicBezTo>
                <a:lnTo>
                  <a:pt x="78131" y="350565"/>
                </a:lnTo>
                <a:lnTo>
                  <a:pt x="6409" y="249124"/>
                </a:lnTo>
                <a:lnTo>
                  <a:pt x="0" y="238588"/>
                </a:lnTo>
                <a:lnTo>
                  <a:pt x="6624" y="118109"/>
                </a:lnTo>
                <a:lnTo>
                  <a:pt x="13566" y="55386"/>
                </a:lnTo>
                <a:lnTo>
                  <a:pt x="36870" y="14894"/>
                </a:lnTo>
                <a:lnTo>
                  <a:pt x="47502" y="0"/>
                </a:lnTo>
                <a:lnTo>
                  <a:pt x="118818" y="31220"/>
                </a:lnTo>
                <a:cubicBezTo>
                  <a:pt x="208560" y="66153"/>
                  <a:pt x="295636" y="91199"/>
                  <a:pt x="378682" y="105698"/>
                </a:cubicBezTo>
                <a:lnTo>
                  <a:pt x="454187" y="1142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2F8428DB-D3DE-4166-909A-C21F550D0E53}"/>
              </a:ext>
            </a:extLst>
          </p:cNvPr>
          <p:cNvSpPr/>
          <p:nvPr/>
        </p:nvSpPr>
        <p:spPr>
          <a:xfrm rot="15604671">
            <a:off x="2983734" y="2011829"/>
            <a:ext cx="577393" cy="292020"/>
          </a:xfrm>
          <a:custGeom>
            <a:avLst/>
            <a:gdLst>
              <a:gd name="connsiteX0" fmla="*/ 577393 w 577393"/>
              <a:gd name="connsiteY0" fmla="*/ 186926 h 292020"/>
              <a:gd name="connsiteX1" fmla="*/ 488606 w 577393"/>
              <a:gd name="connsiteY1" fmla="*/ 261394 h 292020"/>
              <a:gd name="connsiteX2" fmla="*/ 459664 w 577393"/>
              <a:gd name="connsiteY2" fmla="*/ 292020 h 292020"/>
              <a:gd name="connsiteX3" fmla="*/ 395964 w 577393"/>
              <a:gd name="connsiteY3" fmla="*/ 242035 h 292020"/>
              <a:gd name="connsiteX4" fmla="*/ 54805 w 577393"/>
              <a:gd name="connsiteY4" fmla="*/ 47524 h 292020"/>
              <a:gd name="connsiteX5" fmla="*/ 0 w 577393"/>
              <a:gd name="connsiteY5" fmla="*/ 27140 h 292020"/>
              <a:gd name="connsiteX6" fmla="*/ 37900 w 577393"/>
              <a:gd name="connsiteY6" fmla="*/ 9393 h 292020"/>
              <a:gd name="connsiteX7" fmla="*/ 69254 w 577393"/>
              <a:gd name="connsiteY7" fmla="*/ 0 h 292020"/>
              <a:gd name="connsiteX8" fmla="*/ 156325 w 577393"/>
              <a:gd name="connsiteY8" fmla="*/ 15106 h 292020"/>
              <a:gd name="connsiteX9" fmla="*/ 500614 w 577393"/>
              <a:gd name="connsiteY9" fmla="*/ 143197 h 292020"/>
              <a:gd name="connsiteX10" fmla="*/ 577393 w 577393"/>
              <a:gd name="connsiteY10" fmla="*/ 186926 h 29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93" h="292020">
                <a:moveTo>
                  <a:pt x="577393" y="186926"/>
                </a:moveTo>
                <a:lnTo>
                  <a:pt x="488606" y="261394"/>
                </a:lnTo>
                <a:lnTo>
                  <a:pt x="459664" y="292020"/>
                </a:lnTo>
                <a:lnTo>
                  <a:pt x="395964" y="242035"/>
                </a:lnTo>
                <a:cubicBezTo>
                  <a:pt x="284941" y="161211"/>
                  <a:pt x="169945" y="95961"/>
                  <a:pt x="54805" y="47524"/>
                </a:cubicBezTo>
                <a:lnTo>
                  <a:pt x="0" y="27140"/>
                </a:lnTo>
                <a:lnTo>
                  <a:pt x="37900" y="9393"/>
                </a:lnTo>
                <a:lnTo>
                  <a:pt x="69254" y="0"/>
                </a:lnTo>
                <a:lnTo>
                  <a:pt x="156325" y="15106"/>
                </a:lnTo>
                <a:cubicBezTo>
                  <a:pt x="269957" y="40579"/>
                  <a:pt x="385995" y="83689"/>
                  <a:pt x="500614" y="143197"/>
                </a:cubicBezTo>
                <a:lnTo>
                  <a:pt x="577393" y="18692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5552799-50BA-4EAA-85F9-60E419288033}"/>
              </a:ext>
            </a:extLst>
          </p:cNvPr>
          <p:cNvSpPr/>
          <p:nvPr/>
        </p:nvSpPr>
        <p:spPr>
          <a:xfrm rot="15604671">
            <a:off x="4003372" y="1804049"/>
            <a:ext cx="392452" cy="640379"/>
          </a:xfrm>
          <a:custGeom>
            <a:avLst/>
            <a:gdLst>
              <a:gd name="connsiteX0" fmla="*/ 392452 w 392452"/>
              <a:gd name="connsiteY0" fmla="*/ 563777 h 640379"/>
              <a:gd name="connsiteX1" fmla="*/ 345507 w 392452"/>
              <a:gd name="connsiteY1" fmla="*/ 587717 h 640379"/>
              <a:gd name="connsiteX2" fmla="*/ 262855 w 392452"/>
              <a:gd name="connsiteY2" fmla="*/ 640379 h 640379"/>
              <a:gd name="connsiteX3" fmla="*/ 73982 w 392452"/>
              <a:gd name="connsiteY3" fmla="*/ 609926 h 640379"/>
              <a:gd name="connsiteX4" fmla="*/ 0 w 392452"/>
              <a:gd name="connsiteY4" fmla="*/ 520358 h 640379"/>
              <a:gd name="connsiteX5" fmla="*/ 5286 w 392452"/>
              <a:gd name="connsiteY5" fmla="*/ 497132 h 640379"/>
              <a:gd name="connsiteX6" fmla="*/ 184119 w 392452"/>
              <a:gd name="connsiteY6" fmla="*/ 920 h 640379"/>
              <a:gd name="connsiteX7" fmla="*/ 184605 w 392452"/>
              <a:gd name="connsiteY7" fmla="*/ 0 h 640379"/>
              <a:gd name="connsiteX8" fmla="*/ 185857 w 392452"/>
              <a:gd name="connsiteY8" fmla="*/ 219 h 640379"/>
              <a:gd name="connsiteX9" fmla="*/ 210342 w 392452"/>
              <a:gd name="connsiteY9" fmla="*/ 37613 h 640379"/>
              <a:gd name="connsiteX10" fmla="*/ 380405 w 392452"/>
              <a:gd name="connsiteY10" fmla="*/ 477373 h 640379"/>
              <a:gd name="connsiteX11" fmla="*/ 392452 w 392452"/>
              <a:gd name="connsiteY11" fmla="*/ 563777 h 6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452" h="640379">
                <a:moveTo>
                  <a:pt x="392452" y="563777"/>
                </a:moveTo>
                <a:lnTo>
                  <a:pt x="345507" y="587717"/>
                </a:lnTo>
                <a:lnTo>
                  <a:pt x="262855" y="640379"/>
                </a:lnTo>
                <a:lnTo>
                  <a:pt x="73982" y="609926"/>
                </a:lnTo>
                <a:lnTo>
                  <a:pt x="0" y="520358"/>
                </a:lnTo>
                <a:lnTo>
                  <a:pt x="5286" y="497132"/>
                </a:lnTo>
                <a:cubicBezTo>
                  <a:pt x="52121" y="316260"/>
                  <a:pt x="112604" y="149349"/>
                  <a:pt x="184119" y="920"/>
                </a:cubicBezTo>
                <a:lnTo>
                  <a:pt x="184605" y="0"/>
                </a:lnTo>
                <a:lnTo>
                  <a:pt x="185857" y="219"/>
                </a:lnTo>
                <a:lnTo>
                  <a:pt x="210342" y="37613"/>
                </a:lnTo>
                <a:cubicBezTo>
                  <a:pt x="291808" y="176870"/>
                  <a:pt x="349732" y="324854"/>
                  <a:pt x="380405" y="477373"/>
                </a:cubicBezTo>
                <a:lnTo>
                  <a:pt x="392452" y="5637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418498E0-54AB-402F-8CB4-CE33C6BAEA99}"/>
              </a:ext>
            </a:extLst>
          </p:cNvPr>
          <p:cNvSpPr/>
          <p:nvPr/>
        </p:nvSpPr>
        <p:spPr>
          <a:xfrm rot="15604671">
            <a:off x="3377314" y="1915607"/>
            <a:ext cx="159438" cy="132337"/>
          </a:xfrm>
          <a:custGeom>
            <a:avLst/>
            <a:gdLst>
              <a:gd name="connsiteX0" fmla="*/ 159438 w 159438"/>
              <a:gd name="connsiteY0" fmla="*/ 40073 h 132337"/>
              <a:gd name="connsiteX1" fmla="*/ 60369 w 159438"/>
              <a:gd name="connsiteY1" fmla="*/ 103547 h 132337"/>
              <a:gd name="connsiteX2" fmla="*/ 5969 w 159438"/>
              <a:gd name="connsiteY2" fmla="*/ 132337 h 132337"/>
              <a:gd name="connsiteX3" fmla="*/ 0 w 159438"/>
              <a:gd name="connsiteY3" fmla="*/ 126122 h 132337"/>
              <a:gd name="connsiteX4" fmla="*/ 44344 w 159438"/>
              <a:gd name="connsiteY4" fmla="*/ 68486 h 132337"/>
              <a:gd name="connsiteX5" fmla="*/ 109066 w 159438"/>
              <a:gd name="connsiteY5" fmla="*/ 0 h 132337"/>
              <a:gd name="connsiteX6" fmla="*/ 154926 w 159438"/>
              <a:gd name="connsiteY6" fmla="*/ 35985 h 132337"/>
              <a:gd name="connsiteX7" fmla="*/ 159438 w 159438"/>
              <a:gd name="connsiteY7" fmla="*/ 40073 h 13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438" h="132337">
                <a:moveTo>
                  <a:pt x="159438" y="40073"/>
                </a:moveTo>
                <a:lnTo>
                  <a:pt x="60369" y="103547"/>
                </a:lnTo>
                <a:lnTo>
                  <a:pt x="5969" y="132337"/>
                </a:lnTo>
                <a:lnTo>
                  <a:pt x="0" y="126122"/>
                </a:lnTo>
                <a:lnTo>
                  <a:pt x="44344" y="68486"/>
                </a:lnTo>
                <a:lnTo>
                  <a:pt x="109066" y="0"/>
                </a:lnTo>
                <a:lnTo>
                  <a:pt x="154926" y="35985"/>
                </a:lnTo>
                <a:lnTo>
                  <a:pt x="159438" y="4007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9D26E9C1-CE21-4EA5-8773-83B10F0E642C}"/>
              </a:ext>
            </a:extLst>
          </p:cNvPr>
          <p:cNvSpPr/>
          <p:nvPr/>
        </p:nvSpPr>
        <p:spPr>
          <a:xfrm rot="15604671">
            <a:off x="5952345" y="1850491"/>
            <a:ext cx="234930" cy="440013"/>
          </a:xfrm>
          <a:custGeom>
            <a:avLst/>
            <a:gdLst>
              <a:gd name="connsiteX0" fmla="*/ 234930 w 234930"/>
              <a:gd name="connsiteY0" fmla="*/ 440013 h 440013"/>
              <a:gd name="connsiteX1" fmla="*/ 222771 w 234930"/>
              <a:gd name="connsiteY1" fmla="*/ 427036 h 440013"/>
              <a:gd name="connsiteX2" fmla="*/ 1975 w 234930"/>
              <a:gd name="connsiteY2" fmla="*/ 35602 h 440013"/>
              <a:gd name="connsiteX3" fmla="*/ 0 w 234930"/>
              <a:gd name="connsiteY3" fmla="*/ 28563 h 440013"/>
              <a:gd name="connsiteX4" fmla="*/ 34444 w 234930"/>
              <a:gd name="connsiteY4" fmla="*/ 0 h 440013"/>
              <a:gd name="connsiteX5" fmla="*/ 134130 w 234930"/>
              <a:gd name="connsiteY5" fmla="*/ 17438 h 440013"/>
              <a:gd name="connsiteX6" fmla="*/ 152405 w 234930"/>
              <a:gd name="connsiteY6" fmla="*/ 124688 h 440013"/>
              <a:gd name="connsiteX7" fmla="*/ 193937 w 234930"/>
              <a:gd name="connsiteY7" fmla="*/ 303292 h 440013"/>
              <a:gd name="connsiteX8" fmla="*/ 234930 w 234930"/>
              <a:gd name="connsiteY8" fmla="*/ 440013 h 44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930" h="440013">
                <a:moveTo>
                  <a:pt x="234930" y="440013"/>
                </a:moveTo>
                <a:lnTo>
                  <a:pt x="222771" y="427036"/>
                </a:lnTo>
                <a:cubicBezTo>
                  <a:pt x="125326" y="312494"/>
                  <a:pt x="50028" y="179581"/>
                  <a:pt x="1975" y="35602"/>
                </a:cubicBezTo>
                <a:lnTo>
                  <a:pt x="0" y="28563"/>
                </a:lnTo>
                <a:lnTo>
                  <a:pt x="34444" y="0"/>
                </a:lnTo>
                <a:lnTo>
                  <a:pt x="134130" y="17438"/>
                </a:lnTo>
                <a:lnTo>
                  <a:pt x="152405" y="124688"/>
                </a:lnTo>
                <a:cubicBezTo>
                  <a:pt x="164679" y="185746"/>
                  <a:pt x="178552" y="245338"/>
                  <a:pt x="193937" y="303292"/>
                </a:cubicBezTo>
                <a:lnTo>
                  <a:pt x="234930" y="4400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9A36A15-4B7D-4628-9B5B-95C9CE6E5A5E}"/>
              </a:ext>
            </a:extLst>
          </p:cNvPr>
          <p:cNvSpPr/>
          <p:nvPr/>
        </p:nvSpPr>
        <p:spPr>
          <a:xfrm rot="15604671">
            <a:off x="5589532" y="1975654"/>
            <a:ext cx="94505" cy="41743"/>
          </a:xfrm>
          <a:custGeom>
            <a:avLst/>
            <a:gdLst>
              <a:gd name="connsiteX0" fmla="*/ 94505 w 94505"/>
              <a:gd name="connsiteY0" fmla="*/ 25438 h 41743"/>
              <a:gd name="connsiteX1" fmla="*/ 68232 w 94505"/>
              <a:gd name="connsiteY1" fmla="*/ 41743 h 41743"/>
              <a:gd name="connsiteX2" fmla="*/ 42321 w 94505"/>
              <a:gd name="connsiteY2" fmla="*/ 39975 h 41743"/>
              <a:gd name="connsiteX3" fmla="*/ 0 w 94505"/>
              <a:gd name="connsiteY3" fmla="*/ 32633 h 41743"/>
              <a:gd name="connsiteX4" fmla="*/ 26111 w 94505"/>
              <a:gd name="connsiteY4" fmla="*/ 0 h 41743"/>
              <a:gd name="connsiteX5" fmla="*/ 94505 w 94505"/>
              <a:gd name="connsiteY5" fmla="*/ 25438 h 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5" h="41743">
                <a:moveTo>
                  <a:pt x="94505" y="25438"/>
                </a:moveTo>
                <a:lnTo>
                  <a:pt x="68232" y="41743"/>
                </a:lnTo>
                <a:lnTo>
                  <a:pt x="42321" y="39975"/>
                </a:lnTo>
                <a:lnTo>
                  <a:pt x="0" y="32633"/>
                </a:lnTo>
                <a:lnTo>
                  <a:pt x="26111" y="0"/>
                </a:lnTo>
                <a:lnTo>
                  <a:pt x="94505" y="25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626C464C-3ED5-467A-B487-22383B2227DE}"/>
              </a:ext>
            </a:extLst>
          </p:cNvPr>
          <p:cNvSpPr/>
          <p:nvPr/>
        </p:nvSpPr>
        <p:spPr>
          <a:xfrm rot="15604671">
            <a:off x="5471801" y="1976280"/>
            <a:ext cx="166127" cy="136127"/>
          </a:xfrm>
          <a:custGeom>
            <a:avLst/>
            <a:gdLst>
              <a:gd name="connsiteX0" fmla="*/ 166127 w 166127"/>
              <a:gd name="connsiteY0" fmla="*/ 47123 h 136127"/>
              <a:gd name="connsiteX1" fmla="*/ 94909 w 166127"/>
              <a:gd name="connsiteY1" fmla="*/ 136127 h 136127"/>
              <a:gd name="connsiteX2" fmla="*/ 65360 w 166127"/>
              <a:gd name="connsiteY2" fmla="*/ 125137 h 136127"/>
              <a:gd name="connsiteX3" fmla="*/ 0 w 166127"/>
              <a:gd name="connsiteY3" fmla="*/ 94435 h 136127"/>
              <a:gd name="connsiteX4" fmla="*/ 72015 w 166127"/>
              <a:gd name="connsiteY4" fmla="*/ 27755 h 136127"/>
              <a:gd name="connsiteX5" fmla="*/ 96175 w 166127"/>
              <a:gd name="connsiteY5" fmla="*/ 0 h 136127"/>
              <a:gd name="connsiteX6" fmla="*/ 166127 w 166127"/>
              <a:gd name="connsiteY6" fmla="*/ 47123 h 1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7" h="136127">
                <a:moveTo>
                  <a:pt x="166127" y="47123"/>
                </a:moveTo>
                <a:lnTo>
                  <a:pt x="94909" y="136127"/>
                </a:lnTo>
                <a:lnTo>
                  <a:pt x="65360" y="125137"/>
                </a:lnTo>
                <a:lnTo>
                  <a:pt x="0" y="94435"/>
                </a:lnTo>
                <a:lnTo>
                  <a:pt x="72015" y="27755"/>
                </a:lnTo>
                <a:lnTo>
                  <a:pt x="96175" y="0"/>
                </a:lnTo>
                <a:lnTo>
                  <a:pt x="166127" y="471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C832ED91-37C3-4149-9C8E-1847904B9407}"/>
              </a:ext>
            </a:extLst>
          </p:cNvPr>
          <p:cNvSpPr/>
          <p:nvPr/>
        </p:nvSpPr>
        <p:spPr>
          <a:xfrm rot="15604671">
            <a:off x="5223901" y="1955694"/>
            <a:ext cx="243827" cy="296207"/>
          </a:xfrm>
          <a:custGeom>
            <a:avLst/>
            <a:gdLst>
              <a:gd name="connsiteX0" fmla="*/ 243827 w 243827"/>
              <a:gd name="connsiteY0" fmla="*/ 195001 h 296207"/>
              <a:gd name="connsiteX1" fmla="*/ 236854 w 243827"/>
              <a:gd name="connsiteY1" fmla="*/ 205124 h 296207"/>
              <a:gd name="connsiteX2" fmla="*/ 157568 w 243827"/>
              <a:gd name="connsiteY2" fmla="*/ 296207 h 296207"/>
              <a:gd name="connsiteX3" fmla="*/ 116451 w 243827"/>
              <a:gd name="connsiteY3" fmla="*/ 268509 h 296207"/>
              <a:gd name="connsiteX4" fmla="*/ 6892 w 243827"/>
              <a:gd name="connsiteY4" fmla="*/ 182539 h 296207"/>
              <a:gd name="connsiteX5" fmla="*/ 0 w 243827"/>
              <a:gd name="connsiteY5" fmla="*/ 176296 h 296207"/>
              <a:gd name="connsiteX6" fmla="*/ 13 w 243827"/>
              <a:gd name="connsiteY6" fmla="*/ 0 h 296207"/>
              <a:gd name="connsiteX7" fmla="*/ 82917 w 243827"/>
              <a:gd name="connsiteY7" fmla="*/ 4890 h 296207"/>
              <a:gd name="connsiteX8" fmla="*/ 95969 w 243827"/>
              <a:gd name="connsiteY8" fmla="*/ 23351 h 296207"/>
              <a:gd name="connsiteX9" fmla="*/ 186510 w 243827"/>
              <a:gd name="connsiteY9" fmla="*/ 134177 h 296207"/>
              <a:gd name="connsiteX10" fmla="*/ 243827 w 243827"/>
              <a:gd name="connsiteY10" fmla="*/ 195001 h 29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27" h="296207">
                <a:moveTo>
                  <a:pt x="243827" y="195001"/>
                </a:moveTo>
                <a:lnTo>
                  <a:pt x="236854" y="205124"/>
                </a:lnTo>
                <a:lnTo>
                  <a:pt x="157568" y="296207"/>
                </a:lnTo>
                <a:lnTo>
                  <a:pt x="116451" y="268509"/>
                </a:lnTo>
                <a:cubicBezTo>
                  <a:pt x="79443" y="241568"/>
                  <a:pt x="42876" y="212896"/>
                  <a:pt x="6892" y="182539"/>
                </a:cubicBezTo>
                <a:lnTo>
                  <a:pt x="0" y="176296"/>
                </a:lnTo>
                <a:lnTo>
                  <a:pt x="13" y="0"/>
                </a:lnTo>
                <a:lnTo>
                  <a:pt x="82917" y="4890"/>
                </a:lnTo>
                <a:lnTo>
                  <a:pt x="95969" y="23351"/>
                </a:lnTo>
                <a:cubicBezTo>
                  <a:pt x="125233" y="61827"/>
                  <a:pt x="155457" y="98791"/>
                  <a:pt x="186510" y="134177"/>
                </a:cubicBezTo>
                <a:lnTo>
                  <a:pt x="243827" y="195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05041515-18B2-4385-B40C-64F9649AD688}"/>
              </a:ext>
            </a:extLst>
          </p:cNvPr>
          <p:cNvSpPr/>
          <p:nvPr/>
        </p:nvSpPr>
        <p:spPr>
          <a:xfrm rot="15604671">
            <a:off x="5645977" y="2029633"/>
            <a:ext cx="113233" cy="121653"/>
          </a:xfrm>
          <a:custGeom>
            <a:avLst/>
            <a:gdLst>
              <a:gd name="connsiteX0" fmla="*/ 113233 w 113233"/>
              <a:gd name="connsiteY0" fmla="*/ 23949 h 121653"/>
              <a:gd name="connsiteX1" fmla="*/ 106105 w 113233"/>
              <a:gd name="connsiteY1" fmla="*/ 32857 h 121653"/>
              <a:gd name="connsiteX2" fmla="*/ 24992 w 113233"/>
              <a:gd name="connsiteY2" fmla="*/ 117011 h 121653"/>
              <a:gd name="connsiteX3" fmla="*/ 13596 w 113233"/>
              <a:gd name="connsiteY3" fmla="*/ 121653 h 121653"/>
              <a:gd name="connsiteX4" fmla="*/ 0 w 113233"/>
              <a:gd name="connsiteY4" fmla="*/ 0 h 121653"/>
              <a:gd name="connsiteX5" fmla="*/ 42866 w 113233"/>
              <a:gd name="connsiteY5" fmla="*/ 11742 h 121653"/>
              <a:gd name="connsiteX6" fmla="*/ 113233 w 113233"/>
              <a:gd name="connsiteY6" fmla="*/ 23949 h 12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33" h="121653">
                <a:moveTo>
                  <a:pt x="113233" y="23949"/>
                </a:moveTo>
                <a:lnTo>
                  <a:pt x="106105" y="32857"/>
                </a:lnTo>
                <a:lnTo>
                  <a:pt x="24992" y="117011"/>
                </a:lnTo>
                <a:lnTo>
                  <a:pt x="13596" y="121653"/>
                </a:lnTo>
                <a:lnTo>
                  <a:pt x="0" y="0"/>
                </a:lnTo>
                <a:lnTo>
                  <a:pt x="42866" y="11742"/>
                </a:lnTo>
                <a:lnTo>
                  <a:pt x="113233" y="239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06AC9B33-B35B-4F41-AD66-2CDC6E534E5C}"/>
              </a:ext>
            </a:extLst>
          </p:cNvPr>
          <p:cNvSpPr/>
          <p:nvPr/>
        </p:nvSpPr>
        <p:spPr>
          <a:xfrm rot="15604671">
            <a:off x="3170583" y="2137410"/>
            <a:ext cx="638508" cy="487316"/>
          </a:xfrm>
          <a:custGeom>
            <a:avLst/>
            <a:gdLst>
              <a:gd name="connsiteX0" fmla="*/ 638508 w 638508"/>
              <a:gd name="connsiteY0" fmla="*/ 340099 h 487316"/>
              <a:gd name="connsiteX1" fmla="*/ 626340 w 638508"/>
              <a:gd name="connsiteY1" fmla="*/ 355913 h 487316"/>
              <a:gd name="connsiteX2" fmla="*/ 577101 w 638508"/>
              <a:gd name="connsiteY2" fmla="*/ 381972 h 487316"/>
              <a:gd name="connsiteX3" fmla="*/ 445089 w 638508"/>
              <a:gd name="connsiteY3" fmla="*/ 439455 h 487316"/>
              <a:gd name="connsiteX4" fmla="*/ 309796 w 638508"/>
              <a:gd name="connsiteY4" fmla="*/ 487316 h 487316"/>
              <a:gd name="connsiteX5" fmla="*/ 270835 w 638508"/>
              <a:gd name="connsiteY5" fmla="*/ 438845 h 487316"/>
              <a:gd name="connsiteX6" fmla="*/ 21417 w 638508"/>
              <a:gd name="connsiteY6" fmla="*/ 203935 h 487316"/>
              <a:gd name="connsiteX7" fmla="*/ 0 w 638508"/>
              <a:gd name="connsiteY7" fmla="*/ 188495 h 487316"/>
              <a:gd name="connsiteX8" fmla="*/ 6676 w 638508"/>
              <a:gd name="connsiteY8" fmla="*/ 177943 h 487316"/>
              <a:gd name="connsiteX9" fmla="*/ 147823 w 638508"/>
              <a:gd name="connsiteY9" fmla="*/ 31423 h 487316"/>
              <a:gd name="connsiteX10" fmla="*/ 195116 w 638508"/>
              <a:gd name="connsiteY10" fmla="*/ 0 h 487316"/>
              <a:gd name="connsiteX11" fmla="*/ 275402 w 638508"/>
              <a:gd name="connsiteY11" fmla="*/ 45726 h 487316"/>
              <a:gd name="connsiteX12" fmla="*/ 603228 w 638508"/>
              <a:gd name="connsiteY12" fmla="*/ 303363 h 487316"/>
              <a:gd name="connsiteX13" fmla="*/ 638508 w 638508"/>
              <a:gd name="connsiteY13" fmla="*/ 340099 h 48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8508" h="487316">
                <a:moveTo>
                  <a:pt x="638508" y="340099"/>
                </a:moveTo>
                <a:lnTo>
                  <a:pt x="626340" y="355913"/>
                </a:lnTo>
                <a:lnTo>
                  <a:pt x="577101" y="381972"/>
                </a:lnTo>
                <a:cubicBezTo>
                  <a:pt x="534755" y="402321"/>
                  <a:pt x="490703" y="421511"/>
                  <a:pt x="445089" y="439455"/>
                </a:cubicBezTo>
                <a:lnTo>
                  <a:pt x="309796" y="487316"/>
                </a:lnTo>
                <a:lnTo>
                  <a:pt x="270835" y="438845"/>
                </a:lnTo>
                <a:cubicBezTo>
                  <a:pt x="196695" y="355007"/>
                  <a:pt x="113190" y="276289"/>
                  <a:pt x="21417" y="203935"/>
                </a:cubicBezTo>
                <a:lnTo>
                  <a:pt x="0" y="188495"/>
                </a:lnTo>
                <a:lnTo>
                  <a:pt x="6676" y="177943"/>
                </a:lnTo>
                <a:cubicBezTo>
                  <a:pt x="47142" y="122318"/>
                  <a:pt x="94225" y="73082"/>
                  <a:pt x="147823" y="31423"/>
                </a:cubicBezTo>
                <a:lnTo>
                  <a:pt x="195116" y="0"/>
                </a:lnTo>
                <a:lnTo>
                  <a:pt x="275402" y="45726"/>
                </a:lnTo>
                <a:cubicBezTo>
                  <a:pt x="388649" y="116030"/>
                  <a:pt x="499200" y="202321"/>
                  <a:pt x="603228" y="303363"/>
                </a:cubicBezTo>
                <a:lnTo>
                  <a:pt x="638508" y="34009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61023FA5-3689-4FC4-8769-5EEDA894F3FB}"/>
              </a:ext>
            </a:extLst>
          </p:cNvPr>
          <p:cNvSpPr/>
          <p:nvPr/>
        </p:nvSpPr>
        <p:spPr>
          <a:xfrm rot="15604671">
            <a:off x="4475801" y="2100465"/>
            <a:ext cx="198599" cy="175716"/>
          </a:xfrm>
          <a:custGeom>
            <a:avLst/>
            <a:gdLst>
              <a:gd name="connsiteX0" fmla="*/ 198599 w 198599"/>
              <a:gd name="connsiteY0" fmla="*/ 121693 h 175716"/>
              <a:gd name="connsiteX1" fmla="*/ 192452 w 198599"/>
              <a:gd name="connsiteY1" fmla="*/ 126490 h 175716"/>
              <a:gd name="connsiteX2" fmla="*/ 140474 w 198599"/>
              <a:gd name="connsiteY2" fmla="*/ 175716 h 175716"/>
              <a:gd name="connsiteX3" fmla="*/ 119053 w 198599"/>
              <a:gd name="connsiteY3" fmla="*/ 160475 h 175716"/>
              <a:gd name="connsiteX4" fmla="*/ 0 w 198599"/>
              <a:gd name="connsiteY4" fmla="*/ 64964 h 175716"/>
              <a:gd name="connsiteX5" fmla="*/ 14785 w 198599"/>
              <a:gd name="connsiteY5" fmla="*/ 0 h 175716"/>
              <a:gd name="connsiteX6" fmla="*/ 83256 w 198599"/>
              <a:gd name="connsiteY6" fmla="*/ 15263 h 175716"/>
              <a:gd name="connsiteX7" fmla="*/ 104884 w 198599"/>
              <a:gd name="connsiteY7" fmla="*/ 18751 h 175716"/>
              <a:gd name="connsiteX8" fmla="*/ 115349 w 198599"/>
              <a:gd name="connsiteY8" fmla="*/ 31420 h 175716"/>
              <a:gd name="connsiteX9" fmla="*/ 198599 w 198599"/>
              <a:gd name="connsiteY9" fmla="*/ 121693 h 1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99" h="175716">
                <a:moveTo>
                  <a:pt x="198599" y="121693"/>
                </a:moveTo>
                <a:lnTo>
                  <a:pt x="192452" y="126490"/>
                </a:lnTo>
                <a:lnTo>
                  <a:pt x="140474" y="175716"/>
                </a:lnTo>
                <a:lnTo>
                  <a:pt x="119053" y="160475"/>
                </a:lnTo>
                <a:lnTo>
                  <a:pt x="0" y="64964"/>
                </a:lnTo>
                <a:lnTo>
                  <a:pt x="14785" y="0"/>
                </a:lnTo>
                <a:lnTo>
                  <a:pt x="83256" y="15263"/>
                </a:lnTo>
                <a:lnTo>
                  <a:pt x="104884" y="18751"/>
                </a:lnTo>
                <a:lnTo>
                  <a:pt x="115349" y="31420"/>
                </a:lnTo>
                <a:lnTo>
                  <a:pt x="198599" y="1216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3026A4A-5556-4C11-8325-F19C2D18F00C}"/>
              </a:ext>
            </a:extLst>
          </p:cNvPr>
          <p:cNvSpPr/>
          <p:nvPr/>
        </p:nvSpPr>
        <p:spPr>
          <a:xfrm rot="15604671">
            <a:off x="5753949" y="2140510"/>
            <a:ext cx="138662" cy="84331"/>
          </a:xfrm>
          <a:custGeom>
            <a:avLst/>
            <a:gdLst>
              <a:gd name="connsiteX0" fmla="*/ 138662 w 138662"/>
              <a:gd name="connsiteY0" fmla="*/ 6435 h 84331"/>
              <a:gd name="connsiteX1" fmla="*/ 100418 w 138662"/>
              <a:gd name="connsiteY1" fmla="*/ 46114 h 84331"/>
              <a:gd name="connsiteX2" fmla="*/ 54331 w 138662"/>
              <a:gd name="connsiteY2" fmla="*/ 84331 h 84331"/>
              <a:gd name="connsiteX3" fmla="*/ 9680 w 138662"/>
              <a:gd name="connsiteY3" fmla="*/ 76521 h 84331"/>
              <a:gd name="connsiteX4" fmla="*/ 0 w 138662"/>
              <a:gd name="connsiteY4" fmla="*/ 42025 h 84331"/>
              <a:gd name="connsiteX5" fmla="*/ 11429 w 138662"/>
              <a:gd name="connsiteY5" fmla="*/ 40562 h 84331"/>
              <a:gd name="connsiteX6" fmla="*/ 77810 w 138662"/>
              <a:gd name="connsiteY6" fmla="*/ 24494 h 84331"/>
              <a:gd name="connsiteX7" fmla="*/ 137943 w 138662"/>
              <a:gd name="connsiteY7" fmla="*/ 0 h 84331"/>
              <a:gd name="connsiteX8" fmla="*/ 138662 w 138662"/>
              <a:gd name="connsiteY8" fmla="*/ 6435 h 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662" h="84331">
                <a:moveTo>
                  <a:pt x="138662" y="6435"/>
                </a:moveTo>
                <a:lnTo>
                  <a:pt x="100418" y="46114"/>
                </a:lnTo>
                <a:lnTo>
                  <a:pt x="54331" y="84331"/>
                </a:lnTo>
                <a:lnTo>
                  <a:pt x="9680" y="76521"/>
                </a:lnTo>
                <a:lnTo>
                  <a:pt x="0" y="42025"/>
                </a:lnTo>
                <a:lnTo>
                  <a:pt x="11429" y="40562"/>
                </a:lnTo>
                <a:cubicBezTo>
                  <a:pt x="33513" y="36465"/>
                  <a:pt x="55646" y="31099"/>
                  <a:pt x="77810" y="24494"/>
                </a:cubicBezTo>
                <a:lnTo>
                  <a:pt x="137943" y="0"/>
                </a:lnTo>
                <a:lnTo>
                  <a:pt x="138662" y="643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5A65AC68-6F1B-43ED-AACD-A88956B1C58E}"/>
              </a:ext>
            </a:extLst>
          </p:cNvPr>
          <p:cNvSpPr/>
          <p:nvPr/>
        </p:nvSpPr>
        <p:spPr>
          <a:xfrm rot="15604671">
            <a:off x="5582519" y="2112277"/>
            <a:ext cx="51498" cy="66379"/>
          </a:xfrm>
          <a:custGeom>
            <a:avLst/>
            <a:gdLst>
              <a:gd name="connsiteX0" fmla="*/ 51498 w 51498"/>
              <a:gd name="connsiteY0" fmla="*/ 24380 h 66379"/>
              <a:gd name="connsiteX1" fmla="*/ 6188 w 51498"/>
              <a:gd name="connsiteY1" fmla="*/ 66333 h 66379"/>
              <a:gd name="connsiteX2" fmla="*/ 6127 w 51498"/>
              <a:gd name="connsiteY2" fmla="*/ 66379 h 66379"/>
              <a:gd name="connsiteX3" fmla="*/ 1265 w 51498"/>
              <a:gd name="connsiteY3" fmla="*/ 22875 h 66379"/>
              <a:gd name="connsiteX4" fmla="*/ 0 w 51498"/>
              <a:gd name="connsiteY4" fmla="*/ 0 h 66379"/>
              <a:gd name="connsiteX5" fmla="*/ 1907 w 51498"/>
              <a:gd name="connsiteY5" fmla="*/ 1086 h 66379"/>
              <a:gd name="connsiteX6" fmla="*/ 51498 w 51498"/>
              <a:gd name="connsiteY6" fmla="*/ 24380 h 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98" h="66379">
                <a:moveTo>
                  <a:pt x="51498" y="24380"/>
                </a:moveTo>
                <a:lnTo>
                  <a:pt x="6188" y="66333"/>
                </a:lnTo>
                <a:lnTo>
                  <a:pt x="6127" y="66379"/>
                </a:lnTo>
                <a:lnTo>
                  <a:pt x="1265" y="22875"/>
                </a:lnTo>
                <a:lnTo>
                  <a:pt x="0" y="0"/>
                </a:lnTo>
                <a:lnTo>
                  <a:pt x="1907" y="1086"/>
                </a:lnTo>
                <a:lnTo>
                  <a:pt x="51498" y="243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D602F54-F4EE-4A9E-BA4E-C6A6469D2442}"/>
              </a:ext>
            </a:extLst>
          </p:cNvPr>
          <p:cNvSpPr/>
          <p:nvPr/>
        </p:nvSpPr>
        <p:spPr>
          <a:xfrm rot="15604671">
            <a:off x="5644643" y="2157604"/>
            <a:ext cx="8853" cy="8377"/>
          </a:xfrm>
          <a:custGeom>
            <a:avLst/>
            <a:gdLst>
              <a:gd name="connsiteX0" fmla="*/ 8853 w 8853"/>
              <a:gd name="connsiteY0" fmla="*/ 8377 h 8377"/>
              <a:gd name="connsiteX1" fmla="*/ 0 w 8853"/>
              <a:gd name="connsiteY1" fmla="*/ 5952 h 8377"/>
              <a:gd name="connsiteX2" fmla="*/ 7917 w 8853"/>
              <a:gd name="connsiteY2" fmla="*/ 0 h 8377"/>
              <a:gd name="connsiteX3" fmla="*/ 8853 w 8853"/>
              <a:gd name="connsiteY3" fmla="*/ 8377 h 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" h="8377">
                <a:moveTo>
                  <a:pt x="8853" y="8377"/>
                </a:moveTo>
                <a:lnTo>
                  <a:pt x="0" y="5952"/>
                </a:lnTo>
                <a:lnTo>
                  <a:pt x="7917" y="0"/>
                </a:lnTo>
                <a:lnTo>
                  <a:pt x="8853" y="83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9DC33D0-65DE-4342-80D5-15EDDC043878}"/>
              </a:ext>
            </a:extLst>
          </p:cNvPr>
          <p:cNvSpPr/>
          <p:nvPr/>
        </p:nvSpPr>
        <p:spPr>
          <a:xfrm rot="15604671">
            <a:off x="5612887" y="2162197"/>
            <a:ext cx="150078" cy="146938"/>
          </a:xfrm>
          <a:custGeom>
            <a:avLst/>
            <a:gdLst>
              <a:gd name="connsiteX0" fmla="*/ 150078 w 150078"/>
              <a:gd name="connsiteY0" fmla="*/ 49685 h 146938"/>
              <a:gd name="connsiteX1" fmla="*/ 27941 w 150078"/>
              <a:gd name="connsiteY1" fmla="*/ 141519 h 146938"/>
              <a:gd name="connsiteX2" fmla="*/ 19051 w 150078"/>
              <a:gd name="connsiteY2" fmla="*/ 146938 h 146938"/>
              <a:gd name="connsiteX3" fmla="*/ 5438 w 150078"/>
              <a:gd name="connsiteY3" fmla="*/ 70340 h 146938"/>
              <a:gd name="connsiteX4" fmla="*/ 0 w 150078"/>
              <a:gd name="connsiteY4" fmla="*/ 0 h 146938"/>
              <a:gd name="connsiteX5" fmla="*/ 87505 w 150078"/>
              <a:gd name="connsiteY5" fmla="*/ 32546 h 146938"/>
              <a:gd name="connsiteX6" fmla="*/ 150078 w 150078"/>
              <a:gd name="connsiteY6" fmla="*/ 49685 h 14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78" h="146938">
                <a:moveTo>
                  <a:pt x="150078" y="49685"/>
                </a:moveTo>
                <a:lnTo>
                  <a:pt x="27941" y="141519"/>
                </a:lnTo>
                <a:lnTo>
                  <a:pt x="19051" y="146938"/>
                </a:lnTo>
                <a:lnTo>
                  <a:pt x="5438" y="70340"/>
                </a:lnTo>
                <a:lnTo>
                  <a:pt x="0" y="0"/>
                </a:lnTo>
                <a:lnTo>
                  <a:pt x="87505" y="32546"/>
                </a:lnTo>
                <a:lnTo>
                  <a:pt x="150078" y="496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2B87D581-43BD-4A3B-AAB5-275C8FEF4B9C}"/>
              </a:ext>
            </a:extLst>
          </p:cNvPr>
          <p:cNvSpPr/>
          <p:nvPr/>
        </p:nvSpPr>
        <p:spPr>
          <a:xfrm rot="15604671">
            <a:off x="5368301" y="2127942"/>
            <a:ext cx="153862" cy="300564"/>
          </a:xfrm>
          <a:custGeom>
            <a:avLst/>
            <a:gdLst>
              <a:gd name="connsiteX0" fmla="*/ 153862 w 153862"/>
              <a:gd name="connsiteY0" fmla="*/ 300564 h 300564"/>
              <a:gd name="connsiteX1" fmla="*/ 41766 w 153862"/>
              <a:gd name="connsiteY1" fmla="*/ 236721 h 300564"/>
              <a:gd name="connsiteX2" fmla="*/ 0 w 153862"/>
              <a:gd name="connsiteY2" fmla="*/ 208586 h 300564"/>
              <a:gd name="connsiteX3" fmla="*/ 1118 w 153862"/>
              <a:gd name="connsiteY3" fmla="*/ 159073 h 300564"/>
              <a:gd name="connsiteX4" fmla="*/ 15915 w 153862"/>
              <a:gd name="connsiteY4" fmla="*/ 39376 h 300564"/>
              <a:gd name="connsiteX5" fmla="*/ 24859 w 153862"/>
              <a:gd name="connsiteY5" fmla="*/ 0 h 300564"/>
              <a:gd name="connsiteX6" fmla="*/ 44798 w 153862"/>
              <a:gd name="connsiteY6" fmla="*/ 20763 h 300564"/>
              <a:gd name="connsiteX7" fmla="*/ 143967 w 153862"/>
              <a:gd name="connsiteY7" fmla="*/ 110598 h 300564"/>
              <a:gd name="connsiteX8" fmla="*/ 143966 w 153862"/>
              <a:gd name="connsiteY8" fmla="*/ 121559 h 300564"/>
              <a:gd name="connsiteX9" fmla="*/ 153862 w 153862"/>
              <a:gd name="connsiteY9" fmla="*/ 300564 h 3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862" h="300564">
                <a:moveTo>
                  <a:pt x="153862" y="300564"/>
                </a:moveTo>
                <a:lnTo>
                  <a:pt x="41766" y="236721"/>
                </a:lnTo>
                <a:lnTo>
                  <a:pt x="0" y="208586"/>
                </a:lnTo>
                <a:lnTo>
                  <a:pt x="1118" y="159073"/>
                </a:lnTo>
                <a:cubicBezTo>
                  <a:pt x="4002" y="119372"/>
                  <a:pt x="8908" y="79434"/>
                  <a:pt x="15915" y="39376"/>
                </a:cubicBezTo>
                <a:lnTo>
                  <a:pt x="24859" y="0"/>
                </a:lnTo>
                <a:lnTo>
                  <a:pt x="44798" y="20763"/>
                </a:lnTo>
                <a:lnTo>
                  <a:pt x="143967" y="110598"/>
                </a:lnTo>
                <a:lnTo>
                  <a:pt x="143966" y="121559"/>
                </a:lnTo>
                <a:lnTo>
                  <a:pt x="153862" y="3005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CFAE7E3A-1F32-40A1-B9EA-5ABBBD45A4DE}"/>
              </a:ext>
            </a:extLst>
          </p:cNvPr>
          <p:cNvSpPr/>
          <p:nvPr/>
        </p:nvSpPr>
        <p:spPr>
          <a:xfrm rot="15604671">
            <a:off x="3583377" y="2371111"/>
            <a:ext cx="517839" cy="179551"/>
          </a:xfrm>
          <a:custGeom>
            <a:avLst/>
            <a:gdLst>
              <a:gd name="connsiteX0" fmla="*/ 517839 w 517839"/>
              <a:gd name="connsiteY0" fmla="*/ 178614 h 179551"/>
              <a:gd name="connsiteX1" fmla="*/ 517344 w 517839"/>
              <a:gd name="connsiteY1" fmla="*/ 179551 h 179551"/>
              <a:gd name="connsiteX2" fmla="*/ 0 w 517839"/>
              <a:gd name="connsiteY2" fmla="*/ 89054 h 179551"/>
              <a:gd name="connsiteX3" fmla="*/ 75276 w 517839"/>
              <a:gd name="connsiteY3" fmla="*/ 77783 h 179551"/>
              <a:gd name="connsiteX4" fmla="*/ 382724 w 517839"/>
              <a:gd name="connsiteY4" fmla="*/ 2156 h 179551"/>
              <a:gd name="connsiteX5" fmla="*/ 388817 w 517839"/>
              <a:gd name="connsiteY5" fmla="*/ 0 h 179551"/>
              <a:gd name="connsiteX6" fmla="*/ 453904 w 517839"/>
              <a:gd name="connsiteY6" fmla="*/ 80972 h 179551"/>
              <a:gd name="connsiteX7" fmla="*/ 517839 w 517839"/>
              <a:gd name="connsiteY7" fmla="*/ 178614 h 17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839" h="179551">
                <a:moveTo>
                  <a:pt x="517839" y="178614"/>
                </a:moveTo>
                <a:lnTo>
                  <a:pt x="517344" y="179551"/>
                </a:lnTo>
                <a:lnTo>
                  <a:pt x="0" y="89054"/>
                </a:lnTo>
                <a:lnTo>
                  <a:pt x="75276" y="77783"/>
                </a:lnTo>
                <a:cubicBezTo>
                  <a:pt x="182667" y="58333"/>
                  <a:pt x="285533" y="32901"/>
                  <a:pt x="382724" y="2156"/>
                </a:cubicBezTo>
                <a:lnTo>
                  <a:pt x="388817" y="0"/>
                </a:lnTo>
                <a:lnTo>
                  <a:pt x="453904" y="80972"/>
                </a:lnTo>
                <a:lnTo>
                  <a:pt x="517839" y="1786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329476F2-BEED-4265-B648-533FAEAB985D}"/>
              </a:ext>
            </a:extLst>
          </p:cNvPr>
          <p:cNvSpPr/>
          <p:nvPr/>
        </p:nvSpPr>
        <p:spPr>
          <a:xfrm rot="15604671">
            <a:off x="4765213" y="2190509"/>
            <a:ext cx="84626" cy="124199"/>
          </a:xfrm>
          <a:custGeom>
            <a:avLst/>
            <a:gdLst>
              <a:gd name="connsiteX0" fmla="*/ 84626 w 84626"/>
              <a:gd name="connsiteY0" fmla="*/ 43400 h 124199"/>
              <a:gd name="connsiteX1" fmla="*/ 82232 w 84626"/>
              <a:gd name="connsiteY1" fmla="*/ 46149 h 124199"/>
              <a:gd name="connsiteX2" fmla="*/ 26521 w 84626"/>
              <a:gd name="connsiteY2" fmla="*/ 124199 h 124199"/>
              <a:gd name="connsiteX3" fmla="*/ 0 w 84626"/>
              <a:gd name="connsiteY3" fmla="*/ 112588 h 124199"/>
              <a:gd name="connsiteX4" fmla="*/ 7884 w 84626"/>
              <a:gd name="connsiteY4" fmla="*/ 41347 h 124199"/>
              <a:gd name="connsiteX5" fmla="*/ 14824 w 84626"/>
              <a:gd name="connsiteY5" fmla="*/ 0 h 124199"/>
              <a:gd name="connsiteX6" fmla="*/ 84626 w 84626"/>
              <a:gd name="connsiteY6" fmla="*/ 43400 h 1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6" h="124199">
                <a:moveTo>
                  <a:pt x="84626" y="43400"/>
                </a:moveTo>
                <a:lnTo>
                  <a:pt x="82232" y="46149"/>
                </a:lnTo>
                <a:lnTo>
                  <a:pt x="26521" y="124199"/>
                </a:lnTo>
                <a:lnTo>
                  <a:pt x="0" y="112588"/>
                </a:lnTo>
                <a:lnTo>
                  <a:pt x="7884" y="41347"/>
                </a:lnTo>
                <a:lnTo>
                  <a:pt x="14824" y="0"/>
                </a:lnTo>
                <a:lnTo>
                  <a:pt x="84626" y="43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0A36DB94-D140-4702-9AF8-13CE2EE8F09D}"/>
              </a:ext>
            </a:extLst>
          </p:cNvPr>
          <p:cNvSpPr/>
          <p:nvPr/>
        </p:nvSpPr>
        <p:spPr>
          <a:xfrm rot="15604671">
            <a:off x="5844302" y="2224383"/>
            <a:ext cx="238630" cy="210130"/>
          </a:xfrm>
          <a:custGeom>
            <a:avLst/>
            <a:gdLst>
              <a:gd name="connsiteX0" fmla="*/ 238630 w 238630"/>
              <a:gd name="connsiteY0" fmla="*/ 62846 h 210130"/>
              <a:gd name="connsiteX1" fmla="*/ 187173 w 238630"/>
              <a:gd name="connsiteY1" fmla="*/ 105516 h 210130"/>
              <a:gd name="connsiteX2" fmla="*/ 54127 w 238630"/>
              <a:gd name="connsiteY2" fmla="*/ 188083 h 210130"/>
              <a:gd name="connsiteX3" fmla="*/ 0 w 238630"/>
              <a:gd name="connsiteY3" fmla="*/ 210130 h 210130"/>
              <a:gd name="connsiteX4" fmla="*/ 32833 w 238630"/>
              <a:gd name="connsiteY4" fmla="*/ 22438 h 210130"/>
              <a:gd name="connsiteX5" fmla="*/ 70289 w 238630"/>
              <a:gd name="connsiteY5" fmla="*/ 4144 h 210130"/>
              <a:gd name="connsiteX6" fmla="*/ 77087 w 238630"/>
              <a:gd name="connsiteY6" fmla="*/ 0 h 210130"/>
              <a:gd name="connsiteX7" fmla="*/ 228423 w 238630"/>
              <a:gd name="connsiteY7" fmla="*/ 26473 h 210130"/>
              <a:gd name="connsiteX8" fmla="*/ 238630 w 238630"/>
              <a:gd name="connsiteY8" fmla="*/ 62846 h 2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30" h="210130">
                <a:moveTo>
                  <a:pt x="238630" y="62846"/>
                </a:moveTo>
                <a:lnTo>
                  <a:pt x="187173" y="105516"/>
                </a:lnTo>
                <a:cubicBezTo>
                  <a:pt x="142951" y="137598"/>
                  <a:pt x="98552" y="165200"/>
                  <a:pt x="54127" y="188083"/>
                </a:cubicBezTo>
                <a:lnTo>
                  <a:pt x="0" y="210130"/>
                </a:lnTo>
                <a:lnTo>
                  <a:pt x="32833" y="22438"/>
                </a:lnTo>
                <a:lnTo>
                  <a:pt x="70289" y="4144"/>
                </a:lnTo>
                <a:lnTo>
                  <a:pt x="77087" y="0"/>
                </a:lnTo>
                <a:lnTo>
                  <a:pt x="228423" y="26473"/>
                </a:lnTo>
                <a:lnTo>
                  <a:pt x="238630" y="6284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A12F528F-23A5-4790-BB6D-B7E0E05FF71B}"/>
              </a:ext>
            </a:extLst>
          </p:cNvPr>
          <p:cNvSpPr/>
          <p:nvPr/>
        </p:nvSpPr>
        <p:spPr>
          <a:xfrm rot="15604671">
            <a:off x="5087884" y="2222805"/>
            <a:ext cx="106177" cy="179249"/>
          </a:xfrm>
          <a:custGeom>
            <a:avLst/>
            <a:gdLst>
              <a:gd name="connsiteX0" fmla="*/ 101404 w 106177"/>
              <a:gd name="connsiteY0" fmla="*/ 179249 h 179249"/>
              <a:gd name="connsiteX1" fmla="*/ 82033 w 106177"/>
              <a:gd name="connsiteY1" fmla="*/ 178106 h 179249"/>
              <a:gd name="connsiteX2" fmla="*/ 0 w 106177"/>
              <a:gd name="connsiteY2" fmla="*/ 166945 h 179249"/>
              <a:gd name="connsiteX3" fmla="*/ 53 w 106177"/>
              <a:gd name="connsiteY3" fmla="*/ 166711 h 179249"/>
              <a:gd name="connsiteX4" fmla="*/ 37697 w 106177"/>
              <a:gd name="connsiteY4" fmla="*/ 54543 h 179249"/>
              <a:gd name="connsiteX5" fmla="*/ 62284 w 106177"/>
              <a:gd name="connsiteY5" fmla="*/ 0 h 179249"/>
              <a:gd name="connsiteX6" fmla="*/ 106177 w 106177"/>
              <a:gd name="connsiteY6" fmla="*/ 72162 h 179249"/>
              <a:gd name="connsiteX7" fmla="*/ 101405 w 106177"/>
              <a:gd name="connsiteY7" fmla="*/ 158938 h 179249"/>
              <a:gd name="connsiteX8" fmla="*/ 101404 w 106177"/>
              <a:gd name="connsiteY8" fmla="*/ 179249 h 1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177" h="179249">
                <a:moveTo>
                  <a:pt x="101404" y="179249"/>
                </a:moveTo>
                <a:lnTo>
                  <a:pt x="82033" y="178106"/>
                </a:lnTo>
                <a:lnTo>
                  <a:pt x="0" y="166945"/>
                </a:lnTo>
                <a:lnTo>
                  <a:pt x="53" y="166711"/>
                </a:lnTo>
                <a:cubicBezTo>
                  <a:pt x="10817" y="128387"/>
                  <a:pt x="23403" y="90971"/>
                  <a:pt x="37697" y="54543"/>
                </a:cubicBezTo>
                <a:lnTo>
                  <a:pt x="62284" y="0"/>
                </a:lnTo>
                <a:lnTo>
                  <a:pt x="106177" y="72162"/>
                </a:lnTo>
                <a:lnTo>
                  <a:pt x="101405" y="158938"/>
                </a:lnTo>
                <a:lnTo>
                  <a:pt x="101404" y="1792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0C458627-AF01-47AE-947F-BA733B3B8186}"/>
              </a:ext>
            </a:extLst>
          </p:cNvPr>
          <p:cNvSpPr/>
          <p:nvPr/>
        </p:nvSpPr>
        <p:spPr>
          <a:xfrm rot="15604671">
            <a:off x="5748240" y="2285502"/>
            <a:ext cx="137840" cy="77189"/>
          </a:xfrm>
          <a:custGeom>
            <a:avLst/>
            <a:gdLst>
              <a:gd name="connsiteX0" fmla="*/ 137840 w 137840"/>
              <a:gd name="connsiteY0" fmla="*/ 68850 h 77189"/>
              <a:gd name="connsiteX1" fmla="*/ 83187 w 137840"/>
              <a:gd name="connsiteY1" fmla="*/ 75843 h 77189"/>
              <a:gd name="connsiteX2" fmla="*/ 17513 w 137840"/>
              <a:gd name="connsiteY2" fmla="*/ 76510 h 77189"/>
              <a:gd name="connsiteX3" fmla="*/ 0 w 137840"/>
              <a:gd name="connsiteY3" fmla="*/ 74547 h 77189"/>
              <a:gd name="connsiteX4" fmla="*/ 122307 w 137840"/>
              <a:gd name="connsiteY4" fmla="*/ 0 h 77189"/>
              <a:gd name="connsiteX5" fmla="*/ 128850 w 137840"/>
              <a:gd name="connsiteY5" fmla="*/ 36813 h 77189"/>
              <a:gd name="connsiteX6" fmla="*/ 137840 w 137840"/>
              <a:gd name="connsiteY6" fmla="*/ 68850 h 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0" h="77189">
                <a:moveTo>
                  <a:pt x="137840" y="68850"/>
                </a:moveTo>
                <a:lnTo>
                  <a:pt x="83187" y="75843"/>
                </a:lnTo>
                <a:cubicBezTo>
                  <a:pt x="61220" y="77373"/>
                  <a:pt x="39323" y="77605"/>
                  <a:pt x="17513" y="76510"/>
                </a:cubicBezTo>
                <a:lnTo>
                  <a:pt x="0" y="74547"/>
                </a:lnTo>
                <a:lnTo>
                  <a:pt x="122307" y="0"/>
                </a:lnTo>
                <a:lnTo>
                  <a:pt x="128850" y="36813"/>
                </a:lnTo>
                <a:lnTo>
                  <a:pt x="137840" y="688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9360CB4-9CD5-4E59-89D8-318BEE06FCDA}"/>
              </a:ext>
            </a:extLst>
          </p:cNvPr>
          <p:cNvSpPr/>
          <p:nvPr/>
        </p:nvSpPr>
        <p:spPr>
          <a:xfrm rot="15604671">
            <a:off x="4857193" y="2226941"/>
            <a:ext cx="149444" cy="245440"/>
          </a:xfrm>
          <a:custGeom>
            <a:avLst/>
            <a:gdLst>
              <a:gd name="connsiteX0" fmla="*/ 142029 w 149444"/>
              <a:gd name="connsiteY0" fmla="*/ 134400 h 245440"/>
              <a:gd name="connsiteX1" fmla="*/ 107876 w 149444"/>
              <a:gd name="connsiteY1" fmla="*/ 193741 h 245440"/>
              <a:gd name="connsiteX2" fmla="*/ 84570 w 149444"/>
              <a:gd name="connsiteY2" fmla="*/ 245440 h 245440"/>
              <a:gd name="connsiteX3" fmla="*/ 56664 w 149444"/>
              <a:gd name="connsiteY3" fmla="*/ 199561 h 245440"/>
              <a:gd name="connsiteX4" fmla="*/ 0 w 149444"/>
              <a:gd name="connsiteY4" fmla="*/ 90170 h 245440"/>
              <a:gd name="connsiteX5" fmla="*/ 15773 w 149444"/>
              <a:gd name="connsiteY5" fmla="*/ 0 h 245440"/>
              <a:gd name="connsiteX6" fmla="*/ 110840 w 149444"/>
              <a:gd name="connsiteY6" fmla="*/ 50504 h 245440"/>
              <a:gd name="connsiteX7" fmla="*/ 149444 w 149444"/>
              <a:gd name="connsiteY7" fmla="*/ 67403 h 245440"/>
              <a:gd name="connsiteX8" fmla="*/ 142029 w 149444"/>
              <a:gd name="connsiteY8" fmla="*/ 134400 h 2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44" h="245440">
                <a:moveTo>
                  <a:pt x="142029" y="134400"/>
                </a:moveTo>
                <a:lnTo>
                  <a:pt x="107876" y="193741"/>
                </a:lnTo>
                <a:lnTo>
                  <a:pt x="84570" y="245440"/>
                </a:lnTo>
                <a:lnTo>
                  <a:pt x="56664" y="199561"/>
                </a:lnTo>
                <a:lnTo>
                  <a:pt x="0" y="90170"/>
                </a:lnTo>
                <a:lnTo>
                  <a:pt x="15773" y="0"/>
                </a:lnTo>
                <a:lnTo>
                  <a:pt x="110840" y="50504"/>
                </a:lnTo>
                <a:lnTo>
                  <a:pt x="149444" y="67403"/>
                </a:lnTo>
                <a:lnTo>
                  <a:pt x="142029" y="134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EC22D77-7FB2-4C27-8A54-DA2F78F67D6E}"/>
              </a:ext>
            </a:extLst>
          </p:cNvPr>
          <p:cNvSpPr/>
          <p:nvPr/>
        </p:nvSpPr>
        <p:spPr>
          <a:xfrm rot="15604671">
            <a:off x="3991589" y="2204588"/>
            <a:ext cx="429910" cy="671720"/>
          </a:xfrm>
          <a:custGeom>
            <a:avLst/>
            <a:gdLst>
              <a:gd name="connsiteX0" fmla="*/ 429910 w 429910"/>
              <a:gd name="connsiteY0" fmla="*/ 600903 h 671720"/>
              <a:gd name="connsiteX1" fmla="*/ 413793 w 429910"/>
              <a:gd name="connsiteY1" fmla="*/ 671720 h 671720"/>
              <a:gd name="connsiteX2" fmla="*/ 294385 w 429910"/>
              <a:gd name="connsiteY2" fmla="*/ 645102 h 671720"/>
              <a:gd name="connsiteX3" fmla="*/ 234771 w 429910"/>
              <a:gd name="connsiteY3" fmla="*/ 591680 h 671720"/>
              <a:gd name="connsiteX4" fmla="*/ 95822 w 429910"/>
              <a:gd name="connsiteY4" fmla="*/ 453397 h 671720"/>
              <a:gd name="connsiteX5" fmla="*/ 5137 w 429910"/>
              <a:gd name="connsiteY5" fmla="*/ 353457 h 671720"/>
              <a:gd name="connsiteX6" fmla="*/ 2 w 429910"/>
              <a:gd name="connsiteY6" fmla="*/ 232705 h 671720"/>
              <a:gd name="connsiteX7" fmla="*/ 4982 w 429910"/>
              <a:gd name="connsiteY7" fmla="*/ 110061 h 671720"/>
              <a:gd name="connsiteX8" fmla="*/ 19064 w 429910"/>
              <a:gd name="connsiteY8" fmla="*/ 1743 h 671720"/>
              <a:gd name="connsiteX9" fmla="*/ 30700 w 429910"/>
              <a:gd name="connsiteY9" fmla="*/ 0 h 671720"/>
              <a:gd name="connsiteX10" fmla="*/ 58819 w 429910"/>
              <a:gd name="connsiteY10" fmla="*/ 53054 h 671720"/>
              <a:gd name="connsiteX11" fmla="*/ 393710 w 429910"/>
              <a:gd name="connsiteY11" fmla="*/ 557076 h 671720"/>
              <a:gd name="connsiteX12" fmla="*/ 429910 w 429910"/>
              <a:gd name="connsiteY12" fmla="*/ 600903 h 67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910" h="671720">
                <a:moveTo>
                  <a:pt x="429910" y="600903"/>
                </a:moveTo>
                <a:lnTo>
                  <a:pt x="413793" y="671720"/>
                </a:lnTo>
                <a:lnTo>
                  <a:pt x="294385" y="645102"/>
                </a:lnTo>
                <a:lnTo>
                  <a:pt x="234771" y="591680"/>
                </a:lnTo>
                <a:cubicBezTo>
                  <a:pt x="188041" y="547533"/>
                  <a:pt x="141669" y="501411"/>
                  <a:pt x="95822" y="453397"/>
                </a:cubicBezTo>
                <a:lnTo>
                  <a:pt x="5137" y="353457"/>
                </a:lnTo>
                <a:lnTo>
                  <a:pt x="2" y="232705"/>
                </a:lnTo>
                <a:cubicBezTo>
                  <a:pt x="-63" y="191067"/>
                  <a:pt x="1601" y="150136"/>
                  <a:pt x="4982" y="110061"/>
                </a:cubicBezTo>
                <a:lnTo>
                  <a:pt x="19064" y="1743"/>
                </a:lnTo>
                <a:lnTo>
                  <a:pt x="30700" y="0"/>
                </a:lnTo>
                <a:lnTo>
                  <a:pt x="58819" y="53054"/>
                </a:lnTo>
                <a:cubicBezTo>
                  <a:pt x="161811" y="236232"/>
                  <a:pt x="274848" y="405204"/>
                  <a:pt x="393710" y="557076"/>
                </a:cubicBezTo>
                <a:lnTo>
                  <a:pt x="429910" y="6009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60D992A-2BA3-43B8-903F-531B9E8E9570}"/>
              </a:ext>
            </a:extLst>
          </p:cNvPr>
          <p:cNvSpPr/>
          <p:nvPr/>
        </p:nvSpPr>
        <p:spPr>
          <a:xfrm rot="15604671">
            <a:off x="4545386" y="2223043"/>
            <a:ext cx="157123" cy="274595"/>
          </a:xfrm>
          <a:custGeom>
            <a:avLst/>
            <a:gdLst>
              <a:gd name="connsiteX0" fmla="*/ 157123 w 157123"/>
              <a:gd name="connsiteY0" fmla="*/ 95928 h 274595"/>
              <a:gd name="connsiteX1" fmla="*/ 151125 w 157123"/>
              <a:gd name="connsiteY1" fmla="*/ 122281 h 274595"/>
              <a:gd name="connsiteX2" fmla="*/ 125560 w 157123"/>
              <a:gd name="connsiteY2" fmla="*/ 274595 h 274595"/>
              <a:gd name="connsiteX3" fmla="*/ 87615 w 157123"/>
              <a:gd name="connsiteY3" fmla="*/ 251002 h 274595"/>
              <a:gd name="connsiteX4" fmla="*/ 0 w 157123"/>
              <a:gd name="connsiteY4" fmla="*/ 188666 h 274595"/>
              <a:gd name="connsiteX5" fmla="*/ 33003 w 157123"/>
              <a:gd name="connsiteY5" fmla="*/ 0 h 274595"/>
              <a:gd name="connsiteX6" fmla="*/ 52500 w 157123"/>
              <a:gd name="connsiteY6" fmla="*/ 4346 h 274595"/>
              <a:gd name="connsiteX7" fmla="*/ 133973 w 157123"/>
              <a:gd name="connsiteY7" fmla="*/ 77356 h 274595"/>
              <a:gd name="connsiteX8" fmla="*/ 157123 w 157123"/>
              <a:gd name="connsiteY8" fmla="*/ 95928 h 2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3" h="274595">
                <a:moveTo>
                  <a:pt x="157123" y="95928"/>
                </a:moveTo>
                <a:lnTo>
                  <a:pt x="151125" y="122281"/>
                </a:lnTo>
                <a:lnTo>
                  <a:pt x="125560" y="274595"/>
                </a:lnTo>
                <a:lnTo>
                  <a:pt x="87615" y="251002"/>
                </a:lnTo>
                <a:lnTo>
                  <a:pt x="0" y="188666"/>
                </a:lnTo>
                <a:lnTo>
                  <a:pt x="33003" y="0"/>
                </a:lnTo>
                <a:lnTo>
                  <a:pt x="52500" y="4346"/>
                </a:lnTo>
                <a:lnTo>
                  <a:pt x="133973" y="77356"/>
                </a:lnTo>
                <a:lnTo>
                  <a:pt x="157123" y="959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C207C77-AE7D-4133-A508-1576806D070C}"/>
              </a:ext>
            </a:extLst>
          </p:cNvPr>
          <p:cNvSpPr/>
          <p:nvPr/>
        </p:nvSpPr>
        <p:spPr>
          <a:xfrm rot="15604671">
            <a:off x="5504547" y="2302519"/>
            <a:ext cx="100467" cy="167227"/>
          </a:xfrm>
          <a:custGeom>
            <a:avLst/>
            <a:gdLst>
              <a:gd name="connsiteX0" fmla="*/ 100467 w 100467"/>
              <a:gd name="connsiteY0" fmla="*/ 167227 h 167227"/>
              <a:gd name="connsiteX1" fmla="*/ 72926 w 100467"/>
              <a:gd name="connsiteY1" fmla="*/ 156984 h 167227"/>
              <a:gd name="connsiteX2" fmla="*/ 0 w 100467"/>
              <a:gd name="connsiteY2" fmla="*/ 122728 h 167227"/>
              <a:gd name="connsiteX3" fmla="*/ 21469 w 100467"/>
              <a:gd name="connsiteY3" fmla="*/ 0 h 167227"/>
              <a:gd name="connsiteX4" fmla="*/ 28033 w 100467"/>
              <a:gd name="connsiteY4" fmla="*/ 5151 h 167227"/>
              <a:gd name="connsiteX5" fmla="*/ 98473 w 100467"/>
              <a:gd name="connsiteY5" fmla="*/ 52603 h 167227"/>
              <a:gd name="connsiteX6" fmla="*/ 96922 w 100467"/>
              <a:gd name="connsiteY6" fmla="*/ 121376 h 167227"/>
              <a:gd name="connsiteX7" fmla="*/ 100467 w 100467"/>
              <a:gd name="connsiteY7" fmla="*/ 167227 h 1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67" h="167227">
                <a:moveTo>
                  <a:pt x="100467" y="167227"/>
                </a:moveTo>
                <a:lnTo>
                  <a:pt x="72926" y="156984"/>
                </a:lnTo>
                <a:lnTo>
                  <a:pt x="0" y="122728"/>
                </a:lnTo>
                <a:lnTo>
                  <a:pt x="21469" y="0"/>
                </a:lnTo>
                <a:lnTo>
                  <a:pt x="28033" y="5151"/>
                </a:lnTo>
                <a:lnTo>
                  <a:pt x="98473" y="52603"/>
                </a:lnTo>
                <a:lnTo>
                  <a:pt x="96922" y="121376"/>
                </a:lnTo>
                <a:lnTo>
                  <a:pt x="100467" y="16722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F1679FC-5BAD-4E9B-A159-CEC67773EF09}"/>
              </a:ext>
            </a:extLst>
          </p:cNvPr>
          <p:cNvSpPr/>
          <p:nvPr/>
        </p:nvSpPr>
        <p:spPr>
          <a:xfrm rot="15604671">
            <a:off x="5226112" y="2341151"/>
            <a:ext cx="80804" cy="88454"/>
          </a:xfrm>
          <a:custGeom>
            <a:avLst/>
            <a:gdLst>
              <a:gd name="connsiteX0" fmla="*/ 80804 w 80804"/>
              <a:gd name="connsiteY0" fmla="*/ 10452 h 88454"/>
              <a:gd name="connsiteX1" fmla="*/ 63087 w 80804"/>
              <a:gd name="connsiteY1" fmla="*/ 88454 h 88454"/>
              <a:gd name="connsiteX2" fmla="*/ 0 w 80804"/>
              <a:gd name="connsiteY2" fmla="*/ 22762 h 88454"/>
              <a:gd name="connsiteX3" fmla="*/ 3982 w 80804"/>
              <a:gd name="connsiteY3" fmla="*/ 0 h 88454"/>
              <a:gd name="connsiteX4" fmla="*/ 80804 w 80804"/>
              <a:gd name="connsiteY4" fmla="*/ 10452 h 8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4" h="88454">
                <a:moveTo>
                  <a:pt x="80804" y="10452"/>
                </a:moveTo>
                <a:lnTo>
                  <a:pt x="63087" y="88454"/>
                </a:lnTo>
                <a:lnTo>
                  <a:pt x="0" y="22762"/>
                </a:lnTo>
                <a:lnTo>
                  <a:pt x="3982" y="0"/>
                </a:lnTo>
                <a:lnTo>
                  <a:pt x="80804" y="104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31373F86-A0BA-435D-B846-75D7B4A9502B}"/>
              </a:ext>
            </a:extLst>
          </p:cNvPr>
          <p:cNvSpPr/>
          <p:nvPr/>
        </p:nvSpPr>
        <p:spPr>
          <a:xfrm rot="15604671">
            <a:off x="1478392" y="2650993"/>
            <a:ext cx="906064" cy="421783"/>
          </a:xfrm>
          <a:custGeom>
            <a:avLst/>
            <a:gdLst>
              <a:gd name="connsiteX0" fmla="*/ 906064 w 906064"/>
              <a:gd name="connsiteY0" fmla="*/ 421783 h 421783"/>
              <a:gd name="connsiteX1" fmla="*/ 783961 w 906064"/>
              <a:gd name="connsiteY1" fmla="*/ 368614 h 421783"/>
              <a:gd name="connsiteX2" fmla="*/ 492676 w 906064"/>
              <a:gd name="connsiteY2" fmla="*/ 276548 h 421783"/>
              <a:gd name="connsiteX3" fmla="*/ 408028 w 906064"/>
              <a:gd name="connsiteY3" fmla="*/ 258507 h 421783"/>
              <a:gd name="connsiteX4" fmla="*/ 403649 w 906064"/>
              <a:gd name="connsiteY4" fmla="*/ 255392 h 421783"/>
              <a:gd name="connsiteX5" fmla="*/ 122865 w 906064"/>
              <a:gd name="connsiteY5" fmla="*/ 93430 h 421783"/>
              <a:gd name="connsiteX6" fmla="*/ 0 w 906064"/>
              <a:gd name="connsiteY6" fmla="*/ 39643 h 421783"/>
              <a:gd name="connsiteX7" fmla="*/ 13459 w 906064"/>
              <a:gd name="connsiteY7" fmla="*/ 25420 h 421783"/>
              <a:gd name="connsiteX8" fmla="*/ 49486 w 906064"/>
              <a:gd name="connsiteY8" fmla="*/ 0 h 421783"/>
              <a:gd name="connsiteX9" fmla="*/ 57419 w 906064"/>
              <a:gd name="connsiteY9" fmla="*/ 899 h 421783"/>
              <a:gd name="connsiteX10" fmla="*/ 876804 w 906064"/>
              <a:gd name="connsiteY10" fmla="*/ 398309 h 421783"/>
              <a:gd name="connsiteX11" fmla="*/ 906064 w 906064"/>
              <a:gd name="connsiteY11" fmla="*/ 421783 h 4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6064" h="421783">
                <a:moveTo>
                  <a:pt x="906064" y="421783"/>
                </a:moveTo>
                <a:lnTo>
                  <a:pt x="783961" y="368614"/>
                </a:lnTo>
                <a:cubicBezTo>
                  <a:pt x="692733" y="332725"/>
                  <a:pt x="595255" y="301813"/>
                  <a:pt x="492676" y="276548"/>
                </a:cubicBezTo>
                <a:lnTo>
                  <a:pt x="408028" y="258507"/>
                </a:lnTo>
                <a:lnTo>
                  <a:pt x="403649" y="255392"/>
                </a:lnTo>
                <a:cubicBezTo>
                  <a:pt x="308980" y="192291"/>
                  <a:pt x="214931" y="138083"/>
                  <a:pt x="122865" y="93430"/>
                </a:cubicBezTo>
                <a:lnTo>
                  <a:pt x="0" y="39643"/>
                </a:lnTo>
                <a:lnTo>
                  <a:pt x="13459" y="25420"/>
                </a:lnTo>
                <a:lnTo>
                  <a:pt x="49486" y="0"/>
                </a:lnTo>
                <a:lnTo>
                  <a:pt x="57419" y="899"/>
                </a:lnTo>
                <a:cubicBezTo>
                  <a:pt x="306559" y="44397"/>
                  <a:pt x="591962" y="182821"/>
                  <a:pt x="876804" y="398309"/>
                </a:cubicBezTo>
                <a:lnTo>
                  <a:pt x="906064" y="4217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1B88584-8D7C-4CBC-ACC1-FB90B0F989D0}"/>
              </a:ext>
            </a:extLst>
          </p:cNvPr>
          <p:cNvSpPr/>
          <p:nvPr/>
        </p:nvSpPr>
        <p:spPr>
          <a:xfrm rot="15604671">
            <a:off x="5845456" y="2403591"/>
            <a:ext cx="42948" cy="7133"/>
          </a:xfrm>
          <a:custGeom>
            <a:avLst/>
            <a:gdLst>
              <a:gd name="connsiteX0" fmla="*/ 42948 w 42948"/>
              <a:gd name="connsiteY0" fmla="*/ 4807 h 7133"/>
              <a:gd name="connsiteX1" fmla="*/ 39132 w 42948"/>
              <a:gd name="connsiteY1" fmla="*/ 7133 h 7133"/>
              <a:gd name="connsiteX2" fmla="*/ 0 w 42948"/>
              <a:gd name="connsiteY2" fmla="*/ 288 h 7133"/>
              <a:gd name="connsiteX3" fmla="*/ 50 w 42948"/>
              <a:gd name="connsiteY3" fmla="*/ 0 h 7133"/>
              <a:gd name="connsiteX4" fmla="*/ 42948 w 42948"/>
              <a:gd name="connsiteY4" fmla="*/ 4807 h 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8" h="7133">
                <a:moveTo>
                  <a:pt x="42948" y="4807"/>
                </a:moveTo>
                <a:lnTo>
                  <a:pt x="39132" y="7133"/>
                </a:lnTo>
                <a:lnTo>
                  <a:pt x="0" y="288"/>
                </a:lnTo>
                <a:lnTo>
                  <a:pt x="50" y="0"/>
                </a:lnTo>
                <a:lnTo>
                  <a:pt x="42948" y="480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F2FE3596-E30A-48BD-8A3A-E8D81940407D}"/>
              </a:ext>
            </a:extLst>
          </p:cNvPr>
          <p:cNvSpPr/>
          <p:nvPr/>
        </p:nvSpPr>
        <p:spPr>
          <a:xfrm rot="15604671">
            <a:off x="4488136" y="2435188"/>
            <a:ext cx="16059" cy="3551"/>
          </a:xfrm>
          <a:custGeom>
            <a:avLst/>
            <a:gdLst>
              <a:gd name="connsiteX0" fmla="*/ 16059 w 16059"/>
              <a:gd name="connsiteY0" fmla="*/ 2809 h 3551"/>
              <a:gd name="connsiteX1" fmla="*/ 15930 w 16059"/>
              <a:gd name="connsiteY1" fmla="*/ 3551 h 3551"/>
              <a:gd name="connsiteX2" fmla="*/ 0 w 16059"/>
              <a:gd name="connsiteY2" fmla="*/ 0 h 3551"/>
              <a:gd name="connsiteX3" fmla="*/ 16059 w 16059"/>
              <a:gd name="connsiteY3" fmla="*/ 2809 h 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9" h="3551">
                <a:moveTo>
                  <a:pt x="16059" y="2809"/>
                </a:moveTo>
                <a:lnTo>
                  <a:pt x="15930" y="3551"/>
                </a:lnTo>
                <a:lnTo>
                  <a:pt x="0" y="0"/>
                </a:lnTo>
                <a:lnTo>
                  <a:pt x="16059" y="28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C36928B1-2687-48DE-8393-F7CDDFC31D51}"/>
              </a:ext>
            </a:extLst>
          </p:cNvPr>
          <p:cNvSpPr/>
          <p:nvPr/>
        </p:nvSpPr>
        <p:spPr>
          <a:xfrm rot="15604671">
            <a:off x="4613957" y="2382082"/>
            <a:ext cx="174479" cy="266126"/>
          </a:xfrm>
          <a:custGeom>
            <a:avLst/>
            <a:gdLst>
              <a:gd name="connsiteX0" fmla="*/ 174479 w 174479"/>
              <a:gd name="connsiteY0" fmla="*/ 135012 h 266126"/>
              <a:gd name="connsiteX1" fmla="*/ 151544 w 174479"/>
              <a:gd name="connsiteY1" fmla="*/ 266126 h 266126"/>
              <a:gd name="connsiteX2" fmla="*/ 107196 w 174479"/>
              <a:gd name="connsiteY2" fmla="*/ 242567 h 266126"/>
              <a:gd name="connsiteX3" fmla="*/ 76031 w 174479"/>
              <a:gd name="connsiteY3" fmla="*/ 223190 h 266126"/>
              <a:gd name="connsiteX4" fmla="*/ 64820 w 174479"/>
              <a:gd name="connsiteY4" fmla="*/ 197323 h 266126"/>
              <a:gd name="connsiteX5" fmla="*/ 17176 w 174479"/>
              <a:gd name="connsiteY5" fmla="*/ 62379 h 266126"/>
              <a:gd name="connsiteX6" fmla="*/ 0 w 174479"/>
              <a:gd name="connsiteY6" fmla="*/ 0 h 266126"/>
              <a:gd name="connsiteX7" fmla="*/ 119797 w 174479"/>
              <a:gd name="connsiteY7" fmla="*/ 96108 h 266126"/>
              <a:gd name="connsiteX8" fmla="*/ 174479 w 174479"/>
              <a:gd name="connsiteY8" fmla="*/ 135012 h 2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79" h="266126">
                <a:moveTo>
                  <a:pt x="174479" y="135012"/>
                </a:moveTo>
                <a:lnTo>
                  <a:pt x="151544" y="266126"/>
                </a:lnTo>
                <a:lnTo>
                  <a:pt x="107196" y="242567"/>
                </a:lnTo>
                <a:lnTo>
                  <a:pt x="76031" y="223190"/>
                </a:lnTo>
                <a:lnTo>
                  <a:pt x="64820" y="197323"/>
                </a:lnTo>
                <a:cubicBezTo>
                  <a:pt x="47151" y="152327"/>
                  <a:pt x="31274" y="107296"/>
                  <a:pt x="17176" y="62379"/>
                </a:cubicBezTo>
                <a:lnTo>
                  <a:pt x="0" y="0"/>
                </a:lnTo>
                <a:lnTo>
                  <a:pt x="119797" y="96108"/>
                </a:lnTo>
                <a:lnTo>
                  <a:pt x="174479" y="13501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F6E66ECD-45DD-4C39-A4ED-631B85E88D1E}"/>
              </a:ext>
            </a:extLst>
          </p:cNvPr>
          <p:cNvSpPr/>
          <p:nvPr/>
        </p:nvSpPr>
        <p:spPr>
          <a:xfrm rot="15604671">
            <a:off x="4613374" y="2305865"/>
            <a:ext cx="523990" cy="791036"/>
          </a:xfrm>
          <a:custGeom>
            <a:avLst/>
            <a:gdLst>
              <a:gd name="connsiteX0" fmla="*/ 523990 w 523990"/>
              <a:gd name="connsiteY0" fmla="*/ 479273 h 791036"/>
              <a:gd name="connsiteX1" fmla="*/ 469454 w 523990"/>
              <a:gd name="connsiteY1" fmla="*/ 791036 h 791036"/>
              <a:gd name="connsiteX2" fmla="*/ 438475 w 523990"/>
              <a:gd name="connsiteY2" fmla="*/ 784397 h 791036"/>
              <a:gd name="connsiteX3" fmla="*/ 350272 w 523990"/>
              <a:gd name="connsiteY3" fmla="*/ 678868 h 791036"/>
              <a:gd name="connsiteX4" fmla="*/ 14351 w 523990"/>
              <a:gd name="connsiteY4" fmla="*/ 51693 h 791036"/>
              <a:gd name="connsiteX5" fmla="*/ 0 w 523990"/>
              <a:gd name="connsiteY5" fmla="*/ 0 h 791036"/>
              <a:gd name="connsiteX6" fmla="*/ 69546 w 523990"/>
              <a:gd name="connsiteY6" fmla="*/ 62323 h 791036"/>
              <a:gd name="connsiteX7" fmla="*/ 354047 w 523990"/>
              <a:gd name="connsiteY7" fmla="*/ 277646 h 791036"/>
              <a:gd name="connsiteX8" fmla="*/ 464250 w 523990"/>
              <a:gd name="connsiteY8" fmla="*/ 346167 h 791036"/>
              <a:gd name="connsiteX9" fmla="*/ 511434 w 523990"/>
              <a:gd name="connsiteY9" fmla="*/ 455033 h 791036"/>
              <a:gd name="connsiteX10" fmla="*/ 523990 w 523990"/>
              <a:gd name="connsiteY10" fmla="*/ 479273 h 7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990" h="791036">
                <a:moveTo>
                  <a:pt x="523990" y="479273"/>
                </a:moveTo>
                <a:lnTo>
                  <a:pt x="469454" y="791036"/>
                </a:lnTo>
                <a:lnTo>
                  <a:pt x="438475" y="784397"/>
                </a:lnTo>
                <a:lnTo>
                  <a:pt x="350272" y="678868"/>
                </a:lnTo>
                <a:cubicBezTo>
                  <a:pt x="194220" y="478603"/>
                  <a:pt x="81840" y="263351"/>
                  <a:pt x="14351" y="51693"/>
                </a:cubicBezTo>
                <a:lnTo>
                  <a:pt x="0" y="0"/>
                </a:lnTo>
                <a:lnTo>
                  <a:pt x="69546" y="62323"/>
                </a:lnTo>
                <a:cubicBezTo>
                  <a:pt x="164090" y="142549"/>
                  <a:pt x="259378" y="214544"/>
                  <a:pt x="354047" y="277646"/>
                </a:cubicBezTo>
                <a:lnTo>
                  <a:pt x="464250" y="346167"/>
                </a:lnTo>
                <a:lnTo>
                  <a:pt x="511434" y="455033"/>
                </a:lnTo>
                <a:lnTo>
                  <a:pt x="523990" y="47927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6426F030-E192-4FFB-919E-444DC947B2DF}"/>
              </a:ext>
            </a:extLst>
          </p:cNvPr>
          <p:cNvSpPr/>
          <p:nvPr/>
        </p:nvSpPr>
        <p:spPr>
          <a:xfrm rot="15604671">
            <a:off x="5116151" y="2445613"/>
            <a:ext cx="419919" cy="367009"/>
          </a:xfrm>
          <a:custGeom>
            <a:avLst/>
            <a:gdLst>
              <a:gd name="connsiteX0" fmla="*/ 419919 w 419919"/>
              <a:gd name="connsiteY0" fmla="*/ 145334 h 367009"/>
              <a:gd name="connsiteX1" fmla="*/ 381143 w 419919"/>
              <a:gd name="connsiteY1" fmla="*/ 367009 h 367009"/>
              <a:gd name="connsiteX2" fmla="*/ 278148 w 419919"/>
              <a:gd name="connsiteY2" fmla="*/ 286190 h 367009"/>
              <a:gd name="connsiteX3" fmla="*/ 70374 w 419919"/>
              <a:gd name="connsiteY3" fmla="*/ 84198 h 367009"/>
              <a:gd name="connsiteX4" fmla="*/ 0 w 419919"/>
              <a:gd name="connsiteY4" fmla="*/ 0 h 367009"/>
              <a:gd name="connsiteX5" fmla="*/ 116970 w 419919"/>
              <a:gd name="connsiteY5" fmla="*/ 44583 h 367009"/>
              <a:gd name="connsiteX6" fmla="*/ 267142 w 419919"/>
              <a:gd name="connsiteY6" fmla="*/ 88976 h 367009"/>
              <a:gd name="connsiteX7" fmla="*/ 392922 w 419919"/>
              <a:gd name="connsiteY7" fmla="*/ 115933 h 367009"/>
              <a:gd name="connsiteX8" fmla="*/ 401233 w 419919"/>
              <a:gd name="connsiteY8" fmla="*/ 125876 h 367009"/>
              <a:gd name="connsiteX9" fmla="*/ 419919 w 419919"/>
              <a:gd name="connsiteY9" fmla="*/ 145334 h 36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919" h="367009">
                <a:moveTo>
                  <a:pt x="419919" y="145334"/>
                </a:moveTo>
                <a:lnTo>
                  <a:pt x="381143" y="367009"/>
                </a:lnTo>
                <a:lnTo>
                  <a:pt x="278148" y="286190"/>
                </a:lnTo>
                <a:cubicBezTo>
                  <a:pt x="206180" y="225476"/>
                  <a:pt x="136545" y="158024"/>
                  <a:pt x="70374" y="84198"/>
                </a:cubicBezTo>
                <a:lnTo>
                  <a:pt x="0" y="0"/>
                </a:lnTo>
                <a:lnTo>
                  <a:pt x="116970" y="44583"/>
                </a:lnTo>
                <a:cubicBezTo>
                  <a:pt x="165855" y="61100"/>
                  <a:pt x="215950" y="75938"/>
                  <a:pt x="267142" y="88976"/>
                </a:cubicBezTo>
                <a:lnTo>
                  <a:pt x="392922" y="115933"/>
                </a:lnTo>
                <a:lnTo>
                  <a:pt x="401233" y="125876"/>
                </a:lnTo>
                <a:lnTo>
                  <a:pt x="419919" y="1453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C01B4843-615F-4C32-8DF5-688499CF9333}"/>
              </a:ext>
            </a:extLst>
          </p:cNvPr>
          <p:cNvSpPr/>
          <p:nvPr/>
        </p:nvSpPr>
        <p:spPr>
          <a:xfrm rot="15604671">
            <a:off x="5103271" y="2373640"/>
            <a:ext cx="743787" cy="909913"/>
          </a:xfrm>
          <a:custGeom>
            <a:avLst/>
            <a:gdLst>
              <a:gd name="connsiteX0" fmla="*/ 743787 w 743787"/>
              <a:gd name="connsiteY0" fmla="*/ 648736 h 909913"/>
              <a:gd name="connsiteX1" fmla="*/ 698100 w 743787"/>
              <a:gd name="connsiteY1" fmla="*/ 909913 h 909913"/>
              <a:gd name="connsiteX2" fmla="*/ 693374 w 743787"/>
              <a:gd name="connsiteY2" fmla="*/ 909383 h 909913"/>
              <a:gd name="connsiteX3" fmla="*/ 693342 w 743787"/>
              <a:gd name="connsiteY3" fmla="*/ 909377 h 909913"/>
              <a:gd name="connsiteX4" fmla="*/ 629596 w 743787"/>
              <a:gd name="connsiteY4" fmla="*/ 894132 h 909913"/>
              <a:gd name="connsiteX5" fmla="*/ 18600 w 743787"/>
              <a:gd name="connsiteY5" fmla="*/ 72620 h 909913"/>
              <a:gd name="connsiteX6" fmla="*/ 0 w 743787"/>
              <a:gd name="connsiteY6" fmla="*/ 0 h 909913"/>
              <a:gd name="connsiteX7" fmla="*/ 61707 w 743787"/>
              <a:gd name="connsiteY7" fmla="*/ 85047 h 909913"/>
              <a:gd name="connsiteX8" fmla="*/ 701763 w 743787"/>
              <a:gd name="connsiteY8" fmla="*/ 628996 h 909913"/>
              <a:gd name="connsiteX9" fmla="*/ 743787 w 743787"/>
              <a:gd name="connsiteY9" fmla="*/ 648736 h 90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787" h="909913">
                <a:moveTo>
                  <a:pt x="743787" y="648736"/>
                </a:moveTo>
                <a:lnTo>
                  <a:pt x="698100" y="909913"/>
                </a:lnTo>
                <a:lnTo>
                  <a:pt x="693374" y="909383"/>
                </a:lnTo>
                <a:lnTo>
                  <a:pt x="693342" y="909377"/>
                </a:lnTo>
                <a:lnTo>
                  <a:pt x="629596" y="894132"/>
                </a:lnTo>
                <a:cubicBezTo>
                  <a:pt x="358059" y="811282"/>
                  <a:pt x="148885" y="512343"/>
                  <a:pt x="18600" y="72620"/>
                </a:cubicBezTo>
                <a:lnTo>
                  <a:pt x="0" y="0"/>
                </a:lnTo>
                <a:lnTo>
                  <a:pt x="61707" y="85047"/>
                </a:lnTo>
                <a:cubicBezTo>
                  <a:pt x="248969" y="325366"/>
                  <a:pt x="472526" y="509979"/>
                  <a:pt x="701763" y="628996"/>
                </a:cubicBezTo>
                <a:lnTo>
                  <a:pt x="743787" y="64873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28A4D381-A10D-4AE8-B1BC-B034D62021CD}"/>
              </a:ext>
            </a:extLst>
          </p:cNvPr>
          <p:cNvSpPr/>
          <p:nvPr/>
        </p:nvSpPr>
        <p:spPr>
          <a:xfrm rot="15604671">
            <a:off x="5530868" y="2675008"/>
            <a:ext cx="882514" cy="367008"/>
          </a:xfrm>
          <a:custGeom>
            <a:avLst/>
            <a:gdLst>
              <a:gd name="connsiteX0" fmla="*/ 882514 w 882514"/>
              <a:gd name="connsiteY0" fmla="*/ 154375 h 367008"/>
              <a:gd name="connsiteX1" fmla="*/ 877392 w 882514"/>
              <a:gd name="connsiteY1" fmla="*/ 183658 h 367008"/>
              <a:gd name="connsiteX2" fmla="*/ 762431 w 882514"/>
              <a:gd name="connsiteY2" fmla="*/ 239805 h 367008"/>
              <a:gd name="connsiteX3" fmla="*/ 430141 w 882514"/>
              <a:gd name="connsiteY3" fmla="*/ 350321 h 367008"/>
              <a:gd name="connsiteX4" fmla="*/ 345136 w 882514"/>
              <a:gd name="connsiteY4" fmla="*/ 367008 h 367008"/>
              <a:gd name="connsiteX5" fmla="*/ 317595 w 882514"/>
              <a:gd name="connsiteY5" fmla="*/ 352893 h 367008"/>
              <a:gd name="connsiteX6" fmla="*/ 56618 w 882514"/>
              <a:gd name="connsiteY6" fmla="*/ 96163 h 367008"/>
              <a:gd name="connsiteX7" fmla="*/ 0 w 882514"/>
              <a:gd name="connsiteY7" fmla="*/ 0 h 367008"/>
              <a:gd name="connsiteX8" fmla="*/ 877806 w 882514"/>
              <a:gd name="connsiteY8" fmla="*/ 153551 h 367008"/>
              <a:gd name="connsiteX9" fmla="*/ 877822 w 882514"/>
              <a:gd name="connsiteY9" fmla="*/ 153555 h 367008"/>
              <a:gd name="connsiteX10" fmla="*/ 877838 w 882514"/>
              <a:gd name="connsiteY10" fmla="*/ 153557 h 367008"/>
              <a:gd name="connsiteX11" fmla="*/ 882514 w 882514"/>
              <a:gd name="connsiteY11" fmla="*/ 154375 h 3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2514" h="367008">
                <a:moveTo>
                  <a:pt x="882514" y="154375"/>
                </a:moveTo>
                <a:lnTo>
                  <a:pt x="877392" y="183658"/>
                </a:lnTo>
                <a:lnTo>
                  <a:pt x="762431" y="239805"/>
                </a:lnTo>
                <a:cubicBezTo>
                  <a:pt x="657526" y="285302"/>
                  <a:pt x="546278" y="322406"/>
                  <a:pt x="430141" y="350321"/>
                </a:cubicBezTo>
                <a:lnTo>
                  <a:pt x="345136" y="367008"/>
                </a:lnTo>
                <a:lnTo>
                  <a:pt x="317595" y="352893"/>
                </a:lnTo>
                <a:cubicBezTo>
                  <a:pt x="220688" y="296140"/>
                  <a:pt x="133382" y="209135"/>
                  <a:pt x="56618" y="96163"/>
                </a:cubicBezTo>
                <a:lnTo>
                  <a:pt x="0" y="0"/>
                </a:lnTo>
                <a:lnTo>
                  <a:pt x="877806" y="153551"/>
                </a:lnTo>
                <a:lnTo>
                  <a:pt x="877822" y="153555"/>
                </a:lnTo>
                <a:lnTo>
                  <a:pt x="877838" y="153557"/>
                </a:lnTo>
                <a:lnTo>
                  <a:pt x="882514" y="15437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E595243F-8097-4C5B-A19B-2736204292AD}"/>
              </a:ext>
            </a:extLst>
          </p:cNvPr>
          <p:cNvSpPr/>
          <p:nvPr/>
        </p:nvSpPr>
        <p:spPr>
          <a:xfrm rot="15604671">
            <a:off x="5500709" y="2731589"/>
            <a:ext cx="2542596" cy="1736359"/>
          </a:xfrm>
          <a:custGeom>
            <a:avLst/>
            <a:gdLst>
              <a:gd name="connsiteX0" fmla="*/ 2542596 w 2542596"/>
              <a:gd name="connsiteY0" fmla="*/ 395834 h 1736359"/>
              <a:gd name="connsiteX1" fmla="*/ 2308103 w 2542596"/>
              <a:gd name="connsiteY1" fmla="*/ 1736359 h 1736359"/>
              <a:gd name="connsiteX2" fmla="*/ 0 w 2542596"/>
              <a:gd name="connsiteY2" fmla="*/ 1332611 h 1736359"/>
              <a:gd name="connsiteX3" fmla="*/ 233109 w 2542596"/>
              <a:gd name="connsiteY3" fmla="*/ 0 h 1736359"/>
              <a:gd name="connsiteX4" fmla="*/ 312435 w 2542596"/>
              <a:gd name="connsiteY4" fmla="*/ 57184 h 1736359"/>
              <a:gd name="connsiteX5" fmla="*/ 1188216 w 2542596"/>
              <a:gd name="connsiteY5" fmla="*/ 399447 h 1736359"/>
              <a:gd name="connsiteX6" fmla="*/ 1950488 w 2542596"/>
              <a:gd name="connsiteY6" fmla="*/ 409686 h 1736359"/>
              <a:gd name="connsiteX7" fmla="*/ 2043173 w 2542596"/>
              <a:gd name="connsiteY7" fmla="*/ 391492 h 1736359"/>
              <a:gd name="connsiteX8" fmla="*/ 2074920 w 2542596"/>
              <a:gd name="connsiteY8" fmla="*/ 407763 h 1736359"/>
              <a:gd name="connsiteX9" fmla="*/ 2200230 w 2542596"/>
              <a:gd name="connsiteY9" fmla="*/ 445933 h 1736359"/>
              <a:gd name="connsiteX10" fmla="*/ 2463520 w 2542596"/>
              <a:gd name="connsiteY10" fmla="*/ 428044 h 1736359"/>
              <a:gd name="connsiteX11" fmla="*/ 2542596 w 2542596"/>
              <a:gd name="connsiteY11" fmla="*/ 395834 h 173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2596" h="1736359">
                <a:moveTo>
                  <a:pt x="2542596" y="395834"/>
                </a:moveTo>
                <a:lnTo>
                  <a:pt x="2308103" y="1736359"/>
                </a:lnTo>
                <a:lnTo>
                  <a:pt x="0" y="1332611"/>
                </a:lnTo>
                <a:lnTo>
                  <a:pt x="233109" y="0"/>
                </a:lnTo>
                <a:lnTo>
                  <a:pt x="312435" y="57184"/>
                </a:lnTo>
                <a:cubicBezTo>
                  <a:pt x="561847" y="221389"/>
                  <a:pt x="859494" y="341945"/>
                  <a:pt x="1188216" y="399447"/>
                </a:cubicBezTo>
                <a:cubicBezTo>
                  <a:pt x="1451194" y="445449"/>
                  <a:pt x="1709164" y="446741"/>
                  <a:pt x="1950488" y="409686"/>
                </a:cubicBezTo>
                <a:lnTo>
                  <a:pt x="2043173" y="391492"/>
                </a:lnTo>
                <a:lnTo>
                  <a:pt x="2074920" y="407763"/>
                </a:lnTo>
                <a:cubicBezTo>
                  <a:pt x="2115204" y="425556"/>
                  <a:pt x="2156994" y="438370"/>
                  <a:pt x="2200230" y="445933"/>
                </a:cubicBezTo>
                <a:cubicBezTo>
                  <a:pt x="2286702" y="461060"/>
                  <a:pt x="2374864" y="454463"/>
                  <a:pt x="2463520" y="428044"/>
                </a:cubicBezTo>
                <a:lnTo>
                  <a:pt x="2542596" y="3958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84EF19E-E763-49F4-9D79-AA7266D4590B}"/>
              </a:ext>
            </a:extLst>
          </p:cNvPr>
          <p:cNvSpPr/>
          <p:nvPr/>
        </p:nvSpPr>
        <p:spPr>
          <a:xfrm rot="15604671">
            <a:off x="4374922" y="2528802"/>
            <a:ext cx="220399" cy="60235"/>
          </a:xfrm>
          <a:custGeom>
            <a:avLst/>
            <a:gdLst>
              <a:gd name="connsiteX0" fmla="*/ 220399 w 220399"/>
              <a:gd name="connsiteY0" fmla="*/ 60235 h 60235"/>
              <a:gd name="connsiteX1" fmla="*/ 4464 w 220399"/>
              <a:gd name="connsiteY1" fmla="*/ 22462 h 60235"/>
              <a:gd name="connsiteX2" fmla="*/ 0 w 220399"/>
              <a:gd name="connsiteY2" fmla="*/ 0 h 60235"/>
              <a:gd name="connsiteX3" fmla="*/ 177604 w 220399"/>
              <a:gd name="connsiteY3" fmla="*/ 50695 h 60235"/>
              <a:gd name="connsiteX4" fmla="*/ 220399 w 220399"/>
              <a:gd name="connsiteY4" fmla="*/ 60235 h 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99" h="60235">
                <a:moveTo>
                  <a:pt x="220399" y="60235"/>
                </a:moveTo>
                <a:lnTo>
                  <a:pt x="4464" y="22462"/>
                </a:lnTo>
                <a:lnTo>
                  <a:pt x="0" y="0"/>
                </a:lnTo>
                <a:lnTo>
                  <a:pt x="177604" y="50695"/>
                </a:lnTo>
                <a:lnTo>
                  <a:pt x="220399" y="6023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6407E538-8592-4BCF-B015-3356E8268FDE}"/>
              </a:ext>
            </a:extLst>
          </p:cNvPr>
          <p:cNvSpPr/>
          <p:nvPr/>
        </p:nvSpPr>
        <p:spPr>
          <a:xfrm rot="15604671">
            <a:off x="3111596" y="2536962"/>
            <a:ext cx="242449" cy="87903"/>
          </a:xfrm>
          <a:custGeom>
            <a:avLst/>
            <a:gdLst>
              <a:gd name="connsiteX0" fmla="*/ 242449 w 242449"/>
              <a:gd name="connsiteY0" fmla="*/ 37000 h 87903"/>
              <a:gd name="connsiteX1" fmla="*/ 187634 w 242449"/>
              <a:gd name="connsiteY1" fmla="*/ 62669 h 87903"/>
              <a:gd name="connsiteX2" fmla="*/ 149655 w 242449"/>
              <a:gd name="connsiteY2" fmla="*/ 87903 h 87903"/>
              <a:gd name="connsiteX3" fmla="*/ 115938 w 242449"/>
              <a:gd name="connsiteY3" fmla="*/ 68700 h 87903"/>
              <a:gd name="connsiteX4" fmla="*/ 988 w 242449"/>
              <a:gd name="connsiteY4" fmla="*/ 14705 h 87903"/>
              <a:gd name="connsiteX5" fmla="*/ 0 w 242449"/>
              <a:gd name="connsiteY5" fmla="*/ 14337 h 87903"/>
              <a:gd name="connsiteX6" fmla="*/ 68927 w 242449"/>
              <a:gd name="connsiteY6" fmla="*/ 2688 h 87903"/>
              <a:gd name="connsiteX7" fmla="*/ 128927 w 242449"/>
              <a:gd name="connsiteY7" fmla="*/ 0 h 87903"/>
              <a:gd name="connsiteX8" fmla="*/ 182208 w 242449"/>
              <a:gd name="connsiteY8" fmla="*/ 14595 h 87903"/>
              <a:gd name="connsiteX9" fmla="*/ 242449 w 242449"/>
              <a:gd name="connsiteY9" fmla="*/ 37000 h 8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449" h="87903">
                <a:moveTo>
                  <a:pt x="242449" y="37000"/>
                </a:moveTo>
                <a:lnTo>
                  <a:pt x="187634" y="62669"/>
                </a:lnTo>
                <a:lnTo>
                  <a:pt x="149655" y="87903"/>
                </a:lnTo>
                <a:lnTo>
                  <a:pt x="115938" y="68700"/>
                </a:lnTo>
                <a:cubicBezTo>
                  <a:pt x="77732" y="48864"/>
                  <a:pt x="39368" y="30851"/>
                  <a:pt x="988" y="14705"/>
                </a:cubicBezTo>
                <a:lnTo>
                  <a:pt x="0" y="14337"/>
                </a:lnTo>
                <a:lnTo>
                  <a:pt x="68927" y="2688"/>
                </a:lnTo>
                <a:lnTo>
                  <a:pt x="128927" y="0"/>
                </a:lnTo>
                <a:lnTo>
                  <a:pt x="182208" y="14595"/>
                </a:lnTo>
                <a:lnTo>
                  <a:pt x="242449" y="370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C902A9AB-3C26-46D0-B354-2E306C907D34}"/>
              </a:ext>
            </a:extLst>
          </p:cNvPr>
          <p:cNvSpPr/>
          <p:nvPr/>
        </p:nvSpPr>
        <p:spPr>
          <a:xfrm rot="15604671">
            <a:off x="4476130" y="2640537"/>
            <a:ext cx="128697" cy="113225"/>
          </a:xfrm>
          <a:custGeom>
            <a:avLst/>
            <a:gdLst>
              <a:gd name="connsiteX0" fmla="*/ 128697 w 128697"/>
              <a:gd name="connsiteY0" fmla="*/ 113225 h 113225"/>
              <a:gd name="connsiteX1" fmla="*/ 106290 w 128697"/>
              <a:gd name="connsiteY1" fmla="*/ 95250 h 113225"/>
              <a:gd name="connsiteX2" fmla="*/ 0 w 128697"/>
              <a:gd name="connsiteY2" fmla="*/ 0 h 113225"/>
              <a:gd name="connsiteX3" fmla="*/ 104314 w 128697"/>
              <a:gd name="connsiteY3" fmla="*/ 18247 h 113225"/>
              <a:gd name="connsiteX4" fmla="*/ 108903 w 128697"/>
              <a:gd name="connsiteY4" fmla="*/ 41338 h 113225"/>
              <a:gd name="connsiteX5" fmla="*/ 128697 w 128697"/>
              <a:gd name="connsiteY5" fmla="*/ 113225 h 1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697" h="113225">
                <a:moveTo>
                  <a:pt x="128697" y="113225"/>
                </a:moveTo>
                <a:lnTo>
                  <a:pt x="106290" y="95250"/>
                </a:lnTo>
                <a:lnTo>
                  <a:pt x="0" y="0"/>
                </a:lnTo>
                <a:lnTo>
                  <a:pt x="104314" y="18247"/>
                </a:lnTo>
                <a:lnTo>
                  <a:pt x="108903" y="41338"/>
                </a:lnTo>
                <a:lnTo>
                  <a:pt x="128697" y="1132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382C3BA9-4732-4783-BA87-39EE4831102D}"/>
              </a:ext>
            </a:extLst>
          </p:cNvPr>
          <p:cNvSpPr/>
          <p:nvPr/>
        </p:nvSpPr>
        <p:spPr>
          <a:xfrm rot="15604671">
            <a:off x="4026767" y="2649915"/>
            <a:ext cx="420606" cy="555528"/>
          </a:xfrm>
          <a:custGeom>
            <a:avLst/>
            <a:gdLst>
              <a:gd name="connsiteX0" fmla="*/ 420606 w 420606"/>
              <a:gd name="connsiteY0" fmla="*/ 555528 h 555528"/>
              <a:gd name="connsiteX1" fmla="*/ 329178 w 420606"/>
              <a:gd name="connsiteY1" fmla="*/ 529431 h 555528"/>
              <a:gd name="connsiteX2" fmla="*/ 263905 w 420606"/>
              <a:gd name="connsiteY2" fmla="*/ 506611 h 555528"/>
              <a:gd name="connsiteX3" fmla="*/ 147011 w 420606"/>
              <a:gd name="connsiteY3" fmla="*/ 390277 h 555528"/>
              <a:gd name="connsiteX4" fmla="*/ 11226 w 420606"/>
              <a:gd name="connsiteY4" fmla="*/ 240637 h 555528"/>
              <a:gd name="connsiteX5" fmla="*/ 3084 w 420606"/>
              <a:gd name="connsiteY5" fmla="*/ 230707 h 555528"/>
              <a:gd name="connsiteX6" fmla="*/ 2852 w 420606"/>
              <a:gd name="connsiteY6" fmla="*/ 228593 h 555528"/>
              <a:gd name="connsiteX7" fmla="*/ 429 w 420606"/>
              <a:gd name="connsiteY7" fmla="*/ 110115 h 555528"/>
              <a:gd name="connsiteX8" fmla="*/ 8631 w 420606"/>
              <a:gd name="connsiteY8" fmla="*/ 1172 h 555528"/>
              <a:gd name="connsiteX9" fmla="*/ 44562 w 420606"/>
              <a:gd name="connsiteY9" fmla="*/ 2228 h 555528"/>
              <a:gd name="connsiteX10" fmla="*/ 120335 w 420606"/>
              <a:gd name="connsiteY10" fmla="*/ 0 h 555528"/>
              <a:gd name="connsiteX11" fmla="*/ 210484 w 420606"/>
              <a:gd name="connsiteY11" fmla="*/ 121816 h 555528"/>
              <a:gd name="connsiteX12" fmla="*/ 342085 w 420606"/>
              <a:gd name="connsiteY12" fmla="*/ 282315 h 555528"/>
              <a:gd name="connsiteX13" fmla="*/ 387184 w 420606"/>
              <a:gd name="connsiteY13" fmla="*/ 332015 h 555528"/>
              <a:gd name="connsiteX14" fmla="*/ 387444 w 420606"/>
              <a:gd name="connsiteY14" fmla="*/ 338149 h 555528"/>
              <a:gd name="connsiteX15" fmla="*/ 403289 w 420606"/>
              <a:gd name="connsiteY15" fmla="*/ 468385 h 555528"/>
              <a:gd name="connsiteX16" fmla="*/ 420606 w 420606"/>
              <a:gd name="connsiteY16" fmla="*/ 555528 h 55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606" h="555528">
                <a:moveTo>
                  <a:pt x="420606" y="555528"/>
                </a:moveTo>
                <a:lnTo>
                  <a:pt x="329178" y="529431"/>
                </a:lnTo>
                <a:lnTo>
                  <a:pt x="263905" y="506611"/>
                </a:lnTo>
                <a:lnTo>
                  <a:pt x="147011" y="390277"/>
                </a:lnTo>
                <a:cubicBezTo>
                  <a:pt x="101166" y="342262"/>
                  <a:pt x="55847" y="292355"/>
                  <a:pt x="11226" y="240637"/>
                </a:cubicBezTo>
                <a:lnTo>
                  <a:pt x="3084" y="230707"/>
                </a:lnTo>
                <a:lnTo>
                  <a:pt x="2852" y="228593"/>
                </a:lnTo>
                <a:cubicBezTo>
                  <a:pt x="216" y="188461"/>
                  <a:pt x="-594" y="148919"/>
                  <a:pt x="429" y="110115"/>
                </a:cubicBezTo>
                <a:lnTo>
                  <a:pt x="8631" y="1172"/>
                </a:lnTo>
                <a:lnTo>
                  <a:pt x="44562" y="2228"/>
                </a:lnTo>
                <a:lnTo>
                  <a:pt x="120335" y="0"/>
                </a:lnTo>
                <a:lnTo>
                  <a:pt x="210484" y="121816"/>
                </a:lnTo>
                <a:cubicBezTo>
                  <a:pt x="253539" y="177070"/>
                  <a:pt x="297463" y="230598"/>
                  <a:pt x="342085" y="282315"/>
                </a:cubicBezTo>
                <a:lnTo>
                  <a:pt x="387184" y="332015"/>
                </a:lnTo>
                <a:lnTo>
                  <a:pt x="387444" y="338149"/>
                </a:lnTo>
                <a:cubicBezTo>
                  <a:pt x="390980" y="381052"/>
                  <a:pt x="396258" y="424513"/>
                  <a:pt x="403289" y="468385"/>
                </a:cubicBezTo>
                <a:lnTo>
                  <a:pt x="420606" y="5555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9E03642-33EA-47F1-8CA3-B648AAD3DC93}"/>
              </a:ext>
            </a:extLst>
          </p:cNvPr>
          <p:cNvSpPr/>
          <p:nvPr/>
        </p:nvSpPr>
        <p:spPr>
          <a:xfrm rot="15604671">
            <a:off x="3455558" y="2596079"/>
            <a:ext cx="351595" cy="525606"/>
          </a:xfrm>
          <a:custGeom>
            <a:avLst/>
            <a:gdLst>
              <a:gd name="connsiteX0" fmla="*/ 351595 w 351595"/>
              <a:gd name="connsiteY0" fmla="*/ 150571 h 525606"/>
              <a:gd name="connsiteX1" fmla="*/ 302546 w 351595"/>
              <a:gd name="connsiteY1" fmla="*/ 228100 h 525606"/>
              <a:gd name="connsiteX2" fmla="*/ 221166 w 351595"/>
              <a:gd name="connsiteY2" fmla="*/ 429455 h 525606"/>
              <a:gd name="connsiteX3" fmla="*/ 199172 w 351595"/>
              <a:gd name="connsiteY3" fmla="*/ 525606 h 525606"/>
              <a:gd name="connsiteX4" fmla="*/ 193497 w 351595"/>
              <a:gd name="connsiteY4" fmla="*/ 524613 h 525606"/>
              <a:gd name="connsiteX5" fmla="*/ 137025 w 351595"/>
              <a:gd name="connsiteY5" fmla="*/ 418063 h 525606"/>
              <a:gd name="connsiteX6" fmla="*/ 51462 w 351595"/>
              <a:gd name="connsiteY6" fmla="*/ 235009 h 525606"/>
              <a:gd name="connsiteX7" fmla="*/ 0 w 351595"/>
              <a:gd name="connsiteY7" fmla="*/ 108503 h 525606"/>
              <a:gd name="connsiteX8" fmla="*/ 12472 w 351595"/>
              <a:gd name="connsiteY8" fmla="*/ 93321 h 525606"/>
              <a:gd name="connsiteX9" fmla="*/ 88337 w 351595"/>
              <a:gd name="connsiteY9" fmla="*/ 24577 h 525606"/>
              <a:gd name="connsiteX10" fmla="*/ 125227 w 351595"/>
              <a:gd name="connsiteY10" fmla="*/ 0 h 525606"/>
              <a:gd name="connsiteX11" fmla="*/ 229292 w 351595"/>
              <a:gd name="connsiteY11" fmla="*/ 62406 h 525606"/>
              <a:gd name="connsiteX12" fmla="*/ 351595 w 351595"/>
              <a:gd name="connsiteY12" fmla="*/ 150571 h 52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1595" h="525606">
                <a:moveTo>
                  <a:pt x="351595" y="150571"/>
                </a:moveTo>
                <a:lnTo>
                  <a:pt x="302546" y="228100"/>
                </a:lnTo>
                <a:cubicBezTo>
                  <a:pt x="268720" y="289818"/>
                  <a:pt x="241560" y="357332"/>
                  <a:pt x="221166" y="429455"/>
                </a:cubicBezTo>
                <a:lnTo>
                  <a:pt x="199172" y="525606"/>
                </a:lnTo>
                <a:lnTo>
                  <a:pt x="193497" y="524613"/>
                </a:lnTo>
                <a:lnTo>
                  <a:pt x="137025" y="418063"/>
                </a:lnTo>
                <a:cubicBezTo>
                  <a:pt x="106562" y="356926"/>
                  <a:pt x="78037" y="295845"/>
                  <a:pt x="51462" y="235009"/>
                </a:cubicBezTo>
                <a:lnTo>
                  <a:pt x="0" y="108503"/>
                </a:lnTo>
                <a:lnTo>
                  <a:pt x="12472" y="93321"/>
                </a:lnTo>
                <a:cubicBezTo>
                  <a:pt x="35864" y="68727"/>
                  <a:pt x="61149" y="45762"/>
                  <a:pt x="88337" y="24577"/>
                </a:cubicBezTo>
                <a:lnTo>
                  <a:pt x="125227" y="0"/>
                </a:lnTo>
                <a:lnTo>
                  <a:pt x="229292" y="62406"/>
                </a:lnTo>
                <a:lnTo>
                  <a:pt x="351595" y="1505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D5735ED-399D-4B11-BAA2-798BF3F60EF3}"/>
              </a:ext>
            </a:extLst>
          </p:cNvPr>
          <p:cNvSpPr/>
          <p:nvPr/>
        </p:nvSpPr>
        <p:spPr>
          <a:xfrm rot="15604671">
            <a:off x="3053978" y="2850923"/>
            <a:ext cx="476399" cy="168977"/>
          </a:xfrm>
          <a:custGeom>
            <a:avLst/>
            <a:gdLst>
              <a:gd name="connsiteX0" fmla="*/ 476399 w 476399"/>
              <a:gd name="connsiteY0" fmla="*/ 57487 h 168977"/>
              <a:gd name="connsiteX1" fmla="*/ 442554 w 476399"/>
              <a:gd name="connsiteY1" fmla="*/ 63208 h 168977"/>
              <a:gd name="connsiteX2" fmla="*/ 252881 w 476399"/>
              <a:gd name="connsiteY2" fmla="*/ 136791 h 168977"/>
              <a:gd name="connsiteX3" fmla="*/ 204570 w 476399"/>
              <a:gd name="connsiteY3" fmla="*/ 168977 h 168977"/>
              <a:gd name="connsiteX4" fmla="*/ 153337 w 476399"/>
              <a:gd name="connsiteY4" fmla="*/ 138253 h 168977"/>
              <a:gd name="connsiteX5" fmla="*/ 1866 w 476399"/>
              <a:gd name="connsiteY5" fmla="*/ 63705 h 168977"/>
              <a:gd name="connsiteX6" fmla="*/ 0 w 476399"/>
              <a:gd name="connsiteY6" fmla="*/ 58329 h 168977"/>
              <a:gd name="connsiteX7" fmla="*/ 13931 w 476399"/>
              <a:gd name="connsiteY7" fmla="*/ 51757 h 168977"/>
              <a:gd name="connsiteX8" fmla="*/ 214467 w 476399"/>
              <a:gd name="connsiteY8" fmla="*/ 4160 h 168977"/>
              <a:gd name="connsiteX9" fmla="*/ 307340 w 476399"/>
              <a:gd name="connsiteY9" fmla="*/ 0 h 168977"/>
              <a:gd name="connsiteX10" fmla="*/ 362341 w 476399"/>
              <a:gd name="connsiteY10" fmla="*/ 15066 h 168977"/>
              <a:gd name="connsiteX11" fmla="*/ 476399 w 476399"/>
              <a:gd name="connsiteY11" fmla="*/ 57487 h 16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399" h="168977">
                <a:moveTo>
                  <a:pt x="476399" y="57487"/>
                </a:moveTo>
                <a:lnTo>
                  <a:pt x="442554" y="63208"/>
                </a:lnTo>
                <a:cubicBezTo>
                  <a:pt x="375615" y="79043"/>
                  <a:pt x="312012" y="103449"/>
                  <a:pt x="252881" y="136791"/>
                </a:cubicBezTo>
                <a:lnTo>
                  <a:pt x="204570" y="168977"/>
                </a:lnTo>
                <a:lnTo>
                  <a:pt x="153337" y="138253"/>
                </a:lnTo>
                <a:lnTo>
                  <a:pt x="1866" y="63705"/>
                </a:lnTo>
                <a:lnTo>
                  <a:pt x="0" y="58329"/>
                </a:lnTo>
                <a:lnTo>
                  <a:pt x="13931" y="51757"/>
                </a:lnTo>
                <a:cubicBezTo>
                  <a:pt x="77250" y="27259"/>
                  <a:pt x="144474" y="11516"/>
                  <a:pt x="214467" y="4160"/>
                </a:cubicBezTo>
                <a:lnTo>
                  <a:pt x="307340" y="0"/>
                </a:lnTo>
                <a:lnTo>
                  <a:pt x="362341" y="15066"/>
                </a:lnTo>
                <a:lnTo>
                  <a:pt x="476399" y="574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A902C6D-D3B8-4AFA-AFAE-E0A2C5C622EC}"/>
              </a:ext>
            </a:extLst>
          </p:cNvPr>
          <p:cNvSpPr/>
          <p:nvPr/>
        </p:nvSpPr>
        <p:spPr>
          <a:xfrm rot="15604671">
            <a:off x="3853758" y="2741825"/>
            <a:ext cx="74954" cy="22792"/>
          </a:xfrm>
          <a:custGeom>
            <a:avLst/>
            <a:gdLst>
              <a:gd name="connsiteX0" fmla="*/ 74954 w 74954"/>
              <a:gd name="connsiteY0" fmla="*/ 12840 h 22792"/>
              <a:gd name="connsiteX1" fmla="*/ 8483 w 74954"/>
              <a:gd name="connsiteY1" fmla="*/ 22792 h 22792"/>
              <a:gd name="connsiteX2" fmla="*/ 0 w 74954"/>
              <a:gd name="connsiteY2" fmla="*/ 6786 h 22792"/>
              <a:gd name="connsiteX3" fmla="*/ 1552 w 74954"/>
              <a:gd name="connsiteY3" fmla="*/ 0 h 22792"/>
              <a:gd name="connsiteX4" fmla="*/ 74954 w 74954"/>
              <a:gd name="connsiteY4" fmla="*/ 12840 h 2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4" h="22792">
                <a:moveTo>
                  <a:pt x="74954" y="12840"/>
                </a:moveTo>
                <a:lnTo>
                  <a:pt x="8483" y="22792"/>
                </a:lnTo>
                <a:lnTo>
                  <a:pt x="0" y="6786"/>
                </a:lnTo>
                <a:lnTo>
                  <a:pt x="1552" y="0"/>
                </a:lnTo>
                <a:lnTo>
                  <a:pt x="74954" y="128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09737B98-251C-44FC-8190-F383FF21B96C}"/>
              </a:ext>
            </a:extLst>
          </p:cNvPr>
          <p:cNvSpPr/>
          <p:nvPr/>
        </p:nvSpPr>
        <p:spPr>
          <a:xfrm rot="15604671">
            <a:off x="4308009" y="2856612"/>
            <a:ext cx="290524" cy="137169"/>
          </a:xfrm>
          <a:custGeom>
            <a:avLst/>
            <a:gdLst>
              <a:gd name="connsiteX0" fmla="*/ 290524 w 290524"/>
              <a:gd name="connsiteY0" fmla="*/ 137169 h 137169"/>
              <a:gd name="connsiteX1" fmla="*/ 20600 w 290524"/>
              <a:gd name="connsiteY1" fmla="*/ 89952 h 137169"/>
              <a:gd name="connsiteX2" fmla="*/ 10257 w 290524"/>
              <a:gd name="connsiteY2" fmla="*/ 52695 h 137169"/>
              <a:gd name="connsiteX3" fmla="*/ 0 w 290524"/>
              <a:gd name="connsiteY3" fmla="*/ 0 h 137169"/>
              <a:gd name="connsiteX4" fmla="*/ 34843 w 290524"/>
              <a:gd name="connsiteY4" fmla="*/ 14527 h 137169"/>
              <a:gd name="connsiteX5" fmla="*/ 233673 w 290524"/>
              <a:gd name="connsiteY5" fmla="*/ 84037 h 137169"/>
              <a:gd name="connsiteX6" fmla="*/ 255728 w 290524"/>
              <a:gd name="connsiteY6" fmla="*/ 105987 h 137169"/>
              <a:gd name="connsiteX7" fmla="*/ 290524 w 290524"/>
              <a:gd name="connsiteY7" fmla="*/ 137169 h 13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24" h="137169">
                <a:moveTo>
                  <a:pt x="290524" y="137169"/>
                </a:moveTo>
                <a:lnTo>
                  <a:pt x="20600" y="89952"/>
                </a:lnTo>
                <a:lnTo>
                  <a:pt x="10257" y="52695"/>
                </a:lnTo>
                <a:lnTo>
                  <a:pt x="0" y="0"/>
                </a:lnTo>
                <a:lnTo>
                  <a:pt x="34843" y="14527"/>
                </a:lnTo>
                <a:lnTo>
                  <a:pt x="233673" y="84037"/>
                </a:lnTo>
                <a:lnTo>
                  <a:pt x="255728" y="105987"/>
                </a:lnTo>
                <a:lnTo>
                  <a:pt x="290524" y="13716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42C014B-FF91-44E0-8B37-2F111D8D329C}"/>
              </a:ext>
            </a:extLst>
          </p:cNvPr>
          <p:cNvSpPr/>
          <p:nvPr/>
        </p:nvSpPr>
        <p:spPr>
          <a:xfrm rot="15604671">
            <a:off x="3728802" y="2916735"/>
            <a:ext cx="358636" cy="107240"/>
          </a:xfrm>
          <a:custGeom>
            <a:avLst/>
            <a:gdLst>
              <a:gd name="connsiteX0" fmla="*/ 358636 w 358636"/>
              <a:gd name="connsiteY0" fmla="*/ 69792 h 107240"/>
              <a:gd name="connsiteX1" fmla="*/ 356679 w 358636"/>
              <a:gd name="connsiteY1" fmla="*/ 78345 h 107240"/>
              <a:gd name="connsiteX2" fmla="*/ 355483 w 358636"/>
              <a:gd name="connsiteY2" fmla="*/ 87541 h 107240"/>
              <a:gd name="connsiteX3" fmla="*/ 344528 w 358636"/>
              <a:gd name="connsiteY3" fmla="*/ 89181 h 107240"/>
              <a:gd name="connsiteX4" fmla="*/ 174263 w 358636"/>
              <a:gd name="connsiteY4" fmla="*/ 104313 h 107240"/>
              <a:gd name="connsiteX5" fmla="*/ 74707 w 358636"/>
              <a:gd name="connsiteY5" fmla="*/ 107240 h 107240"/>
              <a:gd name="connsiteX6" fmla="*/ 41389 w 358636"/>
              <a:gd name="connsiteY6" fmla="*/ 62219 h 107240"/>
              <a:gd name="connsiteX7" fmla="*/ 0 w 358636"/>
              <a:gd name="connsiteY7" fmla="*/ 0 h 107240"/>
              <a:gd name="connsiteX8" fmla="*/ 354513 w 358636"/>
              <a:gd name="connsiteY8" fmla="*/ 62013 h 107240"/>
              <a:gd name="connsiteX9" fmla="*/ 358636 w 358636"/>
              <a:gd name="connsiteY9" fmla="*/ 69792 h 10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36" h="107240">
                <a:moveTo>
                  <a:pt x="358636" y="69792"/>
                </a:moveTo>
                <a:lnTo>
                  <a:pt x="356679" y="78345"/>
                </a:lnTo>
                <a:lnTo>
                  <a:pt x="355483" y="87541"/>
                </a:lnTo>
                <a:lnTo>
                  <a:pt x="344528" y="89181"/>
                </a:lnTo>
                <a:cubicBezTo>
                  <a:pt x="288713" y="95832"/>
                  <a:pt x="231910" y="100904"/>
                  <a:pt x="174263" y="104313"/>
                </a:cubicBezTo>
                <a:lnTo>
                  <a:pt x="74707" y="107240"/>
                </a:lnTo>
                <a:lnTo>
                  <a:pt x="41389" y="62219"/>
                </a:lnTo>
                <a:lnTo>
                  <a:pt x="0" y="0"/>
                </a:lnTo>
                <a:lnTo>
                  <a:pt x="354513" y="62013"/>
                </a:lnTo>
                <a:lnTo>
                  <a:pt x="358636" y="697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D87C96E-291F-4DFA-8A13-B42EF00FCB12}"/>
              </a:ext>
            </a:extLst>
          </p:cNvPr>
          <p:cNvSpPr/>
          <p:nvPr/>
        </p:nvSpPr>
        <p:spPr>
          <a:xfrm rot="15604671">
            <a:off x="4591559" y="2787093"/>
            <a:ext cx="494210" cy="782591"/>
          </a:xfrm>
          <a:custGeom>
            <a:avLst/>
            <a:gdLst>
              <a:gd name="connsiteX0" fmla="*/ 494210 w 494210"/>
              <a:gd name="connsiteY0" fmla="*/ 782591 h 782591"/>
              <a:gd name="connsiteX1" fmla="*/ 468270 w 494210"/>
              <a:gd name="connsiteY1" fmla="*/ 772704 h 782591"/>
              <a:gd name="connsiteX2" fmla="*/ 206923 w 494210"/>
              <a:gd name="connsiteY2" fmla="*/ 636406 h 782591"/>
              <a:gd name="connsiteX3" fmla="*/ 93419 w 494210"/>
              <a:gd name="connsiteY3" fmla="*/ 558476 h 782591"/>
              <a:gd name="connsiteX4" fmla="*/ 74227 w 494210"/>
              <a:gd name="connsiteY4" fmla="*/ 483540 h 782591"/>
              <a:gd name="connsiteX5" fmla="*/ 341 w 494210"/>
              <a:gd name="connsiteY5" fmla="*/ 4799 h 782591"/>
              <a:gd name="connsiteX6" fmla="*/ 0 w 494210"/>
              <a:gd name="connsiteY6" fmla="*/ 0 h 782591"/>
              <a:gd name="connsiteX7" fmla="*/ 102670 w 494210"/>
              <a:gd name="connsiteY7" fmla="*/ 17960 h 782591"/>
              <a:gd name="connsiteX8" fmla="*/ 132150 w 494210"/>
              <a:gd name="connsiteY8" fmla="*/ 124142 h 782591"/>
              <a:gd name="connsiteX9" fmla="*/ 468071 w 494210"/>
              <a:gd name="connsiteY9" fmla="*/ 751318 h 782591"/>
              <a:gd name="connsiteX10" fmla="*/ 494210 w 494210"/>
              <a:gd name="connsiteY10" fmla="*/ 782591 h 78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210" h="782591">
                <a:moveTo>
                  <a:pt x="494210" y="782591"/>
                </a:moveTo>
                <a:lnTo>
                  <a:pt x="468270" y="772704"/>
                </a:lnTo>
                <a:cubicBezTo>
                  <a:pt x="375565" y="733190"/>
                  <a:pt x="288150" y="687438"/>
                  <a:pt x="206923" y="636406"/>
                </a:cubicBezTo>
                <a:lnTo>
                  <a:pt x="93419" y="558476"/>
                </a:lnTo>
                <a:lnTo>
                  <a:pt x="74227" y="483540"/>
                </a:lnTo>
                <a:cubicBezTo>
                  <a:pt x="41728" y="335461"/>
                  <a:pt x="16939" y="175149"/>
                  <a:pt x="341" y="4799"/>
                </a:cubicBezTo>
                <a:lnTo>
                  <a:pt x="0" y="0"/>
                </a:lnTo>
                <a:lnTo>
                  <a:pt x="102670" y="17960"/>
                </a:lnTo>
                <a:lnTo>
                  <a:pt x="132150" y="124142"/>
                </a:lnTo>
                <a:cubicBezTo>
                  <a:pt x="199638" y="335801"/>
                  <a:pt x="312019" y="551052"/>
                  <a:pt x="468071" y="751318"/>
                </a:cubicBezTo>
                <a:lnTo>
                  <a:pt x="494210" y="78259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C9317EFF-8DC1-43BF-B5D4-A65C46DC5C80}"/>
              </a:ext>
            </a:extLst>
          </p:cNvPr>
          <p:cNvSpPr/>
          <p:nvPr/>
        </p:nvSpPr>
        <p:spPr>
          <a:xfrm rot="15604671">
            <a:off x="4488643" y="3033624"/>
            <a:ext cx="49426" cy="44291"/>
          </a:xfrm>
          <a:custGeom>
            <a:avLst/>
            <a:gdLst>
              <a:gd name="connsiteX0" fmla="*/ 49426 w 49426"/>
              <a:gd name="connsiteY0" fmla="*/ 44291 h 44291"/>
              <a:gd name="connsiteX1" fmla="*/ 0 w 49426"/>
              <a:gd name="connsiteY1" fmla="*/ 0 h 44291"/>
              <a:gd name="connsiteX2" fmla="*/ 39024 w 49426"/>
              <a:gd name="connsiteY2" fmla="*/ 6826 h 44291"/>
              <a:gd name="connsiteX3" fmla="*/ 49426 w 49426"/>
              <a:gd name="connsiteY3" fmla="*/ 44291 h 4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6" h="44291">
                <a:moveTo>
                  <a:pt x="49426" y="44291"/>
                </a:moveTo>
                <a:lnTo>
                  <a:pt x="0" y="0"/>
                </a:lnTo>
                <a:lnTo>
                  <a:pt x="39024" y="6826"/>
                </a:lnTo>
                <a:lnTo>
                  <a:pt x="49426" y="4429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4CE49DD9-C58C-4DBB-AAC8-19A86CC8B370}"/>
              </a:ext>
            </a:extLst>
          </p:cNvPr>
          <p:cNvSpPr/>
          <p:nvPr/>
        </p:nvSpPr>
        <p:spPr>
          <a:xfrm rot="15604671">
            <a:off x="3414506" y="2954907"/>
            <a:ext cx="370199" cy="551813"/>
          </a:xfrm>
          <a:custGeom>
            <a:avLst/>
            <a:gdLst>
              <a:gd name="connsiteX0" fmla="*/ 370199 w 370199"/>
              <a:gd name="connsiteY0" fmla="*/ 216970 h 551813"/>
              <a:gd name="connsiteX1" fmla="*/ 318166 w 370199"/>
              <a:gd name="connsiteY1" fmla="*/ 280312 h 551813"/>
              <a:gd name="connsiteX2" fmla="*/ 222999 w 370199"/>
              <a:gd name="connsiteY2" fmla="*/ 463134 h 551813"/>
              <a:gd name="connsiteX3" fmla="*/ 196376 w 370199"/>
              <a:gd name="connsiteY3" fmla="*/ 551813 h 551813"/>
              <a:gd name="connsiteX4" fmla="*/ 138657 w 370199"/>
              <a:gd name="connsiteY4" fmla="*/ 465045 h 551813"/>
              <a:gd name="connsiteX5" fmla="*/ 38527 w 370199"/>
              <a:gd name="connsiteY5" fmla="*/ 296513 h 551813"/>
              <a:gd name="connsiteX6" fmla="*/ 0 w 370199"/>
              <a:gd name="connsiteY6" fmla="*/ 223183 h 551813"/>
              <a:gd name="connsiteX7" fmla="*/ 51813 w 370199"/>
              <a:gd name="connsiteY7" fmla="*/ 160110 h 551813"/>
              <a:gd name="connsiteX8" fmla="*/ 127678 w 370199"/>
              <a:gd name="connsiteY8" fmla="*/ 91366 h 551813"/>
              <a:gd name="connsiteX9" fmla="*/ 212879 w 370199"/>
              <a:gd name="connsiteY9" fmla="*/ 34603 h 551813"/>
              <a:gd name="connsiteX10" fmla="*/ 286231 w 370199"/>
              <a:gd name="connsiteY10" fmla="*/ 0 h 551813"/>
              <a:gd name="connsiteX11" fmla="*/ 292722 w 370199"/>
              <a:gd name="connsiteY11" fmla="*/ 3195 h 551813"/>
              <a:gd name="connsiteX12" fmla="*/ 347794 w 370199"/>
              <a:gd name="connsiteY12" fmla="*/ 161892 h 551813"/>
              <a:gd name="connsiteX13" fmla="*/ 370199 w 370199"/>
              <a:gd name="connsiteY13" fmla="*/ 216970 h 5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199" h="551813">
                <a:moveTo>
                  <a:pt x="370199" y="216970"/>
                </a:moveTo>
                <a:lnTo>
                  <a:pt x="318166" y="280312"/>
                </a:lnTo>
                <a:cubicBezTo>
                  <a:pt x="278935" y="335723"/>
                  <a:pt x="247240" y="397060"/>
                  <a:pt x="222999" y="463134"/>
                </a:cubicBezTo>
                <a:lnTo>
                  <a:pt x="196376" y="551813"/>
                </a:lnTo>
                <a:lnTo>
                  <a:pt x="138657" y="465045"/>
                </a:lnTo>
                <a:cubicBezTo>
                  <a:pt x="103304" y="408855"/>
                  <a:pt x="69915" y="352616"/>
                  <a:pt x="38527" y="296513"/>
                </a:cubicBezTo>
                <a:lnTo>
                  <a:pt x="0" y="223183"/>
                </a:lnTo>
                <a:lnTo>
                  <a:pt x="51813" y="160110"/>
                </a:lnTo>
                <a:cubicBezTo>
                  <a:pt x="75204" y="135516"/>
                  <a:pt x="100490" y="112552"/>
                  <a:pt x="127678" y="91366"/>
                </a:cubicBezTo>
                <a:cubicBezTo>
                  <a:pt x="154866" y="70181"/>
                  <a:pt x="183314" y="51275"/>
                  <a:pt x="212879" y="34603"/>
                </a:cubicBezTo>
                <a:lnTo>
                  <a:pt x="286231" y="0"/>
                </a:lnTo>
                <a:lnTo>
                  <a:pt x="292722" y="3195"/>
                </a:lnTo>
                <a:lnTo>
                  <a:pt x="347794" y="161892"/>
                </a:lnTo>
                <a:lnTo>
                  <a:pt x="370199" y="2169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7E7AC46C-746D-4D58-B22C-FE528126E6E1}"/>
              </a:ext>
            </a:extLst>
          </p:cNvPr>
          <p:cNvSpPr/>
          <p:nvPr/>
        </p:nvSpPr>
        <p:spPr>
          <a:xfrm rot="15604671">
            <a:off x="266814" y="2879778"/>
            <a:ext cx="947671" cy="1136502"/>
          </a:xfrm>
          <a:custGeom>
            <a:avLst/>
            <a:gdLst>
              <a:gd name="connsiteX0" fmla="*/ 947671 w 947671"/>
              <a:gd name="connsiteY0" fmla="*/ 0 h 1136502"/>
              <a:gd name="connsiteX1" fmla="*/ 866559 w 947671"/>
              <a:gd name="connsiteY1" fmla="*/ 84154 h 1136502"/>
              <a:gd name="connsiteX2" fmla="*/ 277146 w 947671"/>
              <a:gd name="connsiteY2" fmla="*/ 1090708 h 1136502"/>
              <a:gd name="connsiteX3" fmla="*/ 259870 w 947671"/>
              <a:gd name="connsiteY3" fmla="*/ 1135485 h 1136502"/>
              <a:gd name="connsiteX4" fmla="*/ 157087 w 947671"/>
              <a:gd name="connsiteY4" fmla="*/ 1131781 h 1136502"/>
              <a:gd name="connsiteX5" fmla="*/ 0 w 947671"/>
              <a:gd name="connsiteY5" fmla="*/ 1136502 h 1136502"/>
              <a:gd name="connsiteX6" fmla="*/ 8304 w 947671"/>
              <a:gd name="connsiteY6" fmla="*/ 1117774 h 1136502"/>
              <a:gd name="connsiteX7" fmla="*/ 885997 w 947671"/>
              <a:gd name="connsiteY7" fmla="*/ 25121 h 1136502"/>
              <a:gd name="connsiteX8" fmla="*/ 947671 w 947671"/>
              <a:gd name="connsiteY8" fmla="*/ 0 h 11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671" h="1136502">
                <a:moveTo>
                  <a:pt x="947671" y="0"/>
                </a:moveTo>
                <a:lnTo>
                  <a:pt x="866559" y="84154"/>
                </a:lnTo>
                <a:cubicBezTo>
                  <a:pt x="651963" y="329426"/>
                  <a:pt x="449256" y="674840"/>
                  <a:pt x="277146" y="1090708"/>
                </a:cubicBezTo>
                <a:lnTo>
                  <a:pt x="259870" y="1135485"/>
                </a:lnTo>
                <a:lnTo>
                  <a:pt x="157087" y="1131781"/>
                </a:lnTo>
                <a:lnTo>
                  <a:pt x="0" y="1136502"/>
                </a:lnTo>
                <a:lnTo>
                  <a:pt x="8304" y="1117774"/>
                </a:lnTo>
                <a:cubicBezTo>
                  <a:pt x="265345" y="576675"/>
                  <a:pt x="575024" y="185304"/>
                  <a:pt x="885997" y="25121"/>
                </a:cubicBezTo>
                <a:lnTo>
                  <a:pt x="947671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1BA7767-7C7A-45A2-8E72-C17B947E2AF6}"/>
              </a:ext>
            </a:extLst>
          </p:cNvPr>
          <p:cNvSpPr/>
          <p:nvPr/>
        </p:nvSpPr>
        <p:spPr>
          <a:xfrm rot="15604671">
            <a:off x="4042796" y="3073982"/>
            <a:ext cx="360661" cy="444021"/>
          </a:xfrm>
          <a:custGeom>
            <a:avLst/>
            <a:gdLst>
              <a:gd name="connsiteX0" fmla="*/ 360661 w 360661"/>
              <a:gd name="connsiteY0" fmla="*/ 444021 h 444021"/>
              <a:gd name="connsiteX1" fmla="*/ 181413 w 360661"/>
              <a:gd name="connsiteY1" fmla="*/ 369284 h 444021"/>
              <a:gd name="connsiteX2" fmla="*/ 181174 w 360661"/>
              <a:gd name="connsiteY2" fmla="*/ 369045 h 444021"/>
              <a:gd name="connsiteX3" fmla="*/ 45389 w 360661"/>
              <a:gd name="connsiteY3" fmla="*/ 219405 h 444021"/>
              <a:gd name="connsiteX4" fmla="*/ 1556 w 360661"/>
              <a:gd name="connsiteY4" fmla="*/ 165946 h 444021"/>
              <a:gd name="connsiteX5" fmla="*/ 0 w 360661"/>
              <a:gd name="connsiteY5" fmla="*/ 89885 h 444021"/>
              <a:gd name="connsiteX6" fmla="*/ 6767 w 360661"/>
              <a:gd name="connsiteY6" fmla="*/ 0 h 444021"/>
              <a:gd name="connsiteX7" fmla="*/ 29397 w 360661"/>
              <a:gd name="connsiteY7" fmla="*/ 3388 h 444021"/>
              <a:gd name="connsiteX8" fmla="*/ 144987 w 360661"/>
              <a:gd name="connsiteY8" fmla="*/ 13661 h 444021"/>
              <a:gd name="connsiteX9" fmla="*/ 210055 w 360661"/>
              <a:gd name="connsiteY9" fmla="*/ 101585 h 444021"/>
              <a:gd name="connsiteX10" fmla="*/ 333513 w 360661"/>
              <a:gd name="connsiteY10" fmla="*/ 252154 h 444021"/>
              <a:gd name="connsiteX11" fmla="*/ 346654 w 360661"/>
              <a:gd name="connsiteY11" fmla="*/ 372055 h 444021"/>
              <a:gd name="connsiteX12" fmla="*/ 360661 w 360661"/>
              <a:gd name="connsiteY12" fmla="*/ 444021 h 44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661" h="444021">
                <a:moveTo>
                  <a:pt x="360661" y="444021"/>
                </a:moveTo>
                <a:lnTo>
                  <a:pt x="181413" y="369284"/>
                </a:lnTo>
                <a:lnTo>
                  <a:pt x="181174" y="369045"/>
                </a:lnTo>
                <a:cubicBezTo>
                  <a:pt x="135328" y="321030"/>
                  <a:pt x="90010" y="271123"/>
                  <a:pt x="45389" y="219405"/>
                </a:cubicBezTo>
                <a:lnTo>
                  <a:pt x="1556" y="165946"/>
                </a:lnTo>
                <a:lnTo>
                  <a:pt x="0" y="89885"/>
                </a:lnTo>
                <a:lnTo>
                  <a:pt x="6767" y="0"/>
                </a:lnTo>
                <a:lnTo>
                  <a:pt x="29397" y="3388"/>
                </a:lnTo>
                <a:lnTo>
                  <a:pt x="144987" y="13661"/>
                </a:lnTo>
                <a:lnTo>
                  <a:pt x="210055" y="101585"/>
                </a:lnTo>
                <a:lnTo>
                  <a:pt x="333513" y="252154"/>
                </a:lnTo>
                <a:lnTo>
                  <a:pt x="346654" y="372055"/>
                </a:lnTo>
                <a:lnTo>
                  <a:pt x="360661" y="4440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4F717420-6827-4952-89F8-EC583C8CE8BC}"/>
              </a:ext>
            </a:extLst>
          </p:cNvPr>
          <p:cNvSpPr/>
          <p:nvPr/>
        </p:nvSpPr>
        <p:spPr>
          <a:xfrm rot="15604671">
            <a:off x="4241442" y="3148323"/>
            <a:ext cx="330995" cy="238321"/>
          </a:xfrm>
          <a:custGeom>
            <a:avLst/>
            <a:gdLst>
              <a:gd name="connsiteX0" fmla="*/ 330995 w 330995"/>
              <a:gd name="connsiteY0" fmla="*/ 238321 h 238321"/>
              <a:gd name="connsiteX1" fmla="*/ 34434 w 330995"/>
              <a:gd name="connsiteY1" fmla="*/ 186445 h 238321"/>
              <a:gd name="connsiteX2" fmla="*/ 28817 w 330995"/>
              <a:gd name="connsiteY2" fmla="*/ 166212 h 238321"/>
              <a:gd name="connsiteX3" fmla="*/ 4554 w 330995"/>
              <a:gd name="connsiteY3" fmla="*/ 41552 h 238321"/>
              <a:gd name="connsiteX4" fmla="*/ 0 w 330995"/>
              <a:gd name="connsiteY4" fmla="*/ 0 h 238321"/>
              <a:gd name="connsiteX5" fmla="*/ 132627 w 330995"/>
              <a:gd name="connsiteY5" fmla="*/ 64804 h 238321"/>
              <a:gd name="connsiteX6" fmla="*/ 170171 w 330995"/>
              <a:gd name="connsiteY6" fmla="*/ 80458 h 238321"/>
              <a:gd name="connsiteX7" fmla="*/ 308880 w 330995"/>
              <a:gd name="connsiteY7" fmla="*/ 218503 h 238321"/>
              <a:gd name="connsiteX8" fmla="*/ 330995 w 330995"/>
              <a:gd name="connsiteY8" fmla="*/ 238321 h 23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995" h="238321">
                <a:moveTo>
                  <a:pt x="330995" y="238321"/>
                </a:moveTo>
                <a:lnTo>
                  <a:pt x="34434" y="186445"/>
                </a:lnTo>
                <a:lnTo>
                  <a:pt x="28817" y="166212"/>
                </a:lnTo>
                <a:cubicBezTo>
                  <a:pt x="18921" y="124317"/>
                  <a:pt x="10830" y="82714"/>
                  <a:pt x="4554" y="41552"/>
                </a:cubicBezTo>
                <a:lnTo>
                  <a:pt x="0" y="0"/>
                </a:lnTo>
                <a:lnTo>
                  <a:pt x="132627" y="64804"/>
                </a:lnTo>
                <a:lnTo>
                  <a:pt x="170171" y="80458"/>
                </a:lnTo>
                <a:lnTo>
                  <a:pt x="308880" y="218503"/>
                </a:lnTo>
                <a:lnTo>
                  <a:pt x="330995" y="2383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B9C3F72-A05D-4F40-AEDC-FABF55AFFF4D}"/>
              </a:ext>
            </a:extLst>
          </p:cNvPr>
          <p:cNvSpPr/>
          <p:nvPr/>
        </p:nvSpPr>
        <p:spPr>
          <a:xfrm rot="15604671">
            <a:off x="3869520" y="3156828"/>
            <a:ext cx="17391" cy="19254"/>
          </a:xfrm>
          <a:custGeom>
            <a:avLst/>
            <a:gdLst>
              <a:gd name="connsiteX0" fmla="*/ 17391 w 17391"/>
              <a:gd name="connsiteY0" fmla="*/ 19254 h 19254"/>
              <a:gd name="connsiteX1" fmla="*/ 0 w 17391"/>
              <a:gd name="connsiteY1" fmla="*/ 16211 h 19254"/>
              <a:gd name="connsiteX2" fmla="*/ 430 w 17391"/>
              <a:gd name="connsiteY2" fmla="*/ 13835 h 19254"/>
              <a:gd name="connsiteX3" fmla="*/ 4584 w 17391"/>
              <a:gd name="connsiteY3" fmla="*/ 0 h 19254"/>
              <a:gd name="connsiteX4" fmla="*/ 17391 w 17391"/>
              <a:gd name="connsiteY4" fmla="*/ 19254 h 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" h="19254">
                <a:moveTo>
                  <a:pt x="17391" y="19254"/>
                </a:moveTo>
                <a:lnTo>
                  <a:pt x="0" y="16211"/>
                </a:lnTo>
                <a:lnTo>
                  <a:pt x="430" y="13835"/>
                </a:lnTo>
                <a:lnTo>
                  <a:pt x="4584" y="0"/>
                </a:lnTo>
                <a:lnTo>
                  <a:pt x="17391" y="192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C935FA8-E34E-4638-BE19-D8CD7B29D9A9}"/>
              </a:ext>
            </a:extLst>
          </p:cNvPr>
          <p:cNvSpPr/>
          <p:nvPr/>
        </p:nvSpPr>
        <p:spPr>
          <a:xfrm rot="15604671">
            <a:off x="3778264" y="3245377"/>
            <a:ext cx="325661" cy="168421"/>
          </a:xfrm>
          <a:custGeom>
            <a:avLst/>
            <a:gdLst>
              <a:gd name="connsiteX0" fmla="*/ 325661 w 325661"/>
              <a:gd name="connsiteY0" fmla="*/ 56966 h 168421"/>
              <a:gd name="connsiteX1" fmla="*/ 306439 w 325661"/>
              <a:gd name="connsiteY1" fmla="*/ 163316 h 168421"/>
              <a:gd name="connsiteX2" fmla="*/ 306055 w 325661"/>
              <a:gd name="connsiteY2" fmla="*/ 168421 h 168421"/>
              <a:gd name="connsiteX3" fmla="*/ 166657 w 325661"/>
              <a:gd name="connsiteY3" fmla="*/ 164322 h 168421"/>
              <a:gd name="connsiteX4" fmla="*/ 111982 w 325661"/>
              <a:gd name="connsiteY4" fmla="*/ 159463 h 168421"/>
              <a:gd name="connsiteX5" fmla="*/ 53583 w 325661"/>
              <a:gd name="connsiteY5" fmla="*/ 80550 h 168421"/>
              <a:gd name="connsiteX6" fmla="*/ 0 w 325661"/>
              <a:gd name="connsiteY6" fmla="*/ 0 h 168421"/>
              <a:gd name="connsiteX7" fmla="*/ 325661 w 325661"/>
              <a:gd name="connsiteY7" fmla="*/ 56966 h 1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661" h="168421">
                <a:moveTo>
                  <a:pt x="325661" y="56966"/>
                </a:moveTo>
                <a:lnTo>
                  <a:pt x="306439" y="163316"/>
                </a:lnTo>
                <a:lnTo>
                  <a:pt x="306055" y="168421"/>
                </a:lnTo>
                <a:lnTo>
                  <a:pt x="166657" y="164322"/>
                </a:lnTo>
                <a:lnTo>
                  <a:pt x="111982" y="159463"/>
                </a:lnTo>
                <a:lnTo>
                  <a:pt x="53583" y="80550"/>
                </a:lnTo>
                <a:lnTo>
                  <a:pt x="0" y="0"/>
                </a:lnTo>
                <a:lnTo>
                  <a:pt x="325661" y="5696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86DBB2A8-C54A-4D91-890B-6E76DDE32EB3}"/>
              </a:ext>
            </a:extLst>
          </p:cNvPr>
          <p:cNvSpPr/>
          <p:nvPr/>
        </p:nvSpPr>
        <p:spPr>
          <a:xfrm rot="15604671">
            <a:off x="3176838" y="3230806"/>
            <a:ext cx="200157" cy="101378"/>
          </a:xfrm>
          <a:custGeom>
            <a:avLst/>
            <a:gdLst>
              <a:gd name="connsiteX0" fmla="*/ 200157 w 200157"/>
              <a:gd name="connsiteY0" fmla="*/ 99197 h 101378"/>
              <a:gd name="connsiteX1" fmla="*/ 195532 w 200157"/>
              <a:gd name="connsiteY1" fmla="*/ 101378 h 101378"/>
              <a:gd name="connsiteX2" fmla="*/ 187443 w 200157"/>
              <a:gd name="connsiteY2" fmla="*/ 97398 h 101378"/>
              <a:gd name="connsiteX3" fmla="*/ 11464 w 200157"/>
              <a:gd name="connsiteY3" fmla="*/ 28014 h 101378"/>
              <a:gd name="connsiteX4" fmla="*/ 0 w 200157"/>
              <a:gd name="connsiteY4" fmla="*/ 24538 h 101378"/>
              <a:gd name="connsiteX5" fmla="*/ 15587 w 200157"/>
              <a:gd name="connsiteY5" fmla="*/ 19719 h 101378"/>
              <a:gd name="connsiteX6" fmla="*/ 118358 w 200157"/>
              <a:gd name="connsiteY6" fmla="*/ 2349 h 101378"/>
              <a:gd name="connsiteX7" fmla="*/ 170796 w 200157"/>
              <a:gd name="connsiteY7" fmla="*/ 0 h 101378"/>
              <a:gd name="connsiteX8" fmla="*/ 194985 w 200157"/>
              <a:gd name="connsiteY8" fmla="*/ 84293 h 101378"/>
              <a:gd name="connsiteX9" fmla="*/ 200157 w 200157"/>
              <a:gd name="connsiteY9" fmla="*/ 99197 h 10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157" h="101378">
                <a:moveTo>
                  <a:pt x="200157" y="99197"/>
                </a:moveTo>
                <a:lnTo>
                  <a:pt x="195532" y="101378"/>
                </a:lnTo>
                <a:lnTo>
                  <a:pt x="187443" y="97398"/>
                </a:lnTo>
                <a:cubicBezTo>
                  <a:pt x="130392" y="72162"/>
                  <a:pt x="71687" y="48982"/>
                  <a:pt x="11464" y="28014"/>
                </a:cubicBezTo>
                <a:lnTo>
                  <a:pt x="0" y="24538"/>
                </a:lnTo>
                <a:lnTo>
                  <a:pt x="15587" y="19719"/>
                </a:lnTo>
                <a:cubicBezTo>
                  <a:pt x="49057" y="11802"/>
                  <a:pt x="83361" y="6027"/>
                  <a:pt x="118358" y="2349"/>
                </a:cubicBezTo>
                <a:lnTo>
                  <a:pt x="170796" y="0"/>
                </a:lnTo>
                <a:lnTo>
                  <a:pt x="194985" y="84293"/>
                </a:lnTo>
                <a:lnTo>
                  <a:pt x="200157" y="991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A8B5F64E-CE80-4DC3-9EC3-6FFB646F13C3}"/>
              </a:ext>
            </a:extLst>
          </p:cNvPr>
          <p:cNvSpPr/>
          <p:nvPr/>
        </p:nvSpPr>
        <p:spPr>
          <a:xfrm rot="15604671">
            <a:off x="1847475" y="3271442"/>
            <a:ext cx="227934" cy="103520"/>
          </a:xfrm>
          <a:custGeom>
            <a:avLst/>
            <a:gdLst>
              <a:gd name="connsiteX0" fmla="*/ 227934 w 227934"/>
              <a:gd name="connsiteY0" fmla="*/ 103520 h 103520"/>
              <a:gd name="connsiteX1" fmla="*/ 121050 w 227934"/>
              <a:gd name="connsiteY1" fmla="*/ 94021 h 103520"/>
              <a:gd name="connsiteX2" fmla="*/ 0 w 227934"/>
              <a:gd name="connsiteY2" fmla="*/ 90462 h 103520"/>
              <a:gd name="connsiteX3" fmla="*/ 3727 w 227934"/>
              <a:gd name="connsiteY3" fmla="*/ 82096 h 103520"/>
              <a:gd name="connsiteX4" fmla="*/ 57170 w 227934"/>
              <a:gd name="connsiteY4" fmla="*/ 0 h 103520"/>
              <a:gd name="connsiteX5" fmla="*/ 86540 w 227934"/>
              <a:gd name="connsiteY5" fmla="*/ 15603 h 103520"/>
              <a:gd name="connsiteX6" fmla="*/ 227909 w 227934"/>
              <a:gd name="connsiteY6" fmla="*/ 103502 h 103520"/>
              <a:gd name="connsiteX7" fmla="*/ 227934 w 227934"/>
              <a:gd name="connsiteY7" fmla="*/ 103520 h 1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34" h="103520">
                <a:moveTo>
                  <a:pt x="227934" y="103520"/>
                </a:moveTo>
                <a:lnTo>
                  <a:pt x="121050" y="94021"/>
                </a:lnTo>
                <a:lnTo>
                  <a:pt x="0" y="90462"/>
                </a:lnTo>
                <a:lnTo>
                  <a:pt x="3727" y="82096"/>
                </a:lnTo>
                <a:lnTo>
                  <a:pt x="57170" y="0"/>
                </a:lnTo>
                <a:lnTo>
                  <a:pt x="86540" y="15603"/>
                </a:lnTo>
                <a:cubicBezTo>
                  <a:pt x="133394" y="42624"/>
                  <a:pt x="180574" y="71951"/>
                  <a:pt x="227909" y="103502"/>
                </a:cubicBezTo>
                <a:lnTo>
                  <a:pt x="227934" y="10352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40A4C8C6-44FB-4E4E-8963-D5801E311AE6}"/>
              </a:ext>
            </a:extLst>
          </p:cNvPr>
          <p:cNvSpPr/>
          <p:nvPr/>
        </p:nvSpPr>
        <p:spPr>
          <a:xfrm rot="15604671">
            <a:off x="5006542" y="3263430"/>
            <a:ext cx="72782" cy="110517"/>
          </a:xfrm>
          <a:custGeom>
            <a:avLst/>
            <a:gdLst>
              <a:gd name="connsiteX0" fmla="*/ 72782 w 72782"/>
              <a:gd name="connsiteY0" fmla="*/ 110517 h 110517"/>
              <a:gd name="connsiteX1" fmla="*/ 46108 w 72782"/>
              <a:gd name="connsiteY1" fmla="*/ 73755 h 110517"/>
              <a:gd name="connsiteX2" fmla="*/ 0 w 72782"/>
              <a:gd name="connsiteY2" fmla="*/ 0 h 110517"/>
              <a:gd name="connsiteX3" fmla="*/ 52521 w 72782"/>
              <a:gd name="connsiteY3" fmla="*/ 42941 h 110517"/>
              <a:gd name="connsiteX4" fmla="*/ 56104 w 72782"/>
              <a:gd name="connsiteY4" fmla="*/ 45401 h 110517"/>
              <a:gd name="connsiteX5" fmla="*/ 72782 w 72782"/>
              <a:gd name="connsiteY5" fmla="*/ 110517 h 1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82" h="110517">
                <a:moveTo>
                  <a:pt x="72782" y="110517"/>
                </a:moveTo>
                <a:lnTo>
                  <a:pt x="46108" y="73755"/>
                </a:lnTo>
                <a:lnTo>
                  <a:pt x="0" y="0"/>
                </a:lnTo>
                <a:lnTo>
                  <a:pt x="52521" y="42941"/>
                </a:lnTo>
                <a:lnTo>
                  <a:pt x="56104" y="45401"/>
                </a:lnTo>
                <a:lnTo>
                  <a:pt x="72782" y="1105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5A169D7-EC66-4C6D-BFB7-6B35EF5564E4}"/>
              </a:ext>
            </a:extLst>
          </p:cNvPr>
          <p:cNvSpPr/>
          <p:nvPr/>
        </p:nvSpPr>
        <p:spPr>
          <a:xfrm rot="15604671">
            <a:off x="2411650" y="2960146"/>
            <a:ext cx="459113" cy="1185777"/>
          </a:xfrm>
          <a:custGeom>
            <a:avLst/>
            <a:gdLst>
              <a:gd name="connsiteX0" fmla="*/ 417070 w 459113"/>
              <a:gd name="connsiteY0" fmla="*/ 1057515 h 1185777"/>
              <a:gd name="connsiteX1" fmla="*/ 399351 w 459113"/>
              <a:gd name="connsiteY1" fmla="*/ 1062140 h 1185777"/>
              <a:gd name="connsiteX2" fmla="*/ 146138 w 459113"/>
              <a:gd name="connsiteY2" fmla="*/ 1163891 h 1185777"/>
              <a:gd name="connsiteX3" fmla="*/ 107736 w 459113"/>
              <a:gd name="connsiteY3" fmla="*/ 1185777 h 1185777"/>
              <a:gd name="connsiteX4" fmla="*/ 27980 w 459113"/>
              <a:gd name="connsiteY4" fmla="*/ 1168489 h 1185777"/>
              <a:gd name="connsiteX5" fmla="*/ 7872 w 459113"/>
              <a:gd name="connsiteY5" fmla="*/ 1116872 h 1185777"/>
              <a:gd name="connsiteX6" fmla="*/ 0 w 459113"/>
              <a:gd name="connsiteY6" fmla="*/ 1092244 h 1185777"/>
              <a:gd name="connsiteX7" fmla="*/ 9808 w 459113"/>
              <a:gd name="connsiteY7" fmla="*/ 1003976 h 1185777"/>
              <a:gd name="connsiteX8" fmla="*/ 57963 w 459113"/>
              <a:gd name="connsiteY8" fmla="*/ 690589 h 1185777"/>
              <a:gd name="connsiteX9" fmla="*/ 191076 w 459113"/>
              <a:gd name="connsiteY9" fmla="*/ 79550 h 1185777"/>
              <a:gd name="connsiteX10" fmla="*/ 211880 w 459113"/>
              <a:gd name="connsiteY10" fmla="*/ 6721 h 1185777"/>
              <a:gd name="connsiteX11" fmla="*/ 229504 w 459113"/>
              <a:gd name="connsiteY11" fmla="*/ 5155 h 1185777"/>
              <a:gd name="connsiteX12" fmla="*/ 404834 w 459113"/>
              <a:gd name="connsiteY12" fmla="*/ 0 h 1185777"/>
              <a:gd name="connsiteX13" fmla="*/ 459113 w 459113"/>
              <a:gd name="connsiteY13" fmla="*/ 1596 h 1185777"/>
              <a:gd name="connsiteX14" fmla="*/ 416316 w 459113"/>
              <a:gd name="connsiteY14" fmla="*/ 97675 h 1185777"/>
              <a:gd name="connsiteX15" fmla="*/ 393708 w 459113"/>
              <a:gd name="connsiteY15" fmla="*/ 953883 h 1185777"/>
              <a:gd name="connsiteX16" fmla="*/ 417070 w 459113"/>
              <a:gd name="connsiteY16" fmla="*/ 1057515 h 118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9113" h="1185777">
                <a:moveTo>
                  <a:pt x="417070" y="1057515"/>
                </a:moveTo>
                <a:lnTo>
                  <a:pt x="399351" y="1062140"/>
                </a:lnTo>
                <a:cubicBezTo>
                  <a:pt x="309943" y="1089487"/>
                  <a:pt x="225149" y="1123603"/>
                  <a:pt x="146138" y="1163891"/>
                </a:cubicBezTo>
                <a:lnTo>
                  <a:pt x="107736" y="1185777"/>
                </a:lnTo>
                <a:lnTo>
                  <a:pt x="27980" y="1168489"/>
                </a:lnTo>
                <a:lnTo>
                  <a:pt x="7872" y="1116872"/>
                </a:lnTo>
                <a:lnTo>
                  <a:pt x="0" y="1092244"/>
                </a:lnTo>
                <a:lnTo>
                  <a:pt x="9808" y="1003976"/>
                </a:lnTo>
                <a:cubicBezTo>
                  <a:pt x="23491" y="900561"/>
                  <a:pt x="39523" y="796007"/>
                  <a:pt x="57963" y="690589"/>
                </a:cubicBezTo>
                <a:cubicBezTo>
                  <a:pt x="94844" y="479753"/>
                  <a:pt x="139614" y="275440"/>
                  <a:pt x="191076" y="79550"/>
                </a:cubicBezTo>
                <a:lnTo>
                  <a:pt x="211880" y="6721"/>
                </a:lnTo>
                <a:lnTo>
                  <a:pt x="229504" y="5155"/>
                </a:lnTo>
                <a:cubicBezTo>
                  <a:pt x="287151" y="1746"/>
                  <a:pt x="345642" y="0"/>
                  <a:pt x="404834" y="0"/>
                </a:cubicBezTo>
                <a:lnTo>
                  <a:pt x="459113" y="1596"/>
                </a:lnTo>
                <a:lnTo>
                  <a:pt x="416316" y="97675"/>
                </a:lnTo>
                <a:cubicBezTo>
                  <a:pt x="335609" y="319769"/>
                  <a:pt x="328822" y="618793"/>
                  <a:pt x="393708" y="953883"/>
                </a:cubicBezTo>
                <a:lnTo>
                  <a:pt x="417070" y="10575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F9933923-37A4-48D8-9D4C-ABA8BFEC6BD5}"/>
              </a:ext>
            </a:extLst>
          </p:cNvPr>
          <p:cNvSpPr/>
          <p:nvPr/>
        </p:nvSpPr>
        <p:spPr>
          <a:xfrm rot="15604671">
            <a:off x="4695584" y="3191139"/>
            <a:ext cx="1012757" cy="1528243"/>
          </a:xfrm>
          <a:custGeom>
            <a:avLst/>
            <a:gdLst>
              <a:gd name="connsiteX0" fmla="*/ 1012757 w 1012757"/>
              <a:gd name="connsiteY0" fmla="*/ 1528243 h 1528243"/>
              <a:gd name="connsiteX1" fmla="*/ 0 w 1012757"/>
              <a:gd name="connsiteY1" fmla="*/ 1351085 h 1528243"/>
              <a:gd name="connsiteX2" fmla="*/ 236340 w 1012757"/>
              <a:gd name="connsiteY2" fmla="*/ 0 h 1528243"/>
              <a:gd name="connsiteX3" fmla="*/ 691410 w 1012757"/>
              <a:gd name="connsiteY3" fmla="*/ 79604 h 1528243"/>
              <a:gd name="connsiteX4" fmla="*/ 693143 w 1012757"/>
              <a:gd name="connsiteY4" fmla="*/ 158740 h 1528243"/>
              <a:gd name="connsiteX5" fmla="*/ 982380 w 1012757"/>
              <a:gd name="connsiteY5" fmla="*/ 1476650 h 1528243"/>
              <a:gd name="connsiteX6" fmla="*/ 1012757 w 1012757"/>
              <a:gd name="connsiteY6" fmla="*/ 1528243 h 152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757" h="1528243">
                <a:moveTo>
                  <a:pt x="1012757" y="1528243"/>
                </a:moveTo>
                <a:lnTo>
                  <a:pt x="0" y="1351085"/>
                </a:lnTo>
                <a:lnTo>
                  <a:pt x="236340" y="0"/>
                </a:lnTo>
                <a:lnTo>
                  <a:pt x="691410" y="79604"/>
                </a:lnTo>
                <a:lnTo>
                  <a:pt x="693143" y="158740"/>
                </a:lnTo>
                <a:cubicBezTo>
                  <a:pt x="718003" y="698259"/>
                  <a:pt x="818748" y="1157305"/>
                  <a:pt x="982380" y="1476650"/>
                </a:cubicBezTo>
                <a:lnTo>
                  <a:pt x="1012757" y="152824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888F4B0-344C-4C5E-A628-5CCA9EDE8BA8}"/>
              </a:ext>
            </a:extLst>
          </p:cNvPr>
          <p:cNvSpPr/>
          <p:nvPr/>
        </p:nvSpPr>
        <p:spPr>
          <a:xfrm rot="15604671">
            <a:off x="1737015" y="3410491"/>
            <a:ext cx="273269" cy="120241"/>
          </a:xfrm>
          <a:custGeom>
            <a:avLst/>
            <a:gdLst>
              <a:gd name="connsiteX0" fmla="*/ 273269 w 273269"/>
              <a:gd name="connsiteY0" fmla="*/ 50673 h 120241"/>
              <a:gd name="connsiteX1" fmla="*/ 215377 w 273269"/>
              <a:gd name="connsiteY1" fmla="*/ 111848 h 120241"/>
              <a:gd name="connsiteX2" fmla="*/ 209913 w 273269"/>
              <a:gd name="connsiteY2" fmla="*/ 120241 h 120241"/>
              <a:gd name="connsiteX3" fmla="*/ 99867 w 273269"/>
              <a:gd name="connsiteY3" fmla="*/ 61781 h 120241"/>
              <a:gd name="connsiteX4" fmla="*/ 0 w 273269"/>
              <a:gd name="connsiteY4" fmla="*/ 18062 h 120241"/>
              <a:gd name="connsiteX5" fmla="*/ 95000 w 273269"/>
              <a:gd name="connsiteY5" fmla="*/ 734 h 120241"/>
              <a:gd name="connsiteX6" fmla="*/ 127759 w 273269"/>
              <a:gd name="connsiteY6" fmla="*/ 0 h 120241"/>
              <a:gd name="connsiteX7" fmla="*/ 259693 w 273269"/>
              <a:gd name="connsiteY7" fmla="*/ 44730 h 120241"/>
              <a:gd name="connsiteX8" fmla="*/ 273269 w 273269"/>
              <a:gd name="connsiteY8" fmla="*/ 50673 h 1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269" h="120241">
                <a:moveTo>
                  <a:pt x="273269" y="50673"/>
                </a:moveTo>
                <a:lnTo>
                  <a:pt x="215377" y="111848"/>
                </a:lnTo>
                <a:lnTo>
                  <a:pt x="209913" y="120241"/>
                </a:lnTo>
                <a:lnTo>
                  <a:pt x="99867" y="61781"/>
                </a:lnTo>
                <a:lnTo>
                  <a:pt x="0" y="18062"/>
                </a:lnTo>
                <a:lnTo>
                  <a:pt x="95000" y="734"/>
                </a:lnTo>
                <a:lnTo>
                  <a:pt x="127759" y="0"/>
                </a:lnTo>
                <a:lnTo>
                  <a:pt x="259693" y="44730"/>
                </a:lnTo>
                <a:lnTo>
                  <a:pt x="273269" y="5067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D6686BA9-A854-4B94-85F8-15F68D7D7B4D}"/>
              </a:ext>
            </a:extLst>
          </p:cNvPr>
          <p:cNvSpPr/>
          <p:nvPr/>
        </p:nvSpPr>
        <p:spPr>
          <a:xfrm rot="15604671">
            <a:off x="4534476" y="3331560"/>
            <a:ext cx="421620" cy="580300"/>
          </a:xfrm>
          <a:custGeom>
            <a:avLst/>
            <a:gdLst>
              <a:gd name="connsiteX0" fmla="*/ 421620 w 421620"/>
              <a:gd name="connsiteY0" fmla="*/ 580300 h 580300"/>
              <a:gd name="connsiteX1" fmla="*/ 367008 w 421620"/>
              <a:gd name="connsiteY1" fmla="*/ 535650 h 580300"/>
              <a:gd name="connsiteX2" fmla="*/ 4264 w 421620"/>
              <a:gd name="connsiteY2" fmla="*/ 14836 h 580300"/>
              <a:gd name="connsiteX3" fmla="*/ 0 w 421620"/>
              <a:gd name="connsiteY3" fmla="*/ 0 h 580300"/>
              <a:gd name="connsiteX4" fmla="*/ 188041 w 421620"/>
              <a:gd name="connsiteY4" fmla="*/ 32893 h 580300"/>
              <a:gd name="connsiteX5" fmla="*/ 220189 w 421620"/>
              <a:gd name="connsiteY5" fmla="*/ 148688 h 580300"/>
              <a:gd name="connsiteX6" fmla="*/ 389887 w 421620"/>
              <a:gd name="connsiteY6" fmla="*/ 529541 h 580300"/>
              <a:gd name="connsiteX7" fmla="*/ 421620 w 421620"/>
              <a:gd name="connsiteY7" fmla="*/ 580300 h 58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620" h="580300">
                <a:moveTo>
                  <a:pt x="421620" y="580300"/>
                </a:moveTo>
                <a:lnTo>
                  <a:pt x="367008" y="535650"/>
                </a:lnTo>
                <a:cubicBezTo>
                  <a:pt x="197126" y="384063"/>
                  <a:pt x="71532" y="205465"/>
                  <a:pt x="4264" y="14836"/>
                </a:cubicBezTo>
                <a:lnTo>
                  <a:pt x="0" y="0"/>
                </a:lnTo>
                <a:lnTo>
                  <a:pt x="188041" y="32893"/>
                </a:lnTo>
                <a:lnTo>
                  <a:pt x="220189" y="148688"/>
                </a:lnTo>
                <a:cubicBezTo>
                  <a:pt x="260682" y="275683"/>
                  <a:pt x="317336" y="403972"/>
                  <a:pt x="389887" y="529541"/>
                </a:cubicBezTo>
                <a:lnTo>
                  <a:pt x="421620" y="5803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B821300-CDBE-4F23-9D2A-D00DA4230602}"/>
              </a:ext>
            </a:extLst>
          </p:cNvPr>
          <p:cNvSpPr/>
          <p:nvPr/>
        </p:nvSpPr>
        <p:spPr>
          <a:xfrm rot="15604671">
            <a:off x="3183860" y="3431245"/>
            <a:ext cx="239436" cy="137440"/>
          </a:xfrm>
          <a:custGeom>
            <a:avLst/>
            <a:gdLst>
              <a:gd name="connsiteX0" fmla="*/ 239436 w 239436"/>
              <a:gd name="connsiteY0" fmla="*/ 53950 h 137440"/>
              <a:gd name="connsiteX1" fmla="*/ 157258 w 239436"/>
              <a:gd name="connsiteY1" fmla="*/ 79358 h 137440"/>
              <a:gd name="connsiteX2" fmla="*/ 65350 w 239436"/>
              <a:gd name="connsiteY2" fmla="*/ 122714 h 137440"/>
              <a:gd name="connsiteX3" fmla="*/ 43246 w 239436"/>
              <a:gd name="connsiteY3" fmla="*/ 137440 h 137440"/>
              <a:gd name="connsiteX4" fmla="*/ 23282 w 239436"/>
              <a:gd name="connsiteY4" fmla="*/ 93820 h 137440"/>
              <a:gd name="connsiteX5" fmla="*/ 0 w 239436"/>
              <a:gd name="connsiteY5" fmla="*/ 34054 h 137440"/>
              <a:gd name="connsiteX6" fmla="*/ 59756 w 239436"/>
              <a:gd name="connsiteY6" fmla="*/ 0 h 137440"/>
              <a:gd name="connsiteX7" fmla="*/ 65814 w 239436"/>
              <a:gd name="connsiteY7" fmla="*/ 1313 h 137440"/>
              <a:gd name="connsiteX8" fmla="*/ 239436 w 239436"/>
              <a:gd name="connsiteY8" fmla="*/ 53950 h 1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436" h="137440">
                <a:moveTo>
                  <a:pt x="239436" y="53950"/>
                </a:moveTo>
                <a:lnTo>
                  <a:pt x="157258" y="79358"/>
                </a:lnTo>
                <a:cubicBezTo>
                  <a:pt x="125599" y="91606"/>
                  <a:pt x="94915" y="106043"/>
                  <a:pt x="65350" y="122714"/>
                </a:cubicBezTo>
                <a:lnTo>
                  <a:pt x="43246" y="137440"/>
                </a:lnTo>
                <a:lnTo>
                  <a:pt x="23282" y="93820"/>
                </a:lnTo>
                <a:lnTo>
                  <a:pt x="0" y="34054"/>
                </a:lnTo>
                <a:lnTo>
                  <a:pt x="59756" y="0"/>
                </a:lnTo>
                <a:lnTo>
                  <a:pt x="65814" y="1313"/>
                </a:lnTo>
                <a:lnTo>
                  <a:pt x="239436" y="539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5B0FF026-FD4F-4440-A0DE-E5C8E643A768}"/>
              </a:ext>
            </a:extLst>
          </p:cNvPr>
          <p:cNvSpPr/>
          <p:nvPr/>
        </p:nvSpPr>
        <p:spPr>
          <a:xfrm rot="15604671">
            <a:off x="3513917" y="3283824"/>
            <a:ext cx="242435" cy="503485"/>
          </a:xfrm>
          <a:custGeom>
            <a:avLst/>
            <a:gdLst>
              <a:gd name="connsiteX0" fmla="*/ 242435 w 242435"/>
              <a:gd name="connsiteY0" fmla="*/ 216533 h 503485"/>
              <a:gd name="connsiteX1" fmla="*/ 229742 w 242435"/>
              <a:gd name="connsiteY1" fmla="*/ 231985 h 503485"/>
              <a:gd name="connsiteX2" fmla="*/ 134576 w 242435"/>
              <a:gd name="connsiteY2" fmla="*/ 414806 h 503485"/>
              <a:gd name="connsiteX3" fmla="*/ 107952 w 242435"/>
              <a:gd name="connsiteY3" fmla="*/ 503485 h 503485"/>
              <a:gd name="connsiteX4" fmla="*/ 50234 w 242435"/>
              <a:gd name="connsiteY4" fmla="*/ 416718 h 503485"/>
              <a:gd name="connsiteX5" fmla="*/ 0 w 242435"/>
              <a:gd name="connsiteY5" fmla="*/ 332167 h 503485"/>
              <a:gd name="connsiteX6" fmla="*/ 1131 w 242435"/>
              <a:gd name="connsiteY6" fmla="*/ 285394 h 503485"/>
              <a:gd name="connsiteX7" fmla="*/ 14034 w 242435"/>
              <a:gd name="connsiteY7" fmla="*/ 96236 h 503485"/>
              <a:gd name="connsiteX8" fmla="*/ 73846 w 242435"/>
              <a:gd name="connsiteY8" fmla="*/ 42037 h 503485"/>
              <a:gd name="connsiteX9" fmla="*/ 136944 w 242435"/>
              <a:gd name="connsiteY9" fmla="*/ 0 h 503485"/>
              <a:gd name="connsiteX10" fmla="*/ 192848 w 242435"/>
              <a:gd name="connsiteY10" fmla="*/ 122154 h 503485"/>
              <a:gd name="connsiteX11" fmla="*/ 242435 w 242435"/>
              <a:gd name="connsiteY11" fmla="*/ 216533 h 50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35" h="503485">
                <a:moveTo>
                  <a:pt x="242435" y="216533"/>
                </a:moveTo>
                <a:lnTo>
                  <a:pt x="229742" y="231985"/>
                </a:lnTo>
                <a:cubicBezTo>
                  <a:pt x="190512" y="287396"/>
                  <a:pt x="158816" y="348733"/>
                  <a:pt x="134576" y="414806"/>
                </a:cubicBezTo>
                <a:lnTo>
                  <a:pt x="107952" y="503485"/>
                </a:lnTo>
                <a:lnTo>
                  <a:pt x="50234" y="416718"/>
                </a:lnTo>
                <a:lnTo>
                  <a:pt x="0" y="332167"/>
                </a:lnTo>
                <a:lnTo>
                  <a:pt x="1131" y="285394"/>
                </a:lnTo>
                <a:lnTo>
                  <a:pt x="14034" y="96236"/>
                </a:lnTo>
                <a:lnTo>
                  <a:pt x="73846" y="42037"/>
                </a:lnTo>
                <a:lnTo>
                  <a:pt x="136944" y="0"/>
                </a:lnTo>
                <a:lnTo>
                  <a:pt x="192848" y="122154"/>
                </a:lnTo>
                <a:lnTo>
                  <a:pt x="242435" y="21653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4005051-2504-484B-8B18-0D8BD58A9760}"/>
              </a:ext>
            </a:extLst>
          </p:cNvPr>
          <p:cNvSpPr/>
          <p:nvPr/>
        </p:nvSpPr>
        <p:spPr>
          <a:xfrm rot="15604671">
            <a:off x="4172627" y="3403983"/>
            <a:ext cx="89448" cy="220156"/>
          </a:xfrm>
          <a:custGeom>
            <a:avLst/>
            <a:gdLst>
              <a:gd name="connsiteX0" fmla="*/ 89448 w 89448"/>
              <a:gd name="connsiteY0" fmla="*/ 220156 h 220156"/>
              <a:gd name="connsiteX1" fmla="*/ 6337 w 89448"/>
              <a:gd name="connsiteY1" fmla="*/ 179547 h 220156"/>
              <a:gd name="connsiteX2" fmla="*/ 2860 w 89448"/>
              <a:gd name="connsiteY2" fmla="*/ 130662 h 220156"/>
              <a:gd name="connsiteX3" fmla="*/ 0 w 89448"/>
              <a:gd name="connsiteY3" fmla="*/ 0 h 220156"/>
              <a:gd name="connsiteX4" fmla="*/ 79762 w 89448"/>
              <a:gd name="connsiteY4" fmla="*/ 97276 h 220156"/>
              <a:gd name="connsiteX5" fmla="*/ 80629 w 89448"/>
              <a:gd name="connsiteY5" fmla="*/ 139692 h 220156"/>
              <a:gd name="connsiteX6" fmla="*/ 89448 w 89448"/>
              <a:gd name="connsiteY6" fmla="*/ 220156 h 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48" h="220156">
                <a:moveTo>
                  <a:pt x="89448" y="220156"/>
                </a:moveTo>
                <a:lnTo>
                  <a:pt x="6337" y="179547"/>
                </a:lnTo>
                <a:lnTo>
                  <a:pt x="2860" y="130662"/>
                </a:lnTo>
                <a:lnTo>
                  <a:pt x="0" y="0"/>
                </a:lnTo>
                <a:lnTo>
                  <a:pt x="79762" y="97276"/>
                </a:lnTo>
                <a:lnTo>
                  <a:pt x="80629" y="139692"/>
                </a:lnTo>
                <a:lnTo>
                  <a:pt x="89448" y="220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18EB8A0-0C35-47CD-BDA4-0DA5A0B28981}"/>
              </a:ext>
            </a:extLst>
          </p:cNvPr>
          <p:cNvSpPr/>
          <p:nvPr/>
        </p:nvSpPr>
        <p:spPr>
          <a:xfrm rot="15604671">
            <a:off x="4233137" y="3468252"/>
            <a:ext cx="237707" cy="333569"/>
          </a:xfrm>
          <a:custGeom>
            <a:avLst/>
            <a:gdLst>
              <a:gd name="connsiteX0" fmla="*/ 237707 w 237707"/>
              <a:gd name="connsiteY0" fmla="*/ 333569 h 333569"/>
              <a:gd name="connsiteX1" fmla="*/ 41443 w 237707"/>
              <a:gd name="connsiteY1" fmla="*/ 299237 h 333569"/>
              <a:gd name="connsiteX2" fmla="*/ 38494 w 237707"/>
              <a:gd name="connsiteY2" fmla="*/ 288617 h 333569"/>
              <a:gd name="connsiteX3" fmla="*/ 858 w 237707"/>
              <a:gd name="connsiteY3" fmla="*/ 41941 h 333569"/>
              <a:gd name="connsiteX4" fmla="*/ 0 w 237707"/>
              <a:gd name="connsiteY4" fmla="*/ 0 h 333569"/>
              <a:gd name="connsiteX5" fmla="*/ 200476 w 237707"/>
              <a:gd name="connsiteY5" fmla="*/ 113551 h 333569"/>
              <a:gd name="connsiteX6" fmla="*/ 222832 w 237707"/>
              <a:gd name="connsiteY6" fmla="*/ 124475 h 333569"/>
              <a:gd name="connsiteX7" fmla="*/ 237707 w 237707"/>
              <a:gd name="connsiteY7" fmla="*/ 333569 h 33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07" h="333569">
                <a:moveTo>
                  <a:pt x="237707" y="333569"/>
                </a:moveTo>
                <a:lnTo>
                  <a:pt x="41443" y="299237"/>
                </a:lnTo>
                <a:lnTo>
                  <a:pt x="38494" y="288617"/>
                </a:lnTo>
                <a:cubicBezTo>
                  <a:pt x="18701" y="204826"/>
                  <a:pt x="6129" y="122205"/>
                  <a:pt x="858" y="41941"/>
                </a:cubicBezTo>
                <a:lnTo>
                  <a:pt x="0" y="0"/>
                </a:lnTo>
                <a:lnTo>
                  <a:pt x="200476" y="113551"/>
                </a:lnTo>
                <a:lnTo>
                  <a:pt x="222832" y="124475"/>
                </a:lnTo>
                <a:lnTo>
                  <a:pt x="237707" y="33356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A28C43C-4B00-4C01-87C4-14DCA041CBDB}"/>
              </a:ext>
            </a:extLst>
          </p:cNvPr>
          <p:cNvSpPr/>
          <p:nvPr/>
        </p:nvSpPr>
        <p:spPr>
          <a:xfrm rot="15604671">
            <a:off x="3885395" y="3504526"/>
            <a:ext cx="846" cy="923"/>
          </a:xfrm>
          <a:custGeom>
            <a:avLst/>
            <a:gdLst>
              <a:gd name="connsiteX0" fmla="*/ 846 w 846"/>
              <a:gd name="connsiteY0" fmla="*/ 923 h 923"/>
              <a:gd name="connsiteX1" fmla="*/ 0 w 846"/>
              <a:gd name="connsiteY1" fmla="*/ 775 h 923"/>
              <a:gd name="connsiteX2" fmla="*/ 232 w 846"/>
              <a:gd name="connsiteY2" fmla="*/ 0 h 923"/>
              <a:gd name="connsiteX3" fmla="*/ 846 w 846"/>
              <a:gd name="connsiteY3" fmla="*/ 923 h 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" h="923">
                <a:moveTo>
                  <a:pt x="846" y="923"/>
                </a:moveTo>
                <a:lnTo>
                  <a:pt x="0" y="775"/>
                </a:lnTo>
                <a:lnTo>
                  <a:pt x="232" y="0"/>
                </a:lnTo>
                <a:lnTo>
                  <a:pt x="846" y="9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67142F4-FEE6-4373-B1C3-12683ADFD3CB}"/>
              </a:ext>
            </a:extLst>
          </p:cNvPr>
          <p:cNvSpPr/>
          <p:nvPr/>
        </p:nvSpPr>
        <p:spPr>
          <a:xfrm rot="15604671">
            <a:off x="3901493" y="3467662"/>
            <a:ext cx="113551" cy="165439"/>
          </a:xfrm>
          <a:custGeom>
            <a:avLst/>
            <a:gdLst>
              <a:gd name="connsiteX0" fmla="*/ 88159 w 113551"/>
              <a:gd name="connsiteY0" fmla="*/ 165439 h 165439"/>
              <a:gd name="connsiteX1" fmla="*/ 1398 w 113551"/>
              <a:gd name="connsiteY1" fmla="*/ 152449 h 165439"/>
              <a:gd name="connsiteX2" fmla="*/ 0 w 113551"/>
              <a:gd name="connsiteY2" fmla="*/ 88580 h 165439"/>
              <a:gd name="connsiteX3" fmla="*/ 2142 w 113551"/>
              <a:gd name="connsiteY3" fmla="*/ 0 h 165439"/>
              <a:gd name="connsiteX4" fmla="*/ 113551 w 113551"/>
              <a:gd name="connsiteY4" fmla="*/ 19489 h 165439"/>
              <a:gd name="connsiteX5" fmla="*/ 109629 w 113551"/>
              <a:gd name="connsiteY5" fmla="*/ 32549 h 165439"/>
              <a:gd name="connsiteX6" fmla="*/ 89978 w 113551"/>
              <a:gd name="connsiteY6" fmla="*/ 141275 h 165439"/>
              <a:gd name="connsiteX7" fmla="*/ 88159 w 113551"/>
              <a:gd name="connsiteY7" fmla="*/ 165439 h 16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551" h="165439">
                <a:moveTo>
                  <a:pt x="88159" y="165439"/>
                </a:moveTo>
                <a:lnTo>
                  <a:pt x="1398" y="152449"/>
                </a:lnTo>
                <a:lnTo>
                  <a:pt x="0" y="88580"/>
                </a:lnTo>
                <a:lnTo>
                  <a:pt x="2142" y="0"/>
                </a:lnTo>
                <a:lnTo>
                  <a:pt x="113551" y="19489"/>
                </a:lnTo>
                <a:lnTo>
                  <a:pt x="109629" y="32549"/>
                </a:lnTo>
                <a:cubicBezTo>
                  <a:pt x="101228" y="67805"/>
                  <a:pt x="94680" y="104097"/>
                  <a:pt x="89978" y="141275"/>
                </a:cubicBezTo>
                <a:lnTo>
                  <a:pt x="88159" y="1654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ABEFD068-91DF-4385-8E2E-F0D18C676B08}"/>
              </a:ext>
            </a:extLst>
          </p:cNvPr>
          <p:cNvSpPr/>
          <p:nvPr/>
        </p:nvSpPr>
        <p:spPr>
          <a:xfrm rot="15604671">
            <a:off x="4042368" y="3572900"/>
            <a:ext cx="69280" cy="92561"/>
          </a:xfrm>
          <a:custGeom>
            <a:avLst/>
            <a:gdLst>
              <a:gd name="connsiteX0" fmla="*/ 69280 w 69280"/>
              <a:gd name="connsiteY0" fmla="*/ 92561 h 92561"/>
              <a:gd name="connsiteX1" fmla="*/ 61274 w 69280"/>
              <a:gd name="connsiteY1" fmla="*/ 82797 h 92561"/>
              <a:gd name="connsiteX2" fmla="*/ 0 w 69280"/>
              <a:gd name="connsiteY2" fmla="*/ 0 h 92561"/>
              <a:gd name="connsiteX3" fmla="*/ 12546 w 69280"/>
              <a:gd name="connsiteY3" fmla="*/ 2673 h 92561"/>
              <a:gd name="connsiteX4" fmla="*/ 67492 w 69280"/>
              <a:gd name="connsiteY4" fmla="*/ 10901 h 92561"/>
              <a:gd name="connsiteX5" fmla="*/ 69280 w 69280"/>
              <a:gd name="connsiteY5" fmla="*/ 92561 h 9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80" h="92561">
                <a:moveTo>
                  <a:pt x="69280" y="92561"/>
                </a:moveTo>
                <a:lnTo>
                  <a:pt x="61274" y="82797"/>
                </a:lnTo>
                <a:lnTo>
                  <a:pt x="0" y="0"/>
                </a:lnTo>
                <a:lnTo>
                  <a:pt x="12546" y="2673"/>
                </a:lnTo>
                <a:lnTo>
                  <a:pt x="67492" y="10901"/>
                </a:lnTo>
                <a:lnTo>
                  <a:pt x="69280" y="925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6A2D833-4DED-4C35-A4E7-48AB01EBFD72}"/>
              </a:ext>
            </a:extLst>
          </p:cNvPr>
          <p:cNvSpPr/>
          <p:nvPr/>
        </p:nvSpPr>
        <p:spPr>
          <a:xfrm rot="15604671">
            <a:off x="1837858" y="3618971"/>
            <a:ext cx="41891" cy="28418"/>
          </a:xfrm>
          <a:custGeom>
            <a:avLst/>
            <a:gdLst>
              <a:gd name="connsiteX0" fmla="*/ 41891 w 41891"/>
              <a:gd name="connsiteY0" fmla="*/ 14786 h 28418"/>
              <a:gd name="connsiteX1" fmla="*/ 30670 w 41891"/>
              <a:gd name="connsiteY1" fmla="*/ 16832 h 28418"/>
              <a:gd name="connsiteX2" fmla="*/ 0 w 41891"/>
              <a:gd name="connsiteY2" fmla="*/ 28418 h 28418"/>
              <a:gd name="connsiteX3" fmla="*/ 8117 w 41891"/>
              <a:gd name="connsiteY3" fmla="*/ 0 h 28418"/>
              <a:gd name="connsiteX4" fmla="*/ 41891 w 41891"/>
              <a:gd name="connsiteY4" fmla="*/ 14786 h 2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91" h="28418">
                <a:moveTo>
                  <a:pt x="41891" y="14786"/>
                </a:moveTo>
                <a:lnTo>
                  <a:pt x="30670" y="16832"/>
                </a:lnTo>
                <a:lnTo>
                  <a:pt x="0" y="28418"/>
                </a:lnTo>
                <a:lnTo>
                  <a:pt x="8117" y="0"/>
                </a:lnTo>
                <a:lnTo>
                  <a:pt x="41891" y="147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BB7AACE-B050-4E0F-8742-03C203F34CE3}"/>
              </a:ext>
            </a:extLst>
          </p:cNvPr>
          <p:cNvSpPr/>
          <p:nvPr/>
        </p:nvSpPr>
        <p:spPr>
          <a:xfrm rot="15604671">
            <a:off x="3669305" y="3589340"/>
            <a:ext cx="185938" cy="282849"/>
          </a:xfrm>
          <a:custGeom>
            <a:avLst/>
            <a:gdLst>
              <a:gd name="connsiteX0" fmla="*/ 182249 w 185938"/>
              <a:gd name="connsiteY0" fmla="*/ 282849 h 282849"/>
              <a:gd name="connsiteX1" fmla="*/ 0 w 185938"/>
              <a:gd name="connsiteY1" fmla="*/ 250969 h 282849"/>
              <a:gd name="connsiteX2" fmla="*/ 24248 w 185938"/>
              <a:gd name="connsiteY2" fmla="*/ 170205 h 282849"/>
              <a:gd name="connsiteX3" fmla="*/ 66209 w 185938"/>
              <a:gd name="connsiteY3" fmla="*/ 74796 h 282849"/>
              <a:gd name="connsiteX4" fmla="*/ 111735 w 185938"/>
              <a:gd name="connsiteY4" fmla="*/ 0 h 282849"/>
              <a:gd name="connsiteX5" fmla="*/ 136042 w 185938"/>
              <a:gd name="connsiteY5" fmla="*/ 46264 h 282849"/>
              <a:gd name="connsiteX6" fmla="*/ 185938 w 185938"/>
              <a:gd name="connsiteY6" fmla="*/ 130245 h 282849"/>
              <a:gd name="connsiteX7" fmla="*/ 182249 w 185938"/>
              <a:gd name="connsiteY7" fmla="*/ 282849 h 2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938" h="282849">
                <a:moveTo>
                  <a:pt x="182249" y="282849"/>
                </a:moveTo>
                <a:lnTo>
                  <a:pt x="0" y="250969"/>
                </a:lnTo>
                <a:lnTo>
                  <a:pt x="24248" y="170205"/>
                </a:lnTo>
                <a:cubicBezTo>
                  <a:pt x="36368" y="137169"/>
                  <a:pt x="50352" y="105316"/>
                  <a:pt x="66209" y="74796"/>
                </a:cubicBezTo>
                <a:lnTo>
                  <a:pt x="111735" y="0"/>
                </a:lnTo>
                <a:lnTo>
                  <a:pt x="136042" y="46264"/>
                </a:lnTo>
                <a:lnTo>
                  <a:pt x="185938" y="130245"/>
                </a:lnTo>
                <a:lnTo>
                  <a:pt x="182249" y="2828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D2BF46A-0E23-43E6-8F03-45B24F694270}"/>
              </a:ext>
            </a:extLst>
          </p:cNvPr>
          <p:cNvSpPr/>
          <p:nvPr/>
        </p:nvSpPr>
        <p:spPr>
          <a:xfrm rot="15604671">
            <a:off x="3255474" y="3605969"/>
            <a:ext cx="67189" cy="104350"/>
          </a:xfrm>
          <a:custGeom>
            <a:avLst/>
            <a:gdLst>
              <a:gd name="connsiteX0" fmla="*/ 67189 w 67189"/>
              <a:gd name="connsiteY0" fmla="*/ 59057 h 104350"/>
              <a:gd name="connsiteX1" fmla="*/ 51316 w 67189"/>
              <a:gd name="connsiteY1" fmla="*/ 68103 h 104350"/>
              <a:gd name="connsiteX2" fmla="*/ 0 w 67189"/>
              <a:gd name="connsiteY2" fmla="*/ 104350 h 104350"/>
              <a:gd name="connsiteX3" fmla="*/ 11595 w 67189"/>
              <a:gd name="connsiteY3" fmla="*/ 0 h 104350"/>
              <a:gd name="connsiteX4" fmla="*/ 47189 w 67189"/>
              <a:gd name="connsiteY4" fmla="*/ 7715 h 104350"/>
              <a:gd name="connsiteX5" fmla="*/ 67189 w 67189"/>
              <a:gd name="connsiteY5" fmla="*/ 59057 h 1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189" h="104350">
                <a:moveTo>
                  <a:pt x="67189" y="59057"/>
                </a:moveTo>
                <a:lnTo>
                  <a:pt x="51316" y="68103"/>
                </a:lnTo>
                <a:lnTo>
                  <a:pt x="0" y="104350"/>
                </a:lnTo>
                <a:lnTo>
                  <a:pt x="11595" y="0"/>
                </a:lnTo>
                <a:lnTo>
                  <a:pt x="47189" y="7715"/>
                </a:lnTo>
                <a:lnTo>
                  <a:pt x="67189" y="590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C3E84A8-779A-41F6-A48E-A925FF0657C3}"/>
              </a:ext>
            </a:extLst>
          </p:cNvPr>
          <p:cNvSpPr/>
          <p:nvPr/>
        </p:nvSpPr>
        <p:spPr>
          <a:xfrm rot="15604671">
            <a:off x="1761584" y="3689165"/>
            <a:ext cx="145866" cy="46781"/>
          </a:xfrm>
          <a:custGeom>
            <a:avLst/>
            <a:gdLst>
              <a:gd name="connsiteX0" fmla="*/ 145866 w 145866"/>
              <a:gd name="connsiteY0" fmla="*/ 11281 h 46781"/>
              <a:gd name="connsiteX1" fmla="*/ 134650 w 145866"/>
              <a:gd name="connsiteY1" fmla="*/ 44881 h 46781"/>
              <a:gd name="connsiteX2" fmla="*/ 134107 w 145866"/>
              <a:gd name="connsiteY2" fmla="*/ 46781 h 46781"/>
              <a:gd name="connsiteX3" fmla="*/ 131308 w 145866"/>
              <a:gd name="connsiteY3" fmla="*/ 45556 h 46781"/>
              <a:gd name="connsiteX4" fmla="*/ 0 w 145866"/>
              <a:gd name="connsiteY4" fmla="*/ 1039 h 46781"/>
              <a:gd name="connsiteX5" fmla="*/ 46332 w 145866"/>
              <a:gd name="connsiteY5" fmla="*/ 0 h 46781"/>
              <a:gd name="connsiteX6" fmla="*/ 145866 w 145866"/>
              <a:gd name="connsiteY6" fmla="*/ 11281 h 4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6" h="46781">
                <a:moveTo>
                  <a:pt x="145866" y="11281"/>
                </a:moveTo>
                <a:lnTo>
                  <a:pt x="134650" y="44881"/>
                </a:lnTo>
                <a:lnTo>
                  <a:pt x="134107" y="46781"/>
                </a:lnTo>
                <a:lnTo>
                  <a:pt x="131308" y="45556"/>
                </a:lnTo>
                <a:lnTo>
                  <a:pt x="0" y="1039"/>
                </a:lnTo>
                <a:lnTo>
                  <a:pt x="46332" y="0"/>
                </a:lnTo>
                <a:lnTo>
                  <a:pt x="145866" y="112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C6C8A8B5-598C-4310-B044-645B605083F5}"/>
              </a:ext>
            </a:extLst>
          </p:cNvPr>
          <p:cNvSpPr/>
          <p:nvPr/>
        </p:nvSpPr>
        <p:spPr>
          <a:xfrm rot="15604671">
            <a:off x="1867942" y="3661439"/>
            <a:ext cx="266694" cy="206902"/>
          </a:xfrm>
          <a:custGeom>
            <a:avLst/>
            <a:gdLst>
              <a:gd name="connsiteX0" fmla="*/ 266694 w 266694"/>
              <a:gd name="connsiteY0" fmla="*/ 0 h 206902"/>
              <a:gd name="connsiteX1" fmla="*/ 214095 w 266694"/>
              <a:gd name="connsiteY1" fmla="*/ 184134 h 206902"/>
              <a:gd name="connsiteX2" fmla="*/ 61455 w 266694"/>
              <a:gd name="connsiteY2" fmla="*/ 197700 h 206902"/>
              <a:gd name="connsiteX3" fmla="*/ 0 w 266694"/>
              <a:gd name="connsiteY3" fmla="*/ 206902 h 206902"/>
              <a:gd name="connsiteX4" fmla="*/ 39188 w 266694"/>
              <a:gd name="connsiteY4" fmla="*/ 150605 h 206902"/>
              <a:gd name="connsiteX5" fmla="*/ 113281 w 266694"/>
              <a:gd name="connsiteY5" fmla="*/ 79587 h 206902"/>
              <a:gd name="connsiteX6" fmla="*/ 200254 w 266694"/>
              <a:gd name="connsiteY6" fmla="*/ 25098 h 206902"/>
              <a:gd name="connsiteX7" fmla="*/ 266694 w 266694"/>
              <a:gd name="connsiteY7" fmla="*/ 0 h 20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694" h="206902">
                <a:moveTo>
                  <a:pt x="266694" y="0"/>
                </a:moveTo>
                <a:lnTo>
                  <a:pt x="214095" y="184134"/>
                </a:lnTo>
                <a:lnTo>
                  <a:pt x="61455" y="197700"/>
                </a:lnTo>
                <a:lnTo>
                  <a:pt x="0" y="206902"/>
                </a:lnTo>
                <a:lnTo>
                  <a:pt x="39188" y="150605"/>
                </a:lnTo>
                <a:cubicBezTo>
                  <a:pt x="61408" y="124507"/>
                  <a:pt x="86093" y="100772"/>
                  <a:pt x="113281" y="79587"/>
                </a:cubicBezTo>
                <a:cubicBezTo>
                  <a:pt x="140469" y="58401"/>
                  <a:pt x="169517" y="40266"/>
                  <a:pt x="200254" y="25098"/>
                </a:cubicBezTo>
                <a:lnTo>
                  <a:pt x="26669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F23F404-8972-4B41-BEF8-84FED0EFB0FA}"/>
              </a:ext>
            </a:extLst>
          </p:cNvPr>
          <p:cNvSpPr/>
          <p:nvPr/>
        </p:nvSpPr>
        <p:spPr>
          <a:xfrm rot="15604671">
            <a:off x="3897451" y="3662306"/>
            <a:ext cx="141163" cy="165513"/>
          </a:xfrm>
          <a:custGeom>
            <a:avLst/>
            <a:gdLst>
              <a:gd name="connsiteX0" fmla="*/ 141163 w 141163"/>
              <a:gd name="connsiteY0" fmla="*/ 165513 h 165513"/>
              <a:gd name="connsiteX1" fmla="*/ 0 w 141163"/>
              <a:gd name="connsiteY1" fmla="*/ 135426 h 165513"/>
              <a:gd name="connsiteX2" fmla="*/ 969 w 141163"/>
              <a:gd name="connsiteY2" fmla="*/ 122561 h 165513"/>
              <a:gd name="connsiteX3" fmla="*/ 20620 w 141163"/>
              <a:gd name="connsiteY3" fmla="*/ 13835 h 165513"/>
              <a:gd name="connsiteX4" fmla="*/ 24774 w 141163"/>
              <a:gd name="connsiteY4" fmla="*/ 0 h 165513"/>
              <a:gd name="connsiteX5" fmla="*/ 78970 w 141163"/>
              <a:gd name="connsiteY5" fmla="*/ 81473 h 165513"/>
              <a:gd name="connsiteX6" fmla="*/ 141163 w 141163"/>
              <a:gd name="connsiteY6" fmla="*/ 165513 h 1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163" h="165513">
                <a:moveTo>
                  <a:pt x="141163" y="165513"/>
                </a:moveTo>
                <a:lnTo>
                  <a:pt x="0" y="135426"/>
                </a:lnTo>
                <a:lnTo>
                  <a:pt x="969" y="122561"/>
                </a:lnTo>
                <a:cubicBezTo>
                  <a:pt x="5671" y="85383"/>
                  <a:pt x="12219" y="49091"/>
                  <a:pt x="20620" y="13835"/>
                </a:cubicBezTo>
                <a:lnTo>
                  <a:pt x="24774" y="0"/>
                </a:lnTo>
                <a:lnTo>
                  <a:pt x="78970" y="81473"/>
                </a:lnTo>
                <a:lnTo>
                  <a:pt x="141163" y="165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CF3D244-0EB8-4B4C-A0D8-03093E92A4BD}"/>
              </a:ext>
            </a:extLst>
          </p:cNvPr>
          <p:cNvSpPr/>
          <p:nvPr/>
        </p:nvSpPr>
        <p:spPr>
          <a:xfrm rot="15604671">
            <a:off x="3406228" y="3610868"/>
            <a:ext cx="164523" cy="260015"/>
          </a:xfrm>
          <a:custGeom>
            <a:avLst/>
            <a:gdLst>
              <a:gd name="connsiteX0" fmla="*/ 152048 w 164523"/>
              <a:gd name="connsiteY0" fmla="*/ 154329 h 260015"/>
              <a:gd name="connsiteX1" fmla="*/ 135995 w 164523"/>
              <a:gd name="connsiteY1" fmla="*/ 168874 h 260015"/>
              <a:gd name="connsiteX2" fmla="*/ 71490 w 164523"/>
              <a:gd name="connsiteY2" fmla="*/ 247399 h 260015"/>
              <a:gd name="connsiteX3" fmla="*/ 63811 w 164523"/>
              <a:gd name="connsiteY3" fmla="*/ 260015 h 260015"/>
              <a:gd name="connsiteX4" fmla="*/ 4 w 164523"/>
              <a:gd name="connsiteY4" fmla="*/ 138569 h 260015"/>
              <a:gd name="connsiteX5" fmla="*/ 0 w 164523"/>
              <a:gd name="connsiteY5" fmla="*/ 138559 h 260015"/>
              <a:gd name="connsiteX6" fmla="*/ 17314 w 164523"/>
              <a:gd name="connsiteY6" fmla="*/ 119710 h 260015"/>
              <a:gd name="connsiteX7" fmla="*/ 111360 w 164523"/>
              <a:gd name="connsiteY7" fmla="*/ 37550 h 260015"/>
              <a:gd name="connsiteX8" fmla="*/ 164523 w 164523"/>
              <a:gd name="connsiteY8" fmla="*/ 0 h 260015"/>
              <a:gd name="connsiteX9" fmla="*/ 159477 w 164523"/>
              <a:gd name="connsiteY9" fmla="*/ 45407 h 260015"/>
              <a:gd name="connsiteX10" fmla="*/ 152048 w 164523"/>
              <a:gd name="connsiteY10" fmla="*/ 154329 h 26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23" h="260015">
                <a:moveTo>
                  <a:pt x="152048" y="154329"/>
                </a:moveTo>
                <a:lnTo>
                  <a:pt x="135995" y="168874"/>
                </a:lnTo>
                <a:cubicBezTo>
                  <a:pt x="112603" y="193469"/>
                  <a:pt x="91105" y="219693"/>
                  <a:pt x="71490" y="247399"/>
                </a:cubicBezTo>
                <a:lnTo>
                  <a:pt x="63811" y="260015"/>
                </a:lnTo>
                <a:lnTo>
                  <a:pt x="4" y="138569"/>
                </a:lnTo>
                <a:lnTo>
                  <a:pt x="0" y="138559"/>
                </a:lnTo>
                <a:lnTo>
                  <a:pt x="17314" y="119710"/>
                </a:lnTo>
                <a:cubicBezTo>
                  <a:pt x="46827" y="90979"/>
                  <a:pt x="78224" y="63568"/>
                  <a:pt x="111360" y="37550"/>
                </a:cubicBezTo>
                <a:lnTo>
                  <a:pt x="164523" y="0"/>
                </a:lnTo>
                <a:lnTo>
                  <a:pt x="159477" y="45407"/>
                </a:lnTo>
                <a:lnTo>
                  <a:pt x="152048" y="1543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7A852504-B623-4340-A9E5-92501AAEC6C8}"/>
              </a:ext>
            </a:extLst>
          </p:cNvPr>
          <p:cNvSpPr/>
          <p:nvPr/>
        </p:nvSpPr>
        <p:spPr>
          <a:xfrm rot="15604671">
            <a:off x="2545780" y="3376402"/>
            <a:ext cx="331505" cy="1131285"/>
          </a:xfrm>
          <a:custGeom>
            <a:avLst/>
            <a:gdLst>
              <a:gd name="connsiteX0" fmla="*/ 323891 w 331505"/>
              <a:gd name="connsiteY0" fmla="*/ 1131285 h 1131285"/>
              <a:gd name="connsiteX1" fmla="*/ 251932 w 331505"/>
              <a:gd name="connsiteY1" fmla="*/ 1115688 h 1131285"/>
              <a:gd name="connsiteX2" fmla="*/ 55819 w 331505"/>
              <a:gd name="connsiteY2" fmla="*/ 1089470 h 1131285"/>
              <a:gd name="connsiteX3" fmla="*/ 24942 w 331505"/>
              <a:gd name="connsiteY3" fmla="*/ 1087864 h 1131285"/>
              <a:gd name="connsiteX4" fmla="*/ 8519 w 331505"/>
              <a:gd name="connsiteY4" fmla="*/ 1045705 h 1131285"/>
              <a:gd name="connsiteX5" fmla="*/ 0 w 331505"/>
              <a:gd name="connsiteY5" fmla="*/ 1019054 h 1131285"/>
              <a:gd name="connsiteX6" fmla="*/ 13839 w 331505"/>
              <a:gd name="connsiteY6" fmla="*/ 928994 h 1131285"/>
              <a:gd name="connsiteX7" fmla="*/ 229015 w 331505"/>
              <a:gd name="connsiteY7" fmla="*/ 30674 h 1131285"/>
              <a:gd name="connsiteX8" fmla="*/ 234517 w 331505"/>
              <a:gd name="connsiteY8" fmla="*/ 14190 h 1131285"/>
              <a:gd name="connsiteX9" fmla="*/ 329290 w 331505"/>
              <a:gd name="connsiteY9" fmla="*/ 0 h 1131285"/>
              <a:gd name="connsiteX10" fmla="*/ 309172 w 331505"/>
              <a:gd name="connsiteY10" fmla="*/ 28900 h 1131285"/>
              <a:gd name="connsiteX11" fmla="*/ 288695 w 331505"/>
              <a:gd name="connsiteY11" fmla="*/ 928818 h 1131285"/>
              <a:gd name="connsiteX12" fmla="*/ 331505 w 331505"/>
              <a:gd name="connsiteY12" fmla="*/ 1062755 h 1131285"/>
              <a:gd name="connsiteX13" fmla="*/ 323891 w 331505"/>
              <a:gd name="connsiteY13" fmla="*/ 1131285 h 113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1505" h="1131285">
                <a:moveTo>
                  <a:pt x="323891" y="1131285"/>
                </a:moveTo>
                <a:lnTo>
                  <a:pt x="251932" y="1115688"/>
                </a:lnTo>
                <a:cubicBezTo>
                  <a:pt x="186188" y="1104187"/>
                  <a:pt x="120756" y="1095481"/>
                  <a:pt x="55819" y="1089470"/>
                </a:cubicBezTo>
                <a:lnTo>
                  <a:pt x="24942" y="1087864"/>
                </a:lnTo>
                <a:lnTo>
                  <a:pt x="8519" y="1045705"/>
                </a:lnTo>
                <a:lnTo>
                  <a:pt x="0" y="1019054"/>
                </a:lnTo>
                <a:lnTo>
                  <a:pt x="13839" y="928994"/>
                </a:lnTo>
                <a:cubicBezTo>
                  <a:pt x="69160" y="612741"/>
                  <a:pt x="142233" y="311163"/>
                  <a:pt x="229015" y="30674"/>
                </a:cubicBezTo>
                <a:lnTo>
                  <a:pt x="234517" y="14190"/>
                </a:lnTo>
                <a:lnTo>
                  <a:pt x="329290" y="0"/>
                </a:lnTo>
                <a:lnTo>
                  <a:pt x="309172" y="28900"/>
                </a:lnTo>
                <a:cubicBezTo>
                  <a:pt x="187867" y="243373"/>
                  <a:pt x="185444" y="564557"/>
                  <a:pt x="288695" y="928818"/>
                </a:cubicBezTo>
                <a:lnTo>
                  <a:pt x="331505" y="1062755"/>
                </a:lnTo>
                <a:lnTo>
                  <a:pt x="323891" y="11312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A9EC1F1-A600-44D4-8B9D-05766EB6A218}"/>
              </a:ext>
            </a:extLst>
          </p:cNvPr>
          <p:cNvSpPr/>
          <p:nvPr/>
        </p:nvSpPr>
        <p:spPr>
          <a:xfrm rot="15604671">
            <a:off x="4029194" y="3763422"/>
            <a:ext cx="164296" cy="223239"/>
          </a:xfrm>
          <a:custGeom>
            <a:avLst/>
            <a:gdLst>
              <a:gd name="connsiteX0" fmla="*/ 158244 w 164296"/>
              <a:gd name="connsiteY0" fmla="*/ 223239 h 223239"/>
              <a:gd name="connsiteX1" fmla="*/ 135234 w 164296"/>
              <a:gd name="connsiteY1" fmla="*/ 210207 h 223239"/>
              <a:gd name="connsiteX2" fmla="*/ 0 w 164296"/>
              <a:gd name="connsiteY2" fmla="*/ 121925 h 223239"/>
              <a:gd name="connsiteX3" fmla="*/ 2886 w 164296"/>
              <a:gd name="connsiteY3" fmla="*/ 2575 h 223239"/>
              <a:gd name="connsiteX4" fmla="*/ 3061 w 164296"/>
              <a:gd name="connsiteY4" fmla="*/ 0 h 223239"/>
              <a:gd name="connsiteX5" fmla="*/ 10556 w 164296"/>
              <a:gd name="connsiteY5" fmla="*/ 2652 h 223239"/>
              <a:gd name="connsiteX6" fmla="*/ 160455 w 164296"/>
              <a:gd name="connsiteY6" fmla="*/ 44701 h 223239"/>
              <a:gd name="connsiteX7" fmla="*/ 164296 w 164296"/>
              <a:gd name="connsiteY7" fmla="*/ 45519 h 223239"/>
              <a:gd name="connsiteX8" fmla="*/ 156679 w 164296"/>
              <a:gd name="connsiteY8" fmla="*/ 146703 h 223239"/>
              <a:gd name="connsiteX9" fmla="*/ 158244 w 164296"/>
              <a:gd name="connsiteY9" fmla="*/ 223239 h 2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296" h="223239">
                <a:moveTo>
                  <a:pt x="158244" y="223239"/>
                </a:moveTo>
                <a:lnTo>
                  <a:pt x="135234" y="210207"/>
                </a:lnTo>
                <a:lnTo>
                  <a:pt x="0" y="121925"/>
                </a:lnTo>
                <a:lnTo>
                  <a:pt x="2886" y="2575"/>
                </a:lnTo>
                <a:lnTo>
                  <a:pt x="3061" y="0"/>
                </a:lnTo>
                <a:lnTo>
                  <a:pt x="10556" y="2652"/>
                </a:lnTo>
                <a:cubicBezTo>
                  <a:pt x="59151" y="18024"/>
                  <a:pt x="109166" y="32068"/>
                  <a:pt x="160455" y="44701"/>
                </a:cubicBezTo>
                <a:lnTo>
                  <a:pt x="164296" y="45519"/>
                </a:lnTo>
                <a:lnTo>
                  <a:pt x="156679" y="146703"/>
                </a:lnTo>
                <a:lnTo>
                  <a:pt x="158244" y="2232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E398EDB-45AA-41FF-93FF-73737309CD39}"/>
              </a:ext>
            </a:extLst>
          </p:cNvPr>
          <p:cNvSpPr/>
          <p:nvPr/>
        </p:nvSpPr>
        <p:spPr>
          <a:xfrm rot="15604671">
            <a:off x="1759939" y="3836906"/>
            <a:ext cx="140615" cy="43624"/>
          </a:xfrm>
          <a:custGeom>
            <a:avLst/>
            <a:gdLst>
              <a:gd name="connsiteX0" fmla="*/ 140615 w 140615"/>
              <a:gd name="connsiteY0" fmla="*/ 28853 h 43624"/>
              <a:gd name="connsiteX1" fmla="*/ 72637 w 140615"/>
              <a:gd name="connsiteY1" fmla="*/ 30376 h 43624"/>
              <a:gd name="connsiteX2" fmla="*/ 0 w 140615"/>
              <a:gd name="connsiteY2" fmla="*/ 43624 h 43624"/>
              <a:gd name="connsiteX3" fmla="*/ 16832 w 140615"/>
              <a:gd name="connsiteY3" fmla="*/ 0 h 43624"/>
              <a:gd name="connsiteX4" fmla="*/ 139481 w 140615"/>
              <a:gd name="connsiteY4" fmla="*/ 28468 h 43624"/>
              <a:gd name="connsiteX5" fmla="*/ 140615 w 140615"/>
              <a:gd name="connsiteY5" fmla="*/ 28853 h 4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615" h="43624">
                <a:moveTo>
                  <a:pt x="140615" y="28853"/>
                </a:moveTo>
                <a:lnTo>
                  <a:pt x="72637" y="30376"/>
                </a:lnTo>
                <a:lnTo>
                  <a:pt x="0" y="43624"/>
                </a:lnTo>
                <a:lnTo>
                  <a:pt x="16832" y="0"/>
                </a:lnTo>
                <a:lnTo>
                  <a:pt x="139481" y="28468"/>
                </a:lnTo>
                <a:lnTo>
                  <a:pt x="140615" y="288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B9796CC-5E00-44B1-B442-AAFFFAC2F66F}"/>
              </a:ext>
            </a:extLst>
          </p:cNvPr>
          <p:cNvSpPr/>
          <p:nvPr/>
        </p:nvSpPr>
        <p:spPr>
          <a:xfrm rot="15604671">
            <a:off x="3885774" y="3802461"/>
            <a:ext cx="8648" cy="9428"/>
          </a:xfrm>
          <a:custGeom>
            <a:avLst/>
            <a:gdLst>
              <a:gd name="connsiteX0" fmla="*/ 8648 w 8648"/>
              <a:gd name="connsiteY0" fmla="*/ 1513 h 9428"/>
              <a:gd name="connsiteX1" fmla="*/ 6272 w 8648"/>
              <a:gd name="connsiteY1" fmla="*/ 9428 h 9428"/>
              <a:gd name="connsiteX2" fmla="*/ 0 w 8648"/>
              <a:gd name="connsiteY2" fmla="*/ 0 h 9428"/>
              <a:gd name="connsiteX3" fmla="*/ 8648 w 8648"/>
              <a:gd name="connsiteY3" fmla="*/ 1513 h 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8" h="9428">
                <a:moveTo>
                  <a:pt x="8648" y="1513"/>
                </a:moveTo>
                <a:lnTo>
                  <a:pt x="6272" y="9428"/>
                </a:lnTo>
                <a:lnTo>
                  <a:pt x="0" y="0"/>
                </a:lnTo>
                <a:lnTo>
                  <a:pt x="8648" y="1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642B543-BE8E-4179-A366-DFDF9A91E27D}"/>
              </a:ext>
            </a:extLst>
          </p:cNvPr>
          <p:cNvSpPr/>
          <p:nvPr/>
        </p:nvSpPr>
        <p:spPr>
          <a:xfrm rot="15604671">
            <a:off x="3738702" y="3826022"/>
            <a:ext cx="163892" cy="161763"/>
          </a:xfrm>
          <a:custGeom>
            <a:avLst/>
            <a:gdLst>
              <a:gd name="connsiteX0" fmla="*/ 163892 w 163892"/>
              <a:gd name="connsiteY0" fmla="*/ 161763 h 161763"/>
              <a:gd name="connsiteX1" fmla="*/ 0 w 163892"/>
              <a:gd name="connsiteY1" fmla="*/ 133094 h 161763"/>
              <a:gd name="connsiteX2" fmla="*/ 27000 w 163892"/>
              <a:gd name="connsiteY2" fmla="*/ 64184 h 161763"/>
              <a:gd name="connsiteX3" fmla="*/ 62287 w 163892"/>
              <a:gd name="connsiteY3" fmla="*/ 0 h 161763"/>
              <a:gd name="connsiteX4" fmla="*/ 112446 w 163892"/>
              <a:gd name="connsiteY4" fmla="*/ 84424 h 161763"/>
              <a:gd name="connsiteX5" fmla="*/ 163892 w 163892"/>
              <a:gd name="connsiteY5" fmla="*/ 161763 h 16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892" h="161763">
                <a:moveTo>
                  <a:pt x="163892" y="161763"/>
                </a:moveTo>
                <a:lnTo>
                  <a:pt x="0" y="133094"/>
                </a:lnTo>
                <a:lnTo>
                  <a:pt x="27000" y="64184"/>
                </a:lnTo>
                <a:lnTo>
                  <a:pt x="62287" y="0"/>
                </a:lnTo>
                <a:lnTo>
                  <a:pt x="112446" y="84424"/>
                </a:lnTo>
                <a:lnTo>
                  <a:pt x="163892" y="16176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BCE7298-4C39-4BD1-94F2-D721FB66DA7E}"/>
              </a:ext>
            </a:extLst>
          </p:cNvPr>
          <p:cNvSpPr/>
          <p:nvPr/>
        </p:nvSpPr>
        <p:spPr>
          <a:xfrm rot="15604671">
            <a:off x="1577252" y="3584546"/>
            <a:ext cx="1670844" cy="1800278"/>
          </a:xfrm>
          <a:custGeom>
            <a:avLst/>
            <a:gdLst>
              <a:gd name="connsiteX0" fmla="*/ 1670844 w 1670844"/>
              <a:gd name="connsiteY0" fmla="*/ 0 h 1800278"/>
              <a:gd name="connsiteX1" fmla="*/ 1572361 w 1670844"/>
              <a:gd name="connsiteY1" fmla="*/ 222101 h 1800278"/>
              <a:gd name="connsiteX2" fmla="*/ 1498910 w 1670844"/>
              <a:gd name="connsiteY2" fmla="*/ 412471 h 1800278"/>
              <a:gd name="connsiteX3" fmla="*/ 1494137 w 1670844"/>
              <a:gd name="connsiteY3" fmla="*/ 411363 h 1800278"/>
              <a:gd name="connsiteX4" fmla="*/ 968146 w 1670844"/>
              <a:gd name="connsiteY4" fmla="*/ 510714 h 1800278"/>
              <a:gd name="connsiteX5" fmla="*/ 759577 w 1670844"/>
              <a:gd name="connsiteY5" fmla="*/ 875413 h 1800278"/>
              <a:gd name="connsiteX6" fmla="*/ 749995 w 1670844"/>
              <a:gd name="connsiteY6" fmla="*/ 946461 h 1800278"/>
              <a:gd name="connsiteX7" fmla="*/ 676484 w 1670844"/>
              <a:gd name="connsiteY7" fmla="*/ 985365 h 1800278"/>
              <a:gd name="connsiteX8" fmla="*/ 174228 w 1670844"/>
              <a:gd name="connsiteY8" fmla="*/ 1691448 h 1800278"/>
              <a:gd name="connsiteX9" fmla="*/ 183081 w 1670844"/>
              <a:gd name="connsiteY9" fmla="*/ 1793543 h 1800278"/>
              <a:gd name="connsiteX10" fmla="*/ 184846 w 1670844"/>
              <a:gd name="connsiteY10" fmla="*/ 1800278 h 1800278"/>
              <a:gd name="connsiteX11" fmla="*/ 130952 w 1670844"/>
              <a:gd name="connsiteY11" fmla="*/ 1702527 h 1800278"/>
              <a:gd name="connsiteX12" fmla="*/ 43795 w 1670844"/>
              <a:gd name="connsiteY12" fmla="*/ 885500 h 1800278"/>
              <a:gd name="connsiteX13" fmla="*/ 1589062 w 1670844"/>
              <a:gd name="connsiteY13" fmla="*/ 2457 h 1800278"/>
              <a:gd name="connsiteX14" fmla="*/ 1670844 w 1670844"/>
              <a:gd name="connsiteY14" fmla="*/ 0 h 180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0844" h="1800278">
                <a:moveTo>
                  <a:pt x="1670844" y="0"/>
                </a:moveTo>
                <a:lnTo>
                  <a:pt x="1572361" y="222101"/>
                </a:lnTo>
                <a:lnTo>
                  <a:pt x="1498910" y="412471"/>
                </a:lnTo>
                <a:lnTo>
                  <a:pt x="1494137" y="411363"/>
                </a:lnTo>
                <a:cubicBezTo>
                  <a:pt x="1286520" y="375114"/>
                  <a:pt x="1104086" y="404786"/>
                  <a:pt x="968146" y="510714"/>
                </a:cubicBezTo>
                <a:cubicBezTo>
                  <a:pt x="859393" y="595457"/>
                  <a:pt x="790691" y="720981"/>
                  <a:pt x="759577" y="875413"/>
                </a:cubicBezTo>
                <a:lnTo>
                  <a:pt x="749995" y="946461"/>
                </a:lnTo>
                <a:lnTo>
                  <a:pt x="676484" y="985365"/>
                </a:lnTo>
                <a:cubicBezTo>
                  <a:pt x="366165" y="1166068"/>
                  <a:pt x="174228" y="1415706"/>
                  <a:pt x="174228" y="1691448"/>
                </a:cubicBezTo>
                <a:cubicBezTo>
                  <a:pt x="174228" y="1725916"/>
                  <a:pt x="177227" y="1759975"/>
                  <a:pt x="183081" y="1793543"/>
                </a:cubicBezTo>
                <a:lnTo>
                  <a:pt x="184846" y="1800278"/>
                </a:lnTo>
                <a:lnTo>
                  <a:pt x="130952" y="1702527"/>
                </a:lnTo>
                <a:cubicBezTo>
                  <a:pt x="-2096" y="1425668"/>
                  <a:pt x="-38584" y="1145186"/>
                  <a:pt x="43795" y="885500"/>
                </a:cubicBezTo>
                <a:cubicBezTo>
                  <a:pt x="208551" y="366127"/>
                  <a:pt x="809774" y="52857"/>
                  <a:pt x="1589062" y="2457"/>
                </a:cubicBezTo>
                <a:lnTo>
                  <a:pt x="167084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0360D1D-FA2E-4777-9D5B-FF1EB0D4FEEB}"/>
              </a:ext>
            </a:extLst>
          </p:cNvPr>
          <p:cNvSpPr/>
          <p:nvPr/>
        </p:nvSpPr>
        <p:spPr>
          <a:xfrm rot="15604671">
            <a:off x="3385183" y="3682110"/>
            <a:ext cx="210196" cy="497312"/>
          </a:xfrm>
          <a:custGeom>
            <a:avLst/>
            <a:gdLst>
              <a:gd name="connsiteX0" fmla="*/ 210196 w 210196"/>
              <a:gd name="connsiteY0" fmla="*/ 288163 h 497312"/>
              <a:gd name="connsiteX1" fmla="*/ 144771 w 210196"/>
              <a:gd name="connsiteY1" fmla="*/ 359390 h 497312"/>
              <a:gd name="connsiteX2" fmla="*/ 74219 w 210196"/>
              <a:gd name="connsiteY2" fmla="*/ 456933 h 497312"/>
              <a:gd name="connsiteX3" fmla="*/ 52019 w 210196"/>
              <a:gd name="connsiteY3" fmla="*/ 497312 h 497312"/>
              <a:gd name="connsiteX4" fmla="*/ 2048 w 210196"/>
              <a:gd name="connsiteY4" fmla="*/ 413204 h 497312"/>
              <a:gd name="connsiteX5" fmla="*/ 0 w 210196"/>
              <a:gd name="connsiteY5" fmla="*/ 409306 h 497312"/>
              <a:gd name="connsiteX6" fmla="*/ 28107 w 210196"/>
              <a:gd name="connsiteY6" fmla="*/ 156350 h 497312"/>
              <a:gd name="connsiteX7" fmla="*/ 52132 w 210196"/>
              <a:gd name="connsiteY7" fmla="*/ 0 h 497312"/>
              <a:gd name="connsiteX8" fmla="*/ 87365 w 210196"/>
              <a:gd name="connsiteY8" fmla="*/ 1833 h 497312"/>
              <a:gd name="connsiteX9" fmla="*/ 134332 w 210196"/>
              <a:gd name="connsiteY9" fmla="*/ 122399 h 497312"/>
              <a:gd name="connsiteX10" fmla="*/ 210196 w 210196"/>
              <a:gd name="connsiteY10" fmla="*/ 288163 h 4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196" h="497312">
                <a:moveTo>
                  <a:pt x="210196" y="288163"/>
                </a:moveTo>
                <a:lnTo>
                  <a:pt x="144771" y="359390"/>
                </a:lnTo>
                <a:cubicBezTo>
                  <a:pt x="119174" y="390684"/>
                  <a:pt x="95608" y="423223"/>
                  <a:pt x="74219" y="456933"/>
                </a:cubicBezTo>
                <a:lnTo>
                  <a:pt x="52019" y="497312"/>
                </a:lnTo>
                <a:lnTo>
                  <a:pt x="2048" y="413204"/>
                </a:lnTo>
                <a:lnTo>
                  <a:pt x="0" y="409306"/>
                </a:lnTo>
                <a:lnTo>
                  <a:pt x="28107" y="156350"/>
                </a:lnTo>
                <a:lnTo>
                  <a:pt x="52132" y="0"/>
                </a:lnTo>
                <a:lnTo>
                  <a:pt x="87365" y="1833"/>
                </a:lnTo>
                <a:lnTo>
                  <a:pt x="134332" y="122399"/>
                </a:lnTo>
                <a:lnTo>
                  <a:pt x="210196" y="28816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1688509-521F-4685-9632-D9671EEA6140}"/>
              </a:ext>
            </a:extLst>
          </p:cNvPr>
          <p:cNvSpPr/>
          <p:nvPr/>
        </p:nvSpPr>
        <p:spPr>
          <a:xfrm rot="15604671">
            <a:off x="4469625" y="3867705"/>
            <a:ext cx="12302" cy="42808"/>
          </a:xfrm>
          <a:custGeom>
            <a:avLst/>
            <a:gdLst>
              <a:gd name="connsiteX0" fmla="*/ 12302 w 12302"/>
              <a:gd name="connsiteY0" fmla="*/ 42808 h 42808"/>
              <a:gd name="connsiteX1" fmla="*/ 893 w 12302"/>
              <a:gd name="connsiteY1" fmla="*/ 40812 h 42808"/>
              <a:gd name="connsiteX2" fmla="*/ 0 w 12302"/>
              <a:gd name="connsiteY2" fmla="*/ 0 h 42808"/>
              <a:gd name="connsiteX3" fmla="*/ 12302 w 12302"/>
              <a:gd name="connsiteY3" fmla="*/ 42808 h 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2" h="42808">
                <a:moveTo>
                  <a:pt x="12302" y="42808"/>
                </a:moveTo>
                <a:lnTo>
                  <a:pt x="893" y="40812"/>
                </a:lnTo>
                <a:lnTo>
                  <a:pt x="0" y="0"/>
                </a:lnTo>
                <a:lnTo>
                  <a:pt x="12302" y="428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7203BC0-37FC-4917-9435-65493FA70503}"/>
              </a:ext>
            </a:extLst>
          </p:cNvPr>
          <p:cNvSpPr/>
          <p:nvPr/>
        </p:nvSpPr>
        <p:spPr>
          <a:xfrm rot="15604671">
            <a:off x="4268338" y="3774299"/>
            <a:ext cx="39832" cy="346821"/>
          </a:xfrm>
          <a:custGeom>
            <a:avLst/>
            <a:gdLst>
              <a:gd name="connsiteX0" fmla="*/ 39176 w 39832"/>
              <a:gd name="connsiteY0" fmla="*/ 346821 h 346821"/>
              <a:gd name="connsiteX1" fmla="*/ 22492 w 39832"/>
              <a:gd name="connsiteY1" fmla="*/ 288765 h 346821"/>
              <a:gd name="connsiteX2" fmla="*/ 683 w 39832"/>
              <a:gd name="connsiteY2" fmla="*/ 51577 h 346821"/>
              <a:gd name="connsiteX3" fmla="*/ 6176 w 39832"/>
              <a:gd name="connsiteY3" fmla="*/ 0 h 346821"/>
              <a:gd name="connsiteX4" fmla="*/ 39832 w 39832"/>
              <a:gd name="connsiteY4" fmla="*/ 21971 h 346821"/>
              <a:gd name="connsiteX5" fmla="*/ 35756 w 39832"/>
              <a:gd name="connsiteY5" fmla="*/ 190578 h 346821"/>
              <a:gd name="connsiteX6" fmla="*/ 39176 w 39832"/>
              <a:gd name="connsiteY6" fmla="*/ 346821 h 3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32" h="346821">
                <a:moveTo>
                  <a:pt x="39176" y="346821"/>
                </a:moveTo>
                <a:lnTo>
                  <a:pt x="22492" y="288765"/>
                </a:lnTo>
                <a:cubicBezTo>
                  <a:pt x="5141" y="210828"/>
                  <a:pt x="-2428" y="131446"/>
                  <a:pt x="683" y="51577"/>
                </a:cubicBezTo>
                <a:lnTo>
                  <a:pt x="6176" y="0"/>
                </a:lnTo>
                <a:lnTo>
                  <a:pt x="39832" y="21971"/>
                </a:lnTo>
                <a:lnTo>
                  <a:pt x="35756" y="190578"/>
                </a:lnTo>
                <a:lnTo>
                  <a:pt x="39176" y="3468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B69D47D-6FCB-4DCC-B38E-D572CBA73C65}"/>
              </a:ext>
            </a:extLst>
          </p:cNvPr>
          <p:cNvSpPr/>
          <p:nvPr/>
        </p:nvSpPr>
        <p:spPr>
          <a:xfrm rot="15604671">
            <a:off x="1873892" y="3912258"/>
            <a:ext cx="396246" cy="353346"/>
          </a:xfrm>
          <a:custGeom>
            <a:avLst/>
            <a:gdLst>
              <a:gd name="connsiteX0" fmla="*/ 396246 w 396246"/>
              <a:gd name="connsiteY0" fmla="*/ 0 h 353346"/>
              <a:gd name="connsiteX1" fmla="*/ 387085 w 396246"/>
              <a:gd name="connsiteY1" fmla="*/ 23743 h 353346"/>
              <a:gd name="connsiteX2" fmla="*/ 301384 w 396246"/>
              <a:gd name="connsiteY2" fmla="*/ 280481 h 353346"/>
              <a:gd name="connsiteX3" fmla="*/ 293274 w 396246"/>
              <a:gd name="connsiteY3" fmla="*/ 281695 h 353346"/>
              <a:gd name="connsiteX4" fmla="*/ 135725 w 396246"/>
              <a:gd name="connsiteY4" fmla="*/ 315273 h 353346"/>
              <a:gd name="connsiteX5" fmla="*/ 0 w 396246"/>
              <a:gd name="connsiteY5" fmla="*/ 353346 h 353346"/>
              <a:gd name="connsiteX6" fmla="*/ 433 w 396246"/>
              <a:gd name="connsiteY6" fmla="*/ 351778 h 353346"/>
              <a:gd name="connsiteX7" fmla="*/ 178580 w 396246"/>
              <a:gd name="connsiteY7" fmla="*/ 97298 h 353346"/>
              <a:gd name="connsiteX8" fmla="*/ 362662 w 396246"/>
              <a:gd name="connsiteY8" fmla="*/ 6126 h 353346"/>
              <a:gd name="connsiteX9" fmla="*/ 396246 w 396246"/>
              <a:gd name="connsiteY9" fmla="*/ 0 h 35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246" h="353346">
                <a:moveTo>
                  <a:pt x="396246" y="0"/>
                </a:moveTo>
                <a:lnTo>
                  <a:pt x="387085" y="23743"/>
                </a:lnTo>
                <a:lnTo>
                  <a:pt x="301384" y="280481"/>
                </a:lnTo>
                <a:lnTo>
                  <a:pt x="293274" y="281695"/>
                </a:lnTo>
                <a:cubicBezTo>
                  <a:pt x="239578" y="291420"/>
                  <a:pt x="187014" y="302641"/>
                  <a:pt x="135725" y="315273"/>
                </a:cubicBezTo>
                <a:lnTo>
                  <a:pt x="0" y="353346"/>
                </a:lnTo>
                <a:lnTo>
                  <a:pt x="433" y="351778"/>
                </a:lnTo>
                <a:cubicBezTo>
                  <a:pt x="37980" y="247352"/>
                  <a:pt x="97015" y="160855"/>
                  <a:pt x="178580" y="97298"/>
                </a:cubicBezTo>
                <a:cubicBezTo>
                  <a:pt x="232956" y="54927"/>
                  <a:pt x="294771" y="24757"/>
                  <a:pt x="362662" y="6126"/>
                </a:cubicBezTo>
                <a:lnTo>
                  <a:pt x="39624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F04D6FA-70EE-44CF-9D2E-03D8FA8B5EE6}"/>
              </a:ext>
            </a:extLst>
          </p:cNvPr>
          <p:cNvSpPr/>
          <p:nvPr/>
        </p:nvSpPr>
        <p:spPr>
          <a:xfrm rot="15604671">
            <a:off x="3950294" y="3934582"/>
            <a:ext cx="27212" cy="106020"/>
          </a:xfrm>
          <a:custGeom>
            <a:avLst/>
            <a:gdLst>
              <a:gd name="connsiteX0" fmla="*/ 19980 w 27212"/>
              <a:gd name="connsiteY0" fmla="*/ 106020 h 106020"/>
              <a:gd name="connsiteX1" fmla="*/ 0 w 27212"/>
              <a:gd name="connsiteY1" fmla="*/ 98952 h 106020"/>
              <a:gd name="connsiteX2" fmla="*/ 19281 w 27212"/>
              <a:gd name="connsiteY2" fmla="*/ 20242 h 106020"/>
              <a:gd name="connsiteX3" fmla="*/ 27212 w 27212"/>
              <a:gd name="connsiteY3" fmla="*/ 0 h 106020"/>
              <a:gd name="connsiteX4" fmla="*/ 19980 w 27212"/>
              <a:gd name="connsiteY4" fmla="*/ 106020 h 1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12" h="106020">
                <a:moveTo>
                  <a:pt x="19980" y="106020"/>
                </a:moveTo>
                <a:lnTo>
                  <a:pt x="0" y="98952"/>
                </a:lnTo>
                <a:lnTo>
                  <a:pt x="19281" y="20242"/>
                </a:lnTo>
                <a:lnTo>
                  <a:pt x="27212" y="0"/>
                </a:lnTo>
                <a:lnTo>
                  <a:pt x="19980" y="10602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FC85B5-F39F-4562-B0F1-294D660285DB}"/>
              </a:ext>
            </a:extLst>
          </p:cNvPr>
          <p:cNvSpPr/>
          <p:nvPr/>
        </p:nvSpPr>
        <p:spPr>
          <a:xfrm rot="15604671">
            <a:off x="3892858" y="3969476"/>
            <a:ext cx="8613" cy="23213"/>
          </a:xfrm>
          <a:custGeom>
            <a:avLst/>
            <a:gdLst>
              <a:gd name="connsiteX0" fmla="*/ 8613 w 8613"/>
              <a:gd name="connsiteY0" fmla="*/ 1229 h 23213"/>
              <a:gd name="connsiteX1" fmla="*/ 0 w 8613"/>
              <a:gd name="connsiteY1" fmla="*/ 23213 h 23213"/>
              <a:gd name="connsiteX2" fmla="*/ 1584 w 8613"/>
              <a:gd name="connsiteY2" fmla="*/ 0 h 23213"/>
              <a:gd name="connsiteX3" fmla="*/ 8613 w 8613"/>
              <a:gd name="connsiteY3" fmla="*/ 1229 h 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3" h="23213">
                <a:moveTo>
                  <a:pt x="8613" y="1229"/>
                </a:moveTo>
                <a:lnTo>
                  <a:pt x="0" y="23213"/>
                </a:lnTo>
                <a:lnTo>
                  <a:pt x="1584" y="0"/>
                </a:lnTo>
                <a:lnTo>
                  <a:pt x="8613" y="12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C66DB07-0096-4A55-B17B-2D5D431F9D5A}"/>
              </a:ext>
            </a:extLst>
          </p:cNvPr>
          <p:cNvSpPr/>
          <p:nvPr/>
        </p:nvSpPr>
        <p:spPr>
          <a:xfrm rot="15604671">
            <a:off x="3228635" y="4115452"/>
            <a:ext cx="829206" cy="632301"/>
          </a:xfrm>
          <a:custGeom>
            <a:avLst/>
            <a:gdLst>
              <a:gd name="connsiteX0" fmla="*/ 811909 w 829206"/>
              <a:gd name="connsiteY0" fmla="*/ 632301 h 632301"/>
              <a:gd name="connsiteX1" fmla="*/ 450239 w 829206"/>
              <a:gd name="connsiteY1" fmla="*/ 569035 h 632301"/>
              <a:gd name="connsiteX2" fmla="*/ 443573 w 829206"/>
              <a:gd name="connsiteY2" fmla="*/ 607141 h 632301"/>
              <a:gd name="connsiteX3" fmla="*/ 429250 w 829206"/>
              <a:gd name="connsiteY3" fmla="*/ 599560 h 632301"/>
              <a:gd name="connsiteX4" fmla="*/ 363178 w 829206"/>
              <a:gd name="connsiteY4" fmla="*/ 542239 h 632301"/>
              <a:gd name="connsiteX5" fmla="*/ 74463 w 829206"/>
              <a:gd name="connsiteY5" fmla="*/ 226163 h 632301"/>
              <a:gd name="connsiteX6" fmla="*/ 0 w 829206"/>
              <a:gd name="connsiteY6" fmla="*/ 118784 h 632301"/>
              <a:gd name="connsiteX7" fmla="*/ 33242 w 829206"/>
              <a:gd name="connsiteY7" fmla="*/ 106087 h 632301"/>
              <a:gd name="connsiteX8" fmla="*/ 565222 w 829206"/>
              <a:gd name="connsiteY8" fmla="*/ 2039 h 632301"/>
              <a:gd name="connsiteX9" fmla="*/ 635000 w 829206"/>
              <a:gd name="connsiteY9" fmla="*/ 0 h 632301"/>
              <a:gd name="connsiteX10" fmla="*/ 667272 w 829206"/>
              <a:gd name="connsiteY10" fmla="*/ 82844 h 632301"/>
              <a:gd name="connsiteX11" fmla="*/ 743140 w 829206"/>
              <a:gd name="connsiteY11" fmla="*/ 248618 h 632301"/>
              <a:gd name="connsiteX12" fmla="*/ 829206 w 829206"/>
              <a:gd name="connsiteY12" fmla="*/ 412430 h 632301"/>
              <a:gd name="connsiteX13" fmla="*/ 823250 w 829206"/>
              <a:gd name="connsiteY13" fmla="*/ 466029 h 632301"/>
              <a:gd name="connsiteX14" fmla="*/ 811909 w 829206"/>
              <a:gd name="connsiteY14" fmla="*/ 632301 h 6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9206" h="632301">
                <a:moveTo>
                  <a:pt x="811909" y="632301"/>
                </a:moveTo>
                <a:lnTo>
                  <a:pt x="450239" y="569035"/>
                </a:lnTo>
                <a:lnTo>
                  <a:pt x="443573" y="607141"/>
                </a:lnTo>
                <a:lnTo>
                  <a:pt x="429250" y="599560"/>
                </a:lnTo>
                <a:lnTo>
                  <a:pt x="363178" y="542239"/>
                </a:lnTo>
                <a:cubicBezTo>
                  <a:pt x="253869" y="440065"/>
                  <a:pt x="157155" y="334185"/>
                  <a:pt x="74463" y="226163"/>
                </a:cubicBezTo>
                <a:lnTo>
                  <a:pt x="0" y="118784"/>
                </a:lnTo>
                <a:lnTo>
                  <a:pt x="33242" y="106087"/>
                </a:lnTo>
                <a:cubicBezTo>
                  <a:pt x="199569" y="50729"/>
                  <a:pt x="378532" y="15152"/>
                  <a:pt x="565222" y="2039"/>
                </a:cubicBezTo>
                <a:lnTo>
                  <a:pt x="635000" y="0"/>
                </a:lnTo>
                <a:lnTo>
                  <a:pt x="667272" y="82844"/>
                </a:lnTo>
                <a:cubicBezTo>
                  <a:pt x="690494" y="137656"/>
                  <a:pt x="715797" y="192976"/>
                  <a:pt x="743140" y="248618"/>
                </a:cubicBezTo>
                <a:lnTo>
                  <a:pt x="829206" y="412430"/>
                </a:lnTo>
                <a:lnTo>
                  <a:pt x="823250" y="466029"/>
                </a:lnTo>
                <a:lnTo>
                  <a:pt x="811909" y="6323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F406197-3BAA-493D-983A-0DF38AE8F2D3}"/>
              </a:ext>
            </a:extLst>
          </p:cNvPr>
          <p:cNvSpPr/>
          <p:nvPr/>
        </p:nvSpPr>
        <p:spPr>
          <a:xfrm rot="15604671">
            <a:off x="3850829" y="4036970"/>
            <a:ext cx="340276" cy="254347"/>
          </a:xfrm>
          <a:custGeom>
            <a:avLst/>
            <a:gdLst>
              <a:gd name="connsiteX0" fmla="*/ 323539 w 340276"/>
              <a:gd name="connsiteY0" fmla="*/ 254347 h 254347"/>
              <a:gd name="connsiteX1" fmla="*/ 284625 w 340276"/>
              <a:gd name="connsiteY1" fmla="*/ 228944 h 254347"/>
              <a:gd name="connsiteX2" fmla="*/ 93572 w 340276"/>
              <a:gd name="connsiteY2" fmla="*/ 85385 h 254347"/>
              <a:gd name="connsiteX3" fmla="*/ 0 w 340276"/>
              <a:gd name="connsiteY3" fmla="*/ 4207 h 254347"/>
              <a:gd name="connsiteX4" fmla="*/ 736 w 340276"/>
              <a:gd name="connsiteY4" fmla="*/ 0 h 254347"/>
              <a:gd name="connsiteX5" fmla="*/ 94352 w 340276"/>
              <a:gd name="connsiteY5" fmla="*/ 49545 h 254347"/>
              <a:gd name="connsiteX6" fmla="*/ 226364 w 340276"/>
              <a:gd name="connsiteY6" fmla="*/ 107028 h 254347"/>
              <a:gd name="connsiteX7" fmla="*/ 340276 w 340276"/>
              <a:gd name="connsiteY7" fmla="*/ 147325 h 254347"/>
              <a:gd name="connsiteX8" fmla="*/ 330832 w 340276"/>
              <a:gd name="connsiteY8" fmla="*/ 185876 h 254347"/>
              <a:gd name="connsiteX9" fmla="*/ 323539 w 340276"/>
              <a:gd name="connsiteY9" fmla="*/ 254347 h 2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276" h="254347">
                <a:moveTo>
                  <a:pt x="323539" y="254347"/>
                </a:moveTo>
                <a:lnTo>
                  <a:pt x="284625" y="228944"/>
                </a:lnTo>
                <a:cubicBezTo>
                  <a:pt x="218089" y="182342"/>
                  <a:pt x="154345" y="134425"/>
                  <a:pt x="93572" y="85385"/>
                </a:cubicBezTo>
                <a:lnTo>
                  <a:pt x="0" y="4207"/>
                </a:lnTo>
                <a:lnTo>
                  <a:pt x="736" y="0"/>
                </a:lnTo>
                <a:lnTo>
                  <a:pt x="94352" y="49545"/>
                </a:lnTo>
                <a:cubicBezTo>
                  <a:pt x="136698" y="69894"/>
                  <a:pt x="180750" y="89083"/>
                  <a:pt x="226364" y="107028"/>
                </a:cubicBezTo>
                <a:lnTo>
                  <a:pt x="340276" y="147325"/>
                </a:lnTo>
                <a:lnTo>
                  <a:pt x="330832" y="185876"/>
                </a:lnTo>
                <a:lnTo>
                  <a:pt x="323539" y="25434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4D78020-BA59-4408-9189-B25CD680C297}"/>
              </a:ext>
            </a:extLst>
          </p:cNvPr>
          <p:cNvSpPr/>
          <p:nvPr/>
        </p:nvSpPr>
        <p:spPr>
          <a:xfrm rot="15604671">
            <a:off x="2589920" y="3805452"/>
            <a:ext cx="412619" cy="998976"/>
          </a:xfrm>
          <a:custGeom>
            <a:avLst/>
            <a:gdLst>
              <a:gd name="connsiteX0" fmla="*/ 402328 w 412619"/>
              <a:gd name="connsiteY0" fmla="*/ 998976 h 998976"/>
              <a:gd name="connsiteX1" fmla="*/ 275295 w 412619"/>
              <a:gd name="connsiteY1" fmla="*/ 992366 h 998976"/>
              <a:gd name="connsiteX2" fmla="*/ 155990 w 412619"/>
              <a:gd name="connsiteY2" fmla="*/ 995852 h 998976"/>
              <a:gd name="connsiteX3" fmla="*/ 124872 w 412619"/>
              <a:gd name="connsiteY3" fmla="*/ 915971 h 998976"/>
              <a:gd name="connsiteX4" fmla="*/ 3170 w 412619"/>
              <a:gd name="connsiteY4" fmla="*/ 187030 h 998976"/>
              <a:gd name="connsiteX5" fmla="*/ 9915 w 412619"/>
              <a:gd name="connsiteY5" fmla="*/ 137020 h 998976"/>
              <a:gd name="connsiteX6" fmla="*/ 58180 w 412619"/>
              <a:gd name="connsiteY6" fmla="*/ 111477 h 998976"/>
              <a:gd name="connsiteX7" fmla="*/ 331577 w 412619"/>
              <a:gd name="connsiteY7" fmla="*/ 3976 h 998976"/>
              <a:gd name="connsiteX8" fmla="*/ 345752 w 412619"/>
              <a:gd name="connsiteY8" fmla="*/ 0 h 998976"/>
              <a:gd name="connsiteX9" fmla="*/ 315763 w 412619"/>
              <a:gd name="connsiteY9" fmla="*/ 108651 h 998976"/>
              <a:gd name="connsiteX10" fmla="*/ 370456 w 412619"/>
              <a:gd name="connsiteY10" fmla="*/ 800086 h 998976"/>
              <a:gd name="connsiteX11" fmla="*/ 412619 w 412619"/>
              <a:gd name="connsiteY11" fmla="*/ 931999 h 998976"/>
              <a:gd name="connsiteX12" fmla="*/ 402328 w 412619"/>
              <a:gd name="connsiteY12" fmla="*/ 998976 h 99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2619" h="998976">
                <a:moveTo>
                  <a:pt x="402328" y="998976"/>
                </a:moveTo>
                <a:lnTo>
                  <a:pt x="275295" y="992366"/>
                </a:lnTo>
                <a:lnTo>
                  <a:pt x="155990" y="995852"/>
                </a:lnTo>
                <a:lnTo>
                  <a:pt x="124872" y="915971"/>
                </a:lnTo>
                <a:cubicBezTo>
                  <a:pt x="29747" y="647920"/>
                  <a:pt x="-12425" y="397210"/>
                  <a:pt x="3170" y="187030"/>
                </a:cubicBezTo>
                <a:lnTo>
                  <a:pt x="9915" y="137020"/>
                </a:lnTo>
                <a:lnTo>
                  <a:pt x="58180" y="111477"/>
                </a:lnTo>
                <a:cubicBezTo>
                  <a:pt x="142871" y="70777"/>
                  <a:pt x="234387" y="34720"/>
                  <a:pt x="331577" y="3976"/>
                </a:cubicBezTo>
                <a:lnTo>
                  <a:pt x="345752" y="0"/>
                </a:lnTo>
                <a:lnTo>
                  <a:pt x="315763" y="108651"/>
                </a:lnTo>
                <a:cubicBezTo>
                  <a:pt x="276870" y="301691"/>
                  <a:pt x="296705" y="539899"/>
                  <a:pt x="370456" y="800086"/>
                </a:cubicBezTo>
                <a:lnTo>
                  <a:pt x="412619" y="931999"/>
                </a:lnTo>
                <a:lnTo>
                  <a:pt x="402328" y="99897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A7898DD-30E7-4CA6-B3CA-94272CC05364}"/>
              </a:ext>
            </a:extLst>
          </p:cNvPr>
          <p:cNvSpPr/>
          <p:nvPr/>
        </p:nvSpPr>
        <p:spPr>
          <a:xfrm rot="15604671">
            <a:off x="4092224" y="3678758"/>
            <a:ext cx="1488518" cy="2542025"/>
          </a:xfrm>
          <a:custGeom>
            <a:avLst/>
            <a:gdLst>
              <a:gd name="connsiteX0" fmla="*/ 1488518 w 1488518"/>
              <a:gd name="connsiteY0" fmla="*/ 480097 h 2542025"/>
              <a:gd name="connsiteX1" fmla="*/ 1390880 w 1488518"/>
              <a:gd name="connsiteY1" fmla="*/ 1038266 h 2542025"/>
              <a:gd name="connsiteX2" fmla="*/ 978048 w 1488518"/>
              <a:gd name="connsiteY2" fmla="*/ 966051 h 2542025"/>
              <a:gd name="connsiteX3" fmla="*/ 702369 w 1488518"/>
              <a:gd name="connsiteY3" fmla="*/ 2542025 h 2542025"/>
              <a:gd name="connsiteX4" fmla="*/ 637975 w 1488518"/>
              <a:gd name="connsiteY4" fmla="*/ 2495604 h 2542025"/>
              <a:gd name="connsiteX5" fmla="*/ 18705 w 1488518"/>
              <a:gd name="connsiteY5" fmla="*/ 1088327 h 2542025"/>
              <a:gd name="connsiteX6" fmla="*/ 916991 w 1488518"/>
              <a:gd name="connsiteY6" fmla="*/ 36688 h 2542025"/>
              <a:gd name="connsiteX7" fmla="*/ 1013042 w 1488518"/>
              <a:gd name="connsiteY7" fmla="*/ 0 h 2542025"/>
              <a:gd name="connsiteX8" fmla="*/ 1035933 w 1488518"/>
              <a:gd name="connsiteY8" fmla="*/ 51842 h 2542025"/>
              <a:gd name="connsiteX9" fmla="*/ 1461095 w 1488518"/>
              <a:gd name="connsiteY9" fmla="*/ 460987 h 2542025"/>
              <a:gd name="connsiteX10" fmla="*/ 1474931 w 1488518"/>
              <a:gd name="connsiteY10" fmla="*/ 468309 h 2542025"/>
              <a:gd name="connsiteX11" fmla="*/ 1488518 w 1488518"/>
              <a:gd name="connsiteY11" fmla="*/ 480097 h 254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8518" h="2542025">
                <a:moveTo>
                  <a:pt x="1488518" y="480097"/>
                </a:moveTo>
                <a:lnTo>
                  <a:pt x="1390880" y="1038266"/>
                </a:lnTo>
                <a:lnTo>
                  <a:pt x="978048" y="966051"/>
                </a:lnTo>
                <a:lnTo>
                  <a:pt x="702369" y="2542025"/>
                </a:lnTo>
                <a:lnTo>
                  <a:pt x="637975" y="2495604"/>
                </a:lnTo>
                <a:cubicBezTo>
                  <a:pt x="179114" y="2133830"/>
                  <a:pt x="-73072" y="1612988"/>
                  <a:pt x="18705" y="1088327"/>
                </a:cubicBezTo>
                <a:cubicBezTo>
                  <a:pt x="101304" y="616132"/>
                  <a:pt x="444920" y="241425"/>
                  <a:pt x="916991" y="36688"/>
                </a:cubicBezTo>
                <a:lnTo>
                  <a:pt x="1013042" y="0"/>
                </a:lnTo>
                <a:lnTo>
                  <a:pt x="1035933" y="51842"/>
                </a:lnTo>
                <a:cubicBezTo>
                  <a:pt x="1119439" y="208180"/>
                  <a:pt x="1267145" y="348047"/>
                  <a:pt x="1461095" y="460987"/>
                </a:cubicBezTo>
                <a:lnTo>
                  <a:pt x="1474931" y="468309"/>
                </a:lnTo>
                <a:lnTo>
                  <a:pt x="1488518" y="4800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11E72C8-F181-4DD8-926A-7EB8B5150B82}"/>
              </a:ext>
            </a:extLst>
          </p:cNvPr>
          <p:cNvSpPr/>
          <p:nvPr/>
        </p:nvSpPr>
        <p:spPr>
          <a:xfrm rot="15604671">
            <a:off x="3433885" y="4853013"/>
            <a:ext cx="76224" cy="136266"/>
          </a:xfrm>
          <a:custGeom>
            <a:avLst/>
            <a:gdLst>
              <a:gd name="connsiteX0" fmla="*/ 76224 w 76224"/>
              <a:gd name="connsiteY0" fmla="*/ 123799 h 136266"/>
              <a:gd name="connsiteX1" fmla="*/ 43585 w 76224"/>
              <a:gd name="connsiteY1" fmla="*/ 136266 h 136266"/>
              <a:gd name="connsiteX2" fmla="*/ 24221 w 76224"/>
              <a:gd name="connsiteY2" fmla="*/ 92413 h 136266"/>
              <a:gd name="connsiteX3" fmla="*/ 0 w 76224"/>
              <a:gd name="connsiteY3" fmla="*/ 0 h 136266"/>
              <a:gd name="connsiteX4" fmla="*/ 37344 w 76224"/>
              <a:gd name="connsiteY4" fmla="*/ 67734 h 136266"/>
              <a:gd name="connsiteX5" fmla="*/ 76224 w 76224"/>
              <a:gd name="connsiteY5" fmla="*/ 123799 h 13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24" h="136266">
                <a:moveTo>
                  <a:pt x="76224" y="123799"/>
                </a:moveTo>
                <a:lnTo>
                  <a:pt x="43585" y="136266"/>
                </a:lnTo>
                <a:lnTo>
                  <a:pt x="24221" y="92413"/>
                </a:lnTo>
                <a:lnTo>
                  <a:pt x="0" y="0"/>
                </a:lnTo>
                <a:lnTo>
                  <a:pt x="37344" y="67734"/>
                </a:lnTo>
                <a:lnTo>
                  <a:pt x="76224" y="12379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41C23BE0-435C-4350-95D1-4FD84AB5C024}"/>
              </a:ext>
            </a:extLst>
          </p:cNvPr>
          <p:cNvSpPr/>
          <p:nvPr/>
        </p:nvSpPr>
        <p:spPr>
          <a:xfrm rot="15604671">
            <a:off x="3809197" y="871111"/>
            <a:ext cx="254493" cy="554639"/>
          </a:xfrm>
          <a:custGeom>
            <a:avLst/>
            <a:gdLst>
              <a:gd name="connsiteX0" fmla="*/ 252327 w 254493"/>
              <a:gd name="connsiteY0" fmla="*/ 554639 h 554639"/>
              <a:gd name="connsiteX1" fmla="*/ 167356 w 254493"/>
              <a:gd name="connsiteY1" fmla="*/ 525965 h 554639"/>
              <a:gd name="connsiteX2" fmla="*/ 79135 w 254493"/>
              <a:gd name="connsiteY2" fmla="*/ 505875 h 554639"/>
              <a:gd name="connsiteX3" fmla="*/ 58516 w 254493"/>
              <a:gd name="connsiteY3" fmla="*/ 448663 h 554639"/>
              <a:gd name="connsiteX4" fmla="*/ 1931 w 254493"/>
              <a:gd name="connsiteY4" fmla="*/ 321415 h 554639"/>
              <a:gd name="connsiteX5" fmla="*/ 0 w 254493"/>
              <a:gd name="connsiteY5" fmla="*/ 317787 h 554639"/>
              <a:gd name="connsiteX6" fmla="*/ 8955 w 254493"/>
              <a:gd name="connsiteY6" fmla="*/ 294575 h 554639"/>
              <a:gd name="connsiteX7" fmla="*/ 100158 w 254493"/>
              <a:gd name="connsiteY7" fmla="*/ 21354 h 554639"/>
              <a:gd name="connsiteX8" fmla="*/ 106258 w 254493"/>
              <a:gd name="connsiteY8" fmla="*/ 0 h 554639"/>
              <a:gd name="connsiteX9" fmla="*/ 187705 w 254493"/>
              <a:gd name="connsiteY9" fmla="*/ 112252 h 554639"/>
              <a:gd name="connsiteX10" fmla="*/ 220697 w 254493"/>
              <a:gd name="connsiteY10" fmla="*/ 165025 h 554639"/>
              <a:gd name="connsiteX11" fmla="*/ 243322 w 254493"/>
              <a:gd name="connsiteY11" fmla="*/ 300295 h 554639"/>
              <a:gd name="connsiteX12" fmla="*/ 254493 w 254493"/>
              <a:gd name="connsiteY12" fmla="*/ 439694 h 554639"/>
              <a:gd name="connsiteX13" fmla="*/ 252327 w 254493"/>
              <a:gd name="connsiteY13" fmla="*/ 554639 h 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493" h="554639">
                <a:moveTo>
                  <a:pt x="252327" y="554639"/>
                </a:moveTo>
                <a:lnTo>
                  <a:pt x="167356" y="525965"/>
                </a:lnTo>
                <a:lnTo>
                  <a:pt x="79135" y="505875"/>
                </a:lnTo>
                <a:lnTo>
                  <a:pt x="58516" y="448663"/>
                </a:lnTo>
                <a:cubicBezTo>
                  <a:pt x="41437" y="406193"/>
                  <a:pt x="22572" y="363727"/>
                  <a:pt x="1931" y="321415"/>
                </a:cubicBezTo>
                <a:lnTo>
                  <a:pt x="0" y="317787"/>
                </a:lnTo>
                <a:lnTo>
                  <a:pt x="8955" y="294575"/>
                </a:lnTo>
                <a:cubicBezTo>
                  <a:pt x="40780" y="206003"/>
                  <a:pt x="71231" y="114850"/>
                  <a:pt x="100158" y="21354"/>
                </a:cubicBezTo>
                <a:lnTo>
                  <a:pt x="106258" y="0"/>
                </a:lnTo>
                <a:lnTo>
                  <a:pt x="187705" y="112252"/>
                </a:lnTo>
                <a:lnTo>
                  <a:pt x="220697" y="165025"/>
                </a:lnTo>
                <a:lnTo>
                  <a:pt x="243322" y="300295"/>
                </a:lnTo>
                <a:cubicBezTo>
                  <a:pt x="249292" y="348073"/>
                  <a:pt x="253029" y="394602"/>
                  <a:pt x="254493" y="439694"/>
                </a:cubicBezTo>
                <a:lnTo>
                  <a:pt x="252327" y="5546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C70D3998-9174-4526-88A8-00946A0F038C}"/>
              </a:ext>
            </a:extLst>
          </p:cNvPr>
          <p:cNvSpPr/>
          <p:nvPr/>
        </p:nvSpPr>
        <p:spPr>
          <a:xfrm rot="15604671">
            <a:off x="4547142" y="1015524"/>
            <a:ext cx="281462" cy="229426"/>
          </a:xfrm>
          <a:custGeom>
            <a:avLst/>
            <a:gdLst>
              <a:gd name="connsiteX0" fmla="*/ 281462 w 281462"/>
              <a:gd name="connsiteY0" fmla="*/ 0 h 229426"/>
              <a:gd name="connsiteX1" fmla="*/ 226271 w 281462"/>
              <a:gd name="connsiteY1" fmla="*/ 79288 h 229426"/>
              <a:gd name="connsiteX2" fmla="*/ 152177 w 281462"/>
              <a:gd name="connsiteY2" fmla="*/ 150306 h 229426"/>
              <a:gd name="connsiteX3" fmla="*/ 65205 w 281462"/>
              <a:gd name="connsiteY3" fmla="*/ 204795 h 229426"/>
              <a:gd name="connsiteX4" fmla="*/ 0 w 281462"/>
              <a:gd name="connsiteY4" fmla="*/ 229426 h 229426"/>
              <a:gd name="connsiteX5" fmla="*/ 27 w 281462"/>
              <a:gd name="connsiteY5" fmla="*/ 229064 h 229426"/>
              <a:gd name="connsiteX6" fmla="*/ 33096 w 281462"/>
              <a:gd name="connsiteY6" fmla="*/ 210218 h 229426"/>
              <a:gd name="connsiteX7" fmla="*/ 231621 w 281462"/>
              <a:gd name="connsiteY7" fmla="*/ 54261 h 229426"/>
              <a:gd name="connsiteX8" fmla="*/ 281462 w 281462"/>
              <a:gd name="connsiteY8" fmla="*/ 0 h 22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62" h="229426">
                <a:moveTo>
                  <a:pt x="281462" y="0"/>
                </a:moveTo>
                <a:lnTo>
                  <a:pt x="226271" y="79288"/>
                </a:lnTo>
                <a:cubicBezTo>
                  <a:pt x="204050" y="105386"/>
                  <a:pt x="179366" y="129120"/>
                  <a:pt x="152177" y="150306"/>
                </a:cubicBezTo>
                <a:cubicBezTo>
                  <a:pt x="124989" y="171492"/>
                  <a:pt x="95941" y="189627"/>
                  <a:pt x="65205" y="204795"/>
                </a:cubicBezTo>
                <a:lnTo>
                  <a:pt x="0" y="229426"/>
                </a:lnTo>
                <a:lnTo>
                  <a:pt x="27" y="229064"/>
                </a:lnTo>
                <a:lnTo>
                  <a:pt x="33096" y="210218"/>
                </a:lnTo>
                <a:cubicBezTo>
                  <a:pt x="106030" y="163908"/>
                  <a:pt x="172595" y="111723"/>
                  <a:pt x="231621" y="54261"/>
                </a:cubicBezTo>
                <a:lnTo>
                  <a:pt x="28146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4" name="任意多边形: 形状 333">
            <a:extLst>
              <a:ext uri="{FF2B5EF4-FFF2-40B4-BE49-F238E27FC236}">
                <a16:creationId xmlns:a16="http://schemas.microsoft.com/office/drawing/2014/main" id="{E6F66EF6-211D-4DB0-A52B-74496C1AF913}"/>
              </a:ext>
            </a:extLst>
          </p:cNvPr>
          <p:cNvSpPr/>
          <p:nvPr/>
        </p:nvSpPr>
        <p:spPr>
          <a:xfrm rot="15604671">
            <a:off x="4166688" y="1069022"/>
            <a:ext cx="222383" cy="238081"/>
          </a:xfrm>
          <a:custGeom>
            <a:avLst/>
            <a:gdLst>
              <a:gd name="connsiteX0" fmla="*/ 222383 w 222383"/>
              <a:gd name="connsiteY0" fmla="*/ 220138 h 238081"/>
              <a:gd name="connsiteX1" fmla="*/ 62710 w 222383"/>
              <a:gd name="connsiteY1" fmla="*/ 236197 h 238081"/>
              <a:gd name="connsiteX2" fmla="*/ 0 w 222383"/>
              <a:gd name="connsiteY2" fmla="*/ 238081 h 238081"/>
              <a:gd name="connsiteX3" fmla="*/ 21253 w 222383"/>
              <a:gd name="connsiteY3" fmla="*/ 161082 h 238081"/>
              <a:gd name="connsiteX4" fmla="*/ 37580 w 222383"/>
              <a:gd name="connsiteY4" fmla="*/ 40023 h 238081"/>
              <a:gd name="connsiteX5" fmla="*/ 38333 w 222383"/>
              <a:gd name="connsiteY5" fmla="*/ 0 h 238081"/>
              <a:gd name="connsiteX6" fmla="*/ 132226 w 222383"/>
              <a:gd name="connsiteY6" fmla="*/ 11554 h 238081"/>
              <a:gd name="connsiteX7" fmla="*/ 160952 w 222383"/>
              <a:gd name="connsiteY7" fmla="*/ 18096 h 238081"/>
              <a:gd name="connsiteX8" fmla="*/ 186204 w 222383"/>
              <a:gd name="connsiteY8" fmla="*/ 88162 h 238081"/>
              <a:gd name="connsiteX9" fmla="*/ 221300 w 222383"/>
              <a:gd name="connsiteY9" fmla="*/ 214577 h 238081"/>
              <a:gd name="connsiteX10" fmla="*/ 222383 w 222383"/>
              <a:gd name="connsiteY10" fmla="*/ 220138 h 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383" h="238081">
                <a:moveTo>
                  <a:pt x="222383" y="220138"/>
                </a:moveTo>
                <a:lnTo>
                  <a:pt x="62710" y="236197"/>
                </a:lnTo>
                <a:lnTo>
                  <a:pt x="0" y="238081"/>
                </a:lnTo>
                <a:lnTo>
                  <a:pt x="21253" y="161082"/>
                </a:lnTo>
                <a:cubicBezTo>
                  <a:pt x="29031" y="122473"/>
                  <a:pt x="34461" y="82059"/>
                  <a:pt x="37580" y="40023"/>
                </a:cubicBezTo>
                <a:lnTo>
                  <a:pt x="38333" y="0"/>
                </a:lnTo>
                <a:lnTo>
                  <a:pt x="132226" y="11554"/>
                </a:lnTo>
                <a:lnTo>
                  <a:pt x="160952" y="18096"/>
                </a:lnTo>
                <a:lnTo>
                  <a:pt x="186204" y="88162"/>
                </a:lnTo>
                <a:cubicBezTo>
                  <a:pt x="199702" y="130494"/>
                  <a:pt x="211404" y="172681"/>
                  <a:pt x="221300" y="214577"/>
                </a:cubicBezTo>
                <a:lnTo>
                  <a:pt x="222383" y="2201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D4803451-60A7-4DED-971E-136847A9D1A3}"/>
              </a:ext>
            </a:extLst>
          </p:cNvPr>
          <p:cNvSpPr/>
          <p:nvPr/>
        </p:nvSpPr>
        <p:spPr>
          <a:xfrm rot="15604671">
            <a:off x="4819464" y="1255829"/>
            <a:ext cx="91593" cy="65478"/>
          </a:xfrm>
          <a:custGeom>
            <a:avLst/>
            <a:gdLst>
              <a:gd name="connsiteX0" fmla="*/ 91327 w 91593"/>
              <a:gd name="connsiteY0" fmla="*/ 3521 h 65478"/>
              <a:gd name="connsiteX1" fmla="*/ 80129 w 91593"/>
              <a:gd name="connsiteY1" fmla="*/ 65478 h 65478"/>
              <a:gd name="connsiteX2" fmla="*/ 48637 w 91593"/>
              <a:gd name="connsiteY2" fmla="*/ 61909 h 65478"/>
              <a:gd name="connsiteX3" fmla="*/ 0 w 91593"/>
              <a:gd name="connsiteY3" fmla="*/ 50619 h 65478"/>
              <a:gd name="connsiteX4" fmla="*/ 10657 w 91593"/>
              <a:gd name="connsiteY4" fmla="*/ 45779 h 65478"/>
              <a:gd name="connsiteX5" fmla="*/ 89790 w 91593"/>
              <a:gd name="connsiteY5" fmla="*/ 681 h 65478"/>
              <a:gd name="connsiteX6" fmla="*/ 91593 w 91593"/>
              <a:gd name="connsiteY6" fmla="*/ 0 h 65478"/>
              <a:gd name="connsiteX7" fmla="*/ 91327 w 91593"/>
              <a:gd name="connsiteY7" fmla="*/ 3521 h 6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93" h="65478">
                <a:moveTo>
                  <a:pt x="91327" y="3521"/>
                </a:moveTo>
                <a:lnTo>
                  <a:pt x="80129" y="65478"/>
                </a:lnTo>
                <a:lnTo>
                  <a:pt x="48637" y="61909"/>
                </a:lnTo>
                <a:lnTo>
                  <a:pt x="0" y="50619"/>
                </a:lnTo>
                <a:lnTo>
                  <a:pt x="10657" y="45779"/>
                </a:lnTo>
                <a:lnTo>
                  <a:pt x="89790" y="681"/>
                </a:lnTo>
                <a:lnTo>
                  <a:pt x="91593" y="0"/>
                </a:lnTo>
                <a:lnTo>
                  <a:pt x="91327" y="35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43C33CDC-A78C-41AD-8398-04EF2662CD15}"/>
              </a:ext>
            </a:extLst>
          </p:cNvPr>
          <p:cNvSpPr/>
          <p:nvPr/>
        </p:nvSpPr>
        <p:spPr>
          <a:xfrm rot="15604671">
            <a:off x="3968558" y="1184647"/>
            <a:ext cx="62527" cy="227226"/>
          </a:xfrm>
          <a:custGeom>
            <a:avLst/>
            <a:gdLst>
              <a:gd name="connsiteX0" fmla="*/ 62527 w 62527"/>
              <a:gd name="connsiteY0" fmla="*/ 117468 h 227226"/>
              <a:gd name="connsiteX1" fmla="*/ 20178 w 62527"/>
              <a:gd name="connsiteY1" fmla="*/ 227226 h 227226"/>
              <a:gd name="connsiteX2" fmla="*/ 20753 w 62527"/>
              <a:gd name="connsiteY2" fmla="*/ 196696 h 227226"/>
              <a:gd name="connsiteX3" fmla="*/ 9583 w 62527"/>
              <a:gd name="connsiteY3" fmla="*/ 57297 h 227226"/>
              <a:gd name="connsiteX4" fmla="*/ 0 w 62527"/>
              <a:gd name="connsiteY4" fmla="*/ 0 h 227226"/>
              <a:gd name="connsiteX5" fmla="*/ 62527 w 62527"/>
              <a:gd name="connsiteY5" fmla="*/ 117468 h 22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27" h="227226">
                <a:moveTo>
                  <a:pt x="62527" y="117468"/>
                </a:moveTo>
                <a:lnTo>
                  <a:pt x="20178" y="227226"/>
                </a:lnTo>
                <a:lnTo>
                  <a:pt x="20753" y="196696"/>
                </a:lnTo>
                <a:cubicBezTo>
                  <a:pt x="19289" y="151604"/>
                  <a:pt x="15553" y="105075"/>
                  <a:pt x="9583" y="57297"/>
                </a:cubicBezTo>
                <a:lnTo>
                  <a:pt x="0" y="0"/>
                </a:lnTo>
                <a:lnTo>
                  <a:pt x="62527" y="1174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C6352A4F-7774-4E68-8E1A-AA9DEA8B867E}"/>
              </a:ext>
            </a:extLst>
          </p:cNvPr>
          <p:cNvSpPr/>
          <p:nvPr/>
        </p:nvSpPr>
        <p:spPr>
          <a:xfrm rot="15604671">
            <a:off x="4443735" y="1242044"/>
            <a:ext cx="61724" cy="111632"/>
          </a:xfrm>
          <a:custGeom>
            <a:avLst/>
            <a:gdLst>
              <a:gd name="connsiteX0" fmla="*/ 61724 w 61724"/>
              <a:gd name="connsiteY0" fmla="*/ 0 h 111632"/>
              <a:gd name="connsiteX1" fmla="*/ 52555 w 61724"/>
              <a:gd name="connsiteY1" fmla="*/ 33219 h 111632"/>
              <a:gd name="connsiteX2" fmla="*/ 16847 w 61724"/>
              <a:gd name="connsiteY2" fmla="*/ 111632 h 111632"/>
              <a:gd name="connsiteX3" fmla="*/ 11021 w 61724"/>
              <a:gd name="connsiteY3" fmla="*/ 58478 h 111632"/>
              <a:gd name="connsiteX4" fmla="*/ 0 w 61724"/>
              <a:gd name="connsiteY4" fmla="*/ 1854 h 111632"/>
              <a:gd name="connsiteX5" fmla="*/ 61724 w 61724"/>
              <a:gd name="connsiteY5" fmla="*/ 0 h 11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24" h="111632">
                <a:moveTo>
                  <a:pt x="61724" y="0"/>
                </a:moveTo>
                <a:lnTo>
                  <a:pt x="52555" y="33219"/>
                </a:lnTo>
                <a:lnTo>
                  <a:pt x="16847" y="111632"/>
                </a:lnTo>
                <a:lnTo>
                  <a:pt x="11021" y="58478"/>
                </a:lnTo>
                <a:lnTo>
                  <a:pt x="0" y="1854"/>
                </a:lnTo>
                <a:lnTo>
                  <a:pt x="6172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B625E7E0-3C60-4EC3-899B-3A805158F7C7}"/>
              </a:ext>
            </a:extLst>
          </p:cNvPr>
          <p:cNvSpPr/>
          <p:nvPr/>
        </p:nvSpPr>
        <p:spPr>
          <a:xfrm rot="15604671">
            <a:off x="4134108" y="1265249"/>
            <a:ext cx="22238" cy="60234"/>
          </a:xfrm>
          <a:custGeom>
            <a:avLst/>
            <a:gdLst>
              <a:gd name="connsiteX0" fmla="*/ 21103 w 22238"/>
              <a:gd name="connsiteY0" fmla="*/ 60234 h 60234"/>
              <a:gd name="connsiteX1" fmla="*/ 0 w 22238"/>
              <a:gd name="connsiteY1" fmla="*/ 57637 h 60234"/>
              <a:gd name="connsiteX2" fmla="*/ 22238 w 22238"/>
              <a:gd name="connsiteY2" fmla="*/ 0 h 60234"/>
              <a:gd name="connsiteX3" fmla="*/ 21103 w 22238"/>
              <a:gd name="connsiteY3" fmla="*/ 60234 h 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8" h="60234">
                <a:moveTo>
                  <a:pt x="21103" y="60234"/>
                </a:moveTo>
                <a:lnTo>
                  <a:pt x="0" y="57637"/>
                </a:lnTo>
                <a:lnTo>
                  <a:pt x="22238" y="0"/>
                </a:lnTo>
                <a:lnTo>
                  <a:pt x="21103" y="602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1150C4C2-F77A-4646-982C-66A929900742}"/>
              </a:ext>
            </a:extLst>
          </p:cNvPr>
          <p:cNvSpPr/>
          <p:nvPr/>
        </p:nvSpPr>
        <p:spPr>
          <a:xfrm rot="15604671">
            <a:off x="4212895" y="1252114"/>
            <a:ext cx="145014" cy="207254"/>
          </a:xfrm>
          <a:custGeom>
            <a:avLst/>
            <a:gdLst>
              <a:gd name="connsiteX0" fmla="*/ 145014 w 145014"/>
              <a:gd name="connsiteY0" fmla="*/ 3471 h 207254"/>
              <a:gd name="connsiteX1" fmla="*/ 119112 w 145014"/>
              <a:gd name="connsiteY1" fmla="*/ 70602 h 207254"/>
              <a:gd name="connsiteX2" fmla="*/ 58518 w 145014"/>
              <a:gd name="connsiteY2" fmla="*/ 207254 h 207254"/>
              <a:gd name="connsiteX3" fmla="*/ 52818 w 145014"/>
              <a:gd name="connsiteY3" fmla="*/ 177966 h 207254"/>
              <a:gd name="connsiteX4" fmla="*/ 17722 w 145014"/>
              <a:gd name="connsiteY4" fmla="*/ 51551 h 207254"/>
              <a:gd name="connsiteX5" fmla="*/ 0 w 145014"/>
              <a:gd name="connsiteY5" fmla="*/ 2379 h 207254"/>
              <a:gd name="connsiteX6" fmla="*/ 23304 w 145014"/>
              <a:gd name="connsiteY6" fmla="*/ 514 h 207254"/>
              <a:gd name="connsiteX7" fmla="*/ 140966 w 145014"/>
              <a:gd name="connsiteY7" fmla="*/ 2973 h 207254"/>
              <a:gd name="connsiteX8" fmla="*/ 145014 w 145014"/>
              <a:gd name="connsiteY8" fmla="*/ 3471 h 20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4" h="207254">
                <a:moveTo>
                  <a:pt x="145014" y="3471"/>
                </a:moveTo>
                <a:lnTo>
                  <a:pt x="119112" y="70602"/>
                </a:lnTo>
                <a:lnTo>
                  <a:pt x="58518" y="207254"/>
                </a:lnTo>
                <a:lnTo>
                  <a:pt x="52818" y="177966"/>
                </a:lnTo>
                <a:cubicBezTo>
                  <a:pt x="42921" y="136070"/>
                  <a:pt x="31219" y="93883"/>
                  <a:pt x="17722" y="51551"/>
                </a:cubicBezTo>
                <a:lnTo>
                  <a:pt x="0" y="2379"/>
                </a:lnTo>
                <a:lnTo>
                  <a:pt x="23304" y="514"/>
                </a:lnTo>
                <a:cubicBezTo>
                  <a:pt x="62219" y="-644"/>
                  <a:pt x="101478" y="149"/>
                  <a:pt x="140966" y="2973"/>
                </a:cubicBezTo>
                <a:lnTo>
                  <a:pt x="145014" y="34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CA5B10C2-448E-4ED2-B503-E148BD6ECCE4}"/>
              </a:ext>
            </a:extLst>
          </p:cNvPr>
          <p:cNvSpPr/>
          <p:nvPr/>
        </p:nvSpPr>
        <p:spPr>
          <a:xfrm rot="15604671">
            <a:off x="4397677" y="1333424"/>
            <a:ext cx="25057" cy="39502"/>
          </a:xfrm>
          <a:custGeom>
            <a:avLst/>
            <a:gdLst>
              <a:gd name="connsiteX0" fmla="*/ 25057 w 25057"/>
              <a:gd name="connsiteY0" fmla="*/ 38749 h 39502"/>
              <a:gd name="connsiteX1" fmla="*/ 0 w 25057"/>
              <a:gd name="connsiteY1" fmla="*/ 39502 h 39502"/>
              <a:gd name="connsiteX2" fmla="*/ 17515 w 25057"/>
              <a:gd name="connsiteY2" fmla="*/ 0 h 39502"/>
              <a:gd name="connsiteX3" fmla="*/ 25057 w 25057"/>
              <a:gd name="connsiteY3" fmla="*/ 38749 h 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7" h="39502">
                <a:moveTo>
                  <a:pt x="25057" y="38749"/>
                </a:moveTo>
                <a:lnTo>
                  <a:pt x="0" y="39502"/>
                </a:lnTo>
                <a:lnTo>
                  <a:pt x="17515" y="0"/>
                </a:lnTo>
                <a:lnTo>
                  <a:pt x="25057" y="387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901C6FF4-2C27-4B55-936E-304A08DC8994}"/>
              </a:ext>
            </a:extLst>
          </p:cNvPr>
          <p:cNvSpPr/>
          <p:nvPr/>
        </p:nvSpPr>
        <p:spPr>
          <a:xfrm rot="15604671">
            <a:off x="3660200" y="1262647"/>
            <a:ext cx="130763" cy="363395"/>
          </a:xfrm>
          <a:custGeom>
            <a:avLst/>
            <a:gdLst>
              <a:gd name="connsiteX0" fmla="*/ 130763 w 130763"/>
              <a:gd name="connsiteY0" fmla="*/ 363395 h 363395"/>
              <a:gd name="connsiteX1" fmla="*/ 127978 w 130763"/>
              <a:gd name="connsiteY1" fmla="*/ 358164 h 363395"/>
              <a:gd name="connsiteX2" fmla="*/ 50137 w 130763"/>
              <a:gd name="connsiteY2" fmla="*/ 233650 h 363395"/>
              <a:gd name="connsiteX3" fmla="*/ 0 w 130763"/>
              <a:gd name="connsiteY3" fmla="*/ 164551 h 363395"/>
              <a:gd name="connsiteX4" fmla="*/ 39517 w 130763"/>
              <a:gd name="connsiteY4" fmla="*/ 0 h 363395"/>
              <a:gd name="connsiteX5" fmla="*/ 78033 w 130763"/>
              <a:gd name="connsiteY5" fmla="*/ 120502 h 363395"/>
              <a:gd name="connsiteX6" fmla="*/ 115775 w 130763"/>
              <a:gd name="connsiteY6" fmla="*/ 273791 h 363395"/>
              <a:gd name="connsiteX7" fmla="*/ 130763 w 130763"/>
              <a:gd name="connsiteY7" fmla="*/ 363395 h 36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763" h="363395">
                <a:moveTo>
                  <a:pt x="130763" y="363395"/>
                </a:moveTo>
                <a:lnTo>
                  <a:pt x="127978" y="358164"/>
                </a:lnTo>
                <a:cubicBezTo>
                  <a:pt x="103794" y="316308"/>
                  <a:pt x="77844" y="274754"/>
                  <a:pt x="50137" y="233650"/>
                </a:cubicBezTo>
                <a:lnTo>
                  <a:pt x="0" y="164551"/>
                </a:lnTo>
                <a:lnTo>
                  <a:pt x="39517" y="0"/>
                </a:lnTo>
                <a:lnTo>
                  <a:pt x="78033" y="120502"/>
                </a:lnTo>
                <a:cubicBezTo>
                  <a:pt x="92783" y="172539"/>
                  <a:pt x="105377" y="223697"/>
                  <a:pt x="115775" y="273791"/>
                </a:cubicBezTo>
                <a:lnTo>
                  <a:pt x="130763" y="3633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1E4376C7-D46D-4B4C-AF6B-3DF7322463D2}"/>
              </a:ext>
            </a:extLst>
          </p:cNvPr>
          <p:cNvSpPr/>
          <p:nvPr/>
        </p:nvSpPr>
        <p:spPr>
          <a:xfrm rot="15604671">
            <a:off x="4497127" y="1282296"/>
            <a:ext cx="288300" cy="379029"/>
          </a:xfrm>
          <a:custGeom>
            <a:avLst/>
            <a:gdLst>
              <a:gd name="connsiteX0" fmla="*/ 288300 w 288300"/>
              <a:gd name="connsiteY0" fmla="*/ 2093 h 379029"/>
              <a:gd name="connsiteX1" fmla="*/ 259622 w 288300"/>
              <a:gd name="connsiteY1" fmla="*/ 66768 h 379029"/>
              <a:gd name="connsiteX2" fmla="*/ 146388 w 288300"/>
              <a:gd name="connsiteY2" fmla="*/ 289263 h 379029"/>
              <a:gd name="connsiteX3" fmla="*/ 124316 w 288300"/>
              <a:gd name="connsiteY3" fmla="*/ 326936 h 379029"/>
              <a:gd name="connsiteX4" fmla="*/ 100792 w 288300"/>
              <a:gd name="connsiteY4" fmla="*/ 341674 h 379029"/>
              <a:gd name="connsiteX5" fmla="*/ 3683 w 288300"/>
              <a:gd name="connsiteY5" fmla="*/ 378357 h 379029"/>
              <a:gd name="connsiteX6" fmla="*/ 0 w 288300"/>
              <a:gd name="connsiteY6" fmla="*/ 379029 h 379029"/>
              <a:gd name="connsiteX7" fmla="*/ 66302 w 288300"/>
              <a:gd name="connsiteY7" fmla="*/ 0 h 379029"/>
              <a:gd name="connsiteX8" fmla="*/ 198921 w 288300"/>
              <a:gd name="connsiteY8" fmla="*/ 4778 h 379029"/>
              <a:gd name="connsiteX9" fmla="*/ 288300 w 288300"/>
              <a:gd name="connsiteY9" fmla="*/ 2093 h 3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300" h="379029">
                <a:moveTo>
                  <a:pt x="288300" y="2093"/>
                </a:moveTo>
                <a:lnTo>
                  <a:pt x="259622" y="66768"/>
                </a:lnTo>
                <a:cubicBezTo>
                  <a:pt x="222902" y="144068"/>
                  <a:pt x="185107" y="218312"/>
                  <a:pt x="146388" y="289263"/>
                </a:cubicBezTo>
                <a:lnTo>
                  <a:pt x="124316" y="326936"/>
                </a:lnTo>
                <a:lnTo>
                  <a:pt x="100792" y="341674"/>
                </a:lnTo>
                <a:cubicBezTo>
                  <a:pt x="70055" y="356842"/>
                  <a:pt x="37628" y="369042"/>
                  <a:pt x="3683" y="378357"/>
                </a:cubicBezTo>
                <a:lnTo>
                  <a:pt x="0" y="379029"/>
                </a:lnTo>
                <a:lnTo>
                  <a:pt x="66302" y="0"/>
                </a:lnTo>
                <a:lnTo>
                  <a:pt x="198921" y="4778"/>
                </a:lnTo>
                <a:lnTo>
                  <a:pt x="288300" y="20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3502FB21-455D-4726-98BA-E1BA62DC0E5A}"/>
              </a:ext>
            </a:extLst>
          </p:cNvPr>
          <p:cNvSpPr/>
          <p:nvPr/>
        </p:nvSpPr>
        <p:spPr>
          <a:xfrm rot="15604671">
            <a:off x="4062430" y="1429535"/>
            <a:ext cx="136023" cy="191933"/>
          </a:xfrm>
          <a:custGeom>
            <a:avLst/>
            <a:gdLst>
              <a:gd name="connsiteX0" fmla="*/ 136023 w 136023"/>
              <a:gd name="connsiteY0" fmla="*/ 176614 h 191933"/>
              <a:gd name="connsiteX1" fmla="*/ 43726 w 136023"/>
              <a:gd name="connsiteY1" fmla="*/ 183999 h 191933"/>
              <a:gd name="connsiteX2" fmla="*/ 0 w 136023"/>
              <a:gd name="connsiteY2" fmla="*/ 191933 h 191933"/>
              <a:gd name="connsiteX3" fmla="*/ 64069 w 136023"/>
              <a:gd name="connsiteY3" fmla="*/ 0 h 191933"/>
              <a:gd name="connsiteX4" fmla="*/ 107874 w 136023"/>
              <a:gd name="connsiteY4" fmla="*/ 98508 h 191933"/>
              <a:gd name="connsiteX5" fmla="*/ 136023 w 136023"/>
              <a:gd name="connsiteY5" fmla="*/ 176614 h 19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023" h="191933">
                <a:moveTo>
                  <a:pt x="136023" y="176614"/>
                </a:moveTo>
                <a:lnTo>
                  <a:pt x="43726" y="183999"/>
                </a:lnTo>
                <a:lnTo>
                  <a:pt x="0" y="191933"/>
                </a:lnTo>
                <a:lnTo>
                  <a:pt x="64069" y="0"/>
                </a:lnTo>
                <a:lnTo>
                  <a:pt x="107874" y="98508"/>
                </a:lnTo>
                <a:lnTo>
                  <a:pt x="136023" y="1766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89451BA8-4CB3-49E5-905B-22D6E50A9942}"/>
              </a:ext>
            </a:extLst>
          </p:cNvPr>
          <p:cNvSpPr/>
          <p:nvPr/>
        </p:nvSpPr>
        <p:spPr>
          <a:xfrm rot="15604671">
            <a:off x="4838730" y="1513490"/>
            <a:ext cx="81286" cy="57146"/>
          </a:xfrm>
          <a:custGeom>
            <a:avLst/>
            <a:gdLst>
              <a:gd name="connsiteX0" fmla="*/ 81286 w 81286"/>
              <a:gd name="connsiteY0" fmla="*/ 28479 h 57146"/>
              <a:gd name="connsiteX1" fmla="*/ 64491 w 81286"/>
              <a:gd name="connsiteY1" fmla="*/ 57146 h 57146"/>
              <a:gd name="connsiteX2" fmla="*/ 30487 w 81286"/>
              <a:gd name="connsiteY2" fmla="*/ 53293 h 57146"/>
              <a:gd name="connsiteX3" fmla="*/ 0 w 81286"/>
              <a:gd name="connsiteY3" fmla="*/ 34078 h 57146"/>
              <a:gd name="connsiteX4" fmla="*/ 5961 w 81286"/>
              <a:gd name="connsiteY4" fmla="*/ 0 h 57146"/>
              <a:gd name="connsiteX5" fmla="*/ 35755 w 81286"/>
              <a:gd name="connsiteY5" fmla="*/ 13043 h 57146"/>
              <a:gd name="connsiteX6" fmla="*/ 81286 w 81286"/>
              <a:gd name="connsiteY6" fmla="*/ 28479 h 5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86" h="57146">
                <a:moveTo>
                  <a:pt x="81286" y="28479"/>
                </a:moveTo>
                <a:lnTo>
                  <a:pt x="64491" y="57146"/>
                </a:lnTo>
                <a:lnTo>
                  <a:pt x="30487" y="53293"/>
                </a:lnTo>
                <a:lnTo>
                  <a:pt x="0" y="34078"/>
                </a:lnTo>
                <a:lnTo>
                  <a:pt x="5961" y="0"/>
                </a:lnTo>
                <a:lnTo>
                  <a:pt x="35755" y="13043"/>
                </a:lnTo>
                <a:lnTo>
                  <a:pt x="81286" y="284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3145DEB6-0929-43E6-BD38-DF03AB3E4C57}"/>
              </a:ext>
            </a:extLst>
          </p:cNvPr>
          <p:cNvSpPr/>
          <p:nvPr/>
        </p:nvSpPr>
        <p:spPr>
          <a:xfrm rot="15604671">
            <a:off x="3486964" y="1422904"/>
            <a:ext cx="491488" cy="672086"/>
          </a:xfrm>
          <a:custGeom>
            <a:avLst/>
            <a:gdLst>
              <a:gd name="connsiteX0" fmla="*/ 491488 w 491488"/>
              <a:gd name="connsiteY0" fmla="*/ 366085 h 672086"/>
              <a:gd name="connsiteX1" fmla="*/ 491370 w 491488"/>
              <a:gd name="connsiteY1" fmla="*/ 366577 h 672086"/>
              <a:gd name="connsiteX2" fmla="*/ 409307 w 491488"/>
              <a:gd name="connsiteY2" fmla="*/ 653858 h 672086"/>
              <a:gd name="connsiteX3" fmla="*/ 403223 w 491488"/>
              <a:gd name="connsiteY3" fmla="*/ 672086 h 672086"/>
              <a:gd name="connsiteX4" fmla="*/ 390442 w 491488"/>
              <a:gd name="connsiteY4" fmla="*/ 643346 h 672086"/>
              <a:gd name="connsiteX5" fmla="*/ 376927 w 491488"/>
              <a:gd name="connsiteY5" fmla="*/ 617956 h 672086"/>
              <a:gd name="connsiteX6" fmla="*/ 394434 w 491488"/>
              <a:gd name="connsiteY6" fmla="*/ 517876 h 672086"/>
              <a:gd name="connsiteX7" fmla="*/ 315054 w 491488"/>
              <a:gd name="connsiteY7" fmla="*/ 503990 h 672086"/>
              <a:gd name="connsiteX8" fmla="*/ 245359 w 491488"/>
              <a:gd name="connsiteY8" fmla="*/ 392505 h 672086"/>
              <a:gd name="connsiteX9" fmla="*/ 156978 w 491488"/>
              <a:gd name="connsiteY9" fmla="*/ 270696 h 672086"/>
              <a:gd name="connsiteX10" fmla="*/ 60464 w 491488"/>
              <a:gd name="connsiteY10" fmla="*/ 155225 h 672086"/>
              <a:gd name="connsiteX11" fmla="*/ 0 w 491488"/>
              <a:gd name="connsiteY11" fmla="*/ 92264 h 672086"/>
              <a:gd name="connsiteX12" fmla="*/ 54400 w 491488"/>
              <a:gd name="connsiteY12" fmla="*/ 63474 h 672086"/>
              <a:gd name="connsiteX13" fmla="*/ 153469 w 491488"/>
              <a:gd name="connsiteY13" fmla="*/ 0 h 672086"/>
              <a:gd name="connsiteX14" fmla="*/ 255018 w 491488"/>
              <a:gd name="connsiteY14" fmla="*/ 91992 h 672086"/>
              <a:gd name="connsiteX15" fmla="*/ 453244 w 491488"/>
              <a:gd name="connsiteY15" fmla="*/ 313375 h 672086"/>
              <a:gd name="connsiteX16" fmla="*/ 491488 w 491488"/>
              <a:gd name="connsiteY16" fmla="*/ 366085 h 6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1488" h="672086">
                <a:moveTo>
                  <a:pt x="491488" y="366085"/>
                </a:moveTo>
                <a:lnTo>
                  <a:pt x="491370" y="366577"/>
                </a:lnTo>
                <a:cubicBezTo>
                  <a:pt x="465639" y="464522"/>
                  <a:pt x="438235" y="560362"/>
                  <a:pt x="409307" y="653858"/>
                </a:cubicBezTo>
                <a:lnTo>
                  <a:pt x="403223" y="672086"/>
                </a:lnTo>
                <a:lnTo>
                  <a:pt x="390442" y="643346"/>
                </a:lnTo>
                <a:lnTo>
                  <a:pt x="376927" y="617956"/>
                </a:lnTo>
                <a:lnTo>
                  <a:pt x="394434" y="517876"/>
                </a:lnTo>
                <a:lnTo>
                  <a:pt x="315054" y="503990"/>
                </a:lnTo>
                <a:lnTo>
                  <a:pt x="245359" y="392505"/>
                </a:lnTo>
                <a:cubicBezTo>
                  <a:pt x="217651" y="351402"/>
                  <a:pt x="188188" y="310750"/>
                  <a:pt x="156978" y="270696"/>
                </a:cubicBezTo>
                <a:cubicBezTo>
                  <a:pt x="125767" y="230643"/>
                  <a:pt x="93549" y="192137"/>
                  <a:pt x="60464" y="155225"/>
                </a:cubicBezTo>
                <a:lnTo>
                  <a:pt x="0" y="92264"/>
                </a:lnTo>
                <a:lnTo>
                  <a:pt x="54400" y="63474"/>
                </a:lnTo>
                <a:lnTo>
                  <a:pt x="153469" y="0"/>
                </a:lnTo>
                <a:lnTo>
                  <a:pt x="255018" y="91992"/>
                </a:lnTo>
                <a:cubicBezTo>
                  <a:pt x="324370" y="159352"/>
                  <a:pt x="390823" y="233269"/>
                  <a:pt x="453244" y="313375"/>
                </a:cubicBezTo>
                <a:lnTo>
                  <a:pt x="491488" y="3660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14202F5D-44AA-4D50-AE87-9B570DA258BA}"/>
              </a:ext>
            </a:extLst>
          </p:cNvPr>
          <p:cNvSpPr/>
          <p:nvPr/>
        </p:nvSpPr>
        <p:spPr>
          <a:xfrm rot="15604671">
            <a:off x="4927745" y="1486023"/>
            <a:ext cx="82670" cy="131474"/>
          </a:xfrm>
          <a:custGeom>
            <a:avLst/>
            <a:gdLst>
              <a:gd name="connsiteX0" fmla="*/ 82670 w 82670"/>
              <a:gd name="connsiteY0" fmla="*/ 20453 h 131474"/>
              <a:gd name="connsiteX1" fmla="*/ 60030 w 82670"/>
              <a:gd name="connsiteY1" fmla="*/ 59096 h 131474"/>
              <a:gd name="connsiteX2" fmla="*/ 13158 w 82670"/>
              <a:gd name="connsiteY2" fmla="*/ 128040 h 131474"/>
              <a:gd name="connsiteX3" fmla="*/ 0 w 82670"/>
              <a:gd name="connsiteY3" fmla="*/ 131474 h 131474"/>
              <a:gd name="connsiteX4" fmla="*/ 22998 w 82670"/>
              <a:gd name="connsiteY4" fmla="*/ 0 h 131474"/>
              <a:gd name="connsiteX5" fmla="*/ 56188 w 82670"/>
              <a:gd name="connsiteY5" fmla="*/ 3762 h 131474"/>
              <a:gd name="connsiteX6" fmla="*/ 82670 w 82670"/>
              <a:gd name="connsiteY6" fmla="*/ 20453 h 1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70" h="131474">
                <a:moveTo>
                  <a:pt x="82670" y="20453"/>
                </a:moveTo>
                <a:lnTo>
                  <a:pt x="60030" y="59096"/>
                </a:lnTo>
                <a:lnTo>
                  <a:pt x="13158" y="128040"/>
                </a:lnTo>
                <a:lnTo>
                  <a:pt x="0" y="131474"/>
                </a:lnTo>
                <a:lnTo>
                  <a:pt x="22998" y="0"/>
                </a:lnTo>
                <a:lnTo>
                  <a:pt x="56188" y="3762"/>
                </a:lnTo>
                <a:lnTo>
                  <a:pt x="82670" y="2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FC9DF427-23A2-47F6-8CB6-C18FBE1BA185}"/>
              </a:ext>
            </a:extLst>
          </p:cNvPr>
          <p:cNvSpPr/>
          <p:nvPr/>
        </p:nvSpPr>
        <p:spPr>
          <a:xfrm rot="15604671">
            <a:off x="4248446" y="1561970"/>
            <a:ext cx="11072" cy="33170"/>
          </a:xfrm>
          <a:custGeom>
            <a:avLst/>
            <a:gdLst>
              <a:gd name="connsiteX0" fmla="*/ 11072 w 11072"/>
              <a:gd name="connsiteY0" fmla="*/ 0 h 33170"/>
              <a:gd name="connsiteX1" fmla="*/ 0 w 11072"/>
              <a:gd name="connsiteY1" fmla="*/ 33170 h 33170"/>
              <a:gd name="connsiteX2" fmla="*/ 5629 w 11072"/>
              <a:gd name="connsiteY2" fmla="*/ 988 h 33170"/>
              <a:gd name="connsiteX3" fmla="*/ 11072 w 11072"/>
              <a:gd name="connsiteY3" fmla="*/ 0 h 3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" h="33170">
                <a:moveTo>
                  <a:pt x="11072" y="0"/>
                </a:moveTo>
                <a:lnTo>
                  <a:pt x="0" y="33170"/>
                </a:lnTo>
                <a:lnTo>
                  <a:pt x="5629" y="988"/>
                </a:lnTo>
                <a:lnTo>
                  <a:pt x="1107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08D4F5B0-B60F-4FBA-B483-D8C7E61256E1}"/>
              </a:ext>
            </a:extLst>
          </p:cNvPr>
          <p:cNvSpPr/>
          <p:nvPr/>
        </p:nvSpPr>
        <p:spPr>
          <a:xfrm rot="15604671">
            <a:off x="3822722" y="1572690"/>
            <a:ext cx="581829" cy="563558"/>
          </a:xfrm>
          <a:custGeom>
            <a:avLst/>
            <a:gdLst>
              <a:gd name="connsiteX0" fmla="*/ 581829 w 581829"/>
              <a:gd name="connsiteY0" fmla="*/ 204920 h 563558"/>
              <a:gd name="connsiteX1" fmla="*/ 538613 w 581829"/>
              <a:gd name="connsiteY1" fmla="*/ 451971 h 563558"/>
              <a:gd name="connsiteX2" fmla="*/ 474927 w 581829"/>
              <a:gd name="connsiteY2" fmla="*/ 463527 h 563558"/>
              <a:gd name="connsiteX3" fmla="*/ 260178 w 581829"/>
              <a:gd name="connsiteY3" fmla="*/ 536233 h 563558"/>
              <a:gd name="connsiteX4" fmla="*/ 206595 w 581829"/>
              <a:gd name="connsiteY4" fmla="*/ 563558 h 563558"/>
              <a:gd name="connsiteX5" fmla="*/ 194548 w 581829"/>
              <a:gd name="connsiteY5" fmla="*/ 477154 h 563558"/>
              <a:gd name="connsiteX6" fmla="*/ 24485 w 581829"/>
              <a:gd name="connsiteY6" fmla="*/ 37394 h 563558"/>
              <a:gd name="connsiteX7" fmla="*/ 0 w 581829"/>
              <a:gd name="connsiteY7" fmla="*/ 0 h 563558"/>
              <a:gd name="connsiteX8" fmla="*/ 519956 w 581829"/>
              <a:gd name="connsiteY8" fmla="*/ 90954 h 563558"/>
              <a:gd name="connsiteX9" fmla="*/ 528102 w 581829"/>
              <a:gd name="connsiteY9" fmla="*/ 103983 h 563558"/>
              <a:gd name="connsiteX10" fmla="*/ 581829 w 581829"/>
              <a:gd name="connsiteY10" fmla="*/ 204920 h 5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1829" h="563558">
                <a:moveTo>
                  <a:pt x="581829" y="204920"/>
                </a:moveTo>
                <a:lnTo>
                  <a:pt x="538613" y="451971"/>
                </a:lnTo>
                <a:lnTo>
                  <a:pt x="474927" y="463527"/>
                </a:lnTo>
                <a:cubicBezTo>
                  <a:pt x="400756" y="480813"/>
                  <a:pt x="328870" y="505262"/>
                  <a:pt x="260178" y="536233"/>
                </a:cubicBezTo>
                <a:lnTo>
                  <a:pt x="206595" y="563558"/>
                </a:lnTo>
                <a:lnTo>
                  <a:pt x="194548" y="477154"/>
                </a:lnTo>
                <a:cubicBezTo>
                  <a:pt x="163875" y="324635"/>
                  <a:pt x="105951" y="176651"/>
                  <a:pt x="24485" y="37394"/>
                </a:cubicBezTo>
                <a:lnTo>
                  <a:pt x="0" y="0"/>
                </a:lnTo>
                <a:lnTo>
                  <a:pt x="519956" y="90954"/>
                </a:lnTo>
                <a:lnTo>
                  <a:pt x="528102" y="103983"/>
                </a:lnTo>
                <a:lnTo>
                  <a:pt x="581829" y="20492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03E4CF8B-E10C-4B4F-B93E-FF76C93A53D2}"/>
              </a:ext>
            </a:extLst>
          </p:cNvPr>
          <p:cNvSpPr/>
          <p:nvPr/>
        </p:nvSpPr>
        <p:spPr>
          <a:xfrm rot="15604671">
            <a:off x="4336644" y="1503353"/>
            <a:ext cx="72679" cy="193795"/>
          </a:xfrm>
          <a:custGeom>
            <a:avLst/>
            <a:gdLst>
              <a:gd name="connsiteX0" fmla="*/ 72679 w 72679"/>
              <a:gd name="connsiteY0" fmla="*/ 0 h 193795"/>
              <a:gd name="connsiteX1" fmla="*/ 38779 w 72679"/>
              <a:gd name="connsiteY1" fmla="*/ 193795 h 193795"/>
              <a:gd name="connsiteX2" fmla="*/ 0 w 72679"/>
              <a:gd name="connsiteY2" fmla="*/ 192398 h 193795"/>
              <a:gd name="connsiteX3" fmla="*/ 62701 w 72679"/>
              <a:gd name="connsiteY3" fmla="*/ 29891 h 193795"/>
              <a:gd name="connsiteX4" fmla="*/ 72679 w 72679"/>
              <a:gd name="connsiteY4" fmla="*/ 0 h 1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79" h="193795">
                <a:moveTo>
                  <a:pt x="72679" y="0"/>
                </a:moveTo>
                <a:lnTo>
                  <a:pt x="38779" y="193795"/>
                </a:lnTo>
                <a:lnTo>
                  <a:pt x="0" y="192398"/>
                </a:lnTo>
                <a:lnTo>
                  <a:pt x="62701" y="29891"/>
                </a:lnTo>
                <a:lnTo>
                  <a:pt x="726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C686D723-2604-41AB-9F73-61FE092FCE55}"/>
              </a:ext>
            </a:extLst>
          </p:cNvPr>
          <p:cNvSpPr/>
          <p:nvPr/>
        </p:nvSpPr>
        <p:spPr>
          <a:xfrm rot="15604671">
            <a:off x="4851814" y="1582318"/>
            <a:ext cx="7539" cy="4343"/>
          </a:xfrm>
          <a:custGeom>
            <a:avLst/>
            <a:gdLst>
              <a:gd name="connsiteX0" fmla="*/ 7539 w 7539"/>
              <a:gd name="connsiteY0" fmla="*/ 0 h 4343"/>
              <a:gd name="connsiteX1" fmla="*/ 6779 w 7539"/>
              <a:gd name="connsiteY1" fmla="*/ 4343 h 4343"/>
              <a:gd name="connsiteX2" fmla="*/ 0 w 7539"/>
              <a:gd name="connsiteY2" fmla="*/ 1375 h 4343"/>
              <a:gd name="connsiteX3" fmla="*/ 7539 w 7539"/>
              <a:gd name="connsiteY3" fmla="*/ 0 h 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" h="4343">
                <a:moveTo>
                  <a:pt x="7539" y="0"/>
                </a:moveTo>
                <a:lnTo>
                  <a:pt x="6779" y="4343"/>
                </a:lnTo>
                <a:lnTo>
                  <a:pt x="0" y="1375"/>
                </a:lnTo>
                <a:lnTo>
                  <a:pt x="753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AEC5FD92-F520-40B5-86C9-B14843E823DA}"/>
              </a:ext>
            </a:extLst>
          </p:cNvPr>
          <p:cNvSpPr/>
          <p:nvPr/>
        </p:nvSpPr>
        <p:spPr>
          <a:xfrm rot="15604671">
            <a:off x="4825175" y="1631133"/>
            <a:ext cx="144500" cy="44761"/>
          </a:xfrm>
          <a:custGeom>
            <a:avLst/>
            <a:gdLst>
              <a:gd name="connsiteX0" fmla="*/ 144500 w 144500"/>
              <a:gd name="connsiteY0" fmla="*/ 29308 h 44761"/>
              <a:gd name="connsiteX1" fmla="*/ 141797 w 144500"/>
              <a:gd name="connsiteY1" fmla="*/ 44761 h 44761"/>
              <a:gd name="connsiteX2" fmla="*/ 109261 w 144500"/>
              <a:gd name="connsiteY2" fmla="*/ 41073 h 44761"/>
              <a:gd name="connsiteX3" fmla="*/ 0 w 144500"/>
              <a:gd name="connsiteY3" fmla="*/ 15712 h 44761"/>
              <a:gd name="connsiteX4" fmla="*/ 2590 w 144500"/>
              <a:gd name="connsiteY4" fmla="*/ 10622 h 44761"/>
              <a:gd name="connsiteX5" fmla="*/ 48683 w 144500"/>
              <a:gd name="connsiteY5" fmla="*/ 9589 h 44761"/>
              <a:gd name="connsiteX6" fmla="*/ 101257 w 144500"/>
              <a:gd name="connsiteY6" fmla="*/ 0 h 44761"/>
              <a:gd name="connsiteX7" fmla="*/ 119704 w 144500"/>
              <a:gd name="connsiteY7" fmla="*/ 13679 h 44761"/>
              <a:gd name="connsiteX8" fmla="*/ 144500 w 144500"/>
              <a:gd name="connsiteY8" fmla="*/ 29308 h 4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00" h="44761">
                <a:moveTo>
                  <a:pt x="144500" y="29308"/>
                </a:moveTo>
                <a:lnTo>
                  <a:pt x="141797" y="44761"/>
                </a:lnTo>
                <a:lnTo>
                  <a:pt x="109261" y="41073"/>
                </a:lnTo>
                <a:lnTo>
                  <a:pt x="0" y="15712"/>
                </a:lnTo>
                <a:lnTo>
                  <a:pt x="2590" y="10622"/>
                </a:lnTo>
                <a:lnTo>
                  <a:pt x="48683" y="9589"/>
                </a:lnTo>
                <a:lnTo>
                  <a:pt x="101257" y="0"/>
                </a:lnTo>
                <a:lnTo>
                  <a:pt x="119704" y="13679"/>
                </a:lnTo>
                <a:lnTo>
                  <a:pt x="144500" y="293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0F04631E-2179-45B6-9D32-33DFB085D5F9}"/>
              </a:ext>
            </a:extLst>
          </p:cNvPr>
          <p:cNvSpPr/>
          <p:nvPr/>
        </p:nvSpPr>
        <p:spPr>
          <a:xfrm rot="15604671">
            <a:off x="5069815" y="1546806"/>
            <a:ext cx="393579" cy="389300"/>
          </a:xfrm>
          <a:custGeom>
            <a:avLst/>
            <a:gdLst>
              <a:gd name="connsiteX0" fmla="*/ 393579 w 393579"/>
              <a:gd name="connsiteY0" fmla="*/ 0 h 389300"/>
              <a:gd name="connsiteX1" fmla="*/ 389829 w 393579"/>
              <a:gd name="connsiteY1" fmla="*/ 21435 h 389300"/>
              <a:gd name="connsiteX2" fmla="*/ 330179 w 393579"/>
              <a:gd name="connsiteY2" fmla="*/ 109174 h 389300"/>
              <a:gd name="connsiteX3" fmla="*/ 202998 w 393579"/>
              <a:gd name="connsiteY3" fmla="*/ 268117 h 389300"/>
              <a:gd name="connsiteX4" fmla="*/ 86194 w 393579"/>
              <a:gd name="connsiteY4" fmla="*/ 389300 h 389300"/>
              <a:gd name="connsiteX5" fmla="*/ 85997 w 393579"/>
              <a:gd name="connsiteY5" fmla="*/ 389146 h 389300"/>
              <a:gd name="connsiteX6" fmla="*/ 0 w 393579"/>
              <a:gd name="connsiteY6" fmla="*/ 310216 h 389300"/>
              <a:gd name="connsiteX7" fmla="*/ 77980 w 393579"/>
              <a:gd name="connsiteY7" fmla="*/ 195516 h 389300"/>
              <a:gd name="connsiteX8" fmla="*/ 163447 w 393579"/>
              <a:gd name="connsiteY8" fmla="*/ 49640 h 389300"/>
              <a:gd name="connsiteX9" fmla="*/ 286283 w 393579"/>
              <a:gd name="connsiteY9" fmla="*/ 28005 h 389300"/>
              <a:gd name="connsiteX10" fmla="*/ 393579 w 393579"/>
              <a:gd name="connsiteY10" fmla="*/ 0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579" h="389300">
                <a:moveTo>
                  <a:pt x="393579" y="0"/>
                </a:moveTo>
                <a:lnTo>
                  <a:pt x="389829" y="21435"/>
                </a:lnTo>
                <a:lnTo>
                  <a:pt x="330179" y="109174"/>
                </a:lnTo>
                <a:cubicBezTo>
                  <a:pt x="288360" y="166002"/>
                  <a:pt x="245917" y="219063"/>
                  <a:pt x="202998" y="268117"/>
                </a:cubicBezTo>
                <a:lnTo>
                  <a:pt x="86194" y="389300"/>
                </a:lnTo>
                <a:lnTo>
                  <a:pt x="85997" y="389146"/>
                </a:lnTo>
                <a:lnTo>
                  <a:pt x="0" y="310216"/>
                </a:lnTo>
                <a:lnTo>
                  <a:pt x="77980" y="195516"/>
                </a:lnTo>
                <a:lnTo>
                  <a:pt x="163447" y="49640"/>
                </a:lnTo>
                <a:lnTo>
                  <a:pt x="286283" y="28005"/>
                </a:lnTo>
                <a:lnTo>
                  <a:pt x="3935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EAC7865-A98C-464E-AC71-39DCBBBEEAE5}"/>
              </a:ext>
            </a:extLst>
          </p:cNvPr>
          <p:cNvSpPr/>
          <p:nvPr/>
        </p:nvSpPr>
        <p:spPr>
          <a:xfrm rot="15604671">
            <a:off x="4790138" y="1618264"/>
            <a:ext cx="110133" cy="55541"/>
          </a:xfrm>
          <a:custGeom>
            <a:avLst/>
            <a:gdLst>
              <a:gd name="connsiteX0" fmla="*/ 110133 w 110133"/>
              <a:gd name="connsiteY0" fmla="*/ 47803 h 55541"/>
              <a:gd name="connsiteX1" fmla="*/ 67708 w 110133"/>
              <a:gd name="connsiteY1" fmla="*/ 55541 h 55541"/>
              <a:gd name="connsiteX2" fmla="*/ 0 w 110133"/>
              <a:gd name="connsiteY2" fmla="*/ 5332 h 55541"/>
              <a:gd name="connsiteX3" fmla="*/ 1665 w 110133"/>
              <a:gd name="connsiteY3" fmla="*/ 2061 h 55541"/>
              <a:gd name="connsiteX4" fmla="*/ 2579 w 110133"/>
              <a:gd name="connsiteY4" fmla="*/ 0 h 55541"/>
              <a:gd name="connsiteX5" fmla="*/ 10265 w 110133"/>
              <a:gd name="connsiteY5" fmla="*/ 4083 h 55541"/>
              <a:gd name="connsiteX6" fmla="*/ 110133 w 110133"/>
              <a:gd name="connsiteY6" fmla="*/ 47803 h 5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33" h="55541">
                <a:moveTo>
                  <a:pt x="110133" y="47803"/>
                </a:moveTo>
                <a:lnTo>
                  <a:pt x="67708" y="55541"/>
                </a:lnTo>
                <a:lnTo>
                  <a:pt x="0" y="5332"/>
                </a:lnTo>
                <a:lnTo>
                  <a:pt x="1665" y="2061"/>
                </a:lnTo>
                <a:lnTo>
                  <a:pt x="2579" y="0"/>
                </a:lnTo>
                <a:lnTo>
                  <a:pt x="10265" y="4083"/>
                </a:lnTo>
                <a:lnTo>
                  <a:pt x="110133" y="478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24C1A40C-4759-4B76-9B66-1463F9B4D02A}"/>
              </a:ext>
            </a:extLst>
          </p:cNvPr>
          <p:cNvSpPr/>
          <p:nvPr/>
        </p:nvSpPr>
        <p:spPr>
          <a:xfrm rot="15604671">
            <a:off x="4521882" y="1542414"/>
            <a:ext cx="257081" cy="353376"/>
          </a:xfrm>
          <a:custGeom>
            <a:avLst/>
            <a:gdLst>
              <a:gd name="connsiteX0" fmla="*/ 257081 w 257081"/>
              <a:gd name="connsiteY0" fmla="*/ 19378 h 353376"/>
              <a:gd name="connsiteX1" fmla="*/ 220338 w 257081"/>
              <a:gd name="connsiteY1" fmla="*/ 114609 h 353376"/>
              <a:gd name="connsiteX2" fmla="*/ 114465 w 257081"/>
              <a:gd name="connsiteY2" fmla="*/ 353376 h 353376"/>
              <a:gd name="connsiteX3" fmla="*/ 80017 w 257081"/>
              <a:gd name="connsiteY3" fmla="*/ 335076 h 353376"/>
              <a:gd name="connsiteX4" fmla="*/ 71234 w 257081"/>
              <a:gd name="connsiteY4" fmla="*/ 328564 h 353376"/>
              <a:gd name="connsiteX5" fmla="*/ 0 w 257081"/>
              <a:gd name="connsiteY5" fmla="*/ 267828 h 353376"/>
              <a:gd name="connsiteX6" fmla="*/ 15240 w 257081"/>
              <a:gd name="connsiteY6" fmla="*/ 129825 h 353376"/>
              <a:gd name="connsiteX7" fmla="*/ 13190 w 257081"/>
              <a:gd name="connsiteY7" fmla="*/ 0 h 353376"/>
              <a:gd name="connsiteX8" fmla="*/ 180477 w 257081"/>
              <a:gd name="connsiteY8" fmla="*/ 16618 h 353376"/>
              <a:gd name="connsiteX9" fmla="*/ 257081 w 257081"/>
              <a:gd name="connsiteY9" fmla="*/ 19378 h 3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81" h="353376">
                <a:moveTo>
                  <a:pt x="257081" y="19378"/>
                </a:moveTo>
                <a:lnTo>
                  <a:pt x="220338" y="114609"/>
                </a:lnTo>
                <a:lnTo>
                  <a:pt x="114465" y="353376"/>
                </a:lnTo>
                <a:lnTo>
                  <a:pt x="80017" y="335076"/>
                </a:lnTo>
                <a:lnTo>
                  <a:pt x="71234" y="328564"/>
                </a:lnTo>
                <a:lnTo>
                  <a:pt x="0" y="267828"/>
                </a:lnTo>
                <a:lnTo>
                  <a:pt x="15240" y="129825"/>
                </a:lnTo>
                <a:lnTo>
                  <a:pt x="13190" y="0"/>
                </a:lnTo>
                <a:lnTo>
                  <a:pt x="180477" y="16618"/>
                </a:lnTo>
                <a:lnTo>
                  <a:pt x="257081" y="193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DE38AED1-CC6C-486D-9B88-F3CB4F02C129}"/>
              </a:ext>
            </a:extLst>
          </p:cNvPr>
          <p:cNvSpPr/>
          <p:nvPr/>
        </p:nvSpPr>
        <p:spPr>
          <a:xfrm rot="15604671">
            <a:off x="4771882" y="1708621"/>
            <a:ext cx="139015" cy="129092"/>
          </a:xfrm>
          <a:custGeom>
            <a:avLst/>
            <a:gdLst>
              <a:gd name="connsiteX0" fmla="*/ 139015 w 139015"/>
              <a:gd name="connsiteY0" fmla="*/ 67771 h 129092"/>
              <a:gd name="connsiteX1" fmla="*/ 108056 w 139015"/>
              <a:gd name="connsiteY1" fmla="*/ 128602 h 129092"/>
              <a:gd name="connsiteX2" fmla="*/ 86171 w 139015"/>
              <a:gd name="connsiteY2" fmla="*/ 129092 h 129092"/>
              <a:gd name="connsiteX3" fmla="*/ 0 w 139015"/>
              <a:gd name="connsiteY3" fmla="*/ 99878 h 129092"/>
              <a:gd name="connsiteX4" fmla="*/ 24058 w 139015"/>
              <a:gd name="connsiteY4" fmla="*/ 0 h 129092"/>
              <a:gd name="connsiteX5" fmla="*/ 107146 w 139015"/>
              <a:gd name="connsiteY5" fmla="*/ 44139 h 129092"/>
              <a:gd name="connsiteX6" fmla="*/ 139015 w 139015"/>
              <a:gd name="connsiteY6" fmla="*/ 67771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15" h="129092">
                <a:moveTo>
                  <a:pt x="139015" y="67771"/>
                </a:moveTo>
                <a:lnTo>
                  <a:pt x="108056" y="128602"/>
                </a:lnTo>
                <a:lnTo>
                  <a:pt x="86171" y="129092"/>
                </a:lnTo>
                <a:lnTo>
                  <a:pt x="0" y="99878"/>
                </a:lnTo>
                <a:lnTo>
                  <a:pt x="24058" y="0"/>
                </a:lnTo>
                <a:lnTo>
                  <a:pt x="107146" y="44139"/>
                </a:lnTo>
                <a:lnTo>
                  <a:pt x="139015" y="677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C547D68A-26A8-4F86-9513-0AED8E0842DE}"/>
              </a:ext>
            </a:extLst>
          </p:cNvPr>
          <p:cNvSpPr/>
          <p:nvPr/>
        </p:nvSpPr>
        <p:spPr>
          <a:xfrm rot="15604671">
            <a:off x="4923372" y="1693189"/>
            <a:ext cx="203693" cy="229418"/>
          </a:xfrm>
          <a:custGeom>
            <a:avLst/>
            <a:gdLst>
              <a:gd name="connsiteX0" fmla="*/ 203693 w 203693"/>
              <a:gd name="connsiteY0" fmla="*/ 8760 h 229418"/>
              <a:gd name="connsiteX1" fmla="*/ 125673 w 203693"/>
              <a:gd name="connsiteY1" fmla="*/ 162064 h 229418"/>
              <a:gd name="connsiteX2" fmla="*/ 92360 w 203693"/>
              <a:gd name="connsiteY2" fmla="*/ 218923 h 229418"/>
              <a:gd name="connsiteX3" fmla="*/ 71731 w 203693"/>
              <a:gd name="connsiteY3" fmla="*/ 222556 h 229418"/>
              <a:gd name="connsiteX4" fmla="*/ 0 w 203693"/>
              <a:gd name="connsiteY4" fmla="*/ 229418 h 229418"/>
              <a:gd name="connsiteX5" fmla="*/ 30964 w 203693"/>
              <a:gd name="connsiteY5" fmla="*/ 170643 h 229418"/>
              <a:gd name="connsiteX6" fmla="*/ 86226 w 203693"/>
              <a:gd name="connsiteY6" fmla="*/ 24772 h 229418"/>
              <a:gd name="connsiteX7" fmla="*/ 92192 w 203693"/>
              <a:gd name="connsiteY7" fmla="*/ 0 h 229418"/>
              <a:gd name="connsiteX8" fmla="*/ 138065 w 203693"/>
              <a:gd name="connsiteY8" fmla="*/ 5199 h 229418"/>
              <a:gd name="connsiteX9" fmla="*/ 184398 w 203693"/>
              <a:gd name="connsiteY9" fmla="*/ 4160 h 229418"/>
              <a:gd name="connsiteX10" fmla="*/ 185532 w 203693"/>
              <a:gd name="connsiteY10" fmla="*/ 4545 h 229418"/>
              <a:gd name="connsiteX11" fmla="*/ 203693 w 203693"/>
              <a:gd name="connsiteY11" fmla="*/ 8760 h 2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93" h="229418">
                <a:moveTo>
                  <a:pt x="203693" y="8760"/>
                </a:moveTo>
                <a:lnTo>
                  <a:pt x="125673" y="162064"/>
                </a:lnTo>
                <a:lnTo>
                  <a:pt x="92360" y="218923"/>
                </a:lnTo>
                <a:lnTo>
                  <a:pt x="71731" y="222556"/>
                </a:lnTo>
                <a:lnTo>
                  <a:pt x="0" y="229418"/>
                </a:lnTo>
                <a:lnTo>
                  <a:pt x="30964" y="170643"/>
                </a:lnTo>
                <a:cubicBezTo>
                  <a:pt x="52304" y="123389"/>
                  <a:pt x="70785" y="74732"/>
                  <a:pt x="86226" y="24772"/>
                </a:cubicBezTo>
                <a:lnTo>
                  <a:pt x="92192" y="0"/>
                </a:lnTo>
                <a:lnTo>
                  <a:pt x="138065" y="5199"/>
                </a:lnTo>
                <a:lnTo>
                  <a:pt x="184398" y="4160"/>
                </a:lnTo>
                <a:lnTo>
                  <a:pt x="185532" y="4545"/>
                </a:lnTo>
                <a:lnTo>
                  <a:pt x="203693" y="876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20A01C64-4E4C-4748-B904-01A6F5323E43}"/>
              </a:ext>
            </a:extLst>
          </p:cNvPr>
          <p:cNvSpPr/>
          <p:nvPr/>
        </p:nvSpPr>
        <p:spPr>
          <a:xfrm rot="15604671">
            <a:off x="4553469" y="1866254"/>
            <a:ext cx="279509" cy="235461"/>
          </a:xfrm>
          <a:custGeom>
            <a:avLst/>
            <a:gdLst>
              <a:gd name="connsiteX0" fmla="*/ 277397 w 279509"/>
              <a:gd name="connsiteY0" fmla="*/ 231477 h 235461"/>
              <a:gd name="connsiteX1" fmla="*/ 276438 w 279509"/>
              <a:gd name="connsiteY1" fmla="*/ 235461 h 235461"/>
              <a:gd name="connsiteX2" fmla="*/ 262244 w 279509"/>
              <a:gd name="connsiteY2" fmla="*/ 227921 h 235461"/>
              <a:gd name="connsiteX3" fmla="*/ 120877 w 279509"/>
              <a:gd name="connsiteY3" fmla="*/ 140022 h 235461"/>
              <a:gd name="connsiteX4" fmla="*/ 0 w 279509"/>
              <a:gd name="connsiteY4" fmla="*/ 54023 h 235461"/>
              <a:gd name="connsiteX5" fmla="*/ 51978 w 279509"/>
              <a:gd name="connsiteY5" fmla="*/ 4797 h 235461"/>
              <a:gd name="connsiteX6" fmla="*/ 58125 w 279509"/>
              <a:gd name="connsiteY6" fmla="*/ 0 h 235461"/>
              <a:gd name="connsiteX7" fmla="*/ 98469 w 279509"/>
              <a:gd name="connsiteY7" fmla="*/ 43748 h 235461"/>
              <a:gd name="connsiteX8" fmla="*/ 224070 w 279509"/>
              <a:gd name="connsiteY8" fmla="*/ 165083 h 235461"/>
              <a:gd name="connsiteX9" fmla="*/ 279509 w 279509"/>
              <a:gd name="connsiteY9" fmla="*/ 212352 h 235461"/>
              <a:gd name="connsiteX10" fmla="*/ 277397 w 279509"/>
              <a:gd name="connsiteY10" fmla="*/ 231477 h 23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509" h="235461">
                <a:moveTo>
                  <a:pt x="277397" y="231477"/>
                </a:moveTo>
                <a:lnTo>
                  <a:pt x="276438" y="235461"/>
                </a:lnTo>
                <a:lnTo>
                  <a:pt x="262244" y="227921"/>
                </a:lnTo>
                <a:cubicBezTo>
                  <a:pt x="215391" y="200900"/>
                  <a:pt x="168211" y="171572"/>
                  <a:pt x="120877" y="140022"/>
                </a:cubicBezTo>
                <a:lnTo>
                  <a:pt x="0" y="54023"/>
                </a:lnTo>
                <a:lnTo>
                  <a:pt x="51978" y="4797"/>
                </a:lnTo>
                <a:lnTo>
                  <a:pt x="58125" y="0"/>
                </a:lnTo>
                <a:lnTo>
                  <a:pt x="98469" y="43748"/>
                </a:lnTo>
                <a:cubicBezTo>
                  <a:pt x="140053" y="86343"/>
                  <a:pt x="181972" y="126823"/>
                  <a:pt x="224070" y="165083"/>
                </a:cubicBezTo>
                <a:lnTo>
                  <a:pt x="279509" y="212352"/>
                </a:lnTo>
                <a:lnTo>
                  <a:pt x="277397" y="2314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E25D2934-0C93-4D9A-8180-119A1D513B01}"/>
              </a:ext>
            </a:extLst>
          </p:cNvPr>
          <p:cNvSpPr/>
          <p:nvPr/>
        </p:nvSpPr>
        <p:spPr>
          <a:xfrm rot="15604671">
            <a:off x="4645979" y="1953780"/>
            <a:ext cx="412720" cy="195055"/>
          </a:xfrm>
          <a:custGeom>
            <a:avLst/>
            <a:gdLst>
              <a:gd name="connsiteX0" fmla="*/ 412720 w 412720"/>
              <a:gd name="connsiteY0" fmla="*/ 170001 h 195055"/>
              <a:gd name="connsiteX1" fmla="*/ 406685 w 412720"/>
              <a:gd name="connsiteY1" fmla="*/ 195055 h 195055"/>
              <a:gd name="connsiteX2" fmla="*/ 331180 w 412720"/>
              <a:gd name="connsiteY2" fmla="*/ 186497 h 195055"/>
              <a:gd name="connsiteX3" fmla="*/ 71316 w 412720"/>
              <a:gd name="connsiteY3" fmla="*/ 112019 h 195055"/>
              <a:gd name="connsiteX4" fmla="*/ 0 w 412720"/>
              <a:gd name="connsiteY4" fmla="*/ 80799 h 195055"/>
              <a:gd name="connsiteX5" fmla="*/ 55711 w 412720"/>
              <a:gd name="connsiteY5" fmla="*/ 2749 h 195055"/>
              <a:gd name="connsiteX6" fmla="*/ 58105 w 412720"/>
              <a:gd name="connsiteY6" fmla="*/ 0 h 195055"/>
              <a:gd name="connsiteX7" fmla="*/ 91726 w 412720"/>
              <a:gd name="connsiteY7" fmla="*/ 20905 h 195055"/>
              <a:gd name="connsiteX8" fmla="*/ 367582 w 412720"/>
              <a:gd name="connsiteY8" fmla="*/ 154698 h 195055"/>
              <a:gd name="connsiteX9" fmla="*/ 412720 w 412720"/>
              <a:gd name="connsiteY9" fmla="*/ 170001 h 19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2720" h="195055">
                <a:moveTo>
                  <a:pt x="412720" y="170001"/>
                </a:moveTo>
                <a:lnTo>
                  <a:pt x="406685" y="195055"/>
                </a:lnTo>
                <a:lnTo>
                  <a:pt x="331180" y="186497"/>
                </a:lnTo>
                <a:cubicBezTo>
                  <a:pt x="248134" y="171998"/>
                  <a:pt x="161058" y="146952"/>
                  <a:pt x="71316" y="112019"/>
                </a:cubicBezTo>
                <a:lnTo>
                  <a:pt x="0" y="80799"/>
                </a:lnTo>
                <a:lnTo>
                  <a:pt x="55711" y="2749"/>
                </a:lnTo>
                <a:lnTo>
                  <a:pt x="58105" y="0"/>
                </a:lnTo>
                <a:lnTo>
                  <a:pt x="91726" y="20905"/>
                </a:lnTo>
                <a:cubicBezTo>
                  <a:pt x="185435" y="74948"/>
                  <a:pt x="277841" y="119766"/>
                  <a:pt x="367582" y="154698"/>
                </a:cubicBezTo>
                <a:lnTo>
                  <a:pt x="412720" y="170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63522CEC-F022-46CB-9C19-C861495F2A0F}"/>
              </a:ext>
            </a:extLst>
          </p:cNvPr>
          <p:cNvSpPr/>
          <p:nvPr/>
        </p:nvSpPr>
        <p:spPr>
          <a:xfrm rot="15604671">
            <a:off x="4392450" y="1893095"/>
            <a:ext cx="139416" cy="93615"/>
          </a:xfrm>
          <a:custGeom>
            <a:avLst/>
            <a:gdLst>
              <a:gd name="connsiteX0" fmla="*/ 139416 w 139416"/>
              <a:gd name="connsiteY0" fmla="*/ 93615 h 93615"/>
              <a:gd name="connsiteX1" fmla="*/ 51117 w 139416"/>
              <a:gd name="connsiteY1" fmla="*/ 84844 h 93615"/>
              <a:gd name="connsiteX2" fmla="*/ 0 w 139416"/>
              <a:gd name="connsiteY2" fmla="*/ 76602 h 93615"/>
              <a:gd name="connsiteX3" fmla="*/ 82652 w 139416"/>
              <a:gd name="connsiteY3" fmla="*/ 23940 h 93615"/>
              <a:gd name="connsiteX4" fmla="*/ 129597 w 139416"/>
              <a:gd name="connsiteY4" fmla="*/ 0 h 93615"/>
              <a:gd name="connsiteX5" fmla="*/ 139004 w 139416"/>
              <a:gd name="connsiteY5" fmla="*/ 67472 h 93615"/>
              <a:gd name="connsiteX6" fmla="*/ 139416 w 139416"/>
              <a:gd name="connsiteY6" fmla="*/ 93615 h 9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6" h="93615">
                <a:moveTo>
                  <a:pt x="139416" y="93615"/>
                </a:moveTo>
                <a:lnTo>
                  <a:pt x="51117" y="84844"/>
                </a:lnTo>
                <a:lnTo>
                  <a:pt x="0" y="76602"/>
                </a:lnTo>
                <a:lnTo>
                  <a:pt x="82652" y="23940"/>
                </a:lnTo>
                <a:lnTo>
                  <a:pt x="129597" y="0"/>
                </a:lnTo>
                <a:lnTo>
                  <a:pt x="139004" y="67472"/>
                </a:lnTo>
                <a:lnTo>
                  <a:pt x="139416" y="936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31F007F4-2F6E-4F92-B888-93C346999478}"/>
              </a:ext>
            </a:extLst>
          </p:cNvPr>
          <p:cNvSpPr/>
          <p:nvPr/>
        </p:nvSpPr>
        <p:spPr>
          <a:xfrm rot="15604671">
            <a:off x="5498842" y="1893816"/>
            <a:ext cx="153061" cy="114442"/>
          </a:xfrm>
          <a:custGeom>
            <a:avLst/>
            <a:gdLst>
              <a:gd name="connsiteX0" fmla="*/ 153061 w 153061"/>
              <a:gd name="connsiteY0" fmla="*/ 46731 h 114442"/>
              <a:gd name="connsiteX1" fmla="*/ 80368 w 153061"/>
              <a:gd name="connsiteY1" fmla="*/ 107011 h 114442"/>
              <a:gd name="connsiteX2" fmla="*/ 68394 w 153061"/>
              <a:gd name="connsiteY2" fmla="*/ 114442 h 114442"/>
              <a:gd name="connsiteX3" fmla="*/ 0 w 153061"/>
              <a:gd name="connsiteY3" fmla="*/ 89004 h 114442"/>
              <a:gd name="connsiteX4" fmla="*/ 71218 w 153061"/>
              <a:gd name="connsiteY4" fmla="*/ 0 h 114442"/>
              <a:gd name="connsiteX5" fmla="*/ 72355 w 153061"/>
              <a:gd name="connsiteY5" fmla="*/ 766 h 114442"/>
              <a:gd name="connsiteX6" fmla="*/ 153061 w 153061"/>
              <a:gd name="connsiteY6" fmla="*/ 46731 h 1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061" h="114442">
                <a:moveTo>
                  <a:pt x="153061" y="46731"/>
                </a:moveTo>
                <a:lnTo>
                  <a:pt x="80368" y="107011"/>
                </a:lnTo>
                <a:lnTo>
                  <a:pt x="68394" y="114442"/>
                </a:lnTo>
                <a:lnTo>
                  <a:pt x="0" y="89004"/>
                </a:lnTo>
                <a:lnTo>
                  <a:pt x="71218" y="0"/>
                </a:lnTo>
                <a:lnTo>
                  <a:pt x="72355" y="766"/>
                </a:lnTo>
                <a:lnTo>
                  <a:pt x="153061" y="467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629D75E5-5772-46C9-ABAE-926FA0C98B4E}"/>
              </a:ext>
            </a:extLst>
          </p:cNvPr>
          <p:cNvSpPr/>
          <p:nvPr/>
        </p:nvSpPr>
        <p:spPr>
          <a:xfrm rot="15604671">
            <a:off x="5135313" y="1912792"/>
            <a:ext cx="283864" cy="197002"/>
          </a:xfrm>
          <a:custGeom>
            <a:avLst/>
            <a:gdLst>
              <a:gd name="connsiteX0" fmla="*/ 283864 w 283864"/>
              <a:gd name="connsiteY0" fmla="*/ 0 h 197002"/>
              <a:gd name="connsiteX1" fmla="*/ 242413 w 283864"/>
              <a:gd name="connsiteY1" fmla="*/ 78680 h 197002"/>
              <a:gd name="connsiteX2" fmla="*/ 160910 w 283864"/>
              <a:gd name="connsiteY2" fmla="*/ 197002 h 197002"/>
              <a:gd name="connsiteX3" fmla="*/ 103593 w 283864"/>
              <a:gd name="connsiteY3" fmla="*/ 136178 h 197002"/>
              <a:gd name="connsiteX4" fmla="*/ 13052 w 283864"/>
              <a:gd name="connsiteY4" fmla="*/ 25352 h 197002"/>
              <a:gd name="connsiteX5" fmla="*/ 0 w 283864"/>
              <a:gd name="connsiteY5" fmla="*/ 6891 h 197002"/>
              <a:gd name="connsiteX6" fmla="*/ 54049 w 283864"/>
              <a:gd name="connsiteY6" fmla="*/ 10080 h 197002"/>
              <a:gd name="connsiteX7" fmla="*/ 206964 w 283864"/>
              <a:gd name="connsiteY7" fmla="*/ 7357 h 197002"/>
              <a:gd name="connsiteX8" fmla="*/ 283864 w 283864"/>
              <a:gd name="connsiteY8" fmla="*/ 0 h 19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64" h="197002">
                <a:moveTo>
                  <a:pt x="283864" y="0"/>
                </a:moveTo>
                <a:lnTo>
                  <a:pt x="242413" y="78680"/>
                </a:lnTo>
                <a:lnTo>
                  <a:pt x="160910" y="197002"/>
                </a:lnTo>
                <a:lnTo>
                  <a:pt x="103593" y="136178"/>
                </a:lnTo>
                <a:cubicBezTo>
                  <a:pt x="72540" y="100792"/>
                  <a:pt x="42316" y="63828"/>
                  <a:pt x="13052" y="25352"/>
                </a:cubicBezTo>
                <a:lnTo>
                  <a:pt x="0" y="6891"/>
                </a:lnTo>
                <a:lnTo>
                  <a:pt x="54049" y="10080"/>
                </a:lnTo>
                <a:cubicBezTo>
                  <a:pt x="105638" y="11138"/>
                  <a:pt x="156658" y="10205"/>
                  <a:pt x="206964" y="7357"/>
                </a:cubicBezTo>
                <a:lnTo>
                  <a:pt x="28386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C0714C62-D702-452B-B2BE-BD95D6A54D6B}"/>
              </a:ext>
            </a:extLst>
          </p:cNvPr>
          <p:cNvSpPr/>
          <p:nvPr/>
        </p:nvSpPr>
        <p:spPr>
          <a:xfrm rot="15604671">
            <a:off x="5377959" y="1905621"/>
            <a:ext cx="138126" cy="148329"/>
          </a:xfrm>
          <a:custGeom>
            <a:avLst/>
            <a:gdLst>
              <a:gd name="connsiteX0" fmla="*/ 138126 w 138126"/>
              <a:gd name="connsiteY0" fmla="*/ 53079 h 148329"/>
              <a:gd name="connsiteX1" fmla="*/ 92675 w 138126"/>
              <a:gd name="connsiteY1" fmla="*/ 119931 h 148329"/>
              <a:gd name="connsiteX2" fmla="*/ 69952 w 138126"/>
              <a:gd name="connsiteY2" fmla="*/ 148329 h 148329"/>
              <a:gd name="connsiteX3" fmla="*/ 0 w 138126"/>
              <a:gd name="connsiteY3" fmla="*/ 101206 h 148329"/>
              <a:gd name="connsiteX4" fmla="*/ 79286 w 138126"/>
              <a:gd name="connsiteY4" fmla="*/ 10123 h 148329"/>
              <a:gd name="connsiteX5" fmla="*/ 86259 w 138126"/>
              <a:gd name="connsiteY5" fmla="*/ 0 h 148329"/>
              <a:gd name="connsiteX6" fmla="*/ 124450 w 138126"/>
              <a:gd name="connsiteY6" fmla="*/ 40528 h 148329"/>
              <a:gd name="connsiteX7" fmla="*/ 138126 w 138126"/>
              <a:gd name="connsiteY7" fmla="*/ 53079 h 14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26" h="148329">
                <a:moveTo>
                  <a:pt x="138126" y="53079"/>
                </a:moveTo>
                <a:lnTo>
                  <a:pt x="92675" y="119931"/>
                </a:lnTo>
                <a:lnTo>
                  <a:pt x="69952" y="148329"/>
                </a:lnTo>
                <a:lnTo>
                  <a:pt x="0" y="101206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8"/>
                </a:lnTo>
                <a:lnTo>
                  <a:pt x="138126" y="530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D36F26E-1812-46D2-8287-24D5380055C8}"/>
              </a:ext>
            </a:extLst>
          </p:cNvPr>
          <p:cNvSpPr/>
          <p:nvPr/>
        </p:nvSpPr>
        <p:spPr>
          <a:xfrm rot="15604671">
            <a:off x="5625834" y="1996351"/>
            <a:ext cx="156473" cy="93062"/>
          </a:xfrm>
          <a:custGeom>
            <a:avLst/>
            <a:gdLst>
              <a:gd name="connsiteX0" fmla="*/ 156473 w 156473"/>
              <a:gd name="connsiteY0" fmla="*/ 9110 h 93062"/>
              <a:gd name="connsiteX1" fmla="*/ 61674 w 156473"/>
              <a:gd name="connsiteY1" fmla="*/ 67941 h 93062"/>
              <a:gd name="connsiteX2" fmla="*/ 0 w 156473"/>
              <a:gd name="connsiteY2" fmla="*/ 93062 h 93062"/>
              <a:gd name="connsiteX3" fmla="*/ 81113 w 156473"/>
              <a:gd name="connsiteY3" fmla="*/ 8908 h 93062"/>
              <a:gd name="connsiteX4" fmla="*/ 88241 w 156473"/>
              <a:gd name="connsiteY4" fmla="*/ 0 h 93062"/>
              <a:gd name="connsiteX5" fmla="*/ 130562 w 156473"/>
              <a:gd name="connsiteY5" fmla="*/ 7342 h 93062"/>
              <a:gd name="connsiteX6" fmla="*/ 156473 w 156473"/>
              <a:gd name="connsiteY6" fmla="*/ 9110 h 9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73" h="93062">
                <a:moveTo>
                  <a:pt x="156473" y="9110"/>
                </a:moveTo>
                <a:lnTo>
                  <a:pt x="61674" y="67941"/>
                </a:lnTo>
                <a:lnTo>
                  <a:pt x="0" y="93062"/>
                </a:lnTo>
                <a:lnTo>
                  <a:pt x="81113" y="8908"/>
                </a:lnTo>
                <a:lnTo>
                  <a:pt x="88241" y="0"/>
                </a:lnTo>
                <a:lnTo>
                  <a:pt x="130562" y="7342"/>
                </a:lnTo>
                <a:lnTo>
                  <a:pt x="156473" y="9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38E6FFD-7E5F-416D-A860-02772519FE8C}"/>
              </a:ext>
            </a:extLst>
          </p:cNvPr>
          <p:cNvSpPr/>
          <p:nvPr/>
        </p:nvSpPr>
        <p:spPr>
          <a:xfrm rot="15604671">
            <a:off x="4446057" y="2041366"/>
            <a:ext cx="188873" cy="102942"/>
          </a:xfrm>
          <a:custGeom>
            <a:avLst/>
            <a:gdLst>
              <a:gd name="connsiteX0" fmla="*/ 188873 w 188873"/>
              <a:gd name="connsiteY0" fmla="*/ 30453 h 102942"/>
              <a:gd name="connsiteX1" fmla="*/ 176468 w 188873"/>
              <a:gd name="connsiteY1" fmla="*/ 38357 h 102942"/>
              <a:gd name="connsiteX2" fmla="*/ 93715 w 188873"/>
              <a:gd name="connsiteY2" fmla="*/ 102942 h 102942"/>
              <a:gd name="connsiteX3" fmla="*/ 10465 w 188873"/>
              <a:gd name="connsiteY3" fmla="*/ 12669 h 102942"/>
              <a:gd name="connsiteX4" fmla="*/ 0 w 188873"/>
              <a:gd name="connsiteY4" fmla="*/ 0 h 102942"/>
              <a:gd name="connsiteX5" fmla="*/ 188873 w 188873"/>
              <a:gd name="connsiteY5" fmla="*/ 30453 h 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873" h="102942">
                <a:moveTo>
                  <a:pt x="188873" y="30453"/>
                </a:moveTo>
                <a:lnTo>
                  <a:pt x="176468" y="38357"/>
                </a:lnTo>
                <a:lnTo>
                  <a:pt x="93715" y="102942"/>
                </a:lnTo>
                <a:lnTo>
                  <a:pt x="10465" y="12669"/>
                </a:lnTo>
                <a:lnTo>
                  <a:pt x="0" y="0"/>
                </a:lnTo>
                <a:lnTo>
                  <a:pt x="188873" y="3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8D06BFE5-9DDF-4522-896D-3339CE9B0945}"/>
              </a:ext>
            </a:extLst>
          </p:cNvPr>
          <p:cNvSpPr/>
          <p:nvPr/>
        </p:nvSpPr>
        <p:spPr>
          <a:xfrm rot="15604671">
            <a:off x="5557351" y="2053656"/>
            <a:ext cx="140280" cy="74325"/>
          </a:xfrm>
          <a:custGeom>
            <a:avLst/>
            <a:gdLst>
              <a:gd name="connsiteX0" fmla="*/ 140280 w 140280"/>
              <a:gd name="connsiteY0" fmla="*/ 41692 h 74325"/>
              <a:gd name="connsiteX1" fmla="*/ 114169 w 140280"/>
              <a:gd name="connsiteY1" fmla="*/ 74325 h 74325"/>
              <a:gd name="connsiteX2" fmla="*/ 43802 w 140280"/>
              <a:gd name="connsiteY2" fmla="*/ 62118 h 74325"/>
              <a:gd name="connsiteX3" fmla="*/ 936 w 140280"/>
              <a:gd name="connsiteY3" fmla="*/ 50376 h 74325"/>
              <a:gd name="connsiteX4" fmla="*/ 0 w 140280"/>
              <a:gd name="connsiteY4" fmla="*/ 41999 h 74325"/>
              <a:gd name="connsiteX5" fmla="*/ 61 w 140280"/>
              <a:gd name="connsiteY5" fmla="*/ 41953 h 74325"/>
              <a:gd name="connsiteX6" fmla="*/ 45371 w 140280"/>
              <a:gd name="connsiteY6" fmla="*/ 0 h 74325"/>
              <a:gd name="connsiteX7" fmla="*/ 110731 w 140280"/>
              <a:gd name="connsiteY7" fmla="*/ 30702 h 74325"/>
              <a:gd name="connsiteX8" fmla="*/ 140280 w 140280"/>
              <a:gd name="connsiteY8" fmla="*/ 41692 h 7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80" h="74325">
                <a:moveTo>
                  <a:pt x="140280" y="41692"/>
                </a:moveTo>
                <a:lnTo>
                  <a:pt x="114169" y="74325"/>
                </a:lnTo>
                <a:lnTo>
                  <a:pt x="43802" y="62118"/>
                </a:lnTo>
                <a:lnTo>
                  <a:pt x="936" y="50376"/>
                </a:lnTo>
                <a:lnTo>
                  <a:pt x="0" y="41999"/>
                </a:lnTo>
                <a:lnTo>
                  <a:pt x="61" y="41953"/>
                </a:lnTo>
                <a:lnTo>
                  <a:pt x="45371" y="0"/>
                </a:lnTo>
                <a:lnTo>
                  <a:pt x="110731" y="30702"/>
                </a:lnTo>
                <a:lnTo>
                  <a:pt x="140280" y="416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835B389C-FD04-45F6-8311-22929D9EA7BF}"/>
              </a:ext>
            </a:extLst>
          </p:cNvPr>
          <p:cNvSpPr/>
          <p:nvPr/>
        </p:nvSpPr>
        <p:spPr>
          <a:xfrm rot="15604671">
            <a:off x="5407802" y="2015784"/>
            <a:ext cx="157569" cy="214346"/>
          </a:xfrm>
          <a:custGeom>
            <a:avLst/>
            <a:gdLst>
              <a:gd name="connsiteX0" fmla="*/ 157569 w 157569"/>
              <a:gd name="connsiteY0" fmla="*/ 119911 h 214346"/>
              <a:gd name="connsiteX1" fmla="*/ 133409 w 157569"/>
              <a:gd name="connsiteY1" fmla="*/ 147666 h 214346"/>
              <a:gd name="connsiteX2" fmla="*/ 61394 w 157569"/>
              <a:gd name="connsiteY2" fmla="*/ 214346 h 214346"/>
              <a:gd name="connsiteX3" fmla="*/ 11803 w 157569"/>
              <a:gd name="connsiteY3" fmla="*/ 191052 h 214346"/>
              <a:gd name="connsiteX4" fmla="*/ 9896 w 157569"/>
              <a:gd name="connsiteY4" fmla="*/ 189966 h 214346"/>
              <a:gd name="connsiteX5" fmla="*/ 0 w 157569"/>
              <a:gd name="connsiteY5" fmla="*/ 10961 h 214346"/>
              <a:gd name="connsiteX6" fmla="*/ 1 w 157569"/>
              <a:gd name="connsiteY6" fmla="*/ 0 h 214346"/>
              <a:gd name="connsiteX7" fmla="*/ 6893 w 157569"/>
              <a:gd name="connsiteY7" fmla="*/ 6243 h 214346"/>
              <a:gd name="connsiteX8" fmla="*/ 116452 w 157569"/>
              <a:gd name="connsiteY8" fmla="*/ 92213 h 214346"/>
              <a:gd name="connsiteX9" fmla="*/ 157569 w 157569"/>
              <a:gd name="connsiteY9" fmla="*/ 119911 h 21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69" h="214346">
                <a:moveTo>
                  <a:pt x="157569" y="119911"/>
                </a:moveTo>
                <a:lnTo>
                  <a:pt x="133409" y="147666"/>
                </a:lnTo>
                <a:lnTo>
                  <a:pt x="61394" y="214346"/>
                </a:lnTo>
                <a:lnTo>
                  <a:pt x="11803" y="191052"/>
                </a:lnTo>
                <a:lnTo>
                  <a:pt x="9896" y="189966"/>
                </a:lnTo>
                <a:lnTo>
                  <a:pt x="0" y="10961"/>
                </a:lnTo>
                <a:lnTo>
                  <a:pt x="1" y="0"/>
                </a:lnTo>
                <a:lnTo>
                  <a:pt x="6893" y="6243"/>
                </a:lnTo>
                <a:cubicBezTo>
                  <a:pt x="42877" y="36600"/>
                  <a:pt x="79444" y="65272"/>
                  <a:pt x="116452" y="92213"/>
                </a:cubicBezTo>
                <a:lnTo>
                  <a:pt x="157569" y="1199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A508B582-FC6C-40B2-8D62-94AD57350DD7}"/>
              </a:ext>
            </a:extLst>
          </p:cNvPr>
          <p:cNvSpPr/>
          <p:nvPr/>
        </p:nvSpPr>
        <p:spPr>
          <a:xfrm rot="15604671">
            <a:off x="3569190" y="2033419"/>
            <a:ext cx="316544" cy="310017"/>
          </a:xfrm>
          <a:custGeom>
            <a:avLst/>
            <a:gdLst>
              <a:gd name="connsiteX0" fmla="*/ 316544 w 316544"/>
              <a:gd name="connsiteY0" fmla="*/ 0 h 310017"/>
              <a:gd name="connsiteX1" fmla="*/ 285001 w 316544"/>
              <a:gd name="connsiteY1" fmla="*/ 40996 h 310017"/>
              <a:gd name="connsiteX2" fmla="*/ 203134 w 316544"/>
              <a:gd name="connsiteY2" fmla="*/ 169773 h 310017"/>
              <a:gd name="connsiteX3" fmla="*/ 129022 w 316544"/>
              <a:gd name="connsiteY3" fmla="*/ 310017 h 310017"/>
              <a:gd name="connsiteX4" fmla="*/ 65087 w 316544"/>
              <a:gd name="connsiteY4" fmla="*/ 212375 h 310017"/>
              <a:gd name="connsiteX5" fmla="*/ 0 w 316544"/>
              <a:gd name="connsiteY5" fmla="*/ 131403 h 310017"/>
              <a:gd name="connsiteX6" fmla="*/ 135293 w 316544"/>
              <a:gd name="connsiteY6" fmla="*/ 83542 h 310017"/>
              <a:gd name="connsiteX7" fmla="*/ 267305 w 316544"/>
              <a:gd name="connsiteY7" fmla="*/ 26059 h 310017"/>
              <a:gd name="connsiteX8" fmla="*/ 316544 w 316544"/>
              <a:gd name="connsiteY8" fmla="*/ 0 h 31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544" h="310017">
                <a:moveTo>
                  <a:pt x="316544" y="0"/>
                </a:moveTo>
                <a:lnTo>
                  <a:pt x="285001" y="40996"/>
                </a:lnTo>
                <a:cubicBezTo>
                  <a:pt x="256648" y="81589"/>
                  <a:pt x="229327" y="124570"/>
                  <a:pt x="203134" y="169773"/>
                </a:cubicBezTo>
                <a:lnTo>
                  <a:pt x="129022" y="310017"/>
                </a:lnTo>
                <a:lnTo>
                  <a:pt x="65087" y="212375"/>
                </a:lnTo>
                <a:lnTo>
                  <a:pt x="0" y="131403"/>
                </a:lnTo>
                <a:lnTo>
                  <a:pt x="135293" y="83542"/>
                </a:lnTo>
                <a:cubicBezTo>
                  <a:pt x="180907" y="65598"/>
                  <a:pt x="224959" y="46408"/>
                  <a:pt x="267305" y="26059"/>
                </a:cubicBezTo>
                <a:lnTo>
                  <a:pt x="31654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794D467-C2C0-4EE9-B6C8-9C039376696D}"/>
              </a:ext>
            </a:extLst>
          </p:cNvPr>
          <p:cNvSpPr/>
          <p:nvPr/>
        </p:nvSpPr>
        <p:spPr>
          <a:xfrm rot="15604671">
            <a:off x="5764126" y="2111050"/>
            <a:ext cx="11396" cy="11077"/>
          </a:xfrm>
          <a:custGeom>
            <a:avLst/>
            <a:gdLst>
              <a:gd name="connsiteX0" fmla="*/ 11396 w 11396"/>
              <a:gd name="connsiteY0" fmla="*/ 0 h 11077"/>
              <a:gd name="connsiteX1" fmla="*/ 719 w 11396"/>
              <a:gd name="connsiteY1" fmla="*/ 11077 h 11077"/>
              <a:gd name="connsiteX2" fmla="*/ 0 w 11396"/>
              <a:gd name="connsiteY2" fmla="*/ 4642 h 11077"/>
              <a:gd name="connsiteX3" fmla="*/ 11396 w 11396"/>
              <a:gd name="connsiteY3" fmla="*/ 0 h 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6" h="11077">
                <a:moveTo>
                  <a:pt x="11396" y="0"/>
                </a:moveTo>
                <a:lnTo>
                  <a:pt x="719" y="11077"/>
                </a:lnTo>
                <a:lnTo>
                  <a:pt x="0" y="4642"/>
                </a:lnTo>
                <a:lnTo>
                  <a:pt x="1139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EF09905A-E57B-4740-B072-F1CC2C0AC584}"/>
              </a:ext>
            </a:extLst>
          </p:cNvPr>
          <p:cNvSpPr/>
          <p:nvPr/>
        </p:nvSpPr>
        <p:spPr>
          <a:xfrm rot="15604671">
            <a:off x="5665994" y="2121964"/>
            <a:ext cx="153476" cy="166103"/>
          </a:xfrm>
          <a:custGeom>
            <a:avLst/>
            <a:gdLst>
              <a:gd name="connsiteX0" fmla="*/ 153476 w 153476"/>
              <a:gd name="connsiteY0" fmla="*/ 124078 h 166103"/>
              <a:gd name="connsiteX1" fmla="*/ 93343 w 153476"/>
              <a:gd name="connsiteY1" fmla="*/ 148572 h 166103"/>
              <a:gd name="connsiteX2" fmla="*/ 26962 w 153476"/>
              <a:gd name="connsiteY2" fmla="*/ 164640 h 166103"/>
              <a:gd name="connsiteX3" fmla="*/ 15533 w 153476"/>
              <a:gd name="connsiteY3" fmla="*/ 166103 h 166103"/>
              <a:gd name="connsiteX4" fmla="*/ 6543 w 153476"/>
              <a:gd name="connsiteY4" fmla="*/ 134066 h 166103"/>
              <a:gd name="connsiteX5" fmla="*/ 0 w 153476"/>
              <a:gd name="connsiteY5" fmla="*/ 97253 h 166103"/>
              <a:gd name="connsiteX6" fmla="*/ 8890 w 153476"/>
              <a:gd name="connsiteY6" fmla="*/ 91834 h 166103"/>
              <a:gd name="connsiteX7" fmla="*/ 131027 w 153476"/>
              <a:gd name="connsiteY7" fmla="*/ 0 h 166103"/>
              <a:gd name="connsiteX8" fmla="*/ 139880 w 153476"/>
              <a:gd name="connsiteY8" fmla="*/ 2425 h 166103"/>
              <a:gd name="connsiteX9" fmla="*/ 153476 w 153476"/>
              <a:gd name="connsiteY9" fmla="*/ 124078 h 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76" h="166103">
                <a:moveTo>
                  <a:pt x="153476" y="124078"/>
                </a:moveTo>
                <a:lnTo>
                  <a:pt x="93343" y="148572"/>
                </a:lnTo>
                <a:cubicBezTo>
                  <a:pt x="71179" y="155177"/>
                  <a:pt x="49046" y="160543"/>
                  <a:pt x="26962" y="164640"/>
                </a:cubicBezTo>
                <a:lnTo>
                  <a:pt x="15533" y="166103"/>
                </a:lnTo>
                <a:lnTo>
                  <a:pt x="6543" y="134066"/>
                </a:lnTo>
                <a:lnTo>
                  <a:pt x="0" y="97253"/>
                </a:lnTo>
                <a:lnTo>
                  <a:pt x="8890" y="91834"/>
                </a:lnTo>
                <a:lnTo>
                  <a:pt x="131027" y="0"/>
                </a:lnTo>
                <a:lnTo>
                  <a:pt x="139880" y="2425"/>
                </a:lnTo>
                <a:lnTo>
                  <a:pt x="153476" y="1240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4AB34747-78B5-445C-A9E0-0CB0EFD03D69}"/>
              </a:ext>
            </a:extLst>
          </p:cNvPr>
          <p:cNvSpPr/>
          <p:nvPr/>
        </p:nvSpPr>
        <p:spPr>
          <a:xfrm rot="15604671">
            <a:off x="4583631" y="2106276"/>
            <a:ext cx="172037" cy="222067"/>
          </a:xfrm>
          <a:custGeom>
            <a:avLst/>
            <a:gdLst>
              <a:gd name="connsiteX0" fmla="*/ 172037 w 172037"/>
              <a:gd name="connsiteY0" fmla="*/ 110752 h 222067"/>
              <a:gd name="connsiteX1" fmla="*/ 141952 w 172037"/>
              <a:gd name="connsiteY1" fmla="*/ 139245 h 222067"/>
              <a:gd name="connsiteX2" fmla="*/ 69802 w 172037"/>
              <a:gd name="connsiteY2" fmla="*/ 222067 h 222067"/>
              <a:gd name="connsiteX3" fmla="*/ 0 w 172037"/>
              <a:gd name="connsiteY3" fmla="*/ 178667 h 222067"/>
              <a:gd name="connsiteX4" fmla="*/ 25565 w 172037"/>
              <a:gd name="connsiteY4" fmla="*/ 26353 h 222067"/>
              <a:gd name="connsiteX5" fmla="*/ 31563 w 172037"/>
              <a:gd name="connsiteY5" fmla="*/ 0 h 222067"/>
              <a:gd name="connsiteX6" fmla="*/ 150616 w 172037"/>
              <a:gd name="connsiteY6" fmla="*/ 95511 h 222067"/>
              <a:gd name="connsiteX7" fmla="*/ 172037 w 172037"/>
              <a:gd name="connsiteY7" fmla="*/ 110752 h 22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37" h="222067">
                <a:moveTo>
                  <a:pt x="172037" y="110752"/>
                </a:moveTo>
                <a:lnTo>
                  <a:pt x="141952" y="139245"/>
                </a:lnTo>
                <a:lnTo>
                  <a:pt x="69802" y="222067"/>
                </a:lnTo>
                <a:lnTo>
                  <a:pt x="0" y="178667"/>
                </a:lnTo>
                <a:lnTo>
                  <a:pt x="25565" y="26353"/>
                </a:lnTo>
                <a:lnTo>
                  <a:pt x="31563" y="0"/>
                </a:lnTo>
                <a:lnTo>
                  <a:pt x="150616" y="95511"/>
                </a:lnTo>
                <a:lnTo>
                  <a:pt x="172037" y="1107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A29AA96C-A9E1-434F-BE4D-97ADC19DCE58}"/>
              </a:ext>
            </a:extLst>
          </p:cNvPr>
          <p:cNvSpPr/>
          <p:nvPr/>
        </p:nvSpPr>
        <p:spPr>
          <a:xfrm rot="15604671">
            <a:off x="5502427" y="2169613"/>
            <a:ext cx="161540" cy="164309"/>
          </a:xfrm>
          <a:custGeom>
            <a:avLst/>
            <a:gdLst>
              <a:gd name="connsiteX0" fmla="*/ 161540 w 161540"/>
              <a:gd name="connsiteY0" fmla="*/ 158357 h 164309"/>
              <a:gd name="connsiteX1" fmla="*/ 153623 w 161540"/>
              <a:gd name="connsiteY1" fmla="*/ 164309 h 164309"/>
              <a:gd name="connsiteX2" fmla="*/ 91050 w 161540"/>
              <a:gd name="connsiteY2" fmla="*/ 147170 h 164309"/>
              <a:gd name="connsiteX3" fmla="*/ 3545 w 161540"/>
              <a:gd name="connsiteY3" fmla="*/ 114624 h 164309"/>
              <a:gd name="connsiteX4" fmla="*/ 0 w 161540"/>
              <a:gd name="connsiteY4" fmla="*/ 68773 h 164309"/>
              <a:gd name="connsiteX5" fmla="*/ 1551 w 161540"/>
              <a:gd name="connsiteY5" fmla="*/ 0 h 164309"/>
              <a:gd name="connsiteX6" fmla="*/ 43317 w 161540"/>
              <a:gd name="connsiteY6" fmla="*/ 28135 h 164309"/>
              <a:gd name="connsiteX7" fmla="*/ 155413 w 161540"/>
              <a:gd name="connsiteY7" fmla="*/ 91978 h 164309"/>
              <a:gd name="connsiteX8" fmla="*/ 156678 w 161540"/>
              <a:gd name="connsiteY8" fmla="*/ 114853 h 164309"/>
              <a:gd name="connsiteX9" fmla="*/ 161540 w 161540"/>
              <a:gd name="connsiteY9" fmla="*/ 158357 h 1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540" h="164309">
                <a:moveTo>
                  <a:pt x="161540" y="158357"/>
                </a:moveTo>
                <a:lnTo>
                  <a:pt x="153623" y="164309"/>
                </a:lnTo>
                <a:lnTo>
                  <a:pt x="91050" y="147170"/>
                </a:lnTo>
                <a:lnTo>
                  <a:pt x="3545" y="114624"/>
                </a:lnTo>
                <a:lnTo>
                  <a:pt x="0" y="68773"/>
                </a:lnTo>
                <a:lnTo>
                  <a:pt x="1551" y="0"/>
                </a:lnTo>
                <a:lnTo>
                  <a:pt x="43317" y="28135"/>
                </a:lnTo>
                <a:lnTo>
                  <a:pt x="155413" y="91978"/>
                </a:lnTo>
                <a:lnTo>
                  <a:pt x="156678" y="114853"/>
                </a:lnTo>
                <a:lnTo>
                  <a:pt x="161540" y="1583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052144FB-1DE6-44B7-A4C7-D82FD21DCC64}"/>
              </a:ext>
            </a:extLst>
          </p:cNvPr>
          <p:cNvSpPr/>
          <p:nvPr/>
        </p:nvSpPr>
        <p:spPr>
          <a:xfrm rot="15604671">
            <a:off x="5122001" y="2161378"/>
            <a:ext cx="82904" cy="111977"/>
          </a:xfrm>
          <a:custGeom>
            <a:avLst/>
            <a:gdLst>
              <a:gd name="connsiteX0" fmla="*/ 82904 w 82904"/>
              <a:gd name="connsiteY0" fmla="*/ 111977 h 111977"/>
              <a:gd name="connsiteX1" fmla="*/ 0 w 82904"/>
              <a:gd name="connsiteY1" fmla="*/ 107087 h 111977"/>
              <a:gd name="connsiteX2" fmla="*/ 1 w 82904"/>
              <a:gd name="connsiteY2" fmla="*/ 86776 h 111977"/>
              <a:gd name="connsiteX3" fmla="*/ 4773 w 82904"/>
              <a:gd name="connsiteY3" fmla="*/ 0 h 111977"/>
              <a:gd name="connsiteX4" fmla="*/ 11182 w 82904"/>
              <a:gd name="connsiteY4" fmla="*/ 10536 h 111977"/>
              <a:gd name="connsiteX5" fmla="*/ 82904 w 82904"/>
              <a:gd name="connsiteY5" fmla="*/ 111977 h 1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4" h="111977">
                <a:moveTo>
                  <a:pt x="82904" y="111977"/>
                </a:moveTo>
                <a:lnTo>
                  <a:pt x="0" y="107087"/>
                </a:lnTo>
                <a:lnTo>
                  <a:pt x="1" y="86776"/>
                </a:lnTo>
                <a:lnTo>
                  <a:pt x="4773" y="0"/>
                </a:lnTo>
                <a:lnTo>
                  <a:pt x="11182" y="10536"/>
                </a:lnTo>
                <a:lnTo>
                  <a:pt x="82904" y="1119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401DFFA9-EEFF-42B8-A5EE-1B46BC89C09E}"/>
              </a:ext>
            </a:extLst>
          </p:cNvPr>
          <p:cNvSpPr/>
          <p:nvPr/>
        </p:nvSpPr>
        <p:spPr>
          <a:xfrm rot="15604671">
            <a:off x="3885112" y="2189724"/>
            <a:ext cx="1252" cy="1156"/>
          </a:xfrm>
          <a:custGeom>
            <a:avLst/>
            <a:gdLst>
              <a:gd name="connsiteX0" fmla="*/ 1252 w 1252"/>
              <a:gd name="connsiteY0" fmla="*/ 1156 h 1156"/>
              <a:gd name="connsiteX1" fmla="*/ 0 w 1252"/>
              <a:gd name="connsiteY1" fmla="*/ 937 h 1156"/>
              <a:gd name="connsiteX2" fmla="*/ 495 w 1252"/>
              <a:gd name="connsiteY2" fmla="*/ 0 h 1156"/>
              <a:gd name="connsiteX3" fmla="*/ 1252 w 1252"/>
              <a:gd name="connsiteY3" fmla="*/ 1156 h 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" h="1156">
                <a:moveTo>
                  <a:pt x="1252" y="1156"/>
                </a:moveTo>
                <a:lnTo>
                  <a:pt x="0" y="937"/>
                </a:lnTo>
                <a:lnTo>
                  <a:pt x="495" y="0"/>
                </a:lnTo>
                <a:lnTo>
                  <a:pt x="1252" y="1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06956CBD-0318-471A-865B-F38328CE039D}"/>
              </a:ext>
            </a:extLst>
          </p:cNvPr>
          <p:cNvSpPr/>
          <p:nvPr/>
        </p:nvSpPr>
        <p:spPr>
          <a:xfrm rot="15604671">
            <a:off x="3856307" y="2135937"/>
            <a:ext cx="583815" cy="610855"/>
          </a:xfrm>
          <a:custGeom>
            <a:avLst/>
            <a:gdLst>
              <a:gd name="connsiteX0" fmla="*/ 583815 w 583815"/>
              <a:gd name="connsiteY0" fmla="*/ 90497 h 610855"/>
              <a:gd name="connsiteX1" fmla="*/ 583329 w 583815"/>
              <a:gd name="connsiteY1" fmla="*/ 91417 h 610855"/>
              <a:gd name="connsiteX2" fmla="*/ 404496 w 583815"/>
              <a:gd name="connsiteY2" fmla="*/ 587629 h 610855"/>
              <a:gd name="connsiteX3" fmla="*/ 399210 w 583815"/>
              <a:gd name="connsiteY3" fmla="*/ 610855 h 610855"/>
              <a:gd name="connsiteX4" fmla="*/ 363010 w 583815"/>
              <a:gd name="connsiteY4" fmla="*/ 567028 h 610855"/>
              <a:gd name="connsiteX5" fmla="*/ 28119 w 583815"/>
              <a:gd name="connsiteY5" fmla="*/ 63006 h 610855"/>
              <a:gd name="connsiteX6" fmla="*/ 0 w 583815"/>
              <a:gd name="connsiteY6" fmla="*/ 9952 h 610855"/>
              <a:gd name="connsiteX7" fmla="*/ 66471 w 583815"/>
              <a:gd name="connsiteY7" fmla="*/ 0 h 610855"/>
              <a:gd name="connsiteX8" fmla="*/ 583815 w 583815"/>
              <a:gd name="connsiteY8" fmla="*/ 90497 h 61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815" h="610855">
                <a:moveTo>
                  <a:pt x="583815" y="90497"/>
                </a:moveTo>
                <a:lnTo>
                  <a:pt x="583329" y="91417"/>
                </a:lnTo>
                <a:cubicBezTo>
                  <a:pt x="511814" y="239846"/>
                  <a:pt x="451331" y="406757"/>
                  <a:pt x="404496" y="587629"/>
                </a:cubicBezTo>
                <a:lnTo>
                  <a:pt x="399210" y="610855"/>
                </a:lnTo>
                <a:lnTo>
                  <a:pt x="363010" y="567028"/>
                </a:lnTo>
                <a:cubicBezTo>
                  <a:pt x="244148" y="415156"/>
                  <a:pt x="131111" y="246184"/>
                  <a:pt x="28119" y="63006"/>
                </a:cubicBezTo>
                <a:lnTo>
                  <a:pt x="0" y="9952"/>
                </a:lnTo>
                <a:lnTo>
                  <a:pt x="66471" y="0"/>
                </a:lnTo>
                <a:lnTo>
                  <a:pt x="583815" y="904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827E5359-D402-4318-AF21-B64A40A39C15}"/>
              </a:ext>
            </a:extLst>
          </p:cNvPr>
          <p:cNvSpPr/>
          <p:nvPr/>
        </p:nvSpPr>
        <p:spPr>
          <a:xfrm rot="15604671">
            <a:off x="4424664" y="2202038"/>
            <a:ext cx="90099" cy="89568"/>
          </a:xfrm>
          <a:custGeom>
            <a:avLst/>
            <a:gdLst>
              <a:gd name="connsiteX0" fmla="*/ 90099 w 90099"/>
              <a:gd name="connsiteY0" fmla="*/ 89568 h 89568"/>
              <a:gd name="connsiteX1" fmla="*/ 68471 w 90099"/>
              <a:gd name="connsiteY1" fmla="*/ 86080 h 89568"/>
              <a:gd name="connsiteX2" fmla="*/ 0 w 90099"/>
              <a:gd name="connsiteY2" fmla="*/ 70817 h 89568"/>
              <a:gd name="connsiteX3" fmla="*/ 16117 w 90099"/>
              <a:gd name="connsiteY3" fmla="*/ 0 h 89568"/>
              <a:gd name="connsiteX4" fmla="*/ 90099 w 90099"/>
              <a:gd name="connsiteY4" fmla="*/ 89568 h 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9" h="89568">
                <a:moveTo>
                  <a:pt x="90099" y="89568"/>
                </a:moveTo>
                <a:lnTo>
                  <a:pt x="68471" y="86080"/>
                </a:lnTo>
                <a:lnTo>
                  <a:pt x="0" y="70817"/>
                </a:lnTo>
                <a:lnTo>
                  <a:pt x="16117" y="0"/>
                </a:lnTo>
                <a:lnTo>
                  <a:pt x="90099" y="895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030A1334-8CBC-480B-AF82-D80C98DF3432}"/>
              </a:ext>
            </a:extLst>
          </p:cNvPr>
          <p:cNvSpPr/>
          <p:nvPr/>
        </p:nvSpPr>
        <p:spPr>
          <a:xfrm rot="15604671">
            <a:off x="5252402" y="2199635"/>
            <a:ext cx="119121" cy="188600"/>
          </a:xfrm>
          <a:custGeom>
            <a:avLst/>
            <a:gdLst>
              <a:gd name="connsiteX0" fmla="*/ 119108 w 119121"/>
              <a:gd name="connsiteY0" fmla="*/ 188600 h 188600"/>
              <a:gd name="connsiteX1" fmla="*/ 19939 w 119121"/>
              <a:gd name="connsiteY1" fmla="*/ 98765 h 188600"/>
              <a:gd name="connsiteX2" fmla="*/ 0 w 119121"/>
              <a:gd name="connsiteY2" fmla="*/ 78002 h 188600"/>
              <a:gd name="connsiteX3" fmla="*/ 17717 w 119121"/>
              <a:gd name="connsiteY3" fmla="*/ 0 h 188600"/>
              <a:gd name="connsiteX4" fmla="*/ 99750 w 119121"/>
              <a:gd name="connsiteY4" fmla="*/ 11161 h 188600"/>
              <a:gd name="connsiteX5" fmla="*/ 119121 w 119121"/>
              <a:gd name="connsiteY5" fmla="*/ 12304 h 188600"/>
              <a:gd name="connsiteX6" fmla="*/ 119108 w 119121"/>
              <a:gd name="connsiteY6" fmla="*/ 188600 h 1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21" h="188600">
                <a:moveTo>
                  <a:pt x="119108" y="188600"/>
                </a:moveTo>
                <a:lnTo>
                  <a:pt x="19939" y="98765"/>
                </a:lnTo>
                <a:lnTo>
                  <a:pt x="0" y="78002"/>
                </a:lnTo>
                <a:lnTo>
                  <a:pt x="17717" y="0"/>
                </a:lnTo>
                <a:lnTo>
                  <a:pt x="99750" y="11161"/>
                </a:lnTo>
                <a:lnTo>
                  <a:pt x="119121" y="12304"/>
                </a:lnTo>
                <a:lnTo>
                  <a:pt x="119108" y="188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E77884D9-6F28-49F4-8E31-A9C6F8A5EE5A}"/>
              </a:ext>
            </a:extLst>
          </p:cNvPr>
          <p:cNvSpPr/>
          <p:nvPr/>
        </p:nvSpPr>
        <p:spPr>
          <a:xfrm rot="15604671">
            <a:off x="4878934" y="2236908"/>
            <a:ext cx="33936" cy="66997"/>
          </a:xfrm>
          <a:custGeom>
            <a:avLst/>
            <a:gdLst>
              <a:gd name="connsiteX0" fmla="*/ 33936 w 33936"/>
              <a:gd name="connsiteY0" fmla="*/ 11611 h 66997"/>
              <a:gd name="connsiteX1" fmla="*/ 23304 w 33936"/>
              <a:gd name="connsiteY1" fmla="*/ 26505 h 66997"/>
              <a:gd name="connsiteX2" fmla="*/ 0 w 33936"/>
              <a:gd name="connsiteY2" fmla="*/ 66997 h 66997"/>
              <a:gd name="connsiteX3" fmla="*/ 7415 w 33936"/>
              <a:gd name="connsiteY3" fmla="*/ 0 h 66997"/>
              <a:gd name="connsiteX4" fmla="*/ 33936 w 33936"/>
              <a:gd name="connsiteY4" fmla="*/ 11611 h 6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6" h="66997">
                <a:moveTo>
                  <a:pt x="33936" y="11611"/>
                </a:moveTo>
                <a:lnTo>
                  <a:pt x="23304" y="26505"/>
                </a:lnTo>
                <a:lnTo>
                  <a:pt x="0" y="66997"/>
                </a:lnTo>
                <a:lnTo>
                  <a:pt x="7415" y="0"/>
                </a:lnTo>
                <a:lnTo>
                  <a:pt x="33936" y="11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C4619D2E-6D98-4783-9D92-271659FA7428}"/>
              </a:ext>
            </a:extLst>
          </p:cNvPr>
          <p:cNvSpPr/>
          <p:nvPr/>
        </p:nvSpPr>
        <p:spPr>
          <a:xfrm rot="15604671">
            <a:off x="4998275" y="2202263"/>
            <a:ext cx="57459" cy="183202"/>
          </a:xfrm>
          <a:custGeom>
            <a:avLst/>
            <a:gdLst>
              <a:gd name="connsiteX0" fmla="*/ 43893 w 57459"/>
              <a:gd name="connsiteY0" fmla="*/ 183202 h 183202"/>
              <a:gd name="connsiteX1" fmla="*/ 0 w 57459"/>
              <a:gd name="connsiteY1" fmla="*/ 111040 h 183202"/>
              <a:gd name="connsiteX2" fmla="*/ 23306 w 57459"/>
              <a:gd name="connsiteY2" fmla="*/ 59341 h 183202"/>
              <a:gd name="connsiteX3" fmla="*/ 57459 w 57459"/>
              <a:gd name="connsiteY3" fmla="*/ 0 h 183202"/>
              <a:gd name="connsiteX4" fmla="*/ 50517 w 57459"/>
              <a:gd name="connsiteY4" fmla="*/ 62723 h 183202"/>
              <a:gd name="connsiteX5" fmla="*/ 43893 w 57459"/>
              <a:gd name="connsiteY5" fmla="*/ 183202 h 18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59" h="183202">
                <a:moveTo>
                  <a:pt x="43893" y="183202"/>
                </a:moveTo>
                <a:lnTo>
                  <a:pt x="0" y="111040"/>
                </a:lnTo>
                <a:lnTo>
                  <a:pt x="23306" y="59341"/>
                </a:lnTo>
                <a:lnTo>
                  <a:pt x="57459" y="0"/>
                </a:lnTo>
                <a:lnTo>
                  <a:pt x="50517" y="62723"/>
                </a:lnTo>
                <a:lnTo>
                  <a:pt x="43893" y="1832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2335323-87F4-4ED7-BBC1-6893E1F6AA27}"/>
              </a:ext>
            </a:extLst>
          </p:cNvPr>
          <p:cNvSpPr/>
          <p:nvPr/>
        </p:nvSpPr>
        <p:spPr>
          <a:xfrm rot="15604671">
            <a:off x="5644005" y="2236604"/>
            <a:ext cx="165205" cy="265984"/>
          </a:xfrm>
          <a:custGeom>
            <a:avLst/>
            <a:gdLst>
              <a:gd name="connsiteX0" fmla="*/ 165205 w 165205"/>
              <a:gd name="connsiteY0" fmla="*/ 191437 h 265984"/>
              <a:gd name="connsiteX1" fmla="*/ 42898 w 165205"/>
              <a:gd name="connsiteY1" fmla="*/ 265984 h 265984"/>
              <a:gd name="connsiteX2" fmla="*/ 0 w 165205"/>
              <a:gd name="connsiteY2" fmla="*/ 261177 h 265984"/>
              <a:gd name="connsiteX3" fmla="*/ 45687 w 165205"/>
              <a:gd name="connsiteY3" fmla="*/ 0 h 265984"/>
              <a:gd name="connsiteX4" fmla="*/ 118613 w 165205"/>
              <a:gd name="connsiteY4" fmla="*/ 34256 h 265984"/>
              <a:gd name="connsiteX5" fmla="*/ 146154 w 165205"/>
              <a:gd name="connsiteY5" fmla="*/ 44499 h 265984"/>
              <a:gd name="connsiteX6" fmla="*/ 151592 w 165205"/>
              <a:gd name="connsiteY6" fmla="*/ 114839 h 265984"/>
              <a:gd name="connsiteX7" fmla="*/ 165205 w 165205"/>
              <a:gd name="connsiteY7" fmla="*/ 191437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05" h="265984">
                <a:moveTo>
                  <a:pt x="165205" y="191437"/>
                </a:moveTo>
                <a:lnTo>
                  <a:pt x="42898" y="265984"/>
                </a:lnTo>
                <a:lnTo>
                  <a:pt x="0" y="261177"/>
                </a:lnTo>
                <a:lnTo>
                  <a:pt x="45687" y="0"/>
                </a:lnTo>
                <a:lnTo>
                  <a:pt x="118613" y="34256"/>
                </a:lnTo>
                <a:lnTo>
                  <a:pt x="146154" y="44499"/>
                </a:lnTo>
                <a:lnTo>
                  <a:pt x="151592" y="114839"/>
                </a:lnTo>
                <a:lnTo>
                  <a:pt x="165205" y="19143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6D6F9EE2-C057-402E-9C7E-38FE5DD12D3F}"/>
              </a:ext>
            </a:extLst>
          </p:cNvPr>
          <p:cNvSpPr/>
          <p:nvPr/>
        </p:nvSpPr>
        <p:spPr>
          <a:xfrm rot="15604671">
            <a:off x="4702769" y="2261969"/>
            <a:ext cx="148495" cy="198517"/>
          </a:xfrm>
          <a:custGeom>
            <a:avLst/>
            <a:gdLst>
              <a:gd name="connsiteX0" fmla="*/ 133671 w 148495"/>
              <a:gd name="connsiteY0" fmla="*/ 198517 h 198517"/>
              <a:gd name="connsiteX1" fmla="*/ 95067 w 148495"/>
              <a:gd name="connsiteY1" fmla="*/ 181618 h 198517"/>
              <a:gd name="connsiteX2" fmla="*/ 0 w 148495"/>
              <a:gd name="connsiteY2" fmla="*/ 131114 h 198517"/>
              <a:gd name="connsiteX3" fmla="*/ 22935 w 148495"/>
              <a:gd name="connsiteY3" fmla="*/ 0 h 198517"/>
              <a:gd name="connsiteX4" fmla="*/ 110550 w 148495"/>
              <a:gd name="connsiteY4" fmla="*/ 62336 h 198517"/>
              <a:gd name="connsiteX5" fmla="*/ 148495 w 148495"/>
              <a:gd name="connsiteY5" fmla="*/ 85929 h 198517"/>
              <a:gd name="connsiteX6" fmla="*/ 141555 w 148495"/>
              <a:gd name="connsiteY6" fmla="*/ 127276 h 198517"/>
              <a:gd name="connsiteX7" fmla="*/ 133671 w 148495"/>
              <a:gd name="connsiteY7" fmla="*/ 198517 h 19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95" h="198517">
                <a:moveTo>
                  <a:pt x="133671" y="198517"/>
                </a:moveTo>
                <a:lnTo>
                  <a:pt x="95067" y="181618"/>
                </a:lnTo>
                <a:lnTo>
                  <a:pt x="0" y="131114"/>
                </a:lnTo>
                <a:lnTo>
                  <a:pt x="22935" y="0"/>
                </a:lnTo>
                <a:lnTo>
                  <a:pt x="110550" y="62336"/>
                </a:lnTo>
                <a:lnTo>
                  <a:pt x="148495" y="85929"/>
                </a:lnTo>
                <a:lnTo>
                  <a:pt x="141555" y="127276"/>
                </a:lnTo>
                <a:lnTo>
                  <a:pt x="133671" y="1985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C2842CC5-27D3-48BE-999A-AFB1A413E173}"/>
              </a:ext>
            </a:extLst>
          </p:cNvPr>
          <p:cNvSpPr/>
          <p:nvPr/>
        </p:nvSpPr>
        <p:spPr>
          <a:xfrm rot="15604671">
            <a:off x="4472589" y="2296427"/>
            <a:ext cx="119408" cy="91582"/>
          </a:xfrm>
          <a:custGeom>
            <a:avLst/>
            <a:gdLst>
              <a:gd name="connsiteX0" fmla="*/ 119408 w 119408"/>
              <a:gd name="connsiteY0" fmla="*/ 26618 h 91582"/>
              <a:gd name="connsiteX1" fmla="*/ 104623 w 119408"/>
              <a:gd name="connsiteY1" fmla="*/ 91582 h 91582"/>
              <a:gd name="connsiteX2" fmla="*/ 81473 w 119408"/>
              <a:gd name="connsiteY2" fmla="*/ 73010 h 91582"/>
              <a:gd name="connsiteX3" fmla="*/ 0 w 119408"/>
              <a:gd name="connsiteY3" fmla="*/ 0 h 91582"/>
              <a:gd name="connsiteX4" fmla="*/ 119408 w 119408"/>
              <a:gd name="connsiteY4" fmla="*/ 26618 h 9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08" h="91582">
                <a:moveTo>
                  <a:pt x="119408" y="26618"/>
                </a:moveTo>
                <a:lnTo>
                  <a:pt x="104623" y="91582"/>
                </a:lnTo>
                <a:lnTo>
                  <a:pt x="81473" y="73010"/>
                </a:lnTo>
                <a:lnTo>
                  <a:pt x="0" y="0"/>
                </a:lnTo>
                <a:lnTo>
                  <a:pt x="119408" y="266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EFA045C5-15FC-4AE2-ACF6-5769F2C63592}"/>
              </a:ext>
            </a:extLst>
          </p:cNvPr>
          <p:cNvSpPr/>
          <p:nvPr/>
        </p:nvSpPr>
        <p:spPr>
          <a:xfrm rot="15604671">
            <a:off x="4999285" y="2225214"/>
            <a:ext cx="139106" cy="322215"/>
          </a:xfrm>
          <a:custGeom>
            <a:avLst/>
            <a:gdLst>
              <a:gd name="connsiteX0" fmla="*/ 139106 w 139106"/>
              <a:gd name="connsiteY0" fmla="*/ 155270 h 322215"/>
              <a:gd name="connsiteX1" fmla="*/ 114519 w 139106"/>
              <a:gd name="connsiteY1" fmla="*/ 209813 h 322215"/>
              <a:gd name="connsiteX2" fmla="*/ 76875 w 139106"/>
              <a:gd name="connsiteY2" fmla="*/ 321981 h 322215"/>
              <a:gd name="connsiteX3" fmla="*/ 76822 w 139106"/>
              <a:gd name="connsiteY3" fmla="*/ 322215 h 322215"/>
              <a:gd name="connsiteX4" fmla="*/ 0 w 139106"/>
              <a:gd name="connsiteY4" fmla="*/ 311763 h 322215"/>
              <a:gd name="connsiteX5" fmla="*/ 54536 w 139106"/>
              <a:gd name="connsiteY5" fmla="*/ 0 h 322215"/>
              <a:gd name="connsiteX6" fmla="*/ 111200 w 139106"/>
              <a:gd name="connsiteY6" fmla="*/ 109391 h 322215"/>
              <a:gd name="connsiteX7" fmla="*/ 139106 w 139106"/>
              <a:gd name="connsiteY7" fmla="*/ 155270 h 3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106" h="322215">
                <a:moveTo>
                  <a:pt x="139106" y="155270"/>
                </a:moveTo>
                <a:lnTo>
                  <a:pt x="114519" y="209813"/>
                </a:lnTo>
                <a:cubicBezTo>
                  <a:pt x="100225" y="246241"/>
                  <a:pt x="87639" y="283657"/>
                  <a:pt x="76875" y="321981"/>
                </a:cubicBezTo>
                <a:lnTo>
                  <a:pt x="76822" y="322215"/>
                </a:lnTo>
                <a:lnTo>
                  <a:pt x="0" y="311763"/>
                </a:lnTo>
                <a:lnTo>
                  <a:pt x="54536" y="0"/>
                </a:lnTo>
                <a:lnTo>
                  <a:pt x="111200" y="109391"/>
                </a:lnTo>
                <a:lnTo>
                  <a:pt x="139106" y="1552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946E7472-0C54-4FF9-8D5B-77AEE149B9B0}"/>
              </a:ext>
            </a:extLst>
          </p:cNvPr>
          <p:cNvSpPr/>
          <p:nvPr/>
        </p:nvSpPr>
        <p:spPr>
          <a:xfrm rot="15604671">
            <a:off x="5334394" y="2256132"/>
            <a:ext cx="101863" cy="274278"/>
          </a:xfrm>
          <a:custGeom>
            <a:avLst/>
            <a:gdLst>
              <a:gd name="connsiteX0" fmla="*/ 77004 w 101863"/>
              <a:gd name="connsiteY0" fmla="*/ 274278 h 274278"/>
              <a:gd name="connsiteX1" fmla="*/ 6564 w 101863"/>
              <a:gd name="connsiteY1" fmla="*/ 226826 h 274278"/>
              <a:gd name="connsiteX2" fmla="*/ 0 w 101863"/>
              <a:gd name="connsiteY2" fmla="*/ 221675 h 274278"/>
              <a:gd name="connsiteX3" fmla="*/ 38776 w 101863"/>
              <a:gd name="connsiteY3" fmla="*/ 0 h 274278"/>
              <a:gd name="connsiteX4" fmla="*/ 101863 w 101863"/>
              <a:gd name="connsiteY4" fmla="*/ 65692 h 274278"/>
              <a:gd name="connsiteX5" fmla="*/ 92919 w 101863"/>
              <a:gd name="connsiteY5" fmla="*/ 105068 h 274278"/>
              <a:gd name="connsiteX6" fmla="*/ 78122 w 101863"/>
              <a:gd name="connsiteY6" fmla="*/ 224765 h 274278"/>
              <a:gd name="connsiteX7" fmla="*/ 77004 w 101863"/>
              <a:gd name="connsiteY7" fmla="*/ 274278 h 2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63" h="274278">
                <a:moveTo>
                  <a:pt x="77004" y="274278"/>
                </a:moveTo>
                <a:lnTo>
                  <a:pt x="6564" y="226826"/>
                </a:lnTo>
                <a:lnTo>
                  <a:pt x="0" y="221675"/>
                </a:lnTo>
                <a:lnTo>
                  <a:pt x="38776" y="0"/>
                </a:lnTo>
                <a:lnTo>
                  <a:pt x="101863" y="65692"/>
                </a:lnTo>
                <a:lnTo>
                  <a:pt x="92919" y="105068"/>
                </a:lnTo>
                <a:cubicBezTo>
                  <a:pt x="85912" y="145126"/>
                  <a:pt x="81006" y="185064"/>
                  <a:pt x="78122" y="224765"/>
                </a:cubicBezTo>
                <a:lnTo>
                  <a:pt x="77004" y="2742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451CDE12-A1D6-4AEE-9ACC-42AAA17A14C6}"/>
              </a:ext>
            </a:extLst>
          </p:cNvPr>
          <p:cNvSpPr/>
          <p:nvPr/>
        </p:nvSpPr>
        <p:spPr>
          <a:xfrm rot="15604671">
            <a:off x="3436880" y="2400189"/>
            <a:ext cx="462219" cy="387875"/>
          </a:xfrm>
          <a:custGeom>
            <a:avLst/>
            <a:gdLst>
              <a:gd name="connsiteX0" fmla="*/ 462219 w 462219"/>
              <a:gd name="connsiteY0" fmla="*/ 298821 h 387875"/>
              <a:gd name="connsiteX1" fmla="*/ 456126 w 462219"/>
              <a:gd name="connsiteY1" fmla="*/ 300977 h 387875"/>
              <a:gd name="connsiteX2" fmla="*/ 148678 w 462219"/>
              <a:gd name="connsiteY2" fmla="*/ 376604 h 387875"/>
              <a:gd name="connsiteX3" fmla="*/ 73402 w 462219"/>
              <a:gd name="connsiteY3" fmla="*/ 387875 h 387875"/>
              <a:gd name="connsiteX4" fmla="*/ 0 w 462219"/>
              <a:gd name="connsiteY4" fmla="*/ 375035 h 387875"/>
              <a:gd name="connsiteX5" fmla="*/ 21994 w 462219"/>
              <a:gd name="connsiteY5" fmla="*/ 278884 h 387875"/>
              <a:gd name="connsiteX6" fmla="*/ 103374 w 462219"/>
              <a:gd name="connsiteY6" fmla="*/ 77529 h 387875"/>
              <a:gd name="connsiteX7" fmla="*/ 152423 w 462219"/>
              <a:gd name="connsiteY7" fmla="*/ 0 h 387875"/>
              <a:gd name="connsiteX8" fmla="*/ 173840 w 462219"/>
              <a:gd name="connsiteY8" fmla="*/ 15440 h 387875"/>
              <a:gd name="connsiteX9" fmla="*/ 423258 w 462219"/>
              <a:gd name="connsiteY9" fmla="*/ 250350 h 387875"/>
              <a:gd name="connsiteX10" fmla="*/ 462219 w 462219"/>
              <a:gd name="connsiteY10" fmla="*/ 298821 h 3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2219" h="387875">
                <a:moveTo>
                  <a:pt x="462219" y="298821"/>
                </a:moveTo>
                <a:lnTo>
                  <a:pt x="456126" y="300977"/>
                </a:lnTo>
                <a:cubicBezTo>
                  <a:pt x="358935" y="331722"/>
                  <a:pt x="256069" y="357154"/>
                  <a:pt x="148678" y="376604"/>
                </a:cubicBezTo>
                <a:lnTo>
                  <a:pt x="73402" y="387875"/>
                </a:lnTo>
                <a:lnTo>
                  <a:pt x="0" y="375035"/>
                </a:lnTo>
                <a:lnTo>
                  <a:pt x="21994" y="278884"/>
                </a:lnTo>
                <a:cubicBezTo>
                  <a:pt x="42388" y="206761"/>
                  <a:pt x="69548" y="139247"/>
                  <a:pt x="103374" y="77529"/>
                </a:cubicBezTo>
                <a:lnTo>
                  <a:pt x="152423" y="0"/>
                </a:lnTo>
                <a:lnTo>
                  <a:pt x="173840" y="15440"/>
                </a:lnTo>
                <a:cubicBezTo>
                  <a:pt x="265613" y="87794"/>
                  <a:pt x="349118" y="166512"/>
                  <a:pt x="423258" y="250350"/>
                </a:cubicBezTo>
                <a:lnTo>
                  <a:pt x="462219" y="2988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D82DB1C8-BC1E-4FF6-9A12-31F14B607C10}"/>
              </a:ext>
            </a:extLst>
          </p:cNvPr>
          <p:cNvSpPr/>
          <p:nvPr/>
        </p:nvSpPr>
        <p:spPr>
          <a:xfrm rot="15604671">
            <a:off x="5856765" y="2394959"/>
            <a:ext cx="44254" cy="29283"/>
          </a:xfrm>
          <a:custGeom>
            <a:avLst/>
            <a:gdLst>
              <a:gd name="connsiteX0" fmla="*/ 44254 w 44254"/>
              <a:gd name="connsiteY0" fmla="*/ 6845 h 29283"/>
              <a:gd name="connsiteX1" fmla="*/ 37456 w 44254"/>
              <a:gd name="connsiteY1" fmla="*/ 10989 h 29283"/>
              <a:gd name="connsiteX2" fmla="*/ 0 w 44254"/>
              <a:gd name="connsiteY2" fmla="*/ 29283 h 29283"/>
              <a:gd name="connsiteX3" fmla="*/ 5122 w 44254"/>
              <a:gd name="connsiteY3" fmla="*/ 0 h 29283"/>
              <a:gd name="connsiteX4" fmla="*/ 44254 w 44254"/>
              <a:gd name="connsiteY4" fmla="*/ 6845 h 2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" h="29283">
                <a:moveTo>
                  <a:pt x="44254" y="6845"/>
                </a:moveTo>
                <a:lnTo>
                  <a:pt x="37456" y="10989"/>
                </a:lnTo>
                <a:lnTo>
                  <a:pt x="0" y="29283"/>
                </a:lnTo>
                <a:lnTo>
                  <a:pt x="5122" y="0"/>
                </a:lnTo>
                <a:lnTo>
                  <a:pt x="44254" y="68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6CB3AF2-6161-4688-A5CC-23EFC13E21FE}"/>
              </a:ext>
            </a:extLst>
          </p:cNvPr>
          <p:cNvSpPr/>
          <p:nvPr/>
        </p:nvSpPr>
        <p:spPr>
          <a:xfrm rot="15604671">
            <a:off x="4234129" y="2430685"/>
            <a:ext cx="289248" cy="291645"/>
          </a:xfrm>
          <a:custGeom>
            <a:avLst/>
            <a:gdLst>
              <a:gd name="connsiteX0" fmla="*/ 289248 w 289248"/>
              <a:gd name="connsiteY0" fmla="*/ 291645 h 291645"/>
              <a:gd name="connsiteX1" fmla="*/ 269751 w 289248"/>
              <a:gd name="connsiteY1" fmla="*/ 287299 h 291645"/>
              <a:gd name="connsiteX2" fmla="*/ 269880 w 289248"/>
              <a:gd name="connsiteY2" fmla="*/ 286557 h 291645"/>
              <a:gd name="connsiteX3" fmla="*/ 253821 w 289248"/>
              <a:gd name="connsiteY3" fmla="*/ 283748 h 291645"/>
              <a:gd name="connsiteX4" fmla="*/ 211026 w 289248"/>
              <a:gd name="connsiteY4" fmla="*/ 274208 h 291645"/>
              <a:gd name="connsiteX5" fmla="*/ 33422 w 289248"/>
              <a:gd name="connsiteY5" fmla="*/ 223513 h 291645"/>
              <a:gd name="connsiteX6" fmla="*/ 16105 w 289248"/>
              <a:gd name="connsiteY6" fmla="*/ 136370 h 291645"/>
              <a:gd name="connsiteX7" fmla="*/ 260 w 289248"/>
              <a:gd name="connsiteY7" fmla="*/ 6134 h 291645"/>
              <a:gd name="connsiteX8" fmla="*/ 0 w 289248"/>
              <a:gd name="connsiteY8" fmla="*/ 0 h 291645"/>
              <a:gd name="connsiteX9" fmla="*/ 90685 w 289248"/>
              <a:gd name="connsiteY9" fmla="*/ 99940 h 291645"/>
              <a:gd name="connsiteX10" fmla="*/ 229634 w 289248"/>
              <a:gd name="connsiteY10" fmla="*/ 238223 h 291645"/>
              <a:gd name="connsiteX11" fmla="*/ 289248 w 289248"/>
              <a:gd name="connsiteY11" fmla="*/ 291645 h 2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248" h="291645">
                <a:moveTo>
                  <a:pt x="289248" y="291645"/>
                </a:moveTo>
                <a:lnTo>
                  <a:pt x="269751" y="287299"/>
                </a:lnTo>
                <a:lnTo>
                  <a:pt x="269880" y="286557"/>
                </a:lnTo>
                <a:lnTo>
                  <a:pt x="253821" y="283748"/>
                </a:lnTo>
                <a:lnTo>
                  <a:pt x="211026" y="274208"/>
                </a:lnTo>
                <a:lnTo>
                  <a:pt x="33422" y="223513"/>
                </a:lnTo>
                <a:lnTo>
                  <a:pt x="16105" y="136370"/>
                </a:lnTo>
                <a:cubicBezTo>
                  <a:pt x="9074" y="92498"/>
                  <a:pt x="3796" y="49037"/>
                  <a:pt x="260" y="6134"/>
                </a:cubicBezTo>
                <a:lnTo>
                  <a:pt x="0" y="0"/>
                </a:lnTo>
                <a:lnTo>
                  <a:pt x="90685" y="99940"/>
                </a:lnTo>
                <a:cubicBezTo>
                  <a:pt x="136532" y="147954"/>
                  <a:pt x="182904" y="194076"/>
                  <a:pt x="229634" y="238223"/>
                </a:cubicBezTo>
                <a:lnTo>
                  <a:pt x="289248" y="2916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BA91D1DB-FE75-4C94-BA63-3EA60E538DA8}"/>
              </a:ext>
            </a:extLst>
          </p:cNvPr>
          <p:cNvSpPr/>
          <p:nvPr/>
        </p:nvSpPr>
        <p:spPr>
          <a:xfrm rot="15604671">
            <a:off x="4473166" y="2415384"/>
            <a:ext cx="231865" cy="229990"/>
          </a:xfrm>
          <a:custGeom>
            <a:avLst/>
            <a:gdLst>
              <a:gd name="connsiteX0" fmla="*/ 231865 w 231865"/>
              <a:gd name="connsiteY0" fmla="*/ 41324 h 229990"/>
              <a:gd name="connsiteX1" fmla="*/ 198862 w 231865"/>
              <a:gd name="connsiteY1" fmla="*/ 229990 h 229990"/>
              <a:gd name="connsiteX2" fmla="*/ 144180 w 231865"/>
              <a:gd name="connsiteY2" fmla="*/ 191086 h 229990"/>
              <a:gd name="connsiteX3" fmla="*/ 24383 w 231865"/>
              <a:gd name="connsiteY3" fmla="*/ 94978 h 229990"/>
              <a:gd name="connsiteX4" fmla="*/ 4589 w 231865"/>
              <a:gd name="connsiteY4" fmla="*/ 23091 h 229990"/>
              <a:gd name="connsiteX5" fmla="*/ 0 w 231865"/>
              <a:gd name="connsiteY5" fmla="*/ 0 h 229990"/>
              <a:gd name="connsiteX6" fmla="*/ 215935 w 231865"/>
              <a:gd name="connsiteY6" fmla="*/ 37773 h 229990"/>
              <a:gd name="connsiteX7" fmla="*/ 231865 w 231865"/>
              <a:gd name="connsiteY7" fmla="*/ 41324 h 2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865" h="229990">
                <a:moveTo>
                  <a:pt x="231865" y="41324"/>
                </a:moveTo>
                <a:lnTo>
                  <a:pt x="198862" y="229990"/>
                </a:lnTo>
                <a:lnTo>
                  <a:pt x="144180" y="191086"/>
                </a:lnTo>
                <a:lnTo>
                  <a:pt x="24383" y="94978"/>
                </a:lnTo>
                <a:lnTo>
                  <a:pt x="4589" y="23091"/>
                </a:lnTo>
                <a:lnTo>
                  <a:pt x="0" y="0"/>
                </a:lnTo>
                <a:lnTo>
                  <a:pt x="215935" y="37773"/>
                </a:lnTo>
                <a:lnTo>
                  <a:pt x="231865" y="4132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63026C33-134E-4E4C-A300-9C987CF3D208}"/>
              </a:ext>
            </a:extLst>
          </p:cNvPr>
          <p:cNvSpPr/>
          <p:nvPr/>
        </p:nvSpPr>
        <p:spPr>
          <a:xfrm rot="15604671">
            <a:off x="4813202" y="2395444"/>
            <a:ext cx="75513" cy="133106"/>
          </a:xfrm>
          <a:custGeom>
            <a:avLst/>
            <a:gdLst>
              <a:gd name="connsiteX0" fmla="*/ 75513 w 75513"/>
              <a:gd name="connsiteY0" fmla="*/ 42936 h 133106"/>
              <a:gd name="connsiteX1" fmla="*/ 59740 w 75513"/>
              <a:gd name="connsiteY1" fmla="*/ 133106 h 133106"/>
              <a:gd name="connsiteX2" fmla="*/ 47184 w 75513"/>
              <a:gd name="connsiteY2" fmla="*/ 108866 h 133106"/>
              <a:gd name="connsiteX3" fmla="*/ 0 w 75513"/>
              <a:gd name="connsiteY3" fmla="*/ 0 h 133106"/>
              <a:gd name="connsiteX4" fmla="*/ 31165 w 75513"/>
              <a:gd name="connsiteY4" fmla="*/ 19377 h 133106"/>
              <a:gd name="connsiteX5" fmla="*/ 75513 w 75513"/>
              <a:gd name="connsiteY5" fmla="*/ 42936 h 13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3" h="133106">
                <a:moveTo>
                  <a:pt x="75513" y="42936"/>
                </a:moveTo>
                <a:lnTo>
                  <a:pt x="59740" y="133106"/>
                </a:lnTo>
                <a:lnTo>
                  <a:pt x="47184" y="108866"/>
                </a:lnTo>
                <a:lnTo>
                  <a:pt x="0" y="0"/>
                </a:lnTo>
                <a:lnTo>
                  <a:pt x="31165" y="19377"/>
                </a:lnTo>
                <a:lnTo>
                  <a:pt x="75513" y="4293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3D15AF9C-1B36-4490-8A12-2973918224AE}"/>
              </a:ext>
            </a:extLst>
          </p:cNvPr>
          <p:cNvSpPr/>
          <p:nvPr/>
        </p:nvSpPr>
        <p:spPr>
          <a:xfrm rot="15604671">
            <a:off x="5224345" y="2428044"/>
            <a:ext cx="30979" cy="29401"/>
          </a:xfrm>
          <a:custGeom>
            <a:avLst/>
            <a:gdLst>
              <a:gd name="connsiteX0" fmla="*/ 30979 w 30979"/>
              <a:gd name="connsiteY0" fmla="*/ 6639 h 29401"/>
              <a:gd name="connsiteX1" fmla="*/ 26997 w 30979"/>
              <a:gd name="connsiteY1" fmla="*/ 29401 h 29401"/>
              <a:gd name="connsiteX2" fmla="*/ 8311 w 30979"/>
              <a:gd name="connsiteY2" fmla="*/ 9943 h 29401"/>
              <a:gd name="connsiteX3" fmla="*/ 0 w 30979"/>
              <a:gd name="connsiteY3" fmla="*/ 0 h 29401"/>
              <a:gd name="connsiteX4" fmla="*/ 30979 w 30979"/>
              <a:gd name="connsiteY4" fmla="*/ 6639 h 2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79" h="29401">
                <a:moveTo>
                  <a:pt x="30979" y="6639"/>
                </a:moveTo>
                <a:lnTo>
                  <a:pt x="26997" y="29401"/>
                </a:lnTo>
                <a:lnTo>
                  <a:pt x="8311" y="9943"/>
                </a:lnTo>
                <a:lnTo>
                  <a:pt x="0" y="0"/>
                </a:lnTo>
                <a:lnTo>
                  <a:pt x="30979" y="66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4AD2B214-600E-4B54-B638-1EF1A1517D7D}"/>
              </a:ext>
            </a:extLst>
          </p:cNvPr>
          <p:cNvSpPr/>
          <p:nvPr/>
        </p:nvSpPr>
        <p:spPr>
          <a:xfrm rot="15604671">
            <a:off x="5865032" y="2430814"/>
            <a:ext cx="4726" cy="818"/>
          </a:xfrm>
          <a:custGeom>
            <a:avLst/>
            <a:gdLst>
              <a:gd name="connsiteX0" fmla="*/ 4726 w 4726"/>
              <a:gd name="connsiteY0" fmla="*/ 530 h 818"/>
              <a:gd name="connsiteX1" fmla="*/ 4676 w 4726"/>
              <a:gd name="connsiteY1" fmla="*/ 818 h 818"/>
              <a:gd name="connsiteX2" fmla="*/ 0 w 4726"/>
              <a:gd name="connsiteY2" fmla="*/ 0 h 818"/>
              <a:gd name="connsiteX3" fmla="*/ 4726 w 4726"/>
              <a:gd name="connsiteY3" fmla="*/ 530 h 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" h="818">
                <a:moveTo>
                  <a:pt x="4726" y="530"/>
                </a:moveTo>
                <a:lnTo>
                  <a:pt x="4676" y="818"/>
                </a:lnTo>
                <a:lnTo>
                  <a:pt x="0" y="0"/>
                </a:lnTo>
                <a:lnTo>
                  <a:pt x="4726" y="5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3094BF3E-7B96-4E37-99FD-DAED96533CC8}"/>
              </a:ext>
            </a:extLst>
          </p:cNvPr>
          <p:cNvSpPr/>
          <p:nvPr/>
        </p:nvSpPr>
        <p:spPr>
          <a:xfrm rot="15604671">
            <a:off x="4393947" y="2714230"/>
            <a:ext cx="161165" cy="71379"/>
          </a:xfrm>
          <a:custGeom>
            <a:avLst/>
            <a:gdLst>
              <a:gd name="connsiteX0" fmla="*/ 161165 w 161165"/>
              <a:gd name="connsiteY0" fmla="*/ 71379 h 71379"/>
              <a:gd name="connsiteX1" fmla="*/ 56851 w 161165"/>
              <a:gd name="connsiteY1" fmla="*/ 53132 h 71379"/>
              <a:gd name="connsiteX2" fmla="*/ 22055 w 161165"/>
              <a:gd name="connsiteY2" fmla="*/ 21950 h 71379"/>
              <a:gd name="connsiteX3" fmla="*/ 0 w 161165"/>
              <a:gd name="connsiteY3" fmla="*/ 0 h 71379"/>
              <a:gd name="connsiteX4" fmla="*/ 65273 w 161165"/>
              <a:gd name="connsiteY4" fmla="*/ 22820 h 71379"/>
              <a:gd name="connsiteX5" fmla="*/ 156701 w 161165"/>
              <a:gd name="connsiteY5" fmla="*/ 48917 h 71379"/>
              <a:gd name="connsiteX6" fmla="*/ 161165 w 161165"/>
              <a:gd name="connsiteY6" fmla="*/ 71379 h 7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65" h="71379">
                <a:moveTo>
                  <a:pt x="161165" y="71379"/>
                </a:moveTo>
                <a:lnTo>
                  <a:pt x="56851" y="53132"/>
                </a:lnTo>
                <a:lnTo>
                  <a:pt x="22055" y="21950"/>
                </a:lnTo>
                <a:lnTo>
                  <a:pt x="0" y="0"/>
                </a:lnTo>
                <a:lnTo>
                  <a:pt x="65273" y="22820"/>
                </a:lnTo>
                <a:lnTo>
                  <a:pt x="156701" y="48917"/>
                </a:lnTo>
                <a:lnTo>
                  <a:pt x="161165" y="713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AFDB58FD-7DC0-442F-BCCD-6C3FB3C8AB84}"/>
              </a:ext>
            </a:extLst>
          </p:cNvPr>
          <p:cNvSpPr/>
          <p:nvPr/>
        </p:nvSpPr>
        <p:spPr>
          <a:xfrm rot="15604671">
            <a:off x="3968208" y="2723109"/>
            <a:ext cx="280776" cy="351714"/>
          </a:xfrm>
          <a:custGeom>
            <a:avLst/>
            <a:gdLst>
              <a:gd name="connsiteX0" fmla="*/ 266849 w 280776"/>
              <a:gd name="connsiteY0" fmla="*/ 351714 h 351714"/>
              <a:gd name="connsiteX1" fmla="*/ 221750 w 280776"/>
              <a:gd name="connsiteY1" fmla="*/ 302014 h 351714"/>
              <a:gd name="connsiteX2" fmla="*/ 90149 w 280776"/>
              <a:gd name="connsiteY2" fmla="*/ 141515 h 351714"/>
              <a:gd name="connsiteX3" fmla="*/ 0 w 280776"/>
              <a:gd name="connsiteY3" fmla="*/ 19699 h 351714"/>
              <a:gd name="connsiteX4" fmla="*/ 99556 w 280776"/>
              <a:gd name="connsiteY4" fmla="*/ 16772 h 351714"/>
              <a:gd name="connsiteX5" fmla="*/ 269821 w 280776"/>
              <a:gd name="connsiteY5" fmla="*/ 1640 h 351714"/>
              <a:gd name="connsiteX6" fmla="*/ 280776 w 280776"/>
              <a:gd name="connsiteY6" fmla="*/ 0 h 351714"/>
              <a:gd name="connsiteX7" fmla="*/ 266694 w 280776"/>
              <a:gd name="connsiteY7" fmla="*/ 108318 h 351714"/>
              <a:gd name="connsiteX8" fmla="*/ 261714 w 280776"/>
              <a:gd name="connsiteY8" fmla="*/ 230962 h 351714"/>
              <a:gd name="connsiteX9" fmla="*/ 266849 w 280776"/>
              <a:gd name="connsiteY9" fmla="*/ 351714 h 3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776" h="351714">
                <a:moveTo>
                  <a:pt x="266849" y="351714"/>
                </a:moveTo>
                <a:lnTo>
                  <a:pt x="221750" y="302014"/>
                </a:lnTo>
                <a:cubicBezTo>
                  <a:pt x="177128" y="250297"/>
                  <a:pt x="133204" y="196769"/>
                  <a:pt x="90149" y="141515"/>
                </a:cubicBezTo>
                <a:lnTo>
                  <a:pt x="0" y="19699"/>
                </a:lnTo>
                <a:lnTo>
                  <a:pt x="99556" y="16772"/>
                </a:lnTo>
                <a:cubicBezTo>
                  <a:pt x="157203" y="13363"/>
                  <a:pt x="214006" y="8291"/>
                  <a:pt x="269821" y="1640"/>
                </a:cubicBezTo>
                <a:lnTo>
                  <a:pt x="280776" y="0"/>
                </a:lnTo>
                <a:lnTo>
                  <a:pt x="266694" y="108318"/>
                </a:lnTo>
                <a:cubicBezTo>
                  <a:pt x="263313" y="148393"/>
                  <a:pt x="261649" y="189324"/>
                  <a:pt x="261714" y="230962"/>
                </a:cubicBezTo>
                <a:lnTo>
                  <a:pt x="266849" y="3517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EBD2B9B-6F42-4DA6-85CC-3C6C24805FD4}"/>
              </a:ext>
            </a:extLst>
          </p:cNvPr>
          <p:cNvSpPr/>
          <p:nvPr/>
        </p:nvSpPr>
        <p:spPr>
          <a:xfrm rot="15604671">
            <a:off x="3895617" y="2777904"/>
            <a:ext cx="11636" cy="17749"/>
          </a:xfrm>
          <a:custGeom>
            <a:avLst/>
            <a:gdLst>
              <a:gd name="connsiteX0" fmla="*/ 11636 w 11636"/>
              <a:gd name="connsiteY0" fmla="*/ 16006 h 17749"/>
              <a:gd name="connsiteX1" fmla="*/ 0 w 11636"/>
              <a:gd name="connsiteY1" fmla="*/ 17749 h 17749"/>
              <a:gd name="connsiteX2" fmla="*/ 1196 w 11636"/>
              <a:gd name="connsiteY2" fmla="*/ 8553 h 17749"/>
              <a:gd name="connsiteX3" fmla="*/ 3153 w 11636"/>
              <a:gd name="connsiteY3" fmla="*/ 0 h 17749"/>
              <a:gd name="connsiteX4" fmla="*/ 11636 w 11636"/>
              <a:gd name="connsiteY4" fmla="*/ 16006 h 1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6" h="17749">
                <a:moveTo>
                  <a:pt x="11636" y="16006"/>
                </a:moveTo>
                <a:lnTo>
                  <a:pt x="0" y="17749"/>
                </a:lnTo>
                <a:lnTo>
                  <a:pt x="1196" y="8553"/>
                </a:lnTo>
                <a:lnTo>
                  <a:pt x="3153" y="0"/>
                </a:lnTo>
                <a:lnTo>
                  <a:pt x="11636" y="16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09F826A4-B5B2-4965-B650-809787300C1E}"/>
              </a:ext>
            </a:extLst>
          </p:cNvPr>
          <p:cNvSpPr/>
          <p:nvPr/>
        </p:nvSpPr>
        <p:spPr>
          <a:xfrm rot="15604671">
            <a:off x="3886705" y="2788981"/>
            <a:ext cx="5675" cy="7779"/>
          </a:xfrm>
          <a:custGeom>
            <a:avLst/>
            <a:gdLst>
              <a:gd name="connsiteX0" fmla="*/ 5675 w 5675"/>
              <a:gd name="connsiteY0" fmla="*/ 993 h 7779"/>
              <a:gd name="connsiteX1" fmla="*/ 4123 w 5675"/>
              <a:gd name="connsiteY1" fmla="*/ 7779 h 7779"/>
              <a:gd name="connsiteX2" fmla="*/ 0 w 5675"/>
              <a:gd name="connsiteY2" fmla="*/ 0 h 7779"/>
              <a:gd name="connsiteX3" fmla="*/ 5675 w 5675"/>
              <a:gd name="connsiteY3" fmla="*/ 993 h 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5" h="7779">
                <a:moveTo>
                  <a:pt x="5675" y="993"/>
                </a:moveTo>
                <a:lnTo>
                  <a:pt x="4123" y="7779"/>
                </a:lnTo>
                <a:lnTo>
                  <a:pt x="0" y="0"/>
                </a:lnTo>
                <a:lnTo>
                  <a:pt x="5675" y="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189D07D2-9A74-4B39-8606-134CBB4894A3}"/>
              </a:ext>
            </a:extLst>
          </p:cNvPr>
          <p:cNvSpPr/>
          <p:nvPr/>
        </p:nvSpPr>
        <p:spPr>
          <a:xfrm rot="15604671">
            <a:off x="3529243" y="2805043"/>
            <a:ext cx="367320" cy="416110"/>
          </a:xfrm>
          <a:custGeom>
            <a:avLst/>
            <a:gdLst>
              <a:gd name="connsiteX0" fmla="*/ 367320 w 367320"/>
              <a:gd name="connsiteY0" fmla="*/ 416110 h 416110"/>
              <a:gd name="connsiteX1" fmla="*/ 12807 w 367320"/>
              <a:gd name="connsiteY1" fmla="*/ 354097 h 416110"/>
              <a:gd name="connsiteX2" fmla="*/ 0 w 367320"/>
              <a:gd name="connsiteY2" fmla="*/ 334843 h 416110"/>
              <a:gd name="connsiteX3" fmla="*/ 26623 w 367320"/>
              <a:gd name="connsiteY3" fmla="*/ 246164 h 416110"/>
              <a:gd name="connsiteX4" fmla="*/ 121790 w 367320"/>
              <a:gd name="connsiteY4" fmla="*/ 63342 h 416110"/>
              <a:gd name="connsiteX5" fmla="*/ 173823 w 367320"/>
              <a:gd name="connsiteY5" fmla="*/ 0 h 416110"/>
              <a:gd name="connsiteX6" fmla="*/ 225285 w 367320"/>
              <a:gd name="connsiteY6" fmla="*/ 126506 h 416110"/>
              <a:gd name="connsiteX7" fmla="*/ 310848 w 367320"/>
              <a:gd name="connsiteY7" fmla="*/ 309560 h 416110"/>
              <a:gd name="connsiteX8" fmla="*/ 367320 w 367320"/>
              <a:gd name="connsiteY8" fmla="*/ 416110 h 4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320" h="416110">
                <a:moveTo>
                  <a:pt x="367320" y="416110"/>
                </a:moveTo>
                <a:lnTo>
                  <a:pt x="12807" y="354097"/>
                </a:lnTo>
                <a:lnTo>
                  <a:pt x="0" y="334843"/>
                </a:lnTo>
                <a:lnTo>
                  <a:pt x="26623" y="246164"/>
                </a:lnTo>
                <a:cubicBezTo>
                  <a:pt x="50864" y="180090"/>
                  <a:pt x="82559" y="118753"/>
                  <a:pt x="121790" y="63342"/>
                </a:cubicBezTo>
                <a:lnTo>
                  <a:pt x="173823" y="0"/>
                </a:lnTo>
                <a:lnTo>
                  <a:pt x="225285" y="126506"/>
                </a:lnTo>
                <a:cubicBezTo>
                  <a:pt x="251860" y="187342"/>
                  <a:pt x="280385" y="248423"/>
                  <a:pt x="310848" y="309560"/>
                </a:cubicBezTo>
                <a:lnTo>
                  <a:pt x="367320" y="416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51EB9471-4A39-4580-BCA0-D6F42DB5CB3D}"/>
              </a:ext>
            </a:extLst>
          </p:cNvPr>
          <p:cNvSpPr/>
          <p:nvPr/>
        </p:nvSpPr>
        <p:spPr>
          <a:xfrm rot="15604671">
            <a:off x="4209431" y="2849725"/>
            <a:ext cx="260821" cy="275904"/>
          </a:xfrm>
          <a:custGeom>
            <a:avLst/>
            <a:gdLst>
              <a:gd name="connsiteX0" fmla="*/ 260821 w 260821"/>
              <a:gd name="connsiteY0" fmla="*/ 275904 h 275904"/>
              <a:gd name="connsiteX1" fmla="*/ 61991 w 260821"/>
              <a:gd name="connsiteY1" fmla="*/ 206394 h 275904"/>
              <a:gd name="connsiteX2" fmla="*/ 27148 w 260821"/>
              <a:gd name="connsiteY2" fmla="*/ 191867 h 275904"/>
              <a:gd name="connsiteX3" fmla="*/ 13141 w 260821"/>
              <a:gd name="connsiteY3" fmla="*/ 119901 h 275904"/>
              <a:gd name="connsiteX4" fmla="*/ 0 w 260821"/>
              <a:gd name="connsiteY4" fmla="*/ 0 h 275904"/>
              <a:gd name="connsiteX5" fmla="*/ 8142 w 260821"/>
              <a:gd name="connsiteY5" fmla="*/ 9930 h 275904"/>
              <a:gd name="connsiteX6" fmla="*/ 143927 w 260821"/>
              <a:gd name="connsiteY6" fmla="*/ 159570 h 275904"/>
              <a:gd name="connsiteX7" fmla="*/ 260821 w 260821"/>
              <a:gd name="connsiteY7" fmla="*/ 275904 h 27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821" h="275904">
                <a:moveTo>
                  <a:pt x="260821" y="275904"/>
                </a:moveTo>
                <a:lnTo>
                  <a:pt x="61991" y="206394"/>
                </a:lnTo>
                <a:lnTo>
                  <a:pt x="27148" y="191867"/>
                </a:lnTo>
                <a:lnTo>
                  <a:pt x="13141" y="119901"/>
                </a:lnTo>
                <a:lnTo>
                  <a:pt x="0" y="0"/>
                </a:lnTo>
                <a:lnTo>
                  <a:pt x="8142" y="9930"/>
                </a:lnTo>
                <a:cubicBezTo>
                  <a:pt x="52763" y="61648"/>
                  <a:pt x="98082" y="111555"/>
                  <a:pt x="143927" y="159570"/>
                </a:cubicBezTo>
                <a:lnTo>
                  <a:pt x="260821" y="2759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22D28119-D4DF-4D1D-8363-3DC4C63B45CE}"/>
              </a:ext>
            </a:extLst>
          </p:cNvPr>
          <p:cNvSpPr/>
          <p:nvPr/>
        </p:nvSpPr>
        <p:spPr>
          <a:xfrm rot="15604671">
            <a:off x="4331981" y="3074586"/>
            <a:ext cx="199848" cy="164689"/>
          </a:xfrm>
          <a:custGeom>
            <a:avLst/>
            <a:gdLst>
              <a:gd name="connsiteX0" fmla="*/ 199848 w 199848"/>
              <a:gd name="connsiteY0" fmla="*/ 164689 h 164689"/>
              <a:gd name="connsiteX1" fmla="*/ 160824 w 199848"/>
              <a:gd name="connsiteY1" fmla="*/ 157863 h 164689"/>
              <a:gd name="connsiteX2" fmla="*/ 138709 w 199848"/>
              <a:gd name="connsiteY2" fmla="*/ 138045 h 164689"/>
              <a:gd name="connsiteX3" fmla="*/ 0 w 199848"/>
              <a:gd name="connsiteY3" fmla="*/ 0 h 164689"/>
              <a:gd name="connsiteX4" fmla="*/ 179248 w 199848"/>
              <a:gd name="connsiteY4" fmla="*/ 74737 h 164689"/>
              <a:gd name="connsiteX5" fmla="*/ 189505 w 199848"/>
              <a:gd name="connsiteY5" fmla="*/ 127432 h 164689"/>
              <a:gd name="connsiteX6" fmla="*/ 199848 w 199848"/>
              <a:gd name="connsiteY6" fmla="*/ 164689 h 16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848" h="164689">
                <a:moveTo>
                  <a:pt x="199848" y="164689"/>
                </a:moveTo>
                <a:lnTo>
                  <a:pt x="160824" y="157863"/>
                </a:lnTo>
                <a:lnTo>
                  <a:pt x="138709" y="138045"/>
                </a:lnTo>
                <a:lnTo>
                  <a:pt x="0" y="0"/>
                </a:lnTo>
                <a:lnTo>
                  <a:pt x="179248" y="74737"/>
                </a:lnTo>
                <a:lnTo>
                  <a:pt x="189505" y="127432"/>
                </a:lnTo>
                <a:lnTo>
                  <a:pt x="199848" y="16468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20759B8C-D28E-4BFD-80B4-1EA923ACF9F9}"/>
              </a:ext>
            </a:extLst>
          </p:cNvPr>
          <p:cNvSpPr/>
          <p:nvPr/>
        </p:nvSpPr>
        <p:spPr>
          <a:xfrm rot="15604671">
            <a:off x="3879516" y="3072233"/>
            <a:ext cx="111704" cy="112511"/>
          </a:xfrm>
          <a:custGeom>
            <a:avLst/>
            <a:gdLst>
              <a:gd name="connsiteX0" fmla="*/ 111704 w 111704"/>
              <a:gd name="connsiteY0" fmla="*/ 110283 h 112511"/>
              <a:gd name="connsiteX1" fmla="*/ 35931 w 111704"/>
              <a:gd name="connsiteY1" fmla="*/ 112511 h 112511"/>
              <a:gd name="connsiteX2" fmla="*/ 0 w 111704"/>
              <a:gd name="connsiteY2" fmla="*/ 111455 h 112511"/>
              <a:gd name="connsiteX3" fmla="*/ 384 w 111704"/>
              <a:gd name="connsiteY3" fmla="*/ 106350 h 112511"/>
              <a:gd name="connsiteX4" fmla="*/ 19606 w 111704"/>
              <a:gd name="connsiteY4" fmla="*/ 0 h 112511"/>
              <a:gd name="connsiteX5" fmla="*/ 36997 w 111704"/>
              <a:gd name="connsiteY5" fmla="*/ 3043 h 112511"/>
              <a:gd name="connsiteX6" fmla="*/ 78386 w 111704"/>
              <a:gd name="connsiteY6" fmla="*/ 65262 h 112511"/>
              <a:gd name="connsiteX7" fmla="*/ 111704 w 111704"/>
              <a:gd name="connsiteY7" fmla="*/ 110283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4" h="112511">
                <a:moveTo>
                  <a:pt x="111704" y="110283"/>
                </a:moveTo>
                <a:lnTo>
                  <a:pt x="35931" y="112511"/>
                </a:lnTo>
                <a:lnTo>
                  <a:pt x="0" y="111455"/>
                </a:lnTo>
                <a:lnTo>
                  <a:pt x="384" y="106350"/>
                </a:lnTo>
                <a:lnTo>
                  <a:pt x="19606" y="0"/>
                </a:lnTo>
                <a:lnTo>
                  <a:pt x="36997" y="3043"/>
                </a:lnTo>
                <a:lnTo>
                  <a:pt x="78386" y="65262"/>
                </a:lnTo>
                <a:lnTo>
                  <a:pt x="111704" y="1102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CC81CC7-CCF0-434A-9E57-3445FD9E1C92}"/>
              </a:ext>
            </a:extLst>
          </p:cNvPr>
          <p:cNvSpPr/>
          <p:nvPr/>
        </p:nvSpPr>
        <p:spPr>
          <a:xfrm rot="15604671">
            <a:off x="4027689" y="3131329"/>
            <a:ext cx="194073" cy="238493"/>
          </a:xfrm>
          <a:custGeom>
            <a:avLst/>
            <a:gdLst>
              <a:gd name="connsiteX0" fmla="*/ 188526 w 194073"/>
              <a:gd name="connsiteY0" fmla="*/ 238493 h 238493"/>
              <a:gd name="connsiteX1" fmla="*/ 65068 w 194073"/>
              <a:gd name="connsiteY1" fmla="*/ 87924 h 238493"/>
              <a:gd name="connsiteX2" fmla="*/ 0 w 194073"/>
              <a:gd name="connsiteY2" fmla="*/ 0 h 238493"/>
              <a:gd name="connsiteX3" fmla="*/ 54675 w 194073"/>
              <a:gd name="connsiteY3" fmla="*/ 4859 h 238493"/>
              <a:gd name="connsiteX4" fmla="*/ 194073 w 194073"/>
              <a:gd name="connsiteY4" fmla="*/ 8958 h 238493"/>
              <a:gd name="connsiteX5" fmla="*/ 185871 w 194073"/>
              <a:gd name="connsiteY5" fmla="*/ 117901 h 238493"/>
              <a:gd name="connsiteX6" fmla="*/ 188294 w 194073"/>
              <a:gd name="connsiteY6" fmla="*/ 236379 h 238493"/>
              <a:gd name="connsiteX7" fmla="*/ 188526 w 194073"/>
              <a:gd name="connsiteY7" fmla="*/ 238493 h 23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073" h="238493">
                <a:moveTo>
                  <a:pt x="188526" y="238493"/>
                </a:moveTo>
                <a:lnTo>
                  <a:pt x="65068" y="87924"/>
                </a:lnTo>
                <a:lnTo>
                  <a:pt x="0" y="0"/>
                </a:lnTo>
                <a:lnTo>
                  <a:pt x="54675" y="4859"/>
                </a:lnTo>
                <a:lnTo>
                  <a:pt x="194073" y="8958"/>
                </a:lnTo>
                <a:lnTo>
                  <a:pt x="185871" y="117901"/>
                </a:lnTo>
                <a:cubicBezTo>
                  <a:pt x="184848" y="156705"/>
                  <a:pt x="185658" y="196247"/>
                  <a:pt x="188294" y="236379"/>
                </a:cubicBezTo>
                <a:lnTo>
                  <a:pt x="188526" y="2384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712F58FE-42C7-4C23-896A-FD4BDF94B4D5}"/>
              </a:ext>
            </a:extLst>
          </p:cNvPr>
          <p:cNvSpPr/>
          <p:nvPr/>
        </p:nvSpPr>
        <p:spPr>
          <a:xfrm rot="15604671">
            <a:off x="3578644" y="3189615"/>
            <a:ext cx="330859" cy="344841"/>
          </a:xfrm>
          <a:custGeom>
            <a:avLst/>
            <a:gdLst>
              <a:gd name="connsiteX0" fmla="*/ 330859 w 330859"/>
              <a:gd name="connsiteY0" fmla="*/ 328630 h 344841"/>
              <a:gd name="connsiteX1" fmla="*/ 326705 w 330859"/>
              <a:gd name="connsiteY1" fmla="*/ 342465 h 344841"/>
              <a:gd name="connsiteX2" fmla="*/ 326275 w 330859"/>
              <a:gd name="connsiteY2" fmla="*/ 344841 h 344841"/>
              <a:gd name="connsiteX3" fmla="*/ 614 w 330859"/>
              <a:gd name="connsiteY3" fmla="*/ 287875 h 344841"/>
              <a:gd name="connsiteX4" fmla="*/ 0 w 330859"/>
              <a:gd name="connsiteY4" fmla="*/ 286952 h 344841"/>
              <a:gd name="connsiteX5" fmla="*/ 26624 w 330859"/>
              <a:gd name="connsiteY5" fmla="*/ 198273 h 344841"/>
              <a:gd name="connsiteX6" fmla="*/ 121790 w 330859"/>
              <a:gd name="connsiteY6" fmla="*/ 15452 h 344841"/>
              <a:gd name="connsiteX7" fmla="*/ 134483 w 330859"/>
              <a:gd name="connsiteY7" fmla="*/ 0 h 344841"/>
              <a:gd name="connsiteX8" fmla="*/ 173010 w 330859"/>
              <a:gd name="connsiteY8" fmla="*/ 73330 h 344841"/>
              <a:gd name="connsiteX9" fmla="*/ 273140 w 330859"/>
              <a:gd name="connsiteY9" fmla="*/ 241862 h 344841"/>
              <a:gd name="connsiteX10" fmla="*/ 330859 w 330859"/>
              <a:gd name="connsiteY10" fmla="*/ 328630 h 34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859" h="344841">
                <a:moveTo>
                  <a:pt x="330859" y="328630"/>
                </a:moveTo>
                <a:lnTo>
                  <a:pt x="326705" y="342465"/>
                </a:lnTo>
                <a:lnTo>
                  <a:pt x="326275" y="344841"/>
                </a:lnTo>
                <a:lnTo>
                  <a:pt x="614" y="287875"/>
                </a:lnTo>
                <a:lnTo>
                  <a:pt x="0" y="286952"/>
                </a:lnTo>
                <a:lnTo>
                  <a:pt x="26624" y="198273"/>
                </a:lnTo>
                <a:cubicBezTo>
                  <a:pt x="50864" y="132200"/>
                  <a:pt x="82560" y="70863"/>
                  <a:pt x="121790" y="15452"/>
                </a:cubicBezTo>
                <a:lnTo>
                  <a:pt x="134483" y="0"/>
                </a:lnTo>
                <a:lnTo>
                  <a:pt x="173010" y="73330"/>
                </a:lnTo>
                <a:cubicBezTo>
                  <a:pt x="204398" y="129433"/>
                  <a:pt x="237787" y="185672"/>
                  <a:pt x="273140" y="241862"/>
                </a:cubicBezTo>
                <a:lnTo>
                  <a:pt x="330859" y="3286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6AE4CE93-9C80-4BEB-9B92-527670248140}"/>
              </a:ext>
            </a:extLst>
          </p:cNvPr>
          <p:cNvSpPr/>
          <p:nvPr/>
        </p:nvSpPr>
        <p:spPr>
          <a:xfrm rot="15604671">
            <a:off x="4193429" y="3273982"/>
            <a:ext cx="179857" cy="203338"/>
          </a:xfrm>
          <a:custGeom>
            <a:avLst/>
            <a:gdLst>
              <a:gd name="connsiteX0" fmla="*/ 179857 w 179857"/>
              <a:gd name="connsiteY0" fmla="*/ 203338 h 203338"/>
              <a:gd name="connsiteX1" fmla="*/ 142313 w 179857"/>
              <a:gd name="connsiteY1" fmla="*/ 187684 h 203338"/>
              <a:gd name="connsiteX2" fmla="*/ 9686 w 179857"/>
              <a:gd name="connsiteY2" fmla="*/ 122880 h 203338"/>
              <a:gd name="connsiteX3" fmla="*/ 867 w 179857"/>
              <a:gd name="connsiteY3" fmla="*/ 42416 h 203338"/>
              <a:gd name="connsiteX4" fmla="*/ 0 w 179857"/>
              <a:gd name="connsiteY4" fmla="*/ 0 h 203338"/>
              <a:gd name="connsiteX5" fmla="*/ 43833 w 179857"/>
              <a:gd name="connsiteY5" fmla="*/ 53459 h 203338"/>
              <a:gd name="connsiteX6" fmla="*/ 179618 w 179857"/>
              <a:gd name="connsiteY6" fmla="*/ 203099 h 203338"/>
              <a:gd name="connsiteX7" fmla="*/ 179857 w 179857"/>
              <a:gd name="connsiteY7" fmla="*/ 203338 h 20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857" h="203338">
                <a:moveTo>
                  <a:pt x="179857" y="203338"/>
                </a:moveTo>
                <a:lnTo>
                  <a:pt x="142313" y="187684"/>
                </a:lnTo>
                <a:lnTo>
                  <a:pt x="9686" y="122880"/>
                </a:lnTo>
                <a:lnTo>
                  <a:pt x="867" y="42416"/>
                </a:lnTo>
                <a:lnTo>
                  <a:pt x="0" y="0"/>
                </a:lnTo>
                <a:lnTo>
                  <a:pt x="43833" y="53459"/>
                </a:lnTo>
                <a:cubicBezTo>
                  <a:pt x="88454" y="105177"/>
                  <a:pt x="133772" y="155084"/>
                  <a:pt x="179618" y="203099"/>
                </a:cubicBezTo>
                <a:lnTo>
                  <a:pt x="179857" y="2033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30884A5-C8D2-4FD0-89DA-A934A17A9817}"/>
              </a:ext>
            </a:extLst>
          </p:cNvPr>
          <p:cNvSpPr/>
          <p:nvPr/>
        </p:nvSpPr>
        <p:spPr>
          <a:xfrm rot="15604671">
            <a:off x="3888169" y="3368730"/>
            <a:ext cx="138220" cy="159611"/>
          </a:xfrm>
          <a:custGeom>
            <a:avLst/>
            <a:gdLst>
              <a:gd name="connsiteX0" fmla="*/ 138220 w 138220"/>
              <a:gd name="connsiteY0" fmla="*/ 159611 h 159611"/>
              <a:gd name="connsiteX1" fmla="*/ 22630 w 138220"/>
              <a:gd name="connsiteY1" fmla="*/ 149338 h 159611"/>
              <a:gd name="connsiteX2" fmla="*/ 0 w 138220"/>
              <a:gd name="connsiteY2" fmla="*/ 145950 h 159611"/>
              <a:gd name="connsiteX3" fmla="*/ 1819 w 138220"/>
              <a:gd name="connsiteY3" fmla="*/ 121786 h 159611"/>
              <a:gd name="connsiteX4" fmla="*/ 21470 w 138220"/>
              <a:gd name="connsiteY4" fmla="*/ 13060 h 159611"/>
              <a:gd name="connsiteX5" fmla="*/ 25392 w 138220"/>
              <a:gd name="connsiteY5" fmla="*/ 0 h 159611"/>
              <a:gd name="connsiteX6" fmla="*/ 26238 w 138220"/>
              <a:gd name="connsiteY6" fmla="*/ 148 h 159611"/>
              <a:gd name="connsiteX7" fmla="*/ 79821 w 138220"/>
              <a:gd name="connsiteY7" fmla="*/ 80698 h 159611"/>
              <a:gd name="connsiteX8" fmla="*/ 138220 w 138220"/>
              <a:gd name="connsiteY8" fmla="*/ 159611 h 15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20" h="159611">
                <a:moveTo>
                  <a:pt x="138220" y="159611"/>
                </a:moveTo>
                <a:lnTo>
                  <a:pt x="22630" y="149338"/>
                </a:lnTo>
                <a:lnTo>
                  <a:pt x="0" y="145950"/>
                </a:lnTo>
                <a:lnTo>
                  <a:pt x="1819" y="121786"/>
                </a:lnTo>
                <a:cubicBezTo>
                  <a:pt x="6521" y="84608"/>
                  <a:pt x="13069" y="48316"/>
                  <a:pt x="21470" y="13060"/>
                </a:cubicBezTo>
                <a:lnTo>
                  <a:pt x="25392" y="0"/>
                </a:lnTo>
                <a:lnTo>
                  <a:pt x="26238" y="148"/>
                </a:lnTo>
                <a:lnTo>
                  <a:pt x="79821" y="80698"/>
                </a:lnTo>
                <a:lnTo>
                  <a:pt x="138220" y="159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7B74CDA4-3914-4980-9BAB-134320897143}"/>
              </a:ext>
            </a:extLst>
          </p:cNvPr>
          <p:cNvSpPr/>
          <p:nvPr/>
        </p:nvSpPr>
        <p:spPr>
          <a:xfrm rot="15604671">
            <a:off x="4335326" y="3348922"/>
            <a:ext cx="117545" cy="227054"/>
          </a:xfrm>
          <a:custGeom>
            <a:avLst/>
            <a:gdLst>
              <a:gd name="connsiteX0" fmla="*/ 117545 w 117545"/>
              <a:gd name="connsiteY0" fmla="*/ 227054 h 227054"/>
              <a:gd name="connsiteX1" fmla="*/ 14875 w 117545"/>
              <a:gd name="connsiteY1" fmla="*/ 209094 h 227054"/>
              <a:gd name="connsiteX2" fmla="*/ 0 w 117545"/>
              <a:gd name="connsiteY2" fmla="*/ 0 h 227054"/>
              <a:gd name="connsiteX3" fmla="*/ 83111 w 117545"/>
              <a:gd name="connsiteY3" fmla="*/ 40609 h 227054"/>
              <a:gd name="connsiteX4" fmla="*/ 87665 w 117545"/>
              <a:gd name="connsiteY4" fmla="*/ 82161 h 227054"/>
              <a:gd name="connsiteX5" fmla="*/ 111928 w 117545"/>
              <a:gd name="connsiteY5" fmla="*/ 206821 h 227054"/>
              <a:gd name="connsiteX6" fmla="*/ 117545 w 117545"/>
              <a:gd name="connsiteY6" fmla="*/ 227054 h 22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45" h="227054">
                <a:moveTo>
                  <a:pt x="117545" y="227054"/>
                </a:moveTo>
                <a:lnTo>
                  <a:pt x="14875" y="209094"/>
                </a:lnTo>
                <a:lnTo>
                  <a:pt x="0" y="0"/>
                </a:lnTo>
                <a:lnTo>
                  <a:pt x="83111" y="40609"/>
                </a:lnTo>
                <a:lnTo>
                  <a:pt x="87665" y="82161"/>
                </a:lnTo>
                <a:cubicBezTo>
                  <a:pt x="93941" y="123323"/>
                  <a:pt x="102032" y="164926"/>
                  <a:pt x="111928" y="206821"/>
                </a:cubicBezTo>
                <a:lnTo>
                  <a:pt x="117545" y="2270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AF15DD58-1187-4CDE-9497-71209877B68F}"/>
              </a:ext>
            </a:extLst>
          </p:cNvPr>
          <p:cNvSpPr/>
          <p:nvPr/>
        </p:nvSpPr>
        <p:spPr>
          <a:xfrm rot="15604671">
            <a:off x="4073771" y="3445300"/>
            <a:ext cx="86761" cy="178936"/>
          </a:xfrm>
          <a:custGeom>
            <a:avLst/>
            <a:gdLst>
              <a:gd name="connsiteX0" fmla="*/ 81550 w 86761"/>
              <a:gd name="connsiteY0" fmla="*/ 178936 h 178936"/>
              <a:gd name="connsiteX1" fmla="*/ 1788 w 86761"/>
              <a:gd name="connsiteY1" fmla="*/ 81660 h 178936"/>
              <a:gd name="connsiteX2" fmla="*/ 0 w 86761"/>
              <a:gd name="connsiteY2" fmla="*/ 0 h 178936"/>
              <a:gd name="connsiteX3" fmla="*/ 86761 w 86761"/>
              <a:gd name="connsiteY3" fmla="*/ 12990 h 178936"/>
              <a:gd name="connsiteX4" fmla="*/ 79994 w 86761"/>
              <a:gd name="connsiteY4" fmla="*/ 102875 h 178936"/>
              <a:gd name="connsiteX5" fmla="*/ 81550 w 86761"/>
              <a:gd name="connsiteY5" fmla="*/ 178936 h 17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61" h="178936">
                <a:moveTo>
                  <a:pt x="81550" y="178936"/>
                </a:moveTo>
                <a:lnTo>
                  <a:pt x="1788" y="81660"/>
                </a:lnTo>
                <a:lnTo>
                  <a:pt x="0" y="0"/>
                </a:lnTo>
                <a:lnTo>
                  <a:pt x="86761" y="12990"/>
                </a:lnTo>
                <a:lnTo>
                  <a:pt x="79994" y="102875"/>
                </a:lnTo>
                <a:lnTo>
                  <a:pt x="81550" y="17893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AF8891B0-76F9-415F-A2C7-4A99A38B630C}"/>
              </a:ext>
            </a:extLst>
          </p:cNvPr>
          <p:cNvSpPr/>
          <p:nvPr/>
        </p:nvSpPr>
        <p:spPr>
          <a:xfrm rot="15604671">
            <a:off x="3755200" y="3488889"/>
            <a:ext cx="111641" cy="172093"/>
          </a:xfrm>
          <a:custGeom>
            <a:avLst/>
            <a:gdLst>
              <a:gd name="connsiteX0" fmla="*/ 111641 w 111641"/>
              <a:gd name="connsiteY0" fmla="*/ 171318 h 172093"/>
              <a:gd name="connsiteX1" fmla="*/ 111409 w 111641"/>
              <a:gd name="connsiteY1" fmla="*/ 172093 h 172093"/>
              <a:gd name="connsiteX2" fmla="*/ 0 w 111641"/>
              <a:gd name="connsiteY2" fmla="*/ 152604 h 172093"/>
              <a:gd name="connsiteX3" fmla="*/ 3689 w 111641"/>
              <a:gd name="connsiteY3" fmla="*/ 0 h 172093"/>
              <a:gd name="connsiteX4" fmla="*/ 53923 w 111641"/>
              <a:gd name="connsiteY4" fmla="*/ 84551 h 172093"/>
              <a:gd name="connsiteX5" fmla="*/ 111641 w 111641"/>
              <a:gd name="connsiteY5" fmla="*/ 171318 h 17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" h="172093">
                <a:moveTo>
                  <a:pt x="111641" y="171318"/>
                </a:moveTo>
                <a:lnTo>
                  <a:pt x="111409" y="172093"/>
                </a:lnTo>
                <a:lnTo>
                  <a:pt x="0" y="152604"/>
                </a:lnTo>
                <a:lnTo>
                  <a:pt x="3689" y="0"/>
                </a:lnTo>
                <a:lnTo>
                  <a:pt x="53923" y="84551"/>
                </a:lnTo>
                <a:lnTo>
                  <a:pt x="111641" y="1713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73D92733-AE31-433C-90B7-7CDFB5FC337E}"/>
              </a:ext>
            </a:extLst>
          </p:cNvPr>
          <p:cNvSpPr/>
          <p:nvPr/>
        </p:nvSpPr>
        <p:spPr>
          <a:xfrm rot="15604671">
            <a:off x="4050694" y="3525363"/>
            <a:ext cx="224397" cy="302195"/>
          </a:xfrm>
          <a:custGeom>
            <a:avLst/>
            <a:gdLst>
              <a:gd name="connsiteX0" fmla="*/ 224397 w 224397"/>
              <a:gd name="connsiteY0" fmla="*/ 302195 h 302195"/>
              <a:gd name="connsiteX1" fmla="*/ 202041 w 224397"/>
              <a:gd name="connsiteY1" fmla="*/ 291271 h 302195"/>
              <a:gd name="connsiteX2" fmla="*/ 1565 w 224397"/>
              <a:gd name="connsiteY2" fmla="*/ 177720 h 302195"/>
              <a:gd name="connsiteX3" fmla="*/ 0 w 224397"/>
              <a:gd name="connsiteY3" fmla="*/ 101184 h 302195"/>
              <a:gd name="connsiteX4" fmla="*/ 7617 w 224397"/>
              <a:gd name="connsiteY4" fmla="*/ 0 h 302195"/>
              <a:gd name="connsiteX5" fmla="*/ 148780 w 224397"/>
              <a:gd name="connsiteY5" fmla="*/ 30087 h 302195"/>
              <a:gd name="connsiteX6" fmla="*/ 210054 w 224397"/>
              <a:gd name="connsiteY6" fmla="*/ 112884 h 302195"/>
              <a:gd name="connsiteX7" fmla="*/ 218060 w 224397"/>
              <a:gd name="connsiteY7" fmla="*/ 122648 h 302195"/>
              <a:gd name="connsiteX8" fmla="*/ 220920 w 224397"/>
              <a:gd name="connsiteY8" fmla="*/ 253310 h 302195"/>
              <a:gd name="connsiteX9" fmla="*/ 224397 w 224397"/>
              <a:gd name="connsiteY9" fmla="*/ 302195 h 3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397" h="302195">
                <a:moveTo>
                  <a:pt x="224397" y="302195"/>
                </a:moveTo>
                <a:lnTo>
                  <a:pt x="202041" y="291271"/>
                </a:lnTo>
                <a:lnTo>
                  <a:pt x="1565" y="177720"/>
                </a:lnTo>
                <a:lnTo>
                  <a:pt x="0" y="101184"/>
                </a:lnTo>
                <a:lnTo>
                  <a:pt x="7617" y="0"/>
                </a:lnTo>
                <a:lnTo>
                  <a:pt x="148780" y="30087"/>
                </a:lnTo>
                <a:lnTo>
                  <a:pt x="210054" y="112884"/>
                </a:lnTo>
                <a:lnTo>
                  <a:pt x="218060" y="122648"/>
                </a:lnTo>
                <a:lnTo>
                  <a:pt x="220920" y="253310"/>
                </a:lnTo>
                <a:lnTo>
                  <a:pt x="224397" y="3021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5D326680-3143-4BAC-B0DF-C04683F44089}"/>
              </a:ext>
            </a:extLst>
          </p:cNvPr>
          <p:cNvSpPr/>
          <p:nvPr/>
        </p:nvSpPr>
        <p:spPr>
          <a:xfrm rot="15604671">
            <a:off x="3869177" y="3606831"/>
            <a:ext cx="184625" cy="184329"/>
          </a:xfrm>
          <a:custGeom>
            <a:avLst/>
            <a:gdLst>
              <a:gd name="connsiteX0" fmla="*/ 183881 w 184625"/>
              <a:gd name="connsiteY0" fmla="*/ 184329 h 184329"/>
              <a:gd name="connsiteX1" fmla="*/ 128935 w 184625"/>
              <a:gd name="connsiteY1" fmla="*/ 176101 h 184329"/>
              <a:gd name="connsiteX2" fmla="*/ 116389 w 184625"/>
              <a:gd name="connsiteY2" fmla="*/ 173428 h 184329"/>
              <a:gd name="connsiteX3" fmla="*/ 54196 w 184625"/>
              <a:gd name="connsiteY3" fmla="*/ 89388 h 184329"/>
              <a:gd name="connsiteX4" fmla="*/ 0 w 184625"/>
              <a:gd name="connsiteY4" fmla="*/ 7915 h 184329"/>
              <a:gd name="connsiteX5" fmla="*/ 2376 w 184625"/>
              <a:gd name="connsiteY5" fmla="*/ 0 h 184329"/>
              <a:gd name="connsiteX6" fmla="*/ 184625 w 184625"/>
              <a:gd name="connsiteY6" fmla="*/ 31880 h 184329"/>
              <a:gd name="connsiteX7" fmla="*/ 182483 w 184625"/>
              <a:gd name="connsiteY7" fmla="*/ 120460 h 184329"/>
              <a:gd name="connsiteX8" fmla="*/ 183881 w 184625"/>
              <a:gd name="connsiteY8" fmla="*/ 184329 h 18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25" h="184329">
                <a:moveTo>
                  <a:pt x="183881" y="184329"/>
                </a:moveTo>
                <a:lnTo>
                  <a:pt x="128935" y="176101"/>
                </a:lnTo>
                <a:lnTo>
                  <a:pt x="116389" y="173428"/>
                </a:lnTo>
                <a:lnTo>
                  <a:pt x="54196" y="89388"/>
                </a:lnTo>
                <a:lnTo>
                  <a:pt x="0" y="7915"/>
                </a:lnTo>
                <a:lnTo>
                  <a:pt x="2376" y="0"/>
                </a:lnTo>
                <a:lnTo>
                  <a:pt x="184625" y="31880"/>
                </a:lnTo>
                <a:lnTo>
                  <a:pt x="182483" y="120460"/>
                </a:lnTo>
                <a:lnTo>
                  <a:pt x="183881" y="1843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4F008D7C-B525-48C2-A32F-6FC14DD0F4C9}"/>
              </a:ext>
            </a:extLst>
          </p:cNvPr>
          <p:cNvSpPr/>
          <p:nvPr/>
        </p:nvSpPr>
        <p:spPr>
          <a:xfrm rot="15604671">
            <a:off x="3580108" y="3573109"/>
            <a:ext cx="88237" cy="235931"/>
          </a:xfrm>
          <a:custGeom>
            <a:avLst/>
            <a:gdLst>
              <a:gd name="connsiteX0" fmla="*/ 74203 w 88237"/>
              <a:gd name="connsiteY0" fmla="*/ 235931 h 235931"/>
              <a:gd name="connsiteX1" fmla="*/ 24307 w 88237"/>
              <a:gd name="connsiteY1" fmla="*/ 151950 h 235931"/>
              <a:gd name="connsiteX2" fmla="*/ 0 w 88237"/>
              <a:gd name="connsiteY2" fmla="*/ 105686 h 235931"/>
              <a:gd name="connsiteX3" fmla="*/ 7679 w 88237"/>
              <a:gd name="connsiteY3" fmla="*/ 93070 h 235931"/>
              <a:gd name="connsiteX4" fmla="*/ 72184 w 88237"/>
              <a:gd name="connsiteY4" fmla="*/ 14545 h 235931"/>
              <a:gd name="connsiteX5" fmla="*/ 88237 w 88237"/>
              <a:gd name="connsiteY5" fmla="*/ 0 h 235931"/>
              <a:gd name="connsiteX6" fmla="*/ 75334 w 88237"/>
              <a:gd name="connsiteY6" fmla="*/ 189158 h 235931"/>
              <a:gd name="connsiteX7" fmla="*/ 74203 w 88237"/>
              <a:gd name="connsiteY7" fmla="*/ 235931 h 23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237" h="235931">
                <a:moveTo>
                  <a:pt x="74203" y="235931"/>
                </a:moveTo>
                <a:lnTo>
                  <a:pt x="24307" y="151950"/>
                </a:lnTo>
                <a:lnTo>
                  <a:pt x="0" y="105686"/>
                </a:lnTo>
                <a:lnTo>
                  <a:pt x="7679" y="93070"/>
                </a:lnTo>
                <a:cubicBezTo>
                  <a:pt x="27294" y="65364"/>
                  <a:pt x="48792" y="39140"/>
                  <a:pt x="72184" y="14545"/>
                </a:cubicBezTo>
                <a:lnTo>
                  <a:pt x="88237" y="0"/>
                </a:lnTo>
                <a:lnTo>
                  <a:pt x="75334" y="189158"/>
                </a:lnTo>
                <a:lnTo>
                  <a:pt x="74203" y="2359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11F95B25-22FE-4CA4-AE19-9F109D6C58E7}"/>
              </a:ext>
            </a:extLst>
          </p:cNvPr>
          <p:cNvSpPr/>
          <p:nvPr/>
        </p:nvSpPr>
        <p:spPr>
          <a:xfrm rot="15604671">
            <a:off x="4214194" y="3623059"/>
            <a:ext cx="203763" cy="400551"/>
          </a:xfrm>
          <a:custGeom>
            <a:avLst/>
            <a:gdLst>
              <a:gd name="connsiteX0" fmla="*/ 203763 w 203763"/>
              <a:gd name="connsiteY0" fmla="*/ 400551 h 400551"/>
              <a:gd name="connsiteX1" fmla="*/ 15722 w 203763"/>
              <a:gd name="connsiteY1" fmla="*/ 367658 h 400551"/>
              <a:gd name="connsiteX2" fmla="*/ 3420 w 203763"/>
              <a:gd name="connsiteY2" fmla="*/ 324850 h 400551"/>
              <a:gd name="connsiteX3" fmla="*/ 0 w 203763"/>
              <a:gd name="connsiteY3" fmla="*/ 168607 h 400551"/>
              <a:gd name="connsiteX4" fmla="*/ 4076 w 203763"/>
              <a:gd name="connsiteY4" fmla="*/ 0 h 400551"/>
              <a:gd name="connsiteX5" fmla="*/ 139310 w 203763"/>
              <a:gd name="connsiteY5" fmla="*/ 88282 h 400551"/>
              <a:gd name="connsiteX6" fmla="*/ 162320 w 203763"/>
              <a:gd name="connsiteY6" fmla="*/ 101314 h 400551"/>
              <a:gd name="connsiteX7" fmla="*/ 163178 w 203763"/>
              <a:gd name="connsiteY7" fmla="*/ 143255 h 400551"/>
              <a:gd name="connsiteX8" fmla="*/ 200814 w 203763"/>
              <a:gd name="connsiteY8" fmla="*/ 389931 h 400551"/>
              <a:gd name="connsiteX9" fmla="*/ 203763 w 203763"/>
              <a:gd name="connsiteY9" fmla="*/ 400551 h 4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63" h="400551">
                <a:moveTo>
                  <a:pt x="203763" y="400551"/>
                </a:moveTo>
                <a:lnTo>
                  <a:pt x="15722" y="367658"/>
                </a:lnTo>
                <a:lnTo>
                  <a:pt x="3420" y="324850"/>
                </a:lnTo>
                <a:lnTo>
                  <a:pt x="0" y="168607"/>
                </a:lnTo>
                <a:lnTo>
                  <a:pt x="4076" y="0"/>
                </a:lnTo>
                <a:lnTo>
                  <a:pt x="139310" y="88282"/>
                </a:lnTo>
                <a:lnTo>
                  <a:pt x="162320" y="101314"/>
                </a:lnTo>
                <a:lnTo>
                  <a:pt x="163178" y="143255"/>
                </a:lnTo>
                <a:cubicBezTo>
                  <a:pt x="168449" y="223519"/>
                  <a:pt x="181021" y="306140"/>
                  <a:pt x="200814" y="389931"/>
                </a:cubicBezTo>
                <a:lnTo>
                  <a:pt x="203763" y="40055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0ACE3B68-4391-4807-B2C1-2AC1B9C874FC}"/>
              </a:ext>
            </a:extLst>
          </p:cNvPr>
          <p:cNvSpPr/>
          <p:nvPr/>
        </p:nvSpPr>
        <p:spPr>
          <a:xfrm rot="15604671">
            <a:off x="3591651" y="3648611"/>
            <a:ext cx="221988" cy="372425"/>
          </a:xfrm>
          <a:custGeom>
            <a:avLst/>
            <a:gdLst>
              <a:gd name="connsiteX0" fmla="*/ 221988 w 221988"/>
              <a:gd name="connsiteY0" fmla="*/ 121456 h 372425"/>
              <a:gd name="connsiteX1" fmla="*/ 176462 w 221988"/>
              <a:gd name="connsiteY1" fmla="*/ 196252 h 372425"/>
              <a:gd name="connsiteX2" fmla="*/ 134501 w 221988"/>
              <a:gd name="connsiteY2" fmla="*/ 291661 h 372425"/>
              <a:gd name="connsiteX3" fmla="*/ 110253 w 221988"/>
              <a:gd name="connsiteY3" fmla="*/ 372425 h 372425"/>
              <a:gd name="connsiteX4" fmla="*/ 101605 w 221988"/>
              <a:gd name="connsiteY4" fmla="*/ 370912 h 372425"/>
              <a:gd name="connsiteX5" fmla="*/ 50159 w 221988"/>
              <a:gd name="connsiteY5" fmla="*/ 293573 h 372425"/>
              <a:gd name="connsiteX6" fmla="*/ 0 w 221988"/>
              <a:gd name="connsiteY6" fmla="*/ 209149 h 372425"/>
              <a:gd name="connsiteX7" fmla="*/ 22200 w 221988"/>
              <a:gd name="connsiteY7" fmla="*/ 168770 h 372425"/>
              <a:gd name="connsiteX8" fmla="*/ 92752 w 221988"/>
              <a:gd name="connsiteY8" fmla="*/ 71227 h 372425"/>
              <a:gd name="connsiteX9" fmla="*/ 158177 w 221988"/>
              <a:gd name="connsiteY9" fmla="*/ 0 h 372425"/>
              <a:gd name="connsiteX10" fmla="*/ 158181 w 221988"/>
              <a:gd name="connsiteY10" fmla="*/ 10 h 372425"/>
              <a:gd name="connsiteX11" fmla="*/ 221988 w 221988"/>
              <a:gd name="connsiteY11" fmla="*/ 121456 h 3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988" h="372425">
                <a:moveTo>
                  <a:pt x="221988" y="121456"/>
                </a:moveTo>
                <a:lnTo>
                  <a:pt x="176462" y="196252"/>
                </a:lnTo>
                <a:cubicBezTo>
                  <a:pt x="160605" y="226772"/>
                  <a:pt x="146621" y="258625"/>
                  <a:pt x="134501" y="291661"/>
                </a:cubicBezTo>
                <a:lnTo>
                  <a:pt x="110253" y="372425"/>
                </a:lnTo>
                <a:lnTo>
                  <a:pt x="101605" y="370912"/>
                </a:lnTo>
                <a:lnTo>
                  <a:pt x="50159" y="293573"/>
                </a:lnTo>
                <a:lnTo>
                  <a:pt x="0" y="209149"/>
                </a:lnTo>
                <a:lnTo>
                  <a:pt x="22200" y="168770"/>
                </a:lnTo>
                <a:cubicBezTo>
                  <a:pt x="43589" y="135060"/>
                  <a:pt x="67155" y="102521"/>
                  <a:pt x="92752" y="71227"/>
                </a:cubicBezTo>
                <a:lnTo>
                  <a:pt x="158177" y="0"/>
                </a:lnTo>
                <a:lnTo>
                  <a:pt x="158181" y="10"/>
                </a:lnTo>
                <a:lnTo>
                  <a:pt x="221988" y="1214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D9B3F0D-4B4D-4B57-B9F1-76C0121D92A5}"/>
              </a:ext>
            </a:extLst>
          </p:cNvPr>
          <p:cNvSpPr/>
          <p:nvPr/>
        </p:nvSpPr>
        <p:spPr>
          <a:xfrm rot="15604671">
            <a:off x="3865364" y="3800912"/>
            <a:ext cx="186009" cy="173523"/>
          </a:xfrm>
          <a:custGeom>
            <a:avLst/>
            <a:gdLst>
              <a:gd name="connsiteX0" fmla="*/ 186009 w 186009"/>
              <a:gd name="connsiteY0" fmla="*/ 38097 h 173523"/>
              <a:gd name="connsiteX1" fmla="*/ 181855 w 186009"/>
              <a:gd name="connsiteY1" fmla="*/ 51932 h 173523"/>
              <a:gd name="connsiteX2" fmla="*/ 162204 w 186009"/>
              <a:gd name="connsiteY2" fmla="*/ 160658 h 173523"/>
              <a:gd name="connsiteX3" fmla="*/ 161235 w 186009"/>
              <a:gd name="connsiteY3" fmla="*/ 173523 h 173523"/>
              <a:gd name="connsiteX4" fmla="*/ 157394 w 186009"/>
              <a:gd name="connsiteY4" fmla="*/ 172705 h 173523"/>
              <a:gd name="connsiteX5" fmla="*/ 7495 w 186009"/>
              <a:gd name="connsiteY5" fmla="*/ 130656 h 173523"/>
              <a:gd name="connsiteX6" fmla="*/ 0 w 186009"/>
              <a:gd name="connsiteY6" fmla="*/ 128004 h 173523"/>
              <a:gd name="connsiteX7" fmla="*/ 7232 w 186009"/>
              <a:gd name="connsiteY7" fmla="*/ 21984 h 173523"/>
              <a:gd name="connsiteX8" fmla="*/ 15845 w 186009"/>
              <a:gd name="connsiteY8" fmla="*/ 0 h 173523"/>
              <a:gd name="connsiteX9" fmla="*/ 179737 w 186009"/>
              <a:gd name="connsiteY9" fmla="*/ 28669 h 173523"/>
              <a:gd name="connsiteX10" fmla="*/ 186009 w 186009"/>
              <a:gd name="connsiteY10" fmla="*/ 38097 h 1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009" h="173523">
                <a:moveTo>
                  <a:pt x="186009" y="38097"/>
                </a:moveTo>
                <a:lnTo>
                  <a:pt x="181855" y="51932"/>
                </a:lnTo>
                <a:cubicBezTo>
                  <a:pt x="173454" y="87188"/>
                  <a:pt x="166906" y="123480"/>
                  <a:pt x="162204" y="160658"/>
                </a:cubicBezTo>
                <a:lnTo>
                  <a:pt x="161235" y="173523"/>
                </a:lnTo>
                <a:lnTo>
                  <a:pt x="157394" y="172705"/>
                </a:lnTo>
                <a:cubicBezTo>
                  <a:pt x="106105" y="160072"/>
                  <a:pt x="56090" y="146028"/>
                  <a:pt x="7495" y="130656"/>
                </a:cubicBezTo>
                <a:lnTo>
                  <a:pt x="0" y="128004"/>
                </a:lnTo>
                <a:lnTo>
                  <a:pt x="7232" y="21984"/>
                </a:lnTo>
                <a:lnTo>
                  <a:pt x="15845" y="0"/>
                </a:lnTo>
                <a:lnTo>
                  <a:pt x="179737" y="28669"/>
                </a:lnTo>
                <a:lnTo>
                  <a:pt x="186009" y="380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00F9187C-E9C7-4F7A-A244-8FCA2A58FE6B}"/>
              </a:ext>
            </a:extLst>
          </p:cNvPr>
          <p:cNvSpPr/>
          <p:nvPr/>
        </p:nvSpPr>
        <p:spPr>
          <a:xfrm rot="15604671">
            <a:off x="3993355" y="3851137"/>
            <a:ext cx="455070" cy="637773"/>
          </a:xfrm>
          <a:custGeom>
            <a:avLst/>
            <a:gdLst>
              <a:gd name="connsiteX0" fmla="*/ 455070 w 455070"/>
              <a:gd name="connsiteY0" fmla="*/ 637773 h 637773"/>
              <a:gd name="connsiteX1" fmla="*/ 0 w 455070"/>
              <a:gd name="connsiteY1" fmla="*/ 558169 h 637773"/>
              <a:gd name="connsiteX2" fmla="*/ 97638 w 455070"/>
              <a:gd name="connsiteY2" fmla="*/ 0 h 637773"/>
              <a:gd name="connsiteX3" fmla="*/ 191210 w 455070"/>
              <a:gd name="connsiteY3" fmla="*/ 81178 h 637773"/>
              <a:gd name="connsiteX4" fmla="*/ 382263 w 455070"/>
              <a:gd name="connsiteY4" fmla="*/ 224737 h 637773"/>
              <a:gd name="connsiteX5" fmla="*/ 421177 w 455070"/>
              <a:gd name="connsiteY5" fmla="*/ 250140 h 637773"/>
              <a:gd name="connsiteX6" fmla="*/ 415684 w 455070"/>
              <a:gd name="connsiteY6" fmla="*/ 301717 h 637773"/>
              <a:gd name="connsiteX7" fmla="*/ 437493 w 455070"/>
              <a:gd name="connsiteY7" fmla="*/ 538905 h 637773"/>
              <a:gd name="connsiteX8" fmla="*/ 454177 w 455070"/>
              <a:gd name="connsiteY8" fmla="*/ 596961 h 637773"/>
              <a:gd name="connsiteX9" fmla="*/ 455070 w 455070"/>
              <a:gd name="connsiteY9" fmla="*/ 637773 h 63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5070" h="637773">
                <a:moveTo>
                  <a:pt x="455070" y="637773"/>
                </a:moveTo>
                <a:lnTo>
                  <a:pt x="0" y="558169"/>
                </a:lnTo>
                <a:lnTo>
                  <a:pt x="97638" y="0"/>
                </a:lnTo>
                <a:lnTo>
                  <a:pt x="191210" y="81178"/>
                </a:lnTo>
                <a:cubicBezTo>
                  <a:pt x="251983" y="130218"/>
                  <a:pt x="315727" y="178135"/>
                  <a:pt x="382263" y="224737"/>
                </a:cubicBezTo>
                <a:lnTo>
                  <a:pt x="421177" y="250140"/>
                </a:lnTo>
                <a:lnTo>
                  <a:pt x="415684" y="301717"/>
                </a:lnTo>
                <a:cubicBezTo>
                  <a:pt x="412573" y="381586"/>
                  <a:pt x="420142" y="460968"/>
                  <a:pt x="437493" y="538905"/>
                </a:cubicBezTo>
                <a:lnTo>
                  <a:pt x="454177" y="596961"/>
                </a:lnTo>
                <a:lnTo>
                  <a:pt x="455070" y="63777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FADD80B1-2C58-417D-A95A-48F56ADA5574}"/>
              </a:ext>
            </a:extLst>
          </p:cNvPr>
          <p:cNvSpPr/>
          <p:nvPr/>
        </p:nvSpPr>
        <p:spPr>
          <a:xfrm rot="15604671">
            <a:off x="3737884" y="3859910"/>
            <a:ext cx="69316" cy="221100"/>
          </a:xfrm>
          <a:custGeom>
            <a:avLst/>
            <a:gdLst>
              <a:gd name="connsiteX0" fmla="*/ 69316 w 69316"/>
              <a:gd name="connsiteY0" fmla="*/ 88006 h 221100"/>
              <a:gd name="connsiteX1" fmla="*/ 34029 w 69316"/>
              <a:gd name="connsiteY1" fmla="*/ 152190 h 221100"/>
              <a:gd name="connsiteX2" fmla="*/ 7029 w 69316"/>
              <a:gd name="connsiteY2" fmla="*/ 221100 h 221100"/>
              <a:gd name="connsiteX3" fmla="*/ 0 w 69316"/>
              <a:gd name="connsiteY3" fmla="*/ 219871 h 221100"/>
              <a:gd name="connsiteX4" fmla="*/ 11341 w 69316"/>
              <a:gd name="connsiteY4" fmla="*/ 53599 h 221100"/>
              <a:gd name="connsiteX5" fmla="*/ 17297 w 69316"/>
              <a:gd name="connsiteY5" fmla="*/ 0 h 221100"/>
              <a:gd name="connsiteX6" fmla="*/ 19345 w 69316"/>
              <a:gd name="connsiteY6" fmla="*/ 3898 h 221100"/>
              <a:gd name="connsiteX7" fmla="*/ 69316 w 69316"/>
              <a:gd name="connsiteY7" fmla="*/ 88006 h 22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16" h="221100">
                <a:moveTo>
                  <a:pt x="69316" y="88006"/>
                </a:moveTo>
                <a:lnTo>
                  <a:pt x="34029" y="152190"/>
                </a:lnTo>
                <a:lnTo>
                  <a:pt x="7029" y="221100"/>
                </a:lnTo>
                <a:lnTo>
                  <a:pt x="0" y="219871"/>
                </a:lnTo>
                <a:lnTo>
                  <a:pt x="11341" y="53599"/>
                </a:lnTo>
                <a:lnTo>
                  <a:pt x="17297" y="0"/>
                </a:lnTo>
                <a:lnTo>
                  <a:pt x="19345" y="3898"/>
                </a:lnTo>
                <a:lnTo>
                  <a:pt x="69316" y="88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683A7626-6EA5-4D3C-9BC2-30E6CAAF4018}"/>
              </a:ext>
            </a:extLst>
          </p:cNvPr>
          <p:cNvSpPr/>
          <p:nvPr/>
        </p:nvSpPr>
        <p:spPr>
          <a:xfrm rot="15604671">
            <a:off x="4056394" y="3915872"/>
            <a:ext cx="36717" cy="128993"/>
          </a:xfrm>
          <a:custGeom>
            <a:avLst/>
            <a:gdLst>
              <a:gd name="connsiteX0" fmla="*/ 33656 w 36717"/>
              <a:gd name="connsiteY0" fmla="*/ 128993 h 128993"/>
              <a:gd name="connsiteX1" fmla="*/ 0 w 36717"/>
              <a:gd name="connsiteY1" fmla="*/ 107022 h 128993"/>
              <a:gd name="connsiteX2" fmla="*/ 7293 w 36717"/>
              <a:gd name="connsiteY2" fmla="*/ 38551 h 128993"/>
              <a:gd name="connsiteX3" fmla="*/ 16737 w 36717"/>
              <a:gd name="connsiteY3" fmla="*/ 0 h 128993"/>
              <a:gd name="connsiteX4" fmla="*/ 36717 w 36717"/>
              <a:gd name="connsiteY4" fmla="*/ 7068 h 128993"/>
              <a:gd name="connsiteX5" fmla="*/ 36542 w 36717"/>
              <a:gd name="connsiteY5" fmla="*/ 9643 h 128993"/>
              <a:gd name="connsiteX6" fmla="*/ 33656 w 36717"/>
              <a:gd name="connsiteY6" fmla="*/ 128993 h 12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7" h="128993">
                <a:moveTo>
                  <a:pt x="33656" y="128993"/>
                </a:moveTo>
                <a:lnTo>
                  <a:pt x="0" y="107022"/>
                </a:lnTo>
                <a:lnTo>
                  <a:pt x="7293" y="38551"/>
                </a:lnTo>
                <a:lnTo>
                  <a:pt x="16737" y="0"/>
                </a:lnTo>
                <a:lnTo>
                  <a:pt x="36717" y="7068"/>
                </a:lnTo>
                <a:lnTo>
                  <a:pt x="36542" y="9643"/>
                </a:lnTo>
                <a:lnTo>
                  <a:pt x="33656" y="128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12794186-B8A9-43E8-A44B-75B97EFA9BC1}"/>
              </a:ext>
            </a:extLst>
          </p:cNvPr>
          <p:cNvSpPr/>
          <p:nvPr/>
        </p:nvSpPr>
        <p:spPr>
          <a:xfrm rot="15604671">
            <a:off x="3762775" y="4069386"/>
            <a:ext cx="368336" cy="185431"/>
          </a:xfrm>
          <a:custGeom>
            <a:avLst/>
            <a:gdLst>
              <a:gd name="connsiteX0" fmla="*/ 366752 w 368336"/>
              <a:gd name="connsiteY0" fmla="*/ 86479 h 185431"/>
              <a:gd name="connsiteX1" fmla="*/ 358821 w 368336"/>
              <a:gd name="connsiteY1" fmla="*/ 106721 h 185431"/>
              <a:gd name="connsiteX2" fmla="*/ 339540 w 368336"/>
              <a:gd name="connsiteY2" fmla="*/ 185431 h 185431"/>
              <a:gd name="connsiteX3" fmla="*/ 225628 w 368336"/>
              <a:gd name="connsiteY3" fmla="*/ 145134 h 185431"/>
              <a:gd name="connsiteX4" fmla="*/ 93616 w 368336"/>
              <a:gd name="connsiteY4" fmla="*/ 87651 h 185431"/>
              <a:gd name="connsiteX5" fmla="*/ 0 w 368336"/>
              <a:gd name="connsiteY5" fmla="*/ 38106 h 185431"/>
              <a:gd name="connsiteX6" fmla="*/ 6666 w 368336"/>
              <a:gd name="connsiteY6" fmla="*/ 0 h 185431"/>
              <a:gd name="connsiteX7" fmla="*/ 368336 w 368336"/>
              <a:gd name="connsiteY7" fmla="*/ 63266 h 185431"/>
              <a:gd name="connsiteX8" fmla="*/ 366752 w 368336"/>
              <a:gd name="connsiteY8" fmla="*/ 86479 h 18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36" h="185431">
                <a:moveTo>
                  <a:pt x="366752" y="86479"/>
                </a:moveTo>
                <a:lnTo>
                  <a:pt x="358821" y="106721"/>
                </a:lnTo>
                <a:lnTo>
                  <a:pt x="339540" y="185431"/>
                </a:lnTo>
                <a:lnTo>
                  <a:pt x="225628" y="145134"/>
                </a:lnTo>
                <a:cubicBezTo>
                  <a:pt x="180014" y="127189"/>
                  <a:pt x="135962" y="108000"/>
                  <a:pt x="93616" y="87651"/>
                </a:cubicBezTo>
                <a:lnTo>
                  <a:pt x="0" y="38106"/>
                </a:lnTo>
                <a:lnTo>
                  <a:pt x="6666" y="0"/>
                </a:lnTo>
                <a:lnTo>
                  <a:pt x="368336" y="63266"/>
                </a:lnTo>
                <a:lnTo>
                  <a:pt x="366752" y="864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99E165B1-8F1B-4834-9CAD-F7FB48DB241A}"/>
              </a:ext>
            </a:extLst>
          </p:cNvPr>
          <p:cNvSpPr/>
          <p:nvPr/>
        </p:nvSpPr>
        <p:spPr>
          <a:xfrm rot="15604671">
            <a:off x="3917295" y="4354376"/>
            <a:ext cx="14323" cy="11788"/>
          </a:xfrm>
          <a:custGeom>
            <a:avLst/>
            <a:gdLst>
              <a:gd name="connsiteX0" fmla="*/ 14323 w 14323"/>
              <a:gd name="connsiteY0" fmla="*/ 7581 h 11788"/>
              <a:gd name="connsiteX1" fmla="*/ 13587 w 14323"/>
              <a:gd name="connsiteY1" fmla="*/ 11788 h 11788"/>
              <a:gd name="connsiteX2" fmla="*/ 0 w 14323"/>
              <a:gd name="connsiteY2" fmla="*/ 0 h 11788"/>
              <a:gd name="connsiteX3" fmla="*/ 14323 w 14323"/>
              <a:gd name="connsiteY3" fmla="*/ 7581 h 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3" h="11788">
                <a:moveTo>
                  <a:pt x="14323" y="7581"/>
                </a:move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DA96ECC4-2CA6-488A-BF46-FD367B6C3CC0}"/>
              </a:ext>
            </a:extLst>
          </p:cNvPr>
          <p:cNvSpPr/>
          <p:nvPr/>
        </p:nvSpPr>
        <p:spPr>
          <a:xfrm rot="15604671">
            <a:off x="3491942" y="4396864"/>
            <a:ext cx="461889" cy="480776"/>
          </a:xfrm>
          <a:custGeom>
            <a:avLst/>
            <a:gdLst>
              <a:gd name="connsiteX0" fmla="*/ 461889 w 461889"/>
              <a:gd name="connsiteY0" fmla="*/ 480776 h 480776"/>
              <a:gd name="connsiteX1" fmla="*/ 448053 w 461889"/>
              <a:gd name="connsiteY1" fmla="*/ 473454 h 480776"/>
              <a:gd name="connsiteX2" fmla="*/ 22891 w 461889"/>
              <a:gd name="connsiteY2" fmla="*/ 64309 h 480776"/>
              <a:gd name="connsiteX3" fmla="*/ 0 w 461889"/>
              <a:gd name="connsiteY3" fmla="*/ 12467 h 480776"/>
              <a:gd name="connsiteX4" fmla="*/ 32639 w 461889"/>
              <a:gd name="connsiteY4" fmla="*/ 0 h 480776"/>
              <a:gd name="connsiteX5" fmla="*/ 107102 w 461889"/>
              <a:gd name="connsiteY5" fmla="*/ 107379 h 480776"/>
              <a:gd name="connsiteX6" fmla="*/ 395817 w 461889"/>
              <a:gd name="connsiteY6" fmla="*/ 423455 h 480776"/>
              <a:gd name="connsiteX7" fmla="*/ 461889 w 461889"/>
              <a:gd name="connsiteY7" fmla="*/ 480776 h 48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889" h="480776">
                <a:moveTo>
                  <a:pt x="461889" y="480776"/>
                </a:moveTo>
                <a:lnTo>
                  <a:pt x="448053" y="473454"/>
                </a:lnTo>
                <a:cubicBezTo>
                  <a:pt x="254103" y="360514"/>
                  <a:pt x="106397" y="220647"/>
                  <a:pt x="22891" y="64309"/>
                </a:cubicBezTo>
                <a:lnTo>
                  <a:pt x="0" y="12467"/>
                </a:lnTo>
                <a:lnTo>
                  <a:pt x="32639" y="0"/>
                </a:lnTo>
                <a:lnTo>
                  <a:pt x="107102" y="107379"/>
                </a:lnTo>
                <a:cubicBezTo>
                  <a:pt x="189794" y="215401"/>
                  <a:pt x="286508" y="321281"/>
                  <a:pt x="395817" y="423455"/>
                </a:cubicBezTo>
                <a:lnTo>
                  <a:pt x="461889" y="48077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1F161532-AA12-4B26-84EE-DBB005186321}"/>
              </a:ext>
            </a:extLst>
          </p:cNvPr>
          <p:cNvSpPr/>
          <p:nvPr/>
        </p:nvSpPr>
        <p:spPr>
          <a:xfrm rot="15604671">
            <a:off x="4167863" y="952710"/>
            <a:ext cx="173192" cy="202042"/>
          </a:xfrm>
          <a:custGeom>
            <a:avLst/>
            <a:gdLst>
              <a:gd name="connsiteX0" fmla="*/ 156567 w 173192"/>
              <a:gd name="connsiteY0" fmla="*/ 185665 h 202042"/>
              <a:gd name="connsiteX1" fmla="*/ 155187 w 173192"/>
              <a:gd name="connsiteY1" fmla="*/ 190665 h 202042"/>
              <a:gd name="connsiteX2" fmla="*/ 129944 w 173192"/>
              <a:gd name="connsiteY2" fmla="*/ 195151 h 202042"/>
              <a:gd name="connsiteX3" fmla="*/ 61431 w 173192"/>
              <a:gd name="connsiteY3" fmla="*/ 202042 h 202042"/>
              <a:gd name="connsiteX4" fmla="*/ 60348 w 173192"/>
              <a:gd name="connsiteY4" fmla="*/ 196481 h 202042"/>
              <a:gd name="connsiteX5" fmla="*/ 25252 w 173192"/>
              <a:gd name="connsiteY5" fmla="*/ 70066 h 202042"/>
              <a:gd name="connsiteX6" fmla="*/ 0 w 173192"/>
              <a:gd name="connsiteY6" fmla="*/ 0 h 202042"/>
              <a:gd name="connsiteX7" fmla="*/ 88221 w 173192"/>
              <a:gd name="connsiteY7" fmla="*/ 20090 h 202042"/>
              <a:gd name="connsiteX8" fmla="*/ 173192 w 173192"/>
              <a:gd name="connsiteY8" fmla="*/ 48764 h 202042"/>
              <a:gd name="connsiteX9" fmla="*/ 172894 w 173192"/>
              <a:gd name="connsiteY9" fmla="*/ 64606 h 202042"/>
              <a:gd name="connsiteX10" fmla="*/ 156567 w 173192"/>
              <a:gd name="connsiteY10" fmla="*/ 185665 h 20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92" h="202042">
                <a:moveTo>
                  <a:pt x="156567" y="185665"/>
                </a:moveTo>
                <a:lnTo>
                  <a:pt x="155187" y="190665"/>
                </a:lnTo>
                <a:lnTo>
                  <a:pt x="129944" y="195151"/>
                </a:lnTo>
                <a:lnTo>
                  <a:pt x="61431" y="202042"/>
                </a:lnTo>
                <a:lnTo>
                  <a:pt x="60348" y="196481"/>
                </a:lnTo>
                <a:cubicBezTo>
                  <a:pt x="50452" y="154585"/>
                  <a:pt x="38750" y="112398"/>
                  <a:pt x="25252" y="70066"/>
                </a:cubicBezTo>
                <a:lnTo>
                  <a:pt x="0" y="0"/>
                </a:lnTo>
                <a:lnTo>
                  <a:pt x="88221" y="20090"/>
                </a:lnTo>
                <a:lnTo>
                  <a:pt x="173192" y="48764"/>
                </a:lnTo>
                <a:lnTo>
                  <a:pt x="172894" y="64606"/>
                </a:lnTo>
                <a:cubicBezTo>
                  <a:pt x="169775" y="106642"/>
                  <a:pt x="164346" y="147056"/>
                  <a:pt x="156567" y="185665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BE492122-EB3B-490C-B451-7B5AD6B1FCBB}"/>
              </a:ext>
            </a:extLst>
          </p:cNvPr>
          <p:cNvSpPr/>
          <p:nvPr/>
        </p:nvSpPr>
        <p:spPr>
          <a:xfrm rot="15604671">
            <a:off x="4026488" y="1138993"/>
            <a:ext cx="122619" cy="188088"/>
          </a:xfrm>
          <a:custGeom>
            <a:avLst/>
            <a:gdLst>
              <a:gd name="connsiteX0" fmla="*/ 122619 w 122619"/>
              <a:gd name="connsiteY0" fmla="*/ 188088 h 188088"/>
              <a:gd name="connsiteX1" fmla="*/ 93893 w 122619"/>
              <a:gd name="connsiteY1" fmla="*/ 181546 h 188088"/>
              <a:gd name="connsiteX2" fmla="*/ 0 w 122619"/>
              <a:gd name="connsiteY2" fmla="*/ 169992 h 188088"/>
              <a:gd name="connsiteX3" fmla="*/ 1135 w 122619"/>
              <a:gd name="connsiteY3" fmla="*/ 109758 h 188088"/>
              <a:gd name="connsiteX4" fmla="*/ 43484 w 122619"/>
              <a:gd name="connsiteY4" fmla="*/ 0 h 188088"/>
              <a:gd name="connsiteX5" fmla="*/ 45415 w 122619"/>
              <a:gd name="connsiteY5" fmla="*/ 3628 h 188088"/>
              <a:gd name="connsiteX6" fmla="*/ 102000 w 122619"/>
              <a:gd name="connsiteY6" fmla="*/ 130876 h 188088"/>
              <a:gd name="connsiteX7" fmla="*/ 122619 w 122619"/>
              <a:gd name="connsiteY7" fmla="*/ 188088 h 18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19" h="188088">
                <a:moveTo>
                  <a:pt x="122619" y="188088"/>
                </a:moveTo>
                <a:lnTo>
                  <a:pt x="93893" y="181546"/>
                </a:lnTo>
                <a:lnTo>
                  <a:pt x="0" y="169992"/>
                </a:lnTo>
                <a:lnTo>
                  <a:pt x="1135" y="109758"/>
                </a:lnTo>
                <a:lnTo>
                  <a:pt x="43484" y="0"/>
                </a:lnTo>
                <a:lnTo>
                  <a:pt x="45415" y="3628"/>
                </a:lnTo>
                <a:cubicBezTo>
                  <a:pt x="66056" y="45940"/>
                  <a:pt x="84921" y="88406"/>
                  <a:pt x="102000" y="130876"/>
                </a:cubicBezTo>
                <a:lnTo>
                  <a:pt x="122619" y="18808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285BCAC4-42AA-4066-90CF-E032DFF6F917}"/>
              </a:ext>
            </a:extLst>
          </p:cNvPr>
          <p:cNvSpPr/>
          <p:nvPr/>
        </p:nvSpPr>
        <p:spPr>
          <a:xfrm rot="15604671">
            <a:off x="3587915" y="1051237"/>
            <a:ext cx="260031" cy="577427"/>
          </a:xfrm>
          <a:custGeom>
            <a:avLst/>
            <a:gdLst>
              <a:gd name="connsiteX0" fmla="*/ 260031 w 260031"/>
              <a:gd name="connsiteY0" fmla="*/ 259640 h 577427"/>
              <a:gd name="connsiteX1" fmla="*/ 253931 w 260031"/>
              <a:gd name="connsiteY1" fmla="*/ 280994 h 577427"/>
              <a:gd name="connsiteX2" fmla="*/ 162728 w 260031"/>
              <a:gd name="connsiteY2" fmla="*/ 554215 h 577427"/>
              <a:gd name="connsiteX3" fmla="*/ 153773 w 260031"/>
              <a:gd name="connsiteY3" fmla="*/ 577427 h 577427"/>
              <a:gd name="connsiteX4" fmla="*/ 91246 w 260031"/>
              <a:gd name="connsiteY4" fmla="*/ 459959 h 577427"/>
              <a:gd name="connsiteX5" fmla="*/ 76258 w 260031"/>
              <a:gd name="connsiteY5" fmla="*/ 370355 h 577427"/>
              <a:gd name="connsiteX6" fmla="*/ 38516 w 260031"/>
              <a:gd name="connsiteY6" fmla="*/ 217066 h 577427"/>
              <a:gd name="connsiteX7" fmla="*/ 0 w 260031"/>
              <a:gd name="connsiteY7" fmla="*/ 96564 h 577427"/>
              <a:gd name="connsiteX8" fmla="*/ 23190 w 260031"/>
              <a:gd name="connsiteY8" fmla="*/ 0 h 577427"/>
              <a:gd name="connsiteX9" fmla="*/ 54871 w 260031"/>
              <a:gd name="connsiteY9" fmla="*/ 28699 h 577427"/>
              <a:gd name="connsiteX10" fmla="*/ 253097 w 260031"/>
              <a:gd name="connsiteY10" fmla="*/ 250083 h 577427"/>
              <a:gd name="connsiteX11" fmla="*/ 260031 w 260031"/>
              <a:gd name="connsiteY11" fmla="*/ 259640 h 57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031" h="577427">
                <a:moveTo>
                  <a:pt x="260031" y="259640"/>
                </a:moveTo>
                <a:lnTo>
                  <a:pt x="253931" y="280994"/>
                </a:lnTo>
                <a:cubicBezTo>
                  <a:pt x="225004" y="374490"/>
                  <a:pt x="194553" y="465643"/>
                  <a:pt x="162728" y="554215"/>
                </a:cubicBezTo>
                <a:lnTo>
                  <a:pt x="153773" y="577427"/>
                </a:lnTo>
                <a:lnTo>
                  <a:pt x="91246" y="459959"/>
                </a:lnTo>
                <a:lnTo>
                  <a:pt x="76258" y="370355"/>
                </a:lnTo>
                <a:cubicBezTo>
                  <a:pt x="65860" y="320261"/>
                  <a:pt x="53266" y="269103"/>
                  <a:pt x="38516" y="217066"/>
                </a:cubicBezTo>
                <a:lnTo>
                  <a:pt x="0" y="96564"/>
                </a:lnTo>
                <a:lnTo>
                  <a:pt x="23190" y="0"/>
                </a:lnTo>
                <a:lnTo>
                  <a:pt x="54871" y="28699"/>
                </a:lnTo>
                <a:cubicBezTo>
                  <a:pt x="124223" y="96060"/>
                  <a:pt x="190677" y="169976"/>
                  <a:pt x="253097" y="250083"/>
                </a:cubicBezTo>
                <a:lnTo>
                  <a:pt x="260031" y="2596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967D4FDA-77C5-4B8A-B4A4-E25444A16F8A}"/>
              </a:ext>
            </a:extLst>
          </p:cNvPr>
          <p:cNvSpPr/>
          <p:nvPr/>
        </p:nvSpPr>
        <p:spPr>
          <a:xfrm rot="15604671">
            <a:off x="4824516" y="1249423"/>
            <a:ext cx="1830" cy="1043"/>
          </a:xfrm>
          <a:custGeom>
            <a:avLst/>
            <a:gdLst>
              <a:gd name="connsiteX0" fmla="*/ 1803 w 1830"/>
              <a:gd name="connsiteY0" fmla="*/ 362 h 1043"/>
              <a:gd name="connsiteX1" fmla="*/ 0 w 1830"/>
              <a:gd name="connsiteY1" fmla="*/ 1043 h 1043"/>
              <a:gd name="connsiteX2" fmla="*/ 1830 w 1830"/>
              <a:gd name="connsiteY2" fmla="*/ 0 h 1043"/>
              <a:gd name="connsiteX3" fmla="*/ 1803 w 1830"/>
              <a:gd name="connsiteY3" fmla="*/ 362 h 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" h="1043">
                <a:moveTo>
                  <a:pt x="1803" y="362"/>
                </a:moveTo>
                <a:lnTo>
                  <a:pt x="0" y="1043"/>
                </a:lnTo>
                <a:lnTo>
                  <a:pt x="1830" y="0"/>
                </a:lnTo>
                <a:lnTo>
                  <a:pt x="1803" y="3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B824C8D-F063-4378-93F8-D7C0C9964CC4}"/>
              </a:ext>
            </a:extLst>
          </p:cNvPr>
          <p:cNvSpPr/>
          <p:nvPr/>
        </p:nvSpPr>
        <p:spPr>
          <a:xfrm rot="15604671">
            <a:off x="4245538" y="1191623"/>
            <a:ext cx="107599" cy="242532"/>
          </a:xfrm>
          <a:custGeom>
            <a:avLst/>
            <a:gdLst>
              <a:gd name="connsiteX0" fmla="*/ 90519 w 107599"/>
              <a:gd name="connsiteY0" fmla="*/ 163679 h 242532"/>
              <a:gd name="connsiteX1" fmla="*/ 69266 w 107599"/>
              <a:gd name="connsiteY1" fmla="*/ 240678 h 242532"/>
              <a:gd name="connsiteX2" fmla="*/ 7542 w 107599"/>
              <a:gd name="connsiteY2" fmla="*/ 242532 h 242532"/>
              <a:gd name="connsiteX3" fmla="*/ 0 w 107599"/>
              <a:gd name="connsiteY3" fmla="*/ 203783 h 242532"/>
              <a:gd name="connsiteX4" fmla="*/ 60594 w 107599"/>
              <a:gd name="connsiteY4" fmla="*/ 67131 h 242532"/>
              <a:gd name="connsiteX5" fmla="*/ 86496 w 107599"/>
              <a:gd name="connsiteY5" fmla="*/ 0 h 242532"/>
              <a:gd name="connsiteX6" fmla="*/ 107599 w 107599"/>
              <a:gd name="connsiteY6" fmla="*/ 2597 h 242532"/>
              <a:gd name="connsiteX7" fmla="*/ 106846 w 107599"/>
              <a:gd name="connsiteY7" fmla="*/ 42620 h 242532"/>
              <a:gd name="connsiteX8" fmla="*/ 90519 w 107599"/>
              <a:gd name="connsiteY8" fmla="*/ 163679 h 24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599" h="242532">
                <a:moveTo>
                  <a:pt x="90519" y="163679"/>
                </a:moveTo>
                <a:lnTo>
                  <a:pt x="69266" y="240678"/>
                </a:lnTo>
                <a:lnTo>
                  <a:pt x="7542" y="242532"/>
                </a:lnTo>
                <a:lnTo>
                  <a:pt x="0" y="203783"/>
                </a:lnTo>
                <a:lnTo>
                  <a:pt x="60594" y="67131"/>
                </a:lnTo>
                <a:lnTo>
                  <a:pt x="86496" y="0"/>
                </a:lnTo>
                <a:lnTo>
                  <a:pt x="107599" y="2597"/>
                </a:lnTo>
                <a:lnTo>
                  <a:pt x="106846" y="42620"/>
                </a:lnTo>
                <a:cubicBezTo>
                  <a:pt x="103727" y="84656"/>
                  <a:pt x="98297" y="125070"/>
                  <a:pt x="90519" y="163679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E1D6765A-F4EA-448B-B339-B3E19CB1B5DB}"/>
              </a:ext>
            </a:extLst>
          </p:cNvPr>
          <p:cNvSpPr/>
          <p:nvPr/>
        </p:nvSpPr>
        <p:spPr>
          <a:xfrm rot="15604671">
            <a:off x="3832853" y="1197023"/>
            <a:ext cx="239781" cy="483707"/>
          </a:xfrm>
          <a:custGeom>
            <a:avLst/>
            <a:gdLst>
              <a:gd name="connsiteX0" fmla="*/ 239206 w 239781"/>
              <a:gd name="connsiteY0" fmla="*/ 426070 h 483707"/>
              <a:gd name="connsiteX1" fmla="*/ 216968 w 239781"/>
              <a:gd name="connsiteY1" fmla="*/ 483707 h 483707"/>
              <a:gd name="connsiteX2" fmla="*/ 212920 w 239781"/>
              <a:gd name="connsiteY2" fmla="*/ 483209 h 483707"/>
              <a:gd name="connsiteX3" fmla="*/ 95258 w 239781"/>
              <a:gd name="connsiteY3" fmla="*/ 480750 h 483707"/>
              <a:gd name="connsiteX4" fmla="*/ 71954 w 239781"/>
              <a:gd name="connsiteY4" fmla="*/ 482615 h 483707"/>
              <a:gd name="connsiteX5" fmla="*/ 43805 w 239781"/>
              <a:gd name="connsiteY5" fmla="*/ 404509 h 483707"/>
              <a:gd name="connsiteX6" fmla="*/ 0 w 239781"/>
              <a:gd name="connsiteY6" fmla="*/ 306001 h 483707"/>
              <a:gd name="connsiteX7" fmla="*/ 6084 w 239781"/>
              <a:gd name="connsiteY7" fmla="*/ 287773 h 483707"/>
              <a:gd name="connsiteX8" fmla="*/ 88147 w 239781"/>
              <a:gd name="connsiteY8" fmla="*/ 492 h 483707"/>
              <a:gd name="connsiteX9" fmla="*/ 88265 w 239781"/>
              <a:gd name="connsiteY9" fmla="*/ 0 h 483707"/>
              <a:gd name="connsiteX10" fmla="*/ 138402 w 239781"/>
              <a:gd name="connsiteY10" fmla="*/ 69099 h 483707"/>
              <a:gd name="connsiteX11" fmla="*/ 216243 w 239781"/>
              <a:gd name="connsiteY11" fmla="*/ 193613 h 483707"/>
              <a:gd name="connsiteX12" fmla="*/ 219028 w 239781"/>
              <a:gd name="connsiteY12" fmla="*/ 198844 h 483707"/>
              <a:gd name="connsiteX13" fmla="*/ 228611 w 239781"/>
              <a:gd name="connsiteY13" fmla="*/ 256141 h 483707"/>
              <a:gd name="connsiteX14" fmla="*/ 239781 w 239781"/>
              <a:gd name="connsiteY14" fmla="*/ 395540 h 483707"/>
              <a:gd name="connsiteX15" fmla="*/ 239206 w 239781"/>
              <a:gd name="connsiteY15" fmla="*/ 426070 h 48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9781" h="483707">
                <a:moveTo>
                  <a:pt x="239206" y="426070"/>
                </a:moveTo>
                <a:lnTo>
                  <a:pt x="216968" y="483707"/>
                </a:lnTo>
                <a:lnTo>
                  <a:pt x="212920" y="483209"/>
                </a:lnTo>
                <a:cubicBezTo>
                  <a:pt x="173432" y="480385"/>
                  <a:pt x="134173" y="479592"/>
                  <a:pt x="95258" y="480750"/>
                </a:cubicBezTo>
                <a:lnTo>
                  <a:pt x="71954" y="482615"/>
                </a:lnTo>
                <a:lnTo>
                  <a:pt x="43805" y="404509"/>
                </a:lnTo>
                <a:lnTo>
                  <a:pt x="0" y="306001"/>
                </a:lnTo>
                <a:lnTo>
                  <a:pt x="6084" y="287773"/>
                </a:lnTo>
                <a:cubicBezTo>
                  <a:pt x="35012" y="194277"/>
                  <a:pt x="62416" y="98437"/>
                  <a:pt x="88147" y="492"/>
                </a:cubicBezTo>
                <a:lnTo>
                  <a:pt x="88265" y="0"/>
                </a:lnTo>
                <a:lnTo>
                  <a:pt x="138402" y="69099"/>
                </a:lnTo>
                <a:cubicBezTo>
                  <a:pt x="166109" y="110203"/>
                  <a:pt x="192059" y="151757"/>
                  <a:pt x="216243" y="193613"/>
                </a:cubicBezTo>
                <a:lnTo>
                  <a:pt x="219028" y="198844"/>
                </a:lnTo>
                <a:lnTo>
                  <a:pt x="228611" y="256141"/>
                </a:lnTo>
                <a:cubicBezTo>
                  <a:pt x="234581" y="303919"/>
                  <a:pt x="238317" y="350448"/>
                  <a:pt x="239781" y="395540"/>
                </a:cubicBezTo>
                <a:lnTo>
                  <a:pt x="239206" y="4260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4E7F05F9-D9F7-42B7-9DCD-90ABCFC92686}"/>
              </a:ext>
            </a:extLst>
          </p:cNvPr>
          <p:cNvSpPr/>
          <p:nvPr/>
        </p:nvSpPr>
        <p:spPr>
          <a:xfrm rot="15604671">
            <a:off x="4210642" y="1360116"/>
            <a:ext cx="239513" cy="247062"/>
          </a:xfrm>
          <a:custGeom>
            <a:avLst/>
            <a:gdLst>
              <a:gd name="connsiteX0" fmla="*/ 239513 w 239513"/>
              <a:gd name="connsiteY0" fmla="*/ 204875 h 247062"/>
              <a:gd name="connsiteX1" fmla="*/ 221998 w 239513"/>
              <a:gd name="connsiteY1" fmla="*/ 244377 h 247062"/>
              <a:gd name="connsiteX2" fmla="*/ 132619 w 239513"/>
              <a:gd name="connsiteY2" fmla="*/ 247062 h 247062"/>
              <a:gd name="connsiteX3" fmla="*/ 0 w 239513"/>
              <a:gd name="connsiteY3" fmla="*/ 242284 h 247062"/>
              <a:gd name="connsiteX4" fmla="*/ 33900 w 239513"/>
              <a:gd name="connsiteY4" fmla="*/ 48489 h 247062"/>
              <a:gd name="connsiteX5" fmla="*/ 44972 w 239513"/>
              <a:gd name="connsiteY5" fmla="*/ 15319 h 247062"/>
              <a:gd name="connsiteX6" fmla="*/ 88698 w 239513"/>
              <a:gd name="connsiteY6" fmla="*/ 7385 h 247062"/>
              <a:gd name="connsiteX7" fmla="*/ 180995 w 239513"/>
              <a:gd name="connsiteY7" fmla="*/ 0 h 247062"/>
              <a:gd name="connsiteX8" fmla="*/ 198717 w 239513"/>
              <a:gd name="connsiteY8" fmla="*/ 49172 h 247062"/>
              <a:gd name="connsiteX9" fmla="*/ 233813 w 239513"/>
              <a:gd name="connsiteY9" fmla="*/ 175587 h 247062"/>
              <a:gd name="connsiteX10" fmla="*/ 239513 w 239513"/>
              <a:gd name="connsiteY10" fmla="*/ 204875 h 2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513" h="247062">
                <a:moveTo>
                  <a:pt x="239513" y="204875"/>
                </a:moveTo>
                <a:lnTo>
                  <a:pt x="221998" y="244377"/>
                </a:lnTo>
                <a:lnTo>
                  <a:pt x="132619" y="247062"/>
                </a:lnTo>
                <a:lnTo>
                  <a:pt x="0" y="242284"/>
                </a:lnTo>
                <a:lnTo>
                  <a:pt x="33900" y="48489"/>
                </a:lnTo>
                <a:lnTo>
                  <a:pt x="44972" y="15319"/>
                </a:lnTo>
                <a:lnTo>
                  <a:pt x="88698" y="7385"/>
                </a:lnTo>
                <a:lnTo>
                  <a:pt x="180995" y="0"/>
                </a:lnTo>
                <a:lnTo>
                  <a:pt x="198717" y="49172"/>
                </a:lnTo>
                <a:cubicBezTo>
                  <a:pt x="212214" y="91504"/>
                  <a:pt x="223916" y="133691"/>
                  <a:pt x="233813" y="175587"/>
                </a:cubicBezTo>
                <a:lnTo>
                  <a:pt x="239513" y="20487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3FD903A7-FACE-4914-9D61-A9D4B5B97539}"/>
              </a:ext>
            </a:extLst>
          </p:cNvPr>
          <p:cNvSpPr/>
          <p:nvPr/>
        </p:nvSpPr>
        <p:spPr>
          <a:xfrm rot="15604671">
            <a:off x="4830009" y="1449520"/>
            <a:ext cx="103198" cy="31121"/>
          </a:xfrm>
          <a:custGeom>
            <a:avLst/>
            <a:gdLst>
              <a:gd name="connsiteX0" fmla="*/ 103198 w 103198"/>
              <a:gd name="connsiteY0" fmla="*/ 29293 h 31121"/>
              <a:gd name="connsiteX1" fmla="*/ 21647 w 103198"/>
              <a:gd name="connsiteY1" fmla="*/ 31121 h 31121"/>
              <a:gd name="connsiteX2" fmla="*/ 0 w 103198"/>
              <a:gd name="connsiteY2" fmla="*/ 28667 h 31121"/>
              <a:gd name="connsiteX3" fmla="*/ 16795 w 103198"/>
              <a:gd name="connsiteY3" fmla="*/ 0 h 31121"/>
              <a:gd name="connsiteX4" fmla="*/ 103198 w 103198"/>
              <a:gd name="connsiteY4" fmla="*/ 29293 h 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98" h="31121">
                <a:moveTo>
                  <a:pt x="103198" y="29293"/>
                </a:moveTo>
                <a:lnTo>
                  <a:pt x="21647" y="31121"/>
                </a:lnTo>
                <a:lnTo>
                  <a:pt x="0" y="28667"/>
                </a:lnTo>
                <a:lnTo>
                  <a:pt x="16795" y="0"/>
                </a:lnTo>
                <a:lnTo>
                  <a:pt x="103198" y="292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04F7F287-FCC6-412F-9B4B-88A049BBA02B}"/>
              </a:ext>
            </a:extLst>
          </p:cNvPr>
          <p:cNvSpPr/>
          <p:nvPr/>
        </p:nvSpPr>
        <p:spPr>
          <a:xfrm rot="15604671">
            <a:off x="4888724" y="1445612"/>
            <a:ext cx="159677" cy="107587"/>
          </a:xfrm>
          <a:custGeom>
            <a:avLst/>
            <a:gdLst>
              <a:gd name="connsiteX0" fmla="*/ 159677 w 159677"/>
              <a:gd name="connsiteY0" fmla="*/ 51594 h 107587"/>
              <a:gd name="connsiteX1" fmla="*/ 147475 w 159677"/>
              <a:gd name="connsiteY1" fmla="*/ 57135 h 107587"/>
              <a:gd name="connsiteX2" fmla="*/ 16970 w 159677"/>
              <a:gd name="connsiteY2" fmla="*/ 103157 h 107587"/>
              <a:gd name="connsiteX3" fmla="*/ 0 w 159677"/>
              <a:gd name="connsiteY3" fmla="*/ 107587 h 107587"/>
              <a:gd name="connsiteX4" fmla="*/ 46872 w 159677"/>
              <a:gd name="connsiteY4" fmla="*/ 38643 h 107587"/>
              <a:gd name="connsiteX5" fmla="*/ 69512 w 159677"/>
              <a:gd name="connsiteY5" fmla="*/ 0 h 107587"/>
              <a:gd name="connsiteX6" fmla="*/ 113750 w 159677"/>
              <a:gd name="connsiteY6" fmla="*/ 27882 h 107587"/>
              <a:gd name="connsiteX7" fmla="*/ 159677 w 159677"/>
              <a:gd name="connsiteY7" fmla="*/ 51594 h 10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677" h="107587">
                <a:moveTo>
                  <a:pt x="159677" y="51594"/>
                </a:moveTo>
                <a:lnTo>
                  <a:pt x="147475" y="57135"/>
                </a:lnTo>
                <a:cubicBezTo>
                  <a:pt x="105224" y="74119"/>
                  <a:pt x="61674" y="89484"/>
                  <a:pt x="16970" y="103157"/>
                </a:cubicBezTo>
                <a:lnTo>
                  <a:pt x="0" y="107587"/>
                </a:lnTo>
                <a:lnTo>
                  <a:pt x="46872" y="38643"/>
                </a:lnTo>
                <a:lnTo>
                  <a:pt x="69512" y="0"/>
                </a:lnTo>
                <a:lnTo>
                  <a:pt x="113750" y="27882"/>
                </a:lnTo>
                <a:lnTo>
                  <a:pt x="159677" y="5159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36B60104-56B5-4E67-9FBB-D13FE0C72B15}"/>
              </a:ext>
            </a:extLst>
          </p:cNvPr>
          <p:cNvSpPr/>
          <p:nvPr/>
        </p:nvSpPr>
        <p:spPr>
          <a:xfrm rot="15604671">
            <a:off x="4770120" y="1479499"/>
            <a:ext cx="125076" cy="84915"/>
          </a:xfrm>
          <a:custGeom>
            <a:avLst/>
            <a:gdLst>
              <a:gd name="connsiteX0" fmla="*/ 125076 w 125076"/>
              <a:gd name="connsiteY0" fmla="*/ 0 h 84915"/>
              <a:gd name="connsiteX1" fmla="*/ 75325 w 125076"/>
              <a:gd name="connsiteY1" fmla="*/ 84915 h 84915"/>
              <a:gd name="connsiteX2" fmla="*/ 29794 w 125076"/>
              <a:gd name="connsiteY2" fmla="*/ 69479 h 84915"/>
              <a:gd name="connsiteX3" fmla="*/ 0 w 125076"/>
              <a:gd name="connsiteY3" fmla="*/ 56436 h 84915"/>
              <a:gd name="connsiteX4" fmla="*/ 760 w 125076"/>
              <a:gd name="connsiteY4" fmla="*/ 52093 h 84915"/>
              <a:gd name="connsiteX5" fmla="*/ 4443 w 125076"/>
              <a:gd name="connsiteY5" fmla="*/ 51421 h 84915"/>
              <a:gd name="connsiteX6" fmla="*/ 101552 w 125076"/>
              <a:gd name="connsiteY6" fmla="*/ 14738 h 84915"/>
              <a:gd name="connsiteX7" fmla="*/ 125076 w 125076"/>
              <a:gd name="connsiteY7" fmla="*/ 0 h 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076" h="84915">
                <a:moveTo>
                  <a:pt x="125076" y="0"/>
                </a:moveTo>
                <a:lnTo>
                  <a:pt x="75325" y="84915"/>
                </a:lnTo>
                <a:lnTo>
                  <a:pt x="29794" y="69479"/>
                </a:lnTo>
                <a:lnTo>
                  <a:pt x="0" y="56436"/>
                </a:lnTo>
                <a:lnTo>
                  <a:pt x="760" y="52093"/>
                </a:lnTo>
                <a:lnTo>
                  <a:pt x="4443" y="51421"/>
                </a:lnTo>
                <a:cubicBezTo>
                  <a:pt x="38388" y="42106"/>
                  <a:pt x="70815" y="29906"/>
                  <a:pt x="101552" y="14738"/>
                </a:cubicBezTo>
                <a:lnTo>
                  <a:pt x="12507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EED6F4F5-65B3-4A7B-A082-EF9588AD29D8}"/>
              </a:ext>
            </a:extLst>
          </p:cNvPr>
          <p:cNvSpPr/>
          <p:nvPr/>
        </p:nvSpPr>
        <p:spPr>
          <a:xfrm rot="15604671">
            <a:off x="3324725" y="1463629"/>
            <a:ext cx="377536" cy="471412"/>
          </a:xfrm>
          <a:custGeom>
            <a:avLst/>
            <a:gdLst>
              <a:gd name="connsiteX0" fmla="*/ 377536 w 377536"/>
              <a:gd name="connsiteY0" fmla="*/ 306861 h 471412"/>
              <a:gd name="connsiteX1" fmla="*/ 338019 w 377536"/>
              <a:gd name="connsiteY1" fmla="*/ 471412 h 471412"/>
              <a:gd name="connsiteX2" fmla="*/ 299775 w 377536"/>
              <a:gd name="connsiteY2" fmla="*/ 418702 h 471412"/>
              <a:gd name="connsiteX3" fmla="*/ 101549 w 377536"/>
              <a:gd name="connsiteY3" fmla="*/ 197319 h 471412"/>
              <a:gd name="connsiteX4" fmla="*/ 0 w 377536"/>
              <a:gd name="connsiteY4" fmla="*/ 105327 h 471412"/>
              <a:gd name="connsiteX5" fmla="*/ 11608 w 377536"/>
              <a:gd name="connsiteY5" fmla="*/ 97889 h 471412"/>
              <a:gd name="connsiteX6" fmla="*/ 110324 w 377536"/>
              <a:gd name="connsiteY6" fmla="*/ 21018 h 471412"/>
              <a:gd name="connsiteX7" fmla="*/ 132252 w 377536"/>
              <a:gd name="connsiteY7" fmla="*/ 0 h 471412"/>
              <a:gd name="connsiteX8" fmla="*/ 216787 w 377536"/>
              <a:gd name="connsiteY8" fmla="*/ 56947 h 471412"/>
              <a:gd name="connsiteX9" fmla="*/ 311924 w 377536"/>
              <a:gd name="connsiteY9" fmla="*/ 131600 h 471412"/>
              <a:gd name="connsiteX10" fmla="*/ 365370 w 377536"/>
              <a:gd name="connsiteY10" fmla="*/ 268798 h 471412"/>
              <a:gd name="connsiteX11" fmla="*/ 377536 w 377536"/>
              <a:gd name="connsiteY11" fmla="*/ 306861 h 47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536" h="471412">
                <a:moveTo>
                  <a:pt x="377536" y="306861"/>
                </a:moveTo>
                <a:lnTo>
                  <a:pt x="338019" y="471412"/>
                </a:lnTo>
                <a:lnTo>
                  <a:pt x="299775" y="418702"/>
                </a:lnTo>
                <a:cubicBezTo>
                  <a:pt x="237354" y="338596"/>
                  <a:pt x="170901" y="264679"/>
                  <a:pt x="101549" y="197319"/>
                </a:cubicBezTo>
                <a:lnTo>
                  <a:pt x="0" y="105327"/>
                </a:lnTo>
                <a:lnTo>
                  <a:pt x="11608" y="97889"/>
                </a:lnTo>
                <a:cubicBezTo>
                  <a:pt x="46554" y="73231"/>
                  <a:pt x="79508" y="47579"/>
                  <a:pt x="110324" y="21018"/>
                </a:cubicBezTo>
                <a:lnTo>
                  <a:pt x="132252" y="0"/>
                </a:lnTo>
                <a:lnTo>
                  <a:pt x="216787" y="56947"/>
                </a:lnTo>
                <a:lnTo>
                  <a:pt x="311924" y="131600"/>
                </a:lnTo>
                <a:lnTo>
                  <a:pt x="365370" y="268798"/>
                </a:lnTo>
                <a:lnTo>
                  <a:pt x="377536" y="3068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2067992C-C4C0-4727-881D-6DA4E0B54287}"/>
              </a:ext>
            </a:extLst>
          </p:cNvPr>
          <p:cNvSpPr/>
          <p:nvPr/>
        </p:nvSpPr>
        <p:spPr>
          <a:xfrm rot="15604671">
            <a:off x="4893763" y="1521277"/>
            <a:ext cx="34004" cy="16691"/>
          </a:xfrm>
          <a:custGeom>
            <a:avLst/>
            <a:gdLst>
              <a:gd name="connsiteX0" fmla="*/ 34004 w 34004"/>
              <a:gd name="connsiteY0" fmla="*/ 3853 h 16691"/>
              <a:gd name="connsiteX1" fmla="*/ 26482 w 34004"/>
              <a:gd name="connsiteY1" fmla="*/ 16691 h 16691"/>
              <a:gd name="connsiteX2" fmla="*/ 0 w 34004"/>
              <a:gd name="connsiteY2" fmla="*/ 0 h 16691"/>
              <a:gd name="connsiteX3" fmla="*/ 34004 w 34004"/>
              <a:gd name="connsiteY3" fmla="*/ 3853 h 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4" h="16691">
                <a:moveTo>
                  <a:pt x="34004" y="3853"/>
                </a:moveTo>
                <a:lnTo>
                  <a:pt x="26482" y="16691"/>
                </a:lnTo>
                <a:lnTo>
                  <a:pt x="0" y="0"/>
                </a:lnTo>
                <a:lnTo>
                  <a:pt x="34004" y="38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8E1DD750-3567-4D2E-8377-A9A6D50A5A54}"/>
              </a:ext>
            </a:extLst>
          </p:cNvPr>
          <p:cNvSpPr/>
          <p:nvPr/>
        </p:nvSpPr>
        <p:spPr>
          <a:xfrm rot="15604671">
            <a:off x="4076180" y="1444674"/>
            <a:ext cx="69512" cy="247051"/>
          </a:xfrm>
          <a:custGeom>
            <a:avLst/>
            <a:gdLst>
              <a:gd name="connsiteX0" fmla="*/ 69512 w 69512"/>
              <a:gd name="connsiteY0" fmla="*/ 54130 h 247051"/>
              <a:gd name="connsiteX1" fmla="*/ 5443 w 69512"/>
              <a:gd name="connsiteY1" fmla="*/ 246063 h 247051"/>
              <a:gd name="connsiteX2" fmla="*/ 0 w 69512"/>
              <a:gd name="connsiteY2" fmla="*/ 247051 h 247051"/>
              <a:gd name="connsiteX3" fmla="*/ 43216 w 69512"/>
              <a:gd name="connsiteY3" fmla="*/ 0 h 247051"/>
              <a:gd name="connsiteX4" fmla="*/ 56731 w 69512"/>
              <a:gd name="connsiteY4" fmla="*/ 25390 h 247051"/>
              <a:gd name="connsiteX5" fmla="*/ 69512 w 69512"/>
              <a:gd name="connsiteY5" fmla="*/ 54130 h 2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12" h="247051">
                <a:moveTo>
                  <a:pt x="69512" y="54130"/>
                </a:moveTo>
                <a:lnTo>
                  <a:pt x="5443" y="246063"/>
                </a:lnTo>
                <a:lnTo>
                  <a:pt x="0" y="247051"/>
                </a:lnTo>
                <a:lnTo>
                  <a:pt x="43216" y="0"/>
                </a:lnTo>
                <a:lnTo>
                  <a:pt x="56731" y="25390"/>
                </a:lnTo>
                <a:lnTo>
                  <a:pt x="69512" y="541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AAFF6250-9E22-493E-A8C0-D21F29EBA44D}"/>
              </a:ext>
            </a:extLst>
          </p:cNvPr>
          <p:cNvSpPr/>
          <p:nvPr/>
        </p:nvSpPr>
        <p:spPr>
          <a:xfrm rot="15604671">
            <a:off x="4882275" y="1556203"/>
            <a:ext cx="33190" cy="19215"/>
          </a:xfrm>
          <a:custGeom>
            <a:avLst/>
            <a:gdLst>
              <a:gd name="connsiteX0" fmla="*/ 33190 w 33190"/>
              <a:gd name="connsiteY0" fmla="*/ 19215 h 19215"/>
              <a:gd name="connsiteX1" fmla="*/ 0 w 33190"/>
              <a:gd name="connsiteY1" fmla="*/ 15453 h 19215"/>
              <a:gd name="connsiteX2" fmla="*/ 2703 w 33190"/>
              <a:gd name="connsiteY2" fmla="*/ 0 h 19215"/>
              <a:gd name="connsiteX3" fmla="*/ 33190 w 33190"/>
              <a:gd name="connsiteY3" fmla="*/ 19215 h 1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0" h="19215">
                <a:moveTo>
                  <a:pt x="33190" y="19215"/>
                </a:moveTo>
                <a:lnTo>
                  <a:pt x="0" y="15453"/>
                </a:lnTo>
                <a:lnTo>
                  <a:pt x="2703" y="0"/>
                </a:lnTo>
                <a:lnTo>
                  <a:pt x="33190" y="192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589FEB9C-0A6B-4FA3-905D-A34DE8EAFE52}"/>
              </a:ext>
            </a:extLst>
          </p:cNvPr>
          <p:cNvSpPr/>
          <p:nvPr/>
        </p:nvSpPr>
        <p:spPr>
          <a:xfrm rot="15604671">
            <a:off x="5040558" y="1562530"/>
            <a:ext cx="16908" cy="24869"/>
          </a:xfrm>
          <a:custGeom>
            <a:avLst/>
            <a:gdLst>
              <a:gd name="connsiteX0" fmla="*/ 16908 w 16908"/>
              <a:gd name="connsiteY0" fmla="*/ 0 h 24869"/>
              <a:gd name="connsiteX1" fmla="*/ 0 w 16908"/>
              <a:gd name="connsiteY1" fmla="*/ 24869 h 24869"/>
              <a:gd name="connsiteX2" fmla="*/ 3750 w 16908"/>
              <a:gd name="connsiteY2" fmla="*/ 3434 h 24869"/>
              <a:gd name="connsiteX3" fmla="*/ 16908 w 16908"/>
              <a:gd name="connsiteY3" fmla="*/ 0 h 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8" h="24869">
                <a:moveTo>
                  <a:pt x="16908" y="0"/>
                </a:moveTo>
                <a:lnTo>
                  <a:pt x="0" y="24869"/>
                </a:lnTo>
                <a:lnTo>
                  <a:pt x="3750" y="3434"/>
                </a:lnTo>
                <a:lnTo>
                  <a:pt x="1690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19EB0DF-2B33-4EF7-92B1-00CC20DA4F7D}"/>
              </a:ext>
            </a:extLst>
          </p:cNvPr>
          <p:cNvSpPr/>
          <p:nvPr/>
        </p:nvSpPr>
        <p:spPr>
          <a:xfrm rot="15604671">
            <a:off x="3895801" y="1555836"/>
            <a:ext cx="79380" cy="113966"/>
          </a:xfrm>
          <a:custGeom>
            <a:avLst/>
            <a:gdLst>
              <a:gd name="connsiteX0" fmla="*/ 79380 w 79380"/>
              <a:gd name="connsiteY0" fmla="*/ 13886 h 113966"/>
              <a:gd name="connsiteX1" fmla="*/ 61873 w 79380"/>
              <a:gd name="connsiteY1" fmla="*/ 113966 h 113966"/>
              <a:gd name="connsiteX2" fmla="*/ 8146 w 79380"/>
              <a:gd name="connsiteY2" fmla="*/ 13029 h 113966"/>
              <a:gd name="connsiteX3" fmla="*/ 0 w 79380"/>
              <a:gd name="connsiteY3" fmla="*/ 0 h 113966"/>
              <a:gd name="connsiteX4" fmla="*/ 79380 w 79380"/>
              <a:gd name="connsiteY4" fmla="*/ 13886 h 1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" h="113966">
                <a:moveTo>
                  <a:pt x="79380" y="13886"/>
                </a:moveTo>
                <a:lnTo>
                  <a:pt x="61873" y="113966"/>
                </a:lnTo>
                <a:lnTo>
                  <a:pt x="8146" y="13029"/>
                </a:lnTo>
                <a:lnTo>
                  <a:pt x="0" y="0"/>
                </a:lnTo>
                <a:lnTo>
                  <a:pt x="79380" y="1388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081A827F-F106-4CD8-B3FC-4B0B4C0EDDA1}"/>
              </a:ext>
            </a:extLst>
          </p:cNvPr>
          <p:cNvSpPr/>
          <p:nvPr/>
        </p:nvSpPr>
        <p:spPr>
          <a:xfrm rot="15604671">
            <a:off x="4211809" y="1613037"/>
            <a:ext cx="332018" cy="224580"/>
          </a:xfrm>
          <a:custGeom>
            <a:avLst/>
            <a:gdLst>
              <a:gd name="connsiteX0" fmla="*/ 332018 w 332018"/>
              <a:gd name="connsiteY0" fmla="*/ 0 h 224580"/>
              <a:gd name="connsiteX1" fmla="*/ 326389 w 332018"/>
              <a:gd name="connsiteY1" fmla="*/ 32182 h 224580"/>
              <a:gd name="connsiteX2" fmla="*/ 316411 w 332018"/>
              <a:gd name="connsiteY2" fmla="*/ 62073 h 224580"/>
              <a:gd name="connsiteX3" fmla="*/ 253710 w 332018"/>
              <a:gd name="connsiteY3" fmla="*/ 224580 h 224580"/>
              <a:gd name="connsiteX4" fmla="*/ 177106 w 332018"/>
              <a:gd name="connsiteY4" fmla="*/ 221820 h 224580"/>
              <a:gd name="connsiteX5" fmla="*/ 9819 w 332018"/>
              <a:gd name="connsiteY5" fmla="*/ 205202 h 224580"/>
              <a:gd name="connsiteX6" fmla="*/ 9407 w 332018"/>
              <a:gd name="connsiteY6" fmla="*/ 179059 h 224580"/>
              <a:gd name="connsiteX7" fmla="*/ 0 w 332018"/>
              <a:gd name="connsiteY7" fmla="*/ 111587 h 224580"/>
              <a:gd name="connsiteX8" fmla="*/ 53583 w 332018"/>
              <a:gd name="connsiteY8" fmla="*/ 84262 h 224580"/>
              <a:gd name="connsiteX9" fmla="*/ 268332 w 332018"/>
              <a:gd name="connsiteY9" fmla="*/ 11556 h 224580"/>
              <a:gd name="connsiteX10" fmla="*/ 332018 w 332018"/>
              <a:gd name="connsiteY10" fmla="*/ 0 h 22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018" h="224580">
                <a:moveTo>
                  <a:pt x="332018" y="0"/>
                </a:moveTo>
                <a:lnTo>
                  <a:pt x="326389" y="32182"/>
                </a:lnTo>
                <a:lnTo>
                  <a:pt x="316411" y="62073"/>
                </a:lnTo>
                <a:lnTo>
                  <a:pt x="253710" y="224580"/>
                </a:lnTo>
                <a:lnTo>
                  <a:pt x="177106" y="221820"/>
                </a:lnTo>
                <a:lnTo>
                  <a:pt x="9819" y="205202"/>
                </a:lnTo>
                <a:lnTo>
                  <a:pt x="9407" y="179059"/>
                </a:lnTo>
                <a:lnTo>
                  <a:pt x="0" y="111587"/>
                </a:lnTo>
                <a:lnTo>
                  <a:pt x="53583" y="84262"/>
                </a:lnTo>
                <a:cubicBezTo>
                  <a:pt x="122275" y="53291"/>
                  <a:pt x="194161" y="28842"/>
                  <a:pt x="268332" y="11556"/>
                </a:cubicBezTo>
                <a:lnTo>
                  <a:pt x="33201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23BD400B-82AC-4DC7-9FA2-7392D40D3FBB}"/>
              </a:ext>
            </a:extLst>
          </p:cNvPr>
          <p:cNvSpPr/>
          <p:nvPr/>
        </p:nvSpPr>
        <p:spPr>
          <a:xfrm rot="15604671">
            <a:off x="4579611" y="1446938"/>
            <a:ext cx="181395" cy="381801"/>
          </a:xfrm>
          <a:custGeom>
            <a:avLst/>
            <a:gdLst>
              <a:gd name="connsiteX0" fmla="*/ 181395 w 181395"/>
              <a:gd name="connsiteY0" fmla="*/ 1397 h 381801"/>
              <a:gd name="connsiteX1" fmla="*/ 115093 w 181395"/>
              <a:gd name="connsiteY1" fmla="*/ 380426 h 381801"/>
              <a:gd name="connsiteX2" fmla="*/ 107554 w 181395"/>
              <a:gd name="connsiteY2" fmla="*/ 381801 h 381801"/>
              <a:gd name="connsiteX3" fmla="*/ 7686 w 181395"/>
              <a:gd name="connsiteY3" fmla="*/ 338081 h 381801"/>
              <a:gd name="connsiteX4" fmla="*/ 0 w 181395"/>
              <a:gd name="connsiteY4" fmla="*/ 333998 h 381801"/>
              <a:gd name="connsiteX5" fmla="*/ 105873 w 181395"/>
              <a:gd name="connsiteY5" fmla="*/ 95231 h 381801"/>
              <a:gd name="connsiteX6" fmla="*/ 142616 w 181395"/>
              <a:gd name="connsiteY6" fmla="*/ 0 h 381801"/>
              <a:gd name="connsiteX7" fmla="*/ 181395 w 181395"/>
              <a:gd name="connsiteY7" fmla="*/ 1397 h 38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395" h="381801">
                <a:moveTo>
                  <a:pt x="181395" y="1397"/>
                </a:moveTo>
                <a:lnTo>
                  <a:pt x="115093" y="380426"/>
                </a:lnTo>
                <a:lnTo>
                  <a:pt x="107554" y="381801"/>
                </a:lnTo>
                <a:lnTo>
                  <a:pt x="7686" y="338081"/>
                </a:lnTo>
                <a:lnTo>
                  <a:pt x="0" y="333998"/>
                </a:lnTo>
                <a:lnTo>
                  <a:pt x="105873" y="95231"/>
                </a:lnTo>
                <a:lnTo>
                  <a:pt x="142616" y="0"/>
                </a:lnTo>
                <a:lnTo>
                  <a:pt x="181395" y="139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9562F4BA-A92A-4439-8B64-6D18D4952379}"/>
              </a:ext>
            </a:extLst>
          </p:cNvPr>
          <p:cNvSpPr/>
          <p:nvPr/>
        </p:nvSpPr>
        <p:spPr>
          <a:xfrm rot="15604671">
            <a:off x="4852163" y="1584181"/>
            <a:ext cx="49204" cy="37046"/>
          </a:xfrm>
          <a:custGeom>
            <a:avLst/>
            <a:gdLst>
              <a:gd name="connsiteX0" fmla="*/ 49204 w 49204"/>
              <a:gd name="connsiteY0" fmla="*/ 2968 h 37046"/>
              <a:gd name="connsiteX1" fmla="*/ 43243 w 49204"/>
              <a:gd name="connsiteY1" fmla="*/ 37046 h 37046"/>
              <a:gd name="connsiteX2" fmla="*/ 18447 w 49204"/>
              <a:gd name="connsiteY2" fmla="*/ 21417 h 37046"/>
              <a:gd name="connsiteX3" fmla="*/ 0 w 49204"/>
              <a:gd name="connsiteY3" fmla="*/ 7738 h 37046"/>
              <a:gd name="connsiteX4" fmla="*/ 42425 w 49204"/>
              <a:gd name="connsiteY4" fmla="*/ 0 h 37046"/>
              <a:gd name="connsiteX5" fmla="*/ 49204 w 49204"/>
              <a:gd name="connsiteY5" fmla="*/ 2968 h 3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04" h="37046">
                <a:moveTo>
                  <a:pt x="49204" y="2968"/>
                </a:moveTo>
                <a:lnTo>
                  <a:pt x="43243" y="37046"/>
                </a:lnTo>
                <a:lnTo>
                  <a:pt x="18447" y="21417"/>
                </a:lnTo>
                <a:lnTo>
                  <a:pt x="0" y="7738"/>
                </a:lnTo>
                <a:lnTo>
                  <a:pt x="42425" y="0"/>
                </a:lnTo>
                <a:lnTo>
                  <a:pt x="49204" y="29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AC5A4EC4-F131-4E04-AFD2-5250BE924B58}"/>
              </a:ext>
            </a:extLst>
          </p:cNvPr>
          <p:cNvSpPr/>
          <p:nvPr/>
        </p:nvSpPr>
        <p:spPr>
          <a:xfrm rot="15604671">
            <a:off x="4877626" y="1587639"/>
            <a:ext cx="253130" cy="210163"/>
          </a:xfrm>
          <a:custGeom>
            <a:avLst/>
            <a:gdLst>
              <a:gd name="connsiteX0" fmla="*/ 253130 w 253130"/>
              <a:gd name="connsiteY0" fmla="*/ 29049 h 210163"/>
              <a:gd name="connsiteX1" fmla="*/ 230132 w 253130"/>
              <a:gd name="connsiteY1" fmla="*/ 160523 h 210163"/>
              <a:gd name="connsiteX2" fmla="*/ 122836 w 253130"/>
              <a:gd name="connsiteY2" fmla="*/ 188528 h 210163"/>
              <a:gd name="connsiteX3" fmla="*/ 0 w 253130"/>
              <a:gd name="connsiteY3" fmla="*/ 210163 h 210163"/>
              <a:gd name="connsiteX4" fmla="*/ 33313 w 253130"/>
              <a:gd name="connsiteY4" fmla="*/ 153304 h 210163"/>
              <a:gd name="connsiteX5" fmla="*/ 111333 w 253130"/>
              <a:gd name="connsiteY5" fmla="*/ 0 h 210163"/>
              <a:gd name="connsiteX6" fmla="*/ 220594 w 253130"/>
              <a:gd name="connsiteY6" fmla="*/ 25361 h 210163"/>
              <a:gd name="connsiteX7" fmla="*/ 253130 w 253130"/>
              <a:gd name="connsiteY7" fmla="*/ 29049 h 21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130" h="210163">
                <a:moveTo>
                  <a:pt x="253130" y="29049"/>
                </a:moveTo>
                <a:lnTo>
                  <a:pt x="230132" y="160523"/>
                </a:lnTo>
                <a:lnTo>
                  <a:pt x="122836" y="188528"/>
                </a:lnTo>
                <a:lnTo>
                  <a:pt x="0" y="210163"/>
                </a:lnTo>
                <a:lnTo>
                  <a:pt x="33313" y="153304"/>
                </a:lnTo>
                <a:lnTo>
                  <a:pt x="111333" y="0"/>
                </a:lnTo>
                <a:lnTo>
                  <a:pt x="220594" y="25361"/>
                </a:lnTo>
                <a:lnTo>
                  <a:pt x="253130" y="290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3E49A670-4C0F-4730-B9B5-5DE102132799}"/>
              </a:ext>
            </a:extLst>
          </p:cNvPr>
          <p:cNvSpPr/>
          <p:nvPr/>
        </p:nvSpPr>
        <p:spPr>
          <a:xfrm rot="15604671">
            <a:off x="4810052" y="1650387"/>
            <a:ext cx="98667" cy="60831"/>
          </a:xfrm>
          <a:custGeom>
            <a:avLst/>
            <a:gdLst>
              <a:gd name="connsiteX0" fmla="*/ 98667 w 98667"/>
              <a:gd name="connsiteY0" fmla="*/ 50209 h 60831"/>
              <a:gd name="connsiteX1" fmla="*/ 46093 w 98667"/>
              <a:gd name="connsiteY1" fmla="*/ 59798 h 60831"/>
              <a:gd name="connsiteX2" fmla="*/ 0 w 98667"/>
              <a:gd name="connsiteY2" fmla="*/ 60831 h 60831"/>
              <a:gd name="connsiteX3" fmla="*/ 30959 w 98667"/>
              <a:gd name="connsiteY3" fmla="*/ 0 h 60831"/>
              <a:gd name="connsiteX4" fmla="*/ 98667 w 98667"/>
              <a:gd name="connsiteY4" fmla="*/ 50209 h 6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7" h="60831">
                <a:moveTo>
                  <a:pt x="98667" y="50209"/>
                </a:moveTo>
                <a:lnTo>
                  <a:pt x="46093" y="59798"/>
                </a:lnTo>
                <a:lnTo>
                  <a:pt x="0" y="60831"/>
                </a:lnTo>
                <a:lnTo>
                  <a:pt x="30959" y="0"/>
                </a:lnTo>
                <a:lnTo>
                  <a:pt x="98667" y="502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B16E75C2-A0B2-4F7C-8242-7FBCF01AD759}"/>
              </a:ext>
            </a:extLst>
          </p:cNvPr>
          <p:cNvSpPr/>
          <p:nvPr/>
        </p:nvSpPr>
        <p:spPr>
          <a:xfrm rot="15604671">
            <a:off x="3467922" y="1747806"/>
            <a:ext cx="520713" cy="411726"/>
          </a:xfrm>
          <a:custGeom>
            <a:avLst/>
            <a:gdLst>
              <a:gd name="connsiteX0" fmla="*/ 520713 w 520713"/>
              <a:gd name="connsiteY0" fmla="*/ 411726 h 411726"/>
              <a:gd name="connsiteX1" fmla="*/ 757 w 520713"/>
              <a:gd name="connsiteY1" fmla="*/ 320772 h 411726"/>
              <a:gd name="connsiteX2" fmla="*/ 0 w 520713"/>
              <a:gd name="connsiteY2" fmla="*/ 319616 h 411726"/>
              <a:gd name="connsiteX3" fmla="*/ 74112 w 520713"/>
              <a:gd name="connsiteY3" fmla="*/ 179372 h 411726"/>
              <a:gd name="connsiteX4" fmla="*/ 155979 w 520713"/>
              <a:gd name="connsiteY4" fmla="*/ 50595 h 411726"/>
              <a:gd name="connsiteX5" fmla="*/ 187522 w 520713"/>
              <a:gd name="connsiteY5" fmla="*/ 9599 h 411726"/>
              <a:gd name="connsiteX6" fmla="*/ 205659 w 520713"/>
              <a:gd name="connsiteY6" fmla="*/ 0 h 411726"/>
              <a:gd name="connsiteX7" fmla="*/ 266123 w 520713"/>
              <a:gd name="connsiteY7" fmla="*/ 62961 h 411726"/>
              <a:gd name="connsiteX8" fmla="*/ 362637 w 520713"/>
              <a:gd name="connsiteY8" fmla="*/ 178432 h 411726"/>
              <a:gd name="connsiteX9" fmla="*/ 451018 w 520713"/>
              <a:gd name="connsiteY9" fmla="*/ 300241 h 411726"/>
              <a:gd name="connsiteX10" fmla="*/ 520713 w 520713"/>
              <a:gd name="connsiteY10" fmla="*/ 411726 h 41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713" h="411726">
                <a:moveTo>
                  <a:pt x="520713" y="411726"/>
                </a:moveTo>
                <a:lnTo>
                  <a:pt x="757" y="320772"/>
                </a:lnTo>
                <a:lnTo>
                  <a:pt x="0" y="319616"/>
                </a:lnTo>
                <a:lnTo>
                  <a:pt x="74112" y="179372"/>
                </a:lnTo>
                <a:cubicBezTo>
                  <a:pt x="100305" y="134169"/>
                  <a:pt x="127626" y="91188"/>
                  <a:pt x="155979" y="50595"/>
                </a:cubicBezTo>
                <a:lnTo>
                  <a:pt x="187522" y="9599"/>
                </a:lnTo>
                <a:lnTo>
                  <a:pt x="205659" y="0"/>
                </a:lnTo>
                <a:lnTo>
                  <a:pt x="266123" y="62961"/>
                </a:lnTo>
                <a:cubicBezTo>
                  <a:pt x="299208" y="99873"/>
                  <a:pt x="331426" y="138379"/>
                  <a:pt x="362637" y="178432"/>
                </a:cubicBezTo>
                <a:cubicBezTo>
                  <a:pt x="393847" y="218486"/>
                  <a:pt x="423310" y="259138"/>
                  <a:pt x="451018" y="300241"/>
                </a:cubicBezTo>
                <a:lnTo>
                  <a:pt x="520713" y="41172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ED9B4D0D-1FE2-40EF-BF73-5255A5B497D8}"/>
              </a:ext>
            </a:extLst>
          </p:cNvPr>
          <p:cNvSpPr/>
          <p:nvPr/>
        </p:nvSpPr>
        <p:spPr>
          <a:xfrm rot="15604671">
            <a:off x="4806250" y="1708789"/>
            <a:ext cx="34448" cy="23632"/>
          </a:xfrm>
          <a:custGeom>
            <a:avLst/>
            <a:gdLst>
              <a:gd name="connsiteX0" fmla="*/ 34448 w 34448"/>
              <a:gd name="connsiteY0" fmla="*/ 18300 h 23632"/>
              <a:gd name="connsiteX1" fmla="*/ 33534 w 34448"/>
              <a:gd name="connsiteY1" fmla="*/ 20361 h 23632"/>
              <a:gd name="connsiteX2" fmla="*/ 31869 w 34448"/>
              <a:gd name="connsiteY2" fmla="*/ 23632 h 23632"/>
              <a:gd name="connsiteX3" fmla="*/ 0 w 34448"/>
              <a:gd name="connsiteY3" fmla="*/ 0 h 23632"/>
              <a:gd name="connsiteX4" fmla="*/ 34448 w 34448"/>
              <a:gd name="connsiteY4" fmla="*/ 18300 h 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8" h="23632">
                <a:moveTo>
                  <a:pt x="34448" y="18300"/>
                </a:moveTo>
                <a:lnTo>
                  <a:pt x="33534" y="20361"/>
                </a:lnTo>
                <a:lnTo>
                  <a:pt x="31869" y="23632"/>
                </a:lnTo>
                <a:lnTo>
                  <a:pt x="0" y="0"/>
                </a:lnTo>
                <a:lnTo>
                  <a:pt x="34448" y="183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1108A7E4-D14A-4ABF-89F2-A716744E8297}"/>
              </a:ext>
            </a:extLst>
          </p:cNvPr>
          <p:cNvSpPr/>
          <p:nvPr/>
        </p:nvSpPr>
        <p:spPr>
          <a:xfrm rot="15604671">
            <a:off x="4891296" y="1731953"/>
            <a:ext cx="21885" cy="5090"/>
          </a:xfrm>
          <a:custGeom>
            <a:avLst/>
            <a:gdLst>
              <a:gd name="connsiteX0" fmla="*/ 21885 w 21885"/>
              <a:gd name="connsiteY0" fmla="*/ 0 h 5090"/>
              <a:gd name="connsiteX1" fmla="*/ 19295 w 21885"/>
              <a:gd name="connsiteY1" fmla="*/ 5090 h 5090"/>
              <a:gd name="connsiteX2" fmla="*/ 1134 w 21885"/>
              <a:gd name="connsiteY2" fmla="*/ 875 h 5090"/>
              <a:gd name="connsiteX3" fmla="*/ 0 w 21885"/>
              <a:gd name="connsiteY3" fmla="*/ 490 h 5090"/>
              <a:gd name="connsiteX4" fmla="*/ 21885 w 21885"/>
              <a:gd name="connsiteY4" fmla="*/ 0 h 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5" h="5090">
                <a:moveTo>
                  <a:pt x="21885" y="0"/>
                </a:moveTo>
                <a:lnTo>
                  <a:pt x="19295" y="5090"/>
                </a:lnTo>
                <a:lnTo>
                  <a:pt x="1134" y="875"/>
                </a:lnTo>
                <a:lnTo>
                  <a:pt x="0" y="490"/>
                </a:lnTo>
                <a:lnTo>
                  <a:pt x="21885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D1258EFB-67BC-4E95-A494-712A7D69D5CD}"/>
              </a:ext>
            </a:extLst>
          </p:cNvPr>
          <p:cNvSpPr/>
          <p:nvPr/>
        </p:nvSpPr>
        <p:spPr>
          <a:xfrm rot="15604671">
            <a:off x="4747296" y="1752699"/>
            <a:ext cx="83088" cy="67248"/>
          </a:xfrm>
          <a:custGeom>
            <a:avLst/>
            <a:gdLst>
              <a:gd name="connsiteX0" fmla="*/ 83088 w 83088"/>
              <a:gd name="connsiteY0" fmla="*/ 67248 h 67248"/>
              <a:gd name="connsiteX1" fmla="*/ 0 w 83088"/>
              <a:gd name="connsiteY1" fmla="*/ 23109 h 67248"/>
              <a:gd name="connsiteX2" fmla="*/ 959 w 83088"/>
              <a:gd name="connsiteY2" fmla="*/ 19125 h 67248"/>
              <a:gd name="connsiteX3" fmla="*/ 3071 w 83088"/>
              <a:gd name="connsiteY3" fmla="*/ 0 h 67248"/>
              <a:gd name="connsiteX4" fmla="*/ 74305 w 83088"/>
              <a:gd name="connsiteY4" fmla="*/ 60736 h 67248"/>
              <a:gd name="connsiteX5" fmla="*/ 83088 w 83088"/>
              <a:gd name="connsiteY5" fmla="*/ 67248 h 6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88" h="67248">
                <a:moveTo>
                  <a:pt x="83088" y="67248"/>
                </a:moveTo>
                <a:lnTo>
                  <a:pt x="0" y="23109"/>
                </a:lnTo>
                <a:lnTo>
                  <a:pt x="959" y="19125"/>
                </a:lnTo>
                <a:lnTo>
                  <a:pt x="3071" y="0"/>
                </a:lnTo>
                <a:lnTo>
                  <a:pt x="74305" y="60736"/>
                </a:lnTo>
                <a:lnTo>
                  <a:pt x="83088" y="6724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1775157A-4E01-41BD-B84B-49CBB9498C55}"/>
              </a:ext>
            </a:extLst>
          </p:cNvPr>
          <p:cNvSpPr/>
          <p:nvPr/>
        </p:nvSpPr>
        <p:spPr>
          <a:xfrm rot="15604671">
            <a:off x="4850063" y="1778345"/>
            <a:ext cx="92206" cy="30253"/>
          </a:xfrm>
          <a:custGeom>
            <a:avLst/>
            <a:gdLst>
              <a:gd name="connsiteX0" fmla="*/ 92206 w 92206"/>
              <a:gd name="connsiteY0" fmla="*/ 29214 h 30253"/>
              <a:gd name="connsiteX1" fmla="*/ 45873 w 92206"/>
              <a:gd name="connsiteY1" fmla="*/ 30253 h 30253"/>
              <a:gd name="connsiteX2" fmla="*/ 0 w 92206"/>
              <a:gd name="connsiteY2" fmla="*/ 25054 h 30253"/>
              <a:gd name="connsiteX3" fmla="*/ 6035 w 92206"/>
              <a:gd name="connsiteY3" fmla="*/ 0 h 30253"/>
              <a:gd name="connsiteX4" fmla="*/ 92206 w 92206"/>
              <a:gd name="connsiteY4" fmla="*/ 29214 h 3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6" h="30253">
                <a:moveTo>
                  <a:pt x="92206" y="29214"/>
                </a:moveTo>
                <a:lnTo>
                  <a:pt x="45873" y="30253"/>
                </a:lnTo>
                <a:lnTo>
                  <a:pt x="0" y="25054"/>
                </a:lnTo>
                <a:lnTo>
                  <a:pt x="6035" y="0"/>
                </a:lnTo>
                <a:lnTo>
                  <a:pt x="92206" y="292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53AF6ED3-A39B-4B5E-B75C-821C87781E8A}"/>
              </a:ext>
            </a:extLst>
          </p:cNvPr>
          <p:cNvSpPr/>
          <p:nvPr/>
        </p:nvSpPr>
        <p:spPr>
          <a:xfrm rot="15604671">
            <a:off x="5168741" y="1752595"/>
            <a:ext cx="215314" cy="260576"/>
          </a:xfrm>
          <a:custGeom>
            <a:avLst/>
            <a:gdLst>
              <a:gd name="connsiteX0" fmla="*/ 215314 w 215314"/>
              <a:gd name="connsiteY0" fmla="*/ 0 h 260576"/>
              <a:gd name="connsiteX1" fmla="*/ 129847 w 215314"/>
              <a:gd name="connsiteY1" fmla="*/ 145876 h 260576"/>
              <a:gd name="connsiteX2" fmla="*/ 51867 w 215314"/>
              <a:gd name="connsiteY2" fmla="*/ 260576 h 260576"/>
              <a:gd name="connsiteX3" fmla="*/ 38191 w 215314"/>
              <a:gd name="connsiteY3" fmla="*/ 248025 h 260576"/>
              <a:gd name="connsiteX4" fmla="*/ 0 w 215314"/>
              <a:gd name="connsiteY4" fmla="*/ 207497 h 260576"/>
              <a:gd name="connsiteX5" fmla="*/ 81503 w 215314"/>
              <a:gd name="connsiteY5" fmla="*/ 89175 h 260576"/>
              <a:gd name="connsiteX6" fmla="*/ 122954 w 215314"/>
              <a:gd name="connsiteY6" fmla="*/ 10495 h 260576"/>
              <a:gd name="connsiteX7" fmla="*/ 194685 w 215314"/>
              <a:gd name="connsiteY7" fmla="*/ 3633 h 260576"/>
              <a:gd name="connsiteX8" fmla="*/ 215314 w 215314"/>
              <a:gd name="connsiteY8" fmla="*/ 0 h 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314" h="260576">
                <a:moveTo>
                  <a:pt x="215314" y="0"/>
                </a:moveTo>
                <a:lnTo>
                  <a:pt x="129847" y="145876"/>
                </a:lnTo>
                <a:lnTo>
                  <a:pt x="51867" y="260576"/>
                </a:lnTo>
                <a:lnTo>
                  <a:pt x="38191" y="248025"/>
                </a:lnTo>
                <a:lnTo>
                  <a:pt x="0" y="207497"/>
                </a:lnTo>
                <a:lnTo>
                  <a:pt x="81503" y="89175"/>
                </a:lnTo>
                <a:lnTo>
                  <a:pt x="122954" y="10495"/>
                </a:lnTo>
                <a:lnTo>
                  <a:pt x="194685" y="3633"/>
                </a:lnTo>
                <a:lnTo>
                  <a:pt x="21531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A64D965-648D-4325-B52C-F05809E91E5E}"/>
              </a:ext>
            </a:extLst>
          </p:cNvPr>
          <p:cNvSpPr/>
          <p:nvPr/>
        </p:nvSpPr>
        <p:spPr>
          <a:xfrm rot="15604671">
            <a:off x="5405543" y="1823290"/>
            <a:ext cx="154368" cy="141981"/>
          </a:xfrm>
          <a:custGeom>
            <a:avLst/>
            <a:gdLst>
              <a:gd name="connsiteX0" fmla="*/ 154368 w 154368"/>
              <a:gd name="connsiteY0" fmla="*/ 79084 h 141981"/>
              <a:gd name="connsiteX1" fmla="*/ 141138 w 154368"/>
              <a:gd name="connsiteY1" fmla="*/ 92811 h 141981"/>
              <a:gd name="connsiteX2" fmla="*/ 81843 w 154368"/>
              <a:gd name="connsiteY2" fmla="*/ 141981 h 141981"/>
              <a:gd name="connsiteX3" fmla="*/ 1137 w 154368"/>
              <a:gd name="connsiteY3" fmla="*/ 96016 h 141981"/>
              <a:gd name="connsiteX4" fmla="*/ 0 w 154368"/>
              <a:gd name="connsiteY4" fmla="*/ 95250 h 141981"/>
              <a:gd name="connsiteX5" fmla="*/ 22723 w 154368"/>
              <a:gd name="connsiteY5" fmla="*/ 66852 h 141981"/>
              <a:gd name="connsiteX6" fmla="*/ 68174 w 154368"/>
              <a:gd name="connsiteY6" fmla="*/ 0 h 141981"/>
              <a:gd name="connsiteX7" fmla="*/ 154171 w 154368"/>
              <a:gd name="connsiteY7" fmla="*/ 78930 h 141981"/>
              <a:gd name="connsiteX8" fmla="*/ 154368 w 154368"/>
              <a:gd name="connsiteY8" fmla="*/ 79084 h 14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68" h="141981">
                <a:moveTo>
                  <a:pt x="154368" y="79084"/>
                </a:moveTo>
                <a:lnTo>
                  <a:pt x="141138" y="92811"/>
                </a:lnTo>
                <a:lnTo>
                  <a:pt x="81843" y="141981"/>
                </a:lnTo>
                <a:lnTo>
                  <a:pt x="1137" y="96016"/>
                </a:lnTo>
                <a:lnTo>
                  <a:pt x="0" y="95250"/>
                </a:lnTo>
                <a:lnTo>
                  <a:pt x="22723" y="66852"/>
                </a:lnTo>
                <a:lnTo>
                  <a:pt x="68174" y="0"/>
                </a:lnTo>
                <a:lnTo>
                  <a:pt x="154171" y="78930"/>
                </a:lnTo>
                <a:lnTo>
                  <a:pt x="154368" y="7908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31C8D2F6-B0EE-44E8-81FF-0CF29EBADF54}"/>
              </a:ext>
            </a:extLst>
          </p:cNvPr>
          <p:cNvSpPr/>
          <p:nvPr/>
        </p:nvSpPr>
        <p:spPr>
          <a:xfrm rot="15604671">
            <a:off x="4588759" y="1881932"/>
            <a:ext cx="378673" cy="281316"/>
          </a:xfrm>
          <a:custGeom>
            <a:avLst/>
            <a:gdLst>
              <a:gd name="connsiteX0" fmla="*/ 378673 w 378673"/>
              <a:gd name="connsiteY0" fmla="*/ 181438 h 281316"/>
              <a:gd name="connsiteX1" fmla="*/ 354615 w 378673"/>
              <a:gd name="connsiteY1" fmla="*/ 281316 h 281316"/>
              <a:gd name="connsiteX2" fmla="*/ 309477 w 378673"/>
              <a:gd name="connsiteY2" fmla="*/ 266013 h 281316"/>
              <a:gd name="connsiteX3" fmla="*/ 33621 w 378673"/>
              <a:gd name="connsiteY3" fmla="*/ 132220 h 281316"/>
              <a:gd name="connsiteX4" fmla="*/ 0 w 378673"/>
              <a:gd name="connsiteY4" fmla="*/ 111315 h 281316"/>
              <a:gd name="connsiteX5" fmla="*/ 72150 w 378673"/>
              <a:gd name="connsiteY5" fmla="*/ 28493 h 281316"/>
              <a:gd name="connsiteX6" fmla="*/ 102235 w 378673"/>
              <a:gd name="connsiteY6" fmla="*/ 0 h 281316"/>
              <a:gd name="connsiteX7" fmla="*/ 223112 w 378673"/>
              <a:gd name="connsiteY7" fmla="*/ 85999 h 281316"/>
              <a:gd name="connsiteX8" fmla="*/ 364479 w 378673"/>
              <a:gd name="connsiteY8" fmla="*/ 173898 h 281316"/>
              <a:gd name="connsiteX9" fmla="*/ 378673 w 378673"/>
              <a:gd name="connsiteY9" fmla="*/ 181438 h 2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673" h="281316">
                <a:moveTo>
                  <a:pt x="378673" y="181438"/>
                </a:moveTo>
                <a:lnTo>
                  <a:pt x="354615" y="281316"/>
                </a:lnTo>
                <a:lnTo>
                  <a:pt x="309477" y="266013"/>
                </a:lnTo>
                <a:cubicBezTo>
                  <a:pt x="219736" y="231081"/>
                  <a:pt x="127330" y="186263"/>
                  <a:pt x="33621" y="132220"/>
                </a:cubicBezTo>
                <a:lnTo>
                  <a:pt x="0" y="111315"/>
                </a:lnTo>
                <a:lnTo>
                  <a:pt x="72150" y="28493"/>
                </a:lnTo>
                <a:lnTo>
                  <a:pt x="102235" y="0"/>
                </a:lnTo>
                <a:lnTo>
                  <a:pt x="223112" y="85999"/>
                </a:lnTo>
                <a:cubicBezTo>
                  <a:pt x="270446" y="117549"/>
                  <a:pt x="317626" y="146877"/>
                  <a:pt x="364479" y="173898"/>
                </a:cubicBezTo>
                <a:lnTo>
                  <a:pt x="378673" y="181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0DAE3F63-616B-46DD-BC1F-1EBBA5DD4764}"/>
              </a:ext>
            </a:extLst>
          </p:cNvPr>
          <p:cNvSpPr/>
          <p:nvPr/>
        </p:nvSpPr>
        <p:spPr>
          <a:xfrm rot="15604671">
            <a:off x="4521507" y="1813666"/>
            <a:ext cx="236624" cy="284841"/>
          </a:xfrm>
          <a:custGeom>
            <a:avLst/>
            <a:gdLst>
              <a:gd name="connsiteX0" fmla="*/ 221384 w 236624"/>
              <a:gd name="connsiteY0" fmla="*/ 284841 h 284841"/>
              <a:gd name="connsiteX1" fmla="*/ 165945 w 236624"/>
              <a:gd name="connsiteY1" fmla="*/ 237572 h 284841"/>
              <a:gd name="connsiteX2" fmla="*/ 40344 w 236624"/>
              <a:gd name="connsiteY2" fmla="*/ 116237 h 284841"/>
              <a:gd name="connsiteX3" fmla="*/ 0 w 236624"/>
              <a:gd name="connsiteY3" fmla="*/ 72489 h 284841"/>
              <a:gd name="connsiteX4" fmla="*/ 82753 w 236624"/>
              <a:gd name="connsiteY4" fmla="*/ 7904 h 284841"/>
              <a:gd name="connsiteX5" fmla="*/ 95158 w 236624"/>
              <a:gd name="connsiteY5" fmla="*/ 0 h 284841"/>
              <a:gd name="connsiteX6" fmla="*/ 146275 w 236624"/>
              <a:gd name="connsiteY6" fmla="*/ 8242 h 284841"/>
              <a:gd name="connsiteX7" fmla="*/ 234574 w 236624"/>
              <a:gd name="connsiteY7" fmla="*/ 17013 h 284841"/>
              <a:gd name="connsiteX8" fmla="*/ 236624 w 236624"/>
              <a:gd name="connsiteY8" fmla="*/ 146838 h 284841"/>
              <a:gd name="connsiteX9" fmla="*/ 221384 w 236624"/>
              <a:gd name="connsiteY9" fmla="*/ 284841 h 2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624" h="284841">
                <a:moveTo>
                  <a:pt x="221384" y="284841"/>
                </a:moveTo>
                <a:lnTo>
                  <a:pt x="165945" y="237572"/>
                </a:lnTo>
                <a:cubicBezTo>
                  <a:pt x="123847" y="199312"/>
                  <a:pt x="81928" y="158832"/>
                  <a:pt x="40344" y="116237"/>
                </a:cubicBezTo>
                <a:lnTo>
                  <a:pt x="0" y="72489"/>
                </a:lnTo>
                <a:lnTo>
                  <a:pt x="82753" y="7904"/>
                </a:lnTo>
                <a:lnTo>
                  <a:pt x="95158" y="0"/>
                </a:lnTo>
                <a:lnTo>
                  <a:pt x="146275" y="8242"/>
                </a:lnTo>
                <a:lnTo>
                  <a:pt x="234574" y="17013"/>
                </a:lnTo>
                <a:lnTo>
                  <a:pt x="236624" y="146838"/>
                </a:lnTo>
                <a:lnTo>
                  <a:pt x="221384" y="28484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FC74684-9D95-4F16-B2EA-E0E96F799831}"/>
              </a:ext>
            </a:extLst>
          </p:cNvPr>
          <p:cNvSpPr/>
          <p:nvPr/>
        </p:nvSpPr>
        <p:spPr>
          <a:xfrm rot="15604671">
            <a:off x="4787820" y="1872956"/>
            <a:ext cx="454187" cy="354177"/>
          </a:xfrm>
          <a:custGeom>
            <a:avLst/>
            <a:gdLst>
              <a:gd name="connsiteX0" fmla="*/ 454187 w 454187"/>
              <a:gd name="connsiteY0" fmla="*/ 114256 h 354177"/>
              <a:gd name="connsiteX1" fmla="*/ 448221 w 454187"/>
              <a:gd name="connsiteY1" fmla="*/ 139028 h 354177"/>
              <a:gd name="connsiteX2" fmla="*/ 392959 w 454187"/>
              <a:gd name="connsiteY2" fmla="*/ 284899 h 354177"/>
              <a:gd name="connsiteX3" fmla="*/ 361995 w 454187"/>
              <a:gd name="connsiteY3" fmla="*/ 343674 h 354177"/>
              <a:gd name="connsiteX4" fmla="*/ 285095 w 454187"/>
              <a:gd name="connsiteY4" fmla="*/ 351031 h 354177"/>
              <a:gd name="connsiteX5" fmla="*/ 132180 w 454187"/>
              <a:gd name="connsiteY5" fmla="*/ 353754 h 354177"/>
              <a:gd name="connsiteX6" fmla="*/ 78131 w 454187"/>
              <a:gd name="connsiteY6" fmla="*/ 350565 h 354177"/>
              <a:gd name="connsiteX7" fmla="*/ 6409 w 454187"/>
              <a:gd name="connsiteY7" fmla="*/ 249124 h 354177"/>
              <a:gd name="connsiteX8" fmla="*/ 0 w 454187"/>
              <a:gd name="connsiteY8" fmla="*/ 238588 h 354177"/>
              <a:gd name="connsiteX9" fmla="*/ 6624 w 454187"/>
              <a:gd name="connsiteY9" fmla="*/ 118109 h 354177"/>
              <a:gd name="connsiteX10" fmla="*/ 13566 w 454187"/>
              <a:gd name="connsiteY10" fmla="*/ 55386 h 354177"/>
              <a:gd name="connsiteX11" fmla="*/ 36870 w 454187"/>
              <a:gd name="connsiteY11" fmla="*/ 14894 h 354177"/>
              <a:gd name="connsiteX12" fmla="*/ 47502 w 454187"/>
              <a:gd name="connsiteY12" fmla="*/ 0 h 354177"/>
              <a:gd name="connsiteX13" fmla="*/ 118818 w 454187"/>
              <a:gd name="connsiteY13" fmla="*/ 31220 h 354177"/>
              <a:gd name="connsiteX14" fmla="*/ 378682 w 454187"/>
              <a:gd name="connsiteY14" fmla="*/ 105698 h 354177"/>
              <a:gd name="connsiteX15" fmla="*/ 454187 w 454187"/>
              <a:gd name="connsiteY15" fmla="*/ 114256 h 35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187" h="354177">
                <a:moveTo>
                  <a:pt x="454187" y="114256"/>
                </a:moveTo>
                <a:lnTo>
                  <a:pt x="448221" y="139028"/>
                </a:lnTo>
                <a:cubicBezTo>
                  <a:pt x="432780" y="188988"/>
                  <a:pt x="414299" y="237645"/>
                  <a:pt x="392959" y="284899"/>
                </a:cubicBezTo>
                <a:lnTo>
                  <a:pt x="361995" y="343674"/>
                </a:lnTo>
                <a:lnTo>
                  <a:pt x="285095" y="351031"/>
                </a:lnTo>
                <a:cubicBezTo>
                  <a:pt x="234789" y="353879"/>
                  <a:pt x="183769" y="354812"/>
                  <a:pt x="132180" y="353754"/>
                </a:cubicBezTo>
                <a:lnTo>
                  <a:pt x="78131" y="350565"/>
                </a:lnTo>
                <a:lnTo>
                  <a:pt x="6409" y="249124"/>
                </a:lnTo>
                <a:lnTo>
                  <a:pt x="0" y="238588"/>
                </a:lnTo>
                <a:lnTo>
                  <a:pt x="6624" y="118109"/>
                </a:lnTo>
                <a:lnTo>
                  <a:pt x="13566" y="55386"/>
                </a:lnTo>
                <a:lnTo>
                  <a:pt x="36870" y="14894"/>
                </a:lnTo>
                <a:lnTo>
                  <a:pt x="47502" y="0"/>
                </a:lnTo>
                <a:lnTo>
                  <a:pt x="118818" y="31220"/>
                </a:lnTo>
                <a:cubicBezTo>
                  <a:pt x="208560" y="66153"/>
                  <a:pt x="295636" y="91199"/>
                  <a:pt x="378682" y="105698"/>
                </a:cubicBezTo>
                <a:lnTo>
                  <a:pt x="454187" y="1142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5552799-50BA-4EAA-85F9-60E419288033}"/>
              </a:ext>
            </a:extLst>
          </p:cNvPr>
          <p:cNvSpPr/>
          <p:nvPr/>
        </p:nvSpPr>
        <p:spPr>
          <a:xfrm rot="15604671">
            <a:off x="4003372" y="1804049"/>
            <a:ext cx="392452" cy="640379"/>
          </a:xfrm>
          <a:custGeom>
            <a:avLst/>
            <a:gdLst>
              <a:gd name="connsiteX0" fmla="*/ 392452 w 392452"/>
              <a:gd name="connsiteY0" fmla="*/ 563777 h 640379"/>
              <a:gd name="connsiteX1" fmla="*/ 345507 w 392452"/>
              <a:gd name="connsiteY1" fmla="*/ 587717 h 640379"/>
              <a:gd name="connsiteX2" fmla="*/ 262855 w 392452"/>
              <a:gd name="connsiteY2" fmla="*/ 640379 h 640379"/>
              <a:gd name="connsiteX3" fmla="*/ 73982 w 392452"/>
              <a:gd name="connsiteY3" fmla="*/ 609926 h 640379"/>
              <a:gd name="connsiteX4" fmla="*/ 0 w 392452"/>
              <a:gd name="connsiteY4" fmla="*/ 520358 h 640379"/>
              <a:gd name="connsiteX5" fmla="*/ 5286 w 392452"/>
              <a:gd name="connsiteY5" fmla="*/ 497132 h 640379"/>
              <a:gd name="connsiteX6" fmla="*/ 184119 w 392452"/>
              <a:gd name="connsiteY6" fmla="*/ 920 h 640379"/>
              <a:gd name="connsiteX7" fmla="*/ 184605 w 392452"/>
              <a:gd name="connsiteY7" fmla="*/ 0 h 640379"/>
              <a:gd name="connsiteX8" fmla="*/ 185857 w 392452"/>
              <a:gd name="connsiteY8" fmla="*/ 219 h 640379"/>
              <a:gd name="connsiteX9" fmla="*/ 210342 w 392452"/>
              <a:gd name="connsiteY9" fmla="*/ 37613 h 640379"/>
              <a:gd name="connsiteX10" fmla="*/ 380405 w 392452"/>
              <a:gd name="connsiteY10" fmla="*/ 477373 h 640379"/>
              <a:gd name="connsiteX11" fmla="*/ 392452 w 392452"/>
              <a:gd name="connsiteY11" fmla="*/ 563777 h 6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452" h="640379">
                <a:moveTo>
                  <a:pt x="392452" y="563777"/>
                </a:moveTo>
                <a:lnTo>
                  <a:pt x="345507" y="587717"/>
                </a:lnTo>
                <a:lnTo>
                  <a:pt x="262855" y="640379"/>
                </a:lnTo>
                <a:lnTo>
                  <a:pt x="73982" y="609926"/>
                </a:lnTo>
                <a:lnTo>
                  <a:pt x="0" y="520358"/>
                </a:lnTo>
                <a:lnTo>
                  <a:pt x="5286" y="497132"/>
                </a:lnTo>
                <a:cubicBezTo>
                  <a:pt x="52121" y="316260"/>
                  <a:pt x="112604" y="149349"/>
                  <a:pt x="184119" y="920"/>
                </a:cubicBezTo>
                <a:lnTo>
                  <a:pt x="184605" y="0"/>
                </a:lnTo>
                <a:lnTo>
                  <a:pt x="185857" y="219"/>
                </a:lnTo>
                <a:lnTo>
                  <a:pt x="210342" y="37613"/>
                </a:lnTo>
                <a:cubicBezTo>
                  <a:pt x="291808" y="176870"/>
                  <a:pt x="349732" y="324854"/>
                  <a:pt x="380405" y="477373"/>
                </a:cubicBezTo>
                <a:lnTo>
                  <a:pt x="392452" y="5637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9A36A15-4B7D-4628-9B5B-95C9CE6E5A5E}"/>
              </a:ext>
            </a:extLst>
          </p:cNvPr>
          <p:cNvSpPr/>
          <p:nvPr/>
        </p:nvSpPr>
        <p:spPr>
          <a:xfrm rot="15604671">
            <a:off x="5589532" y="1975654"/>
            <a:ext cx="94505" cy="41743"/>
          </a:xfrm>
          <a:custGeom>
            <a:avLst/>
            <a:gdLst>
              <a:gd name="connsiteX0" fmla="*/ 94505 w 94505"/>
              <a:gd name="connsiteY0" fmla="*/ 25438 h 41743"/>
              <a:gd name="connsiteX1" fmla="*/ 68232 w 94505"/>
              <a:gd name="connsiteY1" fmla="*/ 41743 h 41743"/>
              <a:gd name="connsiteX2" fmla="*/ 42321 w 94505"/>
              <a:gd name="connsiteY2" fmla="*/ 39975 h 41743"/>
              <a:gd name="connsiteX3" fmla="*/ 0 w 94505"/>
              <a:gd name="connsiteY3" fmla="*/ 32633 h 41743"/>
              <a:gd name="connsiteX4" fmla="*/ 26111 w 94505"/>
              <a:gd name="connsiteY4" fmla="*/ 0 h 41743"/>
              <a:gd name="connsiteX5" fmla="*/ 94505 w 94505"/>
              <a:gd name="connsiteY5" fmla="*/ 25438 h 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5" h="41743">
                <a:moveTo>
                  <a:pt x="94505" y="25438"/>
                </a:moveTo>
                <a:lnTo>
                  <a:pt x="68232" y="41743"/>
                </a:lnTo>
                <a:lnTo>
                  <a:pt x="42321" y="39975"/>
                </a:lnTo>
                <a:lnTo>
                  <a:pt x="0" y="32633"/>
                </a:lnTo>
                <a:lnTo>
                  <a:pt x="26111" y="0"/>
                </a:lnTo>
                <a:lnTo>
                  <a:pt x="94505" y="25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626C464C-3ED5-467A-B487-22383B2227DE}"/>
              </a:ext>
            </a:extLst>
          </p:cNvPr>
          <p:cNvSpPr/>
          <p:nvPr/>
        </p:nvSpPr>
        <p:spPr>
          <a:xfrm rot="15604671">
            <a:off x="5471801" y="1976280"/>
            <a:ext cx="166127" cy="136127"/>
          </a:xfrm>
          <a:custGeom>
            <a:avLst/>
            <a:gdLst>
              <a:gd name="connsiteX0" fmla="*/ 166127 w 166127"/>
              <a:gd name="connsiteY0" fmla="*/ 47123 h 136127"/>
              <a:gd name="connsiteX1" fmla="*/ 94909 w 166127"/>
              <a:gd name="connsiteY1" fmla="*/ 136127 h 136127"/>
              <a:gd name="connsiteX2" fmla="*/ 65360 w 166127"/>
              <a:gd name="connsiteY2" fmla="*/ 125137 h 136127"/>
              <a:gd name="connsiteX3" fmla="*/ 0 w 166127"/>
              <a:gd name="connsiteY3" fmla="*/ 94435 h 136127"/>
              <a:gd name="connsiteX4" fmla="*/ 72015 w 166127"/>
              <a:gd name="connsiteY4" fmla="*/ 27755 h 136127"/>
              <a:gd name="connsiteX5" fmla="*/ 96175 w 166127"/>
              <a:gd name="connsiteY5" fmla="*/ 0 h 136127"/>
              <a:gd name="connsiteX6" fmla="*/ 166127 w 166127"/>
              <a:gd name="connsiteY6" fmla="*/ 47123 h 1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7" h="136127">
                <a:moveTo>
                  <a:pt x="166127" y="47123"/>
                </a:moveTo>
                <a:lnTo>
                  <a:pt x="94909" y="136127"/>
                </a:lnTo>
                <a:lnTo>
                  <a:pt x="65360" y="125137"/>
                </a:lnTo>
                <a:lnTo>
                  <a:pt x="0" y="94435"/>
                </a:lnTo>
                <a:lnTo>
                  <a:pt x="72015" y="27755"/>
                </a:lnTo>
                <a:lnTo>
                  <a:pt x="96175" y="0"/>
                </a:lnTo>
                <a:lnTo>
                  <a:pt x="166127" y="471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C832ED91-37C3-4149-9C8E-1847904B9407}"/>
              </a:ext>
            </a:extLst>
          </p:cNvPr>
          <p:cNvSpPr/>
          <p:nvPr/>
        </p:nvSpPr>
        <p:spPr>
          <a:xfrm rot="15604671">
            <a:off x="5223901" y="1955694"/>
            <a:ext cx="243827" cy="296207"/>
          </a:xfrm>
          <a:custGeom>
            <a:avLst/>
            <a:gdLst>
              <a:gd name="connsiteX0" fmla="*/ 243827 w 243827"/>
              <a:gd name="connsiteY0" fmla="*/ 195001 h 296207"/>
              <a:gd name="connsiteX1" fmla="*/ 236854 w 243827"/>
              <a:gd name="connsiteY1" fmla="*/ 205124 h 296207"/>
              <a:gd name="connsiteX2" fmla="*/ 157568 w 243827"/>
              <a:gd name="connsiteY2" fmla="*/ 296207 h 296207"/>
              <a:gd name="connsiteX3" fmla="*/ 116451 w 243827"/>
              <a:gd name="connsiteY3" fmla="*/ 268509 h 296207"/>
              <a:gd name="connsiteX4" fmla="*/ 6892 w 243827"/>
              <a:gd name="connsiteY4" fmla="*/ 182539 h 296207"/>
              <a:gd name="connsiteX5" fmla="*/ 0 w 243827"/>
              <a:gd name="connsiteY5" fmla="*/ 176296 h 296207"/>
              <a:gd name="connsiteX6" fmla="*/ 13 w 243827"/>
              <a:gd name="connsiteY6" fmla="*/ 0 h 296207"/>
              <a:gd name="connsiteX7" fmla="*/ 82917 w 243827"/>
              <a:gd name="connsiteY7" fmla="*/ 4890 h 296207"/>
              <a:gd name="connsiteX8" fmla="*/ 95969 w 243827"/>
              <a:gd name="connsiteY8" fmla="*/ 23351 h 296207"/>
              <a:gd name="connsiteX9" fmla="*/ 186510 w 243827"/>
              <a:gd name="connsiteY9" fmla="*/ 134177 h 296207"/>
              <a:gd name="connsiteX10" fmla="*/ 243827 w 243827"/>
              <a:gd name="connsiteY10" fmla="*/ 195001 h 29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27" h="296207">
                <a:moveTo>
                  <a:pt x="243827" y="195001"/>
                </a:moveTo>
                <a:lnTo>
                  <a:pt x="236854" y="205124"/>
                </a:lnTo>
                <a:lnTo>
                  <a:pt x="157568" y="296207"/>
                </a:lnTo>
                <a:lnTo>
                  <a:pt x="116451" y="268509"/>
                </a:lnTo>
                <a:cubicBezTo>
                  <a:pt x="79443" y="241568"/>
                  <a:pt x="42876" y="212896"/>
                  <a:pt x="6892" y="182539"/>
                </a:cubicBezTo>
                <a:lnTo>
                  <a:pt x="0" y="176296"/>
                </a:lnTo>
                <a:lnTo>
                  <a:pt x="13" y="0"/>
                </a:lnTo>
                <a:lnTo>
                  <a:pt x="82917" y="4890"/>
                </a:lnTo>
                <a:lnTo>
                  <a:pt x="95969" y="23351"/>
                </a:lnTo>
                <a:cubicBezTo>
                  <a:pt x="125233" y="61827"/>
                  <a:pt x="155457" y="98791"/>
                  <a:pt x="186510" y="134177"/>
                </a:cubicBezTo>
                <a:lnTo>
                  <a:pt x="243827" y="195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05041515-18B2-4385-B40C-64F9649AD688}"/>
              </a:ext>
            </a:extLst>
          </p:cNvPr>
          <p:cNvSpPr/>
          <p:nvPr/>
        </p:nvSpPr>
        <p:spPr>
          <a:xfrm rot="15604671">
            <a:off x="5645977" y="2029633"/>
            <a:ext cx="113233" cy="121653"/>
          </a:xfrm>
          <a:custGeom>
            <a:avLst/>
            <a:gdLst>
              <a:gd name="connsiteX0" fmla="*/ 113233 w 113233"/>
              <a:gd name="connsiteY0" fmla="*/ 23949 h 121653"/>
              <a:gd name="connsiteX1" fmla="*/ 106105 w 113233"/>
              <a:gd name="connsiteY1" fmla="*/ 32857 h 121653"/>
              <a:gd name="connsiteX2" fmla="*/ 24992 w 113233"/>
              <a:gd name="connsiteY2" fmla="*/ 117011 h 121653"/>
              <a:gd name="connsiteX3" fmla="*/ 13596 w 113233"/>
              <a:gd name="connsiteY3" fmla="*/ 121653 h 121653"/>
              <a:gd name="connsiteX4" fmla="*/ 0 w 113233"/>
              <a:gd name="connsiteY4" fmla="*/ 0 h 121653"/>
              <a:gd name="connsiteX5" fmla="*/ 42866 w 113233"/>
              <a:gd name="connsiteY5" fmla="*/ 11742 h 121653"/>
              <a:gd name="connsiteX6" fmla="*/ 113233 w 113233"/>
              <a:gd name="connsiteY6" fmla="*/ 23949 h 12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33" h="121653">
                <a:moveTo>
                  <a:pt x="113233" y="23949"/>
                </a:moveTo>
                <a:lnTo>
                  <a:pt x="106105" y="32857"/>
                </a:lnTo>
                <a:lnTo>
                  <a:pt x="24992" y="117011"/>
                </a:lnTo>
                <a:lnTo>
                  <a:pt x="13596" y="121653"/>
                </a:lnTo>
                <a:lnTo>
                  <a:pt x="0" y="0"/>
                </a:lnTo>
                <a:lnTo>
                  <a:pt x="42866" y="11742"/>
                </a:lnTo>
                <a:lnTo>
                  <a:pt x="113233" y="239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06AC9B33-B35B-4F41-AD66-2CDC6E534E5C}"/>
              </a:ext>
            </a:extLst>
          </p:cNvPr>
          <p:cNvSpPr/>
          <p:nvPr/>
        </p:nvSpPr>
        <p:spPr>
          <a:xfrm rot="15604671">
            <a:off x="3170583" y="2137410"/>
            <a:ext cx="638508" cy="487316"/>
          </a:xfrm>
          <a:custGeom>
            <a:avLst/>
            <a:gdLst>
              <a:gd name="connsiteX0" fmla="*/ 638508 w 638508"/>
              <a:gd name="connsiteY0" fmla="*/ 340099 h 487316"/>
              <a:gd name="connsiteX1" fmla="*/ 626340 w 638508"/>
              <a:gd name="connsiteY1" fmla="*/ 355913 h 487316"/>
              <a:gd name="connsiteX2" fmla="*/ 577101 w 638508"/>
              <a:gd name="connsiteY2" fmla="*/ 381972 h 487316"/>
              <a:gd name="connsiteX3" fmla="*/ 445089 w 638508"/>
              <a:gd name="connsiteY3" fmla="*/ 439455 h 487316"/>
              <a:gd name="connsiteX4" fmla="*/ 309796 w 638508"/>
              <a:gd name="connsiteY4" fmla="*/ 487316 h 487316"/>
              <a:gd name="connsiteX5" fmla="*/ 270835 w 638508"/>
              <a:gd name="connsiteY5" fmla="*/ 438845 h 487316"/>
              <a:gd name="connsiteX6" fmla="*/ 21417 w 638508"/>
              <a:gd name="connsiteY6" fmla="*/ 203935 h 487316"/>
              <a:gd name="connsiteX7" fmla="*/ 0 w 638508"/>
              <a:gd name="connsiteY7" fmla="*/ 188495 h 487316"/>
              <a:gd name="connsiteX8" fmla="*/ 6676 w 638508"/>
              <a:gd name="connsiteY8" fmla="*/ 177943 h 487316"/>
              <a:gd name="connsiteX9" fmla="*/ 147823 w 638508"/>
              <a:gd name="connsiteY9" fmla="*/ 31423 h 487316"/>
              <a:gd name="connsiteX10" fmla="*/ 195116 w 638508"/>
              <a:gd name="connsiteY10" fmla="*/ 0 h 487316"/>
              <a:gd name="connsiteX11" fmla="*/ 275402 w 638508"/>
              <a:gd name="connsiteY11" fmla="*/ 45726 h 487316"/>
              <a:gd name="connsiteX12" fmla="*/ 603228 w 638508"/>
              <a:gd name="connsiteY12" fmla="*/ 303363 h 487316"/>
              <a:gd name="connsiteX13" fmla="*/ 638508 w 638508"/>
              <a:gd name="connsiteY13" fmla="*/ 340099 h 48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8508" h="487316">
                <a:moveTo>
                  <a:pt x="638508" y="340099"/>
                </a:moveTo>
                <a:lnTo>
                  <a:pt x="626340" y="355913"/>
                </a:lnTo>
                <a:lnTo>
                  <a:pt x="577101" y="381972"/>
                </a:lnTo>
                <a:cubicBezTo>
                  <a:pt x="534755" y="402321"/>
                  <a:pt x="490703" y="421511"/>
                  <a:pt x="445089" y="439455"/>
                </a:cubicBezTo>
                <a:lnTo>
                  <a:pt x="309796" y="487316"/>
                </a:lnTo>
                <a:lnTo>
                  <a:pt x="270835" y="438845"/>
                </a:lnTo>
                <a:cubicBezTo>
                  <a:pt x="196695" y="355007"/>
                  <a:pt x="113190" y="276289"/>
                  <a:pt x="21417" y="203935"/>
                </a:cubicBezTo>
                <a:lnTo>
                  <a:pt x="0" y="188495"/>
                </a:lnTo>
                <a:lnTo>
                  <a:pt x="6676" y="177943"/>
                </a:lnTo>
                <a:cubicBezTo>
                  <a:pt x="47142" y="122318"/>
                  <a:pt x="94225" y="73082"/>
                  <a:pt x="147823" y="31423"/>
                </a:cubicBezTo>
                <a:lnTo>
                  <a:pt x="195116" y="0"/>
                </a:lnTo>
                <a:lnTo>
                  <a:pt x="275402" y="45726"/>
                </a:lnTo>
                <a:cubicBezTo>
                  <a:pt x="388649" y="116030"/>
                  <a:pt x="499200" y="202321"/>
                  <a:pt x="603228" y="303363"/>
                </a:cubicBezTo>
                <a:lnTo>
                  <a:pt x="638508" y="34009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61023FA5-3689-4FC4-8769-5EEDA894F3FB}"/>
              </a:ext>
            </a:extLst>
          </p:cNvPr>
          <p:cNvSpPr/>
          <p:nvPr/>
        </p:nvSpPr>
        <p:spPr>
          <a:xfrm rot="15604671">
            <a:off x="4475801" y="2100465"/>
            <a:ext cx="198599" cy="175716"/>
          </a:xfrm>
          <a:custGeom>
            <a:avLst/>
            <a:gdLst>
              <a:gd name="connsiteX0" fmla="*/ 198599 w 198599"/>
              <a:gd name="connsiteY0" fmla="*/ 121693 h 175716"/>
              <a:gd name="connsiteX1" fmla="*/ 192452 w 198599"/>
              <a:gd name="connsiteY1" fmla="*/ 126490 h 175716"/>
              <a:gd name="connsiteX2" fmla="*/ 140474 w 198599"/>
              <a:gd name="connsiteY2" fmla="*/ 175716 h 175716"/>
              <a:gd name="connsiteX3" fmla="*/ 119053 w 198599"/>
              <a:gd name="connsiteY3" fmla="*/ 160475 h 175716"/>
              <a:gd name="connsiteX4" fmla="*/ 0 w 198599"/>
              <a:gd name="connsiteY4" fmla="*/ 64964 h 175716"/>
              <a:gd name="connsiteX5" fmla="*/ 14785 w 198599"/>
              <a:gd name="connsiteY5" fmla="*/ 0 h 175716"/>
              <a:gd name="connsiteX6" fmla="*/ 83256 w 198599"/>
              <a:gd name="connsiteY6" fmla="*/ 15263 h 175716"/>
              <a:gd name="connsiteX7" fmla="*/ 104884 w 198599"/>
              <a:gd name="connsiteY7" fmla="*/ 18751 h 175716"/>
              <a:gd name="connsiteX8" fmla="*/ 115349 w 198599"/>
              <a:gd name="connsiteY8" fmla="*/ 31420 h 175716"/>
              <a:gd name="connsiteX9" fmla="*/ 198599 w 198599"/>
              <a:gd name="connsiteY9" fmla="*/ 121693 h 1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99" h="175716">
                <a:moveTo>
                  <a:pt x="198599" y="121693"/>
                </a:moveTo>
                <a:lnTo>
                  <a:pt x="192452" y="126490"/>
                </a:lnTo>
                <a:lnTo>
                  <a:pt x="140474" y="175716"/>
                </a:lnTo>
                <a:lnTo>
                  <a:pt x="119053" y="160475"/>
                </a:lnTo>
                <a:lnTo>
                  <a:pt x="0" y="64964"/>
                </a:lnTo>
                <a:lnTo>
                  <a:pt x="14785" y="0"/>
                </a:lnTo>
                <a:lnTo>
                  <a:pt x="83256" y="15263"/>
                </a:lnTo>
                <a:lnTo>
                  <a:pt x="104884" y="18751"/>
                </a:lnTo>
                <a:lnTo>
                  <a:pt x="115349" y="31420"/>
                </a:lnTo>
                <a:lnTo>
                  <a:pt x="198599" y="1216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5A65AC68-6F1B-43ED-AACD-A88956B1C58E}"/>
              </a:ext>
            </a:extLst>
          </p:cNvPr>
          <p:cNvSpPr/>
          <p:nvPr/>
        </p:nvSpPr>
        <p:spPr>
          <a:xfrm rot="15604671">
            <a:off x="5582519" y="2112277"/>
            <a:ext cx="51498" cy="66379"/>
          </a:xfrm>
          <a:custGeom>
            <a:avLst/>
            <a:gdLst>
              <a:gd name="connsiteX0" fmla="*/ 51498 w 51498"/>
              <a:gd name="connsiteY0" fmla="*/ 24380 h 66379"/>
              <a:gd name="connsiteX1" fmla="*/ 6188 w 51498"/>
              <a:gd name="connsiteY1" fmla="*/ 66333 h 66379"/>
              <a:gd name="connsiteX2" fmla="*/ 6127 w 51498"/>
              <a:gd name="connsiteY2" fmla="*/ 66379 h 66379"/>
              <a:gd name="connsiteX3" fmla="*/ 1265 w 51498"/>
              <a:gd name="connsiteY3" fmla="*/ 22875 h 66379"/>
              <a:gd name="connsiteX4" fmla="*/ 0 w 51498"/>
              <a:gd name="connsiteY4" fmla="*/ 0 h 66379"/>
              <a:gd name="connsiteX5" fmla="*/ 1907 w 51498"/>
              <a:gd name="connsiteY5" fmla="*/ 1086 h 66379"/>
              <a:gd name="connsiteX6" fmla="*/ 51498 w 51498"/>
              <a:gd name="connsiteY6" fmla="*/ 24380 h 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98" h="66379">
                <a:moveTo>
                  <a:pt x="51498" y="24380"/>
                </a:moveTo>
                <a:lnTo>
                  <a:pt x="6188" y="66333"/>
                </a:lnTo>
                <a:lnTo>
                  <a:pt x="6127" y="66379"/>
                </a:lnTo>
                <a:lnTo>
                  <a:pt x="1265" y="22875"/>
                </a:lnTo>
                <a:lnTo>
                  <a:pt x="0" y="0"/>
                </a:lnTo>
                <a:lnTo>
                  <a:pt x="1907" y="1086"/>
                </a:lnTo>
                <a:lnTo>
                  <a:pt x="51498" y="243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D602F54-F4EE-4A9E-BA4E-C6A6469D2442}"/>
              </a:ext>
            </a:extLst>
          </p:cNvPr>
          <p:cNvSpPr/>
          <p:nvPr/>
        </p:nvSpPr>
        <p:spPr>
          <a:xfrm rot="15604671">
            <a:off x="5644643" y="2157604"/>
            <a:ext cx="8853" cy="8377"/>
          </a:xfrm>
          <a:custGeom>
            <a:avLst/>
            <a:gdLst>
              <a:gd name="connsiteX0" fmla="*/ 8853 w 8853"/>
              <a:gd name="connsiteY0" fmla="*/ 8377 h 8377"/>
              <a:gd name="connsiteX1" fmla="*/ 0 w 8853"/>
              <a:gd name="connsiteY1" fmla="*/ 5952 h 8377"/>
              <a:gd name="connsiteX2" fmla="*/ 7917 w 8853"/>
              <a:gd name="connsiteY2" fmla="*/ 0 h 8377"/>
              <a:gd name="connsiteX3" fmla="*/ 8853 w 8853"/>
              <a:gd name="connsiteY3" fmla="*/ 8377 h 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" h="8377">
                <a:moveTo>
                  <a:pt x="8853" y="8377"/>
                </a:moveTo>
                <a:lnTo>
                  <a:pt x="0" y="5952"/>
                </a:lnTo>
                <a:lnTo>
                  <a:pt x="7917" y="0"/>
                </a:lnTo>
                <a:lnTo>
                  <a:pt x="8853" y="83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9DC33D0-65DE-4342-80D5-15EDDC043878}"/>
              </a:ext>
            </a:extLst>
          </p:cNvPr>
          <p:cNvSpPr/>
          <p:nvPr/>
        </p:nvSpPr>
        <p:spPr>
          <a:xfrm rot="15604671">
            <a:off x="5612887" y="2162197"/>
            <a:ext cx="150078" cy="146938"/>
          </a:xfrm>
          <a:custGeom>
            <a:avLst/>
            <a:gdLst>
              <a:gd name="connsiteX0" fmla="*/ 150078 w 150078"/>
              <a:gd name="connsiteY0" fmla="*/ 49685 h 146938"/>
              <a:gd name="connsiteX1" fmla="*/ 27941 w 150078"/>
              <a:gd name="connsiteY1" fmla="*/ 141519 h 146938"/>
              <a:gd name="connsiteX2" fmla="*/ 19051 w 150078"/>
              <a:gd name="connsiteY2" fmla="*/ 146938 h 146938"/>
              <a:gd name="connsiteX3" fmla="*/ 5438 w 150078"/>
              <a:gd name="connsiteY3" fmla="*/ 70340 h 146938"/>
              <a:gd name="connsiteX4" fmla="*/ 0 w 150078"/>
              <a:gd name="connsiteY4" fmla="*/ 0 h 146938"/>
              <a:gd name="connsiteX5" fmla="*/ 87505 w 150078"/>
              <a:gd name="connsiteY5" fmla="*/ 32546 h 146938"/>
              <a:gd name="connsiteX6" fmla="*/ 150078 w 150078"/>
              <a:gd name="connsiteY6" fmla="*/ 49685 h 14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78" h="146938">
                <a:moveTo>
                  <a:pt x="150078" y="49685"/>
                </a:moveTo>
                <a:lnTo>
                  <a:pt x="27941" y="141519"/>
                </a:lnTo>
                <a:lnTo>
                  <a:pt x="19051" y="146938"/>
                </a:lnTo>
                <a:lnTo>
                  <a:pt x="5438" y="70340"/>
                </a:lnTo>
                <a:lnTo>
                  <a:pt x="0" y="0"/>
                </a:lnTo>
                <a:lnTo>
                  <a:pt x="87505" y="32546"/>
                </a:lnTo>
                <a:lnTo>
                  <a:pt x="150078" y="496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2B87D581-43BD-4A3B-AAB5-275C8FEF4B9C}"/>
              </a:ext>
            </a:extLst>
          </p:cNvPr>
          <p:cNvSpPr/>
          <p:nvPr/>
        </p:nvSpPr>
        <p:spPr>
          <a:xfrm rot="15604671">
            <a:off x="5368301" y="2127942"/>
            <a:ext cx="153862" cy="300564"/>
          </a:xfrm>
          <a:custGeom>
            <a:avLst/>
            <a:gdLst>
              <a:gd name="connsiteX0" fmla="*/ 153862 w 153862"/>
              <a:gd name="connsiteY0" fmla="*/ 300564 h 300564"/>
              <a:gd name="connsiteX1" fmla="*/ 41766 w 153862"/>
              <a:gd name="connsiteY1" fmla="*/ 236721 h 300564"/>
              <a:gd name="connsiteX2" fmla="*/ 0 w 153862"/>
              <a:gd name="connsiteY2" fmla="*/ 208586 h 300564"/>
              <a:gd name="connsiteX3" fmla="*/ 1118 w 153862"/>
              <a:gd name="connsiteY3" fmla="*/ 159073 h 300564"/>
              <a:gd name="connsiteX4" fmla="*/ 15915 w 153862"/>
              <a:gd name="connsiteY4" fmla="*/ 39376 h 300564"/>
              <a:gd name="connsiteX5" fmla="*/ 24859 w 153862"/>
              <a:gd name="connsiteY5" fmla="*/ 0 h 300564"/>
              <a:gd name="connsiteX6" fmla="*/ 44798 w 153862"/>
              <a:gd name="connsiteY6" fmla="*/ 20763 h 300564"/>
              <a:gd name="connsiteX7" fmla="*/ 143967 w 153862"/>
              <a:gd name="connsiteY7" fmla="*/ 110598 h 300564"/>
              <a:gd name="connsiteX8" fmla="*/ 143966 w 153862"/>
              <a:gd name="connsiteY8" fmla="*/ 121559 h 300564"/>
              <a:gd name="connsiteX9" fmla="*/ 153862 w 153862"/>
              <a:gd name="connsiteY9" fmla="*/ 300564 h 3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862" h="300564">
                <a:moveTo>
                  <a:pt x="153862" y="300564"/>
                </a:moveTo>
                <a:lnTo>
                  <a:pt x="41766" y="236721"/>
                </a:lnTo>
                <a:lnTo>
                  <a:pt x="0" y="208586"/>
                </a:lnTo>
                <a:lnTo>
                  <a:pt x="1118" y="159073"/>
                </a:lnTo>
                <a:cubicBezTo>
                  <a:pt x="4002" y="119372"/>
                  <a:pt x="8908" y="79434"/>
                  <a:pt x="15915" y="39376"/>
                </a:cubicBezTo>
                <a:lnTo>
                  <a:pt x="24859" y="0"/>
                </a:lnTo>
                <a:lnTo>
                  <a:pt x="44798" y="20763"/>
                </a:lnTo>
                <a:lnTo>
                  <a:pt x="143967" y="110598"/>
                </a:lnTo>
                <a:lnTo>
                  <a:pt x="143966" y="121559"/>
                </a:lnTo>
                <a:lnTo>
                  <a:pt x="153862" y="3005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CFAE7E3A-1F32-40A1-B9EA-5ABBBD45A4DE}"/>
              </a:ext>
            </a:extLst>
          </p:cNvPr>
          <p:cNvSpPr/>
          <p:nvPr/>
        </p:nvSpPr>
        <p:spPr>
          <a:xfrm rot="15604671">
            <a:off x="3583377" y="2371111"/>
            <a:ext cx="517839" cy="179551"/>
          </a:xfrm>
          <a:custGeom>
            <a:avLst/>
            <a:gdLst>
              <a:gd name="connsiteX0" fmla="*/ 517839 w 517839"/>
              <a:gd name="connsiteY0" fmla="*/ 178614 h 179551"/>
              <a:gd name="connsiteX1" fmla="*/ 517344 w 517839"/>
              <a:gd name="connsiteY1" fmla="*/ 179551 h 179551"/>
              <a:gd name="connsiteX2" fmla="*/ 0 w 517839"/>
              <a:gd name="connsiteY2" fmla="*/ 89054 h 179551"/>
              <a:gd name="connsiteX3" fmla="*/ 75276 w 517839"/>
              <a:gd name="connsiteY3" fmla="*/ 77783 h 179551"/>
              <a:gd name="connsiteX4" fmla="*/ 382724 w 517839"/>
              <a:gd name="connsiteY4" fmla="*/ 2156 h 179551"/>
              <a:gd name="connsiteX5" fmla="*/ 388817 w 517839"/>
              <a:gd name="connsiteY5" fmla="*/ 0 h 179551"/>
              <a:gd name="connsiteX6" fmla="*/ 453904 w 517839"/>
              <a:gd name="connsiteY6" fmla="*/ 80972 h 179551"/>
              <a:gd name="connsiteX7" fmla="*/ 517839 w 517839"/>
              <a:gd name="connsiteY7" fmla="*/ 178614 h 17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839" h="179551">
                <a:moveTo>
                  <a:pt x="517839" y="178614"/>
                </a:moveTo>
                <a:lnTo>
                  <a:pt x="517344" y="179551"/>
                </a:lnTo>
                <a:lnTo>
                  <a:pt x="0" y="89054"/>
                </a:lnTo>
                <a:lnTo>
                  <a:pt x="75276" y="77783"/>
                </a:lnTo>
                <a:cubicBezTo>
                  <a:pt x="182667" y="58333"/>
                  <a:pt x="285533" y="32901"/>
                  <a:pt x="382724" y="2156"/>
                </a:cubicBezTo>
                <a:lnTo>
                  <a:pt x="388817" y="0"/>
                </a:lnTo>
                <a:lnTo>
                  <a:pt x="453904" y="80972"/>
                </a:lnTo>
                <a:lnTo>
                  <a:pt x="517839" y="1786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329476F2-BEED-4265-B648-533FAEAB985D}"/>
              </a:ext>
            </a:extLst>
          </p:cNvPr>
          <p:cNvSpPr/>
          <p:nvPr/>
        </p:nvSpPr>
        <p:spPr>
          <a:xfrm rot="15604671">
            <a:off x="4765213" y="2190509"/>
            <a:ext cx="84626" cy="124199"/>
          </a:xfrm>
          <a:custGeom>
            <a:avLst/>
            <a:gdLst>
              <a:gd name="connsiteX0" fmla="*/ 84626 w 84626"/>
              <a:gd name="connsiteY0" fmla="*/ 43400 h 124199"/>
              <a:gd name="connsiteX1" fmla="*/ 82232 w 84626"/>
              <a:gd name="connsiteY1" fmla="*/ 46149 h 124199"/>
              <a:gd name="connsiteX2" fmla="*/ 26521 w 84626"/>
              <a:gd name="connsiteY2" fmla="*/ 124199 h 124199"/>
              <a:gd name="connsiteX3" fmla="*/ 0 w 84626"/>
              <a:gd name="connsiteY3" fmla="*/ 112588 h 124199"/>
              <a:gd name="connsiteX4" fmla="*/ 7884 w 84626"/>
              <a:gd name="connsiteY4" fmla="*/ 41347 h 124199"/>
              <a:gd name="connsiteX5" fmla="*/ 14824 w 84626"/>
              <a:gd name="connsiteY5" fmla="*/ 0 h 124199"/>
              <a:gd name="connsiteX6" fmla="*/ 84626 w 84626"/>
              <a:gd name="connsiteY6" fmla="*/ 43400 h 1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6" h="124199">
                <a:moveTo>
                  <a:pt x="84626" y="43400"/>
                </a:moveTo>
                <a:lnTo>
                  <a:pt x="82232" y="46149"/>
                </a:lnTo>
                <a:lnTo>
                  <a:pt x="26521" y="124199"/>
                </a:lnTo>
                <a:lnTo>
                  <a:pt x="0" y="112588"/>
                </a:lnTo>
                <a:lnTo>
                  <a:pt x="7884" y="41347"/>
                </a:lnTo>
                <a:lnTo>
                  <a:pt x="14824" y="0"/>
                </a:lnTo>
                <a:lnTo>
                  <a:pt x="84626" y="43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A12F528F-23A5-4790-BB6D-B7E0E05FF71B}"/>
              </a:ext>
            </a:extLst>
          </p:cNvPr>
          <p:cNvSpPr/>
          <p:nvPr/>
        </p:nvSpPr>
        <p:spPr>
          <a:xfrm rot="15604671">
            <a:off x="5087884" y="2222805"/>
            <a:ext cx="106177" cy="179249"/>
          </a:xfrm>
          <a:custGeom>
            <a:avLst/>
            <a:gdLst>
              <a:gd name="connsiteX0" fmla="*/ 101404 w 106177"/>
              <a:gd name="connsiteY0" fmla="*/ 179249 h 179249"/>
              <a:gd name="connsiteX1" fmla="*/ 82033 w 106177"/>
              <a:gd name="connsiteY1" fmla="*/ 178106 h 179249"/>
              <a:gd name="connsiteX2" fmla="*/ 0 w 106177"/>
              <a:gd name="connsiteY2" fmla="*/ 166945 h 179249"/>
              <a:gd name="connsiteX3" fmla="*/ 53 w 106177"/>
              <a:gd name="connsiteY3" fmla="*/ 166711 h 179249"/>
              <a:gd name="connsiteX4" fmla="*/ 37697 w 106177"/>
              <a:gd name="connsiteY4" fmla="*/ 54543 h 179249"/>
              <a:gd name="connsiteX5" fmla="*/ 62284 w 106177"/>
              <a:gd name="connsiteY5" fmla="*/ 0 h 179249"/>
              <a:gd name="connsiteX6" fmla="*/ 106177 w 106177"/>
              <a:gd name="connsiteY6" fmla="*/ 72162 h 179249"/>
              <a:gd name="connsiteX7" fmla="*/ 101405 w 106177"/>
              <a:gd name="connsiteY7" fmla="*/ 158938 h 179249"/>
              <a:gd name="connsiteX8" fmla="*/ 101404 w 106177"/>
              <a:gd name="connsiteY8" fmla="*/ 179249 h 1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177" h="179249">
                <a:moveTo>
                  <a:pt x="101404" y="179249"/>
                </a:moveTo>
                <a:lnTo>
                  <a:pt x="82033" y="178106"/>
                </a:lnTo>
                <a:lnTo>
                  <a:pt x="0" y="166945"/>
                </a:lnTo>
                <a:lnTo>
                  <a:pt x="53" y="166711"/>
                </a:lnTo>
                <a:cubicBezTo>
                  <a:pt x="10817" y="128387"/>
                  <a:pt x="23403" y="90971"/>
                  <a:pt x="37697" y="54543"/>
                </a:cubicBezTo>
                <a:lnTo>
                  <a:pt x="62284" y="0"/>
                </a:lnTo>
                <a:lnTo>
                  <a:pt x="106177" y="72162"/>
                </a:lnTo>
                <a:lnTo>
                  <a:pt x="101405" y="158938"/>
                </a:lnTo>
                <a:lnTo>
                  <a:pt x="101404" y="1792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0C458627-AF01-47AE-947F-BA733B3B8186}"/>
              </a:ext>
            </a:extLst>
          </p:cNvPr>
          <p:cNvSpPr/>
          <p:nvPr/>
        </p:nvSpPr>
        <p:spPr>
          <a:xfrm rot="15604671">
            <a:off x="5748240" y="2285502"/>
            <a:ext cx="137840" cy="77189"/>
          </a:xfrm>
          <a:custGeom>
            <a:avLst/>
            <a:gdLst>
              <a:gd name="connsiteX0" fmla="*/ 137840 w 137840"/>
              <a:gd name="connsiteY0" fmla="*/ 68850 h 77189"/>
              <a:gd name="connsiteX1" fmla="*/ 83187 w 137840"/>
              <a:gd name="connsiteY1" fmla="*/ 75843 h 77189"/>
              <a:gd name="connsiteX2" fmla="*/ 17513 w 137840"/>
              <a:gd name="connsiteY2" fmla="*/ 76510 h 77189"/>
              <a:gd name="connsiteX3" fmla="*/ 0 w 137840"/>
              <a:gd name="connsiteY3" fmla="*/ 74547 h 77189"/>
              <a:gd name="connsiteX4" fmla="*/ 122307 w 137840"/>
              <a:gd name="connsiteY4" fmla="*/ 0 h 77189"/>
              <a:gd name="connsiteX5" fmla="*/ 128850 w 137840"/>
              <a:gd name="connsiteY5" fmla="*/ 36813 h 77189"/>
              <a:gd name="connsiteX6" fmla="*/ 137840 w 137840"/>
              <a:gd name="connsiteY6" fmla="*/ 68850 h 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0" h="77189">
                <a:moveTo>
                  <a:pt x="137840" y="68850"/>
                </a:moveTo>
                <a:lnTo>
                  <a:pt x="83187" y="75843"/>
                </a:lnTo>
                <a:cubicBezTo>
                  <a:pt x="61220" y="77373"/>
                  <a:pt x="39323" y="77605"/>
                  <a:pt x="17513" y="76510"/>
                </a:cubicBezTo>
                <a:lnTo>
                  <a:pt x="0" y="74547"/>
                </a:lnTo>
                <a:lnTo>
                  <a:pt x="122307" y="0"/>
                </a:lnTo>
                <a:lnTo>
                  <a:pt x="128850" y="36813"/>
                </a:lnTo>
                <a:lnTo>
                  <a:pt x="137840" y="688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9360CB4-9CD5-4E59-89D8-318BEE06FCDA}"/>
              </a:ext>
            </a:extLst>
          </p:cNvPr>
          <p:cNvSpPr/>
          <p:nvPr/>
        </p:nvSpPr>
        <p:spPr>
          <a:xfrm rot="15604671">
            <a:off x="4857193" y="2226941"/>
            <a:ext cx="149444" cy="245440"/>
          </a:xfrm>
          <a:custGeom>
            <a:avLst/>
            <a:gdLst>
              <a:gd name="connsiteX0" fmla="*/ 142029 w 149444"/>
              <a:gd name="connsiteY0" fmla="*/ 134400 h 245440"/>
              <a:gd name="connsiteX1" fmla="*/ 107876 w 149444"/>
              <a:gd name="connsiteY1" fmla="*/ 193741 h 245440"/>
              <a:gd name="connsiteX2" fmla="*/ 84570 w 149444"/>
              <a:gd name="connsiteY2" fmla="*/ 245440 h 245440"/>
              <a:gd name="connsiteX3" fmla="*/ 56664 w 149444"/>
              <a:gd name="connsiteY3" fmla="*/ 199561 h 245440"/>
              <a:gd name="connsiteX4" fmla="*/ 0 w 149444"/>
              <a:gd name="connsiteY4" fmla="*/ 90170 h 245440"/>
              <a:gd name="connsiteX5" fmla="*/ 15773 w 149444"/>
              <a:gd name="connsiteY5" fmla="*/ 0 h 245440"/>
              <a:gd name="connsiteX6" fmla="*/ 110840 w 149444"/>
              <a:gd name="connsiteY6" fmla="*/ 50504 h 245440"/>
              <a:gd name="connsiteX7" fmla="*/ 149444 w 149444"/>
              <a:gd name="connsiteY7" fmla="*/ 67403 h 245440"/>
              <a:gd name="connsiteX8" fmla="*/ 142029 w 149444"/>
              <a:gd name="connsiteY8" fmla="*/ 134400 h 2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44" h="245440">
                <a:moveTo>
                  <a:pt x="142029" y="134400"/>
                </a:moveTo>
                <a:lnTo>
                  <a:pt x="107876" y="193741"/>
                </a:lnTo>
                <a:lnTo>
                  <a:pt x="84570" y="245440"/>
                </a:lnTo>
                <a:lnTo>
                  <a:pt x="56664" y="199561"/>
                </a:lnTo>
                <a:lnTo>
                  <a:pt x="0" y="90170"/>
                </a:lnTo>
                <a:lnTo>
                  <a:pt x="15773" y="0"/>
                </a:lnTo>
                <a:lnTo>
                  <a:pt x="110840" y="50504"/>
                </a:lnTo>
                <a:lnTo>
                  <a:pt x="149444" y="67403"/>
                </a:lnTo>
                <a:lnTo>
                  <a:pt x="142029" y="134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EC22D77-7FB2-4C27-8A54-DA2F78F67D6E}"/>
              </a:ext>
            </a:extLst>
          </p:cNvPr>
          <p:cNvSpPr/>
          <p:nvPr/>
        </p:nvSpPr>
        <p:spPr>
          <a:xfrm rot="15604671">
            <a:off x="3991589" y="2204588"/>
            <a:ext cx="429910" cy="671720"/>
          </a:xfrm>
          <a:custGeom>
            <a:avLst/>
            <a:gdLst>
              <a:gd name="connsiteX0" fmla="*/ 429910 w 429910"/>
              <a:gd name="connsiteY0" fmla="*/ 600903 h 671720"/>
              <a:gd name="connsiteX1" fmla="*/ 413793 w 429910"/>
              <a:gd name="connsiteY1" fmla="*/ 671720 h 671720"/>
              <a:gd name="connsiteX2" fmla="*/ 294385 w 429910"/>
              <a:gd name="connsiteY2" fmla="*/ 645102 h 671720"/>
              <a:gd name="connsiteX3" fmla="*/ 234771 w 429910"/>
              <a:gd name="connsiteY3" fmla="*/ 591680 h 671720"/>
              <a:gd name="connsiteX4" fmla="*/ 95822 w 429910"/>
              <a:gd name="connsiteY4" fmla="*/ 453397 h 671720"/>
              <a:gd name="connsiteX5" fmla="*/ 5137 w 429910"/>
              <a:gd name="connsiteY5" fmla="*/ 353457 h 671720"/>
              <a:gd name="connsiteX6" fmla="*/ 2 w 429910"/>
              <a:gd name="connsiteY6" fmla="*/ 232705 h 671720"/>
              <a:gd name="connsiteX7" fmla="*/ 4982 w 429910"/>
              <a:gd name="connsiteY7" fmla="*/ 110061 h 671720"/>
              <a:gd name="connsiteX8" fmla="*/ 19064 w 429910"/>
              <a:gd name="connsiteY8" fmla="*/ 1743 h 671720"/>
              <a:gd name="connsiteX9" fmla="*/ 30700 w 429910"/>
              <a:gd name="connsiteY9" fmla="*/ 0 h 671720"/>
              <a:gd name="connsiteX10" fmla="*/ 58819 w 429910"/>
              <a:gd name="connsiteY10" fmla="*/ 53054 h 671720"/>
              <a:gd name="connsiteX11" fmla="*/ 393710 w 429910"/>
              <a:gd name="connsiteY11" fmla="*/ 557076 h 671720"/>
              <a:gd name="connsiteX12" fmla="*/ 429910 w 429910"/>
              <a:gd name="connsiteY12" fmla="*/ 600903 h 67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910" h="671720">
                <a:moveTo>
                  <a:pt x="429910" y="600903"/>
                </a:moveTo>
                <a:lnTo>
                  <a:pt x="413793" y="671720"/>
                </a:lnTo>
                <a:lnTo>
                  <a:pt x="294385" y="645102"/>
                </a:lnTo>
                <a:lnTo>
                  <a:pt x="234771" y="591680"/>
                </a:lnTo>
                <a:cubicBezTo>
                  <a:pt x="188041" y="547533"/>
                  <a:pt x="141669" y="501411"/>
                  <a:pt x="95822" y="453397"/>
                </a:cubicBezTo>
                <a:lnTo>
                  <a:pt x="5137" y="353457"/>
                </a:lnTo>
                <a:lnTo>
                  <a:pt x="2" y="232705"/>
                </a:lnTo>
                <a:cubicBezTo>
                  <a:pt x="-63" y="191067"/>
                  <a:pt x="1601" y="150136"/>
                  <a:pt x="4982" y="110061"/>
                </a:cubicBezTo>
                <a:lnTo>
                  <a:pt x="19064" y="1743"/>
                </a:lnTo>
                <a:lnTo>
                  <a:pt x="30700" y="0"/>
                </a:lnTo>
                <a:lnTo>
                  <a:pt x="58819" y="53054"/>
                </a:lnTo>
                <a:cubicBezTo>
                  <a:pt x="161811" y="236232"/>
                  <a:pt x="274848" y="405204"/>
                  <a:pt x="393710" y="557076"/>
                </a:cubicBezTo>
                <a:lnTo>
                  <a:pt x="429910" y="6009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60D992A-2BA3-43B8-903F-531B9E8E9570}"/>
              </a:ext>
            </a:extLst>
          </p:cNvPr>
          <p:cNvSpPr/>
          <p:nvPr/>
        </p:nvSpPr>
        <p:spPr>
          <a:xfrm rot="15604671">
            <a:off x="4545386" y="2223043"/>
            <a:ext cx="157123" cy="274595"/>
          </a:xfrm>
          <a:custGeom>
            <a:avLst/>
            <a:gdLst>
              <a:gd name="connsiteX0" fmla="*/ 157123 w 157123"/>
              <a:gd name="connsiteY0" fmla="*/ 95928 h 274595"/>
              <a:gd name="connsiteX1" fmla="*/ 151125 w 157123"/>
              <a:gd name="connsiteY1" fmla="*/ 122281 h 274595"/>
              <a:gd name="connsiteX2" fmla="*/ 125560 w 157123"/>
              <a:gd name="connsiteY2" fmla="*/ 274595 h 274595"/>
              <a:gd name="connsiteX3" fmla="*/ 87615 w 157123"/>
              <a:gd name="connsiteY3" fmla="*/ 251002 h 274595"/>
              <a:gd name="connsiteX4" fmla="*/ 0 w 157123"/>
              <a:gd name="connsiteY4" fmla="*/ 188666 h 274595"/>
              <a:gd name="connsiteX5" fmla="*/ 33003 w 157123"/>
              <a:gd name="connsiteY5" fmla="*/ 0 h 274595"/>
              <a:gd name="connsiteX6" fmla="*/ 52500 w 157123"/>
              <a:gd name="connsiteY6" fmla="*/ 4346 h 274595"/>
              <a:gd name="connsiteX7" fmla="*/ 133973 w 157123"/>
              <a:gd name="connsiteY7" fmla="*/ 77356 h 274595"/>
              <a:gd name="connsiteX8" fmla="*/ 157123 w 157123"/>
              <a:gd name="connsiteY8" fmla="*/ 95928 h 2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3" h="274595">
                <a:moveTo>
                  <a:pt x="157123" y="95928"/>
                </a:moveTo>
                <a:lnTo>
                  <a:pt x="151125" y="122281"/>
                </a:lnTo>
                <a:lnTo>
                  <a:pt x="125560" y="274595"/>
                </a:lnTo>
                <a:lnTo>
                  <a:pt x="87615" y="251002"/>
                </a:lnTo>
                <a:lnTo>
                  <a:pt x="0" y="188666"/>
                </a:lnTo>
                <a:lnTo>
                  <a:pt x="33003" y="0"/>
                </a:lnTo>
                <a:lnTo>
                  <a:pt x="52500" y="4346"/>
                </a:lnTo>
                <a:lnTo>
                  <a:pt x="133973" y="77356"/>
                </a:lnTo>
                <a:lnTo>
                  <a:pt x="157123" y="959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C207C77-AE7D-4133-A508-1576806D070C}"/>
              </a:ext>
            </a:extLst>
          </p:cNvPr>
          <p:cNvSpPr/>
          <p:nvPr/>
        </p:nvSpPr>
        <p:spPr>
          <a:xfrm rot="15604671">
            <a:off x="5504547" y="2302519"/>
            <a:ext cx="100467" cy="167227"/>
          </a:xfrm>
          <a:custGeom>
            <a:avLst/>
            <a:gdLst>
              <a:gd name="connsiteX0" fmla="*/ 100467 w 100467"/>
              <a:gd name="connsiteY0" fmla="*/ 167227 h 167227"/>
              <a:gd name="connsiteX1" fmla="*/ 72926 w 100467"/>
              <a:gd name="connsiteY1" fmla="*/ 156984 h 167227"/>
              <a:gd name="connsiteX2" fmla="*/ 0 w 100467"/>
              <a:gd name="connsiteY2" fmla="*/ 122728 h 167227"/>
              <a:gd name="connsiteX3" fmla="*/ 21469 w 100467"/>
              <a:gd name="connsiteY3" fmla="*/ 0 h 167227"/>
              <a:gd name="connsiteX4" fmla="*/ 28033 w 100467"/>
              <a:gd name="connsiteY4" fmla="*/ 5151 h 167227"/>
              <a:gd name="connsiteX5" fmla="*/ 98473 w 100467"/>
              <a:gd name="connsiteY5" fmla="*/ 52603 h 167227"/>
              <a:gd name="connsiteX6" fmla="*/ 96922 w 100467"/>
              <a:gd name="connsiteY6" fmla="*/ 121376 h 167227"/>
              <a:gd name="connsiteX7" fmla="*/ 100467 w 100467"/>
              <a:gd name="connsiteY7" fmla="*/ 167227 h 1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67" h="167227">
                <a:moveTo>
                  <a:pt x="100467" y="167227"/>
                </a:moveTo>
                <a:lnTo>
                  <a:pt x="72926" y="156984"/>
                </a:lnTo>
                <a:lnTo>
                  <a:pt x="0" y="122728"/>
                </a:lnTo>
                <a:lnTo>
                  <a:pt x="21469" y="0"/>
                </a:lnTo>
                <a:lnTo>
                  <a:pt x="28033" y="5151"/>
                </a:lnTo>
                <a:lnTo>
                  <a:pt x="98473" y="52603"/>
                </a:lnTo>
                <a:lnTo>
                  <a:pt x="96922" y="121376"/>
                </a:lnTo>
                <a:lnTo>
                  <a:pt x="100467" y="16722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F1679FC-5BAD-4E9B-A159-CEC67773EF09}"/>
              </a:ext>
            </a:extLst>
          </p:cNvPr>
          <p:cNvSpPr/>
          <p:nvPr/>
        </p:nvSpPr>
        <p:spPr>
          <a:xfrm rot="15604671">
            <a:off x="5226112" y="2341151"/>
            <a:ext cx="80804" cy="88454"/>
          </a:xfrm>
          <a:custGeom>
            <a:avLst/>
            <a:gdLst>
              <a:gd name="connsiteX0" fmla="*/ 80804 w 80804"/>
              <a:gd name="connsiteY0" fmla="*/ 10452 h 88454"/>
              <a:gd name="connsiteX1" fmla="*/ 63087 w 80804"/>
              <a:gd name="connsiteY1" fmla="*/ 88454 h 88454"/>
              <a:gd name="connsiteX2" fmla="*/ 0 w 80804"/>
              <a:gd name="connsiteY2" fmla="*/ 22762 h 88454"/>
              <a:gd name="connsiteX3" fmla="*/ 3982 w 80804"/>
              <a:gd name="connsiteY3" fmla="*/ 0 h 88454"/>
              <a:gd name="connsiteX4" fmla="*/ 80804 w 80804"/>
              <a:gd name="connsiteY4" fmla="*/ 10452 h 8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4" h="88454">
                <a:moveTo>
                  <a:pt x="80804" y="10452"/>
                </a:moveTo>
                <a:lnTo>
                  <a:pt x="63087" y="88454"/>
                </a:lnTo>
                <a:lnTo>
                  <a:pt x="0" y="22762"/>
                </a:lnTo>
                <a:lnTo>
                  <a:pt x="3982" y="0"/>
                </a:lnTo>
                <a:lnTo>
                  <a:pt x="80804" y="104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1B88584-8D7C-4CBC-ACC1-FB90B0F989D0}"/>
              </a:ext>
            </a:extLst>
          </p:cNvPr>
          <p:cNvSpPr/>
          <p:nvPr/>
        </p:nvSpPr>
        <p:spPr>
          <a:xfrm rot="15604671">
            <a:off x="5845456" y="2403591"/>
            <a:ext cx="42948" cy="7133"/>
          </a:xfrm>
          <a:custGeom>
            <a:avLst/>
            <a:gdLst>
              <a:gd name="connsiteX0" fmla="*/ 42948 w 42948"/>
              <a:gd name="connsiteY0" fmla="*/ 4807 h 7133"/>
              <a:gd name="connsiteX1" fmla="*/ 39132 w 42948"/>
              <a:gd name="connsiteY1" fmla="*/ 7133 h 7133"/>
              <a:gd name="connsiteX2" fmla="*/ 0 w 42948"/>
              <a:gd name="connsiteY2" fmla="*/ 288 h 7133"/>
              <a:gd name="connsiteX3" fmla="*/ 50 w 42948"/>
              <a:gd name="connsiteY3" fmla="*/ 0 h 7133"/>
              <a:gd name="connsiteX4" fmla="*/ 42948 w 42948"/>
              <a:gd name="connsiteY4" fmla="*/ 4807 h 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8" h="7133">
                <a:moveTo>
                  <a:pt x="42948" y="4807"/>
                </a:moveTo>
                <a:lnTo>
                  <a:pt x="39132" y="7133"/>
                </a:lnTo>
                <a:lnTo>
                  <a:pt x="0" y="288"/>
                </a:lnTo>
                <a:lnTo>
                  <a:pt x="50" y="0"/>
                </a:lnTo>
                <a:lnTo>
                  <a:pt x="42948" y="480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F2FE3596-E30A-48BD-8A3A-E8D81940407D}"/>
              </a:ext>
            </a:extLst>
          </p:cNvPr>
          <p:cNvSpPr/>
          <p:nvPr/>
        </p:nvSpPr>
        <p:spPr>
          <a:xfrm rot="15604671">
            <a:off x="4488136" y="2435188"/>
            <a:ext cx="16059" cy="3551"/>
          </a:xfrm>
          <a:custGeom>
            <a:avLst/>
            <a:gdLst>
              <a:gd name="connsiteX0" fmla="*/ 16059 w 16059"/>
              <a:gd name="connsiteY0" fmla="*/ 2809 h 3551"/>
              <a:gd name="connsiteX1" fmla="*/ 15930 w 16059"/>
              <a:gd name="connsiteY1" fmla="*/ 3551 h 3551"/>
              <a:gd name="connsiteX2" fmla="*/ 0 w 16059"/>
              <a:gd name="connsiteY2" fmla="*/ 0 h 3551"/>
              <a:gd name="connsiteX3" fmla="*/ 16059 w 16059"/>
              <a:gd name="connsiteY3" fmla="*/ 2809 h 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9" h="3551">
                <a:moveTo>
                  <a:pt x="16059" y="2809"/>
                </a:moveTo>
                <a:lnTo>
                  <a:pt x="15930" y="3551"/>
                </a:lnTo>
                <a:lnTo>
                  <a:pt x="0" y="0"/>
                </a:lnTo>
                <a:lnTo>
                  <a:pt x="16059" y="28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C36928B1-2687-48DE-8393-F7CDDFC31D51}"/>
              </a:ext>
            </a:extLst>
          </p:cNvPr>
          <p:cNvSpPr/>
          <p:nvPr/>
        </p:nvSpPr>
        <p:spPr>
          <a:xfrm rot="15604671">
            <a:off x="4613957" y="2382082"/>
            <a:ext cx="174479" cy="266126"/>
          </a:xfrm>
          <a:custGeom>
            <a:avLst/>
            <a:gdLst>
              <a:gd name="connsiteX0" fmla="*/ 174479 w 174479"/>
              <a:gd name="connsiteY0" fmla="*/ 135012 h 266126"/>
              <a:gd name="connsiteX1" fmla="*/ 151544 w 174479"/>
              <a:gd name="connsiteY1" fmla="*/ 266126 h 266126"/>
              <a:gd name="connsiteX2" fmla="*/ 107196 w 174479"/>
              <a:gd name="connsiteY2" fmla="*/ 242567 h 266126"/>
              <a:gd name="connsiteX3" fmla="*/ 76031 w 174479"/>
              <a:gd name="connsiteY3" fmla="*/ 223190 h 266126"/>
              <a:gd name="connsiteX4" fmla="*/ 64820 w 174479"/>
              <a:gd name="connsiteY4" fmla="*/ 197323 h 266126"/>
              <a:gd name="connsiteX5" fmla="*/ 17176 w 174479"/>
              <a:gd name="connsiteY5" fmla="*/ 62379 h 266126"/>
              <a:gd name="connsiteX6" fmla="*/ 0 w 174479"/>
              <a:gd name="connsiteY6" fmla="*/ 0 h 266126"/>
              <a:gd name="connsiteX7" fmla="*/ 119797 w 174479"/>
              <a:gd name="connsiteY7" fmla="*/ 96108 h 266126"/>
              <a:gd name="connsiteX8" fmla="*/ 174479 w 174479"/>
              <a:gd name="connsiteY8" fmla="*/ 135012 h 2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79" h="266126">
                <a:moveTo>
                  <a:pt x="174479" y="135012"/>
                </a:moveTo>
                <a:lnTo>
                  <a:pt x="151544" y="266126"/>
                </a:lnTo>
                <a:lnTo>
                  <a:pt x="107196" y="242567"/>
                </a:lnTo>
                <a:lnTo>
                  <a:pt x="76031" y="223190"/>
                </a:lnTo>
                <a:lnTo>
                  <a:pt x="64820" y="197323"/>
                </a:lnTo>
                <a:cubicBezTo>
                  <a:pt x="47151" y="152327"/>
                  <a:pt x="31274" y="107296"/>
                  <a:pt x="17176" y="62379"/>
                </a:cubicBezTo>
                <a:lnTo>
                  <a:pt x="0" y="0"/>
                </a:lnTo>
                <a:lnTo>
                  <a:pt x="119797" y="96108"/>
                </a:lnTo>
                <a:lnTo>
                  <a:pt x="174479" y="13501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84EF19E-E763-49F4-9D79-AA7266D4590B}"/>
              </a:ext>
            </a:extLst>
          </p:cNvPr>
          <p:cNvSpPr/>
          <p:nvPr/>
        </p:nvSpPr>
        <p:spPr>
          <a:xfrm rot="15604671">
            <a:off x="4374922" y="2528802"/>
            <a:ext cx="220399" cy="60235"/>
          </a:xfrm>
          <a:custGeom>
            <a:avLst/>
            <a:gdLst>
              <a:gd name="connsiteX0" fmla="*/ 220399 w 220399"/>
              <a:gd name="connsiteY0" fmla="*/ 60235 h 60235"/>
              <a:gd name="connsiteX1" fmla="*/ 4464 w 220399"/>
              <a:gd name="connsiteY1" fmla="*/ 22462 h 60235"/>
              <a:gd name="connsiteX2" fmla="*/ 0 w 220399"/>
              <a:gd name="connsiteY2" fmla="*/ 0 h 60235"/>
              <a:gd name="connsiteX3" fmla="*/ 177604 w 220399"/>
              <a:gd name="connsiteY3" fmla="*/ 50695 h 60235"/>
              <a:gd name="connsiteX4" fmla="*/ 220399 w 220399"/>
              <a:gd name="connsiteY4" fmla="*/ 60235 h 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99" h="60235">
                <a:moveTo>
                  <a:pt x="220399" y="60235"/>
                </a:moveTo>
                <a:lnTo>
                  <a:pt x="4464" y="22462"/>
                </a:lnTo>
                <a:lnTo>
                  <a:pt x="0" y="0"/>
                </a:lnTo>
                <a:lnTo>
                  <a:pt x="177604" y="50695"/>
                </a:lnTo>
                <a:lnTo>
                  <a:pt x="220399" y="6023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C902A9AB-3C26-46D0-B354-2E306C907D34}"/>
              </a:ext>
            </a:extLst>
          </p:cNvPr>
          <p:cNvSpPr/>
          <p:nvPr/>
        </p:nvSpPr>
        <p:spPr>
          <a:xfrm rot="15604671">
            <a:off x="4476130" y="2640537"/>
            <a:ext cx="128697" cy="113225"/>
          </a:xfrm>
          <a:custGeom>
            <a:avLst/>
            <a:gdLst>
              <a:gd name="connsiteX0" fmla="*/ 128697 w 128697"/>
              <a:gd name="connsiteY0" fmla="*/ 113225 h 113225"/>
              <a:gd name="connsiteX1" fmla="*/ 106290 w 128697"/>
              <a:gd name="connsiteY1" fmla="*/ 95250 h 113225"/>
              <a:gd name="connsiteX2" fmla="*/ 0 w 128697"/>
              <a:gd name="connsiteY2" fmla="*/ 0 h 113225"/>
              <a:gd name="connsiteX3" fmla="*/ 104314 w 128697"/>
              <a:gd name="connsiteY3" fmla="*/ 18247 h 113225"/>
              <a:gd name="connsiteX4" fmla="*/ 108903 w 128697"/>
              <a:gd name="connsiteY4" fmla="*/ 41338 h 113225"/>
              <a:gd name="connsiteX5" fmla="*/ 128697 w 128697"/>
              <a:gd name="connsiteY5" fmla="*/ 113225 h 1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697" h="113225">
                <a:moveTo>
                  <a:pt x="128697" y="113225"/>
                </a:moveTo>
                <a:lnTo>
                  <a:pt x="106290" y="95250"/>
                </a:lnTo>
                <a:lnTo>
                  <a:pt x="0" y="0"/>
                </a:lnTo>
                <a:lnTo>
                  <a:pt x="104314" y="18247"/>
                </a:lnTo>
                <a:lnTo>
                  <a:pt x="108903" y="41338"/>
                </a:lnTo>
                <a:lnTo>
                  <a:pt x="128697" y="1132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382C3BA9-4732-4783-BA87-39EE4831102D}"/>
              </a:ext>
            </a:extLst>
          </p:cNvPr>
          <p:cNvSpPr/>
          <p:nvPr/>
        </p:nvSpPr>
        <p:spPr>
          <a:xfrm rot="15604671">
            <a:off x="4026767" y="2649915"/>
            <a:ext cx="420606" cy="555528"/>
          </a:xfrm>
          <a:custGeom>
            <a:avLst/>
            <a:gdLst>
              <a:gd name="connsiteX0" fmla="*/ 420606 w 420606"/>
              <a:gd name="connsiteY0" fmla="*/ 555528 h 555528"/>
              <a:gd name="connsiteX1" fmla="*/ 329178 w 420606"/>
              <a:gd name="connsiteY1" fmla="*/ 529431 h 555528"/>
              <a:gd name="connsiteX2" fmla="*/ 263905 w 420606"/>
              <a:gd name="connsiteY2" fmla="*/ 506611 h 555528"/>
              <a:gd name="connsiteX3" fmla="*/ 147011 w 420606"/>
              <a:gd name="connsiteY3" fmla="*/ 390277 h 555528"/>
              <a:gd name="connsiteX4" fmla="*/ 11226 w 420606"/>
              <a:gd name="connsiteY4" fmla="*/ 240637 h 555528"/>
              <a:gd name="connsiteX5" fmla="*/ 3084 w 420606"/>
              <a:gd name="connsiteY5" fmla="*/ 230707 h 555528"/>
              <a:gd name="connsiteX6" fmla="*/ 2852 w 420606"/>
              <a:gd name="connsiteY6" fmla="*/ 228593 h 555528"/>
              <a:gd name="connsiteX7" fmla="*/ 429 w 420606"/>
              <a:gd name="connsiteY7" fmla="*/ 110115 h 555528"/>
              <a:gd name="connsiteX8" fmla="*/ 8631 w 420606"/>
              <a:gd name="connsiteY8" fmla="*/ 1172 h 555528"/>
              <a:gd name="connsiteX9" fmla="*/ 44562 w 420606"/>
              <a:gd name="connsiteY9" fmla="*/ 2228 h 555528"/>
              <a:gd name="connsiteX10" fmla="*/ 120335 w 420606"/>
              <a:gd name="connsiteY10" fmla="*/ 0 h 555528"/>
              <a:gd name="connsiteX11" fmla="*/ 210484 w 420606"/>
              <a:gd name="connsiteY11" fmla="*/ 121816 h 555528"/>
              <a:gd name="connsiteX12" fmla="*/ 342085 w 420606"/>
              <a:gd name="connsiteY12" fmla="*/ 282315 h 555528"/>
              <a:gd name="connsiteX13" fmla="*/ 387184 w 420606"/>
              <a:gd name="connsiteY13" fmla="*/ 332015 h 555528"/>
              <a:gd name="connsiteX14" fmla="*/ 387444 w 420606"/>
              <a:gd name="connsiteY14" fmla="*/ 338149 h 555528"/>
              <a:gd name="connsiteX15" fmla="*/ 403289 w 420606"/>
              <a:gd name="connsiteY15" fmla="*/ 468385 h 555528"/>
              <a:gd name="connsiteX16" fmla="*/ 420606 w 420606"/>
              <a:gd name="connsiteY16" fmla="*/ 555528 h 55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606" h="555528">
                <a:moveTo>
                  <a:pt x="420606" y="555528"/>
                </a:moveTo>
                <a:lnTo>
                  <a:pt x="329178" y="529431"/>
                </a:lnTo>
                <a:lnTo>
                  <a:pt x="263905" y="506611"/>
                </a:lnTo>
                <a:lnTo>
                  <a:pt x="147011" y="390277"/>
                </a:lnTo>
                <a:cubicBezTo>
                  <a:pt x="101166" y="342262"/>
                  <a:pt x="55847" y="292355"/>
                  <a:pt x="11226" y="240637"/>
                </a:cubicBezTo>
                <a:lnTo>
                  <a:pt x="3084" y="230707"/>
                </a:lnTo>
                <a:lnTo>
                  <a:pt x="2852" y="228593"/>
                </a:lnTo>
                <a:cubicBezTo>
                  <a:pt x="216" y="188461"/>
                  <a:pt x="-594" y="148919"/>
                  <a:pt x="429" y="110115"/>
                </a:cubicBezTo>
                <a:lnTo>
                  <a:pt x="8631" y="1172"/>
                </a:lnTo>
                <a:lnTo>
                  <a:pt x="44562" y="2228"/>
                </a:lnTo>
                <a:lnTo>
                  <a:pt x="120335" y="0"/>
                </a:lnTo>
                <a:lnTo>
                  <a:pt x="210484" y="121816"/>
                </a:lnTo>
                <a:cubicBezTo>
                  <a:pt x="253539" y="177070"/>
                  <a:pt x="297463" y="230598"/>
                  <a:pt x="342085" y="282315"/>
                </a:cubicBezTo>
                <a:lnTo>
                  <a:pt x="387184" y="332015"/>
                </a:lnTo>
                <a:lnTo>
                  <a:pt x="387444" y="338149"/>
                </a:lnTo>
                <a:cubicBezTo>
                  <a:pt x="390980" y="381052"/>
                  <a:pt x="396258" y="424513"/>
                  <a:pt x="403289" y="468385"/>
                </a:cubicBezTo>
                <a:lnTo>
                  <a:pt x="420606" y="5555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9E03642-33EA-47F1-8CA3-B648AAD3DC93}"/>
              </a:ext>
            </a:extLst>
          </p:cNvPr>
          <p:cNvSpPr/>
          <p:nvPr/>
        </p:nvSpPr>
        <p:spPr>
          <a:xfrm rot="15604671">
            <a:off x="3455558" y="2596079"/>
            <a:ext cx="351595" cy="525606"/>
          </a:xfrm>
          <a:custGeom>
            <a:avLst/>
            <a:gdLst>
              <a:gd name="connsiteX0" fmla="*/ 351595 w 351595"/>
              <a:gd name="connsiteY0" fmla="*/ 150571 h 525606"/>
              <a:gd name="connsiteX1" fmla="*/ 302546 w 351595"/>
              <a:gd name="connsiteY1" fmla="*/ 228100 h 525606"/>
              <a:gd name="connsiteX2" fmla="*/ 221166 w 351595"/>
              <a:gd name="connsiteY2" fmla="*/ 429455 h 525606"/>
              <a:gd name="connsiteX3" fmla="*/ 199172 w 351595"/>
              <a:gd name="connsiteY3" fmla="*/ 525606 h 525606"/>
              <a:gd name="connsiteX4" fmla="*/ 193497 w 351595"/>
              <a:gd name="connsiteY4" fmla="*/ 524613 h 525606"/>
              <a:gd name="connsiteX5" fmla="*/ 137025 w 351595"/>
              <a:gd name="connsiteY5" fmla="*/ 418063 h 525606"/>
              <a:gd name="connsiteX6" fmla="*/ 51462 w 351595"/>
              <a:gd name="connsiteY6" fmla="*/ 235009 h 525606"/>
              <a:gd name="connsiteX7" fmla="*/ 0 w 351595"/>
              <a:gd name="connsiteY7" fmla="*/ 108503 h 525606"/>
              <a:gd name="connsiteX8" fmla="*/ 12472 w 351595"/>
              <a:gd name="connsiteY8" fmla="*/ 93321 h 525606"/>
              <a:gd name="connsiteX9" fmla="*/ 88337 w 351595"/>
              <a:gd name="connsiteY9" fmla="*/ 24577 h 525606"/>
              <a:gd name="connsiteX10" fmla="*/ 125227 w 351595"/>
              <a:gd name="connsiteY10" fmla="*/ 0 h 525606"/>
              <a:gd name="connsiteX11" fmla="*/ 229292 w 351595"/>
              <a:gd name="connsiteY11" fmla="*/ 62406 h 525606"/>
              <a:gd name="connsiteX12" fmla="*/ 351595 w 351595"/>
              <a:gd name="connsiteY12" fmla="*/ 150571 h 52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1595" h="525606">
                <a:moveTo>
                  <a:pt x="351595" y="150571"/>
                </a:moveTo>
                <a:lnTo>
                  <a:pt x="302546" y="228100"/>
                </a:lnTo>
                <a:cubicBezTo>
                  <a:pt x="268720" y="289818"/>
                  <a:pt x="241560" y="357332"/>
                  <a:pt x="221166" y="429455"/>
                </a:cubicBezTo>
                <a:lnTo>
                  <a:pt x="199172" y="525606"/>
                </a:lnTo>
                <a:lnTo>
                  <a:pt x="193497" y="524613"/>
                </a:lnTo>
                <a:lnTo>
                  <a:pt x="137025" y="418063"/>
                </a:lnTo>
                <a:cubicBezTo>
                  <a:pt x="106562" y="356926"/>
                  <a:pt x="78037" y="295845"/>
                  <a:pt x="51462" y="235009"/>
                </a:cubicBezTo>
                <a:lnTo>
                  <a:pt x="0" y="108503"/>
                </a:lnTo>
                <a:lnTo>
                  <a:pt x="12472" y="93321"/>
                </a:lnTo>
                <a:cubicBezTo>
                  <a:pt x="35864" y="68727"/>
                  <a:pt x="61149" y="45762"/>
                  <a:pt x="88337" y="24577"/>
                </a:cubicBezTo>
                <a:lnTo>
                  <a:pt x="125227" y="0"/>
                </a:lnTo>
                <a:lnTo>
                  <a:pt x="229292" y="62406"/>
                </a:lnTo>
                <a:lnTo>
                  <a:pt x="351595" y="1505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A902C6D-D3B8-4AFA-AFAE-E0A2C5C622EC}"/>
              </a:ext>
            </a:extLst>
          </p:cNvPr>
          <p:cNvSpPr/>
          <p:nvPr/>
        </p:nvSpPr>
        <p:spPr>
          <a:xfrm rot="15604671">
            <a:off x="3853758" y="2741825"/>
            <a:ext cx="74954" cy="22792"/>
          </a:xfrm>
          <a:custGeom>
            <a:avLst/>
            <a:gdLst>
              <a:gd name="connsiteX0" fmla="*/ 74954 w 74954"/>
              <a:gd name="connsiteY0" fmla="*/ 12840 h 22792"/>
              <a:gd name="connsiteX1" fmla="*/ 8483 w 74954"/>
              <a:gd name="connsiteY1" fmla="*/ 22792 h 22792"/>
              <a:gd name="connsiteX2" fmla="*/ 0 w 74954"/>
              <a:gd name="connsiteY2" fmla="*/ 6786 h 22792"/>
              <a:gd name="connsiteX3" fmla="*/ 1552 w 74954"/>
              <a:gd name="connsiteY3" fmla="*/ 0 h 22792"/>
              <a:gd name="connsiteX4" fmla="*/ 74954 w 74954"/>
              <a:gd name="connsiteY4" fmla="*/ 12840 h 2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4" h="22792">
                <a:moveTo>
                  <a:pt x="74954" y="12840"/>
                </a:moveTo>
                <a:lnTo>
                  <a:pt x="8483" y="22792"/>
                </a:lnTo>
                <a:lnTo>
                  <a:pt x="0" y="6786"/>
                </a:lnTo>
                <a:lnTo>
                  <a:pt x="1552" y="0"/>
                </a:lnTo>
                <a:lnTo>
                  <a:pt x="74954" y="1284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09737B98-251C-44FC-8190-F383FF21B96C}"/>
              </a:ext>
            </a:extLst>
          </p:cNvPr>
          <p:cNvSpPr/>
          <p:nvPr/>
        </p:nvSpPr>
        <p:spPr>
          <a:xfrm rot="15604671">
            <a:off x="4308009" y="2856612"/>
            <a:ext cx="290524" cy="137169"/>
          </a:xfrm>
          <a:custGeom>
            <a:avLst/>
            <a:gdLst>
              <a:gd name="connsiteX0" fmla="*/ 290524 w 290524"/>
              <a:gd name="connsiteY0" fmla="*/ 137169 h 137169"/>
              <a:gd name="connsiteX1" fmla="*/ 20600 w 290524"/>
              <a:gd name="connsiteY1" fmla="*/ 89952 h 137169"/>
              <a:gd name="connsiteX2" fmla="*/ 10257 w 290524"/>
              <a:gd name="connsiteY2" fmla="*/ 52695 h 137169"/>
              <a:gd name="connsiteX3" fmla="*/ 0 w 290524"/>
              <a:gd name="connsiteY3" fmla="*/ 0 h 137169"/>
              <a:gd name="connsiteX4" fmla="*/ 34843 w 290524"/>
              <a:gd name="connsiteY4" fmla="*/ 14527 h 137169"/>
              <a:gd name="connsiteX5" fmla="*/ 233673 w 290524"/>
              <a:gd name="connsiteY5" fmla="*/ 84037 h 137169"/>
              <a:gd name="connsiteX6" fmla="*/ 255728 w 290524"/>
              <a:gd name="connsiteY6" fmla="*/ 105987 h 137169"/>
              <a:gd name="connsiteX7" fmla="*/ 290524 w 290524"/>
              <a:gd name="connsiteY7" fmla="*/ 137169 h 13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24" h="137169">
                <a:moveTo>
                  <a:pt x="290524" y="137169"/>
                </a:moveTo>
                <a:lnTo>
                  <a:pt x="20600" y="89952"/>
                </a:lnTo>
                <a:lnTo>
                  <a:pt x="10257" y="52695"/>
                </a:lnTo>
                <a:lnTo>
                  <a:pt x="0" y="0"/>
                </a:lnTo>
                <a:lnTo>
                  <a:pt x="34843" y="14527"/>
                </a:lnTo>
                <a:lnTo>
                  <a:pt x="233673" y="84037"/>
                </a:lnTo>
                <a:lnTo>
                  <a:pt x="255728" y="105987"/>
                </a:lnTo>
                <a:lnTo>
                  <a:pt x="290524" y="13716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42C014B-FF91-44E0-8B37-2F111D8D329C}"/>
              </a:ext>
            </a:extLst>
          </p:cNvPr>
          <p:cNvSpPr/>
          <p:nvPr/>
        </p:nvSpPr>
        <p:spPr>
          <a:xfrm rot="15604671">
            <a:off x="3728802" y="2916735"/>
            <a:ext cx="358636" cy="107240"/>
          </a:xfrm>
          <a:custGeom>
            <a:avLst/>
            <a:gdLst>
              <a:gd name="connsiteX0" fmla="*/ 358636 w 358636"/>
              <a:gd name="connsiteY0" fmla="*/ 69792 h 107240"/>
              <a:gd name="connsiteX1" fmla="*/ 356679 w 358636"/>
              <a:gd name="connsiteY1" fmla="*/ 78345 h 107240"/>
              <a:gd name="connsiteX2" fmla="*/ 355483 w 358636"/>
              <a:gd name="connsiteY2" fmla="*/ 87541 h 107240"/>
              <a:gd name="connsiteX3" fmla="*/ 344528 w 358636"/>
              <a:gd name="connsiteY3" fmla="*/ 89181 h 107240"/>
              <a:gd name="connsiteX4" fmla="*/ 174263 w 358636"/>
              <a:gd name="connsiteY4" fmla="*/ 104313 h 107240"/>
              <a:gd name="connsiteX5" fmla="*/ 74707 w 358636"/>
              <a:gd name="connsiteY5" fmla="*/ 107240 h 107240"/>
              <a:gd name="connsiteX6" fmla="*/ 41389 w 358636"/>
              <a:gd name="connsiteY6" fmla="*/ 62219 h 107240"/>
              <a:gd name="connsiteX7" fmla="*/ 0 w 358636"/>
              <a:gd name="connsiteY7" fmla="*/ 0 h 107240"/>
              <a:gd name="connsiteX8" fmla="*/ 354513 w 358636"/>
              <a:gd name="connsiteY8" fmla="*/ 62013 h 107240"/>
              <a:gd name="connsiteX9" fmla="*/ 358636 w 358636"/>
              <a:gd name="connsiteY9" fmla="*/ 69792 h 10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36" h="107240">
                <a:moveTo>
                  <a:pt x="358636" y="69792"/>
                </a:moveTo>
                <a:lnTo>
                  <a:pt x="356679" y="78345"/>
                </a:lnTo>
                <a:lnTo>
                  <a:pt x="355483" y="87541"/>
                </a:lnTo>
                <a:lnTo>
                  <a:pt x="344528" y="89181"/>
                </a:lnTo>
                <a:cubicBezTo>
                  <a:pt x="288713" y="95832"/>
                  <a:pt x="231910" y="100904"/>
                  <a:pt x="174263" y="104313"/>
                </a:cubicBezTo>
                <a:lnTo>
                  <a:pt x="74707" y="107240"/>
                </a:lnTo>
                <a:lnTo>
                  <a:pt x="41389" y="62219"/>
                </a:lnTo>
                <a:lnTo>
                  <a:pt x="0" y="0"/>
                </a:lnTo>
                <a:lnTo>
                  <a:pt x="354513" y="62013"/>
                </a:lnTo>
                <a:lnTo>
                  <a:pt x="358636" y="697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C9317EFF-8DC1-43BF-B5D4-A65C46DC5C80}"/>
              </a:ext>
            </a:extLst>
          </p:cNvPr>
          <p:cNvSpPr/>
          <p:nvPr/>
        </p:nvSpPr>
        <p:spPr>
          <a:xfrm rot="15604671">
            <a:off x="4488643" y="3033624"/>
            <a:ext cx="49426" cy="44291"/>
          </a:xfrm>
          <a:custGeom>
            <a:avLst/>
            <a:gdLst>
              <a:gd name="connsiteX0" fmla="*/ 49426 w 49426"/>
              <a:gd name="connsiteY0" fmla="*/ 44291 h 44291"/>
              <a:gd name="connsiteX1" fmla="*/ 0 w 49426"/>
              <a:gd name="connsiteY1" fmla="*/ 0 h 44291"/>
              <a:gd name="connsiteX2" fmla="*/ 39024 w 49426"/>
              <a:gd name="connsiteY2" fmla="*/ 6826 h 44291"/>
              <a:gd name="connsiteX3" fmla="*/ 49426 w 49426"/>
              <a:gd name="connsiteY3" fmla="*/ 44291 h 4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6" h="44291">
                <a:moveTo>
                  <a:pt x="49426" y="44291"/>
                </a:moveTo>
                <a:lnTo>
                  <a:pt x="0" y="0"/>
                </a:lnTo>
                <a:lnTo>
                  <a:pt x="39024" y="6826"/>
                </a:lnTo>
                <a:lnTo>
                  <a:pt x="49426" y="4429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4CE49DD9-C58C-4DBB-AAC8-19A86CC8B370}"/>
              </a:ext>
            </a:extLst>
          </p:cNvPr>
          <p:cNvSpPr/>
          <p:nvPr/>
        </p:nvSpPr>
        <p:spPr>
          <a:xfrm rot="15604671">
            <a:off x="3414506" y="2954907"/>
            <a:ext cx="370199" cy="551813"/>
          </a:xfrm>
          <a:custGeom>
            <a:avLst/>
            <a:gdLst>
              <a:gd name="connsiteX0" fmla="*/ 370199 w 370199"/>
              <a:gd name="connsiteY0" fmla="*/ 216970 h 551813"/>
              <a:gd name="connsiteX1" fmla="*/ 318166 w 370199"/>
              <a:gd name="connsiteY1" fmla="*/ 280312 h 551813"/>
              <a:gd name="connsiteX2" fmla="*/ 222999 w 370199"/>
              <a:gd name="connsiteY2" fmla="*/ 463134 h 551813"/>
              <a:gd name="connsiteX3" fmla="*/ 196376 w 370199"/>
              <a:gd name="connsiteY3" fmla="*/ 551813 h 551813"/>
              <a:gd name="connsiteX4" fmla="*/ 138657 w 370199"/>
              <a:gd name="connsiteY4" fmla="*/ 465045 h 551813"/>
              <a:gd name="connsiteX5" fmla="*/ 38527 w 370199"/>
              <a:gd name="connsiteY5" fmla="*/ 296513 h 551813"/>
              <a:gd name="connsiteX6" fmla="*/ 0 w 370199"/>
              <a:gd name="connsiteY6" fmla="*/ 223183 h 551813"/>
              <a:gd name="connsiteX7" fmla="*/ 51813 w 370199"/>
              <a:gd name="connsiteY7" fmla="*/ 160110 h 551813"/>
              <a:gd name="connsiteX8" fmla="*/ 127678 w 370199"/>
              <a:gd name="connsiteY8" fmla="*/ 91366 h 551813"/>
              <a:gd name="connsiteX9" fmla="*/ 212879 w 370199"/>
              <a:gd name="connsiteY9" fmla="*/ 34603 h 551813"/>
              <a:gd name="connsiteX10" fmla="*/ 286231 w 370199"/>
              <a:gd name="connsiteY10" fmla="*/ 0 h 551813"/>
              <a:gd name="connsiteX11" fmla="*/ 292722 w 370199"/>
              <a:gd name="connsiteY11" fmla="*/ 3195 h 551813"/>
              <a:gd name="connsiteX12" fmla="*/ 347794 w 370199"/>
              <a:gd name="connsiteY12" fmla="*/ 161892 h 551813"/>
              <a:gd name="connsiteX13" fmla="*/ 370199 w 370199"/>
              <a:gd name="connsiteY13" fmla="*/ 216970 h 5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199" h="551813">
                <a:moveTo>
                  <a:pt x="370199" y="216970"/>
                </a:moveTo>
                <a:lnTo>
                  <a:pt x="318166" y="280312"/>
                </a:lnTo>
                <a:cubicBezTo>
                  <a:pt x="278935" y="335723"/>
                  <a:pt x="247240" y="397060"/>
                  <a:pt x="222999" y="463134"/>
                </a:cubicBezTo>
                <a:lnTo>
                  <a:pt x="196376" y="551813"/>
                </a:lnTo>
                <a:lnTo>
                  <a:pt x="138657" y="465045"/>
                </a:lnTo>
                <a:cubicBezTo>
                  <a:pt x="103304" y="408855"/>
                  <a:pt x="69915" y="352616"/>
                  <a:pt x="38527" y="296513"/>
                </a:cubicBezTo>
                <a:lnTo>
                  <a:pt x="0" y="223183"/>
                </a:lnTo>
                <a:lnTo>
                  <a:pt x="51813" y="160110"/>
                </a:lnTo>
                <a:cubicBezTo>
                  <a:pt x="75204" y="135516"/>
                  <a:pt x="100490" y="112552"/>
                  <a:pt x="127678" y="91366"/>
                </a:cubicBezTo>
                <a:cubicBezTo>
                  <a:pt x="154866" y="70181"/>
                  <a:pt x="183314" y="51275"/>
                  <a:pt x="212879" y="34603"/>
                </a:cubicBezTo>
                <a:lnTo>
                  <a:pt x="286231" y="0"/>
                </a:lnTo>
                <a:lnTo>
                  <a:pt x="292722" y="3195"/>
                </a:lnTo>
                <a:lnTo>
                  <a:pt x="347794" y="161892"/>
                </a:lnTo>
                <a:lnTo>
                  <a:pt x="370199" y="2169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1BA7767-7C7A-45A2-8E72-C17B947E2AF6}"/>
              </a:ext>
            </a:extLst>
          </p:cNvPr>
          <p:cNvSpPr/>
          <p:nvPr/>
        </p:nvSpPr>
        <p:spPr>
          <a:xfrm rot="15604671">
            <a:off x="4042796" y="3073982"/>
            <a:ext cx="360661" cy="444021"/>
          </a:xfrm>
          <a:custGeom>
            <a:avLst/>
            <a:gdLst>
              <a:gd name="connsiteX0" fmla="*/ 360661 w 360661"/>
              <a:gd name="connsiteY0" fmla="*/ 444021 h 444021"/>
              <a:gd name="connsiteX1" fmla="*/ 181413 w 360661"/>
              <a:gd name="connsiteY1" fmla="*/ 369284 h 444021"/>
              <a:gd name="connsiteX2" fmla="*/ 181174 w 360661"/>
              <a:gd name="connsiteY2" fmla="*/ 369045 h 444021"/>
              <a:gd name="connsiteX3" fmla="*/ 45389 w 360661"/>
              <a:gd name="connsiteY3" fmla="*/ 219405 h 444021"/>
              <a:gd name="connsiteX4" fmla="*/ 1556 w 360661"/>
              <a:gd name="connsiteY4" fmla="*/ 165946 h 444021"/>
              <a:gd name="connsiteX5" fmla="*/ 0 w 360661"/>
              <a:gd name="connsiteY5" fmla="*/ 89885 h 444021"/>
              <a:gd name="connsiteX6" fmla="*/ 6767 w 360661"/>
              <a:gd name="connsiteY6" fmla="*/ 0 h 444021"/>
              <a:gd name="connsiteX7" fmla="*/ 29397 w 360661"/>
              <a:gd name="connsiteY7" fmla="*/ 3388 h 444021"/>
              <a:gd name="connsiteX8" fmla="*/ 144987 w 360661"/>
              <a:gd name="connsiteY8" fmla="*/ 13661 h 444021"/>
              <a:gd name="connsiteX9" fmla="*/ 210055 w 360661"/>
              <a:gd name="connsiteY9" fmla="*/ 101585 h 444021"/>
              <a:gd name="connsiteX10" fmla="*/ 333513 w 360661"/>
              <a:gd name="connsiteY10" fmla="*/ 252154 h 444021"/>
              <a:gd name="connsiteX11" fmla="*/ 346654 w 360661"/>
              <a:gd name="connsiteY11" fmla="*/ 372055 h 444021"/>
              <a:gd name="connsiteX12" fmla="*/ 360661 w 360661"/>
              <a:gd name="connsiteY12" fmla="*/ 444021 h 44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661" h="444021">
                <a:moveTo>
                  <a:pt x="360661" y="444021"/>
                </a:moveTo>
                <a:lnTo>
                  <a:pt x="181413" y="369284"/>
                </a:lnTo>
                <a:lnTo>
                  <a:pt x="181174" y="369045"/>
                </a:lnTo>
                <a:cubicBezTo>
                  <a:pt x="135328" y="321030"/>
                  <a:pt x="90010" y="271123"/>
                  <a:pt x="45389" y="219405"/>
                </a:cubicBezTo>
                <a:lnTo>
                  <a:pt x="1556" y="165946"/>
                </a:lnTo>
                <a:lnTo>
                  <a:pt x="0" y="89885"/>
                </a:lnTo>
                <a:lnTo>
                  <a:pt x="6767" y="0"/>
                </a:lnTo>
                <a:lnTo>
                  <a:pt x="29397" y="3388"/>
                </a:lnTo>
                <a:lnTo>
                  <a:pt x="144987" y="13661"/>
                </a:lnTo>
                <a:lnTo>
                  <a:pt x="210055" y="101585"/>
                </a:lnTo>
                <a:lnTo>
                  <a:pt x="333513" y="252154"/>
                </a:lnTo>
                <a:lnTo>
                  <a:pt x="346654" y="372055"/>
                </a:lnTo>
                <a:lnTo>
                  <a:pt x="360661" y="4440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4F717420-6827-4952-89F8-EC583C8CE8BC}"/>
              </a:ext>
            </a:extLst>
          </p:cNvPr>
          <p:cNvSpPr/>
          <p:nvPr/>
        </p:nvSpPr>
        <p:spPr>
          <a:xfrm rot="15604671">
            <a:off x="4241442" y="3148323"/>
            <a:ext cx="330995" cy="238321"/>
          </a:xfrm>
          <a:custGeom>
            <a:avLst/>
            <a:gdLst>
              <a:gd name="connsiteX0" fmla="*/ 330995 w 330995"/>
              <a:gd name="connsiteY0" fmla="*/ 238321 h 238321"/>
              <a:gd name="connsiteX1" fmla="*/ 34434 w 330995"/>
              <a:gd name="connsiteY1" fmla="*/ 186445 h 238321"/>
              <a:gd name="connsiteX2" fmla="*/ 28817 w 330995"/>
              <a:gd name="connsiteY2" fmla="*/ 166212 h 238321"/>
              <a:gd name="connsiteX3" fmla="*/ 4554 w 330995"/>
              <a:gd name="connsiteY3" fmla="*/ 41552 h 238321"/>
              <a:gd name="connsiteX4" fmla="*/ 0 w 330995"/>
              <a:gd name="connsiteY4" fmla="*/ 0 h 238321"/>
              <a:gd name="connsiteX5" fmla="*/ 132627 w 330995"/>
              <a:gd name="connsiteY5" fmla="*/ 64804 h 238321"/>
              <a:gd name="connsiteX6" fmla="*/ 170171 w 330995"/>
              <a:gd name="connsiteY6" fmla="*/ 80458 h 238321"/>
              <a:gd name="connsiteX7" fmla="*/ 308880 w 330995"/>
              <a:gd name="connsiteY7" fmla="*/ 218503 h 238321"/>
              <a:gd name="connsiteX8" fmla="*/ 330995 w 330995"/>
              <a:gd name="connsiteY8" fmla="*/ 238321 h 23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995" h="238321">
                <a:moveTo>
                  <a:pt x="330995" y="238321"/>
                </a:moveTo>
                <a:lnTo>
                  <a:pt x="34434" y="186445"/>
                </a:lnTo>
                <a:lnTo>
                  <a:pt x="28817" y="166212"/>
                </a:lnTo>
                <a:cubicBezTo>
                  <a:pt x="18921" y="124317"/>
                  <a:pt x="10830" y="82714"/>
                  <a:pt x="4554" y="41552"/>
                </a:cubicBezTo>
                <a:lnTo>
                  <a:pt x="0" y="0"/>
                </a:lnTo>
                <a:lnTo>
                  <a:pt x="132627" y="64804"/>
                </a:lnTo>
                <a:lnTo>
                  <a:pt x="170171" y="80458"/>
                </a:lnTo>
                <a:lnTo>
                  <a:pt x="308880" y="218503"/>
                </a:lnTo>
                <a:lnTo>
                  <a:pt x="330995" y="2383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B9C3F72-A05D-4F40-AEDC-FABF55AFFF4D}"/>
              </a:ext>
            </a:extLst>
          </p:cNvPr>
          <p:cNvSpPr/>
          <p:nvPr/>
        </p:nvSpPr>
        <p:spPr>
          <a:xfrm rot="15604671">
            <a:off x="3869520" y="3156828"/>
            <a:ext cx="17391" cy="19254"/>
          </a:xfrm>
          <a:custGeom>
            <a:avLst/>
            <a:gdLst>
              <a:gd name="connsiteX0" fmla="*/ 17391 w 17391"/>
              <a:gd name="connsiteY0" fmla="*/ 19254 h 19254"/>
              <a:gd name="connsiteX1" fmla="*/ 0 w 17391"/>
              <a:gd name="connsiteY1" fmla="*/ 16211 h 19254"/>
              <a:gd name="connsiteX2" fmla="*/ 430 w 17391"/>
              <a:gd name="connsiteY2" fmla="*/ 13835 h 19254"/>
              <a:gd name="connsiteX3" fmla="*/ 4584 w 17391"/>
              <a:gd name="connsiteY3" fmla="*/ 0 h 19254"/>
              <a:gd name="connsiteX4" fmla="*/ 17391 w 17391"/>
              <a:gd name="connsiteY4" fmla="*/ 19254 h 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" h="19254">
                <a:moveTo>
                  <a:pt x="17391" y="19254"/>
                </a:moveTo>
                <a:lnTo>
                  <a:pt x="0" y="16211"/>
                </a:lnTo>
                <a:lnTo>
                  <a:pt x="430" y="13835"/>
                </a:lnTo>
                <a:lnTo>
                  <a:pt x="4584" y="0"/>
                </a:lnTo>
                <a:lnTo>
                  <a:pt x="17391" y="192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C935FA8-E34E-4638-BE19-D8CD7B29D9A9}"/>
              </a:ext>
            </a:extLst>
          </p:cNvPr>
          <p:cNvSpPr/>
          <p:nvPr/>
        </p:nvSpPr>
        <p:spPr>
          <a:xfrm rot="15604671">
            <a:off x="3778264" y="3245377"/>
            <a:ext cx="325661" cy="168421"/>
          </a:xfrm>
          <a:custGeom>
            <a:avLst/>
            <a:gdLst>
              <a:gd name="connsiteX0" fmla="*/ 325661 w 325661"/>
              <a:gd name="connsiteY0" fmla="*/ 56966 h 168421"/>
              <a:gd name="connsiteX1" fmla="*/ 306439 w 325661"/>
              <a:gd name="connsiteY1" fmla="*/ 163316 h 168421"/>
              <a:gd name="connsiteX2" fmla="*/ 306055 w 325661"/>
              <a:gd name="connsiteY2" fmla="*/ 168421 h 168421"/>
              <a:gd name="connsiteX3" fmla="*/ 166657 w 325661"/>
              <a:gd name="connsiteY3" fmla="*/ 164322 h 168421"/>
              <a:gd name="connsiteX4" fmla="*/ 111982 w 325661"/>
              <a:gd name="connsiteY4" fmla="*/ 159463 h 168421"/>
              <a:gd name="connsiteX5" fmla="*/ 53583 w 325661"/>
              <a:gd name="connsiteY5" fmla="*/ 80550 h 168421"/>
              <a:gd name="connsiteX6" fmla="*/ 0 w 325661"/>
              <a:gd name="connsiteY6" fmla="*/ 0 h 168421"/>
              <a:gd name="connsiteX7" fmla="*/ 325661 w 325661"/>
              <a:gd name="connsiteY7" fmla="*/ 56966 h 1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661" h="168421">
                <a:moveTo>
                  <a:pt x="325661" y="56966"/>
                </a:moveTo>
                <a:lnTo>
                  <a:pt x="306439" y="163316"/>
                </a:lnTo>
                <a:lnTo>
                  <a:pt x="306055" y="168421"/>
                </a:lnTo>
                <a:lnTo>
                  <a:pt x="166657" y="164322"/>
                </a:lnTo>
                <a:lnTo>
                  <a:pt x="111982" y="159463"/>
                </a:lnTo>
                <a:lnTo>
                  <a:pt x="53583" y="80550"/>
                </a:lnTo>
                <a:lnTo>
                  <a:pt x="0" y="0"/>
                </a:lnTo>
                <a:lnTo>
                  <a:pt x="325661" y="5696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5B0FF026-FD4F-4440-A0DE-E5C8E643A768}"/>
              </a:ext>
            </a:extLst>
          </p:cNvPr>
          <p:cNvSpPr/>
          <p:nvPr/>
        </p:nvSpPr>
        <p:spPr>
          <a:xfrm rot="15604671">
            <a:off x="3513917" y="3283824"/>
            <a:ext cx="242435" cy="503485"/>
          </a:xfrm>
          <a:custGeom>
            <a:avLst/>
            <a:gdLst>
              <a:gd name="connsiteX0" fmla="*/ 242435 w 242435"/>
              <a:gd name="connsiteY0" fmla="*/ 216533 h 503485"/>
              <a:gd name="connsiteX1" fmla="*/ 229742 w 242435"/>
              <a:gd name="connsiteY1" fmla="*/ 231985 h 503485"/>
              <a:gd name="connsiteX2" fmla="*/ 134576 w 242435"/>
              <a:gd name="connsiteY2" fmla="*/ 414806 h 503485"/>
              <a:gd name="connsiteX3" fmla="*/ 107952 w 242435"/>
              <a:gd name="connsiteY3" fmla="*/ 503485 h 503485"/>
              <a:gd name="connsiteX4" fmla="*/ 50234 w 242435"/>
              <a:gd name="connsiteY4" fmla="*/ 416718 h 503485"/>
              <a:gd name="connsiteX5" fmla="*/ 0 w 242435"/>
              <a:gd name="connsiteY5" fmla="*/ 332167 h 503485"/>
              <a:gd name="connsiteX6" fmla="*/ 1131 w 242435"/>
              <a:gd name="connsiteY6" fmla="*/ 285394 h 503485"/>
              <a:gd name="connsiteX7" fmla="*/ 14034 w 242435"/>
              <a:gd name="connsiteY7" fmla="*/ 96236 h 503485"/>
              <a:gd name="connsiteX8" fmla="*/ 73846 w 242435"/>
              <a:gd name="connsiteY8" fmla="*/ 42037 h 503485"/>
              <a:gd name="connsiteX9" fmla="*/ 136944 w 242435"/>
              <a:gd name="connsiteY9" fmla="*/ 0 h 503485"/>
              <a:gd name="connsiteX10" fmla="*/ 192848 w 242435"/>
              <a:gd name="connsiteY10" fmla="*/ 122154 h 503485"/>
              <a:gd name="connsiteX11" fmla="*/ 242435 w 242435"/>
              <a:gd name="connsiteY11" fmla="*/ 216533 h 50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35" h="503485">
                <a:moveTo>
                  <a:pt x="242435" y="216533"/>
                </a:moveTo>
                <a:lnTo>
                  <a:pt x="229742" y="231985"/>
                </a:lnTo>
                <a:cubicBezTo>
                  <a:pt x="190512" y="287396"/>
                  <a:pt x="158816" y="348733"/>
                  <a:pt x="134576" y="414806"/>
                </a:cubicBezTo>
                <a:lnTo>
                  <a:pt x="107952" y="503485"/>
                </a:lnTo>
                <a:lnTo>
                  <a:pt x="50234" y="416718"/>
                </a:lnTo>
                <a:lnTo>
                  <a:pt x="0" y="332167"/>
                </a:lnTo>
                <a:lnTo>
                  <a:pt x="1131" y="285394"/>
                </a:lnTo>
                <a:lnTo>
                  <a:pt x="14034" y="96236"/>
                </a:lnTo>
                <a:lnTo>
                  <a:pt x="73846" y="42037"/>
                </a:lnTo>
                <a:lnTo>
                  <a:pt x="136944" y="0"/>
                </a:lnTo>
                <a:lnTo>
                  <a:pt x="192848" y="122154"/>
                </a:lnTo>
                <a:lnTo>
                  <a:pt x="242435" y="21653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4005051-2504-484B-8B18-0D8BD58A9760}"/>
              </a:ext>
            </a:extLst>
          </p:cNvPr>
          <p:cNvSpPr/>
          <p:nvPr/>
        </p:nvSpPr>
        <p:spPr>
          <a:xfrm rot="15604671">
            <a:off x="4172627" y="3403983"/>
            <a:ext cx="89448" cy="220156"/>
          </a:xfrm>
          <a:custGeom>
            <a:avLst/>
            <a:gdLst>
              <a:gd name="connsiteX0" fmla="*/ 89448 w 89448"/>
              <a:gd name="connsiteY0" fmla="*/ 220156 h 220156"/>
              <a:gd name="connsiteX1" fmla="*/ 6337 w 89448"/>
              <a:gd name="connsiteY1" fmla="*/ 179547 h 220156"/>
              <a:gd name="connsiteX2" fmla="*/ 2860 w 89448"/>
              <a:gd name="connsiteY2" fmla="*/ 130662 h 220156"/>
              <a:gd name="connsiteX3" fmla="*/ 0 w 89448"/>
              <a:gd name="connsiteY3" fmla="*/ 0 h 220156"/>
              <a:gd name="connsiteX4" fmla="*/ 79762 w 89448"/>
              <a:gd name="connsiteY4" fmla="*/ 97276 h 220156"/>
              <a:gd name="connsiteX5" fmla="*/ 80629 w 89448"/>
              <a:gd name="connsiteY5" fmla="*/ 139692 h 220156"/>
              <a:gd name="connsiteX6" fmla="*/ 89448 w 89448"/>
              <a:gd name="connsiteY6" fmla="*/ 220156 h 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48" h="220156">
                <a:moveTo>
                  <a:pt x="89448" y="220156"/>
                </a:moveTo>
                <a:lnTo>
                  <a:pt x="6337" y="179547"/>
                </a:lnTo>
                <a:lnTo>
                  <a:pt x="2860" y="130662"/>
                </a:lnTo>
                <a:lnTo>
                  <a:pt x="0" y="0"/>
                </a:lnTo>
                <a:lnTo>
                  <a:pt x="79762" y="97276"/>
                </a:lnTo>
                <a:lnTo>
                  <a:pt x="80629" y="139692"/>
                </a:lnTo>
                <a:lnTo>
                  <a:pt x="89448" y="220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18EB8A0-0C35-47CD-BDA4-0DA5A0B28981}"/>
              </a:ext>
            </a:extLst>
          </p:cNvPr>
          <p:cNvSpPr/>
          <p:nvPr/>
        </p:nvSpPr>
        <p:spPr>
          <a:xfrm rot="15604671">
            <a:off x="4233137" y="3468252"/>
            <a:ext cx="237707" cy="333569"/>
          </a:xfrm>
          <a:custGeom>
            <a:avLst/>
            <a:gdLst>
              <a:gd name="connsiteX0" fmla="*/ 237707 w 237707"/>
              <a:gd name="connsiteY0" fmla="*/ 333569 h 333569"/>
              <a:gd name="connsiteX1" fmla="*/ 41443 w 237707"/>
              <a:gd name="connsiteY1" fmla="*/ 299237 h 333569"/>
              <a:gd name="connsiteX2" fmla="*/ 38494 w 237707"/>
              <a:gd name="connsiteY2" fmla="*/ 288617 h 333569"/>
              <a:gd name="connsiteX3" fmla="*/ 858 w 237707"/>
              <a:gd name="connsiteY3" fmla="*/ 41941 h 333569"/>
              <a:gd name="connsiteX4" fmla="*/ 0 w 237707"/>
              <a:gd name="connsiteY4" fmla="*/ 0 h 333569"/>
              <a:gd name="connsiteX5" fmla="*/ 200476 w 237707"/>
              <a:gd name="connsiteY5" fmla="*/ 113551 h 333569"/>
              <a:gd name="connsiteX6" fmla="*/ 222832 w 237707"/>
              <a:gd name="connsiteY6" fmla="*/ 124475 h 333569"/>
              <a:gd name="connsiteX7" fmla="*/ 237707 w 237707"/>
              <a:gd name="connsiteY7" fmla="*/ 333569 h 33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07" h="333569">
                <a:moveTo>
                  <a:pt x="237707" y="333569"/>
                </a:moveTo>
                <a:lnTo>
                  <a:pt x="41443" y="299237"/>
                </a:lnTo>
                <a:lnTo>
                  <a:pt x="38494" y="288617"/>
                </a:lnTo>
                <a:cubicBezTo>
                  <a:pt x="18701" y="204826"/>
                  <a:pt x="6129" y="122205"/>
                  <a:pt x="858" y="41941"/>
                </a:cubicBezTo>
                <a:lnTo>
                  <a:pt x="0" y="0"/>
                </a:lnTo>
                <a:lnTo>
                  <a:pt x="200476" y="113551"/>
                </a:lnTo>
                <a:lnTo>
                  <a:pt x="222832" y="124475"/>
                </a:lnTo>
                <a:lnTo>
                  <a:pt x="237707" y="33356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A28C43C-4B00-4C01-87C4-14DCA041CBDB}"/>
              </a:ext>
            </a:extLst>
          </p:cNvPr>
          <p:cNvSpPr/>
          <p:nvPr/>
        </p:nvSpPr>
        <p:spPr>
          <a:xfrm rot="15604671">
            <a:off x="3885395" y="3504526"/>
            <a:ext cx="846" cy="923"/>
          </a:xfrm>
          <a:custGeom>
            <a:avLst/>
            <a:gdLst>
              <a:gd name="connsiteX0" fmla="*/ 846 w 846"/>
              <a:gd name="connsiteY0" fmla="*/ 923 h 923"/>
              <a:gd name="connsiteX1" fmla="*/ 0 w 846"/>
              <a:gd name="connsiteY1" fmla="*/ 775 h 923"/>
              <a:gd name="connsiteX2" fmla="*/ 232 w 846"/>
              <a:gd name="connsiteY2" fmla="*/ 0 h 923"/>
              <a:gd name="connsiteX3" fmla="*/ 846 w 846"/>
              <a:gd name="connsiteY3" fmla="*/ 923 h 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" h="923">
                <a:moveTo>
                  <a:pt x="846" y="923"/>
                </a:moveTo>
                <a:lnTo>
                  <a:pt x="0" y="775"/>
                </a:lnTo>
                <a:lnTo>
                  <a:pt x="232" y="0"/>
                </a:lnTo>
                <a:lnTo>
                  <a:pt x="846" y="9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67142F4-FEE6-4373-B1C3-12683ADFD3CB}"/>
              </a:ext>
            </a:extLst>
          </p:cNvPr>
          <p:cNvSpPr/>
          <p:nvPr/>
        </p:nvSpPr>
        <p:spPr>
          <a:xfrm rot="15604671">
            <a:off x="3901493" y="3467662"/>
            <a:ext cx="113551" cy="165439"/>
          </a:xfrm>
          <a:custGeom>
            <a:avLst/>
            <a:gdLst>
              <a:gd name="connsiteX0" fmla="*/ 88159 w 113551"/>
              <a:gd name="connsiteY0" fmla="*/ 165439 h 165439"/>
              <a:gd name="connsiteX1" fmla="*/ 1398 w 113551"/>
              <a:gd name="connsiteY1" fmla="*/ 152449 h 165439"/>
              <a:gd name="connsiteX2" fmla="*/ 0 w 113551"/>
              <a:gd name="connsiteY2" fmla="*/ 88580 h 165439"/>
              <a:gd name="connsiteX3" fmla="*/ 2142 w 113551"/>
              <a:gd name="connsiteY3" fmla="*/ 0 h 165439"/>
              <a:gd name="connsiteX4" fmla="*/ 113551 w 113551"/>
              <a:gd name="connsiteY4" fmla="*/ 19489 h 165439"/>
              <a:gd name="connsiteX5" fmla="*/ 109629 w 113551"/>
              <a:gd name="connsiteY5" fmla="*/ 32549 h 165439"/>
              <a:gd name="connsiteX6" fmla="*/ 89978 w 113551"/>
              <a:gd name="connsiteY6" fmla="*/ 141275 h 165439"/>
              <a:gd name="connsiteX7" fmla="*/ 88159 w 113551"/>
              <a:gd name="connsiteY7" fmla="*/ 165439 h 16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551" h="165439">
                <a:moveTo>
                  <a:pt x="88159" y="165439"/>
                </a:moveTo>
                <a:lnTo>
                  <a:pt x="1398" y="152449"/>
                </a:lnTo>
                <a:lnTo>
                  <a:pt x="0" y="88580"/>
                </a:lnTo>
                <a:lnTo>
                  <a:pt x="2142" y="0"/>
                </a:lnTo>
                <a:lnTo>
                  <a:pt x="113551" y="19489"/>
                </a:lnTo>
                <a:lnTo>
                  <a:pt x="109629" y="32549"/>
                </a:lnTo>
                <a:cubicBezTo>
                  <a:pt x="101228" y="67805"/>
                  <a:pt x="94680" y="104097"/>
                  <a:pt x="89978" y="141275"/>
                </a:cubicBezTo>
                <a:lnTo>
                  <a:pt x="88159" y="1654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ABEFD068-91DF-4385-8E2E-F0D18C676B08}"/>
              </a:ext>
            </a:extLst>
          </p:cNvPr>
          <p:cNvSpPr/>
          <p:nvPr/>
        </p:nvSpPr>
        <p:spPr>
          <a:xfrm rot="15604671">
            <a:off x="4042368" y="3572900"/>
            <a:ext cx="69280" cy="92561"/>
          </a:xfrm>
          <a:custGeom>
            <a:avLst/>
            <a:gdLst>
              <a:gd name="connsiteX0" fmla="*/ 69280 w 69280"/>
              <a:gd name="connsiteY0" fmla="*/ 92561 h 92561"/>
              <a:gd name="connsiteX1" fmla="*/ 61274 w 69280"/>
              <a:gd name="connsiteY1" fmla="*/ 82797 h 92561"/>
              <a:gd name="connsiteX2" fmla="*/ 0 w 69280"/>
              <a:gd name="connsiteY2" fmla="*/ 0 h 92561"/>
              <a:gd name="connsiteX3" fmla="*/ 12546 w 69280"/>
              <a:gd name="connsiteY3" fmla="*/ 2673 h 92561"/>
              <a:gd name="connsiteX4" fmla="*/ 67492 w 69280"/>
              <a:gd name="connsiteY4" fmla="*/ 10901 h 92561"/>
              <a:gd name="connsiteX5" fmla="*/ 69280 w 69280"/>
              <a:gd name="connsiteY5" fmla="*/ 92561 h 9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80" h="92561">
                <a:moveTo>
                  <a:pt x="69280" y="92561"/>
                </a:moveTo>
                <a:lnTo>
                  <a:pt x="61274" y="82797"/>
                </a:lnTo>
                <a:lnTo>
                  <a:pt x="0" y="0"/>
                </a:lnTo>
                <a:lnTo>
                  <a:pt x="12546" y="2673"/>
                </a:lnTo>
                <a:lnTo>
                  <a:pt x="67492" y="10901"/>
                </a:lnTo>
                <a:lnTo>
                  <a:pt x="69280" y="9256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BB7AACE-B050-4E0F-8742-03C203F34CE3}"/>
              </a:ext>
            </a:extLst>
          </p:cNvPr>
          <p:cNvSpPr/>
          <p:nvPr/>
        </p:nvSpPr>
        <p:spPr>
          <a:xfrm rot="15604671">
            <a:off x="3669305" y="3589340"/>
            <a:ext cx="185938" cy="282849"/>
          </a:xfrm>
          <a:custGeom>
            <a:avLst/>
            <a:gdLst>
              <a:gd name="connsiteX0" fmla="*/ 182249 w 185938"/>
              <a:gd name="connsiteY0" fmla="*/ 282849 h 282849"/>
              <a:gd name="connsiteX1" fmla="*/ 0 w 185938"/>
              <a:gd name="connsiteY1" fmla="*/ 250969 h 282849"/>
              <a:gd name="connsiteX2" fmla="*/ 24248 w 185938"/>
              <a:gd name="connsiteY2" fmla="*/ 170205 h 282849"/>
              <a:gd name="connsiteX3" fmla="*/ 66209 w 185938"/>
              <a:gd name="connsiteY3" fmla="*/ 74796 h 282849"/>
              <a:gd name="connsiteX4" fmla="*/ 111735 w 185938"/>
              <a:gd name="connsiteY4" fmla="*/ 0 h 282849"/>
              <a:gd name="connsiteX5" fmla="*/ 136042 w 185938"/>
              <a:gd name="connsiteY5" fmla="*/ 46264 h 282849"/>
              <a:gd name="connsiteX6" fmla="*/ 185938 w 185938"/>
              <a:gd name="connsiteY6" fmla="*/ 130245 h 282849"/>
              <a:gd name="connsiteX7" fmla="*/ 182249 w 185938"/>
              <a:gd name="connsiteY7" fmla="*/ 282849 h 2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938" h="282849">
                <a:moveTo>
                  <a:pt x="182249" y="282849"/>
                </a:moveTo>
                <a:lnTo>
                  <a:pt x="0" y="250969"/>
                </a:lnTo>
                <a:lnTo>
                  <a:pt x="24248" y="170205"/>
                </a:lnTo>
                <a:cubicBezTo>
                  <a:pt x="36368" y="137169"/>
                  <a:pt x="50352" y="105316"/>
                  <a:pt x="66209" y="74796"/>
                </a:cubicBezTo>
                <a:lnTo>
                  <a:pt x="111735" y="0"/>
                </a:lnTo>
                <a:lnTo>
                  <a:pt x="136042" y="46264"/>
                </a:lnTo>
                <a:lnTo>
                  <a:pt x="185938" y="130245"/>
                </a:lnTo>
                <a:lnTo>
                  <a:pt x="182249" y="2828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F23F404-8972-4B41-BEF8-84FED0EFB0FA}"/>
              </a:ext>
            </a:extLst>
          </p:cNvPr>
          <p:cNvSpPr/>
          <p:nvPr/>
        </p:nvSpPr>
        <p:spPr>
          <a:xfrm rot="15604671">
            <a:off x="3897451" y="3662306"/>
            <a:ext cx="141163" cy="165513"/>
          </a:xfrm>
          <a:custGeom>
            <a:avLst/>
            <a:gdLst>
              <a:gd name="connsiteX0" fmla="*/ 141163 w 141163"/>
              <a:gd name="connsiteY0" fmla="*/ 165513 h 165513"/>
              <a:gd name="connsiteX1" fmla="*/ 0 w 141163"/>
              <a:gd name="connsiteY1" fmla="*/ 135426 h 165513"/>
              <a:gd name="connsiteX2" fmla="*/ 969 w 141163"/>
              <a:gd name="connsiteY2" fmla="*/ 122561 h 165513"/>
              <a:gd name="connsiteX3" fmla="*/ 20620 w 141163"/>
              <a:gd name="connsiteY3" fmla="*/ 13835 h 165513"/>
              <a:gd name="connsiteX4" fmla="*/ 24774 w 141163"/>
              <a:gd name="connsiteY4" fmla="*/ 0 h 165513"/>
              <a:gd name="connsiteX5" fmla="*/ 78970 w 141163"/>
              <a:gd name="connsiteY5" fmla="*/ 81473 h 165513"/>
              <a:gd name="connsiteX6" fmla="*/ 141163 w 141163"/>
              <a:gd name="connsiteY6" fmla="*/ 165513 h 1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163" h="165513">
                <a:moveTo>
                  <a:pt x="141163" y="165513"/>
                </a:moveTo>
                <a:lnTo>
                  <a:pt x="0" y="135426"/>
                </a:lnTo>
                <a:lnTo>
                  <a:pt x="969" y="122561"/>
                </a:lnTo>
                <a:cubicBezTo>
                  <a:pt x="5671" y="85383"/>
                  <a:pt x="12219" y="49091"/>
                  <a:pt x="20620" y="13835"/>
                </a:cubicBezTo>
                <a:lnTo>
                  <a:pt x="24774" y="0"/>
                </a:lnTo>
                <a:lnTo>
                  <a:pt x="78970" y="81473"/>
                </a:lnTo>
                <a:lnTo>
                  <a:pt x="141163" y="165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A9EC1F1-A600-44D4-8B9D-05766EB6A218}"/>
              </a:ext>
            </a:extLst>
          </p:cNvPr>
          <p:cNvSpPr/>
          <p:nvPr/>
        </p:nvSpPr>
        <p:spPr>
          <a:xfrm rot="15604671">
            <a:off x="4029194" y="3763422"/>
            <a:ext cx="164296" cy="223239"/>
          </a:xfrm>
          <a:custGeom>
            <a:avLst/>
            <a:gdLst>
              <a:gd name="connsiteX0" fmla="*/ 158244 w 164296"/>
              <a:gd name="connsiteY0" fmla="*/ 223239 h 223239"/>
              <a:gd name="connsiteX1" fmla="*/ 135234 w 164296"/>
              <a:gd name="connsiteY1" fmla="*/ 210207 h 223239"/>
              <a:gd name="connsiteX2" fmla="*/ 0 w 164296"/>
              <a:gd name="connsiteY2" fmla="*/ 121925 h 223239"/>
              <a:gd name="connsiteX3" fmla="*/ 2886 w 164296"/>
              <a:gd name="connsiteY3" fmla="*/ 2575 h 223239"/>
              <a:gd name="connsiteX4" fmla="*/ 3061 w 164296"/>
              <a:gd name="connsiteY4" fmla="*/ 0 h 223239"/>
              <a:gd name="connsiteX5" fmla="*/ 10556 w 164296"/>
              <a:gd name="connsiteY5" fmla="*/ 2652 h 223239"/>
              <a:gd name="connsiteX6" fmla="*/ 160455 w 164296"/>
              <a:gd name="connsiteY6" fmla="*/ 44701 h 223239"/>
              <a:gd name="connsiteX7" fmla="*/ 164296 w 164296"/>
              <a:gd name="connsiteY7" fmla="*/ 45519 h 223239"/>
              <a:gd name="connsiteX8" fmla="*/ 156679 w 164296"/>
              <a:gd name="connsiteY8" fmla="*/ 146703 h 223239"/>
              <a:gd name="connsiteX9" fmla="*/ 158244 w 164296"/>
              <a:gd name="connsiteY9" fmla="*/ 223239 h 2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296" h="223239">
                <a:moveTo>
                  <a:pt x="158244" y="223239"/>
                </a:moveTo>
                <a:lnTo>
                  <a:pt x="135234" y="210207"/>
                </a:lnTo>
                <a:lnTo>
                  <a:pt x="0" y="121925"/>
                </a:lnTo>
                <a:lnTo>
                  <a:pt x="2886" y="2575"/>
                </a:lnTo>
                <a:lnTo>
                  <a:pt x="3061" y="0"/>
                </a:lnTo>
                <a:lnTo>
                  <a:pt x="10556" y="2652"/>
                </a:lnTo>
                <a:cubicBezTo>
                  <a:pt x="59151" y="18024"/>
                  <a:pt x="109166" y="32068"/>
                  <a:pt x="160455" y="44701"/>
                </a:cubicBezTo>
                <a:lnTo>
                  <a:pt x="164296" y="45519"/>
                </a:lnTo>
                <a:lnTo>
                  <a:pt x="156679" y="146703"/>
                </a:lnTo>
                <a:lnTo>
                  <a:pt x="158244" y="2232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B9796CC-5E00-44B1-B442-AAFFFAC2F66F}"/>
              </a:ext>
            </a:extLst>
          </p:cNvPr>
          <p:cNvSpPr/>
          <p:nvPr/>
        </p:nvSpPr>
        <p:spPr>
          <a:xfrm rot="15604671">
            <a:off x="3885774" y="3802461"/>
            <a:ext cx="8648" cy="9428"/>
          </a:xfrm>
          <a:custGeom>
            <a:avLst/>
            <a:gdLst>
              <a:gd name="connsiteX0" fmla="*/ 8648 w 8648"/>
              <a:gd name="connsiteY0" fmla="*/ 1513 h 9428"/>
              <a:gd name="connsiteX1" fmla="*/ 6272 w 8648"/>
              <a:gd name="connsiteY1" fmla="*/ 9428 h 9428"/>
              <a:gd name="connsiteX2" fmla="*/ 0 w 8648"/>
              <a:gd name="connsiteY2" fmla="*/ 0 h 9428"/>
              <a:gd name="connsiteX3" fmla="*/ 8648 w 8648"/>
              <a:gd name="connsiteY3" fmla="*/ 1513 h 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8" h="9428">
                <a:moveTo>
                  <a:pt x="8648" y="1513"/>
                </a:moveTo>
                <a:lnTo>
                  <a:pt x="6272" y="9428"/>
                </a:lnTo>
                <a:lnTo>
                  <a:pt x="0" y="0"/>
                </a:lnTo>
                <a:lnTo>
                  <a:pt x="8648" y="1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642B543-BE8E-4179-A366-DFDF9A91E27D}"/>
              </a:ext>
            </a:extLst>
          </p:cNvPr>
          <p:cNvSpPr/>
          <p:nvPr/>
        </p:nvSpPr>
        <p:spPr>
          <a:xfrm rot="15604671">
            <a:off x="3738702" y="3826022"/>
            <a:ext cx="163892" cy="161763"/>
          </a:xfrm>
          <a:custGeom>
            <a:avLst/>
            <a:gdLst>
              <a:gd name="connsiteX0" fmla="*/ 163892 w 163892"/>
              <a:gd name="connsiteY0" fmla="*/ 161763 h 161763"/>
              <a:gd name="connsiteX1" fmla="*/ 0 w 163892"/>
              <a:gd name="connsiteY1" fmla="*/ 133094 h 161763"/>
              <a:gd name="connsiteX2" fmla="*/ 27000 w 163892"/>
              <a:gd name="connsiteY2" fmla="*/ 64184 h 161763"/>
              <a:gd name="connsiteX3" fmla="*/ 62287 w 163892"/>
              <a:gd name="connsiteY3" fmla="*/ 0 h 161763"/>
              <a:gd name="connsiteX4" fmla="*/ 112446 w 163892"/>
              <a:gd name="connsiteY4" fmla="*/ 84424 h 161763"/>
              <a:gd name="connsiteX5" fmla="*/ 163892 w 163892"/>
              <a:gd name="connsiteY5" fmla="*/ 161763 h 16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892" h="161763">
                <a:moveTo>
                  <a:pt x="163892" y="161763"/>
                </a:moveTo>
                <a:lnTo>
                  <a:pt x="0" y="133094"/>
                </a:lnTo>
                <a:lnTo>
                  <a:pt x="27000" y="64184"/>
                </a:lnTo>
                <a:lnTo>
                  <a:pt x="62287" y="0"/>
                </a:lnTo>
                <a:lnTo>
                  <a:pt x="112446" y="84424"/>
                </a:lnTo>
                <a:lnTo>
                  <a:pt x="163892" y="16176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0360D1D-FA2E-4777-9D5B-FF1EB0D4FEEB}"/>
              </a:ext>
            </a:extLst>
          </p:cNvPr>
          <p:cNvSpPr/>
          <p:nvPr/>
        </p:nvSpPr>
        <p:spPr>
          <a:xfrm rot="15604671">
            <a:off x="3385183" y="3682110"/>
            <a:ext cx="210196" cy="497312"/>
          </a:xfrm>
          <a:custGeom>
            <a:avLst/>
            <a:gdLst>
              <a:gd name="connsiteX0" fmla="*/ 210196 w 210196"/>
              <a:gd name="connsiteY0" fmla="*/ 288163 h 497312"/>
              <a:gd name="connsiteX1" fmla="*/ 144771 w 210196"/>
              <a:gd name="connsiteY1" fmla="*/ 359390 h 497312"/>
              <a:gd name="connsiteX2" fmla="*/ 74219 w 210196"/>
              <a:gd name="connsiteY2" fmla="*/ 456933 h 497312"/>
              <a:gd name="connsiteX3" fmla="*/ 52019 w 210196"/>
              <a:gd name="connsiteY3" fmla="*/ 497312 h 497312"/>
              <a:gd name="connsiteX4" fmla="*/ 2048 w 210196"/>
              <a:gd name="connsiteY4" fmla="*/ 413204 h 497312"/>
              <a:gd name="connsiteX5" fmla="*/ 0 w 210196"/>
              <a:gd name="connsiteY5" fmla="*/ 409306 h 497312"/>
              <a:gd name="connsiteX6" fmla="*/ 28107 w 210196"/>
              <a:gd name="connsiteY6" fmla="*/ 156350 h 497312"/>
              <a:gd name="connsiteX7" fmla="*/ 52132 w 210196"/>
              <a:gd name="connsiteY7" fmla="*/ 0 h 497312"/>
              <a:gd name="connsiteX8" fmla="*/ 87365 w 210196"/>
              <a:gd name="connsiteY8" fmla="*/ 1833 h 497312"/>
              <a:gd name="connsiteX9" fmla="*/ 134332 w 210196"/>
              <a:gd name="connsiteY9" fmla="*/ 122399 h 497312"/>
              <a:gd name="connsiteX10" fmla="*/ 210196 w 210196"/>
              <a:gd name="connsiteY10" fmla="*/ 288163 h 4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196" h="497312">
                <a:moveTo>
                  <a:pt x="210196" y="288163"/>
                </a:moveTo>
                <a:lnTo>
                  <a:pt x="144771" y="359390"/>
                </a:lnTo>
                <a:cubicBezTo>
                  <a:pt x="119174" y="390684"/>
                  <a:pt x="95608" y="423223"/>
                  <a:pt x="74219" y="456933"/>
                </a:cubicBezTo>
                <a:lnTo>
                  <a:pt x="52019" y="497312"/>
                </a:lnTo>
                <a:lnTo>
                  <a:pt x="2048" y="413204"/>
                </a:lnTo>
                <a:lnTo>
                  <a:pt x="0" y="409306"/>
                </a:lnTo>
                <a:lnTo>
                  <a:pt x="28107" y="156350"/>
                </a:lnTo>
                <a:lnTo>
                  <a:pt x="52132" y="0"/>
                </a:lnTo>
                <a:lnTo>
                  <a:pt x="87365" y="1833"/>
                </a:lnTo>
                <a:lnTo>
                  <a:pt x="134332" y="122399"/>
                </a:lnTo>
                <a:lnTo>
                  <a:pt x="210196" y="28816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1688509-521F-4685-9632-D9671EEA6140}"/>
              </a:ext>
            </a:extLst>
          </p:cNvPr>
          <p:cNvSpPr/>
          <p:nvPr/>
        </p:nvSpPr>
        <p:spPr>
          <a:xfrm rot="15604671">
            <a:off x="4469625" y="3867705"/>
            <a:ext cx="12302" cy="42808"/>
          </a:xfrm>
          <a:custGeom>
            <a:avLst/>
            <a:gdLst>
              <a:gd name="connsiteX0" fmla="*/ 12302 w 12302"/>
              <a:gd name="connsiteY0" fmla="*/ 42808 h 42808"/>
              <a:gd name="connsiteX1" fmla="*/ 893 w 12302"/>
              <a:gd name="connsiteY1" fmla="*/ 40812 h 42808"/>
              <a:gd name="connsiteX2" fmla="*/ 0 w 12302"/>
              <a:gd name="connsiteY2" fmla="*/ 0 h 42808"/>
              <a:gd name="connsiteX3" fmla="*/ 12302 w 12302"/>
              <a:gd name="connsiteY3" fmla="*/ 42808 h 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2" h="42808">
                <a:moveTo>
                  <a:pt x="12302" y="42808"/>
                </a:moveTo>
                <a:lnTo>
                  <a:pt x="893" y="40812"/>
                </a:lnTo>
                <a:lnTo>
                  <a:pt x="0" y="0"/>
                </a:lnTo>
                <a:lnTo>
                  <a:pt x="12302" y="428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7203BC0-37FC-4917-9435-65493FA70503}"/>
              </a:ext>
            </a:extLst>
          </p:cNvPr>
          <p:cNvSpPr/>
          <p:nvPr/>
        </p:nvSpPr>
        <p:spPr>
          <a:xfrm rot="15604671">
            <a:off x="4268338" y="3774299"/>
            <a:ext cx="39832" cy="346821"/>
          </a:xfrm>
          <a:custGeom>
            <a:avLst/>
            <a:gdLst>
              <a:gd name="connsiteX0" fmla="*/ 39176 w 39832"/>
              <a:gd name="connsiteY0" fmla="*/ 346821 h 346821"/>
              <a:gd name="connsiteX1" fmla="*/ 22492 w 39832"/>
              <a:gd name="connsiteY1" fmla="*/ 288765 h 346821"/>
              <a:gd name="connsiteX2" fmla="*/ 683 w 39832"/>
              <a:gd name="connsiteY2" fmla="*/ 51577 h 346821"/>
              <a:gd name="connsiteX3" fmla="*/ 6176 w 39832"/>
              <a:gd name="connsiteY3" fmla="*/ 0 h 346821"/>
              <a:gd name="connsiteX4" fmla="*/ 39832 w 39832"/>
              <a:gd name="connsiteY4" fmla="*/ 21971 h 346821"/>
              <a:gd name="connsiteX5" fmla="*/ 35756 w 39832"/>
              <a:gd name="connsiteY5" fmla="*/ 190578 h 346821"/>
              <a:gd name="connsiteX6" fmla="*/ 39176 w 39832"/>
              <a:gd name="connsiteY6" fmla="*/ 346821 h 3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32" h="346821">
                <a:moveTo>
                  <a:pt x="39176" y="346821"/>
                </a:moveTo>
                <a:lnTo>
                  <a:pt x="22492" y="288765"/>
                </a:lnTo>
                <a:cubicBezTo>
                  <a:pt x="5141" y="210828"/>
                  <a:pt x="-2428" y="131446"/>
                  <a:pt x="683" y="51577"/>
                </a:cubicBezTo>
                <a:lnTo>
                  <a:pt x="6176" y="0"/>
                </a:lnTo>
                <a:lnTo>
                  <a:pt x="39832" y="21971"/>
                </a:lnTo>
                <a:lnTo>
                  <a:pt x="35756" y="190578"/>
                </a:lnTo>
                <a:lnTo>
                  <a:pt x="39176" y="3468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F04D6FA-70EE-44CF-9D2E-03D8FA8B5EE6}"/>
              </a:ext>
            </a:extLst>
          </p:cNvPr>
          <p:cNvSpPr/>
          <p:nvPr/>
        </p:nvSpPr>
        <p:spPr>
          <a:xfrm rot="15604671">
            <a:off x="3950294" y="3934582"/>
            <a:ext cx="27212" cy="106020"/>
          </a:xfrm>
          <a:custGeom>
            <a:avLst/>
            <a:gdLst>
              <a:gd name="connsiteX0" fmla="*/ 19980 w 27212"/>
              <a:gd name="connsiteY0" fmla="*/ 106020 h 106020"/>
              <a:gd name="connsiteX1" fmla="*/ 0 w 27212"/>
              <a:gd name="connsiteY1" fmla="*/ 98952 h 106020"/>
              <a:gd name="connsiteX2" fmla="*/ 19281 w 27212"/>
              <a:gd name="connsiteY2" fmla="*/ 20242 h 106020"/>
              <a:gd name="connsiteX3" fmla="*/ 27212 w 27212"/>
              <a:gd name="connsiteY3" fmla="*/ 0 h 106020"/>
              <a:gd name="connsiteX4" fmla="*/ 19980 w 27212"/>
              <a:gd name="connsiteY4" fmla="*/ 106020 h 1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12" h="106020">
                <a:moveTo>
                  <a:pt x="19980" y="106020"/>
                </a:moveTo>
                <a:lnTo>
                  <a:pt x="0" y="98952"/>
                </a:lnTo>
                <a:lnTo>
                  <a:pt x="19281" y="20242"/>
                </a:lnTo>
                <a:lnTo>
                  <a:pt x="27212" y="0"/>
                </a:lnTo>
                <a:lnTo>
                  <a:pt x="19980" y="10602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FC85B5-F39F-4562-B0F1-294D660285DB}"/>
              </a:ext>
            </a:extLst>
          </p:cNvPr>
          <p:cNvSpPr/>
          <p:nvPr/>
        </p:nvSpPr>
        <p:spPr>
          <a:xfrm rot="15604671">
            <a:off x="3892858" y="3969476"/>
            <a:ext cx="8613" cy="23213"/>
          </a:xfrm>
          <a:custGeom>
            <a:avLst/>
            <a:gdLst>
              <a:gd name="connsiteX0" fmla="*/ 8613 w 8613"/>
              <a:gd name="connsiteY0" fmla="*/ 1229 h 23213"/>
              <a:gd name="connsiteX1" fmla="*/ 0 w 8613"/>
              <a:gd name="connsiteY1" fmla="*/ 23213 h 23213"/>
              <a:gd name="connsiteX2" fmla="*/ 1584 w 8613"/>
              <a:gd name="connsiteY2" fmla="*/ 0 h 23213"/>
              <a:gd name="connsiteX3" fmla="*/ 8613 w 8613"/>
              <a:gd name="connsiteY3" fmla="*/ 1229 h 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3" h="23213">
                <a:moveTo>
                  <a:pt x="8613" y="1229"/>
                </a:moveTo>
                <a:lnTo>
                  <a:pt x="0" y="23213"/>
                </a:lnTo>
                <a:lnTo>
                  <a:pt x="1584" y="0"/>
                </a:lnTo>
                <a:lnTo>
                  <a:pt x="8613" y="122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C66DB07-0096-4A55-B17B-2D5D431F9D5A}"/>
              </a:ext>
            </a:extLst>
          </p:cNvPr>
          <p:cNvSpPr/>
          <p:nvPr/>
        </p:nvSpPr>
        <p:spPr>
          <a:xfrm rot="15604671">
            <a:off x="3228635" y="4115452"/>
            <a:ext cx="829206" cy="632301"/>
          </a:xfrm>
          <a:custGeom>
            <a:avLst/>
            <a:gdLst>
              <a:gd name="connsiteX0" fmla="*/ 811909 w 829206"/>
              <a:gd name="connsiteY0" fmla="*/ 632301 h 632301"/>
              <a:gd name="connsiteX1" fmla="*/ 450239 w 829206"/>
              <a:gd name="connsiteY1" fmla="*/ 569035 h 632301"/>
              <a:gd name="connsiteX2" fmla="*/ 443573 w 829206"/>
              <a:gd name="connsiteY2" fmla="*/ 607141 h 632301"/>
              <a:gd name="connsiteX3" fmla="*/ 429250 w 829206"/>
              <a:gd name="connsiteY3" fmla="*/ 599560 h 632301"/>
              <a:gd name="connsiteX4" fmla="*/ 363178 w 829206"/>
              <a:gd name="connsiteY4" fmla="*/ 542239 h 632301"/>
              <a:gd name="connsiteX5" fmla="*/ 74463 w 829206"/>
              <a:gd name="connsiteY5" fmla="*/ 226163 h 632301"/>
              <a:gd name="connsiteX6" fmla="*/ 0 w 829206"/>
              <a:gd name="connsiteY6" fmla="*/ 118784 h 632301"/>
              <a:gd name="connsiteX7" fmla="*/ 33242 w 829206"/>
              <a:gd name="connsiteY7" fmla="*/ 106087 h 632301"/>
              <a:gd name="connsiteX8" fmla="*/ 565222 w 829206"/>
              <a:gd name="connsiteY8" fmla="*/ 2039 h 632301"/>
              <a:gd name="connsiteX9" fmla="*/ 635000 w 829206"/>
              <a:gd name="connsiteY9" fmla="*/ 0 h 632301"/>
              <a:gd name="connsiteX10" fmla="*/ 667272 w 829206"/>
              <a:gd name="connsiteY10" fmla="*/ 82844 h 632301"/>
              <a:gd name="connsiteX11" fmla="*/ 743140 w 829206"/>
              <a:gd name="connsiteY11" fmla="*/ 248618 h 632301"/>
              <a:gd name="connsiteX12" fmla="*/ 829206 w 829206"/>
              <a:gd name="connsiteY12" fmla="*/ 412430 h 632301"/>
              <a:gd name="connsiteX13" fmla="*/ 823250 w 829206"/>
              <a:gd name="connsiteY13" fmla="*/ 466029 h 632301"/>
              <a:gd name="connsiteX14" fmla="*/ 811909 w 829206"/>
              <a:gd name="connsiteY14" fmla="*/ 632301 h 6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9206" h="632301">
                <a:moveTo>
                  <a:pt x="811909" y="632301"/>
                </a:moveTo>
                <a:lnTo>
                  <a:pt x="450239" y="569035"/>
                </a:lnTo>
                <a:lnTo>
                  <a:pt x="443573" y="607141"/>
                </a:lnTo>
                <a:lnTo>
                  <a:pt x="429250" y="599560"/>
                </a:lnTo>
                <a:lnTo>
                  <a:pt x="363178" y="542239"/>
                </a:lnTo>
                <a:cubicBezTo>
                  <a:pt x="253869" y="440065"/>
                  <a:pt x="157155" y="334185"/>
                  <a:pt x="74463" y="226163"/>
                </a:cubicBezTo>
                <a:lnTo>
                  <a:pt x="0" y="118784"/>
                </a:lnTo>
                <a:lnTo>
                  <a:pt x="33242" y="106087"/>
                </a:lnTo>
                <a:cubicBezTo>
                  <a:pt x="199569" y="50729"/>
                  <a:pt x="378532" y="15152"/>
                  <a:pt x="565222" y="2039"/>
                </a:cubicBezTo>
                <a:lnTo>
                  <a:pt x="635000" y="0"/>
                </a:lnTo>
                <a:lnTo>
                  <a:pt x="667272" y="82844"/>
                </a:lnTo>
                <a:cubicBezTo>
                  <a:pt x="690494" y="137656"/>
                  <a:pt x="715797" y="192976"/>
                  <a:pt x="743140" y="248618"/>
                </a:cubicBezTo>
                <a:lnTo>
                  <a:pt x="829206" y="412430"/>
                </a:lnTo>
                <a:lnTo>
                  <a:pt x="823250" y="466029"/>
                </a:lnTo>
                <a:lnTo>
                  <a:pt x="811909" y="6323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F406197-3BAA-493D-983A-0DF38AE8F2D3}"/>
              </a:ext>
            </a:extLst>
          </p:cNvPr>
          <p:cNvSpPr/>
          <p:nvPr/>
        </p:nvSpPr>
        <p:spPr>
          <a:xfrm rot="15604671">
            <a:off x="3850829" y="4036970"/>
            <a:ext cx="340276" cy="254347"/>
          </a:xfrm>
          <a:custGeom>
            <a:avLst/>
            <a:gdLst>
              <a:gd name="connsiteX0" fmla="*/ 323539 w 340276"/>
              <a:gd name="connsiteY0" fmla="*/ 254347 h 254347"/>
              <a:gd name="connsiteX1" fmla="*/ 284625 w 340276"/>
              <a:gd name="connsiteY1" fmla="*/ 228944 h 254347"/>
              <a:gd name="connsiteX2" fmla="*/ 93572 w 340276"/>
              <a:gd name="connsiteY2" fmla="*/ 85385 h 254347"/>
              <a:gd name="connsiteX3" fmla="*/ 0 w 340276"/>
              <a:gd name="connsiteY3" fmla="*/ 4207 h 254347"/>
              <a:gd name="connsiteX4" fmla="*/ 736 w 340276"/>
              <a:gd name="connsiteY4" fmla="*/ 0 h 254347"/>
              <a:gd name="connsiteX5" fmla="*/ 94352 w 340276"/>
              <a:gd name="connsiteY5" fmla="*/ 49545 h 254347"/>
              <a:gd name="connsiteX6" fmla="*/ 226364 w 340276"/>
              <a:gd name="connsiteY6" fmla="*/ 107028 h 254347"/>
              <a:gd name="connsiteX7" fmla="*/ 340276 w 340276"/>
              <a:gd name="connsiteY7" fmla="*/ 147325 h 254347"/>
              <a:gd name="connsiteX8" fmla="*/ 330832 w 340276"/>
              <a:gd name="connsiteY8" fmla="*/ 185876 h 254347"/>
              <a:gd name="connsiteX9" fmla="*/ 323539 w 340276"/>
              <a:gd name="connsiteY9" fmla="*/ 254347 h 2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276" h="254347">
                <a:moveTo>
                  <a:pt x="323539" y="254347"/>
                </a:moveTo>
                <a:lnTo>
                  <a:pt x="284625" y="228944"/>
                </a:lnTo>
                <a:cubicBezTo>
                  <a:pt x="218089" y="182342"/>
                  <a:pt x="154345" y="134425"/>
                  <a:pt x="93572" y="85385"/>
                </a:cubicBezTo>
                <a:lnTo>
                  <a:pt x="0" y="4207"/>
                </a:lnTo>
                <a:lnTo>
                  <a:pt x="736" y="0"/>
                </a:lnTo>
                <a:lnTo>
                  <a:pt x="94352" y="49545"/>
                </a:lnTo>
                <a:cubicBezTo>
                  <a:pt x="136698" y="69894"/>
                  <a:pt x="180750" y="89083"/>
                  <a:pt x="226364" y="107028"/>
                </a:cubicBezTo>
                <a:lnTo>
                  <a:pt x="340276" y="147325"/>
                </a:lnTo>
                <a:lnTo>
                  <a:pt x="330832" y="185876"/>
                </a:lnTo>
                <a:lnTo>
                  <a:pt x="323539" y="25434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FC9DF427-23A2-47F6-8CB6-C18FBE1BA185}"/>
              </a:ext>
            </a:extLst>
          </p:cNvPr>
          <p:cNvSpPr/>
          <p:nvPr/>
        </p:nvSpPr>
        <p:spPr>
          <a:xfrm rot="15604671">
            <a:off x="4248446" y="1561970"/>
            <a:ext cx="11072" cy="33170"/>
          </a:xfrm>
          <a:custGeom>
            <a:avLst/>
            <a:gdLst>
              <a:gd name="connsiteX0" fmla="*/ 11072 w 11072"/>
              <a:gd name="connsiteY0" fmla="*/ 0 h 33170"/>
              <a:gd name="connsiteX1" fmla="*/ 0 w 11072"/>
              <a:gd name="connsiteY1" fmla="*/ 33170 h 33170"/>
              <a:gd name="connsiteX2" fmla="*/ 5629 w 11072"/>
              <a:gd name="connsiteY2" fmla="*/ 988 h 33170"/>
              <a:gd name="connsiteX3" fmla="*/ 11072 w 11072"/>
              <a:gd name="connsiteY3" fmla="*/ 0 h 3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" h="33170">
                <a:moveTo>
                  <a:pt x="11072" y="0"/>
                </a:moveTo>
                <a:lnTo>
                  <a:pt x="0" y="33170"/>
                </a:lnTo>
                <a:lnTo>
                  <a:pt x="5629" y="988"/>
                </a:lnTo>
                <a:lnTo>
                  <a:pt x="1107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AEC5FD92-F520-40B5-86C9-B14843E823DA}"/>
              </a:ext>
            </a:extLst>
          </p:cNvPr>
          <p:cNvSpPr/>
          <p:nvPr/>
        </p:nvSpPr>
        <p:spPr>
          <a:xfrm rot="15604671">
            <a:off x="4825175" y="1631133"/>
            <a:ext cx="144500" cy="44761"/>
          </a:xfrm>
          <a:custGeom>
            <a:avLst/>
            <a:gdLst>
              <a:gd name="connsiteX0" fmla="*/ 144500 w 144500"/>
              <a:gd name="connsiteY0" fmla="*/ 29308 h 44761"/>
              <a:gd name="connsiteX1" fmla="*/ 141797 w 144500"/>
              <a:gd name="connsiteY1" fmla="*/ 44761 h 44761"/>
              <a:gd name="connsiteX2" fmla="*/ 109261 w 144500"/>
              <a:gd name="connsiteY2" fmla="*/ 41073 h 44761"/>
              <a:gd name="connsiteX3" fmla="*/ 0 w 144500"/>
              <a:gd name="connsiteY3" fmla="*/ 15712 h 44761"/>
              <a:gd name="connsiteX4" fmla="*/ 2590 w 144500"/>
              <a:gd name="connsiteY4" fmla="*/ 10622 h 44761"/>
              <a:gd name="connsiteX5" fmla="*/ 48683 w 144500"/>
              <a:gd name="connsiteY5" fmla="*/ 9589 h 44761"/>
              <a:gd name="connsiteX6" fmla="*/ 101257 w 144500"/>
              <a:gd name="connsiteY6" fmla="*/ 0 h 44761"/>
              <a:gd name="connsiteX7" fmla="*/ 119704 w 144500"/>
              <a:gd name="connsiteY7" fmla="*/ 13679 h 44761"/>
              <a:gd name="connsiteX8" fmla="*/ 144500 w 144500"/>
              <a:gd name="connsiteY8" fmla="*/ 29308 h 4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00" h="44761">
                <a:moveTo>
                  <a:pt x="144500" y="29308"/>
                </a:moveTo>
                <a:lnTo>
                  <a:pt x="141797" y="44761"/>
                </a:lnTo>
                <a:lnTo>
                  <a:pt x="109261" y="41073"/>
                </a:lnTo>
                <a:lnTo>
                  <a:pt x="0" y="15712"/>
                </a:lnTo>
                <a:lnTo>
                  <a:pt x="2590" y="10622"/>
                </a:lnTo>
                <a:lnTo>
                  <a:pt x="48683" y="9589"/>
                </a:lnTo>
                <a:lnTo>
                  <a:pt x="101257" y="0"/>
                </a:lnTo>
                <a:lnTo>
                  <a:pt x="119704" y="13679"/>
                </a:lnTo>
                <a:lnTo>
                  <a:pt x="144500" y="2930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0F04631E-2179-45B6-9D32-33DFB085D5F9}"/>
              </a:ext>
            </a:extLst>
          </p:cNvPr>
          <p:cNvSpPr/>
          <p:nvPr/>
        </p:nvSpPr>
        <p:spPr>
          <a:xfrm rot="15604671">
            <a:off x="5069815" y="1546806"/>
            <a:ext cx="393579" cy="389300"/>
          </a:xfrm>
          <a:custGeom>
            <a:avLst/>
            <a:gdLst>
              <a:gd name="connsiteX0" fmla="*/ 393579 w 393579"/>
              <a:gd name="connsiteY0" fmla="*/ 0 h 389300"/>
              <a:gd name="connsiteX1" fmla="*/ 389829 w 393579"/>
              <a:gd name="connsiteY1" fmla="*/ 21435 h 389300"/>
              <a:gd name="connsiteX2" fmla="*/ 330179 w 393579"/>
              <a:gd name="connsiteY2" fmla="*/ 109174 h 389300"/>
              <a:gd name="connsiteX3" fmla="*/ 202998 w 393579"/>
              <a:gd name="connsiteY3" fmla="*/ 268117 h 389300"/>
              <a:gd name="connsiteX4" fmla="*/ 86194 w 393579"/>
              <a:gd name="connsiteY4" fmla="*/ 389300 h 389300"/>
              <a:gd name="connsiteX5" fmla="*/ 85997 w 393579"/>
              <a:gd name="connsiteY5" fmla="*/ 389146 h 389300"/>
              <a:gd name="connsiteX6" fmla="*/ 0 w 393579"/>
              <a:gd name="connsiteY6" fmla="*/ 310216 h 389300"/>
              <a:gd name="connsiteX7" fmla="*/ 77980 w 393579"/>
              <a:gd name="connsiteY7" fmla="*/ 195516 h 389300"/>
              <a:gd name="connsiteX8" fmla="*/ 163447 w 393579"/>
              <a:gd name="connsiteY8" fmla="*/ 49640 h 389300"/>
              <a:gd name="connsiteX9" fmla="*/ 286283 w 393579"/>
              <a:gd name="connsiteY9" fmla="*/ 28005 h 389300"/>
              <a:gd name="connsiteX10" fmla="*/ 393579 w 393579"/>
              <a:gd name="connsiteY10" fmla="*/ 0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579" h="389300">
                <a:moveTo>
                  <a:pt x="393579" y="0"/>
                </a:moveTo>
                <a:lnTo>
                  <a:pt x="389829" y="21435"/>
                </a:lnTo>
                <a:lnTo>
                  <a:pt x="330179" y="109174"/>
                </a:lnTo>
                <a:cubicBezTo>
                  <a:pt x="288360" y="166002"/>
                  <a:pt x="245917" y="219063"/>
                  <a:pt x="202998" y="268117"/>
                </a:cubicBezTo>
                <a:lnTo>
                  <a:pt x="86194" y="389300"/>
                </a:lnTo>
                <a:lnTo>
                  <a:pt x="85997" y="389146"/>
                </a:lnTo>
                <a:lnTo>
                  <a:pt x="0" y="310216"/>
                </a:lnTo>
                <a:lnTo>
                  <a:pt x="77980" y="195516"/>
                </a:lnTo>
                <a:lnTo>
                  <a:pt x="163447" y="49640"/>
                </a:lnTo>
                <a:lnTo>
                  <a:pt x="286283" y="28005"/>
                </a:lnTo>
                <a:lnTo>
                  <a:pt x="3935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EAC7865-A98C-464E-AC71-39DCBBBEEAE5}"/>
              </a:ext>
            </a:extLst>
          </p:cNvPr>
          <p:cNvSpPr/>
          <p:nvPr/>
        </p:nvSpPr>
        <p:spPr>
          <a:xfrm rot="15604671">
            <a:off x="4790138" y="1618264"/>
            <a:ext cx="110133" cy="55541"/>
          </a:xfrm>
          <a:custGeom>
            <a:avLst/>
            <a:gdLst>
              <a:gd name="connsiteX0" fmla="*/ 110133 w 110133"/>
              <a:gd name="connsiteY0" fmla="*/ 47803 h 55541"/>
              <a:gd name="connsiteX1" fmla="*/ 67708 w 110133"/>
              <a:gd name="connsiteY1" fmla="*/ 55541 h 55541"/>
              <a:gd name="connsiteX2" fmla="*/ 0 w 110133"/>
              <a:gd name="connsiteY2" fmla="*/ 5332 h 55541"/>
              <a:gd name="connsiteX3" fmla="*/ 1665 w 110133"/>
              <a:gd name="connsiteY3" fmla="*/ 2061 h 55541"/>
              <a:gd name="connsiteX4" fmla="*/ 2579 w 110133"/>
              <a:gd name="connsiteY4" fmla="*/ 0 h 55541"/>
              <a:gd name="connsiteX5" fmla="*/ 10265 w 110133"/>
              <a:gd name="connsiteY5" fmla="*/ 4083 h 55541"/>
              <a:gd name="connsiteX6" fmla="*/ 110133 w 110133"/>
              <a:gd name="connsiteY6" fmla="*/ 47803 h 5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33" h="55541">
                <a:moveTo>
                  <a:pt x="110133" y="47803"/>
                </a:moveTo>
                <a:lnTo>
                  <a:pt x="67708" y="55541"/>
                </a:lnTo>
                <a:lnTo>
                  <a:pt x="0" y="5332"/>
                </a:lnTo>
                <a:lnTo>
                  <a:pt x="1665" y="2061"/>
                </a:lnTo>
                <a:lnTo>
                  <a:pt x="2579" y="0"/>
                </a:lnTo>
                <a:lnTo>
                  <a:pt x="10265" y="4083"/>
                </a:lnTo>
                <a:lnTo>
                  <a:pt x="110133" y="478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24C1A40C-4759-4B76-9B66-1463F9B4D02A}"/>
              </a:ext>
            </a:extLst>
          </p:cNvPr>
          <p:cNvSpPr/>
          <p:nvPr/>
        </p:nvSpPr>
        <p:spPr>
          <a:xfrm rot="15604671">
            <a:off x="4521882" y="1542414"/>
            <a:ext cx="257081" cy="353376"/>
          </a:xfrm>
          <a:custGeom>
            <a:avLst/>
            <a:gdLst>
              <a:gd name="connsiteX0" fmla="*/ 257081 w 257081"/>
              <a:gd name="connsiteY0" fmla="*/ 19378 h 353376"/>
              <a:gd name="connsiteX1" fmla="*/ 220338 w 257081"/>
              <a:gd name="connsiteY1" fmla="*/ 114609 h 353376"/>
              <a:gd name="connsiteX2" fmla="*/ 114465 w 257081"/>
              <a:gd name="connsiteY2" fmla="*/ 353376 h 353376"/>
              <a:gd name="connsiteX3" fmla="*/ 80017 w 257081"/>
              <a:gd name="connsiteY3" fmla="*/ 335076 h 353376"/>
              <a:gd name="connsiteX4" fmla="*/ 71234 w 257081"/>
              <a:gd name="connsiteY4" fmla="*/ 328564 h 353376"/>
              <a:gd name="connsiteX5" fmla="*/ 0 w 257081"/>
              <a:gd name="connsiteY5" fmla="*/ 267828 h 353376"/>
              <a:gd name="connsiteX6" fmla="*/ 15240 w 257081"/>
              <a:gd name="connsiteY6" fmla="*/ 129825 h 353376"/>
              <a:gd name="connsiteX7" fmla="*/ 13190 w 257081"/>
              <a:gd name="connsiteY7" fmla="*/ 0 h 353376"/>
              <a:gd name="connsiteX8" fmla="*/ 180477 w 257081"/>
              <a:gd name="connsiteY8" fmla="*/ 16618 h 353376"/>
              <a:gd name="connsiteX9" fmla="*/ 257081 w 257081"/>
              <a:gd name="connsiteY9" fmla="*/ 19378 h 3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81" h="353376">
                <a:moveTo>
                  <a:pt x="257081" y="19378"/>
                </a:moveTo>
                <a:lnTo>
                  <a:pt x="220338" y="114609"/>
                </a:lnTo>
                <a:lnTo>
                  <a:pt x="114465" y="353376"/>
                </a:lnTo>
                <a:lnTo>
                  <a:pt x="80017" y="335076"/>
                </a:lnTo>
                <a:lnTo>
                  <a:pt x="71234" y="328564"/>
                </a:lnTo>
                <a:lnTo>
                  <a:pt x="0" y="267828"/>
                </a:lnTo>
                <a:lnTo>
                  <a:pt x="15240" y="129825"/>
                </a:lnTo>
                <a:lnTo>
                  <a:pt x="13190" y="0"/>
                </a:lnTo>
                <a:lnTo>
                  <a:pt x="180477" y="16618"/>
                </a:lnTo>
                <a:lnTo>
                  <a:pt x="257081" y="193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DE38AED1-CC6C-486D-9B88-F3CB4F02C129}"/>
              </a:ext>
            </a:extLst>
          </p:cNvPr>
          <p:cNvSpPr/>
          <p:nvPr/>
        </p:nvSpPr>
        <p:spPr>
          <a:xfrm rot="15604671">
            <a:off x="4771882" y="1708621"/>
            <a:ext cx="139015" cy="129092"/>
          </a:xfrm>
          <a:custGeom>
            <a:avLst/>
            <a:gdLst>
              <a:gd name="connsiteX0" fmla="*/ 139015 w 139015"/>
              <a:gd name="connsiteY0" fmla="*/ 67771 h 129092"/>
              <a:gd name="connsiteX1" fmla="*/ 108056 w 139015"/>
              <a:gd name="connsiteY1" fmla="*/ 128602 h 129092"/>
              <a:gd name="connsiteX2" fmla="*/ 86171 w 139015"/>
              <a:gd name="connsiteY2" fmla="*/ 129092 h 129092"/>
              <a:gd name="connsiteX3" fmla="*/ 0 w 139015"/>
              <a:gd name="connsiteY3" fmla="*/ 99878 h 129092"/>
              <a:gd name="connsiteX4" fmla="*/ 24058 w 139015"/>
              <a:gd name="connsiteY4" fmla="*/ 0 h 129092"/>
              <a:gd name="connsiteX5" fmla="*/ 107146 w 139015"/>
              <a:gd name="connsiteY5" fmla="*/ 44139 h 129092"/>
              <a:gd name="connsiteX6" fmla="*/ 139015 w 139015"/>
              <a:gd name="connsiteY6" fmla="*/ 67771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15" h="129092">
                <a:moveTo>
                  <a:pt x="139015" y="67771"/>
                </a:moveTo>
                <a:lnTo>
                  <a:pt x="108056" y="128602"/>
                </a:lnTo>
                <a:lnTo>
                  <a:pt x="86171" y="129092"/>
                </a:lnTo>
                <a:lnTo>
                  <a:pt x="0" y="99878"/>
                </a:lnTo>
                <a:lnTo>
                  <a:pt x="24058" y="0"/>
                </a:lnTo>
                <a:lnTo>
                  <a:pt x="107146" y="44139"/>
                </a:lnTo>
                <a:lnTo>
                  <a:pt x="139015" y="677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C547D68A-26A8-4F86-9513-0AED8E0842DE}"/>
              </a:ext>
            </a:extLst>
          </p:cNvPr>
          <p:cNvSpPr/>
          <p:nvPr/>
        </p:nvSpPr>
        <p:spPr>
          <a:xfrm rot="15604671">
            <a:off x="4923372" y="1693189"/>
            <a:ext cx="203693" cy="229418"/>
          </a:xfrm>
          <a:custGeom>
            <a:avLst/>
            <a:gdLst>
              <a:gd name="connsiteX0" fmla="*/ 203693 w 203693"/>
              <a:gd name="connsiteY0" fmla="*/ 8760 h 229418"/>
              <a:gd name="connsiteX1" fmla="*/ 125673 w 203693"/>
              <a:gd name="connsiteY1" fmla="*/ 162064 h 229418"/>
              <a:gd name="connsiteX2" fmla="*/ 92360 w 203693"/>
              <a:gd name="connsiteY2" fmla="*/ 218923 h 229418"/>
              <a:gd name="connsiteX3" fmla="*/ 71731 w 203693"/>
              <a:gd name="connsiteY3" fmla="*/ 222556 h 229418"/>
              <a:gd name="connsiteX4" fmla="*/ 0 w 203693"/>
              <a:gd name="connsiteY4" fmla="*/ 229418 h 229418"/>
              <a:gd name="connsiteX5" fmla="*/ 30964 w 203693"/>
              <a:gd name="connsiteY5" fmla="*/ 170643 h 229418"/>
              <a:gd name="connsiteX6" fmla="*/ 86226 w 203693"/>
              <a:gd name="connsiteY6" fmla="*/ 24772 h 229418"/>
              <a:gd name="connsiteX7" fmla="*/ 92192 w 203693"/>
              <a:gd name="connsiteY7" fmla="*/ 0 h 229418"/>
              <a:gd name="connsiteX8" fmla="*/ 138065 w 203693"/>
              <a:gd name="connsiteY8" fmla="*/ 5199 h 229418"/>
              <a:gd name="connsiteX9" fmla="*/ 184398 w 203693"/>
              <a:gd name="connsiteY9" fmla="*/ 4160 h 229418"/>
              <a:gd name="connsiteX10" fmla="*/ 185532 w 203693"/>
              <a:gd name="connsiteY10" fmla="*/ 4545 h 229418"/>
              <a:gd name="connsiteX11" fmla="*/ 203693 w 203693"/>
              <a:gd name="connsiteY11" fmla="*/ 8760 h 2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93" h="229418">
                <a:moveTo>
                  <a:pt x="203693" y="8760"/>
                </a:moveTo>
                <a:lnTo>
                  <a:pt x="125673" y="162064"/>
                </a:lnTo>
                <a:lnTo>
                  <a:pt x="92360" y="218923"/>
                </a:lnTo>
                <a:lnTo>
                  <a:pt x="71731" y="222556"/>
                </a:lnTo>
                <a:lnTo>
                  <a:pt x="0" y="229418"/>
                </a:lnTo>
                <a:lnTo>
                  <a:pt x="30964" y="170643"/>
                </a:lnTo>
                <a:cubicBezTo>
                  <a:pt x="52304" y="123389"/>
                  <a:pt x="70785" y="74732"/>
                  <a:pt x="86226" y="24772"/>
                </a:cubicBezTo>
                <a:lnTo>
                  <a:pt x="92192" y="0"/>
                </a:lnTo>
                <a:lnTo>
                  <a:pt x="138065" y="5199"/>
                </a:lnTo>
                <a:lnTo>
                  <a:pt x="184398" y="4160"/>
                </a:lnTo>
                <a:lnTo>
                  <a:pt x="185532" y="4545"/>
                </a:lnTo>
                <a:lnTo>
                  <a:pt x="203693" y="876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20A01C64-4E4C-4748-B904-01A6F5323E43}"/>
              </a:ext>
            </a:extLst>
          </p:cNvPr>
          <p:cNvSpPr/>
          <p:nvPr/>
        </p:nvSpPr>
        <p:spPr>
          <a:xfrm rot="15604671">
            <a:off x="4553469" y="1866254"/>
            <a:ext cx="279509" cy="235461"/>
          </a:xfrm>
          <a:custGeom>
            <a:avLst/>
            <a:gdLst>
              <a:gd name="connsiteX0" fmla="*/ 277397 w 279509"/>
              <a:gd name="connsiteY0" fmla="*/ 231477 h 235461"/>
              <a:gd name="connsiteX1" fmla="*/ 276438 w 279509"/>
              <a:gd name="connsiteY1" fmla="*/ 235461 h 235461"/>
              <a:gd name="connsiteX2" fmla="*/ 262244 w 279509"/>
              <a:gd name="connsiteY2" fmla="*/ 227921 h 235461"/>
              <a:gd name="connsiteX3" fmla="*/ 120877 w 279509"/>
              <a:gd name="connsiteY3" fmla="*/ 140022 h 235461"/>
              <a:gd name="connsiteX4" fmla="*/ 0 w 279509"/>
              <a:gd name="connsiteY4" fmla="*/ 54023 h 235461"/>
              <a:gd name="connsiteX5" fmla="*/ 51978 w 279509"/>
              <a:gd name="connsiteY5" fmla="*/ 4797 h 235461"/>
              <a:gd name="connsiteX6" fmla="*/ 58125 w 279509"/>
              <a:gd name="connsiteY6" fmla="*/ 0 h 235461"/>
              <a:gd name="connsiteX7" fmla="*/ 98469 w 279509"/>
              <a:gd name="connsiteY7" fmla="*/ 43748 h 235461"/>
              <a:gd name="connsiteX8" fmla="*/ 224070 w 279509"/>
              <a:gd name="connsiteY8" fmla="*/ 165083 h 235461"/>
              <a:gd name="connsiteX9" fmla="*/ 279509 w 279509"/>
              <a:gd name="connsiteY9" fmla="*/ 212352 h 235461"/>
              <a:gd name="connsiteX10" fmla="*/ 277397 w 279509"/>
              <a:gd name="connsiteY10" fmla="*/ 231477 h 23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509" h="235461">
                <a:moveTo>
                  <a:pt x="277397" y="231477"/>
                </a:moveTo>
                <a:lnTo>
                  <a:pt x="276438" y="235461"/>
                </a:lnTo>
                <a:lnTo>
                  <a:pt x="262244" y="227921"/>
                </a:lnTo>
                <a:cubicBezTo>
                  <a:pt x="215391" y="200900"/>
                  <a:pt x="168211" y="171572"/>
                  <a:pt x="120877" y="140022"/>
                </a:cubicBezTo>
                <a:lnTo>
                  <a:pt x="0" y="54023"/>
                </a:lnTo>
                <a:lnTo>
                  <a:pt x="51978" y="4797"/>
                </a:lnTo>
                <a:lnTo>
                  <a:pt x="58125" y="0"/>
                </a:lnTo>
                <a:lnTo>
                  <a:pt x="98469" y="43748"/>
                </a:lnTo>
                <a:cubicBezTo>
                  <a:pt x="140053" y="86343"/>
                  <a:pt x="181972" y="126823"/>
                  <a:pt x="224070" y="165083"/>
                </a:cubicBezTo>
                <a:lnTo>
                  <a:pt x="279509" y="212352"/>
                </a:lnTo>
                <a:lnTo>
                  <a:pt x="277397" y="2314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E25D2934-0C93-4D9A-8180-119A1D513B01}"/>
              </a:ext>
            </a:extLst>
          </p:cNvPr>
          <p:cNvSpPr/>
          <p:nvPr/>
        </p:nvSpPr>
        <p:spPr>
          <a:xfrm rot="15604671">
            <a:off x="4645979" y="1953780"/>
            <a:ext cx="412720" cy="195055"/>
          </a:xfrm>
          <a:custGeom>
            <a:avLst/>
            <a:gdLst>
              <a:gd name="connsiteX0" fmla="*/ 412720 w 412720"/>
              <a:gd name="connsiteY0" fmla="*/ 170001 h 195055"/>
              <a:gd name="connsiteX1" fmla="*/ 406685 w 412720"/>
              <a:gd name="connsiteY1" fmla="*/ 195055 h 195055"/>
              <a:gd name="connsiteX2" fmla="*/ 331180 w 412720"/>
              <a:gd name="connsiteY2" fmla="*/ 186497 h 195055"/>
              <a:gd name="connsiteX3" fmla="*/ 71316 w 412720"/>
              <a:gd name="connsiteY3" fmla="*/ 112019 h 195055"/>
              <a:gd name="connsiteX4" fmla="*/ 0 w 412720"/>
              <a:gd name="connsiteY4" fmla="*/ 80799 h 195055"/>
              <a:gd name="connsiteX5" fmla="*/ 55711 w 412720"/>
              <a:gd name="connsiteY5" fmla="*/ 2749 h 195055"/>
              <a:gd name="connsiteX6" fmla="*/ 58105 w 412720"/>
              <a:gd name="connsiteY6" fmla="*/ 0 h 195055"/>
              <a:gd name="connsiteX7" fmla="*/ 91726 w 412720"/>
              <a:gd name="connsiteY7" fmla="*/ 20905 h 195055"/>
              <a:gd name="connsiteX8" fmla="*/ 367582 w 412720"/>
              <a:gd name="connsiteY8" fmla="*/ 154698 h 195055"/>
              <a:gd name="connsiteX9" fmla="*/ 412720 w 412720"/>
              <a:gd name="connsiteY9" fmla="*/ 170001 h 19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2720" h="195055">
                <a:moveTo>
                  <a:pt x="412720" y="170001"/>
                </a:moveTo>
                <a:lnTo>
                  <a:pt x="406685" y="195055"/>
                </a:lnTo>
                <a:lnTo>
                  <a:pt x="331180" y="186497"/>
                </a:lnTo>
                <a:cubicBezTo>
                  <a:pt x="248134" y="171998"/>
                  <a:pt x="161058" y="146952"/>
                  <a:pt x="71316" y="112019"/>
                </a:cubicBezTo>
                <a:lnTo>
                  <a:pt x="0" y="80799"/>
                </a:lnTo>
                <a:lnTo>
                  <a:pt x="55711" y="2749"/>
                </a:lnTo>
                <a:lnTo>
                  <a:pt x="58105" y="0"/>
                </a:lnTo>
                <a:lnTo>
                  <a:pt x="91726" y="20905"/>
                </a:lnTo>
                <a:cubicBezTo>
                  <a:pt x="185435" y="74948"/>
                  <a:pt x="277841" y="119766"/>
                  <a:pt x="367582" y="154698"/>
                </a:cubicBezTo>
                <a:lnTo>
                  <a:pt x="412720" y="170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63522CEC-F022-46CB-9C19-C861495F2A0F}"/>
              </a:ext>
            </a:extLst>
          </p:cNvPr>
          <p:cNvSpPr/>
          <p:nvPr/>
        </p:nvSpPr>
        <p:spPr>
          <a:xfrm rot="15604671">
            <a:off x="4392450" y="1893095"/>
            <a:ext cx="139416" cy="93615"/>
          </a:xfrm>
          <a:custGeom>
            <a:avLst/>
            <a:gdLst>
              <a:gd name="connsiteX0" fmla="*/ 139416 w 139416"/>
              <a:gd name="connsiteY0" fmla="*/ 93615 h 93615"/>
              <a:gd name="connsiteX1" fmla="*/ 51117 w 139416"/>
              <a:gd name="connsiteY1" fmla="*/ 84844 h 93615"/>
              <a:gd name="connsiteX2" fmla="*/ 0 w 139416"/>
              <a:gd name="connsiteY2" fmla="*/ 76602 h 93615"/>
              <a:gd name="connsiteX3" fmla="*/ 82652 w 139416"/>
              <a:gd name="connsiteY3" fmla="*/ 23940 h 93615"/>
              <a:gd name="connsiteX4" fmla="*/ 129597 w 139416"/>
              <a:gd name="connsiteY4" fmla="*/ 0 h 93615"/>
              <a:gd name="connsiteX5" fmla="*/ 139004 w 139416"/>
              <a:gd name="connsiteY5" fmla="*/ 67472 h 93615"/>
              <a:gd name="connsiteX6" fmla="*/ 139416 w 139416"/>
              <a:gd name="connsiteY6" fmla="*/ 93615 h 9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6" h="93615">
                <a:moveTo>
                  <a:pt x="139416" y="93615"/>
                </a:moveTo>
                <a:lnTo>
                  <a:pt x="51117" y="84844"/>
                </a:lnTo>
                <a:lnTo>
                  <a:pt x="0" y="76602"/>
                </a:lnTo>
                <a:lnTo>
                  <a:pt x="82652" y="23940"/>
                </a:lnTo>
                <a:lnTo>
                  <a:pt x="129597" y="0"/>
                </a:lnTo>
                <a:lnTo>
                  <a:pt x="139004" y="67472"/>
                </a:lnTo>
                <a:lnTo>
                  <a:pt x="139416" y="936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31F007F4-2F6E-4F92-B888-93C346999478}"/>
              </a:ext>
            </a:extLst>
          </p:cNvPr>
          <p:cNvSpPr/>
          <p:nvPr/>
        </p:nvSpPr>
        <p:spPr>
          <a:xfrm rot="15604671">
            <a:off x="5498842" y="1893816"/>
            <a:ext cx="153061" cy="114442"/>
          </a:xfrm>
          <a:custGeom>
            <a:avLst/>
            <a:gdLst>
              <a:gd name="connsiteX0" fmla="*/ 153061 w 153061"/>
              <a:gd name="connsiteY0" fmla="*/ 46731 h 114442"/>
              <a:gd name="connsiteX1" fmla="*/ 80368 w 153061"/>
              <a:gd name="connsiteY1" fmla="*/ 107011 h 114442"/>
              <a:gd name="connsiteX2" fmla="*/ 68394 w 153061"/>
              <a:gd name="connsiteY2" fmla="*/ 114442 h 114442"/>
              <a:gd name="connsiteX3" fmla="*/ 0 w 153061"/>
              <a:gd name="connsiteY3" fmla="*/ 89004 h 114442"/>
              <a:gd name="connsiteX4" fmla="*/ 71218 w 153061"/>
              <a:gd name="connsiteY4" fmla="*/ 0 h 114442"/>
              <a:gd name="connsiteX5" fmla="*/ 72355 w 153061"/>
              <a:gd name="connsiteY5" fmla="*/ 766 h 114442"/>
              <a:gd name="connsiteX6" fmla="*/ 153061 w 153061"/>
              <a:gd name="connsiteY6" fmla="*/ 46731 h 1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061" h="114442">
                <a:moveTo>
                  <a:pt x="153061" y="46731"/>
                </a:moveTo>
                <a:lnTo>
                  <a:pt x="80368" y="107011"/>
                </a:lnTo>
                <a:lnTo>
                  <a:pt x="68394" y="114442"/>
                </a:lnTo>
                <a:lnTo>
                  <a:pt x="0" y="89004"/>
                </a:lnTo>
                <a:lnTo>
                  <a:pt x="71218" y="0"/>
                </a:lnTo>
                <a:lnTo>
                  <a:pt x="72355" y="766"/>
                </a:lnTo>
                <a:lnTo>
                  <a:pt x="153061" y="467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629D75E5-5772-46C9-ABAE-926FA0C98B4E}"/>
              </a:ext>
            </a:extLst>
          </p:cNvPr>
          <p:cNvSpPr/>
          <p:nvPr/>
        </p:nvSpPr>
        <p:spPr>
          <a:xfrm rot="15604671">
            <a:off x="5135313" y="1912792"/>
            <a:ext cx="283864" cy="197002"/>
          </a:xfrm>
          <a:custGeom>
            <a:avLst/>
            <a:gdLst>
              <a:gd name="connsiteX0" fmla="*/ 283864 w 283864"/>
              <a:gd name="connsiteY0" fmla="*/ 0 h 197002"/>
              <a:gd name="connsiteX1" fmla="*/ 242413 w 283864"/>
              <a:gd name="connsiteY1" fmla="*/ 78680 h 197002"/>
              <a:gd name="connsiteX2" fmla="*/ 160910 w 283864"/>
              <a:gd name="connsiteY2" fmla="*/ 197002 h 197002"/>
              <a:gd name="connsiteX3" fmla="*/ 103593 w 283864"/>
              <a:gd name="connsiteY3" fmla="*/ 136178 h 197002"/>
              <a:gd name="connsiteX4" fmla="*/ 13052 w 283864"/>
              <a:gd name="connsiteY4" fmla="*/ 25352 h 197002"/>
              <a:gd name="connsiteX5" fmla="*/ 0 w 283864"/>
              <a:gd name="connsiteY5" fmla="*/ 6891 h 197002"/>
              <a:gd name="connsiteX6" fmla="*/ 54049 w 283864"/>
              <a:gd name="connsiteY6" fmla="*/ 10080 h 197002"/>
              <a:gd name="connsiteX7" fmla="*/ 206964 w 283864"/>
              <a:gd name="connsiteY7" fmla="*/ 7357 h 197002"/>
              <a:gd name="connsiteX8" fmla="*/ 283864 w 283864"/>
              <a:gd name="connsiteY8" fmla="*/ 0 h 19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64" h="197002">
                <a:moveTo>
                  <a:pt x="283864" y="0"/>
                </a:moveTo>
                <a:lnTo>
                  <a:pt x="242413" y="78680"/>
                </a:lnTo>
                <a:lnTo>
                  <a:pt x="160910" y="197002"/>
                </a:lnTo>
                <a:lnTo>
                  <a:pt x="103593" y="136178"/>
                </a:lnTo>
                <a:cubicBezTo>
                  <a:pt x="72540" y="100792"/>
                  <a:pt x="42316" y="63828"/>
                  <a:pt x="13052" y="25352"/>
                </a:cubicBezTo>
                <a:lnTo>
                  <a:pt x="0" y="6891"/>
                </a:lnTo>
                <a:lnTo>
                  <a:pt x="54049" y="10080"/>
                </a:lnTo>
                <a:cubicBezTo>
                  <a:pt x="105638" y="11138"/>
                  <a:pt x="156658" y="10205"/>
                  <a:pt x="206964" y="7357"/>
                </a:cubicBezTo>
                <a:lnTo>
                  <a:pt x="28386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C0714C62-D702-452B-B2BE-BD95D6A54D6B}"/>
              </a:ext>
            </a:extLst>
          </p:cNvPr>
          <p:cNvSpPr/>
          <p:nvPr/>
        </p:nvSpPr>
        <p:spPr>
          <a:xfrm rot="15604671">
            <a:off x="5377959" y="1905621"/>
            <a:ext cx="138126" cy="148329"/>
          </a:xfrm>
          <a:custGeom>
            <a:avLst/>
            <a:gdLst>
              <a:gd name="connsiteX0" fmla="*/ 138126 w 138126"/>
              <a:gd name="connsiteY0" fmla="*/ 53079 h 148329"/>
              <a:gd name="connsiteX1" fmla="*/ 92675 w 138126"/>
              <a:gd name="connsiteY1" fmla="*/ 119931 h 148329"/>
              <a:gd name="connsiteX2" fmla="*/ 69952 w 138126"/>
              <a:gd name="connsiteY2" fmla="*/ 148329 h 148329"/>
              <a:gd name="connsiteX3" fmla="*/ 0 w 138126"/>
              <a:gd name="connsiteY3" fmla="*/ 101206 h 148329"/>
              <a:gd name="connsiteX4" fmla="*/ 79286 w 138126"/>
              <a:gd name="connsiteY4" fmla="*/ 10123 h 148329"/>
              <a:gd name="connsiteX5" fmla="*/ 86259 w 138126"/>
              <a:gd name="connsiteY5" fmla="*/ 0 h 148329"/>
              <a:gd name="connsiteX6" fmla="*/ 124450 w 138126"/>
              <a:gd name="connsiteY6" fmla="*/ 40528 h 148329"/>
              <a:gd name="connsiteX7" fmla="*/ 138126 w 138126"/>
              <a:gd name="connsiteY7" fmla="*/ 53079 h 14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26" h="148329">
                <a:moveTo>
                  <a:pt x="138126" y="53079"/>
                </a:moveTo>
                <a:lnTo>
                  <a:pt x="92675" y="119931"/>
                </a:lnTo>
                <a:lnTo>
                  <a:pt x="69952" y="148329"/>
                </a:lnTo>
                <a:lnTo>
                  <a:pt x="0" y="101206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8"/>
                </a:lnTo>
                <a:lnTo>
                  <a:pt x="138126" y="530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D36F26E-1812-46D2-8287-24D5380055C8}"/>
              </a:ext>
            </a:extLst>
          </p:cNvPr>
          <p:cNvSpPr/>
          <p:nvPr/>
        </p:nvSpPr>
        <p:spPr>
          <a:xfrm rot="15604671">
            <a:off x="5625834" y="1996351"/>
            <a:ext cx="156473" cy="93062"/>
          </a:xfrm>
          <a:custGeom>
            <a:avLst/>
            <a:gdLst>
              <a:gd name="connsiteX0" fmla="*/ 156473 w 156473"/>
              <a:gd name="connsiteY0" fmla="*/ 9110 h 93062"/>
              <a:gd name="connsiteX1" fmla="*/ 61674 w 156473"/>
              <a:gd name="connsiteY1" fmla="*/ 67941 h 93062"/>
              <a:gd name="connsiteX2" fmla="*/ 0 w 156473"/>
              <a:gd name="connsiteY2" fmla="*/ 93062 h 93062"/>
              <a:gd name="connsiteX3" fmla="*/ 81113 w 156473"/>
              <a:gd name="connsiteY3" fmla="*/ 8908 h 93062"/>
              <a:gd name="connsiteX4" fmla="*/ 88241 w 156473"/>
              <a:gd name="connsiteY4" fmla="*/ 0 h 93062"/>
              <a:gd name="connsiteX5" fmla="*/ 130562 w 156473"/>
              <a:gd name="connsiteY5" fmla="*/ 7342 h 93062"/>
              <a:gd name="connsiteX6" fmla="*/ 156473 w 156473"/>
              <a:gd name="connsiteY6" fmla="*/ 9110 h 9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73" h="93062">
                <a:moveTo>
                  <a:pt x="156473" y="9110"/>
                </a:moveTo>
                <a:lnTo>
                  <a:pt x="61674" y="67941"/>
                </a:lnTo>
                <a:lnTo>
                  <a:pt x="0" y="93062"/>
                </a:lnTo>
                <a:lnTo>
                  <a:pt x="81113" y="8908"/>
                </a:lnTo>
                <a:lnTo>
                  <a:pt x="88241" y="0"/>
                </a:lnTo>
                <a:lnTo>
                  <a:pt x="130562" y="7342"/>
                </a:lnTo>
                <a:lnTo>
                  <a:pt x="156473" y="9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38E6FFD-7E5F-416D-A860-02772519FE8C}"/>
              </a:ext>
            </a:extLst>
          </p:cNvPr>
          <p:cNvSpPr/>
          <p:nvPr/>
        </p:nvSpPr>
        <p:spPr>
          <a:xfrm rot="15604671">
            <a:off x="4446057" y="2041366"/>
            <a:ext cx="188873" cy="102942"/>
          </a:xfrm>
          <a:custGeom>
            <a:avLst/>
            <a:gdLst>
              <a:gd name="connsiteX0" fmla="*/ 188873 w 188873"/>
              <a:gd name="connsiteY0" fmla="*/ 30453 h 102942"/>
              <a:gd name="connsiteX1" fmla="*/ 176468 w 188873"/>
              <a:gd name="connsiteY1" fmla="*/ 38357 h 102942"/>
              <a:gd name="connsiteX2" fmla="*/ 93715 w 188873"/>
              <a:gd name="connsiteY2" fmla="*/ 102942 h 102942"/>
              <a:gd name="connsiteX3" fmla="*/ 10465 w 188873"/>
              <a:gd name="connsiteY3" fmla="*/ 12669 h 102942"/>
              <a:gd name="connsiteX4" fmla="*/ 0 w 188873"/>
              <a:gd name="connsiteY4" fmla="*/ 0 h 102942"/>
              <a:gd name="connsiteX5" fmla="*/ 188873 w 188873"/>
              <a:gd name="connsiteY5" fmla="*/ 30453 h 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873" h="102942">
                <a:moveTo>
                  <a:pt x="188873" y="30453"/>
                </a:moveTo>
                <a:lnTo>
                  <a:pt x="176468" y="38357"/>
                </a:lnTo>
                <a:lnTo>
                  <a:pt x="93715" y="102942"/>
                </a:lnTo>
                <a:lnTo>
                  <a:pt x="10465" y="12669"/>
                </a:lnTo>
                <a:lnTo>
                  <a:pt x="0" y="0"/>
                </a:lnTo>
                <a:lnTo>
                  <a:pt x="188873" y="3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8D06BFE5-9DDF-4522-896D-3339CE9B0945}"/>
              </a:ext>
            </a:extLst>
          </p:cNvPr>
          <p:cNvSpPr/>
          <p:nvPr/>
        </p:nvSpPr>
        <p:spPr>
          <a:xfrm rot="15604671">
            <a:off x="5557351" y="2053656"/>
            <a:ext cx="140280" cy="74325"/>
          </a:xfrm>
          <a:custGeom>
            <a:avLst/>
            <a:gdLst>
              <a:gd name="connsiteX0" fmla="*/ 140280 w 140280"/>
              <a:gd name="connsiteY0" fmla="*/ 41692 h 74325"/>
              <a:gd name="connsiteX1" fmla="*/ 114169 w 140280"/>
              <a:gd name="connsiteY1" fmla="*/ 74325 h 74325"/>
              <a:gd name="connsiteX2" fmla="*/ 43802 w 140280"/>
              <a:gd name="connsiteY2" fmla="*/ 62118 h 74325"/>
              <a:gd name="connsiteX3" fmla="*/ 936 w 140280"/>
              <a:gd name="connsiteY3" fmla="*/ 50376 h 74325"/>
              <a:gd name="connsiteX4" fmla="*/ 0 w 140280"/>
              <a:gd name="connsiteY4" fmla="*/ 41999 h 74325"/>
              <a:gd name="connsiteX5" fmla="*/ 61 w 140280"/>
              <a:gd name="connsiteY5" fmla="*/ 41953 h 74325"/>
              <a:gd name="connsiteX6" fmla="*/ 45371 w 140280"/>
              <a:gd name="connsiteY6" fmla="*/ 0 h 74325"/>
              <a:gd name="connsiteX7" fmla="*/ 110731 w 140280"/>
              <a:gd name="connsiteY7" fmla="*/ 30702 h 74325"/>
              <a:gd name="connsiteX8" fmla="*/ 140280 w 140280"/>
              <a:gd name="connsiteY8" fmla="*/ 41692 h 7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80" h="74325">
                <a:moveTo>
                  <a:pt x="140280" y="41692"/>
                </a:moveTo>
                <a:lnTo>
                  <a:pt x="114169" y="74325"/>
                </a:lnTo>
                <a:lnTo>
                  <a:pt x="43802" y="62118"/>
                </a:lnTo>
                <a:lnTo>
                  <a:pt x="936" y="50376"/>
                </a:lnTo>
                <a:lnTo>
                  <a:pt x="0" y="41999"/>
                </a:lnTo>
                <a:lnTo>
                  <a:pt x="61" y="41953"/>
                </a:lnTo>
                <a:lnTo>
                  <a:pt x="45371" y="0"/>
                </a:lnTo>
                <a:lnTo>
                  <a:pt x="110731" y="30702"/>
                </a:lnTo>
                <a:lnTo>
                  <a:pt x="140280" y="416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835B389C-FD04-45F6-8311-22929D9EA7BF}"/>
              </a:ext>
            </a:extLst>
          </p:cNvPr>
          <p:cNvSpPr/>
          <p:nvPr/>
        </p:nvSpPr>
        <p:spPr>
          <a:xfrm rot="15604671">
            <a:off x="5407802" y="2015784"/>
            <a:ext cx="157569" cy="214346"/>
          </a:xfrm>
          <a:custGeom>
            <a:avLst/>
            <a:gdLst>
              <a:gd name="connsiteX0" fmla="*/ 157569 w 157569"/>
              <a:gd name="connsiteY0" fmla="*/ 119911 h 214346"/>
              <a:gd name="connsiteX1" fmla="*/ 133409 w 157569"/>
              <a:gd name="connsiteY1" fmla="*/ 147666 h 214346"/>
              <a:gd name="connsiteX2" fmla="*/ 61394 w 157569"/>
              <a:gd name="connsiteY2" fmla="*/ 214346 h 214346"/>
              <a:gd name="connsiteX3" fmla="*/ 11803 w 157569"/>
              <a:gd name="connsiteY3" fmla="*/ 191052 h 214346"/>
              <a:gd name="connsiteX4" fmla="*/ 9896 w 157569"/>
              <a:gd name="connsiteY4" fmla="*/ 189966 h 214346"/>
              <a:gd name="connsiteX5" fmla="*/ 0 w 157569"/>
              <a:gd name="connsiteY5" fmla="*/ 10961 h 214346"/>
              <a:gd name="connsiteX6" fmla="*/ 1 w 157569"/>
              <a:gd name="connsiteY6" fmla="*/ 0 h 214346"/>
              <a:gd name="connsiteX7" fmla="*/ 6893 w 157569"/>
              <a:gd name="connsiteY7" fmla="*/ 6243 h 214346"/>
              <a:gd name="connsiteX8" fmla="*/ 116452 w 157569"/>
              <a:gd name="connsiteY8" fmla="*/ 92213 h 214346"/>
              <a:gd name="connsiteX9" fmla="*/ 157569 w 157569"/>
              <a:gd name="connsiteY9" fmla="*/ 119911 h 21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69" h="214346">
                <a:moveTo>
                  <a:pt x="157569" y="119911"/>
                </a:moveTo>
                <a:lnTo>
                  <a:pt x="133409" y="147666"/>
                </a:lnTo>
                <a:lnTo>
                  <a:pt x="61394" y="214346"/>
                </a:lnTo>
                <a:lnTo>
                  <a:pt x="11803" y="191052"/>
                </a:lnTo>
                <a:lnTo>
                  <a:pt x="9896" y="189966"/>
                </a:lnTo>
                <a:lnTo>
                  <a:pt x="0" y="10961"/>
                </a:lnTo>
                <a:lnTo>
                  <a:pt x="1" y="0"/>
                </a:lnTo>
                <a:lnTo>
                  <a:pt x="6893" y="6243"/>
                </a:lnTo>
                <a:cubicBezTo>
                  <a:pt x="42877" y="36600"/>
                  <a:pt x="79444" y="65272"/>
                  <a:pt x="116452" y="92213"/>
                </a:cubicBezTo>
                <a:lnTo>
                  <a:pt x="157569" y="1199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794D467-C2C0-4EE9-B6C8-9C039376696D}"/>
              </a:ext>
            </a:extLst>
          </p:cNvPr>
          <p:cNvSpPr/>
          <p:nvPr/>
        </p:nvSpPr>
        <p:spPr>
          <a:xfrm rot="15604671">
            <a:off x="5764126" y="2111050"/>
            <a:ext cx="11396" cy="11077"/>
          </a:xfrm>
          <a:custGeom>
            <a:avLst/>
            <a:gdLst>
              <a:gd name="connsiteX0" fmla="*/ 11396 w 11396"/>
              <a:gd name="connsiteY0" fmla="*/ 0 h 11077"/>
              <a:gd name="connsiteX1" fmla="*/ 719 w 11396"/>
              <a:gd name="connsiteY1" fmla="*/ 11077 h 11077"/>
              <a:gd name="connsiteX2" fmla="*/ 0 w 11396"/>
              <a:gd name="connsiteY2" fmla="*/ 4642 h 11077"/>
              <a:gd name="connsiteX3" fmla="*/ 11396 w 11396"/>
              <a:gd name="connsiteY3" fmla="*/ 0 h 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6" h="11077">
                <a:moveTo>
                  <a:pt x="11396" y="0"/>
                </a:moveTo>
                <a:lnTo>
                  <a:pt x="719" y="11077"/>
                </a:lnTo>
                <a:lnTo>
                  <a:pt x="0" y="4642"/>
                </a:lnTo>
                <a:lnTo>
                  <a:pt x="11396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EF09905A-E57B-4740-B072-F1CC2C0AC584}"/>
              </a:ext>
            </a:extLst>
          </p:cNvPr>
          <p:cNvSpPr/>
          <p:nvPr/>
        </p:nvSpPr>
        <p:spPr>
          <a:xfrm rot="15604671">
            <a:off x="5665994" y="2121964"/>
            <a:ext cx="153476" cy="166103"/>
          </a:xfrm>
          <a:custGeom>
            <a:avLst/>
            <a:gdLst>
              <a:gd name="connsiteX0" fmla="*/ 153476 w 153476"/>
              <a:gd name="connsiteY0" fmla="*/ 124078 h 166103"/>
              <a:gd name="connsiteX1" fmla="*/ 93343 w 153476"/>
              <a:gd name="connsiteY1" fmla="*/ 148572 h 166103"/>
              <a:gd name="connsiteX2" fmla="*/ 26962 w 153476"/>
              <a:gd name="connsiteY2" fmla="*/ 164640 h 166103"/>
              <a:gd name="connsiteX3" fmla="*/ 15533 w 153476"/>
              <a:gd name="connsiteY3" fmla="*/ 166103 h 166103"/>
              <a:gd name="connsiteX4" fmla="*/ 6543 w 153476"/>
              <a:gd name="connsiteY4" fmla="*/ 134066 h 166103"/>
              <a:gd name="connsiteX5" fmla="*/ 0 w 153476"/>
              <a:gd name="connsiteY5" fmla="*/ 97253 h 166103"/>
              <a:gd name="connsiteX6" fmla="*/ 8890 w 153476"/>
              <a:gd name="connsiteY6" fmla="*/ 91834 h 166103"/>
              <a:gd name="connsiteX7" fmla="*/ 131027 w 153476"/>
              <a:gd name="connsiteY7" fmla="*/ 0 h 166103"/>
              <a:gd name="connsiteX8" fmla="*/ 139880 w 153476"/>
              <a:gd name="connsiteY8" fmla="*/ 2425 h 166103"/>
              <a:gd name="connsiteX9" fmla="*/ 153476 w 153476"/>
              <a:gd name="connsiteY9" fmla="*/ 124078 h 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76" h="166103">
                <a:moveTo>
                  <a:pt x="153476" y="124078"/>
                </a:moveTo>
                <a:lnTo>
                  <a:pt x="93343" y="148572"/>
                </a:lnTo>
                <a:cubicBezTo>
                  <a:pt x="71179" y="155177"/>
                  <a:pt x="49046" y="160543"/>
                  <a:pt x="26962" y="164640"/>
                </a:cubicBezTo>
                <a:lnTo>
                  <a:pt x="15533" y="166103"/>
                </a:lnTo>
                <a:lnTo>
                  <a:pt x="6543" y="134066"/>
                </a:lnTo>
                <a:lnTo>
                  <a:pt x="0" y="97253"/>
                </a:lnTo>
                <a:lnTo>
                  <a:pt x="8890" y="91834"/>
                </a:lnTo>
                <a:lnTo>
                  <a:pt x="131027" y="0"/>
                </a:lnTo>
                <a:lnTo>
                  <a:pt x="139880" y="2425"/>
                </a:lnTo>
                <a:lnTo>
                  <a:pt x="153476" y="1240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4AB34747-78B5-445C-A9E0-0CB0EFD03D69}"/>
              </a:ext>
            </a:extLst>
          </p:cNvPr>
          <p:cNvSpPr/>
          <p:nvPr/>
        </p:nvSpPr>
        <p:spPr>
          <a:xfrm rot="15604671">
            <a:off x="4583631" y="2106276"/>
            <a:ext cx="172037" cy="222067"/>
          </a:xfrm>
          <a:custGeom>
            <a:avLst/>
            <a:gdLst>
              <a:gd name="connsiteX0" fmla="*/ 172037 w 172037"/>
              <a:gd name="connsiteY0" fmla="*/ 110752 h 222067"/>
              <a:gd name="connsiteX1" fmla="*/ 141952 w 172037"/>
              <a:gd name="connsiteY1" fmla="*/ 139245 h 222067"/>
              <a:gd name="connsiteX2" fmla="*/ 69802 w 172037"/>
              <a:gd name="connsiteY2" fmla="*/ 222067 h 222067"/>
              <a:gd name="connsiteX3" fmla="*/ 0 w 172037"/>
              <a:gd name="connsiteY3" fmla="*/ 178667 h 222067"/>
              <a:gd name="connsiteX4" fmla="*/ 25565 w 172037"/>
              <a:gd name="connsiteY4" fmla="*/ 26353 h 222067"/>
              <a:gd name="connsiteX5" fmla="*/ 31563 w 172037"/>
              <a:gd name="connsiteY5" fmla="*/ 0 h 222067"/>
              <a:gd name="connsiteX6" fmla="*/ 150616 w 172037"/>
              <a:gd name="connsiteY6" fmla="*/ 95511 h 222067"/>
              <a:gd name="connsiteX7" fmla="*/ 172037 w 172037"/>
              <a:gd name="connsiteY7" fmla="*/ 110752 h 22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37" h="222067">
                <a:moveTo>
                  <a:pt x="172037" y="110752"/>
                </a:moveTo>
                <a:lnTo>
                  <a:pt x="141952" y="139245"/>
                </a:lnTo>
                <a:lnTo>
                  <a:pt x="69802" y="222067"/>
                </a:lnTo>
                <a:lnTo>
                  <a:pt x="0" y="178667"/>
                </a:lnTo>
                <a:lnTo>
                  <a:pt x="25565" y="26353"/>
                </a:lnTo>
                <a:lnTo>
                  <a:pt x="31563" y="0"/>
                </a:lnTo>
                <a:lnTo>
                  <a:pt x="150616" y="95511"/>
                </a:lnTo>
                <a:lnTo>
                  <a:pt x="172037" y="1107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A29AA96C-A9E1-434F-BE4D-97ADC19DCE58}"/>
              </a:ext>
            </a:extLst>
          </p:cNvPr>
          <p:cNvSpPr/>
          <p:nvPr/>
        </p:nvSpPr>
        <p:spPr>
          <a:xfrm rot="15604671">
            <a:off x="5502427" y="2169613"/>
            <a:ext cx="161540" cy="164309"/>
          </a:xfrm>
          <a:custGeom>
            <a:avLst/>
            <a:gdLst>
              <a:gd name="connsiteX0" fmla="*/ 161540 w 161540"/>
              <a:gd name="connsiteY0" fmla="*/ 158357 h 164309"/>
              <a:gd name="connsiteX1" fmla="*/ 153623 w 161540"/>
              <a:gd name="connsiteY1" fmla="*/ 164309 h 164309"/>
              <a:gd name="connsiteX2" fmla="*/ 91050 w 161540"/>
              <a:gd name="connsiteY2" fmla="*/ 147170 h 164309"/>
              <a:gd name="connsiteX3" fmla="*/ 3545 w 161540"/>
              <a:gd name="connsiteY3" fmla="*/ 114624 h 164309"/>
              <a:gd name="connsiteX4" fmla="*/ 0 w 161540"/>
              <a:gd name="connsiteY4" fmla="*/ 68773 h 164309"/>
              <a:gd name="connsiteX5" fmla="*/ 1551 w 161540"/>
              <a:gd name="connsiteY5" fmla="*/ 0 h 164309"/>
              <a:gd name="connsiteX6" fmla="*/ 43317 w 161540"/>
              <a:gd name="connsiteY6" fmla="*/ 28135 h 164309"/>
              <a:gd name="connsiteX7" fmla="*/ 155413 w 161540"/>
              <a:gd name="connsiteY7" fmla="*/ 91978 h 164309"/>
              <a:gd name="connsiteX8" fmla="*/ 156678 w 161540"/>
              <a:gd name="connsiteY8" fmla="*/ 114853 h 164309"/>
              <a:gd name="connsiteX9" fmla="*/ 161540 w 161540"/>
              <a:gd name="connsiteY9" fmla="*/ 158357 h 1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540" h="164309">
                <a:moveTo>
                  <a:pt x="161540" y="158357"/>
                </a:moveTo>
                <a:lnTo>
                  <a:pt x="153623" y="164309"/>
                </a:lnTo>
                <a:lnTo>
                  <a:pt x="91050" y="147170"/>
                </a:lnTo>
                <a:lnTo>
                  <a:pt x="3545" y="114624"/>
                </a:lnTo>
                <a:lnTo>
                  <a:pt x="0" y="68773"/>
                </a:lnTo>
                <a:lnTo>
                  <a:pt x="1551" y="0"/>
                </a:lnTo>
                <a:lnTo>
                  <a:pt x="43317" y="28135"/>
                </a:lnTo>
                <a:lnTo>
                  <a:pt x="155413" y="91978"/>
                </a:lnTo>
                <a:lnTo>
                  <a:pt x="156678" y="114853"/>
                </a:lnTo>
                <a:lnTo>
                  <a:pt x="161540" y="1583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052144FB-1DE6-44B7-A4C7-D82FD21DCC64}"/>
              </a:ext>
            </a:extLst>
          </p:cNvPr>
          <p:cNvSpPr/>
          <p:nvPr/>
        </p:nvSpPr>
        <p:spPr>
          <a:xfrm rot="15604671">
            <a:off x="5122001" y="2161378"/>
            <a:ext cx="82904" cy="111977"/>
          </a:xfrm>
          <a:custGeom>
            <a:avLst/>
            <a:gdLst>
              <a:gd name="connsiteX0" fmla="*/ 82904 w 82904"/>
              <a:gd name="connsiteY0" fmla="*/ 111977 h 111977"/>
              <a:gd name="connsiteX1" fmla="*/ 0 w 82904"/>
              <a:gd name="connsiteY1" fmla="*/ 107087 h 111977"/>
              <a:gd name="connsiteX2" fmla="*/ 1 w 82904"/>
              <a:gd name="connsiteY2" fmla="*/ 86776 h 111977"/>
              <a:gd name="connsiteX3" fmla="*/ 4773 w 82904"/>
              <a:gd name="connsiteY3" fmla="*/ 0 h 111977"/>
              <a:gd name="connsiteX4" fmla="*/ 11182 w 82904"/>
              <a:gd name="connsiteY4" fmla="*/ 10536 h 111977"/>
              <a:gd name="connsiteX5" fmla="*/ 82904 w 82904"/>
              <a:gd name="connsiteY5" fmla="*/ 111977 h 1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4" h="111977">
                <a:moveTo>
                  <a:pt x="82904" y="111977"/>
                </a:moveTo>
                <a:lnTo>
                  <a:pt x="0" y="107087"/>
                </a:lnTo>
                <a:lnTo>
                  <a:pt x="1" y="86776"/>
                </a:lnTo>
                <a:lnTo>
                  <a:pt x="4773" y="0"/>
                </a:lnTo>
                <a:lnTo>
                  <a:pt x="11182" y="10536"/>
                </a:lnTo>
                <a:lnTo>
                  <a:pt x="82904" y="1119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401DFFA9-EEFF-42B8-A5EE-1B46BC89C09E}"/>
              </a:ext>
            </a:extLst>
          </p:cNvPr>
          <p:cNvSpPr/>
          <p:nvPr/>
        </p:nvSpPr>
        <p:spPr>
          <a:xfrm rot="15604671">
            <a:off x="3885112" y="2189724"/>
            <a:ext cx="1252" cy="1156"/>
          </a:xfrm>
          <a:custGeom>
            <a:avLst/>
            <a:gdLst>
              <a:gd name="connsiteX0" fmla="*/ 1252 w 1252"/>
              <a:gd name="connsiteY0" fmla="*/ 1156 h 1156"/>
              <a:gd name="connsiteX1" fmla="*/ 0 w 1252"/>
              <a:gd name="connsiteY1" fmla="*/ 937 h 1156"/>
              <a:gd name="connsiteX2" fmla="*/ 495 w 1252"/>
              <a:gd name="connsiteY2" fmla="*/ 0 h 1156"/>
              <a:gd name="connsiteX3" fmla="*/ 1252 w 1252"/>
              <a:gd name="connsiteY3" fmla="*/ 1156 h 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" h="1156">
                <a:moveTo>
                  <a:pt x="1252" y="1156"/>
                </a:moveTo>
                <a:lnTo>
                  <a:pt x="0" y="937"/>
                </a:lnTo>
                <a:lnTo>
                  <a:pt x="495" y="0"/>
                </a:lnTo>
                <a:lnTo>
                  <a:pt x="1252" y="1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827E5359-D402-4318-AF21-B64A40A39C15}"/>
              </a:ext>
            </a:extLst>
          </p:cNvPr>
          <p:cNvSpPr/>
          <p:nvPr/>
        </p:nvSpPr>
        <p:spPr>
          <a:xfrm rot="15604671">
            <a:off x="4424664" y="2202038"/>
            <a:ext cx="90099" cy="89568"/>
          </a:xfrm>
          <a:custGeom>
            <a:avLst/>
            <a:gdLst>
              <a:gd name="connsiteX0" fmla="*/ 90099 w 90099"/>
              <a:gd name="connsiteY0" fmla="*/ 89568 h 89568"/>
              <a:gd name="connsiteX1" fmla="*/ 68471 w 90099"/>
              <a:gd name="connsiteY1" fmla="*/ 86080 h 89568"/>
              <a:gd name="connsiteX2" fmla="*/ 0 w 90099"/>
              <a:gd name="connsiteY2" fmla="*/ 70817 h 89568"/>
              <a:gd name="connsiteX3" fmla="*/ 16117 w 90099"/>
              <a:gd name="connsiteY3" fmla="*/ 0 h 89568"/>
              <a:gd name="connsiteX4" fmla="*/ 90099 w 90099"/>
              <a:gd name="connsiteY4" fmla="*/ 89568 h 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9" h="89568">
                <a:moveTo>
                  <a:pt x="90099" y="89568"/>
                </a:moveTo>
                <a:lnTo>
                  <a:pt x="68471" y="86080"/>
                </a:lnTo>
                <a:lnTo>
                  <a:pt x="0" y="70817"/>
                </a:lnTo>
                <a:lnTo>
                  <a:pt x="16117" y="0"/>
                </a:lnTo>
                <a:lnTo>
                  <a:pt x="90099" y="895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030A1334-8CBC-480B-AF82-D80C98DF3432}"/>
              </a:ext>
            </a:extLst>
          </p:cNvPr>
          <p:cNvSpPr/>
          <p:nvPr/>
        </p:nvSpPr>
        <p:spPr>
          <a:xfrm rot="15604671">
            <a:off x="5252402" y="2199635"/>
            <a:ext cx="119121" cy="188600"/>
          </a:xfrm>
          <a:custGeom>
            <a:avLst/>
            <a:gdLst>
              <a:gd name="connsiteX0" fmla="*/ 119108 w 119121"/>
              <a:gd name="connsiteY0" fmla="*/ 188600 h 188600"/>
              <a:gd name="connsiteX1" fmla="*/ 19939 w 119121"/>
              <a:gd name="connsiteY1" fmla="*/ 98765 h 188600"/>
              <a:gd name="connsiteX2" fmla="*/ 0 w 119121"/>
              <a:gd name="connsiteY2" fmla="*/ 78002 h 188600"/>
              <a:gd name="connsiteX3" fmla="*/ 17717 w 119121"/>
              <a:gd name="connsiteY3" fmla="*/ 0 h 188600"/>
              <a:gd name="connsiteX4" fmla="*/ 99750 w 119121"/>
              <a:gd name="connsiteY4" fmla="*/ 11161 h 188600"/>
              <a:gd name="connsiteX5" fmla="*/ 119121 w 119121"/>
              <a:gd name="connsiteY5" fmla="*/ 12304 h 188600"/>
              <a:gd name="connsiteX6" fmla="*/ 119108 w 119121"/>
              <a:gd name="connsiteY6" fmla="*/ 188600 h 1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21" h="188600">
                <a:moveTo>
                  <a:pt x="119108" y="188600"/>
                </a:moveTo>
                <a:lnTo>
                  <a:pt x="19939" y="98765"/>
                </a:lnTo>
                <a:lnTo>
                  <a:pt x="0" y="78002"/>
                </a:lnTo>
                <a:lnTo>
                  <a:pt x="17717" y="0"/>
                </a:lnTo>
                <a:lnTo>
                  <a:pt x="99750" y="11161"/>
                </a:lnTo>
                <a:lnTo>
                  <a:pt x="119121" y="12304"/>
                </a:lnTo>
                <a:lnTo>
                  <a:pt x="119108" y="188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E77884D9-6F28-49F4-8E31-A9C6F8A5EE5A}"/>
              </a:ext>
            </a:extLst>
          </p:cNvPr>
          <p:cNvSpPr/>
          <p:nvPr/>
        </p:nvSpPr>
        <p:spPr>
          <a:xfrm rot="15604671">
            <a:off x="4878934" y="2236908"/>
            <a:ext cx="33936" cy="66997"/>
          </a:xfrm>
          <a:custGeom>
            <a:avLst/>
            <a:gdLst>
              <a:gd name="connsiteX0" fmla="*/ 33936 w 33936"/>
              <a:gd name="connsiteY0" fmla="*/ 11611 h 66997"/>
              <a:gd name="connsiteX1" fmla="*/ 23304 w 33936"/>
              <a:gd name="connsiteY1" fmla="*/ 26505 h 66997"/>
              <a:gd name="connsiteX2" fmla="*/ 0 w 33936"/>
              <a:gd name="connsiteY2" fmla="*/ 66997 h 66997"/>
              <a:gd name="connsiteX3" fmla="*/ 7415 w 33936"/>
              <a:gd name="connsiteY3" fmla="*/ 0 h 66997"/>
              <a:gd name="connsiteX4" fmla="*/ 33936 w 33936"/>
              <a:gd name="connsiteY4" fmla="*/ 11611 h 6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6" h="66997">
                <a:moveTo>
                  <a:pt x="33936" y="11611"/>
                </a:moveTo>
                <a:lnTo>
                  <a:pt x="23304" y="26505"/>
                </a:lnTo>
                <a:lnTo>
                  <a:pt x="0" y="66997"/>
                </a:lnTo>
                <a:lnTo>
                  <a:pt x="7415" y="0"/>
                </a:lnTo>
                <a:lnTo>
                  <a:pt x="33936" y="11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C4619D2E-6D98-4783-9D92-271659FA7428}"/>
              </a:ext>
            </a:extLst>
          </p:cNvPr>
          <p:cNvSpPr/>
          <p:nvPr/>
        </p:nvSpPr>
        <p:spPr>
          <a:xfrm rot="15604671">
            <a:off x="4998275" y="2202263"/>
            <a:ext cx="57459" cy="183202"/>
          </a:xfrm>
          <a:custGeom>
            <a:avLst/>
            <a:gdLst>
              <a:gd name="connsiteX0" fmla="*/ 43893 w 57459"/>
              <a:gd name="connsiteY0" fmla="*/ 183202 h 183202"/>
              <a:gd name="connsiteX1" fmla="*/ 0 w 57459"/>
              <a:gd name="connsiteY1" fmla="*/ 111040 h 183202"/>
              <a:gd name="connsiteX2" fmla="*/ 23306 w 57459"/>
              <a:gd name="connsiteY2" fmla="*/ 59341 h 183202"/>
              <a:gd name="connsiteX3" fmla="*/ 57459 w 57459"/>
              <a:gd name="connsiteY3" fmla="*/ 0 h 183202"/>
              <a:gd name="connsiteX4" fmla="*/ 50517 w 57459"/>
              <a:gd name="connsiteY4" fmla="*/ 62723 h 183202"/>
              <a:gd name="connsiteX5" fmla="*/ 43893 w 57459"/>
              <a:gd name="connsiteY5" fmla="*/ 183202 h 18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59" h="183202">
                <a:moveTo>
                  <a:pt x="43893" y="183202"/>
                </a:moveTo>
                <a:lnTo>
                  <a:pt x="0" y="111040"/>
                </a:lnTo>
                <a:lnTo>
                  <a:pt x="23306" y="59341"/>
                </a:lnTo>
                <a:lnTo>
                  <a:pt x="57459" y="0"/>
                </a:lnTo>
                <a:lnTo>
                  <a:pt x="50517" y="62723"/>
                </a:lnTo>
                <a:lnTo>
                  <a:pt x="43893" y="1832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2335323-87F4-4ED7-BBC1-6893E1F6AA27}"/>
              </a:ext>
            </a:extLst>
          </p:cNvPr>
          <p:cNvSpPr/>
          <p:nvPr/>
        </p:nvSpPr>
        <p:spPr>
          <a:xfrm rot="15604671">
            <a:off x="5644005" y="2236604"/>
            <a:ext cx="165205" cy="265984"/>
          </a:xfrm>
          <a:custGeom>
            <a:avLst/>
            <a:gdLst>
              <a:gd name="connsiteX0" fmla="*/ 165205 w 165205"/>
              <a:gd name="connsiteY0" fmla="*/ 191437 h 265984"/>
              <a:gd name="connsiteX1" fmla="*/ 42898 w 165205"/>
              <a:gd name="connsiteY1" fmla="*/ 265984 h 265984"/>
              <a:gd name="connsiteX2" fmla="*/ 0 w 165205"/>
              <a:gd name="connsiteY2" fmla="*/ 261177 h 265984"/>
              <a:gd name="connsiteX3" fmla="*/ 45687 w 165205"/>
              <a:gd name="connsiteY3" fmla="*/ 0 h 265984"/>
              <a:gd name="connsiteX4" fmla="*/ 118613 w 165205"/>
              <a:gd name="connsiteY4" fmla="*/ 34256 h 265984"/>
              <a:gd name="connsiteX5" fmla="*/ 146154 w 165205"/>
              <a:gd name="connsiteY5" fmla="*/ 44499 h 265984"/>
              <a:gd name="connsiteX6" fmla="*/ 151592 w 165205"/>
              <a:gd name="connsiteY6" fmla="*/ 114839 h 265984"/>
              <a:gd name="connsiteX7" fmla="*/ 165205 w 165205"/>
              <a:gd name="connsiteY7" fmla="*/ 191437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05" h="265984">
                <a:moveTo>
                  <a:pt x="165205" y="191437"/>
                </a:moveTo>
                <a:lnTo>
                  <a:pt x="42898" y="265984"/>
                </a:lnTo>
                <a:lnTo>
                  <a:pt x="0" y="261177"/>
                </a:lnTo>
                <a:lnTo>
                  <a:pt x="45687" y="0"/>
                </a:lnTo>
                <a:lnTo>
                  <a:pt x="118613" y="34256"/>
                </a:lnTo>
                <a:lnTo>
                  <a:pt x="146154" y="44499"/>
                </a:lnTo>
                <a:lnTo>
                  <a:pt x="151592" y="114839"/>
                </a:lnTo>
                <a:lnTo>
                  <a:pt x="165205" y="19143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6D6F9EE2-C057-402E-9C7E-38FE5DD12D3F}"/>
              </a:ext>
            </a:extLst>
          </p:cNvPr>
          <p:cNvSpPr/>
          <p:nvPr/>
        </p:nvSpPr>
        <p:spPr>
          <a:xfrm rot="15604671">
            <a:off x="4702769" y="2261969"/>
            <a:ext cx="148495" cy="198517"/>
          </a:xfrm>
          <a:custGeom>
            <a:avLst/>
            <a:gdLst>
              <a:gd name="connsiteX0" fmla="*/ 133671 w 148495"/>
              <a:gd name="connsiteY0" fmla="*/ 198517 h 198517"/>
              <a:gd name="connsiteX1" fmla="*/ 95067 w 148495"/>
              <a:gd name="connsiteY1" fmla="*/ 181618 h 198517"/>
              <a:gd name="connsiteX2" fmla="*/ 0 w 148495"/>
              <a:gd name="connsiteY2" fmla="*/ 131114 h 198517"/>
              <a:gd name="connsiteX3" fmla="*/ 22935 w 148495"/>
              <a:gd name="connsiteY3" fmla="*/ 0 h 198517"/>
              <a:gd name="connsiteX4" fmla="*/ 110550 w 148495"/>
              <a:gd name="connsiteY4" fmla="*/ 62336 h 198517"/>
              <a:gd name="connsiteX5" fmla="*/ 148495 w 148495"/>
              <a:gd name="connsiteY5" fmla="*/ 85929 h 198517"/>
              <a:gd name="connsiteX6" fmla="*/ 141555 w 148495"/>
              <a:gd name="connsiteY6" fmla="*/ 127276 h 198517"/>
              <a:gd name="connsiteX7" fmla="*/ 133671 w 148495"/>
              <a:gd name="connsiteY7" fmla="*/ 198517 h 19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95" h="198517">
                <a:moveTo>
                  <a:pt x="133671" y="198517"/>
                </a:moveTo>
                <a:lnTo>
                  <a:pt x="95067" y="181618"/>
                </a:lnTo>
                <a:lnTo>
                  <a:pt x="0" y="131114"/>
                </a:lnTo>
                <a:lnTo>
                  <a:pt x="22935" y="0"/>
                </a:lnTo>
                <a:lnTo>
                  <a:pt x="110550" y="62336"/>
                </a:lnTo>
                <a:lnTo>
                  <a:pt x="148495" y="85929"/>
                </a:lnTo>
                <a:lnTo>
                  <a:pt x="141555" y="127276"/>
                </a:lnTo>
                <a:lnTo>
                  <a:pt x="133671" y="1985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C2842CC5-27D3-48BE-999A-AFB1A413E173}"/>
              </a:ext>
            </a:extLst>
          </p:cNvPr>
          <p:cNvSpPr/>
          <p:nvPr/>
        </p:nvSpPr>
        <p:spPr>
          <a:xfrm rot="15604671">
            <a:off x="4472589" y="2296427"/>
            <a:ext cx="119408" cy="91582"/>
          </a:xfrm>
          <a:custGeom>
            <a:avLst/>
            <a:gdLst>
              <a:gd name="connsiteX0" fmla="*/ 119408 w 119408"/>
              <a:gd name="connsiteY0" fmla="*/ 26618 h 91582"/>
              <a:gd name="connsiteX1" fmla="*/ 104623 w 119408"/>
              <a:gd name="connsiteY1" fmla="*/ 91582 h 91582"/>
              <a:gd name="connsiteX2" fmla="*/ 81473 w 119408"/>
              <a:gd name="connsiteY2" fmla="*/ 73010 h 91582"/>
              <a:gd name="connsiteX3" fmla="*/ 0 w 119408"/>
              <a:gd name="connsiteY3" fmla="*/ 0 h 91582"/>
              <a:gd name="connsiteX4" fmla="*/ 119408 w 119408"/>
              <a:gd name="connsiteY4" fmla="*/ 26618 h 9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08" h="91582">
                <a:moveTo>
                  <a:pt x="119408" y="26618"/>
                </a:moveTo>
                <a:lnTo>
                  <a:pt x="104623" y="91582"/>
                </a:lnTo>
                <a:lnTo>
                  <a:pt x="81473" y="73010"/>
                </a:lnTo>
                <a:lnTo>
                  <a:pt x="0" y="0"/>
                </a:lnTo>
                <a:lnTo>
                  <a:pt x="119408" y="266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EFA045C5-15FC-4AE2-ACF6-5769F2C63592}"/>
              </a:ext>
            </a:extLst>
          </p:cNvPr>
          <p:cNvSpPr/>
          <p:nvPr/>
        </p:nvSpPr>
        <p:spPr>
          <a:xfrm rot="15604671">
            <a:off x="4999285" y="2225214"/>
            <a:ext cx="139106" cy="322215"/>
          </a:xfrm>
          <a:custGeom>
            <a:avLst/>
            <a:gdLst>
              <a:gd name="connsiteX0" fmla="*/ 139106 w 139106"/>
              <a:gd name="connsiteY0" fmla="*/ 155270 h 322215"/>
              <a:gd name="connsiteX1" fmla="*/ 114519 w 139106"/>
              <a:gd name="connsiteY1" fmla="*/ 209813 h 322215"/>
              <a:gd name="connsiteX2" fmla="*/ 76875 w 139106"/>
              <a:gd name="connsiteY2" fmla="*/ 321981 h 322215"/>
              <a:gd name="connsiteX3" fmla="*/ 76822 w 139106"/>
              <a:gd name="connsiteY3" fmla="*/ 322215 h 322215"/>
              <a:gd name="connsiteX4" fmla="*/ 0 w 139106"/>
              <a:gd name="connsiteY4" fmla="*/ 311763 h 322215"/>
              <a:gd name="connsiteX5" fmla="*/ 54536 w 139106"/>
              <a:gd name="connsiteY5" fmla="*/ 0 h 322215"/>
              <a:gd name="connsiteX6" fmla="*/ 111200 w 139106"/>
              <a:gd name="connsiteY6" fmla="*/ 109391 h 322215"/>
              <a:gd name="connsiteX7" fmla="*/ 139106 w 139106"/>
              <a:gd name="connsiteY7" fmla="*/ 155270 h 3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106" h="322215">
                <a:moveTo>
                  <a:pt x="139106" y="155270"/>
                </a:moveTo>
                <a:lnTo>
                  <a:pt x="114519" y="209813"/>
                </a:lnTo>
                <a:cubicBezTo>
                  <a:pt x="100225" y="246241"/>
                  <a:pt x="87639" y="283657"/>
                  <a:pt x="76875" y="321981"/>
                </a:cubicBezTo>
                <a:lnTo>
                  <a:pt x="76822" y="322215"/>
                </a:lnTo>
                <a:lnTo>
                  <a:pt x="0" y="311763"/>
                </a:lnTo>
                <a:lnTo>
                  <a:pt x="54536" y="0"/>
                </a:lnTo>
                <a:lnTo>
                  <a:pt x="111200" y="109391"/>
                </a:lnTo>
                <a:lnTo>
                  <a:pt x="139106" y="1552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946E7472-0C54-4FF9-8D5B-77AEE149B9B0}"/>
              </a:ext>
            </a:extLst>
          </p:cNvPr>
          <p:cNvSpPr/>
          <p:nvPr/>
        </p:nvSpPr>
        <p:spPr>
          <a:xfrm rot="15604671">
            <a:off x="5334394" y="2256132"/>
            <a:ext cx="101863" cy="274278"/>
          </a:xfrm>
          <a:custGeom>
            <a:avLst/>
            <a:gdLst>
              <a:gd name="connsiteX0" fmla="*/ 77004 w 101863"/>
              <a:gd name="connsiteY0" fmla="*/ 274278 h 274278"/>
              <a:gd name="connsiteX1" fmla="*/ 6564 w 101863"/>
              <a:gd name="connsiteY1" fmla="*/ 226826 h 274278"/>
              <a:gd name="connsiteX2" fmla="*/ 0 w 101863"/>
              <a:gd name="connsiteY2" fmla="*/ 221675 h 274278"/>
              <a:gd name="connsiteX3" fmla="*/ 38776 w 101863"/>
              <a:gd name="connsiteY3" fmla="*/ 0 h 274278"/>
              <a:gd name="connsiteX4" fmla="*/ 101863 w 101863"/>
              <a:gd name="connsiteY4" fmla="*/ 65692 h 274278"/>
              <a:gd name="connsiteX5" fmla="*/ 92919 w 101863"/>
              <a:gd name="connsiteY5" fmla="*/ 105068 h 274278"/>
              <a:gd name="connsiteX6" fmla="*/ 78122 w 101863"/>
              <a:gd name="connsiteY6" fmla="*/ 224765 h 274278"/>
              <a:gd name="connsiteX7" fmla="*/ 77004 w 101863"/>
              <a:gd name="connsiteY7" fmla="*/ 274278 h 2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63" h="274278">
                <a:moveTo>
                  <a:pt x="77004" y="274278"/>
                </a:moveTo>
                <a:lnTo>
                  <a:pt x="6564" y="226826"/>
                </a:lnTo>
                <a:lnTo>
                  <a:pt x="0" y="221675"/>
                </a:lnTo>
                <a:lnTo>
                  <a:pt x="38776" y="0"/>
                </a:lnTo>
                <a:lnTo>
                  <a:pt x="101863" y="65692"/>
                </a:lnTo>
                <a:lnTo>
                  <a:pt x="92919" y="105068"/>
                </a:lnTo>
                <a:cubicBezTo>
                  <a:pt x="85912" y="145126"/>
                  <a:pt x="81006" y="185064"/>
                  <a:pt x="78122" y="224765"/>
                </a:cubicBezTo>
                <a:lnTo>
                  <a:pt x="77004" y="2742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D82DB1C8-BC1E-4FF6-9A12-31F14B607C10}"/>
              </a:ext>
            </a:extLst>
          </p:cNvPr>
          <p:cNvSpPr/>
          <p:nvPr/>
        </p:nvSpPr>
        <p:spPr>
          <a:xfrm rot="15604671">
            <a:off x="5856765" y="2394959"/>
            <a:ext cx="44254" cy="29283"/>
          </a:xfrm>
          <a:custGeom>
            <a:avLst/>
            <a:gdLst>
              <a:gd name="connsiteX0" fmla="*/ 44254 w 44254"/>
              <a:gd name="connsiteY0" fmla="*/ 6845 h 29283"/>
              <a:gd name="connsiteX1" fmla="*/ 37456 w 44254"/>
              <a:gd name="connsiteY1" fmla="*/ 10989 h 29283"/>
              <a:gd name="connsiteX2" fmla="*/ 0 w 44254"/>
              <a:gd name="connsiteY2" fmla="*/ 29283 h 29283"/>
              <a:gd name="connsiteX3" fmla="*/ 5122 w 44254"/>
              <a:gd name="connsiteY3" fmla="*/ 0 h 29283"/>
              <a:gd name="connsiteX4" fmla="*/ 44254 w 44254"/>
              <a:gd name="connsiteY4" fmla="*/ 6845 h 2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" h="29283">
                <a:moveTo>
                  <a:pt x="44254" y="6845"/>
                </a:moveTo>
                <a:lnTo>
                  <a:pt x="37456" y="10989"/>
                </a:lnTo>
                <a:lnTo>
                  <a:pt x="0" y="29283"/>
                </a:lnTo>
                <a:lnTo>
                  <a:pt x="5122" y="0"/>
                </a:lnTo>
                <a:lnTo>
                  <a:pt x="44254" y="68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6CB3AF2-6161-4688-A5CC-23EFC13E21FE}"/>
              </a:ext>
            </a:extLst>
          </p:cNvPr>
          <p:cNvSpPr/>
          <p:nvPr/>
        </p:nvSpPr>
        <p:spPr>
          <a:xfrm rot="15604671">
            <a:off x="4234129" y="2430685"/>
            <a:ext cx="289248" cy="291645"/>
          </a:xfrm>
          <a:custGeom>
            <a:avLst/>
            <a:gdLst>
              <a:gd name="connsiteX0" fmla="*/ 289248 w 289248"/>
              <a:gd name="connsiteY0" fmla="*/ 291645 h 291645"/>
              <a:gd name="connsiteX1" fmla="*/ 269751 w 289248"/>
              <a:gd name="connsiteY1" fmla="*/ 287299 h 291645"/>
              <a:gd name="connsiteX2" fmla="*/ 269880 w 289248"/>
              <a:gd name="connsiteY2" fmla="*/ 286557 h 291645"/>
              <a:gd name="connsiteX3" fmla="*/ 253821 w 289248"/>
              <a:gd name="connsiteY3" fmla="*/ 283748 h 291645"/>
              <a:gd name="connsiteX4" fmla="*/ 211026 w 289248"/>
              <a:gd name="connsiteY4" fmla="*/ 274208 h 291645"/>
              <a:gd name="connsiteX5" fmla="*/ 33422 w 289248"/>
              <a:gd name="connsiteY5" fmla="*/ 223513 h 291645"/>
              <a:gd name="connsiteX6" fmla="*/ 16105 w 289248"/>
              <a:gd name="connsiteY6" fmla="*/ 136370 h 291645"/>
              <a:gd name="connsiteX7" fmla="*/ 260 w 289248"/>
              <a:gd name="connsiteY7" fmla="*/ 6134 h 291645"/>
              <a:gd name="connsiteX8" fmla="*/ 0 w 289248"/>
              <a:gd name="connsiteY8" fmla="*/ 0 h 291645"/>
              <a:gd name="connsiteX9" fmla="*/ 90685 w 289248"/>
              <a:gd name="connsiteY9" fmla="*/ 99940 h 291645"/>
              <a:gd name="connsiteX10" fmla="*/ 229634 w 289248"/>
              <a:gd name="connsiteY10" fmla="*/ 238223 h 291645"/>
              <a:gd name="connsiteX11" fmla="*/ 289248 w 289248"/>
              <a:gd name="connsiteY11" fmla="*/ 291645 h 2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248" h="291645">
                <a:moveTo>
                  <a:pt x="289248" y="291645"/>
                </a:moveTo>
                <a:lnTo>
                  <a:pt x="269751" y="287299"/>
                </a:lnTo>
                <a:lnTo>
                  <a:pt x="269880" y="286557"/>
                </a:lnTo>
                <a:lnTo>
                  <a:pt x="253821" y="283748"/>
                </a:lnTo>
                <a:lnTo>
                  <a:pt x="211026" y="274208"/>
                </a:lnTo>
                <a:lnTo>
                  <a:pt x="33422" y="223513"/>
                </a:lnTo>
                <a:lnTo>
                  <a:pt x="16105" y="136370"/>
                </a:lnTo>
                <a:cubicBezTo>
                  <a:pt x="9074" y="92498"/>
                  <a:pt x="3796" y="49037"/>
                  <a:pt x="260" y="6134"/>
                </a:cubicBezTo>
                <a:lnTo>
                  <a:pt x="0" y="0"/>
                </a:lnTo>
                <a:lnTo>
                  <a:pt x="90685" y="99940"/>
                </a:lnTo>
                <a:cubicBezTo>
                  <a:pt x="136532" y="147954"/>
                  <a:pt x="182904" y="194076"/>
                  <a:pt x="229634" y="238223"/>
                </a:cubicBezTo>
                <a:lnTo>
                  <a:pt x="289248" y="2916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3D15AF9C-1B36-4490-8A12-2973918224AE}"/>
              </a:ext>
            </a:extLst>
          </p:cNvPr>
          <p:cNvSpPr/>
          <p:nvPr/>
        </p:nvSpPr>
        <p:spPr>
          <a:xfrm rot="15604671">
            <a:off x="5224345" y="2428044"/>
            <a:ext cx="30979" cy="29401"/>
          </a:xfrm>
          <a:custGeom>
            <a:avLst/>
            <a:gdLst>
              <a:gd name="connsiteX0" fmla="*/ 30979 w 30979"/>
              <a:gd name="connsiteY0" fmla="*/ 6639 h 29401"/>
              <a:gd name="connsiteX1" fmla="*/ 26997 w 30979"/>
              <a:gd name="connsiteY1" fmla="*/ 29401 h 29401"/>
              <a:gd name="connsiteX2" fmla="*/ 8311 w 30979"/>
              <a:gd name="connsiteY2" fmla="*/ 9943 h 29401"/>
              <a:gd name="connsiteX3" fmla="*/ 0 w 30979"/>
              <a:gd name="connsiteY3" fmla="*/ 0 h 29401"/>
              <a:gd name="connsiteX4" fmla="*/ 30979 w 30979"/>
              <a:gd name="connsiteY4" fmla="*/ 6639 h 2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79" h="29401">
                <a:moveTo>
                  <a:pt x="30979" y="6639"/>
                </a:moveTo>
                <a:lnTo>
                  <a:pt x="26997" y="29401"/>
                </a:lnTo>
                <a:lnTo>
                  <a:pt x="8311" y="9943"/>
                </a:lnTo>
                <a:lnTo>
                  <a:pt x="0" y="0"/>
                </a:lnTo>
                <a:lnTo>
                  <a:pt x="30979" y="66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4AD2B214-600E-4B54-B638-1EF1A1517D7D}"/>
              </a:ext>
            </a:extLst>
          </p:cNvPr>
          <p:cNvSpPr/>
          <p:nvPr/>
        </p:nvSpPr>
        <p:spPr>
          <a:xfrm rot="15604671">
            <a:off x="5865032" y="2430814"/>
            <a:ext cx="4726" cy="818"/>
          </a:xfrm>
          <a:custGeom>
            <a:avLst/>
            <a:gdLst>
              <a:gd name="connsiteX0" fmla="*/ 4726 w 4726"/>
              <a:gd name="connsiteY0" fmla="*/ 530 h 818"/>
              <a:gd name="connsiteX1" fmla="*/ 4676 w 4726"/>
              <a:gd name="connsiteY1" fmla="*/ 818 h 818"/>
              <a:gd name="connsiteX2" fmla="*/ 0 w 4726"/>
              <a:gd name="connsiteY2" fmla="*/ 0 h 818"/>
              <a:gd name="connsiteX3" fmla="*/ 4726 w 4726"/>
              <a:gd name="connsiteY3" fmla="*/ 530 h 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" h="818">
                <a:moveTo>
                  <a:pt x="4726" y="530"/>
                </a:moveTo>
                <a:lnTo>
                  <a:pt x="4676" y="818"/>
                </a:lnTo>
                <a:lnTo>
                  <a:pt x="0" y="0"/>
                </a:lnTo>
                <a:lnTo>
                  <a:pt x="4726" y="53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3094BF3E-7B96-4E37-99FD-DAED96533CC8}"/>
              </a:ext>
            </a:extLst>
          </p:cNvPr>
          <p:cNvSpPr/>
          <p:nvPr/>
        </p:nvSpPr>
        <p:spPr>
          <a:xfrm rot="15604671">
            <a:off x="4393947" y="2714230"/>
            <a:ext cx="161165" cy="71379"/>
          </a:xfrm>
          <a:custGeom>
            <a:avLst/>
            <a:gdLst>
              <a:gd name="connsiteX0" fmla="*/ 161165 w 161165"/>
              <a:gd name="connsiteY0" fmla="*/ 71379 h 71379"/>
              <a:gd name="connsiteX1" fmla="*/ 56851 w 161165"/>
              <a:gd name="connsiteY1" fmla="*/ 53132 h 71379"/>
              <a:gd name="connsiteX2" fmla="*/ 22055 w 161165"/>
              <a:gd name="connsiteY2" fmla="*/ 21950 h 71379"/>
              <a:gd name="connsiteX3" fmla="*/ 0 w 161165"/>
              <a:gd name="connsiteY3" fmla="*/ 0 h 71379"/>
              <a:gd name="connsiteX4" fmla="*/ 65273 w 161165"/>
              <a:gd name="connsiteY4" fmla="*/ 22820 h 71379"/>
              <a:gd name="connsiteX5" fmla="*/ 156701 w 161165"/>
              <a:gd name="connsiteY5" fmla="*/ 48917 h 71379"/>
              <a:gd name="connsiteX6" fmla="*/ 161165 w 161165"/>
              <a:gd name="connsiteY6" fmla="*/ 71379 h 7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65" h="71379">
                <a:moveTo>
                  <a:pt x="161165" y="71379"/>
                </a:moveTo>
                <a:lnTo>
                  <a:pt x="56851" y="53132"/>
                </a:lnTo>
                <a:lnTo>
                  <a:pt x="22055" y="21950"/>
                </a:lnTo>
                <a:lnTo>
                  <a:pt x="0" y="0"/>
                </a:lnTo>
                <a:lnTo>
                  <a:pt x="65273" y="22820"/>
                </a:lnTo>
                <a:lnTo>
                  <a:pt x="156701" y="48917"/>
                </a:lnTo>
                <a:lnTo>
                  <a:pt x="161165" y="713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EBD2B9B-6F42-4DA6-85CC-3C6C24805FD4}"/>
              </a:ext>
            </a:extLst>
          </p:cNvPr>
          <p:cNvSpPr/>
          <p:nvPr/>
        </p:nvSpPr>
        <p:spPr>
          <a:xfrm rot="15604671">
            <a:off x="3895617" y="2777904"/>
            <a:ext cx="11636" cy="17749"/>
          </a:xfrm>
          <a:custGeom>
            <a:avLst/>
            <a:gdLst>
              <a:gd name="connsiteX0" fmla="*/ 11636 w 11636"/>
              <a:gd name="connsiteY0" fmla="*/ 16006 h 17749"/>
              <a:gd name="connsiteX1" fmla="*/ 0 w 11636"/>
              <a:gd name="connsiteY1" fmla="*/ 17749 h 17749"/>
              <a:gd name="connsiteX2" fmla="*/ 1196 w 11636"/>
              <a:gd name="connsiteY2" fmla="*/ 8553 h 17749"/>
              <a:gd name="connsiteX3" fmla="*/ 3153 w 11636"/>
              <a:gd name="connsiteY3" fmla="*/ 0 h 17749"/>
              <a:gd name="connsiteX4" fmla="*/ 11636 w 11636"/>
              <a:gd name="connsiteY4" fmla="*/ 16006 h 1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6" h="17749">
                <a:moveTo>
                  <a:pt x="11636" y="16006"/>
                </a:moveTo>
                <a:lnTo>
                  <a:pt x="0" y="17749"/>
                </a:lnTo>
                <a:lnTo>
                  <a:pt x="1196" y="8553"/>
                </a:lnTo>
                <a:lnTo>
                  <a:pt x="3153" y="0"/>
                </a:lnTo>
                <a:lnTo>
                  <a:pt x="11636" y="16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09F826A4-B5B2-4965-B650-809787300C1E}"/>
              </a:ext>
            </a:extLst>
          </p:cNvPr>
          <p:cNvSpPr/>
          <p:nvPr/>
        </p:nvSpPr>
        <p:spPr>
          <a:xfrm rot="15604671">
            <a:off x="3886705" y="2788981"/>
            <a:ext cx="5675" cy="7779"/>
          </a:xfrm>
          <a:custGeom>
            <a:avLst/>
            <a:gdLst>
              <a:gd name="connsiteX0" fmla="*/ 5675 w 5675"/>
              <a:gd name="connsiteY0" fmla="*/ 993 h 7779"/>
              <a:gd name="connsiteX1" fmla="*/ 4123 w 5675"/>
              <a:gd name="connsiteY1" fmla="*/ 7779 h 7779"/>
              <a:gd name="connsiteX2" fmla="*/ 0 w 5675"/>
              <a:gd name="connsiteY2" fmla="*/ 0 h 7779"/>
              <a:gd name="connsiteX3" fmla="*/ 5675 w 5675"/>
              <a:gd name="connsiteY3" fmla="*/ 993 h 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5" h="7779">
                <a:moveTo>
                  <a:pt x="5675" y="993"/>
                </a:moveTo>
                <a:lnTo>
                  <a:pt x="4123" y="7779"/>
                </a:lnTo>
                <a:lnTo>
                  <a:pt x="0" y="0"/>
                </a:lnTo>
                <a:lnTo>
                  <a:pt x="5675" y="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51EB9471-4A39-4580-BCA0-D6F42DB5CB3D}"/>
              </a:ext>
            </a:extLst>
          </p:cNvPr>
          <p:cNvSpPr/>
          <p:nvPr/>
        </p:nvSpPr>
        <p:spPr>
          <a:xfrm rot="15604671">
            <a:off x="4209431" y="2849725"/>
            <a:ext cx="260821" cy="275904"/>
          </a:xfrm>
          <a:custGeom>
            <a:avLst/>
            <a:gdLst>
              <a:gd name="connsiteX0" fmla="*/ 260821 w 260821"/>
              <a:gd name="connsiteY0" fmla="*/ 275904 h 275904"/>
              <a:gd name="connsiteX1" fmla="*/ 61991 w 260821"/>
              <a:gd name="connsiteY1" fmla="*/ 206394 h 275904"/>
              <a:gd name="connsiteX2" fmla="*/ 27148 w 260821"/>
              <a:gd name="connsiteY2" fmla="*/ 191867 h 275904"/>
              <a:gd name="connsiteX3" fmla="*/ 13141 w 260821"/>
              <a:gd name="connsiteY3" fmla="*/ 119901 h 275904"/>
              <a:gd name="connsiteX4" fmla="*/ 0 w 260821"/>
              <a:gd name="connsiteY4" fmla="*/ 0 h 275904"/>
              <a:gd name="connsiteX5" fmla="*/ 8142 w 260821"/>
              <a:gd name="connsiteY5" fmla="*/ 9930 h 275904"/>
              <a:gd name="connsiteX6" fmla="*/ 143927 w 260821"/>
              <a:gd name="connsiteY6" fmla="*/ 159570 h 275904"/>
              <a:gd name="connsiteX7" fmla="*/ 260821 w 260821"/>
              <a:gd name="connsiteY7" fmla="*/ 275904 h 27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821" h="275904">
                <a:moveTo>
                  <a:pt x="260821" y="275904"/>
                </a:moveTo>
                <a:lnTo>
                  <a:pt x="61991" y="206394"/>
                </a:lnTo>
                <a:lnTo>
                  <a:pt x="27148" y="191867"/>
                </a:lnTo>
                <a:lnTo>
                  <a:pt x="13141" y="119901"/>
                </a:lnTo>
                <a:lnTo>
                  <a:pt x="0" y="0"/>
                </a:lnTo>
                <a:lnTo>
                  <a:pt x="8142" y="9930"/>
                </a:lnTo>
                <a:cubicBezTo>
                  <a:pt x="52763" y="61648"/>
                  <a:pt x="98082" y="111555"/>
                  <a:pt x="143927" y="159570"/>
                </a:cubicBezTo>
                <a:lnTo>
                  <a:pt x="260821" y="2759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20759B8C-D28E-4BFD-80B4-1EA923ACF9F9}"/>
              </a:ext>
            </a:extLst>
          </p:cNvPr>
          <p:cNvSpPr/>
          <p:nvPr/>
        </p:nvSpPr>
        <p:spPr>
          <a:xfrm rot="15604671">
            <a:off x="3879516" y="3072233"/>
            <a:ext cx="111704" cy="112511"/>
          </a:xfrm>
          <a:custGeom>
            <a:avLst/>
            <a:gdLst>
              <a:gd name="connsiteX0" fmla="*/ 111704 w 111704"/>
              <a:gd name="connsiteY0" fmla="*/ 110283 h 112511"/>
              <a:gd name="connsiteX1" fmla="*/ 35931 w 111704"/>
              <a:gd name="connsiteY1" fmla="*/ 112511 h 112511"/>
              <a:gd name="connsiteX2" fmla="*/ 0 w 111704"/>
              <a:gd name="connsiteY2" fmla="*/ 111455 h 112511"/>
              <a:gd name="connsiteX3" fmla="*/ 384 w 111704"/>
              <a:gd name="connsiteY3" fmla="*/ 106350 h 112511"/>
              <a:gd name="connsiteX4" fmla="*/ 19606 w 111704"/>
              <a:gd name="connsiteY4" fmla="*/ 0 h 112511"/>
              <a:gd name="connsiteX5" fmla="*/ 36997 w 111704"/>
              <a:gd name="connsiteY5" fmla="*/ 3043 h 112511"/>
              <a:gd name="connsiteX6" fmla="*/ 78386 w 111704"/>
              <a:gd name="connsiteY6" fmla="*/ 65262 h 112511"/>
              <a:gd name="connsiteX7" fmla="*/ 111704 w 111704"/>
              <a:gd name="connsiteY7" fmla="*/ 110283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4" h="112511">
                <a:moveTo>
                  <a:pt x="111704" y="110283"/>
                </a:moveTo>
                <a:lnTo>
                  <a:pt x="35931" y="112511"/>
                </a:lnTo>
                <a:lnTo>
                  <a:pt x="0" y="111455"/>
                </a:lnTo>
                <a:lnTo>
                  <a:pt x="384" y="106350"/>
                </a:lnTo>
                <a:lnTo>
                  <a:pt x="19606" y="0"/>
                </a:lnTo>
                <a:lnTo>
                  <a:pt x="36997" y="3043"/>
                </a:lnTo>
                <a:lnTo>
                  <a:pt x="78386" y="65262"/>
                </a:lnTo>
                <a:lnTo>
                  <a:pt x="111704" y="1102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6AE4CE93-9C80-4BEB-9B92-527670248140}"/>
              </a:ext>
            </a:extLst>
          </p:cNvPr>
          <p:cNvSpPr/>
          <p:nvPr/>
        </p:nvSpPr>
        <p:spPr>
          <a:xfrm rot="15604671">
            <a:off x="4193429" y="3273982"/>
            <a:ext cx="179857" cy="203338"/>
          </a:xfrm>
          <a:custGeom>
            <a:avLst/>
            <a:gdLst>
              <a:gd name="connsiteX0" fmla="*/ 179857 w 179857"/>
              <a:gd name="connsiteY0" fmla="*/ 203338 h 203338"/>
              <a:gd name="connsiteX1" fmla="*/ 142313 w 179857"/>
              <a:gd name="connsiteY1" fmla="*/ 187684 h 203338"/>
              <a:gd name="connsiteX2" fmla="*/ 9686 w 179857"/>
              <a:gd name="connsiteY2" fmla="*/ 122880 h 203338"/>
              <a:gd name="connsiteX3" fmla="*/ 867 w 179857"/>
              <a:gd name="connsiteY3" fmla="*/ 42416 h 203338"/>
              <a:gd name="connsiteX4" fmla="*/ 0 w 179857"/>
              <a:gd name="connsiteY4" fmla="*/ 0 h 203338"/>
              <a:gd name="connsiteX5" fmla="*/ 43833 w 179857"/>
              <a:gd name="connsiteY5" fmla="*/ 53459 h 203338"/>
              <a:gd name="connsiteX6" fmla="*/ 179618 w 179857"/>
              <a:gd name="connsiteY6" fmla="*/ 203099 h 203338"/>
              <a:gd name="connsiteX7" fmla="*/ 179857 w 179857"/>
              <a:gd name="connsiteY7" fmla="*/ 203338 h 20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857" h="203338">
                <a:moveTo>
                  <a:pt x="179857" y="203338"/>
                </a:moveTo>
                <a:lnTo>
                  <a:pt x="142313" y="187684"/>
                </a:lnTo>
                <a:lnTo>
                  <a:pt x="9686" y="122880"/>
                </a:lnTo>
                <a:lnTo>
                  <a:pt x="867" y="42416"/>
                </a:lnTo>
                <a:lnTo>
                  <a:pt x="0" y="0"/>
                </a:lnTo>
                <a:lnTo>
                  <a:pt x="43833" y="53459"/>
                </a:lnTo>
                <a:cubicBezTo>
                  <a:pt x="88454" y="105177"/>
                  <a:pt x="133772" y="155084"/>
                  <a:pt x="179618" y="203099"/>
                </a:cubicBezTo>
                <a:lnTo>
                  <a:pt x="179857" y="2033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30884A5-C8D2-4FD0-89DA-A934A17A9817}"/>
              </a:ext>
            </a:extLst>
          </p:cNvPr>
          <p:cNvSpPr/>
          <p:nvPr/>
        </p:nvSpPr>
        <p:spPr>
          <a:xfrm rot="15604671">
            <a:off x="3888169" y="3368730"/>
            <a:ext cx="138220" cy="159611"/>
          </a:xfrm>
          <a:custGeom>
            <a:avLst/>
            <a:gdLst>
              <a:gd name="connsiteX0" fmla="*/ 138220 w 138220"/>
              <a:gd name="connsiteY0" fmla="*/ 159611 h 159611"/>
              <a:gd name="connsiteX1" fmla="*/ 22630 w 138220"/>
              <a:gd name="connsiteY1" fmla="*/ 149338 h 159611"/>
              <a:gd name="connsiteX2" fmla="*/ 0 w 138220"/>
              <a:gd name="connsiteY2" fmla="*/ 145950 h 159611"/>
              <a:gd name="connsiteX3" fmla="*/ 1819 w 138220"/>
              <a:gd name="connsiteY3" fmla="*/ 121786 h 159611"/>
              <a:gd name="connsiteX4" fmla="*/ 21470 w 138220"/>
              <a:gd name="connsiteY4" fmla="*/ 13060 h 159611"/>
              <a:gd name="connsiteX5" fmla="*/ 25392 w 138220"/>
              <a:gd name="connsiteY5" fmla="*/ 0 h 159611"/>
              <a:gd name="connsiteX6" fmla="*/ 26238 w 138220"/>
              <a:gd name="connsiteY6" fmla="*/ 148 h 159611"/>
              <a:gd name="connsiteX7" fmla="*/ 79821 w 138220"/>
              <a:gd name="connsiteY7" fmla="*/ 80698 h 159611"/>
              <a:gd name="connsiteX8" fmla="*/ 138220 w 138220"/>
              <a:gd name="connsiteY8" fmla="*/ 159611 h 15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20" h="159611">
                <a:moveTo>
                  <a:pt x="138220" y="159611"/>
                </a:moveTo>
                <a:lnTo>
                  <a:pt x="22630" y="149338"/>
                </a:lnTo>
                <a:lnTo>
                  <a:pt x="0" y="145950"/>
                </a:lnTo>
                <a:lnTo>
                  <a:pt x="1819" y="121786"/>
                </a:lnTo>
                <a:cubicBezTo>
                  <a:pt x="6521" y="84608"/>
                  <a:pt x="13069" y="48316"/>
                  <a:pt x="21470" y="13060"/>
                </a:cubicBezTo>
                <a:lnTo>
                  <a:pt x="25392" y="0"/>
                </a:lnTo>
                <a:lnTo>
                  <a:pt x="26238" y="148"/>
                </a:lnTo>
                <a:lnTo>
                  <a:pt x="79821" y="80698"/>
                </a:lnTo>
                <a:lnTo>
                  <a:pt x="138220" y="159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73D92733-AE31-433C-90B7-7CDFB5FC337E}"/>
              </a:ext>
            </a:extLst>
          </p:cNvPr>
          <p:cNvSpPr/>
          <p:nvPr/>
        </p:nvSpPr>
        <p:spPr>
          <a:xfrm rot="15604671">
            <a:off x="4050694" y="3525363"/>
            <a:ext cx="224397" cy="302195"/>
          </a:xfrm>
          <a:custGeom>
            <a:avLst/>
            <a:gdLst>
              <a:gd name="connsiteX0" fmla="*/ 224397 w 224397"/>
              <a:gd name="connsiteY0" fmla="*/ 302195 h 302195"/>
              <a:gd name="connsiteX1" fmla="*/ 202041 w 224397"/>
              <a:gd name="connsiteY1" fmla="*/ 291271 h 302195"/>
              <a:gd name="connsiteX2" fmla="*/ 1565 w 224397"/>
              <a:gd name="connsiteY2" fmla="*/ 177720 h 302195"/>
              <a:gd name="connsiteX3" fmla="*/ 0 w 224397"/>
              <a:gd name="connsiteY3" fmla="*/ 101184 h 302195"/>
              <a:gd name="connsiteX4" fmla="*/ 7617 w 224397"/>
              <a:gd name="connsiteY4" fmla="*/ 0 h 302195"/>
              <a:gd name="connsiteX5" fmla="*/ 148780 w 224397"/>
              <a:gd name="connsiteY5" fmla="*/ 30087 h 302195"/>
              <a:gd name="connsiteX6" fmla="*/ 210054 w 224397"/>
              <a:gd name="connsiteY6" fmla="*/ 112884 h 302195"/>
              <a:gd name="connsiteX7" fmla="*/ 218060 w 224397"/>
              <a:gd name="connsiteY7" fmla="*/ 122648 h 302195"/>
              <a:gd name="connsiteX8" fmla="*/ 220920 w 224397"/>
              <a:gd name="connsiteY8" fmla="*/ 253310 h 302195"/>
              <a:gd name="connsiteX9" fmla="*/ 224397 w 224397"/>
              <a:gd name="connsiteY9" fmla="*/ 302195 h 3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397" h="302195">
                <a:moveTo>
                  <a:pt x="224397" y="302195"/>
                </a:moveTo>
                <a:lnTo>
                  <a:pt x="202041" y="291271"/>
                </a:lnTo>
                <a:lnTo>
                  <a:pt x="1565" y="177720"/>
                </a:lnTo>
                <a:lnTo>
                  <a:pt x="0" y="101184"/>
                </a:lnTo>
                <a:lnTo>
                  <a:pt x="7617" y="0"/>
                </a:lnTo>
                <a:lnTo>
                  <a:pt x="148780" y="30087"/>
                </a:lnTo>
                <a:lnTo>
                  <a:pt x="210054" y="112884"/>
                </a:lnTo>
                <a:lnTo>
                  <a:pt x="218060" y="122648"/>
                </a:lnTo>
                <a:lnTo>
                  <a:pt x="220920" y="253310"/>
                </a:lnTo>
                <a:lnTo>
                  <a:pt x="224397" y="3021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683A7626-6EA5-4D3C-9BC2-30E6CAAF4018}"/>
              </a:ext>
            </a:extLst>
          </p:cNvPr>
          <p:cNvSpPr/>
          <p:nvPr/>
        </p:nvSpPr>
        <p:spPr>
          <a:xfrm rot="15604671">
            <a:off x="4056394" y="3915872"/>
            <a:ext cx="36717" cy="128993"/>
          </a:xfrm>
          <a:custGeom>
            <a:avLst/>
            <a:gdLst>
              <a:gd name="connsiteX0" fmla="*/ 33656 w 36717"/>
              <a:gd name="connsiteY0" fmla="*/ 128993 h 128993"/>
              <a:gd name="connsiteX1" fmla="*/ 0 w 36717"/>
              <a:gd name="connsiteY1" fmla="*/ 107022 h 128993"/>
              <a:gd name="connsiteX2" fmla="*/ 7293 w 36717"/>
              <a:gd name="connsiteY2" fmla="*/ 38551 h 128993"/>
              <a:gd name="connsiteX3" fmla="*/ 16737 w 36717"/>
              <a:gd name="connsiteY3" fmla="*/ 0 h 128993"/>
              <a:gd name="connsiteX4" fmla="*/ 36717 w 36717"/>
              <a:gd name="connsiteY4" fmla="*/ 7068 h 128993"/>
              <a:gd name="connsiteX5" fmla="*/ 36542 w 36717"/>
              <a:gd name="connsiteY5" fmla="*/ 9643 h 128993"/>
              <a:gd name="connsiteX6" fmla="*/ 33656 w 36717"/>
              <a:gd name="connsiteY6" fmla="*/ 128993 h 12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7" h="128993">
                <a:moveTo>
                  <a:pt x="33656" y="128993"/>
                </a:moveTo>
                <a:lnTo>
                  <a:pt x="0" y="107022"/>
                </a:lnTo>
                <a:lnTo>
                  <a:pt x="7293" y="38551"/>
                </a:lnTo>
                <a:lnTo>
                  <a:pt x="16737" y="0"/>
                </a:lnTo>
                <a:lnTo>
                  <a:pt x="36717" y="7068"/>
                </a:lnTo>
                <a:lnTo>
                  <a:pt x="36542" y="9643"/>
                </a:lnTo>
                <a:lnTo>
                  <a:pt x="33656" y="128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99E165B1-8F1B-4834-9CAD-F7FB48DB241A}"/>
              </a:ext>
            </a:extLst>
          </p:cNvPr>
          <p:cNvSpPr/>
          <p:nvPr/>
        </p:nvSpPr>
        <p:spPr>
          <a:xfrm rot="15604671">
            <a:off x="3917295" y="4354376"/>
            <a:ext cx="14323" cy="11788"/>
          </a:xfrm>
          <a:custGeom>
            <a:avLst/>
            <a:gdLst>
              <a:gd name="connsiteX0" fmla="*/ 14323 w 14323"/>
              <a:gd name="connsiteY0" fmla="*/ 7581 h 11788"/>
              <a:gd name="connsiteX1" fmla="*/ 13587 w 14323"/>
              <a:gd name="connsiteY1" fmla="*/ 11788 h 11788"/>
              <a:gd name="connsiteX2" fmla="*/ 0 w 14323"/>
              <a:gd name="connsiteY2" fmla="*/ 0 h 11788"/>
              <a:gd name="connsiteX3" fmla="*/ 14323 w 14323"/>
              <a:gd name="connsiteY3" fmla="*/ 7581 h 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3" h="11788">
                <a:moveTo>
                  <a:pt x="14323" y="7581"/>
                </a:move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589FEB9C-0A6B-4FA3-905D-A34DE8EAFE52}"/>
              </a:ext>
            </a:extLst>
          </p:cNvPr>
          <p:cNvSpPr/>
          <p:nvPr/>
        </p:nvSpPr>
        <p:spPr>
          <a:xfrm rot="15604671">
            <a:off x="5040558" y="1562530"/>
            <a:ext cx="16908" cy="24869"/>
          </a:xfrm>
          <a:custGeom>
            <a:avLst/>
            <a:gdLst>
              <a:gd name="connsiteX0" fmla="*/ 16908 w 16908"/>
              <a:gd name="connsiteY0" fmla="*/ 0 h 24869"/>
              <a:gd name="connsiteX1" fmla="*/ 0 w 16908"/>
              <a:gd name="connsiteY1" fmla="*/ 24869 h 24869"/>
              <a:gd name="connsiteX2" fmla="*/ 3750 w 16908"/>
              <a:gd name="connsiteY2" fmla="*/ 3434 h 24869"/>
              <a:gd name="connsiteX3" fmla="*/ 16908 w 16908"/>
              <a:gd name="connsiteY3" fmla="*/ 0 h 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8" h="24869">
                <a:moveTo>
                  <a:pt x="16908" y="0"/>
                </a:moveTo>
                <a:lnTo>
                  <a:pt x="0" y="24869"/>
                </a:lnTo>
                <a:lnTo>
                  <a:pt x="3750" y="3434"/>
                </a:lnTo>
                <a:lnTo>
                  <a:pt x="1690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081A827F-F106-4CD8-B3FC-4B0B4C0EDDA1}"/>
              </a:ext>
            </a:extLst>
          </p:cNvPr>
          <p:cNvSpPr/>
          <p:nvPr/>
        </p:nvSpPr>
        <p:spPr>
          <a:xfrm rot="15604671">
            <a:off x="4211809" y="1613037"/>
            <a:ext cx="332018" cy="224580"/>
          </a:xfrm>
          <a:custGeom>
            <a:avLst/>
            <a:gdLst>
              <a:gd name="connsiteX0" fmla="*/ 332018 w 332018"/>
              <a:gd name="connsiteY0" fmla="*/ 0 h 224580"/>
              <a:gd name="connsiteX1" fmla="*/ 326389 w 332018"/>
              <a:gd name="connsiteY1" fmla="*/ 32182 h 224580"/>
              <a:gd name="connsiteX2" fmla="*/ 316411 w 332018"/>
              <a:gd name="connsiteY2" fmla="*/ 62073 h 224580"/>
              <a:gd name="connsiteX3" fmla="*/ 253710 w 332018"/>
              <a:gd name="connsiteY3" fmla="*/ 224580 h 224580"/>
              <a:gd name="connsiteX4" fmla="*/ 177106 w 332018"/>
              <a:gd name="connsiteY4" fmla="*/ 221820 h 224580"/>
              <a:gd name="connsiteX5" fmla="*/ 9819 w 332018"/>
              <a:gd name="connsiteY5" fmla="*/ 205202 h 224580"/>
              <a:gd name="connsiteX6" fmla="*/ 9407 w 332018"/>
              <a:gd name="connsiteY6" fmla="*/ 179059 h 224580"/>
              <a:gd name="connsiteX7" fmla="*/ 0 w 332018"/>
              <a:gd name="connsiteY7" fmla="*/ 111587 h 224580"/>
              <a:gd name="connsiteX8" fmla="*/ 53583 w 332018"/>
              <a:gd name="connsiteY8" fmla="*/ 84262 h 224580"/>
              <a:gd name="connsiteX9" fmla="*/ 268332 w 332018"/>
              <a:gd name="connsiteY9" fmla="*/ 11556 h 224580"/>
              <a:gd name="connsiteX10" fmla="*/ 332018 w 332018"/>
              <a:gd name="connsiteY10" fmla="*/ 0 h 22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018" h="224580">
                <a:moveTo>
                  <a:pt x="332018" y="0"/>
                </a:moveTo>
                <a:lnTo>
                  <a:pt x="326389" y="32182"/>
                </a:lnTo>
                <a:lnTo>
                  <a:pt x="316411" y="62073"/>
                </a:lnTo>
                <a:lnTo>
                  <a:pt x="253710" y="224580"/>
                </a:lnTo>
                <a:lnTo>
                  <a:pt x="177106" y="221820"/>
                </a:lnTo>
                <a:lnTo>
                  <a:pt x="9819" y="205202"/>
                </a:lnTo>
                <a:lnTo>
                  <a:pt x="9407" y="179059"/>
                </a:lnTo>
                <a:lnTo>
                  <a:pt x="0" y="111587"/>
                </a:lnTo>
                <a:lnTo>
                  <a:pt x="53583" y="84262"/>
                </a:lnTo>
                <a:cubicBezTo>
                  <a:pt x="122275" y="53291"/>
                  <a:pt x="194161" y="28842"/>
                  <a:pt x="268332" y="11556"/>
                </a:cubicBezTo>
                <a:lnTo>
                  <a:pt x="33201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3E49A670-4C0F-4730-B9B5-5DE102132799}"/>
              </a:ext>
            </a:extLst>
          </p:cNvPr>
          <p:cNvSpPr/>
          <p:nvPr/>
        </p:nvSpPr>
        <p:spPr>
          <a:xfrm rot="15604671">
            <a:off x="4810052" y="1650387"/>
            <a:ext cx="98667" cy="60831"/>
          </a:xfrm>
          <a:custGeom>
            <a:avLst/>
            <a:gdLst>
              <a:gd name="connsiteX0" fmla="*/ 98667 w 98667"/>
              <a:gd name="connsiteY0" fmla="*/ 50209 h 60831"/>
              <a:gd name="connsiteX1" fmla="*/ 46093 w 98667"/>
              <a:gd name="connsiteY1" fmla="*/ 59798 h 60831"/>
              <a:gd name="connsiteX2" fmla="*/ 0 w 98667"/>
              <a:gd name="connsiteY2" fmla="*/ 60831 h 60831"/>
              <a:gd name="connsiteX3" fmla="*/ 30959 w 98667"/>
              <a:gd name="connsiteY3" fmla="*/ 0 h 60831"/>
              <a:gd name="connsiteX4" fmla="*/ 98667 w 98667"/>
              <a:gd name="connsiteY4" fmla="*/ 50209 h 6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67" h="60831">
                <a:moveTo>
                  <a:pt x="98667" y="50209"/>
                </a:moveTo>
                <a:lnTo>
                  <a:pt x="46093" y="59798"/>
                </a:lnTo>
                <a:lnTo>
                  <a:pt x="0" y="60831"/>
                </a:lnTo>
                <a:lnTo>
                  <a:pt x="30959" y="0"/>
                </a:lnTo>
                <a:lnTo>
                  <a:pt x="98667" y="502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ED9B4D0D-1FE2-40EF-BF73-5255A5B497D8}"/>
              </a:ext>
            </a:extLst>
          </p:cNvPr>
          <p:cNvSpPr/>
          <p:nvPr/>
        </p:nvSpPr>
        <p:spPr>
          <a:xfrm rot="15604671">
            <a:off x="4806250" y="1708789"/>
            <a:ext cx="34448" cy="23632"/>
          </a:xfrm>
          <a:custGeom>
            <a:avLst/>
            <a:gdLst>
              <a:gd name="connsiteX0" fmla="*/ 34448 w 34448"/>
              <a:gd name="connsiteY0" fmla="*/ 18300 h 23632"/>
              <a:gd name="connsiteX1" fmla="*/ 33534 w 34448"/>
              <a:gd name="connsiteY1" fmla="*/ 20361 h 23632"/>
              <a:gd name="connsiteX2" fmla="*/ 31869 w 34448"/>
              <a:gd name="connsiteY2" fmla="*/ 23632 h 23632"/>
              <a:gd name="connsiteX3" fmla="*/ 0 w 34448"/>
              <a:gd name="connsiteY3" fmla="*/ 0 h 23632"/>
              <a:gd name="connsiteX4" fmla="*/ 34448 w 34448"/>
              <a:gd name="connsiteY4" fmla="*/ 18300 h 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8" h="23632">
                <a:moveTo>
                  <a:pt x="34448" y="18300"/>
                </a:moveTo>
                <a:lnTo>
                  <a:pt x="33534" y="20361"/>
                </a:lnTo>
                <a:lnTo>
                  <a:pt x="31869" y="23632"/>
                </a:lnTo>
                <a:lnTo>
                  <a:pt x="0" y="0"/>
                </a:lnTo>
                <a:lnTo>
                  <a:pt x="34448" y="183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1108A7E4-D14A-4ABF-89F2-A716744E8297}"/>
              </a:ext>
            </a:extLst>
          </p:cNvPr>
          <p:cNvSpPr/>
          <p:nvPr/>
        </p:nvSpPr>
        <p:spPr>
          <a:xfrm rot="15604671">
            <a:off x="4891296" y="1731953"/>
            <a:ext cx="21885" cy="5090"/>
          </a:xfrm>
          <a:custGeom>
            <a:avLst/>
            <a:gdLst>
              <a:gd name="connsiteX0" fmla="*/ 21885 w 21885"/>
              <a:gd name="connsiteY0" fmla="*/ 0 h 5090"/>
              <a:gd name="connsiteX1" fmla="*/ 19295 w 21885"/>
              <a:gd name="connsiteY1" fmla="*/ 5090 h 5090"/>
              <a:gd name="connsiteX2" fmla="*/ 1134 w 21885"/>
              <a:gd name="connsiteY2" fmla="*/ 875 h 5090"/>
              <a:gd name="connsiteX3" fmla="*/ 0 w 21885"/>
              <a:gd name="connsiteY3" fmla="*/ 490 h 5090"/>
              <a:gd name="connsiteX4" fmla="*/ 21885 w 21885"/>
              <a:gd name="connsiteY4" fmla="*/ 0 h 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5" h="5090">
                <a:moveTo>
                  <a:pt x="21885" y="0"/>
                </a:moveTo>
                <a:lnTo>
                  <a:pt x="19295" y="5090"/>
                </a:lnTo>
                <a:lnTo>
                  <a:pt x="1134" y="875"/>
                </a:lnTo>
                <a:lnTo>
                  <a:pt x="0" y="490"/>
                </a:lnTo>
                <a:lnTo>
                  <a:pt x="21885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D1258EFB-67BC-4E95-A494-712A7D69D5CD}"/>
              </a:ext>
            </a:extLst>
          </p:cNvPr>
          <p:cNvSpPr/>
          <p:nvPr/>
        </p:nvSpPr>
        <p:spPr>
          <a:xfrm rot="15604671">
            <a:off x="4747296" y="1752699"/>
            <a:ext cx="83088" cy="67248"/>
          </a:xfrm>
          <a:custGeom>
            <a:avLst/>
            <a:gdLst>
              <a:gd name="connsiteX0" fmla="*/ 83088 w 83088"/>
              <a:gd name="connsiteY0" fmla="*/ 67248 h 67248"/>
              <a:gd name="connsiteX1" fmla="*/ 0 w 83088"/>
              <a:gd name="connsiteY1" fmla="*/ 23109 h 67248"/>
              <a:gd name="connsiteX2" fmla="*/ 959 w 83088"/>
              <a:gd name="connsiteY2" fmla="*/ 19125 h 67248"/>
              <a:gd name="connsiteX3" fmla="*/ 3071 w 83088"/>
              <a:gd name="connsiteY3" fmla="*/ 0 h 67248"/>
              <a:gd name="connsiteX4" fmla="*/ 74305 w 83088"/>
              <a:gd name="connsiteY4" fmla="*/ 60736 h 67248"/>
              <a:gd name="connsiteX5" fmla="*/ 83088 w 83088"/>
              <a:gd name="connsiteY5" fmla="*/ 67248 h 6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88" h="67248">
                <a:moveTo>
                  <a:pt x="83088" y="67248"/>
                </a:moveTo>
                <a:lnTo>
                  <a:pt x="0" y="23109"/>
                </a:lnTo>
                <a:lnTo>
                  <a:pt x="959" y="19125"/>
                </a:lnTo>
                <a:lnTo>
                  <a:pt x="3071" y="0"/>
                </a:lnTo>
                <a:lnTo>
                  <a:pt x="74305" y="60736"/>
                </a:lnTo>
                <a:lnTo>
                  <a:pt x="83088" y="6724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1775157A-4E01-41BD-B84B-49CBB9498C55}"/>
              </a:ext>
            </a:extLst>
          </p:cNvPr>
          <p:cNvSpPr/>
          <p:nvPr/>
        </p:nvSpPr>
        <p:spPr>
          <a:xfrm rot="15604671">
            <a:off x="4850063" y="1778345"/>
            <a:ext cx="92206" cy="30253"/>
          </a:xfrm>
          <a:custGeom>
            <a:avLst/>
            <a:gdLst>
              <a:gd name="connsiteX0" fmla="*/ 92206 w 92206"/>
              <a:gd name="connsiteY0" fmla="*/ 29214 h 30253"/>
              <a:gd name="connsiteX1" fmla="*/ 45873 w 92206"/>
              <a:gd name="connsiteY1" fmla="*/ 30253 h 30253"/>
              <a:gd name="connsiteX2" fmla="*/ 0 w 92206"/>
              <a:gd name="connsiteY2" fmla="*/ 25054 h 30253"/>
              <a:gd name="connsiteX3" fmla="*/ 6035 w 92206"/>
              <a:gd name="connsiteY3" fmla="*/ 0 h 30253"/>
              <a:gd name="connsiteX4" fmla="*/ 92206 w 92206"/>
              <a:gd name="connsiteY4" fmla="*/ 29214 h 3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6" h="30253">
                <a:moveTo>
                  <a:pt x="92206" y="29214"/>
                </a:moveTo>
                <a:lnTo>
                  <a:pt x="45873" y="30253"/>
                </a:lnTo>
                <a:lnTo>
                  <a:pt x="0" y="25054"/>
                </a:lnTo>
                <a:lnTo>
                  <a:pt x="6035" y="0"/>
                </a:lnTo>
                <a:lnTo>
                  <a:pt x="92206" y="292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53AF6ED3-A39B-4B5E-B75C-821C87781E8A}"/>
              </a:ext>
            </a:extLst>
          </p:cNvPr>
          <p:cNvSpPr/>
          <p:nvPr/>
        </p:nvSpPr>
        <p:spPr>
          <a:xfrm rot="15604671">
            <a:off x="5168741" y="1752595"/>
            <a:ext cx="215314" cy="260576"/>
          </a:xfrm>
          <a:custGeom>
            <a:avLst/>
            <a:gdLst>
              <a:gd name="connsiteX0" fmla="*/ 215314 w 215314"/>
              <a:gd name="connsiteY0" fmla="*/ 0 h 260576"/>
              <a:gd name="connsiteX1" fmla="*/ 129847 w 215314"/>
              <a:gd name="connsiteY1" fmla="*/ 145876 h 260576"/>
              <a:gd name="connsiteX2" fmla="*/ 51867 w 215314"/>
              <a:gd name="connsiteY2" fmla="*/ 260576 h 260576"/>
              <a:gd name="connsiteX3" fmla="*/ 38191 w 215314"/>
              <a:gd name="connsiteY3" fmla="*/ 248025 h 260576"/>
              <a:gd name="connsiteX4" fmla="*/ 0 w 215314"/>
              <a:gd name="connsiteY4" fmla="*/ 207497 h 260576"/>
              <a:gd name="connsiteX5" fmla="*/ 81503 w 215314"/>
              <a:gd name="connsiteY5" fmla="*/ 89175 h 260576"/>
              <a:gd name="connsiteX6" fmla="*/ 122954 w 215314"/>
              <a:gd name="connsiteY6" fmla="*/ 10495 h 260576"/>
              <a:gd name="connsiteX7" fmla="*/ 194685 w 215314"/>
              <a:gd name="connsiteY7" fmla="*/ 3633 h 260576"/>
              <a:gd name="connsiteX8" fmla="*/ 215314 w 215314"/>
              <a:gd name="connsiteY8" fmla="*/ 0 h 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314" h="260576">
                <a:moveTo>
                  <a:pt x="215314" y="0"/>
                </a:moveTo>
                <a:lnTo>
                  <a:pt x="129847" y="145876"/>
                </a:lnTo>
                <a:lnTo>
                  <a:pt x="51867" y="260576"/>
                </a:lnTo>
                <a:lnTo>
                  <a:pt x="38191" y="248025"/>
                </a:lnTo>
                <a:lnTo>
                  <a:pt x="0" y="207497"/>
                </a:lnTo>
                <a:lnTo>
                  <a:pt x="81503" y="89175"/>
                </a:lnTo>
                <a:lnTo>
                  <a:pt x="122954" y="10495"/>
                </a:lnTo>
                <a:lnTo>
                  <a:pt x="194685" y="3633"/>
                </a:lnTo>
                <a:lnTo>
                  <a:pt x="21531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A64D965-648D-4325-B52C-F05809E91E5E}"/>
              </a:ext>
            </a:extLst>
          </p:cNvPr>
          <p:cNvSpPr/>
          <p:nvPr/>
        </p:nvSpPr>
        <p:spPr>
          <a:xfrm rot="15604671">
            <a:off x="5405543" y="1823290"/>
            <a:ext cx="154368" cy="141981"/>
          </a:xfrm>
          <a:custGeom>
            <a:avLst/>
            <a:gdLst>
              <a:gd name="connsiteX0" fmla="*/ 154368 w 154368"/>
              <a:gd name="connsiteY0" fmla="*/ 79084 h 141981"/>
              <a:gd name="connsiteX1" fmla="*/ 141138 w 154368"/>
              <a:gd name="connsiteY1" fmla="*/ 92811 h 141981"/>
              <a:gd name="connsiteX2" fmla="*/ 81843 w 154368"/>
              <a:gd name="connsiteY2" fmla="*/ 141981 h 141981"/>
              <a:gd name="connsiteX3" fmla="*/ 1137 w 154368"/>
              <a:gd name="connsiteY3" fmla="*/ 96016 h 141981"/>
              <a:gd name="connsiteX4" fmla="*/ 0 w 154368"/>
              <a:gd name="connsiteY4" fmla="*/ 95250 h 141981"/>
              <a:gd name="connsiteX5" fmla="*/ 22723 w 154368"/>
              <a:gd name="connsiteY5" fmla="*/ 66852 h 141981"/>
              <a:gd name="connsiteX6" fmla="*/ 68174 w 154368"/>
              <a:gd name="connsiteY6" fmla="*/ 0 h 141981"/>
              <a:gd name="connsiteX7" fmla="*/ 154171 w 154368"/>
              <a:gd name="connsiteY7" fmla="*/ 78930 h 141981"/>
              <a:gd name="connsiteX8" fmla="*/ 154368 w 154368"/>
              <a:gd name="connsiteY8" fmla="*/ 79084 h 14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68" h="141981">
                <a:moveTo>
                  <a:pt x="154368" y="79084"/>
                </a:moveTo>
                <a:lnTo>
                  <a:pt x="141138" y="92811"/>
                </a:lnTo>
                <a:lnTo>
                  <a:pt x="81843" y="141981"/>
                </a:lnTo>
                <a:lnTo>
                  <a:pt x="1137" y="96016"/>
                </a:lnTo>
                <a:lnTo>
                  <a:pt x="0" y="95250"/>
                </a:lnTo>
                <a:lnTo>
                  <a:pt x="22723" y="66852"/>
                </a:lnTo>
                <a:lnTo>
                  <a:pt x="68174" y="0"/>
                </a:lnTo>
                <a:lnTo>
                  <a:pt x="154171" y="78930"/>
                </a:lnTo>
                <a:lnTo>
                  <a:pt x="154368" y="7908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31C8D2F6-B0EE-44E8-81FF-0CF29EBADF54}"/>
              </a:ext>
            </a:extLst>
          </p:cNvPr>
          <p:cNvSpPr/>
          <p:nvPr/>
        </p:nvSpPr>
        <p:spPr>
          <a:xfrm rot="15604671">
            <a:off x="4588759" y="1881932"/>
            <a:ext cx="378673" cy="281316"/>
          </a:xfrm>
          <a:custGeom>
            <a:avLst/>
            <a:gdLst>
              <a:gd name="connsiteX0" fmla="*/ 378673 w 378673"/>
              <a:gd name="connsiteY0" fmla="*/ 181438 h 281316"/>
              <a:gd name="connsiteX1" fmla="*/ 354615 w 378673"/>
              <a:gd name="connsiteY1" fmla="*/ 281316 h 281316"/>
              <a:gd name="connsiteX2" fmla="*/ 309477 w 378673"/>
              <a:gd name="connsiteY2" fmla="*/ 266013 h 281316"/>
              <a:gd name="connsiteX3" fmla="*/ 33621 w 378673"/>
              <a:gd name="connsiteY3" fmla="*/ 132220 h 281316"/>
              <a:gd name="connsiteX4" fmla="*/ 0 w 378673"/>
              <a:gd name="connsiteY4" fmla="*/ 111315 h 281316"/>
              <a:gd name="connsiteX5" fmla="*/ 72150 w 378673"/>
              <a:gd name="connsiteY5" fmla="*/ 28493 h 281316"/>
              <a:gd name="connsiteX6" fmla="*/ 102235 w 378673"/>
              <a:gd name="connsiteY6" fmla="*/ 0 h 281316"/>
              <a:gd name="connsiteX7" fmla="*/ 223112 w 378673"/>
              <a:gd name="connsiteY7" fmla="*/ 85999 h 281316"/>
              <a:gd name="connsiteX8" fmla="*/ 364479 w 378673"/>
              <a:gd name="connsiteY8" fmla="*/ 173898 h 281316"/>
              <a:gd name="connsiteX9" fmla="*/ 378673 w 378673"/>
              <a:gd name="connsiteY9" fmla="*/ 181438 h 2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673" h="281316">
                <a:moveTo>
                  <a:pt x="378673" y="181438"/>
                </a:moveTo>
                <a:lnTo>
                  <a:pt x="354615" y="281316"/>
                </a:lnTo>
                <a:lnTo>
                  <a:pt x="309477" y="266013"/>
                </a:lnTo>
                <a:cubicBezTo>
                  <a:pt x="219736" y="231081"/>
                  <a:pt x="127330" y="186263"/>
                  <a:pt x="33621" y="132220"/>
                </a:cubicBezTo>
                <a:lnTo>
                  <a:pt x="0" y="111315"/>
                </a:lnTo>
                <a:lnTo>
                  <a:pt x="72150" y="28493"/>
                </a:lnTo>
                <a:lnTo>
                  <a:pt x="102235" y="0"/>
                </a:lnTo>
                <a:lnTo>
                  <a:pt x="223112" y="85999"/>
                </a:lnTo>
                <a:cubicBezTo>
                  <a:pt x="270446" y="117549"/>
                  <a:pt x="317626" y="146877"/>
                  <a:pt x="364479" y="173898"/>
                </a:cubicBezTo>
                <a:lnTo>
                  <a:pt x="378673" y="181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0DAE3F63-616B-46DD-BC1F-1EBBA5DD4764}"/>
              </a:ext>
            </a:extLst>
          </p:cNvPr>
          <p:cNvSpPr/>
          <p:nvPr/>
        </p:nvSpPr>
        <p:spPr>
          <a:xfrm rot="15604671">
            <a:off x="4521507" y="1813666"/>
            <a:ext cx="236624" cy="284841"/>
          </a:xfrm>
          <a:custGeom>
            <a:avLst/>
            <a:gdLst>
              <a:gd name="connsiteX0" fmla="*/ 221384 w 236624"/>
              <a:gd name="connsiteY0" fmla="*/ 284841 h 284841"/>
              <a:gd name="connsiteX1" fmla="*/ 165945 w 236624"/>
              <a:gd name="connsiteY1" fmla="*/ 237572 h 284841"/>
              <a:gd name="connsiteX2" fmla="*/ 40344 w 236624"/>
              <a:gd name="connsiteY2" fmla="*/ 116237 h 284841"/>
              <a:gd name="connsiteX3" fmla="*/ 0 w 236624"/>
              <a:gd name="connsiteY3" fmla="*/ 72489 h 284841"/>
              <a:gd name="connsiteX4" fmla="*/ 82753 w 236624"/>
              <a:gd name="connsiteY4" fmla="*/ 7904 h 284841"/>
              <a:gd name="connsiteX5" fmla="*/ 95158 w 236624"/>
              <a:gd name="connsiteY5" fmla="*/ 0 h 284841"/>
              <a:gd name="connsiteX6" fmla="*/ 146275 w 236624"/>
              <a:gd name="connsiteY6" fmla="*/ 8242 h 284841"/>
              <a:gd name="connsiteX7" fmla="*/ 234574 w 236624"/>
              <a:gd name="connsiteY7" fmla="*/ 17013 h 284841"/>
              <a:gd name="connsiteX8" fmla="*/ 236624 w 236624"/>
              <a:gd name="connsiteY8" fmla="*/ 146838 h 284841"/>
              <a:gd name="connsiteX9" fmla="*/ 221384 w 236624"/>
              <a:gd name="connsiteY9" fmla="*/ 284841 h 2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624" h="284841">
                <a:moveTo>
                  <a:pt x="221384" y="284841"/>
                </a:moveTo>
                <a:lnTo>
                  <a:pt x="165945" y="237572"/>
                </a:lnTo>
                <a:cubicBezTo>
                  <a:pt x="123847" y="199312"/>
                  <a:pt x="81928" y="158832"/>
                  <a:pt x="40344" y="116237"/>
                </a:cubicBezTo>
                <a:lnTo>
                  <a:pt x="0" y="72489"/>
                </a:lnTo>
                <a:lnTo>
                  <a:pt x="82753" y="7904"/>
                </a:lnTo>
                <a:lnTo>
                  <a:pt x="95158" y="0"/>
                </a:lnTo>
                <a:lnTo>
                  <a:pt x="146275" y="8242"/>
                </a:lnTo>
                <a:lnTo>
                  <a:pt x="234574" y="17013"/>
                </a:lnTo>
                <a:lnTo>
                  <a:pt x="236624" y="146838"/>
                </a:lnTo>
                <a:lnTo>
                  <a:pt x="221384" y="28484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FC74684-9D95-4F16-B2EA-E0E96F799831}"/>
              </a:ext>
            </a:extLst>
          </p:cNvPr>
          <p:cNvSpPr/>
          <p:nvPr/>
        </p:nvSpPr>
        <p:spPr>
          <a:xfrm rot="15604671">
            <a:off x="4787820" y="1872956"/>
            <a:ext cx="454187" cy="354177"/>
          </a:xfrm>
          <a:custGeom>
            <a:avLst/>
            <a:gdLst>
              <a:gd name="connsiteX0" fmla="*/ 454187 w 454187"/>
              <a:gd name="connsiteY0" fmla="*/ 114256 h 354177"/>
              <a:gd name="connsiteX1" fmla="*/ 448221 w 454187"/>
              <a:gd name="connsiteY1" fmla="*/ 139028 h 354177"/>
              <a:gd name="connsiteX2" fmla="*/ 392959 w 454187"/>
              <a:gd name="connsiteY2" fmla="*/ 284899 h 354177"/>
              <a:gd name="connsiteX3" fmla="*/ 361995 w 454187"/>
              <a:gd name="connsiteY3" fmla="*/ 343674 h 354177"/>
              <a:gd name="connsiteX4" fmla="*/ 285095 w 454187"/>
              <a:gd name="connsiteY4" fmla="*/ 351031 h 354177"/>
              <a:gd name="connsiteX5" fmla="*/ 132180 w 454187"/>
              <a:gd name="connsiteY5" fmla="*/ 353754 h 354177"/>
              <a:gd name="connsiteX6" fmla="*/ 78131 w 454187"/>
              <a:gd name="connsiteY6" fmla="*/ 350565 h 354177"/>
              <a:gd name="connsiteX7" fmla="*/ 6409 w 454187"/>
              <a:gd name="connsiteY7" fmla="*/ 249124 h 354177"/>
              <a:gd name="connsiteX8" fmla="*/ 0 w 454187"/>
              <a:gd name="connsiteY8" fmla="*/ 238588 h 354177"/>
              <a:gd name="connsiteX9" fmla="*/ 6624 w 454187"/>
              <a:gd name="connsiteY9" fmla="*/ 118109 h 354177"/>
              <a:gd name="connsiteX10" fmla="*/ 13566 w 454187"/>
              <a:gd name="connsiteY10" fmla="*/ 55386 h 354177"/>
              <a:gd name="connsiteX11" fmla="*/ 36870 w 454187"/>
              <a:gd name="connsiteY11" fmla="*/ 14894 h 354177"/>
              <a:gd name="connsiteX12" fmla="*/ 47502 w 454187"/>
              <a:gd name="connsiteY12" fmla="*/ 0 h 354177"/>
              <a:gd name="connsiteX13" fmla="*/ 118818 w 454187"/>
              <a:gd name="connsiteY13" fmla="*/ 31220 h 354177"/>
              <a:gd name="connsiteX14" fmla="*/ 378682 w 454187"/>
              <a:gd name="connsiteY14" fmla="*/ 105698 h 354177"/>
              <a:gd name="connsiteX15" fmla="*/ 454187 w 454187"/>
              <a:gd name="connsiteY15" fmla="*/ 114256 h 35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187" h="354177">
                <a:moveTo>
                  <a:pt x="454187" y="114256"/>
                </a:moveTo>
                <a:lnTo>
                  <a:pt x="448221" y="139028"/>
                </a:lnTo>
                <a:cubicBezTo>
                  <a:pt x="432780" y="188988"/>
                  <a:pt x="414299" y="237645"/>
                  <a:pt x="392959" y="284899"/>
                </a:cubicBezTo>
                <a:lnTo>
                  <a:pt x="361995" y="343674"/>
                </a:lnTo>
                <a:lnTo>
                  <a:pt x="285095" y="351031"/>
                </a:lnTo>
                <a:cubicBezTo>
                  <a:pt x="234789" y="353879"/>
                  <a:pt x="183769" y="354812"/>
                  <a:pt x="132180" y="353754"/>
                </a:cubicBezTo>
                <a:lnTo>
                  <a:pt x="78131" y="350565"/>
                </a:lnTo>
                <a:lnTo>
                  <a:pt x="6409" y="249124"/>
                </a:lnTo>
                <a:lnTo>
                  <a:pt x="0" y="238588"/>
                </a:lnTo>
                <a:lnTo>
                  <a:pt x="6624" y="118109"/>
                </a:lnTo>
                <a:lnTo>
                  <a:pt x="13566" y="55386"/>
                </a:lnTo>
                <a:lnTo>
                  <a:pt x="36870" y="14894"/>
                </a:lnTo>
                <a:lnTo>
                  <a:pt x="47502" y="0"/>
                </a:lnTo>
                <a:lnTo>
                  <a:pt x="118818" y="31220"/>
                </a:lnTo>
                <a:cubicBezTo>
                  <a:pt x="208560" y="66153"/>
                  <a:pt x="295636" y="91199"/>
                  <a:pt x="378682" y="105698"/>
                </a:cubicBezTo>
                <a:lnTo>
                  <a:pt x="454187" y="1142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5552799-50BA-4EAA-85F9-60E419288033}"/>
              </a:ext>
            </a:extLst>
          </p:cNvPr>
          <p:cNvSpPr/>
          <p:nvPr/>
        </p:nvSpPr>
        <p:spPr>
          <a:xfrm rot="15604671">
            <a:off x="4003372" y="1804049"/>
            <a:ext cx="392452" cy="640379"/>
          </a:xfrm>
          <a:custGeom>
            <a:avLst/>
            <a:gdLst>
              <a:gd name="connsiteX0" fmla="*/ 392452 w 392452"/>
              <a:gd name="connsiteY0" fmla="*/ 563777 h 640379"/>
              <a:gd name="connsiteX1" fmla="*/ 345507 w 392452"/>
              <a:gd name="connsiteY1" fmla="*/ 587717 h 640379"/>
              <a:gd name="connsiteX2" fmla="*/ 262855 w 392452"/>
              <a:gd name="connsiteY2" fmla="*/ 640379 h 640379"/>
              <a:gd name="connsiteX3" fmla="*/ 73982 w 392452"/>
              <a:gd name="connsiteY3" fmla="*/ 609926 h 640379"/>
              <a:gd name="connsiteX4" fmla="*/ 0 w 392452"/>
              <a:gd name="connsiteY4" fmla="*/ 520358 h 640379"/>
              <a:gd name="connsiteX5" fmla="*/ 5286 w 392452"/>
              <a:gd name="connsiteY5" fmla="*/ 497132 h 640379"/>
              <a:gd name="connsiteX6" fmla="*/ 184119 w 392452"/>
              <a:gd name="connsiteY6" fmla="*/ 920 h 640379"/>
              <a:gd name="connsiteX7" fmla="*/ 184605 w 392452"/>
              <a:gd name="connsiteY7" fmla="*/ 0 h 640379"/>
              <a:gd name="connsiteX8" fmla="*/ 185857 w 392452"/>
              <a:gd name="connsiteY8" fmla="*/ 219 h 640379"/>
              <a:gd name="connsiteX9" fmla="*/ 210342 w 392452"/>
              <a:gd name="connsiteY9" fmla="*/ 37613 h 640379"/>
              <a:gd name="connsiteX10" fmla="*/ 380405 w 392452"/>
              <a:gd name="connsiteY10" fmla="*/ 477373 h 640379"/>
              <a:gd name="connsiteX11" fmla="*/ 392452 w 392452"/>
              <a:gd name="connsiteY11" fmla="*/ 563777 h 6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452" h="640379">
                <a:moveTo>
                  <a:pt x="392452" y="563777"/>
                </a:moveTo>
                <a:lnTo>
                  <a:pt x="345507" y="587717"/>
                </a:lnTo>
                <a:lnTo>
                  <a:pt x="262855" y="640379"/>
                </a:lnTo>
                <a:lnTo>
                  <a:pt x="73982" y="609926"/>
                </a:lnTo>
                <a:lnTo>
                  <a:pt x="0" y="520358"/>
                </a:lnTo>
                <a:lnTo>
                  <a:pt x="5286" y="497132"/>
                </a:lnTo>
                <a:cubicBezTo>
                  <a:pt x="52121" y="316260"/>
                  <a:pt x="112604" y="149349"/>
                  <a:pt x="184119" y="920"/>
                </a:cubicBezTo>
                <a:lnTo>
                  <a:pt x="184605" y="0"/>
                </a:lnTo>
                <a:lnTo>
                  <a:pt x="185857" y="219"/>
                </a:lnTo>
                <a:lnTo>
                  <a:pt x="210342" y="37613"/>
                </a:lnTo>
                <a:cubicBezTo>
                  <a:pt x="291808" y="176870"/>
                  <a:pt x="349732" y="324854"/>
                  <a:pt x="380405" y="477373"/>
                </a:cubicBezTo>
                <a:lnTo>
                  <a:pt x="392452" y="5637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9A36A15-4B7D-4628-9B5B-95C9CE6E5A5E}"/>
              </a:ext>
            </a:extLst>
          </p:cNvPr>
          <p:cNvSpPr/>
          <p:nvPr/>
        </p:nvSpPr>
        <p:spPr>
          <a:xfrm rot="15604671">
            <a:off x="5589532" y="1975654"/>
            <a:ext cx="94505" cy="41743"/>
          </a:xfrm>
          <a:custGeom>
            <a:avLst/>
            <a:gdLst>
              <a:gd name="connsiteX0" fmla="*/ 94505 w 94505"/>
              <a:gd name="connsiteY0" fmla="*/ 25438 h 41743"/>
              <a:gd name="connsiteX1" fmla="*/ 68232 w 94505"/>
              <a:gd name="connsiteY1" fmla="*/ 41743 h 41743"/>
              <a:gd name="connsiteX2" fmla="*/ 42321 w 94505"/>
              <a:gd name="connsiteY2" fmla="*/ 39975 h 41743"/>
              <a:gd name="connsiteX3" fmla="*/ 0 w 94505"/>
              <a:gd name="connsiteY3" fmla="*/ 32633 h 41743"/>
              <a:gd name="connsiteX4" fmla="*/ 26111 w 94505"/>
              <a:gd name="connsiteY4" fmla="*/ 0 h 41743"/>
              <a:gd name="connsiteX5" fmla="*/ 94505 w 94505"/>
              <a:gd name="connsiteY5" fmla="*/ 25438 h 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5" h="41743">
                <a:moveTo>
                  <a:pt x="94505" y="25438"/>
                </a:moveTo>
                <a:lnTo>
                  <a:pt x="68232" y="41743"/>
                </a:lnTo>
                <a:lnTo>
                  <a:pt x="42321" y="39975"/>
                </a:lnTo>
                <a:lnTo>
                  <a:pt x="0" y="32633"/>
                </a:lnTo>
                <a:lnTo>
                  <a:pt x="26111" y="0"/>
                </a:lnTo>
                <a:lnTo>
                  <a:pt x="94505" y="25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626C464C-3ED5-467A-B487-22383B2227DE}"/>
              </a:ext>
            </a:extLst>
          </p:cNvPr>
          <p:cNvSpPr/>
          <p:nvPr/>
        </p:nvSpPr>
        <p:spPr>
          <a:xfrm rot="15604671">
            <a:off x="5471801" y="1976280"/>
            <a:ext cx="166127" cy="136127"/>
          </a:xfrm>
          <a:custGeom>
            <a:avLst/>
            <a:gdLst>
              <a:gd name="connsiteX0" fmla="*/ 166127 w 166127"/>
              <a:gd name="connsiteY0" fmla="*/ 47123 h 136127"/>
              <a:gd name="connsiteX1" fmla="*/ 94909 w 166127"/>
              <a:gd name="connsiteY1" fmla="*/ 136127 h 136127"/>
              <a:gd name="connsiteX2" fmla="*/ 65360 w 166127"/>
              <a:gd name="connsiteY2" fmla="*/ 125137 h 136127"/>
              <a:gd name="connsiteX3" fmla="*/ 0 w 166127"/>
              <a:gd name="connsiteY3" fmla="*/ 94435 h 136127"/>
              <a:gd name="connsiteX4" fmla="*/ 72015 w 166127"/>
              <a:gd name="connsiteY4" fmla="*/ 27755 h 136127"/>
              <a:gd name="connsiteX5" fmla="*/ 96175 w 166127"/>
              <a:gd name="connsiteY5" fmla="*/ 0 h 136127"/>
              <a:gd name="connsiteX6" fmla="*/ 166127 w 166127"/>
              <a:gd name="connsiteY6" fmla="*/ 47123 h 1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7" h="136127">
                <a:moveTo>
                  <a:pt x="166127" y="47123"/>
                </a:moveTo>
                <a:lnTo>
                  <a:pt x="94909" y="136127"/>
                </a:lnTo>
                <a:lnTo>
                  <a:pt x="65360" y="125137"/>
                </a:lnTo>
                <a:lnTo>
                  <a:pt x="0" y="94435"/>
                </a:lnTo>
                <a:lnTo>
                  <a:pt x="72015" y="27755"/>
                </a:lnTo>
                <a:lnTo>
                  <a:pt x="96175" y="0"/>
                </a:lnTo>
                <a:lnTo>
                  <a:pt x="166127" y="471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C832ED91-37C3-4149-9C8E-1847904B9407}"/>
              </a:ext>
            </a:extLst>
          </p:cNvPr>
          <p:cNvSpPr/>
          <p:nvPr/>
        </p:nvSpPr>
        <p:spPr>
          <a:xfrm rot="15604671">
            <a:off x="5223901" y="1955694"/>
            <a:ext cx="243827" cy="296207"/>
          </a:xfrm>
          <a:custGeom>
            <a:avLst/>
            <a:gdLst>
              <a:gd name="connsiteX0" fmla="*/ 243827 w 243827"/>
              <a:gd name="connsiteY0" fmla="*/ 195001 h 296207"/>
              <a:gd name="connsiteX1" fmla="*/ 236854 w 243827"/>
              <a:gd name="connsiteY1" fmla="*/ 205124 h 296207"/>
              <a:gd name="connsiteX2" fmla="*/ 157568 w 243827"/>
              <a:gd name="connsiteY2" fmla="*/ 296207 h 296207"/>
              <a:gd name="connsiteX3" fmla="*/ 116451 w 243827"/>
              <a:gd name="connsiteY3" fmla="*/ 268509 h 296207"/>
              <a:gd name="connsiteX4" fmla="*/ 6892 w 243827"/>
              <a:gd name="connsiteY4" fmla="*/ 182539 h 296207"/>
              <a:gd name="connsiteX5" fmla="*/ 0 w 243827"/>
              <a:gd name="connsiteY5" fmla="*/ 176296 h 296207"/>
              <a:gd name="connsiteX6" fmla="*/ 13 w 243827"/>
              <a:gd name="connsiteY6" fmla="*/ 0 h 296207"/>
              <a:gd name="connsiteX7" fmla="*/ 82917 w 243827"/>
              <a:gd name="connsiteY7" fmla="*/ 4890 h 296207"/>
              <a:gd name="connsiteX8" fmla="*/ 95969 w 243827"/>
              <a:gd name="connsiteY8" fmla="*/ 23351 h 296207"/>
              <a:gd name="connsiteX9" fmla="*/ 186510 w 243827"/>
              <a:gd name="connsiteY9" fmla="*/ 134177 h 296207"/>
              <a:gd name="connsiteX10" fmla="*/ 243827 w 243827"/>
              <a:gd name="connsiteY10" fmla="*/ 195001 h 29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27" h="296207">
                <a:moveTo>
                  <a:pt x="243827" y="195001"/>
                </a:moveTo>
                <a:lnTo>
                  <a:pt x="236854" y="205124"/>
                </a:lnTo>
                <a:lnTo>
                  <a:pt x="157568" y="296207"/>
                </a:lnTo>
                <a:lnTo>
                  <a:pt x="116451" y="268509"/>
                </a:lnTo>
                <a:cubicBezTo>
                  <a:pt x="79443" y="241568"/>
                  <a:pt x="42876" y="212896"/>
                  <a:pt x="6892" y="182539"/>
                </a:cubicBezTo>
                <a:lnTo>
                  <a:pt x="0" y="176296"/>
                </a:lnTo>
                <a:lnTo>
                  <a:pt x="13" y="0"/>
                </a:lnTo>
                <a:lnTo>
                  <a:pt x="82917" y="4890"/>
                </a:lnTo>
                <a:lnTo>
                  <a:pt x="95969" y="23351"/>
                </a:lnTo>
                <a:cubicBezTo>
                  <a:pt x="125233" y="61827"/>
                  <a:pt x="155457" y="98791"/>
                  <a:pt x="186510" y="134177"/>
                </a:cubicBezTo>
                <a:lnTo>
                  <a:pt x="243827" y="195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05041515-18B2-4385-B40C-64F9649AD688}"/>
              </a:ext>
            </a:extLst>
          </p:cNvPr>
          <p:cNvSpPr/>
          <p:nvPr/>
        </p:nvSpPr>
        <p:spPr>
          <a:xfrm rot="15604671">
            <a:off x="5645977" y="2029633"/>
            <a:ext cx="113233" cy="121653"/>
          </a:xfrm>
          <a:custGeom>
            <a:avLst/>
            <a:gdLst>
              <a:gd name="connsiteX0" fmla="*/ 113233 w 113233"/>
              <a:gd name="connsiteY0" fmla="*/ 23949 h 121653"/>
              <a:gd name="connsiteX1" fmla="*/ 106105 w 113233"/>
              <a:gd name="connsiteY1" fmla="*/ 32857 h 121653"/>
              <a:gd name="connsiteX2" fmla="*/ 24992 w 113233"/>
              <a:gd name="connsiteY2" fmla="*/ 117011 h 121653"/>
              <a:gd name="connsiteX3" fmla="*/ 13596 w 113233"/>
              <a:gd name="connsiteY3" fmla="*/ 121653 h 121653"/>
              <a:gd name="connsiteX4" fmla="*/ 0 w 113233"/>
              <a:gd name="connsiteY4" fmla="*/ 0 h 121653"/>
              <a:gd name="connsiteX5" fmla="*/ 42866 w 113233"/>
              <a:gd name="connsiteY5" fmla="*/ 11742 h 121653"/>
              <a:gd name="connsiteX6" fmla="*/ 113233 w 113233"/>
              <a:gd name="connsiteY6" fmla="*/ 23949 h 12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33" h="121653">
                <a:moveTo>
                  <a:pt x="113233" y="23949"/>
                </a:moveTo>
                <a:lnTo>
                  <a:pt x="106105" y="32857"/>
                </a:lnTo>
                <a:lnTo>
                  <a:pt x="24992" y="117011"/>
                </a:lnTo>
                <a:lnTo>
                  <a:pt x="13596" y="121653"/>
                </a:lnTo>
                <a:lnTo>
                  <a:pt x="0" y="0"/>
                </a:lnTo>
                <a:lnTo>
                  <a:pt x="42866" y="11742"/>
                </a:lnTo>
                <a:lnTo>
                  <a:pt x="113233" y="239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61023FA5-3689-4FC4-8769-5EEDA894F3FB}"/>
              </a:ext>
            </a:extLst>
          </p:cNvPr>
          <p:cNvSpPr/>
          <p:nvPr/>
        </p:nvSpPr>
        <p:spPr>
          <a:xfrm rot="15604671">
            <a:off x="4475801" y="2100465"/>
            <a:ext cx="198599" cy="175716"/>
          </a:xfrm>
          <a:custGeom>
            <a:avLst/>
            <a:gdLst>
              <a:gd name="connsiteX0" fmla="*/ 198599 w 198599"/>
              <a:gd name="connsiteY0" fmla="*/ 121693 h 175716"/>
              <a:gd name="connsiteX1" fmla="*/ 192452 w 198599"/>
              <a:gd name="connsiteY1" fmla="*/ 126490 h 175716"/>
              <a:gd name="connsiteX2" fmla="*/ 140474 w 198599"/>
              <a:gd name="connsiteY2" fmla="*/ 175716 h 175716"/>
              <a:gd name="connsiteX3" fmla="*/ 119053 w 198599"/>
              <a:gd name="connsiteY3" fmla="*/ 160475 h 175716"/>
              <a:gd name="connsiteX4" fmla="*/ 0 w 198599"/>
              <a:gd name="connsiteY4" fmla="*/ 64964 h 175716"/>
              <a:gd name="connsiteX5" fmla="*/ 14785 w 198599"/>
              <a:gd name="connsiteY5" fmla="*/ 0 h 175716"/>
              <a:gd name="connsiteX6" fmla="*/ 83256 w 198599"/>
              <a:gd name="connsiteY6" fmla="*/ 15263 h 175716"/>
              <a:gd name="connsiteX7" fmla="*/ 104884 w 198599"/>
              <a:gd name="connsiteY7" fmla="*/ 18751 h 175716"/>
              <a:gd name="connsiteX8" fmla="*/ 115349 w 198599"/>
              <a:gd name="connsiteY8" fmla="*/ 31420 h 175716"/>
              <a:gd name="connsiteX9" fmla="*/ 198599 w 198599"/>
              <a:gd name="connsiteY9" fmla="*/ 121693 h 1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99" h="175716">
                <a:moveTo>
                  <a:pt x="198599" y="121693"/>
                </a:moveTo>
                <a:lnTo>
                  <a:pt x="192452" y="126490"/>
                </a:lnTo>
                <a:lnTo>
                  <a:pt x="140474" y="175716"/>
                </a:lnTo>
                <a:lnTo>
                  <a:pt x="119053" y="160475"/>
                </a:lnTo>
                <a:lnTo>
                  <a:pt x="0" y="64964"/>
                </a:lnTo>
                <a:lnTo>
                  <a:pt x="14785" y="0"/>
                </a:lnTo>
                <a:lnTo>
                  <a:pt x="83256" y="15263"/>
                </a:lnTo>
                <a:lnTo>
                  <a:pt x="104884" y="18751"/>
                </a:lnTo>
                <a:lnTo>
                  <a:pt x="115349" y="31420"/>
                </a:lnTo>
                <a:lnTo>
                  <a:pt x="198599" y="1216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5A65AC68-6F1B-43ED-AACD-A88956B1C58E}"/>
              </a:ext>
            </a:extLst>
          </p:cNvPr>
          <p:cNvSpPr/>
          <p:nvPr/>
        </p:nvSpPr>
        <p:spPr>
          <a:xfrm rot="15604671">
            <a:off x="5582519" y="2112277"/>
            <a:ext cx="51498" cy="66379"/>
          </a:xfrm>
          <a:custGeom>
            <a:avLst/>
            <a:gdLst>
              <a:gd name="connsiteX0" fmla="*/ 51498 w 51498"/>
              <a:gd name="connsiteY0" fmla="*/ 24380 h 66379"/>
              <a:gd name="connsiteX1" fmla="*/ 6188 w 51498"/>
              <a:gd name="connsiteY1" fmla="*/ 66333 h 66379"/>
              <a:gd name="connsiteX2" fmla="*/ 6127 w 51498"/>
              <a:gd name="connsiteY2" fmla="*/ 66379 h 66379"/>
              <a:gd name="connsiteX3" fmla="*/ 1265 w 51498"/>
              <a:gd name="connsiteY3" fmla="*/ 22875 h 66379"/>
              <a:gd name="connsiteX4" fmla="*/ 0 w 51498"/>
              <a:gd name="connsiteY4" fmla="*/ 0 h 66379"/>
              <a:gd name="connsiteX5" fmla="*/ 1907 w 51498"/>
              <a:gd name="connsiteY5" fmla="*/ 1086 h 66379"/>
              <a:gd name="connsiteX6" fmla="*/ 51498 w 51498"/>
              <a:gd name="connsiteY6" fmla="*/ 24380 h 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98" h="66379">
                <a:moveTo>
                  <a:pt x="51498" y="24380"/>
                </a:moveTo>
                <a:lnTo>
                  <a:pt x="6188" y="66333"/>
                </a:lnTo>
                <a:lnTo>
                  <a:pt x="6127" y="66379"/>
                </a:lnTo>
                <a:lnTo>
                  <a:pt x="1265" y="22875"/>
                </a:lnTo>
                <a:lnTo>
                  <a:pt x="0" y="0"/>
                </a:lnTo>
                <a:lnTo>
                  <a:pt x="1907" y="1086"/>
                </a:lnTo>
                <a:lnTo>
                  <a:pt x="51498" y="243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D602F54-F4EE-4A9E-BA4E-C6A6469D2442}"/>
              </a:ext>
            </a:extLst>
          </p:cNvPr>
          <p:cNvSpPr/>
          <p:nvPr/>
        </p:nvSpPr>
        <p:spPr>
          <a:xfrm rot="15604671">
            <a:off x="5644643" y="2157604"/>
            <a:ext cx="8853" cy="8377"/>
          </a:xfrm>
          <a:custGeom>
            <a:avLst/>
            <a:gdLst>
              <a:gd name="connsiteX0" fmla="*/ 8853 w 8853"/>
              <a:gd name="connsiteY0" fmla="*/ 8377 h 8377"/>
              <a:gd name="connsiteX1" fmla="*/ 0 w 8853"/>
              <a:gd name="connsiteY1" fmla="*/ 5952 h 8377"/>
              <a:gd name="connsiteX2" fmla="*/ 7917 w 8853"/>
              <a:gd name="connsiteY2" fmla="*/ 0 h 8377"/>
              <a:gd name="connsiteX3" fmla="*/ 8853 w 8853"/>
              <a:gd name="connsiteY3" fmla="*/ 8377 h 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" h="8377">
                <a:moveTo>
                  <a:pt x="8853" y="8377"/>
                </a:moveTo>
                <a:lnTo>
                  <a:pt x="0" y="5952"/>
                </a:lnTo>
                <a:lnTo>
                  <a:pt x="7917" y="0"/>
                </a:lnTo>
                <a:lnTo>
                  <a:pt x="8853" y="83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9DC33D0-65DE-4342-80D5-15EDDC043878}"/>
              </a:ext>
            </a:extLst>
          </p:cNvPr>
          <p:cNvSpPr/>
          <p:nvPr/>
        </p:nvSpPr>
        <p:spPr>
          <a:xfrm rot="15604671">
            <a:off x="5612887" y="2162197"/>
            <a:ext cx="150078" cy="146938"/>
          </a:xfrm>
          <a:custGeom>
            <a:avLst/>
            <a:gdLst>
              <a:gd name="connsiteX0" fmla="*/ 150078 w 150078"/>
              <a:gd name="connsiteY0" fmla="*/ 49685 h 146938"/>
              <a:gd name="connsiteX1" fmla="*/ 27941 w 150078"/>
              <a:gd name="connsiteY1" fmla="*/ 141519 h 146938"/>
              <a:gd name="connsiteX2" fmla="*/ 19051 w 150078"/>
              <a:gd name="connsiteY2" fmla="*/ 146938 h 146938"/>
              <a:gd name="connsiteX3" fmla="*/ 5438 w 150078"/>
              <a:gd name="connsiteY3" fmla="*/ 70340 h 146938"/>
              <a:gd name="connsiteX4" fmla="*/ 0 w 150078"/>
              <a:gd name="connsiteY4" fmla="*/ 0 h 146938"/>
              <a:gd name="connsiteX5" fmla="*/ 87505 w 150078"/>
              <a:gd name="connsiteY5" fmla="*/ 32546 h 146938"/>
              <a:gd name="connsiteX6" fmla="*/ 150078 w 150078"/>
              <a:gd name="connsiteY6" fmla="*/ 49685 h 14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78" h="146938">
                <a:moveTo>
                  <a:pt x="150078" y="49685"/>
                </a:moveTo>
                <a:lnTo>
                  <a:pt x="27941" y="141519"/>
                </a:lnTo>
                <a:lnTo>
                  <a:pt x="19051" y="146938"/>
                </a:lnTo>
                <a:lnTo>
                  <a:pt x="5438" y="70340"/>
                </a:lnTo>
                <a:lnTo>
                  <a:pt x="0" y="0"/>
                </a:lnTo>
                <a:lnTo>
                  <a:pt x="87505" y="32546"/>
                </a:lnTo>
                <a:lnTo>
                  <a:pt x="150078" y="496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2B87D581-43BD-4A3B-AAB5-275C8FEF4B9C}"/>
              </a:ext>
            </a:extLst>
          </p:cNvPr>
          <p:cNvSpPr/>
          <p:nvPr/>
        </p:nvSpPr>
        <p:spPr>
          <a:xfrm rot="15604671">
            <a:off x="5368301" y="2127942"/>
            <a:ext cx="153862" cy="300564"/>
          </a:xfrm>
          <a:custGeom>
            <a:avLst/>
            <a:gdLst>
              <a:gd name="connsiteX0" fmla="*/ 153862 w 153862"/>
              <a:gd name="connsiteY0" fmla="*/ 300564 h 300564"/>
              <a:gd name="connsiteX1" fmla="*/ 41766 w 153862"/>
              <a:gd name="connsiteY1" fmla="*/ 236721 h 300564"/>
              <a:gd name="connsiteX2" fmla="*/ 0 w 153862"/>
              <a:gd name="connsiteY2" fmla="*/ 208586 h 300564"/>
              <a:gd name="connsiteX3" fmla="*/ 1118 w 153862"/>
              <a:gd name="connsiteY3" fmla="*/ 159073 h 300564"/>
              <a:gd name="connsiteX4" fmla="*/ 15915 w 153862"/>
              <a:gd name="connsiteY4" fmla="*/ 39376 h 300564"/>
              <a:gd name="connsiteX5" fmla="*/ 24859 w 153862"/>
              <a:gd name="connsiteY5" fmla="*/ 0 h 300564"/>
              <a:gd name="connsiteX6" fmla="*/ 44798 w 153862"/>
              <a:gd name="connsiteY6" fmla="*/ 20763 h 300564"/>
              <a:gd name="connsiteX7" fmla="*/ 143967 w 153862"/>
              <a:gd name="connsiteY7" fmla="*/ 110598 h 300564"/>
              <a:gd name="connsiteX8" fmla="*/ 143966 w 153862"/>
              <a:gd name="connsiteY8" fmla="*/ 121559 h 300564"/>
              <a:gd name="connsiteX9" fmla="*/ 153862 w 153862"/>
              <a:gd name="connsiteY9" fmla="*/ 300564 h 3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862" h="300564">
                <a:moveTo>
                  <a:pt x="153862" y="300564"/>
                </a:moveTo>
                <a:lnTo>
                  <a:pt x="41766" y="236721"/>
                </a:lnTo>
                <a:lnTo>
                  <a:pt x="0" y="208586"/>
                </a:lnTo>
                <a:lnTo>
                  <a:pt x="1118" y="159073"/>
                </a:lnTo>
                <a:cubicBezTo>
                  <a:pt x="4002" y="119372"/>
                  <a:pt x="8908" y="79434"/>
                  <a:pt x="15915" y="39376"/>
                </a:cubicBezTo>
                <a:lnTo>
                  <a:pt x="24859" y="0"/>
                </a:lnTo>
                <a:lnTo>
                  <a:pt x="44798" y="20763"/>
                </a:lnTo>
                <a:lnTo>
                  <a:pt x="143967" y="110598"/>
                </a:lnTo>
                <a:lnTo>
                  <a:pt x="143966" y="121559"/>
                </a:lnTo>
                <a:lnTo>
                  <a:pt x="153862" y="3005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329476F2-BEED-4265-B648-533FAEAB985D}"/>
              </a:ext>
            </a:extLst>
          </p:cNvPr>
          <p:cNvSpPr/>
          <p:nvPr/>
        </p:nvSpPr>
        <p:spPr>
          <a:xfrm rot="15604671">
            <a:off x="4765213" y="2190509"/>
            <a:ext cx="84626" cy="124199"/>
          </a:xfrm>
          <a:custGeom>
            <a:avLst/>
            <a:gdLst>
              <a:gd name="connsiteX0" fmla="*/ 84626 w 84626"/>
              <a:gd name="connsiteY0" fmla="*/ 43400 h 124199"/>
              <a:gd name="connsiteX1" fmla="*/ 82232 w 84626"/>
              <a:gd name="connsiteY1" fmla="*/ 46149 h 124199"/>
              <a:gd name="connsiteX2" fmla="*/ 26521 w 84626"/>
              <a:gd name="connsiteY2" fmla="*/ 124199 h 124199"/>
              <a:gd name="connsiteX3" fmla="*/ 0 w 84626"/>
              <a:gd name="connsiteY3" fmla="*/ 112588 h 124199"/>
              <a:gd name="connsiteX4" fmla="*/ 7884 w 84626"/>
              <a:gd name="connsiteY4" fmla="*/ 41347 h 124199"/>
              <a:gd name="connsiteX5" fmla="*/ 14824 w 84626"/>
              <a:gd name="connsiteY5" fmla="*/ 0 h 124199"/>
              <a:gd name="connsiteX6" fmla="*/ 84626 w 84626"/>
              <a:gd name="connsiteY6" fmla="*/ 43400 h 1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6" h="124199">
                <a:moveTo>
                  <a:pt x="84626" y="43400"/>
                </a:moveTo>
                <a:lnTo>
                  <a:pt x="82232" y="46149"/>
                </a:lnTo>
                <a:lnTo>
                  <a:pt x="26521" y="124199"/>
                </a:lnTo>
                <a:lnTo>
                  <a:pt x="0" y="112588"/>
                </a:lnTo>
                <a:lnTo>
                  <a:pt x="7884" y="41347"/>
                </a:lnTo>
                <a:lnTo>
                  <a:pt x="14824" y="0"/>
                </a:lnTo>
                <a:lnTo>
                  <a:pt x="84626" y="43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A12F528F-23A5-4790-BB6D-B7E0E05FF71B}"/>
              </a:ext>
            </a:extLst>
          </p:cNvPr>
          <p:cNvSpPr/>
          <p:nvPr/>
        </p:nvSpPr>
        <p:spPr>
          <a:xfrm rot="15604671">
            <a:off x="5087884" y="2222805"/>
            <a:ext cx="106177" cy="179249"/>
          </a:xfrm>
          <a:custGeom>
            <a:avLst/>
            <a:gdLst>
              <a:gd name="connsiteX0" fmla="*/ 101404 w 106177"/>
              <a:gd name="connsiteY0" fmla="*/ 179249 h 179249"/>
              <a:gd name="connsiteX1" fmla="*/ 82033 w 106177"/>
              <a:gd name="connsiteY1" fmla="*/ 178106 h 179249"/>
              <a:gd name="connsiteX2" fmla="*/ 0 w 106177"/>
              <a:gd name="connsiteY2" fmla="*/ 166945 h 179249"/>
              <a:gd name="connsiteX3" fmla="*/ 53 w 106177"/>
              <a:gd name="connsiteY3" fmla="*/ 166711 h 179249"/>
              <a:gd name="connsiteX4" fmla="*/ 37697 w 106177"/>
              <a:gd name="connsiteY4" fmla="*/ 54543 h 179249"/>
              <a:gd name="connsiteX5" fmla="*/ 62284 w 106177"/>
              <a:gd name="connsiteY5" fmla="*/ 0 h 179249"/>
              <a:gd name="connsiteX6" fmla="*/ 106177 w 106177"/>
              <a:gd name="connsiteY6" fmla="*/ 72162 h 179249"/>
              <a:gd name="connsiteX7" fmla="*/ 101405 w 106177"/>
              <a:gd name="connsiteY7" fmla="*/ 158938 h 179249"/>
              <a:gd name="connsiteX8" fmla="*/ 101404 w 106177"/>
              <a:gd name="connsiteY8" fmla="*/ 179249 h 1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177" h="179249">
                <a:moveTo>
                  <a:pt x="101404" y="179249"/>
                </a:moveTo>
                <a:lnTo>
                  <a:pt x="82033" y="178106"/>
                </a:lnTo>
                <a:lnTo>
                  <a:pt x="0" y="166945"/>
                </a:lnTo>
                <a:lnTo>
                  <a:pt x="53" y="166711"/>
                </a:lnTo>
                <a:cubicBezTo>
                  <a:pt x="10817" y="128387"/>
                  <a:pt x="23403" y="90971"/>
                  <a:pt x="37697" y="54543"/>
                </a:cubicBezTo>
                <a:lnTo>
                  <a:pt x="62284" y="0"/>
                </a:lnTo>
                <a:lnTo>
                  <a:pt x="106177" y="72162"/>
                </a:lnTo>
                <a:lnTo>
                  <a:pt x="101405" y="158938"/>
                </a:lnTo>
                <a:lnTo>
                  <a:pt x="101404" y="1792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0C458627-AF01-47AE-947F-BA733B3B8186}"/>
              </a:ext>
            </a:extLst>
          </p:cNvPr>
          <p:cNvSpPr/>
          <p:nvPr/>
        </p:nvSpPr>
        <p:spPr>
          <a:xfrm rot="15604671">
            <a:off x="5748240" y="2285502"/>
            <a:ext cx="137840" cy="77189"/>
          </a:xfrm>
          <a:custGeom>
            <a:avLst/>
            <a:gdLst>
              <a:gd name="connsiteX0" fmla="*/ 137840 w 137840"/>
              <a:gd name="connsiteY0" fmla="*/ 68850 h 77189"/>
              <a:gd name="connsiteX1" fmla="*/ 83187 w 137840"/>
              <a:gd name="connsiteY1" fmla="*/ 75843 h 77189"/>
              <a:gd name="connsiteX2" fmla="*/ 17513 w 137840"/>
              <a:gd name="connsiteY2" fmla="*/ 76510 h 77189"/>
              <a:gd name="connsiteX3" fmla="*/ 0 w 137840"/>
              <a:gd name="connsiteY3" fmla="*/ 74547 h 77189"/>
              <a:gd name="connsiteX4" fmla="*/ 122307 w 137840"/>
              <a:gd name="connsiteY4" fmla="*/ 0 h 77189"/>
              <a:gd name="connsiteX5" fmla="*/ 128850 w 137840"/>
              <a:gd name="connsiteY5" fmla="*/ 36813 h 77189"/>
              <a:gd name="connsiteX6" fmla="*/ 137840 w 137840"/>
              <a:gd name="connsiteY6" fmla="*/ 68850 h 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0" h="77189">
                <a:moveTo>
                  <a:pt x="137840" y="68850"/>
                </a:moveTo>
                <a:lnTo>
                  <a:pt x="83187" y="75843"/>
                </a:lnTo>
                <a:cubicBezTo>
                  <a:pt x="61220" y="77373"/>
                  <a:pt x="39323" y="77605"/>
                  <a:pt x="17513" y="76510"/>
                </a:cubicBezTo>
                <a:lnTo>
                  <a:pt x="0" y="74547"/>
                </a:lnTo>
                <a:lnTo>
                  <a:pt x="122307" y="0"/>
                </a:lnTo>
                <a:lnTo>
                  <a:pt x="128850" y="36813"/>
                </a:lnTo>
                <a:lnTo>
                  <a:pt x="137840" y="688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9360CB4-9CD5-4E59-89D8-318BEE06FCDA}"/>
              </a:ext>
            </a:extLst>
          </p:cNvPr>
          <p:cNvSpPr/>
          <p:nvPr/>
        </p:nvSpPr>
        <p:spPr>
          <a:xfrm rot="15604671">
            <a:off x="4857193" y="2226941"/>
            <a:ext cx="149444" cy="245440"/>
          </a:xfrm>
          <a:custGeom>
            <a:avLst/>
            <a:gdLst>
              <a:gd name="connsiteX0" fmla="*/ 142029 w 149444"/>
              <a:gd name="connsiteY0" fmla="*/ 134400 h 245440"/>
              <a:gd name="connsiteX1" fmla="*/ 107876 w 149444"/>
              <a:gd name="connsiteY1" fmla="*/ 193741 h 245440"/>
              <a:gd name="connsiteX2" fmla="*/ 84570 w 149444"/>
              <a:gd name="connsiteY2" fmla="*/ 245440 h 245440"/>
              <a:gd name="connsiteX3" fmla="*/ 56664 w 149444"/>
              <a:gd name="connsiteY3" fmla="*/ 199561 h 245440"/>
              <a:gd name="connsiteX4" fmla="*/ 0 w 149444"/>
              <a:gd name="connsiteY4" fmla="*/ 90170 h 245440"/>
              <a:gd name="connsiteX5" fmla="*/ 15773 w 149444"/>
              <a:gd name="connsiteY5" fmla="*/ 0 h 245440"/>
              <a:gd name="connsiteX6" fmla="*/ 110840 w 149444"/>
              <a:gd name="connsiteY6" fmla="*/ 50504 h 245440"/>
              <a:gd name="connsiteX7" fmla="*/ 149444 w 149444"/>
              <a:gd name="connsiteY7" fmla="*/ 67403 h 245440"/>
              <a:gd name="connsiteX8" fmla="*/ 142029 w 149444"/>
              <a:gd name="connsiteY8" fmla="*/ 134400 h 2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44" h="245440">
                <a:moveTo>
                  <a:pt x="142029" y="134400"/>
                </a:moveTo>
                <a:lnTo>
                  <a:pt x="107876" y="193741"/>
                </a:lnTo>
                <a:lnTo>
                  <a:pt x="84570" y="245440"/>
                </a:lnTo>
                <a:lnTo>
                  <a:pt x="56664" y="199561"/>
                </a:lnTo>
                <a:lnTo>
                  <a:pt x="0" y="90170"/>
                </a:lnTo>
                <a:lnTo>
                  <a:pt x="15773" y="0"/>
                </a:lnTo>
                <a:lnTo>
                  <a:pt x="110840" y="50504"/>
                </a:lnTo>
                <a:lnTo>
                  <a:pt x="149444" y="67403"/>
                </a:lnTo>
                <a:lnTo>
                  <a:pt x="142029" y="134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EC22D77-7FB2-4C27-8A54-DA2F78F67D6E}"/>
              </a:ext>
            </a:extLst>
          </p:cNvPr>
          <p:cNvSpPr/>
          <p:nvPr/>
        </p:nvSpPr>
        <p:spPr>
          <a:xfrm rot="15604671">
            <a:off x="3991589" y="2204588"/>
            <a:ext cx="429910" cy="671720"/>
          </a:xfrm>
          <a:custGeom>
            <a:avLst/>
            <a:gdLst>
              <a:gd name="connsiteX0" fmla="*/ 429910 w 429910"/>
              <a:gd name="connsiteY0" fmla="*/ 600903 h 671720"/>
              <a:gd name="connsiteX1" fmla="*/ 413793 w 429910"/>
              <a:gd name="connsiteY1" fmla="*/ 671720 h 671720"/>
              <a:gd name="connsiteX2" fmla="*/ 294385 w 429910"/>
              <a:gd name="connsiteY2" fmla="*/ 645102 h 671720"/>
              <a:gd name="connsiteX3" fmla="*/ 234771 w 429910"/>
              <a:gd name="connsiteY3" fmla="*/ 591680 h 671720"/>
              <a:gd name="connsiteX4" fmla="*/ 95822 w 429910"/>
              <a:gd name="connsiteY4" fmla="*/ 453397 h 671720"/>
              <a:gd name="connsiteX5" fmla="*/ 5137 w 429910"/>
              <a:gd name="connsiteY5" fmla="*/ 353457 h 671720"/>
              <a:gd name="connsiteX6" fmla="*/ 2 w 429910"/>
              <a:gd name="connsiteY6" fmla="*/ 232705 h 671720"/>
              <a:gd name="connsiteX7" fmla="*/ 4982 w 429910"/>
              <a:gd name="connsiteY7" fmla="*/ 110061 h 671720"/>
              <a:gd name="connsiteX8" fmla="*/ 19064 w 429910"/>
              <a:gd name="connsiteY8" fmla="*/ 1743 h 671720"/>
              <a:gd name="connsiteX9" fmla="*/ 30700 w 429910"/>
              <a:gd name="connsiteY9" fmla="*/ 0 h 671720"/>
              <a:gd name="connsiteX10" fmla="*/ 58819 w 429910"/>
              <a:gd name="connsiteY10" fmla="*/ 53054 h 671720"/>
              <a:gd name="connsiteX11" fmla="*/ 393710 w 429910"/>
              <a:gd name="connsiteY11" fmla="*/ 557076 h 671720"/>
              <a:gd name="connsiteX12" fmla="*/ 429910 w 429910"/>
              <a:gd name="connsiteY12" fmla="*/ 600903 h 67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910" h="671720">
                <a:moveTo>
                  <a:pt x="429910" y="600903"/>
                </a:moveTo>
                <a:lnTo>
                  <a:pt x="413793" y="671720"/>
                </a:lnTo>
                <a:lnTo>
                  <a:pt x="294385" y="645102"/>
                </a:lnTo>
                <a:lnTo>
                  <a:pt x="234771" y="591680"/>
                </a:lnTo>
                <a:cubicBezTo>
                  <a:pt x="188041" y="547533"/>
                  <a:pt x="141669" y="501411"/>
                  <a:pt x="95822" y="453397"/>
                </a:cubicBezTo>
                <a:lnTo>
                  <a:pt x="5137" y="353457"/>
                </a:lnTo>
                <a:lnTo>
                  <a:pt x="2" y="232705"/>
                </a:lnTo>
                <a:cubicBezTo>
                  <a:pt x="-63" y="191067"/>
                  <a:pt x="1601" y="150136"/>
                  <a:pt x="4982" y="110061"/>
                </a:cubicBezTo>
                <a:lnTo>
                  <a:pt x="19064" y="1743"/>
                </a:lnTo>
                <a:lnTo>
                  <a:pt x="30700" y="0"/>
                </a:lnTo>
                <a:lnTo>
                  <a:pt x="58819" y="53054"/>
                </a:lnTo>
                <a:cubicBezTo>
                  <a:pt x="161811" y="236232"/>
                  <a:pt x="274848" y="405204"/>
                  <a:pt x="393710" y="557076"/>
                </a:cubicBezTo>
                <a:lnTo>
                  <a:pt x="429910" y="6009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60D992A-2BA3-43B8-903F-531B9E8E9570}"/>
              </a:ext>
            </a:extLst>
          </p:cNvPr>
          <p:cNvSpPr/>
          <p:nvPr/>
        </p:nvSpPr>
        <p:spPr>
          <a:xfrm rot="15604671">
            <a:off x="4545386" y="2223043"/>
            <a:ext cx="157123" cy="274595"/>
          </a:xfrm>
          <a:custGeom>
            <a:avLst/>
            <a:gdLst>
              <a:gd name="connsiteX0" fmla="*/ 157123 w 157123"/>
              <a:gd name="connsiteY0" fmla="*/ 95928 h 274595"/>
              <a:gd name="connsiteX1" fmla="*/ 151125 w 157123"/>
              <a:gd name="connsiteY1" fmla="*/ 122281 h 274595"/>
              <a:gd name="connsiteX2" fmla="*/ 125560 w 157123"/>
              <a:gd name="connsiteY2" fmla="*/ 274595 h 274595"/>
              <a:gd name="connsiteX3" fmla="*/ 87615 w 157123"/>
              <a:gd name="connsiteY3" fmla="*/ 251002 h 274595"/>
              <a:gd name="connsiteX4" fmla="*/ 0 w 157123"/>
              <a:gd name="connsiteY4" fmla="*/ 188666 h 274595"/>
              <a:gd name="connsiteX5" fmla="*/ 33003 w 157123"/>
              <a:gd name="connsiteY5" fmla="*/ 0 h 274595"/>
              <a:gd name="connsiteX6" fmla="*/ 52500 w 157123"/>
              <a:gd name="connsiteY6" fmla="*/ 4346 h 274595"/>
              <a:gd name="connsiteX7" fmla="*/ 133973 w 157123"/>
              <a:gd name="connsiteY7" fmla="*/ 77356 h 274595"/>
              <a:gd name="connsiteX8" fmla="*/ 157123 w 157123"/>
              <a:gd name="connsiteY8" fmla="*/ 95928 h 2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3" h="274595">
                <a:moveTo>
                  <a:pt x="157123" y="95928"/>
                </a:moveTo>
                <a:lnTo>
                  <a:pt x="151125" y="122281"/>
                </a:lnTo>
                <a:lnTo>
                  <a:pt x="125560" y="274595"/>
                </a:lnTo>
                <a:lnTo>
                  <a:pt x="87615" y="251002"/>
                </a:lnTo>
                <a:lnTo>
                  <a:pt x="0" y="188666"/>
                </a:lnTo>
                <a:lnTo>
                  <a:pt x="33003" y="0"/>
                </a:lnTo>
                <a:lnTo>
                  <a:pt x="52500" y="4346"/>
                </a:lnTo>
                <a:lnTo>
                  <a:pt x="133973" y="77356"/>
                </a:lnTo>
                <a:lnTo>
                  <a:pt x="157123" y="959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C207C77-AE7D-4133-A508-1576806D070C}"/>
              </a:ext>
            </a:extLst>
          </p:cNvPr>
          <p:cNvSpPr/>
          <p:nvPr/>
        </p:nvSpPr>
        <p:spPr>
          <a:xfrm rot="15604671">
            <a:off x="5504547" y="2302519"/>
            <a:ext cx="100467" cy="167227"/>
          </a:xfrm>
          <a:custGeom>
            <a:avLst/>
            <a:gdLst>
              <a:gd name="connsiteX0" fmla="*/ 100467 w 100467"/>
              <a:gd name="connsiteY0" fmla="*/ 167227 h 167227"/>
              <a:gd name="connsiteX1" fmla="*/ 72926 w 100467"/>
              <a:gd name="connsiteY1" fmla="*/ 156984 h 167227"/>
              <a:gd name="connsiteX2" fmla="*/ 0 w 100467"/>
              <a:gd name="connsiteY2" fmla="*/ 122728 h 167227"/>
              <a:gd name="connsiteX3" fmla="*/ 21469 w 100467"/>
              <a:gd name="connsiteY3" fmla="*/ 0 h 167227"/>
              <a:gd name="connsiteX4" fmla="*/ 28033 w 100467"/>
              <a:gd name="connsiteY4" fmla="*/ 5151 h 167227"/>
              <a:gd name="connsiteX5" fmla="*/ 98473 w 100467"/>
              <a:gd name="connsiteY5" fmla="*/ 52603 h 167227"/>
              <a:gd name="connsiteX6" fmla="*/ 96922 w 100467"/>
              <a:gd name="connsiteY6" fmla="*/ 121376 h 167227"/>
              <a:gd name="connsiteX7" fmla="*/ 100467 w 100467"/>
              <a:gd name="connsiteY7" fmla="*/ 167227 h 1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67" h="167227">
                <a:moveTo>
                  <a:pt x="100467" y="167227"/>
                </a:moveTo>
                <a:lnTo>
                  <a:pt x="72926" y="156984"/>
                </a:lnTo>
                <a:lnTo>
                  <a:pt x="0" y="122728"/>
                </a:lnTo>
                <a:lnTo>
                  <a:pt x="21469" y="0"/>
                </a:lnTo>
                <a:lnTo>
                  <a:pt x="28033" y="5151"/>
                </a:lnTo>
                <a:lnTo>
                  <a:pt x="98473" y="52603"/>
                </a:lnTo>
                <a:lnTo>
                  <a:pt x="96922" y="121376"/>
                </a:lnTo>
                <a:lnTo>
                  <a:pt x="100467" y="16722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F1679FC-5BAD-4E9B-A159-CEC67773EF09}"/>
              </a:ext>
            </a:extLst>
          </p:cNvPr>
          <p:cNvSpPr/>
          <p:nvPr/>
        </p:nvSpPr>
        <p:spPr>
          <a:xfrm rot="15604671">
            <a:off x="5226112" y="2341151"/>
            <a:ext cx="80804" cy="88454"/>
          </a:xfrm>
          <a:custGeom>
            <a:avLst/>
            <a:gdLst>
              <a:gd name="connsiteX0" fmla="*/ 80804 w 80804"/>
              <a:gd name="connsiteY0" fmla="*/ 10452 h 88454"/>
              <a:gd name="connsiteX1" fmla="*/ 63087 w 80804"/>
              <a:gd name="connsiteY1" fmla="*/ 88454 h 88454"/>
              <a:gd name="connsiteX2" fmla="*/ 0 w 80804"/>
              <a:gd name="connsiteY2" fmla="*/ 22762 h 88454"/>
              <a:gd name="connsiteX3" fmla="*/ 3982 w 80804"/>
              <a:gd name="connsiteY3" fmla="*/ 0 h 88454"/>
              <a:gd name="connsiteX4" fmla="*/ 80804 w 80804"/>
              <a:gd name="connsiteY4" fmla="*/ 10452 h 8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4" h="88454">
                <a:moveTo>
                  <a:pt x="80804" y="10452"/>
                </a:moveTo>
                <a:lnTo>
                  <a:pt x="63087" y="88454"/>
                </a:lnTo>
                <a:lnTo>
                  <a:pt x="0" y="22762"/>
                </a:lnTo>
                <a:lnTo>
                  <a:pt x="3982" y="0"/>
                </a:lnTo>
                <a:lnTo>
                  <a:pt x="80804" y="104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1B88584-8D7C-4CBC-ACC1-FB90B0F989D0}"/>
              </a:ext>
            </a:extLst>
          </p:cNvPr>
          <p:cNvSpPr/>
          <p:nvPr/>
        </p:nvSpPr>
        <p:spPr>
          <a:xfrm rot="15604671">
            <a:off x="5845456" y="2403591"/>
            <a:ext cx="42948" cy="7133"/>
          </a:xfrm>
          <a:custGeom>
            <a:avLst/>
            <a:gdLst>
              <a:gd name="connsiteX0" fmla="*/ 42948 w 42948"/>
              <a:gd name="connsiteY0" fmla="*/ 4807 h 7133"/>
              <a:gd name="connsiteX1" fmla="*/ 39132 w 42948"/>
              <a:gd name="connsiteY1" fmla="*/ 7133 h 7133"/>
              <a:gd name="connsiteX2" fmla="*/ 0 w 42948"/>
              <a:gd name="connsiteY2" fmla="*/ 288 h 7133"/>
              <a:gd name="connsiteX3" fmla="*/ 50 w 42948"/>
              <a:gd name="connsiteY3" fmla="*/ 0 h 7133"/>
              <a:gd name="connsiteX4" fmla="*/ 42948 w 42948"/>
              <a:gd name="connsiteY4" fmla="*/ 4807 h 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8" h="7133">
                <a:moveTo>
                  <a:pt x="42948" y="4807"/>
                </a:moveTo>
                <a:lnTo>
                  <a:pt x="39132" y="7133"/>
                </a:lnTo>
                <a:lnTo>
                  <a:pt x="0" y="288"/>
                </a:lnTo>
                <a:lnTo>
                  <a:pt x="50" y="0"/>
                </a:lnTo>
                <a:lnTo>
                  <a:pt x="42948" y="480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F2FE3596-E30A-48BD-8A3A-E8D81940407D}"/>
              </a:ext>
            </a:extLst>
          </p:cNvPr>
          <p:cNvSpPr/>
          <p:nvPr/>
        </p:nvSpPr>
        <p:spPr>
          <a:xfrm rot="15604671">
            <a:off x="4488136" y="2435188"/>
            <a:ext cx="16059" cy="3551"/>
          </a:xfrm>
          <a:custGeom>
            <a:avLst/>
            <a:gdLst>
              <a:gd name="connsiteX0" fmla="*/ 16059 w 16059"/>
              <a:gd name="connsiteY0" fmla="*/ 2809 h 3551"/>
              <a:gd name="connsiteX1" fmla="*/ 15930 w 16059"/>
              <a:gd name="connsiteY1" fmla="*/ 3551 h 3551"/>
              <a:gd name="connsiteX2" fmla="*/ 0 w 16059"/>
              <a:gd name="connsiteY2" fmla="*/ 0 h 3551"/>
              <a:gd name="connsiteX3" fmla="*/ 16059 w 16059"/>
              <a:gd name="connsiteY3" fmla="*/ 2809 h 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9" h="3551">
                <a:moveTo>
                  <a:pt x="16059" y="2809"/>
                </a:moveTo>
                <a:lnTo>
                  <a:pt x="15930" y="3551"/>
                </a:lnTo>
                <a:lnTo>
                  <a:pt x="0" y="0"/>
                </a:lnTo>
                <a:lnTo>
                  <a:pt x="16059" y="28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84EF19E-E763-49F4-9D79-AA7266D4590B}"/>
              </a:ext>
            </a:extLst>
          </p:cNvPr>
          <p:cNvSpPr/>
          <p:nvPr/>
        </p:nvSpPr>
        <p:spPr>
          <a:xfrm rot="15604671">
            <a:off x="4374922" y="2528802"/>
            <a:ext cx="220399" cy="60235"/>
          </a:xfrm>
          <a:custGeom>
            <a:avLst/>
            <a:gdLst>
              <a:gd name="connsiteX0" fmla="*/ 220399 w 220399"/>
              <a:gd name="connsiteY0" fmla="*/ 60235 h 60235"/>
              <a:gd name="connsiteX1" fmla="*/ 4464 w 220399"/>
              <a:gd name="connsiteY1" fmla="*/ 22462 h 60235"/>
              <a:gd name="connsiteX2" fmla="*/ 0 w 220399"/>
              <a:gd name="connsiteY2" fmla="*/ 0 h 60235"/>
              <a:gd name="connsiteX3" fmla="*/ 177604 w 220399"/>
              <a:gd name="connsiteY3" fmla="*/ 50695 h 60235"/>
              <a:gd name="connsiteX4" fmla="*/ 220399 w 220399"/>
              <a:gd name="connsiteY4" fmla="*/ 60235 h 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99" h="60235">
                <a:moveTo>
                  <a:pt x="220399" y="60235"/>
                </a:moveTo>
                <a:lnTo>
                  <a:pt x="4464" y="22462"/>
                </a:lnTo>
                <a:lnTo>
                  <a:pt x="0" y="0"/>
                </a:lnTo>
                <a:lnTo>
                  <a:pt x="177604" y="50695"/>
                </a:lnTo>
                <a:lnTo>
                  <a:pt x="220399" y="6023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382C3BA9-4732-4783-BA87-39EE4831102D}"/>
              </a:ext>
            </a:extLst>
          </p:cNvPr>
          <p:cNvSpPr/>
          <p:nvPr/>
        </p:nvSpPr>
        <p:spPr>
          <a:xfrm rot="15604671">
            <a:off x="4026767" y="2649915"/>
            <a:ext cx="420606" cy="555528"/>
          </a:xfrm>
          <a:custGeom>
            <a:avLst/>
            <a:gdLst>
              <a:gd name="connsiteX0" fmla="*/ 420606 w 420606"/>
              <a:gd name="connsiteY0" fmla="*/ 555528 h 555528"/>
              <a:gd name="connsiteX1" fmla="*/ 329178 w 420606"/>
              <a:gd name="connsiteY1" fmla="*/ 529431 h 555528"/>
              <a:gd name="connsiteX2" fmla="*/ 263905 w 420606"/>
              <a:gd name="connsiteY2" fmla="*/ 506611 h 555528"/>
              <a:gd name="connsiteX3" fmla="*/ 147011 w 420606"/>
              <a:gd name="connsiteY3" fmla="*/ 390277 h 555528"/>
              <a:gd name="connsiteX4" fmla="*/ 11226 w 420606"/>
              <a:gd name="connsiteY4" fmla="*/ 240637 h 555528"/>
              <a:gd name="connsiteX5" fmla="*/ 3084 w 420606"/>
              <a:gd name="connsiteY5" fmla="*/ 230707 h 555528"/>
              <a:gd name="connsiteX6" fmla="*/ 2852 w 420606"/>
              <a:gd name="connsiteY6" fmla="*/ 228593 h 555528"/>
              <a:gd name="connsiteX7" fmla="*/ 429 w 420606"/>
              <a:gd name="connsiteY7" fmla="*/ 110115 h 555528"/>
              <a:gd name="connsiteX8" fmla="*/ 8631 w 420606"/>
              <a:gd name="connsiteY8" fmla="*/ 1172 h 555528"/>
              <a:gd name="connsiteX9" fmla="*/ 44562 w 420606"/>
              <a:gd name="connsiteY9" fmla="*/ 2228 h 555528"/>
              <a:gd name="connsiteX10" fmla="*/ 120335 w 420606"/>
              <a:gd name="connsiteY10" fmla="*/ 0 h 555528"/>
              <a:gd name="connsiteX11" fmla="*/ 210484 w 420606"/>
              <a:gd name="connsiteY11" fmla="*/ 121816 h 555528"/>
              <a:gd name="connsiteX12" fmla="*/ 342085 w 420606"/>
              <a:gd name="connsiteY12" fmla="*/ 282315 h 555528"/>
              <a:gd name="connsiteX13" fmla="*/ 387184 w 420606"/>
              <a:gd name="connsiteY13" fmla="*/ 332015 h 555528"/>
              <a:gd name="connsiteX14" fmla="*/ 387444 w 420606"/>
              <a:gd name="connsiteY14" fmla="*/ 338149 h 555528"/>
              <a:gd name="connsiteX15" fmla="*/ 403289 w 420606"/>
              <a:gd name="connsiteY15" fmla="*/ 468385 h 555528"/>
              <a:gd name="connsiteX16" fmla="*/ 420606 w 420606"/>
              <a:gd name="connsiteY16" fmla="*/ 555528 h 55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606" h="555528">
                <a:moveTo>
                  <a:pt x="420606" y="555528"/>
                </a:moveTo>
                <a:lnTo>
                  <a:pt x="329178" y="529431"/>
                </a:lnTo>
                <a:lnTo>
                  <a:pt x="263905" y="506611"/>
                </a:lnTo>
                <a:lnTo>
                  <a:pt x="147011" y="390277"/>
                </a:lnTo>
                <a:cubicBezTo>
                  <a:pt x="101166" y="342262"/>
                  <a:pt x="55847" y="292355"/>
                  <a:pt x="11226" y="240637"/>
                </a:cubicBezTo>
                <a:lnTo>
                  <a:pt x="3084" y="230707"/>
                </a:lnTo>
                <a:lnTo>
                  <a:pt x="2852" y="228593"/>
                </a:lnTo>
                <a:cubicBezTo>
                  <a:pt x="216" y="188461"/>
                  <a:pt x="-594" y="148919"/>
                  <a:pt x="429" y="110115"/>
                </a:cubicBezTo>
                <a:lnTo>
                  <a:pt x="8631" y="1172"/>
                </a:lnTo>
                <a:lnTo>
                  <a:pt x="44562" y="2228"/>
                </a:lnTo>
                <a:lnTo>
                  <a:pt x="120335" y="0"/>
                </a:lnTo>
                <a:lnTo>
                  <a:pt x="210484" y="121816"/>
                </a:lnTo>
                <a:cubicBezTo>
                  <a:pt x="253539" y="177070"/>
                  <a:pt x="297463" y="230598"/>
                  <a:pt x="342085" y="282315"/>
                </a:cubicBezTo>
                <a:lnTo>
                  <a:pt x="387184" y="332015"/>
                </a:lnTo>
                <a:lnTo>
                  <a:pt x="387444" y="338149"/>
                </a:lnTo>
                <a:cubicBezTo>
                  <a:pt x="390980" y="381052"/>
                  <a:pt x="396258" y="424513"/>
                  <a:pt x="403289" y="468385"/>
                </a:cubicBezTo>
                <a:lnTo>
                  <a:pt x="420606" y="5555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1BA7767-7C7A-45A2-8E72-C17B947E2AF6}"/>
              </a:ext>
            </a:extLst>
          </p:cNvPr>
          <p:cNvSpPr/>
          <p:nvPr/>
        </p:nvSpPr>
        <p:spPr>
          <a:xfrm rot="15604671">
            <a:off x="4042796" y="3073982"/>
            <a:ext cx="360661" cy="444021"/>
          </a:xfrm>
          <a:custGeom>
            <a:avLst/>
            <a:gdLst>
              <a:gd name="connsiteX0" fmla="*/ 360661 w 360661"/>
              <a:gd name="connsiteY0" fmla="*/ 444021 h 444021"/>
              <a:gd name="connsiteX1" fmla="*/ 181413 w 360661"/>
              <a:gd name="connsiteY1" fmla="*/ 369284 h 444021"/>
              <a:gd name="connsiteX2" fmla="*/ 181174 w 360661"/>
              <a:gd name="connsiteY2" fmla="*/ 369045 h 444021"/>
              <a:gd name="connsiteX3" fmla="*/ 45389 w 360661"/>
              <a:gd name="connsiteY3" fmla="*/ 219405 h 444021"/>
              <a:gd name="connsiteX4" fmla="*/ 1556 w 360661"/>
              <a:gd name="connsiteY4" fmla="*/ 165946 h 444021"/>
              <a:gd name="connsiteX5" fmla="*/ 0 w 360661"/>
              <a:gd name="connsiteY5" fmla="*/ 89885 h 444021"/>
              <a:gd name="connsiteX6" fmla="*/ 6767 w 360661"/>
              <a:gd name="connsiteY6" fmla="*/ 0 h 444021"/>
              <a:gd name="connsiteX7" fmla="*/ 29397 w 360661"/>
              <a:gd name="connsiteY7" fmla="*/ 3388 h 444021"/>
              <a:gd name="connsiteX8" fmla="*/ 144987 w 360661"/>
              <a:gd name="connsiteY8" fmla="*/ 13661 h 444021"/>
              <a:gd name="connsiteX9" fmla="*/ 210055 w 360661"/>
              <a:gd name="connsiteY9" fmla="*/ 101585 h 444021"/>
              <a:gd name="connsiteX10" fmla="*/ 333513 w 360661"/>
              <a:gd name="connsiteY10" fmla="*/ 252154 h 444021"/>
              <a:gd name="connsiteX11" fmla="*/ 346654 w 360661"/>
              <a:gd name="connsiteY11" fmla="*/ 372055 h 444021"/>
              <a:gd name="connsiteX12" fmla="*/ 360661 w 360661"/>
              <a:gd name="connsiteY12" fmla="*/ 444021 h 44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661" h="444021">
                <a:moveTo>
                  <a:pt x="360661" y="444021"/>
                </a:moveTo>
                <a:lnTo>
                  <a:pt x="181413" y="369284"/>
                </a:lnTo>
                <a:lnTo>
                  <a:pt x="181174" y="369045"/>
                </a:lnTo>
                <a:cubicBezTo>
                  <a:pt x="135328" y="321030"/>
                  <a:pt x="90010" y="271123"/>
                  <a:pt x="45389" y="219405"/>
                </a:cubicBezTo>
                <a:lnTo>
                  <a:pt x="1556" y="165946"/>
                </a:lnTo>
                <a:lnTo>
                  <a:pt x="0" y="89885"/>
                </a:lnTo>
                <a:lnTo>
                  <a:pt x="6767" y="0"/>
                </a:lnTo>
                <a:lnTo>
                  <a:pt x="29397" y="3388"/>
                </a:lnTo>
                <a:lnTo>
                  <a:pt x="144987" y="13661"/>
                </a:lnTo>
                <a:lnTo>
                  <a:pt x="210055" y="101585"/>
                </a:lnTo>
                <a:lnTo>
                  <a:pt x="333513" y="252154"/>
                </a:lnTo>
                <a:lnTo>
                  <a:pt x="346654" y="372055"/>
                </a:lnTo>
                <a:lnTo>
                  <a:pt x="360661" y="4440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B9C3F72-A05D-4F40-AEDC-FABF55AFFF4D}"/>
              </a:ext>
            </a:extLst>
          </p:cNvPr>
          <p:cNvSpPr/>
          <p:nvPr/>
        </p:nvSpPr>
        <p:spPr>
          <a:xfrm rot="15604671">
            <a:off x="3869520" y="3156828"/>
            <a:ext cx="17391" cy="19254"/>
          </a:xfrm>
          <a:custGeom>
            <a:avLst/>
            <a:gdLst>
              <a:gd name="connsiteX0" fmla="*/ 17391 w 17391"/>
              <a:gd name="connsiteY0" fmla="*/ 19254 h 19254"/>
              <a:gd name="connsiteX1" fmla="*/ 0 w 17391"/>
              <a:gd name="connsiteY1" fmla="*/ 16211 h 19254"/>
              <a:gd name="connsiteX2" fmla="*/ 430 w 17391"/>
              <a:gd name="connsiteY2" fmla="*/ 13835 h 19254"/>
              <a:gd name="connsiteX3" fmla="*/ 4584 w 17391"/>
              <a:gd name="connsiteY3" fmla="*/ 0 h 19254"/>
              <a:gd name="connsiteX4" fmla="*/ 17391 w 17391"/>
              <a:gd name="connsiteY4" fmla="*/ 19254 h 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" h="19254">
                <a:moveTo>
                  <a:pt x="17391" y="19254"/>
                </a:moveTo>
                <a:lnTo>
                  <a:pt x="0" y="16211"/>
                </a:lnTo>
                <a:lnTo>
                  <a:pt x="430" y="13835"/>
                </a:lnTo>
                <a:lnTo>
                  <a:pt x="4584" y="0"/>
                </a:lnTo>
                <a:lnTo>
                  <a:pt x="17391" y="192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4005051-2504-484B-8B18-0D8BD58A9760}"/>
              </a:ext>
            </a:extLst>
          </p:cNvPr>
          <p:cNvSpPr/>
          <p:nvPr/>
        </p:nvSpPr>
        <p:spPr>
          <a:xfrm rot="15604671">
            <a:off x="4172627" y="3403983"/>
            <a:ext cx="89448" cy="220156"/>
          </a:xfrm>
          <a:custGeom>
            <a:avLst/>
            <a:gdLst>
              <a:gd name="connsiteX0" fmla="*/ 89448 w 89448"/>
              <a:gd name="connsiteY0" fmla="*/ 220156 h 220156"/>
              <a:gd name="connsiteX1" fmla="*/ 6337 w 89448"/>
              <a:gd name="connsiteY1" fmla="*/ 179547 h 220156"/>
              <a:gd name="connsiteX2" fmla="*/ 2860 w 89448"/>
              <a:gd name="connsiteY2" fmla="*/ 130662 h 220156"/>
              <a:gd name="connsiteX3" fmla="*/ 0 w 89448"/>
              <a:gd name="connsiteY3" fmla="*/ 0 h 220156"/>
              <a:gd name="connsiteX4" fmla="*/ 79762 w 89448"/>
              <a:gd name="connsiteY4" fmla="*/ 97276 h 220156"/>
              <a:gd name="connsiteX5" fmla="*/ 80629 w 89448"/>
              <a:gd name="connsiteY5" fmla="*/ 139692 h 220156"/>
              <a:gd name="connsiteX6" fmla="*/ 89448 w 89448"/>
              <a:gd name="connsiteY6" fmla="*/ 220156 h 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48" h="220156">
                <a:moveTo>
                  <a:pt x="89448" y="220156"/>
                </a:moveTo>
                <a:lnTo>
                  <a:pt x="6337" y="179547"/>
                </a:lnTo>
                <a:lnTo>
                  <a:pt x="2860" y="130662"/>
                </a:lnTo>
                <a:lnTo>
                  <a:pt x="0" y="0"/>
                </a:lnTo>
                <a:lnTo>
                  <a:pt x="79762" y="97276"/>
                </a:lnTo>
                <a:lnTo>
                  <a:pt x="80629" y="139692"/>
                </a:lnTo>
                <a:lnTo>
                  <a:pt x="89448" y="220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A28C43C-4B00-4C01-87C4-14DCA041CBDB}"/>
              </a:ext>
            </a:extLst>
          </p:cNvPr>
          <p:cNvSpPr/>
          <p:nvPr/>
        </p:nvSpPr>
        <p:spPr>
          <a:xfrm rot="15604671">
            <a:off x="3885395" y="3504526"/>
            <a:ext cx="846" cy="923"/>
          </a:xfrm>
          <a:custGeom>
            <a:avLst/>
            <a:gdLst>
              <a:gd name="connsiteX0" fmla="*/ 846 w 846"/>
              <a:gd name="connsiteY0" fmla="*/ 923 h 923"/>
              <a:gd name="connsiteX1" fmla="*/ 0 w 846"/>
              <a:gd name="connsiteY1" fmla="*/ 775 h 923"/>
              <a:gd name="connsiteX2" fmla="*/ 232 w 846"/>
              <a:gd name="connsiteY2" fmla="*/ 0 h 923"/>
              <a:gd name="connsiteX3" fmla="*/ 846 w 846"/>
              <a:gd name="connsiteY3" fmla="*/ 923 h 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" h="923">
                <a:moveTo>
                  <a:pt x="846" y="923"/>
                </a:moveTo>
                <a:lnTo>
                  <a:pt x="0" y="775"/>
                </a:lnTo>
                <a:lnTo>
                  <a:pt x="232" y="0"/>
                </a:lnTo>
                <a:lnTo>
                  <a:pt x="846" y="9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F23F404-8972-4B41-BEF8-84FED0EFB0FA}"/>
              </a:ext>
            </a:extLst>
          </p:cNvPr>
          <p:cNvSpPr/>
          <p:nvPr/>
        </p:nvSpPr>
        <p:spPr>
          <a:xfrm rot="15604671">
            <a:off x="3897451" y="3662306"/>
            <a:ext cx="141163" cy="165513"/>
          </a:xfrm>
          <a:custGeom>
            <a:avLst/>
            <a:gdLst>
              <a:gd name="connsiteX0" fmla="*/ 141163 w 141163"/>
              <a:gd name="connsiteY0" fmla="*/ 165513 h 165513"/>
              <a:gd name="connsiteX1" fmla="*/ 0 w 141163"/>
              <a:gd name="connsiteY1" fmla="*/ 135426 h 165513"/>
              <a:gd name="connsiteX2" fmla="*/ 969 w 141163"/>
              <a:gd name="connsiteY2" fmla="*/ 122561 h 165513"/>
              <a:gd name="connsiteX3" fmla="*/ 20620 w 141163"/>
              <a:gd name="connsiteY3" fmla="*/ 13835 h 165513"/>
              <a:gd name="connsiteX4" fmla="*/ 24774 w 141163"/>
              <a:gd name="connsiteY4" fmla="*/ 0 h 165513"/>
              <a:gd name="connsiteX5" fmla="*/ 78970 w 141163"/>
              <a:gd name="connsiteY5" fmla="*/ 81473 h 165513"/>
              <a:gd name="connsiteX6" fmla="*/ 141163 w 141163"/>
              <a:gd name="connsiteY6" fmla="*/ 165513 h 1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163" h="165513">
                <a:moveTo>
                  <a:pt x="141163" y="165513"/>
                </a:moveTo>
                <a:lnTo>
                  <a:pt x="0" y="135426"/>
                </a:lnTo>
                <a:lnTo>
                  <a:pt x="969" y="122561"/>
                </a:lnTo>
                <a:cubicBezTo>
                  <a:pt x="5671" y="85383"/>
                  <a:pt x="12219" y="49091"/>
                  <a:pt x="20620" y="13835"/>
                </a:cubicBezTo>
                <a:lnTo>
                  <a:pt x="24774" y="0"/>
                </a:lnTo>
                <a:lnTo>
                  <a:pt x="78970" y="81473"/>
                </a:lnTo>
                <a:lnTo>
                  <a:pt x="141163" y="165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A9EC1F1-A600-44D4-8B9D-05766EB6A218}"/>
              </a:ext>
            </a:extLst>
          </p:cNvPr>
          <p:cNvSpPr/>
          <p:nvPr/>
        </p:nvSpPr>
        <p:spPr>
          <a:xfrm rot="15604671">
            <a:off x="4029194" y="3763422"/>
            <a:ext cx="164296" cy="223239"/>
          </a:xfrm>
          <a:custGeom>
            <a:avLst/>
            <a:gdLst>
              <a:gd name="connsiteX0" fmla="*/ 158244 w 164296"/>
              <a:gd name="connsiteY0" fmla="*/ 223239 h 223239"/>
              <a:gd name="connsiteX1" fmla="*/ 135234 w 164296"/>
              <a:gd name="connsiteY1" fmla="*/ 210207 h 223239"/>
              <a:gd name="connsiteX2" fmla="*/ 0 w 164296"/>
              <a:gd name="connsiteY2" fmla="*/ 121925 h 223239"/>
              <a:gd name="connsiteX3" fmla="*/ 2886 w 164296"/>
              <a:gd name="connsiteY3" fmla="*/ 2575 h 223239"/>
              <a:gd name="connsiteX4" fmla="*/ 3061 w 164296"/>
              <a:gd name="connsiteY4" fmla="*/ 0 h 223239"/>
              <a:gd name="connsiteX5" fmla="*/ 10556 w 164296"/>
              <a:gd name="connsiteY5" fmla="*/ 2652 h 223239"/>
              <a:gd name="connsiteX6" fmla="*/ 160455 w 164296"/>
              <a:gd name="connsiteY6" fmla="*/ 44701 h 223239"/>
              <a:gd name="connsiteX7" fmla="*/ 164296 w 164296"/>
              <a:gd name="connsiteY7" fmla="*/ 45519 h 223239"/>
              <a:gd name="connsiteX8" fmla="*/ 156679 w 164296"/>
              <a:gd name="connsiteY8" fmla="*/ 146703 h 223239"/>
              <a:gd name="connsiteX9" fmla="*/ 158244 w 164296"/>
              <a:gd name="connsiteY9" fmla="*/ 223239 h 2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296" h="223239">
                <a:moveTo>
                  <a:pt x="158244" y="223239"/>
                </a:moveTo>
                <a:lnTo>
                  <a:pt x="135234" y="210207"/>
                </a:lnTo>
                <a:lnTo>
                  <a:pt x="0" y="121925"/>
                </a:lnTo>
                <a:lnTo>
                  <a:pt x="2886" y="2575"/>
                </a:lnTo>
                <a:lnTo>
                  <a:pt x="3061" y="0"/>
                </a:lnTo>
                <a:lnTo>
                  <a:pt x="10556" y="2652"/>
                </a:lnTo>
                <a:cubicBezTo>
                  <a:pt x="59151" y="18024"/>
                  <a:pt x="109166" y="32068"/>
                  <a:pt x="160455" y="44701"/>
                </a:cubicBezTo>
                <a:lnTo>
                  <a:pt x="164296" y="45519"/>
                </a:lnTo>
                <a:lnTo>
                  <a:pt x="156679" y="146703"/>
                </a:lnTo>
                <a:lnTo>
                  <a:pt x="158244" y="2232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B9796CC-5E00-44B1-B442-AAFFFAC2F66F}"/>
              </a:ext>
            </a:extLst>
          </p:cNvPr>
          <p:cNvSpPr/>
          <p:nvPr/>
        </p:nvSpPr>
        <p:spPr>
          <a:xfrm rot="15604671">
            <a:off x="3885774" y="3802461"/>
            <a:ext cx="8648" cy="9428"/>
          </a:xfrm>
          <a:custGeom>
            <a:avLst/>
            <a:gdLst>
              <a:gd name="connsiteX0" fmla="*/ 8648 w 8648"/>
              <a:gd name="connsiteY0" fmla="*/ 1513 h 9428"/>
              <a:gd name="connsiteX1" fmla="*/ 6272 w 8648"/>
              <a:gd name="connsiteY1" fmla="*/ 9428 h 9428"/>
              <a:gd name="connsiteX2" fmla="*/ 0 w 8648"/>
              <a:gd name="connsiteY2" fmla="*/ 0 h 9428"/>
              <a:gd name="connsiteX3" fmla="*/ 8648 w 8648"/>
              <a:gd name="connsiteY3" fmla="*/ 1513 h 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8" h="9428">
                <a:moveTo>
                  <a:pt x="8648" y="1513"/>
                </a:moveTo>
                <a:lnTo>
                  <a:pt x="6272" y="9428"/>
                </a:lnTo>
                <a:lnTo>
                  <a:pt x="0" y="0"/>
                </a:lnTo>
                <a:lnTo>
                  <a:pt x="8648" y="1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F406197-3BAA-493D-983A-0DF38AE8F2D3}"/>
              </a:ext>
            </a:extLst>
          </p:cNvPr>
          <p:cNvSpPr/>
          <p:nvPr/>
        </p:nvSpPr>
        <p:spPr>
          <a:xfrm rot="15604671">
            <a:off x="3850829" y="4036970"/>
            <a:ext cx="340276" cy="254347"/>
          </a:xfrm>
          <a:custGeom>
            <a:avLst/>
            <a:gdLst>
              <a:gd name="connsiteX0" fmla="*/ 323539 w 340276"/>
              <a:gd name="connsiteY0" fmla="*/ 254347 h 254347"/>
              <a:gd name="connsiteX1" fmla="*/ 284625 w 340276"/>
              <a:gd name="connsiteY1" fmla="*/ 228944 h 254347"/>
              <a:gd name="connsiteX2" fmla="*/ 93572 w 340276"/>
              <a:gd name="connsiteY2" fmla="*/ 85385 h 254347"/>
              <a:gd name="connsiteX3" fmla="*/ 0 w 340276"/>
              <a:gd name="connsiteY3" fmla="*/ 4207 h 254347"/>
              <a:gd name="connsiteX4" fmla="*/ 736 w 340276"/>
              <a:gd name="connsiteY4" fmla="*/ 0 h 254347"/>
              <a:gd name="connsiteX5" fmla="*/ 94352 w 340276"/>
              <a:gd name="connsiteY5" fmla="*/ 49545 h 254347"/>
              <a:gd name="connsiteX6" fmla="*/ 226364 w 340276"/>
              <a:gd name="connsiteY6" fmla="*/ 107028 h 254347"/>
              <a:gd name="connsiteX7" fmla="*/ 340276 w 340276"/>
              <a:gd name="connsiteY7" fmla="*/ 147325 h 254347"/>
              <a:gd name="connsiteX8" fmla="*/ 330832 w 340276"/>
              <a:gd name="connsiteY8" fmla="*/ 185876 h 254347"/>
              <a:gd name="connsiteX9" fmla="*/ 323539 w 340276"/>
              <a:gd name="connsiteY9" fmla="*/ 254347 h 2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276" h="254347">
                <a:moveTo>
                  <a:pt x="323539" y="254347"/>
                </a:moveTo>
                <a:lnTo>
                  <a:pt x="284625" y="228944"/>
                </a:lnTo>
                <a:cubicBezTo>
                  <a:pt x="218089" y="182342"/>
                  <a:pt x="154345" y="134425"/>
                  <a:pt x="93572" y="85385"/>
                </a:cubicBezTo>
                <a:lnTo>
                  <a:pt x="0" y="4207"/>
                </a:lnTo>
                <a:lnTo>
                  <a:pt x="736" y="0"/>
                </a:lnTo>
                <a:lnTo>
                  <a:pt x="94352" y="49545"/>
                </a:lnTo>
                <a:cubicBezTo>
                  <a:pt x="136698" y="69894"/>
                  <a:pt x="180750" y="89083"/>
                  <a:pt x="226364" y="107028"/>
                </a:cubicBezTo>
                <a:lnTo>
                  <a:pt x="340276" y="147325"/>
                </a:lnTo>
                <a:lnTo>
                  <a:pt x="330832" y="185876"/>
                </a:lnTo>
                <a:lnTo>
                  <a:pt x="323539" y="25434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FC9DF427-23A2-47F6-8CB6-C18FBE1BA185}"/>
              </a:ext>
            </a:extLst>
          </p:cNvPr>
          <p:cNvSpPr/>
          <p:nvPr/>
        </p:nvSpPr>
        <p:spPr>
          <a:xfrm rot="15604671">
            <a:off x="4248446" y="1561970"/>
            <a:ext cx="11072" cy="33170"/>
          </a:xfrm>
          <a:custGeom>
            <a:avLst/>
            <a:gdLst>
              <a:gd name="connsiteX0" fmla="*/ 11072 w 11072"/>
              <a:gd name="connsiteY0" fmla="*/ 0 h 33170"/>
              <a:gd name="connsiteX1" fmla="*/ 0 w 11072"/>
              <a:gd name="connsiteY1" fmla="*/ 33170 h 33170"/>
              <a:gd name="connsiteX2" fmla="*/ 5629 w 11072"/>
              <a:gd name="connsiteY2" fmla="*/ 988 h 33170"/>
              <a:gd name="connsiteX3" fmla="*/ 11072 w 11072"/>
              <a:gd name="connsiteY3" fmla="*/ 0 h 3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" h="33170">
                <a:moveTo>
                  <a:pt x="11072" y="0"/>
                </a:moveTo>
                <a:lnTo>
                  <a:pt x="0" y="33170"/>
                </a:lnTo>
                <a:lnTo>
                  <a:pt x="5629" y="988"/>
                </a:lnTo>
                <a:lnTo>
                  <a:pt x="1107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0F04631E-2179-45B6-9D32-33DFB085D5F9}"/>
              </a:ext>
            </a:extLst>
          </p:cNvPr>
          <p:cNvSpPr/>
          <p:nvPr/>
        </p:nvSpPr>
        <p:spPr>
          <a:xfrm rot="15604671">
            <a:off x="5069815" y="1546806"/>
            <a:ext cx="393579" cy="389300"/>
          </a:xfrm>
          <a:custGeom>
            <a:avLst/>
            <a:gdLst>
              <a:gd name="connsiteX0" fmla="*/ 393579 w 393579"/>
              <a:gd name="connsiteY0" fmla="*/ 0 h 389300"/>
              <a:gd name="connsiteX1" fmla="*/ 389829 w 393579"/>
              <a:gd name="connsiteY1" fmla="*/ 21435 h 389300"/>
              <a:gd name="connsiteX2" fmla="*/ 330179 w 393579"/>
              <a:gd name="connsiteY2" fmla="*/ 109174 h 389300"/>
              <a:gd name="connsiteX3" fmla="*/ 202998 w 393579"/>
              <a:gd name="connsiteY3" fmla="*/ 268117 h 389300"/>
              <a:gd name="connsiteX4" fmla="*/ 86194 w 393579"/>
              <a:gd name="connsiteY4" fmla="*/ 389300 h 389300"/>
              <a:gd name="connsiteX5" fmla="*/ 85997 w 393579"/>
              <a:gd name="connsiteY5" fmla="*/ 389146 h 389300"/>
              <a:gd name="connsiteX6" fmla="*/ 0 w 393579"/>
              <a:gd name="connsiteY6" fmla="*/ 310216 h 389300"/>
              <a:gd name="connsiteX7" fmla="*/ 77980 w 393579"/>
              <a:gd name="connsiteY7" fmla="*/ 195516 h 389300"/>
              <a:gd name="connsiteX8" fmla="*/ 163447 w 393579"/>
              <a:gd name="connsiteY8" fmla="*/ 49640 h 389300"/>
              <a:gd name="connsiteX9" fmla="*/ 286283 w 393579"/>
              <a:gd name="connsiteY9" fmla="*/ 28005 h 389300"/>
              <a:gd name="connsiteX10" fmla="*/ 393579 w 393579"/>
              <a:gd name="connsiteY10" fmla="*/ 0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579" h="389300">
                <a:moveTo>
                  <a:pt x="393579" y="0"/>
                </a:moveTo>
                <a:lnTo>
                  <a:pt x="389829" y="21435"/>
                </a:lnTo>
                <a:lnTo>
                  <a:pt x="330179" y="109174"/>
                </a:lnTo>
                <a:cubicBezTo>
                  <a:pt x="288360" y="166002"/>
                  <a:pt x="245917" y="219063"/>
                  <a:pt x="202998" y="268117"/>
                </a:cubicBezTo>
                <a:lnTo>
                  <a:pt x="86194" y="389300"/>
                </a:lnTo>
                <a:lnTo>
                  <a:pt x="85997" y="389146"/>
                </a:lnTo>
                <a:lnTo>
                  <a:pt x="0" y="310216"/>
                </a:lnTo>
                <a:lnTo>
                  <a:pt x="77980" y="195516"/>
                </a:lnTo>
                <a:lnTo>
                  <a:pt x="163447" y="49640"/>
                </a:lnTo>
                <a:lnTo>
                  <a:pt x="286283" y="28005"/>
                </a:lnTo>
                <a:lnTo>
                  <a:pt x="393579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24C1A40C-4759-4B76-9B66-1463F9B4D02A}"/>
              </a:ext>
            </a:extLst>
          </p:cNvPr>
          <p:cNvSpPr/>
          <p:nvPr/>
        </p:nvSpPr>
        <p:spPr>
          <a:xfrm rot="15604671">
            <a:off x="4521882" y="1542414"/>
            <a:ext cx="257081" cy="353376"/>
          </a:xfrm>
          <a:custGeom>
            <a:avLst/>
            <a:gdLst>
              <a:gd name="connsiteX0" fmla="*/ 257081 w 257081"/>
              <a:gd name="connsiteY0" fmla="*/ 19378 h 353376"/>
              <a:gd name="connsiteX1" fmla="*/ 220338 w 257081"/>
              <a:gd name="connsiteY1" fmla="*/ 114609 h 353376"/>
              <a:gd name="connsiteX2" fmla="*/ 114465 w 257081"/>
              <a:gd name="connsiteY2" fmla="*/ 353376 h 353376"/>
              <a:gd name="connsiteX3" fmla="*/ 80017 w 257081"/>
              <a:gd name="connsiteY3" fmla="*/ 335076 h 353376"/>
              <a:gd name="connsiteX4" fmla="*/ 71234 w 257081"/>
              <a:gd name="connsiteY4" fmla="*/ 328564 h 353376"/>
              <a:gd name="connsiteX5" fmla="*/ 0 w 257081"/>
              <a:gd name="connsiteY5" fmla="*/ 267828 h 353376"/>
              <a:gd name="connsiteX6" fmla="*/ 15240 w 257081"/>
              <a:gd name="connsiteY6" fmla="*/ 129825 h 353376"/>
              <a:gd name="connsiteX7" fmla="*/ 13190 w 257081"/>
              <a:gd name="connsiteY7" fmla="*/ 0 h 353376"/>
              <a:gd name="connsiteX8" fmla="*/ 180477 w 257081"/>
              <a:gd name="connsiteY8" fmla="*/ 16618 h 353376"/>
              <a:gd name="connsiteX9" fmla="*/ 257081 w 257081"/>
              <a:gd name="connsiteY9" fmla="*/ 19378 h 3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81" h="353376">
                <a:moveTo>
                  <a:pt x="257081" y="19378"/>
                </a:moveTo>
                <a:lnTo>
                  <a:pt x="220338" y="114609"/>
                </a:lnTo>
                <a:lnTo>
                  <a:pt x="114465" y="353376"/>
                </a:lnTo>
                <a:lnTo>
                  <a:pt x="80017" y="335076"/>
                </a:lnTo>
                <a:lnTo>
                  <a:pt x="71234" y="328564"/>
                </a:lnTo>
                <a:lnTo>
                  <a:pt x="0" y="267828"/>
                </a:lnTo>
                <a:lnTo>
                  <a:pt x="15240" y="129825"/>
                </a:lnTo>
                <a:lnTo>
                  <a:pt x="13190" y="0"/>
                </a:lnTo>
                <a:lnTo>
                  <a:pt x="180477" y="16618"/>
                </a:lnTo>
                <a:lnTo>
                  <a:pt x="257081" y="193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DE38AED1-CC6C-486D-9B88-F3CB4F02C129}"/>
              </a:ext>
            </a:extLst>
          </p:cNvPr>
          <p:cNvSpPr/>
          <p:nvPr/>
        </p:nvSpPr>
        <p:spPr>
          <a:xfrm rot="15604671">
            <a:off x="4771882" y="1708621"/>
            <a:ext cx="139015" cy="129092"/>
          </a:xfrm>
          <a:custGeom>
            <a:avLst/>
            <a:gdLst>
              <a:gd name="connsiteX0" fmla="*/ 139015 w 139015"/>
              <a:gd name="connsiteY0" fmla="*/ 67771 h 129092"/>
              <a:gd name="connsiteX1" fmla="*/ 108056 w 139015"/>
              <a:gd name="connsiteY1" fmla="*/ 128602 h 129092"/>
              <a:gd name="connsiteX2" fmla="*/ 86171 w 139015"/>
              <a:gd name="connsiteY2" fmla="*/ 129092 h 129092"/>
              <a:gd name="connsiteX3" fmla="*/ 0 w 139015"/>
              <a:gd name="connsiteY3" fmla="*/ 99878 h 129092"/>
              <a:gd name="connsiteX4" fmla="*/ 24058 w 139015"/>
              <a:gd name="connsiteY4" fmla="*/ 0 h 129092"/>
              <a:gd name="connsiteX5" fmla="*/ 107146 w 139015"/>
              <a:gd name="connsiteY5" fmla="*/ 44139 h 129092"/>
              <a:gd name="connsiteX6" fmla="*/ 139015 w 139015"/>
              <a:gd name="connsiteY6" fmla="*/ 67771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15" h="129092">
                <a:moveTo>
                  <a:pt x="139015" y="67771"/>
                </a:moveTo>
                <a:lnTo>
                  <a:pt x="108056" y="128602"/>
                </a:lnTo>
                <a:lnTo>
                  <a:pt x="86171" y="129092"/>
                </a:lnTo>
                <a:lnTo>
                  <a:pt x="0" y="99878"/>
                </a:lnTo>
                <a:lnTo>
                  <a:pt x="24058" y="0"/>
                </a:lnTo>
                <a:lnTo>
                  <a:pt x="107146" y="44139"/>
                </a:lnTo>
                <a:lnTo>
                  <a:pt x="139015" y="6777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C547D68A-26A8-4F86-9513-0AED8E0842DE}"/>
              </a:ext>
            </a:extLst>
          </p:cNvPr>
          <p:cNvSpPr/>
          <p:nvPr/>
        </p:nvSpPr>
        <p:spPr>
          <a:xfrm rot="15604671">
            <a:off x="4923372" y="1693189"/>
            <a:ext cx="203693" cy="229418"/>
          </a:xfrm>
          <a:custGeom>
            <a:avLst/>
            <a:gdLst>
              <a:gd name="connsiteX0" fmla="*/ 203693 w 203693"/>
              <a:gd name="connsiteY0" fmla="*/ 8760 h 229418"/>
              <a:gd name="connsiteX1" fmla="*/ 125673 w 203693"/>
              <a:gd name="connsiteY1" fmla="*/ 162064 h 229418"/>
              <a:gd name="connsiteX2" fmla="*/ 92360 w 203693"/>
              <a:gd name="connsiteY2" fmla="*/ 218923 h 229418"/>
              <a:gd name="connsiteX3" fmla="*/ 71731 w 203693"/>
              <a:gd name="connsiteY3" fmla="*/ 222556 h 229418"/>
              <a:gd name="connsiteX4" fmla="*/ 0 w 203693"/>
              <a:gd name="connsiteY4" fmla="*/ 229418 h 229418"/>
              <a:gd name="connsiteX5" fmla="*/ 30964 w 203693"/>
              <a:gd name="connsiteY5" fmla="*/ 170643 h 229418"/>
              <a:gd name="connsiteX6" fmla="*/ 86226 w 203693"/>
              <a:gd name="connsiteY6" fmla="*/ 24772 h 229418"/>
              <a:gd name="connsiteX7" fmla="*/ 92192 w 203693"/>
              <a:gd name="connsiteY7" fmla="*/ 0 h 229418"/>
              <a:gd name="connsiteX8" fmla="*/ 138065 w 203693"/>
              <a:gd name="connsiteY8" fmla="*/ 5199 h 229418"/>
              <a:gd name="connsiteX9" fmla="*/ 184398 w 203693"/>
              <a:gd name="connsiteY9" fmla="*/ 4160 h 229418"/>
              <a:gd name="connsiteX10" fmla="*/ 185532 w 203693"/>
              <a:gd name="connsiteY10" fmla="*/ 4545 h 229418"/>
              <a:gd name="connsiteX11" fmla="*/ 203693 w 203693"/>
              <a:gd name="connsiteY11" fmla="*/ 8760 h 2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93" h="229418">
                <a:moveTo>
                  <a:pt x="203693" y="8760"/>
                </a:moveTo>
                <a:lnTo>
                  <a:pt x="125673" y="162064"/>
                </a:lnTo>
                <a:lnTo>
                  <a:pt x="92360" y="218923"/>
                </a:lnTo>
                <a:lnTo>
                  <a:pt x="71731" y="222556"/>
                </a:lnTo>
                <a:lnTo>
                  <a:pt x="0" y="229418"/>
                </a:lnTo>
                <a:lnTo>
                  <a:pt x="30964" y="170643"/>
                </a:lnTo>
                <a:cubicBezTo>
                  <a:pt x="52304" y="123389"/>
                  <a:pt x="70785" y="74732"/>
                  <a:pt x="86226" y="24772"/>
                </a:cubicBezTo>
                <a:lnTo>
                  <a:pt x="92192" y="0"/>
                </a:lnTo>
                <a:lnTo>
                  <a:pt x="138065" y="5199"/>
                </a:lnTo>
                <a:lnTo>
                  <a:pt x="184398" y="4160"/>
                </a:lnTo>
                <a:lnTo>
                  <a:pt x="185532" y="4545"/>
                </a:lnTo>
                <a:lnTo>
                  <a:pt x="203693" y="876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20A01C64-4E4C-4748-B904-01A6F5323E43}"/>
              </a:ext>
            </a:extLst>
          </p:cNvPr>
          <p:cNvSpPr/>
          <p:nvPr/>
        </p:nvSpPr>
        <p:spPr>
          <a:xfrm rot="15604671">
            <a:off x="4553469" y="1866254"/>
            <a:ext cx="279509" cy="235461"/>
          </a:xfrm>
          <a:custGeom>
            <a:avLst/>
            <a:gdLst>
              <a:gd name="connsiteX0" fmla="*/ 277397 w 279509"/>
              <a:gd name="connsiteY0" fmla="*/ 231477 h 235461"/>
              <a:gd name="connsiteX1" fmla="*/ 276438 w 279509"/>
              <a:gd name="connsiteY1" fmla="*/ 235461 h 235461"/>
              <a:gd name="connsiteX2" fmla="*/ 262244 w 279509"/>
              <a:gd name="connsiteY2" fmla="*/ 227921 h 235461"/>
              <a:gd name="connsiteX3" fmla="*/ 120877 w 279509"/>
              <a:gd name="connsiteY3" fmla="*/ 140022 h 235461"/>
              <a:gd name="connsiteX4" fmla="*/ 0 w 279509"/>
              <a:gd name="connsiteY4" fmla="*/ 54023 h 235461"/>
              <a:gd name="connsiteX5" fmla="*/ 51978 w 279509"/>
              <a:gd name="connsiteY5" fmla="*/ 4797 h 235461"/>
              <a:gd name="connsiteX6" fmla="*/ 58125 w 279509"/>
              <a:gd name="connsiteY6" fmla="*/ 0 h 235461"/>
              <a:gd name="connsiteX7" fmla="*/ 98469 w 279509"/>
              <a:gd name="connsiteY7" fmla="*/ 43748 h 235461"/>
              <a:gd name="connsiteX8" fmla="*/ 224070 w 279509"/>
              <a:gd name="connsiteY8" fmla="*/ 165083 h 235461"/>
              <a:gd name="connsiteX9" fmla="*/ 279509 w 279509"/>
              <a:gd name="connsiteY9" fmla="*/ 212352 h 235461"/>
              <a:gd name="connsiteX10" fmla="*/ 277397 w 279509"/>
              <a:gd name="connsiteY10" fmla="*/ 231477 h 23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509" h="235461">
                <a:moveTo>
                  <a:pt x="277397" y="231477"/>
                </a:moveTo>
                <a:lnTo>
                  <a:pt x="276438" y="235461"/>
                </a:lnTo>
                <a:lnTo>
                  <a:pt x="262244" y="227921"/>
                </a:lnTo>
                <a:cubicBezTo>
                  <a:pt x="215391" y="200900"/>
                  <a:pt x="168211" y="171572"/>
                  <a:pt x="120877" y="140022"/>
                </a:cubicBezTo>
                <a:lnTo>
                  <a:pt x="0" y="54023"/>
                </a:lnTo>
                <a:lnTo>
                  <a:pt x="51978" y="4797"/>
                </a:lnTo>
                <a:lnTo>
                  <a:pt x="58125" y="0"/>
                </a:lnTo>
                <a:lnTo>
                  <a:pt x="98469" y="43748"/>
                </a:lnTo>
                <a:cubicBezTo>
                  <a:pt x="140053" y="86343"/>
                  <a:pt x="181972" y="126823"/>
                  <a:pt x="224070" y="165083"/>
                </a:cubicBezTo>
                <a:lnTo>
                  <a:pt x="279509" y="212352"/>
                </a:lnTo>
                <a:lnTo>
                  <a:pt x="277397" y="2314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E25D2934-0C93-4D9A-8180-119A1D513B01}"/>
              </a:ext>
            </a:extLst>
          </p:cNvPr>
          <p:cNvSpPr/>
          <p:nvPr/>
        </p:nvSpPr>
        <p:spPr>
          <a:xfrm rot="15604671">
            <a:off x="4645979" y="1953780"/>
            <a:ext cx="412720" cy="195055"/>
          </a:xfrm>
          <a:custGeom>
            <a:avLst/>
            <a:gdLst>
              <a:gd name="connsiteX0" fmla="*/ 412720 w 412720"/>
              <a:gd name="connsiteY0" fmla="*/ 170001 h 195055"/>
              <a:gd name="connsiteX1" fmla="*/ 406685 w 412720"/>
              <a:gd name="connsiteY1" fmla="*/ 195055 h 195055"/>
              <a:gd name="connsiteX2" fmla="*/ 331180 w 412720"/>
              <a:gd name="connsiteY2" fmla="*/ 186497 h 195055"/>
              <a:gd name="connsiteX3" fmla="*/ 71316 w 412720"/>
              <a:gd name="connsiteY3" fmla="*/ 112019 h 195055"/>
              <a:gd name="connsiteX4" fmla="*/ 0 w 412720"/>
              <a:gd name="connsiteY4" fmla="*/ 80799 h 195055"/>
              <a:gd name="connsiteX5" fmla="*/ 55711 w 412720"/>
              <a:gd name="connsiteY5" fmla="*/ 2749 h 195055"/>
              <a:gd name="connsiteX6" fmla="*/ 58105 w 412720"/>
              <a:gd name="connsiteY6" fmla="*/ 0 h 195055"/>
              <a:gd name="connsiteX7" fmla="*/ 91726 w 412720"/>
              <a:gd name="connsiteY7" fmla="*/ 20905 h 195055"/>
              <a:gd name="connsiteX8" fmla="*/ 367582 w 412720"/>
              <a:gd name="connsiteY8" fmla="*/ 154698 h 195055"/>
              <a:gd name="connsiteX9" fmla="*/ 412720 w 412720"/>
              <a:gd name="connsiteY9" fmla="*/ 170001 h 19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2720" h="195055">
                <a:moveTo>
                  <a:pt x="412720" y="170001"/>
                </a:moveTo>
                <a:lnTo>
                  <a:pt x="406685" y="195055"/>
                </a:lnTo>
                <a:lnTo>
                  <a:pt x="331180" y="186497"/>
                </a:lnTo>
                <a:cubicBezTo>
                  <a:pt x="248134" y="171998"/>
                  <a:pt x="161058" y="146952"/>
                  <a:pt x="71316" y="112019"/>
                </a:cubicBezTo>
                <a:lnTo>
                  <a:pt x="0" y="80799"/>
                </a:lnTo>
                <a:lnTo>
                  <a:pt x="55711" y="2749"/>
                </a:lnTo>
                <a:lnTo>
                  <a:pt x="58105" y="0"/>
                </a:lnTo>
                <a:lnTo>
                  <a:pt x="91726" y="20905"/>
                </a:lnTo>
                <a:cubicBezTo>
                  <a:pt x="185435" y="74948"/>
                  <a:pt x="277841" y="119766"/>
                  <a:pt x="367582" y="154698"/>
                </a:cubicBezTo>
                <a:lnTo>
                  <a:pt x="412720" y="170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63522CEC-F022-46CB-9C19-C861495F2A0F}"/>
              </a:ext>
            </a:extLst>
          </p:cNvPr>
          <p:cNvSpPr/>
          <p:nvPr/>
        </p:nvSpPr>
        <p:spPr>
          <a:xfrm rot="15604671">
            <a:off x="4392450" y="1893095"/>
            <a:ext cx="139416" cy="93615"/>
          </a:xfrm>
          <a:custGeom>
            <a:avLst/>
            <a:gdLst>
              <a:gd name="connsiteX0" fmla="*/ 139416 w 139416"/>
              <a:gd name="connsiteY0" fmla="*/ 93615 h 93615"/>
              <a:gd name="connsiteX1" fmla="*/ 51117 w 139416"/>
              <a:gd name="connsiteY1" fmla="*/ 84844 h 93615"/>
              <a:gd name="connsiteX2" fmla="*/ 0 w 139416"/>
              <a:gd name="connsiteY2" fmla="*/ 76602 h 93615"/>
              <a:gd name="connsiteX3" fmla="*/ 82652 w 139416"/>
              <a:gd name="connsiteY3" fmla="*/ 23940 h 93615"/>
              <a:gd name="connsiteX4" fmla="*/ 129597 w 139416"/>
              <a:gd name="connsiteY4" fmla="*/ 0 h 93615"/>
              <a:gd name="connsiteX5" fmla="*/ 139004 w 139416"/>
              <a:gd name="connsiteY5" fmla="*/ 67472 h 93615"/>
              <a:gd name="connsiteX6" fmla="*/ 139416 w 139416"/>
              <a:gd name="connsiteY6" fmla="*/ 93615 h 9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416" h="93615">
                <a:moveTo>
                  <a:pt x="139416" y="93615"/>
                </a:moveTo>
                <a:lnTo>
                  <a:pt x="51117" y="84844"/>
                </a:lnTo>
                <a:lnTo>
                  <a:pt x="0" y="76602"/>
                </a:lnTo>
                <a:lnTo>
                  <a:pt x="82652" y="23940"/>
                </a:lnTo>
                <a:lnTo>
                  <a:pt x="129597" y="0"/>
                </a:lnTo>
                <a:lnTo>
                  <a:pt x="139004" y="67472"/>
                </a:lnTo>
                <a:lnTo>
                  <a:pt x="139416" y="9361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31F007F4-2F6E-4F92-B888-93C346999478}"/>
              </a:ext>
            </a:extLst>
          </p:cNvPr>
          <p:cNvSpPr/>
          <p:nvPr/>
        </p:nvSpPr>
        <p:spPr>
          <a:xfrm rot="15604671">
            <a:off x="5498842" y="1893816"/>
            <a:ext cx="153061" cy="114442"/>
          </a:xfrm>
          <a:custGeom>
            <a:avLst/>
            <a:gdLst>
              <a:gd name="connsiteX0" fmla="*/ 153061 w 153061"/>
              <a:gd name="connsiteY0" fmla="*/ 46731 h 114442"/>
              <a:gd name="connsiteX1" fmla="*/ 80368 w 153061"/>
              <a:gd name="connsiteY1" fmla="*/ 107011 h 114442"/>
              <a:gd name="connsiteX2" fmla="*/ 68394 w 153061"/>
              <a:gd name="connsiteY2" fmla="*/ 114442 h 114442"/>
              <a:gd name="connsiteX3" fmla="*/ 0 w 153061"/>
              <a:gd name="connsiteY3" fmla="*/ 89004 h 114442"/>
              <a:gd name="connsiteX4" fmla="*/ 71218 w 153061"/>
              <a:gd name="connsiteY4" fmla="*/ 0 h 114442"/>
              <a:gd name="connsiteX5" fmla="*/ 72355 w 153061"/>
              <a:gd name="connsiteY5" fmla="*/ 766 h 114442"/>
              <a:gd name="connsiteX6" fmla="*/ 153061 w 153061"/>
              <a:gd name="connsiteY6" fmla="*/ 46731 h 1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061" h="114442">
                <a:moveTo>
                  <a:pt x="153061" y="46731"/>
                </a:moveTo>
                <a:lnTo>
                  <a:pt x="80368" y="107011"/>
                </a:lnTo>
                <a:lnTo>
                  <a:pt x="68394" y="114442"/>
                </a:lnTo>
                <a:lnTo>
                  <a:pt x="0" y="89004"/>
                </a:lnTo>
                <a:lnTo>
                  <a:pt x="71218" y="0"/>
                </a:lnTo>
                <a:lnTo>
                  <a:pt x="72355" y="766"/>
                </a:lnTo>
                <a:lnTo>
                  <a:pt x="153061" y="4673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629D75E5-5772-46C9-ABAE-926FA0C98B4E}"/>
              </a:ext>
            </a:extLst>
          </p:cNvPr>
          <p:cNvSpPr/>
          <p:nvPr/>
        </p:nvSpPr>
        <p:spPr>
          <a:xfrm rot="15604671">
            <a:off x="5135313" y="1912792"/>
            <a:ext cx="283864" cy="197002"/>
          </a:xfrm>
          <a:custGeom>
            <a:avLst/>
            <a:gdLst>
              <a:gd name="connsiteX0" fmla="*/ 283864 w 283864"/>
              <a:gd name="connsiteY0" fmla="*/ 0 h 197002"/>
              <a:gd name="connsiteX1" fmla="*/ 242413 w 283864"/>
              <a:gd name="connsiteY1" fmla="*/ 78680 h 197002"/>
              <a:gd name="connsiteX2" fmla="*/ 160910 w 283864"/>
              <a:gd name="connsiteY2" fmla="*/ 197002 h 197002"/>
              <a:gd name="connsiteX3" fmla="*/ 103593 w 283864"/>
              <a:gd name="connsiteY3" fmla="*/ 136178 h 197002"/>
              <a:gd name="connsiteX4" fmla="*/ 13052 w 283864"/>
              <a:gd name="connsiteY4" fmla="*/ 25352 h 197002"/>
              <a:gd name="connsiteX5" fmla="*/ 0 w 283864"/>
              <a:gd name="connsiteY5" fmla="*/ 6891 h 197002"/>
              <a:gd name="connsiteX6" fmla="*/ 54049 w 283864"/>
              <a:gd name="connsiteY6" fmla="*/ 10080 h 197002"/>
              <a:gd name="connsiteX7" fmla="*/ 206964 w 283864"/>
              <a:gd name="connsiteY7" fmla="*/ 7357 h 197002"/>
              <a:gd name="connsiteX8" fmla="*/ 283864 w 283864"/>
              <a:gd name="connsiteY8" fmla="*/ 0 h 19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64" h="197002">
                <a:moveTo>
                  <a:pt x="283864" y="0"/>
                </a:moveTo>
                <a:lnTo>
                  <a:pt x="242413" y="78680"/>
                </a:lnTo>
                <a:lnTo>
                  <a:pt x="160910" y="197002"/>
                </a:lnTo>
                <a:lnTo>
                  <a:pt x="103593" y="136178"/>
                </a:lnTo>
                <a:cubicBezTo>
                  <a:pt x="72540" y="100792"/>
                  <a:pt x="42316" y="63828"/>
                  <a:pt x="13052" y="25352"/>
                </a:cubicBezTo>
                <a:lnTo>
                  <a:pt x="0" y="6891"/>
                </a:lnTo>
                <a:lnTo>
                  <a:pt x="54049" y="10080"/>
                </a:lnTo>
                <a:cubicBezTo>
                  <a:pt x="105638" y="11138"/>
                  <a:pt x="156658" y="10205"/>
                  <a:pt x="206964" y="7357"/>
                </a:cubicBezTo>
                <a:lnTo>
                  <a:pt x="28386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C0714C62-D702-452B-B2BE-BD95D6A54D6B}"/>
              </a:ext>
            </a:extLst>
          </p:cNvPr>
          <p:cNvSpPr/>
          <p:nvPr/>
        </p:nvSpPr>
        <p:spPr>
          <a:xfrm rot="15604671">
            <a:off x="5377959" y="1905621"/>
            <a:ext cx="138126" cy="148329"/>
          </a:xfrm>
          <a:custGeom>
            <a:avLst/>
            <a:gdLst>
              <a:gd name="connsiteX0" fmla="*/ 138126 w 138126"/>
              <a:gd name="connsiteY0" fmla="*/ 53079 h 148329"/>
              <a:gd name="connsiteX1" fmla="*/ 92675 w 138126"/>
              <a:gd name="connsiteY1" fmla="*/ 119931 h 148329"/>
              <a:gd name="connsiteX2" fmla="*/ 69952 w 138126"/>
              <a:gd name="connsiteY2" fmla="*/ 148329 h 148329"/>
              <a:gd name="connsiteX3" fmla="*/ 0 w 138126"/>
              <a:gd name="connsiteY3" fmla="*/ 101206 h 148329"/>
              <a:gd name="connsiteX4" fmla="*/ 79286 w 138126"/>
              <a:gd name="connsiteY4" fmla="*/ 10123 h 148329"/>
              <a:gd name="connsiteX5" fmla="*/ 86259 w 138126"/>
              <a:gd name="connsiteY5" fmla="*/ 0 h 148329"/>
              <a:gd name="connsiteX6" fmla="*/ 124450 w 138126"/>
              <a:gd name="connsiteY6" fmla="*/ 40528 h 148329"/>
              <a:gd name="connsiteX7" fmla="*/ 138126 w 138126"/>
              <a:gd name="connsiteY7" fmla="*/ 53079 h 14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26" h="148329">
                <a:moveTo>
                  <a:pt x="138126" y="53079"/>
                </a:moveTo>
                <a:lnTo>
                  <a:pt x="92675" y="119931"/>
                </a:lnTo>
                <a:lnTo>
                  <a:pt x="69952" y="148329"/>
                </a:lnTo>
                <a:lnTo>
                  <a:pt x="0" y="101206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8"/>
                </a:lnTo>
                <a:lnTo>
                  <a:pt x="138126" y="5307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D36F26E-1812-46D2-8287-24D5380055C8}"/>
              </a:ext>
            </a:extLst>
          </p:cNvPr>
          <p:cNvSpPr/>
          <p:nvPr/>
        </p:nvSpPr>
        <p:spPr>
          <a:xfrm rot="15604671">
            <a:off x="5625834" y="1996351"/>
            <a:ext cx="156473" cy="93062"/>
          </a:xfrm>
          <a:custGeom>
            <a:avLst/>
            <a:gdLst>
              <a:gd name="connsiteX0" fmla="*/ 156473 w 156473"/>
              <a:gd name="connsiteY0" fmla="*/ 9110 h 93062"/>
              <a:gd name="connsiteX1" fmla="*/ 61674 w 156473"/>
              <a:gd name="connsiteY1" fmla="*/ 67941 h 93062"/>
              <a:gd name="connsiteX2" fmla="*/ 0 w 156473"/>
              <a:gd name="connsiteY2" fmla="*/ 93062 h 93062"/>
              <a:gd name="connsiteX3" fmla="*/ 81113 w 156473"/>
              <a:gd name="connsiteY3" fmla="*/ 8908 h 93062"/>
              <a:gd name="connsiteX4" fmla="*/ 88241 w 156473"/>
              <a:gd name="connsiteY4" fmla="*/ 0 h 93062"/>
              <a:gd name="connsiteX5" fmla="*/ 130562 w 156473"/>
              <a:gd name="connsiteY5" fmla="*/ 7342 h 93062"/>
              <a:gd name="connsiteX6" fmla="*/ 156473 w 156473"/>
              <a:gd name="connsiteY6" fmla="*/ 9110 h 9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73" h="93062">
                <a:moveTo>
                  <a:pt x="156473" y="9110"/>
                </a:moveTo>
                <a:lnTo>
                  <a:pt x="61674" y="67941"/>
                </a:lnTo>
                <a:lnTo>
                  <a:pt x="0" y="93062"/>
                </a:lnTo>
                <a:lnTo>
                  <a:pt x="81113" y="8908"/>
                </a:lnTo>
                <a:lnTo>
                  <a:pt x="88241" y="0"/>
                </a:lnTo>
                <a:lnTo>
                  <a:pt x="130562" y="7342"/>
                </a:lnTo>
                <a:lnTo>
                  <a:pt x="156473" y="911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38E6FFD-7E5F-416D-A860-02772519FE8C}"/>
              </a:ext>
            </a:extLst>
          </p:cNvPr>
          <p:cNvSpPr/>
          <p:nvPr/>
        </p:nvSpPr>
        <p:spPr>
          <a:xfrm rot="15604671">
            <a:off x="4446057" y="2041366"/>
            <a:ext cx="188873" cy="102942"/>
          </a:xfrm>
          <a:custGeom>
            <a:avLst/>
            <a:gdLst>
              <a:gd name="connsiteX0" fmla="*/ 188873 w 188873"/>
              <a:gd name="connsiteY0" fmla="*/ 30453 h 102942"/>
              <a:gd name="connsiteX1" fmla="*/ 176468 w 188873"/>
              <a:gd name="connsiteY1" fmla="*/ 38357 h 102942"/>
              <a:gd name="connsiteX2" fmla="*/ 93715 w 188873"/>
              <a:gd name="connsiteY2" fmla="*/ 102942 h 102942"/>
              <a:gd name="connsiteX3" fmla="*/ 10465 w 188873"/>
              <a:gd name="connsiteY3" fmla="*/ 12669 h 102942"/>
              <a:gd name="connsiteX4" fmla="*/ 0 w 188873"/>
              <a:gd name="connsiteY4" fmla="*/ 0 h 102942"/>
              <a:gd name="connsiteX5" fmla="*/ 188873 w 188873"/>
              <a:gd name="connsiteY5" fmla="*/ 30453 h 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873" h="102942">
                <a:moveTo>
                  <a:pt x="188873" y="30453"/>
                </a:moveTo>
                <a:lnTo>
                  <a:pt x="176468" y="38357"/>
                </a:lnTo>
                <a:lnTo>
                  <a:pt x="93715" y="102942"/>
                </a:lnTo>
                <a:lnTo>
                  <a:pt x="10465" y="12669"/>
                </a:lnTo>
                <a:lnTo>
                  <a:pt x="0" y="0"/>
                </a:lnTo>
                <a:lnTo>
                  <a:pt x="188873" y="3045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8D06BFE5-9DDF-4522-896D-3339CE9B0945}"/>
              </a:ext>
            </a:extLst>
          </p:cNvPr>
          <p:cNvSpPr/>
          <p:nvPr/>
        </p:nvSpPr>
        <p:spPr>
          <a:xfrm rot="15604671">
            <a:off x="5557351" y="2053656"/>
            <a:ext cx="140280" cy="74325"/>
          </a:xfrm>
          <a:custGeom>
            <a:avLst/>
            <a:gdLst>
              <a:gd name="connsiteX0" fmla="*/ 140280 w 140280"/>
              <a:gd name="connsiteY0" fmla="*/ 41692 h 74325"/>
              <a:gd name="connsiteX1" fmla="*/ 114169 w 140280"/>
              <a:gd name="connsiteY1" fmla="*/ 74325 h 74325"/>
              <a:gd name="connsiteX2" fmla="*/ 43802 w 140280"/>
              <a:gd name="connsiteY2" fmla="*/ 62118 h 74325"/>
              <a:gd name="connsiteX3" fmla="*/ 936 w 140280"/>
              <a:gd name="connsiteY3" fmla="*/ 50376 h 74325"/>
              <a:gd name="connsiteX4" fmla="*/ 0 w 140280"/>
              <a:gd name="connsiteY4" fmla="*/ 41999 h 74325"/>
              <a:gd name="connsiteX5" fmla="*/ 61 w 140280"/>
              <a:gd name="connsiteY5" fmla="*/ 41953 h 74325"/>
              <a:gd name="connsiteX6" fmla="*/ 45371 w 140280"/>
              <a:gd name="connsiteY6" fmla="*/ 0 h 74325"/>
              <a:gd name="connsiteX7" fmla="*/ 110731 w 140280"/>
              <a:gd name="connsiteY7" fmla="*/ 30702 h 74325"/>
              <a:gd name="connsiteX8" fmla="*/ 140280 w 140280"/>
              <a:gd name="connsiteY8" fmla="*/ 41692 h 7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80" h="74325">
                <a:moveTo>
                  <a:pt x="140280" y="41692"/>
                </a:moveTo>
                <a:lnTo>
                  <a:pt x="114169" y="74325"/>
                </a:lnTo>
                <a:lnTo>
                  <a:pt x="43802" y="62118"/>
                </a:lnTo>
                <a:lnTo>
                  <a:pt x="936" y="50376"/>
                </a:lnTo>
                <a:lnTo>
                  <a:pt x="0" y="41999"/>
                </a:lnTo>
                <a:lnTo>
                  <a:pt x="61" y="41953"/>
                </a:lnTo>
                <a:lnTo>
                  <a:pt x="45371" y="0"/>
                </a:lnTo>
                <a:lnTo>
                  <a:pt x="110731" y="30702"/>
                </a:lnTo>
                <a:lnTo>
                  <a:pt x="140280" y="4169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835B389C-FD04-45F6-8311-22929D9EA7BF}"/>
              </a:ext>
            </a:extLst>
          </p:cNvPr>
          <p:cNvSpPr/>
          <p:nvPr/>
        </p:nvSpPr>
        <p:spPr>
          <a:xfrm rot="15604671">
            <a:off x="5407802" y="2015784"/>
            <a:ext cx="157569" cy="214346"/>
          </a:xfrm>
          <a:custGeom>
            <a:avLst/>
            <a:gdLst>
              <a:gd name="connsiteX0" fmla="*/ 157569 w 157569"/>
              <a:gd name="connsiteY0" fmla="*/ 119911 h 214346"/>
              <a:gd name="connsiteX1" fmla="*/ 133409 w 157569"/>
              <a:gd name="connsiteY1" fmla="*/ 147666 h 214346"/>
              <a:gd name="connsiteX2" fmla="*/ 61394 w 157569"/>
              <a:gd name="connsiteY2" fmla="*/ 214346 h 214346"/>
              <a:gd name="connsiteX3" fmla="*/ 11803 w 157569"/>
              <a:gd name="connsiteY3" fmla="*/ 191052 h 214346"/>
              <a:gd name="connsiteX4" fmla="*/ 9896 w 157569"/>
              <a:gd name="connsiteY4" fmla="*/ 189966 h 214346"/>
              <a:gd name="connsiteX5" fmla="*/ 0 w 157569"/>
              <a:gd name="connsiteY5" fmla="*/ 10961 h 214346"/>
              <a:gd name="connsiteX6" fmla="*/ 1 w 157569"/>
              <a:gd name="connsiteY6" fmla="*/ 0 h 214346"/>
              <a:gd name="connsiteX7" fmla="*/ 6893 w 157569"/>
              <a:gd name="connsiteY7" fmla="*/ 6243 h 214346"/>
              <a:gd name="connsiteX8" fmla="*/ 116452 w 157569"/>
              <a:gd name="connsiteY8" fmla="*/ 92213 h 214346"/>
              <a:gd name="connsiteX9" fmla="*/ 157569 w 157569"/>
              <a:gd name="connsiteY9" fmla="*/ 119911 h 21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69" h="214346">
                <a:moveTo>
                  <a:pt x="157569" y="119911"/>
                </a:moveTo>
                <a:lnTo>
                  <a:pt x="133409" y="147666"/>
                </a:lnTo>
                <a:lnTo>
                  <a:pt x="61394" y="214346"/>
                </a:lnTo>
                <a:lnTo>
                  <a:pt x="11803" y="191052"/>
                </a:lnTo>
                <a:lnTo>
                  <a:pt x="9896" y="189966"/>
                </a:lnTo>
                <a:lnTo>
                  <a:pt x="0" y="10961"/>
                </a:lnTo>
                <a:lnTo>
                  <a:pt x="1" y="0"/>
                </a:lnTo>
                <a:lnTo>
                  <a:pt x="6893" y="6243"/>
                </a:lnTo>
                <a:cubicBezTo>
                  <a:pt x="42877" y="36600"/>
                  <a:pt x="79444" y="65272"/>
                  <a:pt x="116452" y="92213"/>
                </a:cubicBezTo>
                <a:lnTo>
                  <a:pt x="157569" y="1199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EF09905A-E57B-4740-B072-F1CC2C0AC584}"/>
              </a:ext>
            </a:extLst>
          </p:cNvPr>
          <p:cNvSpPr/>
          <p:nvPr/>
        </p:nvSpPr>
        <p:spPr>
          <a:xfrm rot="15604671">
            <a:off x="5665994" y="2121964"/>
            <a:ext cx="153476" cy="166103"/>
          </a:xfrm>
          <a:custGeom>
            <a:avLst/>
            <a:gdLst>
              <a:gd name="connsiteX0" fmla="*/ 153476 w 153476"/>
              <a:gd name="connsiteY0" fmla="*/ 124078 h 166103"/>
              <a:gd name="connsiteX1" fmla="*/ 93343 w 153476"/>
              <a:gd name="connsiteY1" fmla="*/ 148572 h 166103"/>
              <a:gd name="connsiteX2" fmla="*/ 26962 w 153476"/>
              <a:gd name="connsiteY2" fmla="*/ 164640 h 166103"/>
              <a:gd name="connsiteX3" fmla="*/ 15533 w 153476"/>
              <a:gd name="connsiteY3" fmla="*/ 166103 h 166103"/>
              <a:gd name="connsiteX4" fmla="*/ 6543 w 153476"/>
              <a:gd name="connsiteY4" fmla="*/ 134066 h 166103"/>
              <a:gd name="connsiteX5" fmla="*/ 0 w 153476"/>
              <a:gd name="connsiteY5" fmla="*/ 97253 h 166103"/>
              <a:gd name="connsiteX6" fmla="*/ 8890 w 153476"/>
              <a:gd name="connsiteY6" fmla="*/ 91834 h 166103"/>
              <a:gd name="connsiteX7" fmla="*/ 131027 w 153476"/>
              <a:gd name="connsiteY7" fmla="*/ 0 h 166103"/>
              <a:gd name="connsiteX8" fmla="*/ 139880 w 153476"/>
              <a:gd name="connsiteY8" fmla="*/ 2425 h 166103"/>
              <a:gd name="connsiteX9" fmla="*/ 153476 w 153476"/>
              <a:gd name="connsiteY9" fmla="*/ 124078 h 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76" h="166103">
                <a:moveTo>
                  <a:pt x="153476" y="124078"/>
                </a:moveTo>
                <a:lnTo>
                  <a:pt x="93343" y="148572"/>
                </a:lnTo>
                <a:cubicBezTo>
                  <a:pt x="71179" y="155177"/>
                  <a:pt x="49046" y="160543"/>
                  <a:pt x="26962" y="164640"/>
                </a:cubicBezTo>
                <a:lnTo>
                  <a:pt x="15533" y="166103"/>
                </a:lnTo>
                <a:lnTo>
                  <a:pt x="6543" y="134066"/>
                </a:lnTo>
                <a:lnTo>
                  <a:pt x="0" y="97253"/>
                </a:lnTo>
                <a:lnTo>
                  <a:pt x="8890" y="91834"/>
                </a:lnTo>
                <a:lnTo>
                  <a:pt x="131027" y="0"/>
                </a:lnTo>
                <a:lnTo>
                  <a:pt x="139880" y="2425"/>
                </a:lnTo>
                <a:lnTo>
                  <a:pt x="153476" y="1240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4AB34747-78B5-445C-A9E0-0CB0EFD03D69}"/>
              </a:ext>
            </a:extLst>
          </p:cNvPr>
          <p:cNvSpPr/>
          <p:nvPr/>
        </p:nvSpPr>
        <p:spPr>
          <a:xfrm rot="15604671">
            <a:off x="4583631" y="2106276"/>
            <a:ext cx="172037" cy="222067"/>
          </a:xfrm>
          <a:custGeom>
            <a:avLst/>
            <a:gdLst>
              <a:gd name="connsiteX0" fmla="*/ 172037 w 172037"/>
              <a:gd name="connsiteY0" fmla="*/ 110752 h 222067"/>
              <a:gd name="connsiteX1" fmla="*/ 141952 w 172037"/>
              <a:gd name="connsiteY1" fmla="*/ 139245 h 222067"/>
              <a:gd name="connsiteX2" fmla="*/ 69802 w 172037"/>
              <a:gd name="connsiteY2" fmla="*/ 222067 h 222067"/>
              <a:gd name="connsiteX3" fmla="*/ 0 w 172037"/>
              <a:gd name="connsiteY3" fmla="*/ 178667 h 222067"/>
              <a:gd name="connsiteX4" fmla="*/ 25565 w 172037"/>
              <a:gd name="connsiteY4" fmla="*/ 26353 h 222067"/>
              <a:gd name="connsiteX5" fmla="*/ 31563 w 172037"/>
              <a:gd name="connsiteY5" fmla="*/ 0 h 222067"/>
              <a:gd name="connsiteX6" fmla="*/ 150616 w 172037"/>
              <a:gd name="connsiteY6" fmla="*/ 95511 h 222067"/>
              <a:gd name="connsiteX7" fmla="*/ 172037 w 172037"/>
              <a:gd name="connsiteY7" fmla="*/ 110752 h 22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37" h="222067">
                <a:moveTo>
                  <a:pt x="172037" y="110752"/>
                </a:moveTo>
                <a:lnTo>
                  <a:pt x="141952" y="139245"/>
                </a:lnTo>
                <a:lnTo>
                  <a:pt x="69802" y="222067"/>
                </a:lnTo>
                <a:lnTo>
                  <a:pt x="0" y="178667"/>
                </a:lnTo>
                <a:lnTo>
                  <a:pt x="25565" y="26353"/>
                </a:lnTo>
                <a:lnTo>
                  <a:pt x="31563" y="0"/>
                </a:lnTo>
                <a:lnTo>
                  <a:pt x="150616" y="95511"/>
                </a:lnTo>
                <a:lnTo>
                  <a:pt x="172037" y="1107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A29AA96C-A9E1-434F-BE4D-97ADC19DCE58}"/>
              </a:ext>
            </a:extLst>
          </p:cNvPr>
          <p:cNvSpPr/>
          <p:nvPr/>
        </p:nvSpPr>
        <p:spPr>
          <a:xfrm rot="15604671">
            <a:off x="5502427" y="2169613"/>
            <a:ext cx="161540" cy="164309"/>
          </a:xfrm>
          <a:custGeom>
            <a:avLst/>
            <a:gdLst>
              <a:gd name="connsiteX0" fmla="*/ 161540 w 161540"/>
              <a:gd name="connsiteY0" fmla="*/ 158357 h 164309"/>
              <a:gd name="connsiteX1" fmla="*/ 153623 w 161540"/>
              <a:gd name="connsiteY1" fmla="*/ 164309 h 164309"/>
              <a:gd name="connsiteX2" fmla="*/ 91050 w 161540"/>
              <a:gd name="connsiteY2" fmla="*/ 147170 h 164309"/>
              <a:gd name="connsiteX3" fmla="*/ 3545 w 161540"/>
              <a:gd name="connsiteY3" fmla="*/ 114624 h 164309"/>
              <a:gd name="connsiteX4" fmla="*/ 0 w 161540"/>
              <a:gd name="connsiteY4" fmla="*/ 68773 h 164309"/>
              <a:gd name="connsiteX5" fmla="*/ 1551 w 161540"/>
              <a:gd name="connsiteY5" fmla="*/ 0 h 164309"/>
              <a:gd name="connsiteX6" fmla="*/ 43317 w 161540"/>
              <a:gd name="connsiteY6" fmla="*/ 28135 h 164309"/>
              <a:gd name="connsiteX7" fmla="*/ 155413 w 161540"/>
              <a:gd name="connsiteY7" fmla="*/ 91978 h 164309"/>
              <a:gd name="connsiteX8" fmla="*/ 156678 w 161540"/>
              <a:gd name="connsiteY8" fmla="*/ 114853 h 164309"/>
              <a:gd name="connsiteX9" fmla="*/ 161540 w 161540"/>
              <a:gd name="connsiteY9" fmla="*/ 158357 h 1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540" h="164309">
                <a:moveTo>
                  <a:pt x="161540" y="158357"/>
                </a:moveTo>
                <a:lnTo>
                  <a:pt x="153623" y="164309"/>
                </a:lnTo>
                <a:lnTo>
                  <a:pt x="91050" y="147170"/>
                </a:lnTo>
                <a:lnTo>
                  <a:pt x="3545" y="114624"/>
                </a:lnTo>
                <a:lnTo>
                  <a:pt x="0" y="68773"/>
                </a:lnTo>
                <a:lnTo>
                  <a:pt x="1551" y="0"/>
                </a:lnTo>
                <a:lnTo>
                  <a:pt x="43317" y="28135"/>
                </a:lnTo>
                <a:lnTo>
                  <a:pt x="155413" y="91978"/>
                </a:lnTo>
                <a:lnTo>
                  <a:pt x="156678" y="114853"/>
                </a:lnTo>
                <a:lnTo>
                  <a:pt x="161540" y="15835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052144FB-1DE6-44B7-A4C7-D82FD21DCC64}"/>
              </a:ext>
            </a:extLst>
          </p:cNvPr>
          <p:cNvSpPr/>
          <p:nvPr/>
        </p:nvSpPr>
        <p:spPr>
          <a:xfrm rot="15604671">
            <a:off x="5122001" y="2161378"/>
            <a:ext cx="82904" cy="111977"/>
          </a:xfrm>
          <a:custGeom>
            <a:avLst/>
            <a:gdLst>
              <a:gd name="connsiteX0" fmla="*/ 82904 w 82904"/>
              <a:gd name="connsiteY0" fmla="*/ 111977 h 111977"/>
              <a:gd name="connsiteX1" fmla="*/ 0 w 82904"/>
              <a:gd name="connsiteY1" fmla="*/ 107087 h 111977"/>
              <a:gd name="connsiteX2" fmla="*/ 1 w 82904"/>
              <a:gd name="connsiteY2" fmla="*/ 86776 h 111977"/>
              <a:gd name="connsiteX3" fmla="*/ 4773 w 82904"/>
              <a:gd name="connsiteY3" fmla="*/ 0 h 111977"/>
              <a:gd name="connsiteX4" fmla="*/ 11182 w 82904"/>
              <a:gd name="connsiteY4" fmla="*/ 10536 h 111977"/>
              <a:gd name="connsiteX5" fmla="*/ 82904 w 82904"/>
              <a:gd name="connsiteY5" fmla="*/ 111977 h 1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4" h="111977">
                <a:moveTo>
                  <a:pt x="82904" y="111977"/>
                </a:moveTo>
                <a:lnTo>
                  <a:pt x="0" y="107087"/>
                </a:lnTo>
                <a:lnTo>
                  <a:pt x="1" y="86776"/>
                </a:lnTo>
                <a:lnTo>
                  <a:pt x="4773" y="0"/>
                </a:lnTo>
                <a:lnTo>
                  <a:pt x="11182" y="10536"/>
                </a:lnTo>
                <a:lnTo>
                  <a:pt x="82904" y="1119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401DFFA9-EEFF-42B8-A5EE-1B46BC89C09E}"/>
              </a:ext>
            </a:extLst>
          </p:cNvPr>
          <p:cNvSpPr/>
          <p:nvPr/>
        </p:nvSpPr>
        <p:spPr>
          <a:xfrm rot="15604671">
            <a:off x="3885112" y="2189724"/>
            <a:ext cx="1252" cy="1156"/>
          </a:xfrm>
          <a:custGeom>
            <a:avLst/>
            <a:gdLst>
              <a:gd name="connsiteX0" fmla="*/ 1252 w 1252"/>
              <a:gd name="connsiteY0" fmla="*/ 1156 h 1156"/>
              <a:gd name="connsiteX1" fmla="*/ 0 w 1252"/>
              <a:gd name="connsiteY1" fmla="*/ 937 h 1156"/>
              <a:gd name="connsiteX2" fmla="*/ 495 w 1252"/>
              <a:gd name="connsiteY2" fmla="*/ 0 h 1156"/>
              <a:gd name="connsiteX3" fmla="*/ 1252 w 1252"/>
              <a:gd name="connsiteY3" fmla="*/ 1156 h 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" h="1156">
                <a:moveTo>
                  <a:pt x="1252" y="1156"/>
                </a:moveTo>
                <a:lnTo>
                  <a:pt x="0" y="937"/>
                </a:lnTo>
                <a:lnTo>
                  <a:pt x="495" y="0"/>
                </a:lnTo>
                <a:lnTo>
                  <a:pt x="1252" y="1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827E5359-D402-4318-AF21-B64A40A39C15}"/>
              </a:ext>
            </a:extLst>
          </p:cNvPr>
          <p:cNvSpPr/>
          <p:nvPr/>
        </p:nvSpPr>
        <p:spPr>
          <a:xfrm rot="15604671">
            <a:off x="4424664" y="2202038"/>
            <a:ext cx="90099" cy="89568"/>
          </a:xfrm>
          <a:custGeom>
            <a:avLst/>
            <a:gdLst>
              <a:gd name="connsiteX0" fmla="*/ 90099 w 90099"/>
              <a:gd name="connsiteY0" fmla="*/ 89568 h 89568"/>
              <a:gd name="connsiteX1" fmla="*/ 68471 w 90099"/>
              <a:gd name="connsiteY1" fmla="*/ 86080 h 89568"/>
              <a:gd name="connsiteX2" fmla="*/ 0 w 90099"/>
              <a:gd name="connsiteY2" fmla="*/ 70817 h 89568"/>
              <a:gd name="connsiteX3" fmla="*/ 16117 w 90099"/>
              <a:gd name="connsiteY3" fmla="*/ 0 h 89568"/>
              <a:gd name="connsiteX4" fmla="*/ 90099 w 90099"/>
              <a:gd name="connsiteY4" fmla="*/ 89568 h 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9" h="89568">
                <a:moveTo>
                  <a:pt x="90099" y="89568"/>
                </a:moveTo>
                <a:lnTo>
                  <a:pt x="68471" y="86080"/>
                </a:lnTo>
                <a:lnTo>
                  <a:pt x="0" y="70817"/>
                </a:lnTo>
                <a:lnTo>
                  <a:pt x="16117" y="0"/>
                </a:lnTo>
                <a:lnTo>
                  <a:pt x="90099" y="8956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030A1334-8CBC-480B-AF82-D80C98DF3432}"/>
              </a:ext>
            </a:extLst>
          </p:cNvPr>
          <p:cNvSpPr/>
          <p:nvPr/>
        </p:nvSpPr>
        <p:spPr>
          <a:xfrm rot="15604671">
            <a:off x="5252402" y="2199635"/>
            <a:ext cx="119121" cy="188600"/>
          </a:xfrm>
          <a:custGeom>
            <a:avLst/>
            <a:gdLst>
              <a:gd name="connsiteX0" fmla="*/ 119108 w 119121"/>
              <a:gd name="connsiteY0" fmla="*/ 188600 h 188600"/>
              <a:gd name="connsiteX1" fmla="*/ 19939 w 119121"/>
              <a:gd name="connsiteY1" fmla="*/ 98765 h 188600"/>
              <a:gd name="connsiteX2" fmla="*/ 0 w 119121"/>
              <a:gd name="connsiteY2" fmla="*/ 78002 h 188600"/>
              <a:gd name="connsiteX3" fmla="*/ 17717 w 119121"/>
              <a:gd name="connsiteY3" fmla="*/ 0 h 188600"/>
              <a:gd name="connsiteX4" fmla="*/ 99750 w 119121"/>
              <a:gd name="connsiteY4" fmla="*/ 11161 h 188600"/>
              <a:gd name="connsiteX5" fmla="*/ 119121 w 119121"/>
              <a:gd name="connsiteY5" fmla="*/ 12304 h 188600"/>
              <a:gd name="connsiteX6" fmla="*/ 119108 w 119121"/>
              <a:gd name="connsiteY6" fmla="*/ 188600 h 1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21" h="188600">
                <a:moveTo>
                  <a:pt x="119108" y="188600"/>
                </a:moveTo>
                <a:lnTo>
                  <a:pt x="19939" y="98765"/>
                </a:lnTo>
                <a:lnTo>
                  <a:pt x="0" y="78002"/>
                </a:lnTo>
                <a:lnTo>
                  <a:pt x="17717" y="0"/>
                </a:lnTo>
                <a:lnTo>
                  <a:pt x="99750" y="11161"/>
                </a:lnTo>
                <a:lnTo>
                  <a:pt x="119121" y="12304"/>
                </a:lnTo>
                <a:lnTo>
                  <a:pt x="119108" y="188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E77884D9-6F28-49F4-8E31-A9C6F8A5EE5A}"/>
              </a:ext>
            </a:extLst>
          </p:cNvPr>
          <p:cNvSpPr/>
          <p:nvPr/>
        </p:nvSpPr>
        <p:spPr>
          <a:xfrm rot="15604671">
            <a:off x="4878934" y="2236908"/>
            <a:ext cx="33936" cy="66997"/>
          </a:xfrm>
          <a:custGeom>
            <a:avLst/>
            <a:gdLst>
              <a:gd name="connsiteX0" fmla="*/ 33936 w 33936"/>
              <a:gd name="connsiteY0" fmla="*/ 11611 h 66997"/>
              <a:gd name="connsiteX1" fmla="*/ 23304 w 33936"/>
              <a:gd name="connsiteY1" fmla="*/ 26505 h 66997"/>
              <a:gd name="connsiteX2" fmla="*/ 0 w 33936"/>
              <a:gd name="connsiteY2" fmla="*/ 66997 h 66997"/>
              <a:gd name="connsiteX3" fmla="*/ 7415 w 33936"/>
              <a:gd name="connsiteY3" fmla="*/ 0 h 66997"/>
              <a:gd name="connsiteX4" fmla="*/ 33936 w 33936"/>
              <a:gd name="connsiteY4" fmla="*/ 11611 h 6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6" h="66997">
                <a:moveTo>
                  <a:pt x="33936" y="11611"/>
                </a:moveTo>
                <a:lnTo>
                  <a:pt x="23304" y="26505"/>
                </a:lnTo>
                <a:lnTo>
                  <a:pt x="0" y="66997"/>
                </a:lnTo>
                <a:lnTo>
                  <a:pt x="7415" y="0"/>
                </a:lnTo>
                <a:lnTo>
                  <a:pt x="33936" y="11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C4619D2E-6D98-4783-9D92-271659FA7428}"/>
              </a:ext>
            </a:extLst>
          </p:cNvPr>
          <p:cNvSpPr/>
          <p:nvPr/>
        </p:nvSpPr>
        <p:spPr>
          <a:xfrm rot="15604671">
            <a:off x="4998275" y="2202263"/>
            <a:ext cx="57459" cy="183202"/>
          </a:xfrm>
          <a:custGeom>
            <a:avLst/>
            <a:gdLst>
              <a:gd name="connsiteX0" fmla="*/ 43893 w 57459"/>
              <a:gd name="connsiteY0" fmla="*/ 183202 h 183202"/>
              <a:gd name="connsiteX1" fmla="*/ 0 w 57459"/>
              <a:gd name="connsiteY1" fmla="*/ 111040 h 183202"/>
              <a:gd name="connsiteX2" fmla="*/ 23306 w 57459"/>
              <a:gd name="connsiteY2" fmla="*/ 59341 h 183202"/>
              <a:gd name="connsiteX3" fmla="*/ 57459 w 57459"/>
              <a:gd name="connsiteY3" fmla="*/ 0 h 183202"/>
              <a:gd name="connsiteX4" fmla="*/ 50517 w 57459"/>
              <a:gd name="connsiteY4" fmla="*/ 62723 h 183202"/>
              <a:gd name="connsiteX5" fmla="*/ 43893 w 57459"/>
              <a:gd name="connsiteY5" fmla="*/ 183202 h 18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59" h="183202">
                <a:moveTo>
                  <a:pt x="43893" y="183202"/>
                </a:moveTo>
                <a:lnTo>
                  <a:pt x="0" y="111040"/>
                </a:lnTo>
                <a:lnTo>
                  <a:pt x="23306" y="59341"/>
                </a:lnTo>
                <a:lnTo>
                  <a:pt x="57459" y="0"/>
                </a:lnTo>
                <a:lnTo>
                  <a:pt x="50517" y="62723"/>
                </a:lnTo>
                <a:lnTo>
                  <a:pt x="43893" y="18320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2335323-87F4-4ED7-BBC1-6893E1F6AA27}"/>
              </a:ext>
            </a:extLst>
          </p:cNvPr>
          <p:cNvSpPr/>
          <p:nvPr/>
        </p:nvSpPr>
        <p:spPr>
          <a:xfrm rot="15604671">
            <a:off x="5644005" y="2236604"/>
            <a:ext cx="165205" cy="265984"/>
          </a:xfrm>
          <a:custGeom>
            <a:avLst/>
            <a:gdLst>
              <a:gd name="connsiteX0" fmla="*/ 165205 w 165205"/>
              <a:gd name="connsiteY0" fmla="*/ 191437 h 265984"/>
              <a:gd name="connsiteX1" fmla="*/ 42898 w 165205"/>
              <a:gd name="connsiteY1" fmla="*/ 265984 h 265984"/>
              <a:gd name="connsiteX2" fmla="*/ 0 w 165205"/>
              <a:gd name="connsiteY2" fmla="*/ 261177 h 265984"/>
              <a:gd name="connsiteX3" fmla="*/ 45687 w 165205"/>
              <a:gd name="connsiteY3" fmla="*/ 0 h 265984"/>
              <a:gd name="connsiteX4" fmla="*/ 118613 w 165205"/>
              <a:gd name="connsiteY4" fmla="*/ 34256 h 265984"/>
              <a:gd name="connsiteX5" fmla="*/ 146154 w 165205"/>
              <a:gd name="connsiteY5" fmla="*/ 44499 h 265984"/>
              <a:gd name="connsiteX6" fmla="*/ 151592 w 165205"/>
              <a:gd name="connsiteY6" fmla="*/ 114839 h 265984"/>
              <a:gd name="connsiteX7" fmla="*/ 165205 w 165205"/>
              <a:gd name="connsiteY7" fmla="*/ 191437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05" h="265984">
                <a:moveTo>
                  <a:pt x="165205" y="191437"/>
                </a:moveTo>
                <a:lnTo>
                  <a:pt x="42898" y="265984"/>
                </a:lnTo>
                <a:lnTo>
                  <a:pt x="0" y="261177"/>
                </a:lnTo>
                <a:lnTo>
                  <a:pt x="45687" y="0"/>
                </a:lnTo>
                <a:lnTo>
                  <a:pt x="118613" y="34256"/>
                </a:lnTo>
                <a:lnTo>
                  <a:pt x="146154" y="44499"/>
                </a:lnTo>
                <a:lnTo>
                  <a:pt x="151592" y="114839"/>
                </a:lnTo>
                <a:lnTo>
                  <a:pt x="165205" y="19143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6D6F9EE2-C057-402E-9C7E-38FE5DD12D3F}"/>
              </a:ext>
            </a:extLst>
          </p:cNvPr>
          <p:cNvSpPr/>
          <p:nvPr/>
        </p:nvSpPr>
        <p:spPr>
          <a:xfrm rot="15604671">
            <a:off x="4702769" y="2261969"/>
            <a:ext cx="148495" cy="198517"/>
          </a:xfrm>
          <a:custGeom>
            <a:avLst/>
            <a:gdLst>
              <a:gd name="connsiteX0" fmla="*/ 133671 w 148495"/>
              <a:gd name="connsiteY0" fmla="*/ 198517 h 198517"/>
              <a:gd name="connsiteX1" fmla="*/ 95067 w 148495"/>
              <a:gd name="connsiteY1" fmla="*/ 181618 h 198517"/>
              <a:gd name="connsiteX2" fmla="*/ 0 w 148495"/>
              <a:gd name="connsiteY2" fmla="*/ 131114 h 198517"/>
              <a:gd name="connsiteX3" fmla="*/ 22935 w 148495"/>
              <a:gd name="connsiteY3" fmla="*/ 0 h 198517"/>
              <a:gd name="connsiteX4" fmla="*/ 110550 w 148495"/>
              <a:gd name="connsiteY4" fmla="*/ 62336 h 198517"/>
              <a:gd name="connsiteX5" fmla="*/ 148495 w 148495"/>
              <a:gd name="connsiteY5" fmla="*/ 85929 h 198517"/>
              <a:gd name="connsiteX6" fmla="*/ 141555 w 148495"/>
              <a:gd name="connsiteY6" fmla="*/ 127276 h 198517"/>
              <a:gd name="connsiteX7" fmla="*/ 133671 w 148495"/>
              <a:gd name="connsiteY7" fmla="*/ 198517 h 19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95" h="198517">
                <a:moveTo>
                  <a:pt x="133671" y="198517"/>
                </a:moveTo>
                <a:lnTo>
                  <a:pt x="95067" y="181618"/>
                </a:lnTo>
                <a:lnTo>
                  <a:pt x="0" y="131114"/>
                </a:lnTo>
                <a:lnTo>
                  <a:pt x="22935" y="0"/>
                </a:lnTo>
                <a:lnTo>
                  <a:pt x="110550" y="62336"/>
                </a:lnTo>
                <a:lnTo>
                  <a:pt x="148495" y="85929"/>
                </a:lnTo>
                <a:lnTo>
                  <a:pt x="141555" y="127276"/>
                </a:lnTo>
                <a:lnTo>
                  <a:pt x="133671" y="19851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C2842CC5-27D3-48BE-999A-AFB1A413E173}"/>
              </a:ext>
            </a:extLst>
          </p:cNvPr>
          <p:cNvSpPr/>
          <p:nvPr/>
        </p:nvSpPr>
        <p:spPr>
          <a:xfrm rot="15604671">
            <a:off x="4472589" y="2296427"/>
            <a:ext cx="119408" cy="91582"/>
          </a:xfrm>
          <a:custGeom>
            <a:avLst/>
            <a:gdLst>
              <a:gd name="connsiteX0" fmla="*/ 119408 w 119408"/>
              <a:gd name="connsiteY0" fmla="*/ 26618 h 91582"/>
              <a:gd name="connsiteX1" fmla="*/ 104623 w 119408"/>
              <a:gd name="connsiteY1" fmla="*/ 91582 h 91582"/>
              <a:gd name="connsiteX2" fmla="*/ 81473 w 119408"/>
              <a:gd name="connsiteY2" fmla="*/ 73010 h 91582"/>
              <a:gd name="connsiteX3" fmla="*/ 0 w 119408"/>
              <a:gd name="connsiteY3" fmla="*/ 0 h 91582"/>
              <a:gd name="connsiteX4" fmla="*/ 119408 w 119408"/>
              <a:gd name="connsiteY4" fmla="*/ 26618 h 9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08" h="91582">
                <a:moveTo>
                  <a:pt x="119408" y="26618"/>
                </a:moveTo>
                <a:lnTo>
                  <a:pt x="104623" y="91582"/>
                </a:lnTo>
                <a:lnTo>
                  <a:pt x="81473" y="73010"/>
                </a:lnTo>
                <a:lnTo>
                  <a:pt x="0" y="0"/>
                </a:lnTo>
                <a:lnTo>
                  <a:pt x="119408" y="2661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EFA045C5-15FC-4AE2-ACF6-5769F2C63592}"/>
              </a:ext>
            </a:extLst>
          </p:cNvPr>
          <p:cNvSpPr/>
          <p:nvPr/>
        </p:nvSpPr>
        <p:spPr>
          <a:xfrm rot="15604671">
            <a:off x="4999285" y="2225214"/>
            <a:ext cx="139106" cy="322215"/>
          </a:xfrm>
          <a:custGeom>
            <a:avLst/>
            <a:gdLst>
              <a:gd name="connsiteX0" fmla="*/ 139106 w 139106"/>
              <a:gd name="connsiteY0" fmla="*/ 155270 h 322215"/>
              <a:gd name="connsiteX1" fmla="*/ 114519 w 139106"/>
              <a:gd name="connsiteY1" fmla="*/ 209813 h 322215"/>
              <a:gd name="connsiteX2" fmla="*/ 76875 w 139106"/>
              <a:gd name="connsiteY2" fmla="*/ 321981 h 322215"/>
              <a:gd name="connsiteX3" fmla="*/ 76822 w 139106"/>
              <a:gd name="connsiteY3" fmla="*/ 322215 h 322215"/>
              <a:gd name="connsiteX4" fmla="*/ 0 w 139106"/>
              <a:gd name="connsiteY4" fmla="*/ 311763 h 322215"/>
              <a:gd name="connsiteX5" fmla="*/ 54536 w 139106"/>
              <a:gd name="connsiteY5" fmla="*/ 0 h 322215"/>
              <a:gd name="connsiteX6" fmla="*/ 111200 w 139106"/>
              <a:gd name="connsiteY6" fmla="*/ 109391 h 322215"/>
              <a:gd name="connsiteX7" fmla="*/ 139106 w 139106"/>
              <a:gd name="connsiteY7" fmla="*/ 155270 h 3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106" h="322215">
                <a:moveTo>
                  <a:pt x="139106" y="155270"/>
                </a:moveTo>
                <a:lnTo>
                  <a:pt x="114519" y="209813"/>
                </a:lnTo>
                <a:cubicBezTo>
                  <a:pt x="100225" y="246241"/>
                  <a:pt x="87639" y="283657"/>
                  <a:pt x="76875" y="321981"/>
                </a:cubicBezTo>
                <a:lnTo>
                  <a:pt x="76822" y="322215"/>
                </a:lnTo>
                <a:lnTo>
                  <a:pt x="0" y="311763"/>
                </a:lnTo>
                <a:lnTo>
                  <a:pt x="54536" y="0"/>
                </a:lnTo>
                <a:lnTo>
                  <a:pt x="111200" y="109391"/>
                </a:lnTo>
                <a:lnTo>
                  <a:pt x="139106" y="15527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946E7472-0C54-4FF9-8D5B-77AEE149B9B0}"/>
              </a:ext>
            </a:extLst>
          </p:cNvPr>
          <p:cNvSpPr/>
          <p:nvPr/>
        </p:nvSpPr>
        <p:spPr>
          <a:xfrm rot="15604671">
            <a:off x="5334394" y="2256132"/>
            <a:ext cx="101863" cy="274278"/>
          </a:xfrm>
          <a:custGeom>
            <a:avLst/>
            <a:gdLst>
              <a:gd name="connsiteX0" fmla="*/ 77004 w 101863"/>
              <a:gd name="connsiteY0" fmla="*/ 274278 h 274278"/>
              <a:gd name="connsiteX1" fmla="*/ 6564 w 101863"/>
              <a:gd name="connsiteY1" fmla="*/ 226826 h 274278"/>
              <a:gd name="connsiteX2" fmla="*/ 0 w 101863"/>
              <a:gd name="connsiteY2" fmla="*/ 221675 h 274278"/>
              <a:gd name="connsiteX3" fmla="*/ 38776 w 101863"/>
              <a:gd name="connsiteY3" fmla="*/ 0 h 274278"/>
              <a:gd name="connsiteX4" fmla="*/ 101863 w 101863"/>
              <a:gd name="connsiteY4" fmla="*/ 65692 h 274278"/>
              <a:gd name="connsiteX5" fmla="*/ 92919 w 101863"/>
              <a:gd name="connsiteY5" fmla="*/ 105068 h 274278"/>
              <a:gd name="connsiteX6" fmla="*/ 78122 w 101863"/>
              <a:gd name="connsiteY6" fmla="*/ 224765 h 274278"/>
              <a:gd name="connsiteX7" fmla="*/ 77004 w 101863"/>
              <a:gd name="connsiteY7" fmla="*/ 274278 h 2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63" h="274278">
                <a:moveTo>
                  <a:pt x="77004" y="274278"/>
                </a:moveTo>
                <a:lnTo>
                  <a:pt x="6564" y="226826"/>
                </a:lnTo>
                <a:lnTo>
                  <a:pt x="0" y="221675"/>
                </a:lnTo>
                <a:lnTo>
                  <a:pt x="38776" y="0"/>
                </a:lnTo>
                <a:lnTo>
                  <a:pt x="101863" y="65692"/>
                </a:lnTo>
                <a:lnTo>
                  <a:pt x="92919" y="105068"/>
                </a:lnTo>
                <a:cubicBezTo>
                  <a:pt x="85912" y="145126"/>
                  <a:pt x="81006" y="185064"/>
                  <a:pt x="78122" y="224765"/>
                </a:cubicBezTo>
                <a:lnTo>
                  <a:pt x="77004" y="27427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6CB3AF2-6161-4688-A5CC-23EFC13E21FE}"/>
              </a:ext>
            </a:extLst>
          </p:cNvPr>
          <p:cNvSpPr/>
          <p:nvPr/>
        </p:nvSpPr>
        <p:spPr>
          <a:xfrm rot="15604671">
            <a:off x="4234129" y="2430685"/>
            <a:ext cx="289248" cy="291645"/>
          </a:xfrm>
          <a:custGeom>
            <a:avLst/>
            <a:gdLst>
              <a:gd name="connsiteX0" fmla="*/ 289248 w 289248"/>
              <a:gd name="connsiteY0" fmla="*/ 291645 h 291645"/>
              <a:gd name="connsiteX1" fmla="*/ 269751 w 289248"/>
              <a:gd name="connsiteY1" fmla="*/ 287299 h 291645"/>
              <a:gd name="connsiteX2" fmla="*/ 269880 w 289248"/>
              <a:gd name="connsiteY2" fmla="*/ 286557 h 291645"/>
              <a:gd name="connsiteX3" fmla="*/ 253821 w 289248"/>
              <a:gd name="connsiteY3" fmla="*/ 283748 h 291645"/>
              <a:gd name="connsiteX4" fmla="*/ 211026 w 289248"/>
              <a:gd name="connsiteY4" fmla="*/ 274208 h 291645"/>
              <a:gd name="connsiteX5" fmla="*/ 33422 w 289248"/>
              <a:gd name="connsiteY5" fmla="*/ 223513 h 291645"/>
              <a:gd name="connsiteX6" fmla="*/ 16105 w 289248"/>
              <a:gd name="connsiteY6" fmla="*/ 136370 h 291645"/>
              <a:gd name="connsiteX7" fmla="*/ 260 w 289248"/>
              <a:gd name="connsiteY7" fmla="*/ 6134 h 291645"/>
              <a:gd name="connsiteX8" fmla="*/ 0 w 289248"/>
              <a:gd name="connsiteY8" fmla="*/ 0 h 291645"/>
              <a:gd name="connsiteX9" fmla="*/ 90685 w 289248"/>
              <a:gd name="connsiteY9" fmla="*/ 99940 h 291645"/>
              <a:gd name="connsiteX10" fmla="*/ 229634 w 289248"/>
              <a:gd name="connsiteY10" fmla="*/ 238223 h 291645"/>
              <a:gd name="connsiteX11" fmla="*/ 289248 w 289248"/>
              <a:gd name="connsiteY11" fmla="*/ 291645 h 2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248" h="291645">
                <a:moveTo>
                  <a:pt x="289248" y="291645"/>
                </a:moveTo>
                <a:lnTo>
                  <a:pt x="269751" y="287299"/>
                </a:lnTo>
                <a:lnTo>
                  <a:pt x="269880" y="286557"/>
                </a:lnTo>
                <a:lnTo>
                  <a:pt x="253821" y="283748"/>
                </a:lnTo>
                <a:lnTo>
                  <a:pt x="211026" y="274208"/>
                </a:lnTo>
                <a:lnTo>
                  <a:pt x="33422" y="223513"/>
                </a:lnTo>
                <a:lnTo>
                  <a:pt x="16105" y="136370"/>
                </a:lnTo>
                <a:cubicBezTo>
                  <a:pt x="9074" y="92498"/>
                  <a:pt x="3796" y="49037"/>
                  <a:pt x="260" y="6134"/>
                </a:cubicBezTo>
                <a:lnTo>
                  <a:pt x="0" y="0"/>
                </a:lnTo>
                <a:lnTo>
                  <a:pt x="90685" y="99940"/>
                </a:lnTo>
                <a:cubicBezTo>
                  <a:pt x="136532" y="147954"/>
                  <a:pt x="182904" y="194076"/>
                  <a:pt x="229634" y="238223"/>
                </a:cubicBezTo>
                <a:lnTo>
                  <a:pt x="289248" y="29164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EBD2B9B-6F42-4DA6-85CC-3C6C24805FD4}"/>
              </a:ext>
            </a:extLst>
          </p:cNvPr>
          <p:cNvSpPr/>
          <p:nvPr/>
        </p:nvSpPr>
        <p:spPr>
          <a:xfrm rot="15604671">
            <a:off x="3895617" y="2777904"/>
            <a:ext cx="11636" cy="17749"/>
          </a:xfrm>
          <a:custGeom>
            <a:avLst/>
            <a:gdLst>
              <a:gd name="connsiteX0" fmla="*/ 11636 w 11636"/>
              <a:gd name="connsiteY0" fmla="*/ 16006 h 17749"/>
              <a:gd name="connsiteX1" fmla="*/ 0 w 11636"/>
              <a:gd name="connsiteY1" fmla="*/ 17749 h 17749"/>
              <a:gd name="connsiteX2" fmla="*/ 1196 w 11636"/>
              <a:gd name="connsiteY2" fmla="*/ 8553 h 17749"/>
              <a:gd name="connsiteX3" fmla="*/ 3153 w 11636"/>
              <a:gd name="connsiteY3" fmla="*/ 0 h 17749"/>
              <a:gd name="connsiteX4" fmla="*/ 11636 w 11636"/>
              <a:gd name="connsiteY4" fmla="*/ 16006 h 1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6" h="17749">
                <a:moveTo>
                  <a:pt x="11636" y="16006"/>
                </a:moveTo>
                <a:lnTo>
                  <a:pt x="0" y="17749"/>
                </a:lnTo>
                <a:lnTo>
                  <a:pt x="1196" y="8553"/>
                </a:lnTo>
                <a:lnTo>
                  <a:pt x="3153" y="0"/>
                </a:lnTo>
                <a:lnTo>
                  <a:pt x="11636" y="1600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51EB9471-4A39-4580-BCA0-D6F42DB5CB3D}"/>
              </a:ext>
            </a:extLst>
          </p:cNvPr>
          <p:cNvSpPr/>
          <p:nvPr/>
        </p:nvSpPr>
        <p:spPr>
          <a:xfrm rot="15604671">
            <a:off x="4209431" y="2849725"/>
            <a:ext cx="260821" cy="275904"/>
          </a:xfrm>
          <a:custGeom>
            <a:avLst/>
            <a:gdLst>
              <a:gd name="connsiteX0" fmla="*/ 260821 w 260821"/>
              <a:gd name="connsiteY0" fmla="*/ 275904 h 275904"/>
              <a:gd name="connsiteX1" fmla="*/ 61991 w 260821"/>
              <a:gd name="connsiteY1" fmla="*/ 206394 h 275904"/>
              <a:gd name="connsiteX2" fmla="*/ 27148 w 260821"/>
              <a:gd name="connsiteY2" fmla="*/ 191867 h 275904"/>
              <a:gd name="connsiteX3" fmla="*/ 13141 w 260821"/>
              <a:gd name="connsiteY3" fmla="*/ 119901 h 275904"/>
              <a:gd name="connsiteX4" fmla="*/ 0 w 260821"/>
              <a:gd name="connsiteY4" fmla="*/ 0 h 275904"/>
              <a:gd name="connsiteX5" fmla="*/ 8142 w 260821"/>
              <a:gd name="connsiteY5" fmla="*/ 9930 h 275904"/>
              <a:gd name="connsiteX6" fmla="*/ 143927 w 260821"/>
              <a:gd name="connsiteY6" fmla="*/ 159570 h 275904"/>
              <a:gd name="connsiteX7" fmla="*/ 260821 w 260821"/>
              <a:gd name="connsiteY7" fmla="*/ 275904 h 27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821" h="275904">
                <a:moveTo>
                  <a:pt x="260821" y="275904"/>
                </a:moveTo>
                <a:lnTo>
                  <a:pt x="61991" y="206394"/>
                </a:lnTo>
                <a:lnTo>
                  <a:pt x="27148" y="191867"/>
                </a:lnTo>
                <a:lnTo>
                  <a:pt x="13141" y="119901"/>
                </a:lnTo>
                <a:lnTo>
                  <a:pt x="0" y="0"/>
                </a:lnTo>
                <a:lnTo>
                  <a:pt x="8142" y="9930"/>
                </a:lnTo>
                <a:cubicBezTo>
                  <a:pt x="52763" y="61648"/>
                  <a:pt x="98082" y="111555"/>
                  <a:pt x="143927" y="159570"/>
                </a:cubicBezTo>
                <a:lnTo>
                  <a:pt x="260821" y="27590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20759B8C-D28E-4BFD-80B4-1EA923ACF9F9}"/>
              </a:ext>
            </a:extLst>
          </p:cNvPr>
          <p:cNvSpPr/>
          <p:nvPr/>
        </p:nvSpPr>
        <p:spPr>
          <a:xfrm rot="15604671">
            <a:off x="3879516" y="3072233"/>
            <a:ext cx="111704" cy="112511"/>
          </a:xfrm>
          <a:custGeom>
            <a:avLst/>
            <a:gdLst>
              <a:gd name="connsiteX0" fmla="*/ 111704 w 111704"/>
              <a:gd name="connsiteY0" fmla="*/ 110283 h 112511"/>
              <a:gd name="connsiteX1" fmla="*/ 35931 w 111704"/>
              <a:gd name="connsiteY1" fmla="*/ 112511 h 112511"/>
              <a:gd name="connsiteX2" fmla="*/ 0 w 111704"/>
              <a:gd name="connsiteY2" fmla="*/ 111455 h 112511"/>
              <a:gd name="connsiteX3" fmla="*/ 384 w 111704"/>
              <a:gd name="connsiteY3" fmla="*/ 106350 h 112511"/>
              <a:gd name="connsiteX4" fmla="*/ 19606 w 111704"/>
              <a:gd name="connsiteY4" fmla="*/ 0 h 112511"/>
              <a:gd name="connsiteX5" fmla="*/ 36997 w 111704"/>
              <a:gd name="connsiteY5" fmla="*/ 3043 h 112511"/>
              <a:gd name="connsiteX6" fmla="*/ 78386 w 111704"/>
              <a:gd name="connsiteY6" fmla="*/ 65262 h 112511"/>
              <a:gd name="connsiteX7" fmla="*/ 111704 w 111704"/>
              <a:gd name="connsiteY7" fmla="*/ 110283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4" h="112511">
                <a:moveTo>
                  <a:pt x="111704" y="110283"/>
                </a:moveTo>
                <a:lnTo>
                  <a:pt x="35931" y="112511"/>
                </a:lnTo>
                <a:lnTo>
                  <a:pt x="0" y="111455"/>
                </a:lnTo>
                <a:lnTo>
                  <a:pt x="384" y="106350"/>
                </a:lnTo>
                <a:lnTo>
                  <a:pt x="19606" y="0"/>
                </a:lnTo>
                <a:lnTo>
                  <a:pt x="36997" y="3043"/>
                </a:lnTo>
                <a:lnTo>
                  <a:pt x="78386" y="65262"/>
                </a:lnTo>
                <a:lnTo>
                  <a:pt x="111704" y="1102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6AE4CE93-9C80-4BEB-9B92-527670248140}"/>
              </a:ext>
            </a:extLst>
          </p:cNvPr>
          <p:cNvSpPr/>
          <p:nvPr/>
        </p:nvSpPr>
        <p:spPr>
          <a:xfrm rot="15604671">
            <a:off x="4193429" y="3273982"/>
            <a:ext cx="179857" cy="203338"/>
          </a:xfrm>
          <a:custGeom>
            <a:avLst/>
            <a:gdLst>
              <a:gd name="connsiteX0" fmla="*/ 179857 w 179857"/>
              <a:gd name="connsiteY0" fmla="*/ 203338 h 203338"/>
              <a:gd name="connsiteX1" fmla="*/ 142313 w 179857"/>
              <a:gd name="connsiteY1" fmla="*/ 187684 h 203338"/>
              <a:gd name="connsiteX2" fmla="*/ 9686 w 179857"/>
              <a:gd name="connsiteY2" fmla="*/ 122880 h 203338"/>
              <a:gd name="connsiteX3" fmla="*/ 867 w 179857"/>
              <a:gd name="connsiteY3" fmla="*/ 42416 h 203338"/>
              <a:gd name="connsiteX4" fmla="*/ 0 w 179857"/>
              <a:gd name="connsiteY4" fmla="*/ 0 h 203338"/>
              <a:gd name="connsiteX5" fmla="*/ 43833 w 179857"/>
              <a:gd name="connsiteY5" fmla="*/ 53459 h 203338"/>
              <a:gd name="connsiteX6" fmla="*/ 179618 w 179857"/>
              <a:gd name="connsiteY6" fmla="*/ 203099 h 203338"/>
              <a:gd name="connsiteX7" fmla="*/ 179857 w 179857"/>
              <a:gd name="connsiteY7" fmla="*/ 203338 h 20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857" h="203338">
                <a:moveTo>
                  <a:pt x="179857" y="203338"/>
                </a:moveTo>
                <a:lnTo>
                  <a:pt x="142313" y="187684"/>
                </a:lnTo>
                <a:lnTo>
                  <a:pt x="9686" y="122880"/>
                </a:lnTo>
                <a:lnTo>
                  <a:pt x="867" y="42416"/>
                </a:lnTo>
                <a:lnTo>
                  <a:pt x="0" y="0"/>
                </a:lnTo>
                <a:lnTo>
                  <a:pt x="43833" y="53459"/>
                </a:lnTo>
                <a:cubicBezTo>
                  <a:pt x="88454" y="105177"/>
                  <a:pt x="133772" y="155084"/>
                  <a:pt x="179618" y="203099"/>
                </a:cubicBezTo>
                <a:lnTo>
                  <a:pt x="179857" y="2033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30884A5-C8D2-4FD0-89DA-A934A17A9817}"/>
              </a:ext>
            </a:extLst>
          </p:cNvPr>
          <p:cNvSpPr/>
          <p:nvPr/>
        </p:nvSpPr>
        <p:spPr>
          <a:xfrm rot="15604671">
            <a:off x="3888169" y="3368730"/>
            <a:ext cx="138220" cy="159611"/>
          </a:xfrm>
          <a:custGeom>
            <a:avLst/>
            <a:gdLst>
              <a:gd name="connsiteX0" fmla="*/ 138220 w 138220"/>
              <a:gd name="connsiteY0" fmla="*/ 159611 h 159611"/>
              <a:gd name="connsiteX1" fmla="*/ 22630 w 138220"/>
              <a:gd name="connsiteY1" fmla="*/ 149338 h 159611"/>
              <a:gd name="connsiteX2" fmla="*/ 0 w 138220"/>
              <a:gd name="connsiteY2" fmla="*/ 145950 h 159611"/>
              <a:gd name="connsiteX3" fmla="*/ 1819 w 138220"/>
              <a:gd name="connsiteY3" fmla="*/ 121786 h 159611"/>
              <a:gd name="connsiteX4" fmla="*/ 21470 w 138220"/>
              <a:gd name="connsiteY4" fmla="*/ 13060 h 159611"/>
              <a:gd name="connsiteX5" fmla="*/ 25392 w 138220"/>
              <a:gd name="connsiteY5" fmla="*/ 0 h 159611"/>
              <a:gd name="connsiteX6" fmla="*/ 26238 w 138220"/>
              <a:gd name="connsiteY6" fmla="*/ 148 h 159611"/>
              <a:gd name="connsiteX7" fmla="*/ 79821 w 138220"/>
              <a:gd name="connsiteY7" fmla="*/ 80698 h 159611"/>
              <a:gd name="connsiteX8" fmla="*/ 138220 w 138220"/>
              <a:gd name="connsiteY8" fmla="*/ 159611 h 15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20" h="159611">
                <a:moveTo>
                  <a:pt x="138220" y="159611"/>
                </a:moveTo>
                <a:lnTo>
                  <a:pt x="22630" y="149338"/>
                </a:lnTo>
                <a:lnTo>
                  <a:pt x="0" y="145950"/>
                </a:lnTo>
                <a:lnTo>
                  <a:pt x="1819" y="121786"/>
                </a:lnTo>
                <a:cubicBezTo>
                  <a:pt x="6521" y="84608"/>
                  <a:pt x="13069" y="48316"/>
                  <a:pt x="21470" y="13060"/>
                </a:cubicBezTo>
                <a:lnTo>
                  <a:pt x="25392" y="0"/>
                </a:lnTo>
                <a:lnTo>
                  <a:pt x="26238" y="148"/>
                </a:lnTo>
                <a:lnTo>
                  <a:pt x="79821" y="80698"/>
                </a:lnTo>
                <a:lnTo>
                  <a:pt x="138220" y="15961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73D92733-AE31-433C-90B7-7CDFB5FC337E}"/>
              </a:ext>
            </a:extLst>
          </p:cNvPr>
          <p:cNvSpPr/>
          <p:nvPr/>
        </p:nvSpPr>
        <p:spPr>
          <a:xfrm rot="15604671">
            <a:off x="4050694" y="3525363"/>
            <a:ext cx="224397" cy="302195"/>
          </a:xfrm>
          <a:custGeom>
            <a:avLst/>
            <a:gdLst>
              <a:gd name="connsiteX0" fmla="*/ 224397 w 224397"/>
              <a:gd name="connsiteY0" fmla="*/ 302195 h 302195"/>
              <a:gd name="connsiteX1" fmla="*/ 202041 w 224397"/>
              <a:gd name="connsiteY1" fmla="*/ 291271 h 302195"/>
              <a:gd name="connsiteX2" fmla="*/ 1565 w 224397"/>
              <a:gd name="connsiteY2" fmla="*/ 177720 h 302195"/>
              <a:gd name="connsiteX3" fmla="*/ 0 w 224397"/>
              <a:gd name="connsiteY3" fmla="*/ 101184 h 302195"/>
              <a:gd name="connsiteX4" fmla="*/ 7617 w 224397"/>
              <a:gd name="connsiteY4" fmla="*/ 0 h 302195"/>
              <a:gd name="connsiteX5" fmla="*/ 148780 w 224397"/>
              <a:gd name="connsiteY5" fmla="*/ 30087 h 302195"/>
              <a:gd name="connsiteX6" fmla="*/ 210054 w 224397"/>
              <a:gd name="connsiteY6" fmla="*/ 112884 h 302195"/>
              <a:gd name="connsiteX7" fmla="*/ 218060 w 224397"/>
              <a:gd name="connsiteY7" fmla="*/ 122648 h 302195"/>
              <a:gd name="connsiteX8" fmla="*/ 220920 w 224397"/>
              <a:gd name="connsiteY8" fmla="*/ 253310 h 302195"/>
              <a:gd name="connsiteX9" fmla="*/ 224397 w 224397"/>
              <a:gd name="connsiteY9" fmla="*/ 302195 h 3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397" h="302195">
                <a:moveTo>
                  <a:pt x="224397" y="302195"/>
                </a:moveTo>
                <a:lnTo>
                  <a:pt x="202041" y="291271"/>
                </a:lnTo>
                <a:lnTo>
                  <a:pt x="1565" y="177720"/>
                </a:lnTo>
                <a:lnTo>
                  <a:pt x="0" y="101184"/>
                </a:lnTo>
                <a:lnTo>
                  <a:pt x="7617" y="0"/>
                </a:lnTo>
                <a:lnTo>
                  <a:pt x="148780" y="30087"/>
                </a:lnTo>
                <a:lnTo>
                  <a:pt x="210054" y="112884"/>
                </a:lnTo>
                <a:lnTo>
                  <a:pt x="218060" y="122648"/>
                </a:lnTo>
                <a:lnTo>
                  <a:pt x="220920" y="253310"/>
                </a:lnTo>
                <a:lnTo>
                  <a:pt x="224397" y="30219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683A7626-6EA5-4D3C-9BC2-30E6CAAF4018}"/>
              </a:ext>
            </a:extLst>
          </p:cNvPr>
          <p:cNvSpPr/>
          <p:nvPr/>
        </p:nvSpPr>
        <p:spPr>
          <a:xfrm rot="15604671">
            <a:off x="4056394" y="3915872"/>
            <a:ext cx="36717" cy="128993"/>
          </a:xfrm>
          <a:custGeom>
            <a:avLst/>
            <a:gdLst>
              <a:gd name="connsiteX0" fmla="*/ 33656 w 36717"/>
              <a:gd name="connsiteY0" fmla="*/ 128993 h 128993"/>
              <a:gd name="connsiteX1" fmla="*/ 0 w 36717"/>
              <a:gd name="connsiteY1" fmla="*/ 107022 h 128993"/>
              <a:gd name="connsiteX2" fmla="*/ 7293 w 36717"/>
              <a:gd name="connsiteY2" fmla="*/ 38551 h 128993"/>
              <a:gd name="connsiteX3" fmla="*/ 16737 w 36717"/>
              <a:gd name="connsiteY3" fmla="*/ 0 h 128993"/>
              <a:gd name="connsiteX4" fmla="*/ 36717 w 36717"/>
              <a:gd name="connsiteY4" fmla="*/ 7068 h 128993"/>
              <a:gd name="connsiteX5" fmla="*/ 36542 w 36717"/>
              <a:gd name="connsiteY5" fmla="*/ 9643 h 128993"/>
              <a:gd name="connsiteX6" fmla="*/ 33656 w 36717"/>
              <a:gd name="connsiteY6" fmla="*/ 128993 h 12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7" h="128993">
                <a:moveTo>
                  <a:pt x="33656" y="128993"/>
                </a:moveTo>
                <a:lnTo>
                  <a:pt x="0" y="107022"/>
                </a:lnTo>
                <a:lnTo>
                  <a:pt x="7293" y="38551"/>
                </a:lnTo>
                <a:lnTo>
                  <a:pt x="16737" y="0"/>
                </a:lnTo>
                <a:lnTo>
                  <a:pt x="36717" y="7068"/>
                </a:lnTo>
                <a:lnTo>
                  <a:pt x="36542" y="9643"/>
                </a:lnTo>
                <a:lnTo>
                  <a:pt x="33656" y="1289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99E165B1-8F1B-4834-9CAD-F7FB48DB241A}"/>
              </a:ext>
            </a:extLst>
          </p:cNvPr>
          <p:cNvSpPr/>
          <p:nvPr/>
        </p:nvSpPr>
        <p:spPr>
          <a:xfrm rot="15604671">
            <a:off x="3917295" y="4354376"/>
            <a:ext cx="14323" cy="11788"/>
          </a:xfrm>
          <a:custGeom>
            <a:avLst/>
            <a:gdLst>
              <a:gd name="connsiteX0" fmla="*/ 14323 w 14323"/>
              <a:gd name="connsiteY0" fmla="*/ 7581 h 11788"/>
              <a:gd name="connsiteX1" fmla="*/ 13587 w 14323"/>
              <a:gd name="connsiteY1" fmla="*/ 11788 h 11788"/>
              <a:gd name="connsiteX2" fmla="*/ 0 w 14323"/>
              <a:gd name="connsiteY2" fmla="*/ 0 h 11788"/>
              <a:gd name="connsiteX3" fmla="*/ 14323 w 14323"/>
              <a:gd name="connsiteY3" fmla="*/ 7581 h 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3" h="11788">
                <a:moveTo>
                  <a:pt x="14323" y="7581"/>
                </a:move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589FEB9C-0A6B-4FA3-905D-A34DE8EAFE52}"/>
              </a:ext>
            </a:extLst>
          </p:cNvPr>
          <p:cNvSpPr/>
          <p:nvPr/>
        </p:nvSpPr>
        <p:spPr>
          <a:xfrm rot="15604671">
            <a:off x="5040558" y="1562530"/>
            <a:ext cx="16908" cy="24869"/>
          </a:xfrm>
          <a:custGeom>
            <a:avLst/>
            <a:gdLst>
              <a:gd name="connsiteX0" fmla="*/ 16908 w 16908"/>
              <a:gd name="connsiteY0" fmla="*/ 0 h 24869"/>
              <a:gd name="connsiteX1" fmla="*/ 0 w 16908"/>
              <a:gd name="connsiteY1" fmla="*/ 24869 h 24869"/>
              <a:gd name="connsiteX2" fmla="*/ 3750 w 16908"/>
              <a:gd name="connsiteY2" fmla="*/ 3434 h 24869"/>
              <a:gd name="connsiteX3" fmla="*/ 16908 w 16908"/>
              <a:gd name="connsiteY3" fmla="*/ 0 h 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8" h="24869">
                <a:moveTo>
                  <a:pt x="16908" y="0"/>
                </a:moveTo>
                <a:lnTo>
                  <a:pt x="0" y="24869"/>
                </a:lnTo>
                <a:lnTo>
                  <a:pt x="3750" y="3434"/>
                </a:lnTo>
                <a:lnTo>
                  <a:pt x="1690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081A827F-F106-4CD8-B3FC-4B0B4C0EDDA1}"/>
              </a:ext>
            </a:extLst>
          </p:cNvPr>
          <p:cNvSpPr/>
          <p:nvPr/>
        </p:nvSpPr>
        <p:spPr>
          <a:xfrm rot="15604671">
            <a:off x="4211809" y="1613037"/>
            <a:ext cx="332018" cy="224580"/>
          </a:xfrm>
          <a:custGeom>
            <a:avLst/>
            <a:gdLst>
              <a:gd name="connsiteX0" fmla="*/ 332018 w 332018"/>
              <a:gd name="connsiteY0" fmla="*/ 0 h 224580"/>
              <a:gd name="connsiteX1" fmla="*/ 326389 w 332018"/>
              <a:gd name="connsiteY1" fmla="*/ 32182 h 224580"/>
              <a:gd name="connsiteX2" fmla="*/ 316411 w 332018"/>
              <a:gd name="connsiteY2" fmla="*/ 62073 h 224580"/>
              <a:gd name="connsiteX3" fmla="*/ 253710 w 332018"/>
              <a:gd name="connsiteY3" fmla="*/ 224580 h 224580"/>
              <a:gd name="connsiteX4" fmla="*/ 177106 w 332018"/>
              <a:gd name="connsiteY4" fmla="*/ 221820 h 224580"/>
              <a:gd name="connsiteX5" fmla="*/ 9819 w 332018"/>
              <a:gd name="connsiteY5" fmla="*/ 205202 h 224580"/>
              <a:gd name="connsiteX6" fmla="*/ 9407 w 332018"/>
              <a:gd name="connsiteY6" fmla="*/ 179059 h 224580"/>
              <a:gd name="connsiteX7" fmla="*/ 0 w 332018"/>
              <a:gd name="connsiteY7" fmla="*/ 111587 h 224580"/>
              <a:gd name="connsiteX8" fmla="*/ 53583 w 332018"/>
              <a:gd name="connsiteY8" fmla="*/ 84262 h 224580"/>
              <a:gd name="connsiteX9" fmla="*/ 268332 w 332018"/>
              <a:gd name="connsiteY9" fmla="*/ 11556 h 224580"/>
              <a:gd name="connsiteX10" fmla="*/ 332018 w 332018"/>
              <a:gd name="connsiteY10" fmla="*/ 0 h 22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018" h="224580">
                <a:moveTo>
                  <a:pt x="332018" y="0"/>
                </a:moveTo>
                <a:lnTo>
                  <a:pt x="326389" y="32182"/>
                </a:lnTo>
                <a:lnTo>
                  <a:pt x="316411" y="62073"/>
                </a:lnTo>
                <a:lnTo>
                  <a:pt x="253710" y="224580"/>
                </a:lnTo>
                <a:lnTo>
                  <a:pt x="177106" y="221820"/>
                </a:lnTo>
                <a:lnTo>
                  <a:pt x="9819" y="205202"/>
                </a:lnTo>
                <a:lnTo>
                  <a:pt x="9407" y="179059"/>
                </a:lnTo>
                <a:lnTo>
                  <a:pt x="0" y="111587"/>
                </a:lnTo>
                <a:lnTo>
                  <a:pt x="53583" y="84262"/>
                </a:lnTo>
                <a:cubicBezTo>
                  <a:pt x="122275" y="53291"/>
                  <a:pt x="194161" y="28842"/>
                  <a:pt x="268332" y="11556"/>
                </a:cubicBezTo>
                <a:lnTo>
                  <a:pt x="332018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D1258EFB-67BC-4E95-A494-712A7D69D5CD}"/>
              </a:ext>
            </a:extLst>
          </p:cNvPr>
          <p:cNvSpPr/>
          <p:nvPr/>
        </p:nvSpPr>
        <p:spPr>
          <a:xfrm rot="15604671">
            <a:off x="4747296" y="1752699"/>
            <a:ext cx="83088" cy="67248"/>
          </a:xfrm>
          <a:custGeom>
            <a:avLst/>
            <a:gdLst>
              <a:gd name="connsiteX0" fmla="*/ 83088 w 83088"/>
              <a:gd name="connsiteY0" fmla="*/ 67248 h 67248"/>
              <a:gd name="connsiteX1" fmla="*/ 0 w 83088"/>
              <a:gd name="connsiteY1" fmla="*/ 23109 h 67248"/>
              <a:gd name="connsiteX2" fmla="*/ 959 w 83088"/>
              <a:gd name="connsiteY2" fmla="*/ 19125 h 67248"/>
              <a:gd name="connsiteX3" fmla="*/ 3071 w 83088"/>
              <a:gd name="connsiteY3" fmla="*/ 0 h 67248"/>
              <a:gd name="connsiteX4" fmla="*/ 74305 w 83088"/>
              <a:gd name="connsiteY4" fmla="*/ 60736 h 67248"/>
              <a:gd name="connsiteX5" fmla="*/ 83088 w 83088"/>
              <a:gd name="connsiteY5" fmla="*/ 67248 h 6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88" h="67248">
                <a:moveTo>
                  <a:pt x="83088" y="67248"/>
                </a:moveTo>
                <a:lnTo>
                  <a:pt x="0" y="23109"/>
                </a:lnTo>
                <a:lnTo>
                  <a:pt x="959" y="19125"/>
                </a:lnTo>
                <a:lnTo>
                  <a:pt x="3071" y="0"/>
                </a:lnTo>
                <a:lnTo>
                  <a:pt x="74305" y="60736"/>
                </a:lnTo>
                <a:lnTo>
                  <a:pt x="83088" y="6724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1775157A-4E01-41BD-B84B-49CBB9498C55}"/>
              </a:ext>
            </a:extLst>
          </p:cNvPr>
          <p:cNvSpPr/>
          <p:nvPr/>
        </p:nvSpPr>
        <p:spPr>
          <a:xfrm rot="15604671">
            <a:off x="4850063" y="1778345"/>
            <a:ext cx="92206" cy="30253"/>
          </a:xfrm>
          <a:custGeom>
            <a:avLst/>
            <a:gdLst>
              <a:gd name="connsiteX0" fmla="*/ 92206 w 92206"/>
              <a:gd name="connsiteY0" fmla="*/ 29214 h 30253"/>
              <a:gd name="connsiteX1" fmla="*/ 45873 w 92206"/>
              <a:gd name="connsiteY1" fmla="*/ 30253 h 30253"/>
              <a:gd name="connsiteX2" fmla="*/ 0 w 92206"/>
              <a:gd name="connsiteY2" fmla="*/ 25054 h 30253"/>
              <a:gd name="connsiteX3" fmla="*/ 6035 w 92206"/>
              <a:gd name="connsiteY3" fmla="*/ 0 h 30253"/>
              <a:gd name="connsiteX4" fmla="*/ 92206 w 92206"/>
              <a:gd name="connsiteY4" fmla="*/ 29214 h 3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6" h="30253">
                <a:moveTo>
                  <a:pt x="92206" y="29214"/>
                </a:moveTo>
                <a:lnTo>
                  <a:pt x="45873" y="30253"/>
                </a:lnTo>
                <a:lnTo>
                  <a:pt x="0" y="25054"/>
                </a:lnTo>
                <a:lnTo>
                  <a:pt x="6035" y="0"/>
                </a:lnTo>
                <a:lnTo>
                  <a:pt x="92206" y="2921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53AF6ED3-A39B-4B5E-B75C-821C87781E8A}"/>
              </a:ext>
            </a:extLst>
          </p:cNvPr>
          <p:cNvSpPr/>
          <p:nvPr/>
        </p:nvSpPr>
        <p:spPr>
          <a:xfrm rot="15604671">
            <a:off x="5168741" y="1752595"/>
            <a:ext cx="215314" cy="260576"/>
          </a:xfrm>
          <a:custGeom>
            <a:avLst/>
            <a:gdLst>
              <a:gd name="connsiteX0" fmla="*/ 215314 w 215314"/>
              <a:gd name="connsiteY0" fmla="*/ 0 h 260576"/>
              <a:gd name="connsiteX1" fmla="*/ 129847 w 215314"/>
              <a:gd name="connsiteY1" fmla="*/ 145876 h 260576"/>
              <a:gd name="connsiteX2" fmla="*/ 51867 w 215314"/>
              <a:gd name="connsiteY2" fmla="*/ 260576 h 260576"/>
              <a:gd name="connsiteX3" fmla="*/ 38191 w 215314"/>
              <a:gd name="connsiteY3" fmla="*/ 248025 h 260576"/>
              <a:gd name="connsiteX4" fmla="*/ 0 w 215314"/>
              <a:gd name="connsiteY4" fmla="*/ 207497 h 260576"/>
              <a:gd name="connsiteX5" fmla="*/ 81503 w 215314"/>
              <a:gd name="connsiteY5" fmla="*/ 89175 h 260576"/>
              <a:gd name="connsiteX6" fmla="*/ 122954 w 215314"/>
              <a:gd name="connsiteY6" fmla="*/ 10495 h 260576"/>
              <a:gd name="connsiteX7" fmla="*/ 194685 w 215314"/>
              <a:gd name="connsiteY7" fmla="*/ 3633 h 260576"/>
              <a:gd name="connsiteX8" fmla="*/ 215314 w 215314"/>
              <a:gd name="connsiteY8" fmla="*/ 0 h 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314" h="260576">
                <a:moveTo>
                  <a:pt x="215314" y="0"/>
                </a:moveTo>
                <a:lnTo>
                  <a:pt x="129847" y="145876"/>
                </a:lnTo>
                <a:lnTo>
                  <a:pt x="51867" y="260576"/>
                </a:lnTo>
                <a:lnTo>
                  <a:pt x="38191" y="248025"/>
                </a:lnTo>
                <a:lnTo>
                  <a:pt x="0" y="207497"/>
                </a:lnTo>
                <a:lnTo>
                  <a:pt x="81503" y="89175"/>
                </a:lnTo>
                <a:lnTo>
                  <a:pt x="122954" y="10495"/>
                </a:lnTo>
                <a:lnTo>
                  <a:pt x="194685" y="3633"/>
                </a:lnTo>
                <a:lnTo>
                  <a:pt x="215314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A64D965-648D-4325-B52C-F05809E91E5E}"/>
              </a:ext>
            </a:extLst>
          </p:cNvPr>
          <p:cNvSpPr/>
          <p:nvPr/>
        </p:nvSpPr>
        <p:spPr>
          <a:xfrm rot="15604671">
            <a:off x="5405543" y="1823290"/>
            <a:ext cx="154368" cy="141981"/>
          </a:xfrm>
          <a:custGeom>
            <a:avLst/>
            <a:gdLst>
              <a:gd name="connsiteX0" fmla="*/ 154368 w 154368"/>
              <a:gd name="connsiteY0" fmla="*/ 79084 h 141981"/>
              <a:gd name="connsiteX1" fmla="*/ 141138 w 154368"/>
              <a:gd name="connsiteY1" fmla="*/ 92811 h 141981"/>
              <a:gd name="connsiteX2" fmla="*/ 81843 w 154368"/>
              <a:gd name="connsiteY2" fmla="*/ 141981 h 141981"/>
              <a:gd name="connsiteX3" fmla="*/ 1137 w 154368"/>
              <a:gd name="connsiteY3" fmla="*/ 96016 h 141981"/>
              <a:gd name="connsiteX4" fmla="*/ 0 w 154368"/>
              <a:gd name="connsiteY4" fmla="*/ 95250 h 141981"/>
              <a:gd name="connsiteX5" fmla="*/ 22723 w 154368"/>
              <a:gd name="connsiteY5" fmla="*/ 66852 h 141981"/>
              <a:gd name="connsiteX6" fmla="*/ 68174 w 154368"/>
              <a:gd name="connsiteY6" fmla="*/ 0 h 141981"/>
              <a:gd name="connsiteX7" fmla="*/ 154171 w 154368"/>
              <a:gd name="connsiteY7" fmla="*/ 78930 h 141981"/>
              <a:gd name="connsiteX8" fmla="*/ 154368 w 154368"/>
              <a:gd name="connsiteY8" fmla="*/ 79084 h 14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68" h="141981">
                <a:moveTo>
                  <a:pt x="154368" y="79084"/>
                </a:moveTo>
                <a:lnTo>
                  <a:pt x="141138" y="92811"/>
                </a:lnTo>
                <a:lnTo>
                  <a:pt x="81843" y="141981"/>
                </a:lnTo>
                <a:lnTo>
                  <a:pt x="1137" y="96016"/>
                </a:lnTo>
                <a:lnTo>
                  <a:pt x="0" y="95250"/>
                </a:lnTo>
                <a:lnTo>
                  <a:pt x="22723" y="66852"/>
                </a:lnTo>
                <a:lnTo>
                  <a:pt x="68174" y="0"/>
                </a:lnTo>
                <a:lnTo>
                  <a:pt x="154171" y="78930"/>
                </a:lnTo>
                <a:lnTo>
                  <a:pt x="154368" y="7908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31C8D2F6-B0EE-44E8-81FF-0CF29EBADF54}"/>
              </a:ext>
            </a:extLst>
          </p:cNvPr>
          <p:cNvSpPr/>
          <p:nvPr/>
        </p:nvSpPr>
        <p:spPr>
          <a:xfrm rot="15604671">
            <a:off x="4588759" y="1881932"/>
            <a:ext cx="378673" cy="281316"/>
          </a:xfrm>
          <a:custGeom>
            <a:avLst/>
            <a:gdLst>
              <a:gd name="connsiteX0" fmla="*/ 378673 w 378673"/>
              <a:gd name="connsiteY0" fmla="*/ 181438 h 281316"/>
              <a:gd name="connsiteX1" fmla="*/ 354615 w 378673"/>
              <a:gd name="connsiteY1" fmla="*/ 281316 h 281316"/>
              <a:gd name="connsiteX2" fmla="*/ 309477 w 378673"/>
              <a:gd name="connsiteY2" fmla="*/ 266013 h 281316"/>
              <a:gd name="connsiteX3" fmla="*/ 33621 w 378673"/>
              <a:gd name="connsiteY3" fmla="*/ 132220 h 281316"/>
              <a:gd name="connsiteX4" fmla="*/ 0 w 378673"/>
              <a:gd name="connsiteY4" fmla="*/ 111315 h 281316"/>
              <a:gd name="connsiteX5" fmla="*/ 72150 w 378673"/>
              <a:gd name="connsiteY5" fmla="*/ 28493 h 281316"/>
              <a:gd name="connsiteX6" fmla="*/ 102235 w 378673"/>
              <a:gd name="connsiteY6" fmla="*/ 0 h 281316"/>
              <a:gd name="connsiteX7" fmla="*/ 223112 w 378673"/>
              <a:gd name="connsiteY7" fmla="*/ 85999 h 281316"/>
              <a:gd name="connsiteX8" fmla="*/ 364479 w 378673"/>
              <a:gd name="connsiteY8" fmla="*/ 173898 h 281316"/>
              <a:gd name="connsiteX9" fmla="*/ 378673 w 378673"/>
              <a:gd name="connsiteY9" fmla="*/ 181438 h 2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673" h="281316">
                <a:moveTo>
                  <a:pt x="378673" y="181438"/>
                </a:moveTo>
                <a:lnTo>
                  <a:pt x="354615" y="281316"/>
                </a:lnTo>
                <a:lnTo>
                  <a:pt x="309477" y="266013"/>
                </a:lnTo>
                <a:cubicBezTo>
                  <a:pt x="219736" y="231081"/>
                  <a:pt x="127330" y="186263"/>
                  <a:pt x="33621" y="132220"/>
                </a:cubicBezTo>
                <a:lnTo>
                  <a:pt x="0" y="111315"/>
                </a:lnTo>
                <a:lnTo>
                  <a:pt x="72150" y="28493"/>
                </a:lnTo>
                <a:lnTo>
                  <a:pt x="102235" y="0"/>
                </a:lnTo>
                <a:lnTo>
                  <a:pt x="223112" y="85999"/>
                </a:lnTo>
                <a:cubicBezTo>
                  <a:pt x="270446" y="117549"/>
                  <a:pt x="317626" y="146877"/>
                  <a:pt x="364479" y="173898"/>
                </a:cubicBezTo>
                <a:lnTo>
                  <a:pt x="378673" y="181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0DAE3F63-616B-46DD-BC1F-1EBBA5DD4764}"/>
              </a:ext>
            </a:extLst>
          </p:cNvPr>
          <p:cNvSpPr/>
          <p:nvPr/>
        </p:nvSpPr>
        <p:spPr>
          <a:xfrm rot="15604671">
            <a:off x="4521507" y="1813666"/>
            <a:ext cx="236624" cy="284841"/>
          </a:xfrm>
          <a:custGeom>
            <a:avLst/>
            <a:gdLst>
              <a:gd name="connsiteX0" fmla="*/ 221384 w 236624"/>
              <a:gd name="connsiteY0" fmla="*/ 284841 h 284841"/>
              <a:gd name="connsiteX1" fmla="*/ 165945 w 236624"/>
              <a:gd name="connsiteY1" fmla="*/ 237572 h 284841"/>
              <a:gd name="connsiteX2" fmla="*/ 40344 w 236624"/>
              <a:gd name="connsiteY2" fmla="*/ 116237 h 284841"/>
              <a:gd name="connsiteX3" fmla="*/ 0 w 236624"/>
              <a:gd name="connsiteY3" fmla="*/ 72489 h 284841"/>
              <a:gd name="connsiteX4" fmla="*/ 82753 w 236624"/>
              <a:gd name="connsiteY4" fmla="*/ 7904 h 284841"/>
              <a:gd name="connsiteX5" fmla="*/ 95158 w 236624"/>
              <a:gd name="connsiteY5" fmla="*/ 0 h 284841"/>
              <a:gd name="connsiteX6" fmla="*/ 146275 w 236624"/>
              <a:gd name="connsiteY6" fmla="*/ 8242 h 284841"/>
              <a:gd name="connsiteX7" fmla="*/ 234574 w 236624"/>
              <a:gd name="connsiteY7" fmla="*/ 17013 h 284841"/>
              <a:gd name="connsiteX8" fmla="*/ 236624 w 236624"/>
              <a:gd name="connsiteY8" fmla="*/ 146838 h 284841"/>
              <a:gd name="connsiteX9" fmla="*/ 221384 w 236624"/>
              <a:gd name="connsiteY9" fmla="*/ 284841 h 2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624" h="284841">
                <a:moveTo>
                  <a:pt x="221384" y="284841"/>
                </a:moveTo>
                <a:lnTo>
                  <a:pt x="165945" y="237572"/>
                </a:lnTo>
                <a:cubicBezTo>
                  <a:pt x="123847" y="199312"/>
                  <a:pt x="81928" y="158832"/>
                  <a:pt x="40344" y="116237"/>
                </a:cubicBezTo>
                <a:lnTo>
                  <a:pt x="0" y="72489"/>
                </a:lnTo>
                <a:lnTo>
                  <a:pt x="82753" y="7904"/>
                </a:lnTo>
                <a:lnTo>
                  <a:pt x="95158" y="0"/>
                </a:lnTo>
                <a:lnTo>
                  <a:pt x="146275" y="8242"/>
                </a:lnTo>
                <a:lnTo>
                  <a:pt x="234574" y="17013"/>
                </a:lnTo>
                <a:lnTo>
                  <a:pt x="236624" y="146838"/>
                </a:lnTo>
                <a:lnTo>
                  <a:pt x="221384" y="28484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FC74684-9D95-4F16-B2EA-E0E96F799831}"/>
              </a:ext>
            </a:extLst>
          </p:cNvPr>
          <p:cNvSpPr/>
          <p:nvPr/>
        </p:nvSpPr>
        <p:spPr>
          <a:xfrm rot="15604671">
            <a:off x="4787820" y="1872956"/>
            <a:ext cx="454187" cy="354177"/>
          </a:xfrm>
          <a:custGeom>
            <a:avLst/>
            <a:gdLst>
              <a:gd name="connsiteX0" fmla="*/ 454187 w 454187"/>
              <a:gd name="connsiteY0" fmla="*/ 114256 h 354177"/>
              <a:gd name="connsiteX1" fmla="*/ 448221 w 454187"/>
              <a:gd name="connsiteY1" fmla="*/ 139028 h 354177"/>
              <a:gd name="connsiteX2" fmla="*/ 392959 w 454187"/>
              <a:gd name="connsiteY2" fmla="*/ 284899 h 354177"/>
              <a:gd name="connsiteX3" fmla="*/ 361995 w 454187"/>
              <a:gd name="connsiteY3" fmla="*/ 343674 h 354177"/>
              <a:gd name="connsiteX4" fmla="*/ 285095 w 454187"/>
              <a:gd name="connsiteY4" fmla="*/ 351031 h 354177"/>
              <a:gd name="connsiteX5" fmla="*/ 132180 w 454187"/>
              <a:gd name="connsiteY5" fmla="*/ 353754 h 354177"/>
              <a:gd name="connsiteX6" fmla="*/ 78131 w 454187"/>
              <a:gd name="connsiteY6" fmla="*/ 350565 h 354177"/>
              <a:gd name="connsiteX7" fmla="*/ 6409 w 454187"/>
              <a:gd name="connsiteY7" fmla="*/ 249124 h 354177"/>
              <a:gd name="connsiteX8" fmla="*/ 0 w 454187"/>
              <a:gd name="connsiteY8" fmla="*/ 238588 h 354177"/>
              <a:gd name="connsiteX9" fmla="*/ 6624 w 454187"/>
              <a:gd name="connsiteY9" fmla="*/ 118109 h 354177"/>
              <a:gd name="connsiteX10" fmla="*/ 13566 w 454187"/>
              <a:gd name="connsiteY10" fmla="*/ 55386 h 354177"/>
              <a:gd name="connsiteX11" fmla="*/ 36870 w 454187"/>
              <a:gd name="connsiteY11" fmla="*/ 14894 h 354177"/>
              <a:gd name="connsiteX12" fmla="*/ 47502 w 454187"/>
              <a:gd name="connsiteY12" fmla="*/ 0 h 354177"/>
              <a:gd name="connsiteX13" fmla="*/ 118818 w 454187"/>
              <a:gd name="connsiteY13" fmla="*/ 31220 h 354177"/>
              <a:gd name="connsiteX14" fmla="*/ 378682 w 454187"/>
              <a:gd name="connsiteY14" fmla="*/ 105698 h 354177"/>
              <a:gd name="connsiteX15" fmla="*/ 454187 w 454187"/>
              <a:gd name="connsiteY15" fmla="*/ 114256 h 35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187" h="354177">
                <a:moveTo>
                  <a:pt x="454187" y="114256"/>
                </a:moveTo>
                <a:lnTo>
                  <a:pt x="448221" y="139028"/>
                </a:lnTo>
                <a:cubicBezTo>
                  <a:pt x="432780" y="188988"/>
                  <a:pt x="414299" y="237645"/>
                  <a:pt x="392959" y="284899"/>
                </a:cubicBezTo>
                <a:lnTo>
                  <a:pt x="361995" y="343674"/>
                </a:lnTo>
                <a:lnTo>
                  <a:pt x="285095" y="351031"/>
                </a:lnTo>
                <a:cubicBezTo>
                  <a:pt x="234789" y="353879"/>
                  <a:pt x="183769" y="354812"/>
                  <a:pt x="132180" y="353754"/>
                </a:cubicBezTo>
                <a:lnTo>
                  <a:pt x="78131" y="350565"/>
                </a:lnTo>
                <a:lnTo>
                  <a:pt x="6409" y="249124"/>
                </a:lnTo>
                <a:lnTo>
                  <a:pt x="0" y="238588"/>
                </a:lnTo>
                <a:lnTo>
                  <a:pt x="6624" y="118109"/>
                </a:lnTo>
                <a:lnTo>
                  <a:pt x="13566" y="55386"/>
                </a:lnTo>
                <a:lnTo>
                  <a:pt x="36870" y="14894"/>
                </a:lnTo>
                <a:lnTo>
                  <a:pt x="47502" y="0"/>
                </a:lnTo>
                <a:lnTo>
                  <a:pt x="118818" y="31220"/>
                </a:lnTo>
                <a:cubicBezTo>
                  <a:pt x="208560" y="66153"/>
                  <a:pt x="295636" y="91199"/>
                  <a:pt x="378682" y="105698"/>
                </a:cubicBezTo>
                <a:lnTo>
                  <a:pt x="454187" y="1142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5552799-50BA-4EAA-85F9-60E419288033}"/>
              </a:ext>
            </a:extLst>
          </p:cNvPr>
          <p:cNvSpPr/>
          <p:nvPr/>
        </p:nvSpPr>
        <p:spPr>
          <a:xfrm rot="15604671">
            <a:off x="4003372" y="1804049"/>
            <a:ext cx="392452" cy="640379"/>
          </a:xfrm>
          <a:custGeom>
            <a:avLst/>
            <a:gdLst>
              <a:gd name="connsiteX0" fmla="*/ 392452 w 392452"/>
              <a:gd name="connsiteY0" fmla="*/ 563777 h 640379"/>
              <a:gd name="connsiteX1" fmla="*/ 345507 w 392452"/>
              <a:gd name="connsiteY1" fmla="*/ 587717 h 640379"/>
              <a:gd name="connsiteX2" fmla="*/ 262855 w 392452"/>
              <a:gd name="connsiteY2" fmla="*/ 640379 h 640379"/>
              <a:gd name="connsiteX3" fmla="*/ 73982 w 392452"/>
              <a:gd name="connsiteY3" fmla="*/ 609926 h 640379"/>
              <a:gd name="connsiteX4" fmla="*/ 0 w 392452"/>
              <a:gd name="connsiteY4" fmla="*/ 520358 h 640379"/>
              <a:gd name="connsiteX5" fmla="*/ 5286 w 392452"/>
              <a:gd name="connsiteY5" fmla="*/ 497132 h 640379"/>
              <a:gd name="connsiteX6" fmla="*/ 184119 w 392452"/>
              <a:gd name="connsiteY6" fmla="*/ 920 h 640379"/>
              <a:gd name="connsiteX7" fmla="*/ 184605 w 392452"/>
              <a:gd name="connsiteY7" fmla="*/ 0 h 640379"/>
              <a:gd name="connsiteX8" fmla="*/ 185857 w 392452"/>
              <a:gd name="connsiteY8" fmla="*/ 219 h 640379"/>
              <a:gd name="connsiteX9" fmla="*/ 210342 w 392452"/>
              <a:gd name="connsiteY9" fmla="*/ 37613 h 640379"/>
              <a:gd name="connsiteX10" fmla="*/ 380405 w 392452"/>
              <a:gd name="connsiteY10" fmla="*/ 477373 h 640379"/>
              <a:gd name="connsiteX11" fmla="*/ 392452 w 392452"/>
              <a:gd name="connsiteY11" fmla="*/ 563777 h 6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452" h="640379">
                <a:moveTo>
                  <a:pt x="392452" y="563777"/>
                </a:moveTo>
                <a:lnTo>
                  <a:pt x="345507" y="587717"/>
                </a:lnTo>
                <a:lnTo>
                  <a:pt x="262855" y="640379"/>
                </a:lnTo>
                <a:lnTo>
                  <a:pt x="73982" y="609926"/>
                </a:lnTo>
                <a:lnTo>
                  <a:pt x="0" y="520358"/>
                </a:lnTo>
                <a:lnTo>
                  <a:pt x="5286" y="497132"/>
                </a:lnTo>
                <a:cubicBezTo>
                  <a:pt x="52121" y="316260"/>
                  <a:pt x="112604" y="149349"/>
                  <a:pt x="184119" y="920"/>
                </a:cubicBezTo>
                <a:lnTo>
                  <a:pt x="184605" y="0"/>
                </a:lnTo>
                <a:lnTo>
                  <a:pt x="185857" y="219"/>
                </a:lnTo>
                <a:lnTo>
                  <a:pt x="210342" y="37613"/>
                </a:lnTo>
                <a:cubicBezTo>
                  <a:pt x="291808" y="176870"/>
                  <a:pt x="349732" y="324854"/>
                  <a:pt x="380405" y="477373"/>
                </a:cubicBezTo>
                <a:lnTo>
                  <a:pt x="392452" y="5637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9A36A15-4B7D-4628-9B5B-95C9CE6E5A5E}"/>
              </a:ext>
            </a:extLst>
          </p:cNvPr>
          <p:cNvSpPr/>
          <p:nvPr/>
        </p:nvSpPr>
        <p:spPr>
          <a:xfrm rot="15604671">
            <a:off x="5589532" y="1975654"/>
            <a:ext cx="94505" cy="41743"/>
          </a:xfrm>
          <a:custGeom>
            <a:avLst/>
            <a:gdLst>
              <a:gd name="connsiteX0" fmla="*/ 94505 w 94505"/>
              <a:gd name="connsiteY0" fmla="*/ 25438 h 41743"/>
              <a:gd name="connsiteX1" fmla="*/ 68232 w 94505"/>
              <a:gd name="connsiteY1" fmla="*/ 41743 h 41743"/>
              <a:gd name="connsiteX2" fmla="*/ 42321 w 94505"/>
              <a:gd name="connsiteY2" fmla="*/ 39975 h 41743"/>
              <a:gd name="connsiteX3" fmla="*/ 0 w 94505"/>
              <a:gd name="connsiteY3" fmla="*/ 32633 h 41743"/>
              <a:gd name="connsiteX4" fmla="*/ 26111 w 94505"/>
              <a:gd name="connsiteY4" fmla="*/ 0 h 41743"/>
              <a:gd name="connsiteX5" fmla="*/ 94505 w 94505"/>
              <a:gd name="connsiteY5" fmla="*/ 25438 h 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5" h="41743">
                <a:moveTo>
                  <a:pt x="94505" y="25438"/>
                </a:moveTo>
                <a:lnTo>
                  <a:pt x="68232" y="41743"/>
                </a:lnTo>
                <a:lnTo>
                  <a:pt x="42321" y="39975"/>
                </a:lnTo>
                <a:lnTo>
                  <a:pt x="0" y="32633"/>
                </a:lnTo>
                <a:lnTo>
                  <a:pt x="26111" y="0"/>
                </a:lnTo>
                <a:lnTo>
                  <a:pt x="94505" y="2543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626C464C-3ED5-467A-B487-22383B2227DE}"/>
              </a:ext>
            </a:extLst>
          </p:cNvPr>
          <p:cNvSpPr/>
          <p:nvPr/>
        </p:nvSpPr>
        <p:spPr>
          <a:xfrm rot="15604671">
            <a:off x="5471801" y="1976280"/>
            <a:ext cx="166127" cy="136127"/>
          </a:xfrm>
          <a:custGeom>
            <a:avLst/>
            <a:gdLst>
              <a:gd name="connsiteX0" fmla="*/ 166127 w 166127"/>
              <a:gd name="connsiteY0" fmla="*/ 47123 h 136127"/>
              <a:gd name="connsiteX1" fmla="*/ 94909 w 166127"/>
              <a:gd name="connsiteY1" fmla="*/ 136127 h 136127"/>
              <a:gd name="connsiteX2" fmla="*/ 65360 w 166127"/>
              <a:gd name="connsiteY2" fmla="*/ 125137 h 136127"/>
              <a:gd name="connsiteX3" fmla="*/ 0 w 166127"/>
              <a:gd name="connsiteY3" fmla="*/ 94435 h 136127"/>
              <a:gd name="connsiteX4" fmla="*/ 72015 w 166127"/>
              <a:gd name="connsiteY4" fmla="*/ 27755 h 136127"/>
              <a:gd name="connsiteX5" fmla="*/ 96175 w 166127"/>
              <a:gd name="connsiteY5" fmla="*/ 0 h 136127"/>
              <a:gd name="connsiteX6" fmla="*/ 166127 w 166127"/>
              <a:gd name="connsiteY6" fmla="*/ 47123 h 1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7" h="136127">
                <a:moveTo>
                  <a:pt x="166127" y="47123"/>
                </a:moveTo>
                <a:lnTo>
                  <a:pt x="94909" y="136127"/>
                </a:lnTo>
                <a:lnTo>
                  <a:pt x="65360" y="125137"/>
                </a:lnTo>
                <a:lnTo>
                  <a:pt x="0" y="94435"/>
                </a:lnTo>
                <a:lnTo>
                  <a:pt x="72015" y="27755"/>
                </a:lnTo>
                <a:lnTo>
                  <a:pt x="96175" y="0"/>
                </a:lnTo>
                <a:lnTo>
                  <a:pt x="166127" y="471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C832ED91-37C3-4149-9C8E-1847904B9407}"/>
              </a:ext>
            </a:extLst>
          </p:cNvPr>
          <p:cNvSpPr/>
          <p:nvPr/>
        </p:nvSpPr>
        <p:spPr>
          <a:xfrm rot="15604671">
            <a:off x="5223901" y="1955694"/>
            <a:ext cx="243827" cy="296207"/>
          </a:xfrm>
          <a:custGeom>
            <a:avLst/>
            <a:gdLst>
              <a:gd name="connsiteX0" fmla="*/ 243827 w 243827"/>
              <a:gd name="connsiteY0" fmla="*/ 195001 h 296207"/>
              <a:gd name="connsiteX1" fmla="*/ 236854 w 243827"/>
              <a:gd name="connsiteY1" fmla="*/ 205124 h 296207"/>
              <a:gd name="connsiteX2" fmla="*/ 157568 w 243827"/>
              <a:gd name="connsiteY2" fmla="*/ 296207 h 296207"/>
              <a:gd name="connsiteX3" fmla="*/ 116451 w 243827"/>
              <a:gd name="connsiteY3" fmla="*/ 268509 h 296207"/>
              <a:gd name="connsiteX4" fmla="*/ 6892 w 243827"/>
              <a:gd name="connsiteY4" fmla="*/ 182539 h 296207"/>
              <a:gd name="connsiteX5" fmla="*/ 0 w 243827"/>
              <a:gd name="connsiteY5" fmla="*/ 176296 h 296207"/>
              <a:gd name="connsiteX6" fmla="*/ 13 w 243827"/>
              <a:gd name="connsiteY6" fmla="*/ 0 h 296207"/>
              <a:gd name="connsiteX7" fmla="*/ 82917 w 243827"/>
              <a:gd name="connsiteY7" fmla="*/ 4890 h 296207"/>
              <a:gd name="connsiteX8" fmla="*/ 95969 w 243827"/>
              <a:gd name="connsiteY8" fmla="*/ 23351 h 296207"/>
              <a:gd name="connsiteX9" fmla="*/ 186510 w 243827"/>
              <a:gd name="connsiteY9" fmla="*/ 134177 h 296207"/>
              <a:gd name="connsiteX10" fmla="*/ 243827 w 243827"/>
              <a:gd name="connsiteY10" fmla="*/ 195001 h 29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27" h="296207">
                <a:moveTo>
                  <a:pt x="243827" y="195001"/>
                </a:moveTo>
                <a:lnTo>
                  <a:pt x="236854" y="205124"/>
                </a:lnTo>
                <a:lnTo>
                  <a:pt x="157568" y="296207"/>
                </a:lnTo>
                <a:lnTo>
                  <a:pt x="116451" y="268509"/>
                </a:lnTo>
                <a:cubicBezTo>
                  <a:pt x="79443" y="241568"/>
                  <a:pt x="42876" y="212896"/>
                  <a:pt x="6892" y="182539"/>
                </a:cubicBezTo>
                <a:lnTo>
                  <a:pt x="0" y="176296"/>
                </a:lnTo>
                <a:lnTo>
                  <a:pt x="13" y="0"/>
                </a:lnTo>
                <a:lnTo>
                  <a:pt x="82917" y="4890"/>
                </a:lnTo>
                <a:lnTo>
                  <a:pt x="95969" y="23351"/>
                </a:lnTo>
                <a:cubicBezTo>
                  <a:pt x="125233" y="61827"/>
                  <a:pt x="155457" y="98791"/>
                  <a:pt x="186510" y="134177"/>
                </a:cubicBezTo>
                <a:lnTo>
                  <a:pt x="243827" y="19500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05041515-18B2-4385-B40C-64F9649AD688}"/>
              </a:ext>
            </a:extLst>
          </p:cNvPr>
          <p:cNvSpPr/>
          <p:nvPr/>
        </p:nvSpPr>
        <p:spPr>
          <a:xfrm rot="15604671">
            <a:off x="5645977" y="2029633"/>
            <a:ext cx="113233" cy="121653"/>
          </a:xfrm>
          <a:custGeom>
            <a:avLst/>
            <a:gdLst>
              <a:gd name="connsiteX0" fmla="*/ 113233 w 113233"/>
              <a:gd name="connsiteY0" fmla="*/ 23949 h 121653"/>
              <a:gd name="connsiteX1" fmla="*/ 106105 w 113233"/>
              <a:gd name="connsiteY1" fmla="*/ 32857 h 121653"/>
              <a:gd name="connsiteX2" fmla="*/ 24992 w 113233"/>
              <a:gd name="connsiteY2" fmla="*/ 117011 h 121653"/>
              <a:gd name="connsiteX3" fmla="*/ 13596 w 113233"/>
              <a:gd name="connsiteY3" fmla="*/ 121653 h 121653"/>
              <a:gd name="connsiteX4" fmla="*/ 0 w 113233"/>
              <a:gd name="connsiteY4" fmla="*/ 0 h 121653"/>
              <a:gd name="connsiteX5" fmla="*/ 42866 w 113233"/>
              <a:gd name="connsiteY5" fmla="*/ 11742 h 121653"/>
              <a:gd name="connsiteX6" fmla="*/ 113233 w 113233"/>
              <a:gd name="connsiteY6" fmla="*/ 23949 h 12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33" h="121653">
                <a:moveTo>
                  <a:pt x="113233" y="23949"/>
                </a:moveTo>
                <a:lnTo>
                  <a:pt x="106105" y="32857"/>
                </a:lnTo>
                <a:lnTo>
                  <a:pt x="24992" y="117011"/>
                </a:lnTo>
                <a:lnTo>
                  <a:pt x="13596" y="121653"/>
                </a:lnTo>
                <a:lnTo>
                  <a:pt x="0" y="0"/>
                </a:lnTo>
                <a:lnTo>
                  <a:pt x="42866" y="11742"/>
                </a:lnTo>
                <a:lnTo>
                  <a:pt x="113233" y="239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61023FA5-3689-4FC4-8769-5EEDA894F3FB}"/>
              </a:ext>
            </a:extLst>
          </p:cNvPr>
          <p:cNvSpPr/>
          <p:nvPr/>
        </p:nvSpPr>
        <p:spPr>
          <a:xfrm rot="15604671">
            <a:off x="4475801" y="2100465"/>
            <a:ext cx="198599" cy="175716"/>
          </a:xfrm>
          <a:custGeom>
            <a:avLst/>
            <a:gdLst>
              <a:gd name="connsiteX0" fmla="*/ 198599 w 198599"/>
              <a:gd name="connsiteY0" fmla="*/ 121693 h 175716"/>
              <a:gd name="connsiteX1" fmla="*/ 192452 w 198599"/>
              <a:gd name="connsiteY1" fmla="*/ 126490 h 175716"/>
              <a:gd name="connsiteX2" fmla="*/ 140474 w 198599"/>
              <a:gd name="connsiteY2" fmla="*/ 175716 h 175716"/>
              <a:gd name="connsiteX3" fmla="*/ 119053 w 198599"/>
              <a:gd name="connsiteY3" fmla="*/ 160475 h 175716"/>
              <a:gd name="connsiteX4" fmla="*/ 0 w 198599"/>
              <a:gd name="connsiteY4" fmla="*/ 64964 h 175716"/>
              <a:gd name="connsiteX5" fmla="*/ 14785 w 198599"/>
              <a:gd name="connsiteY5" fmla="*/ 0 h 175716"/>
              <a:gd name="connsiteX6" fmla="*/ 83256 w 198599"/>
              <a:gd name="connsiteY6" fmla="*/ 15263 h 175716"/>
              <a:gd name="connsiteX7" fmla="*/ 104884 w 198599"/>
              <a:gd name="connsiteY7" fmla="*/ 18751 h 175716"/>
              <a:gd name="connsiteX8" fmla="*/ 115349 w 198599"/>
              <a:gd name="connsiteY8" fmla="*/ 31420 h 175716"/>
              <a:gd name="connsiteX9" fmla="*/ 198599 w 198599"/>
              <a:gd name="connsiteY9" fmla="*/ 121693 h 1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99" h="175716">
                <a:moveTo>
                  <a:pt x="198599" y="121693"/>
                </a:moveTo>
                <a:lnTo>
                  <a:pt x="192452" y="126490"/>
                </a:lnTo>
                <a:lnTo>
                  <a:pt x="140474" y="175716"/>
                </a:lnTo>
                <a:lnTo>
                  <a:pt x="119053" y="160475"/>
                </a:lnTo>
                <a:lnTo>
                  <a:pt x="0" y="64964"/>
                </a:lnTo>
                <a:lnTo>
                  <a:pt x="14785" y="0"/>
                </a:lnTo>
                <a:lnTo>
                  <a:pt x="83256" y="15263"/>
                </a:lnTo>
                <a:lnTo>
                  <a:pt x="104884" y="18751"/>
                </a:lnTo>
                <a:lnTo>
                  <a:pt x="115349" y="31420"/>
                </a:lnTo>
                <a:lnTo>
                  <a:pt x="198599" y="12169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5A65AC68-6F1B-43ED-AACD-A88956B1C58E}"/>
              </a:ext>
            </a:extLst>
          </p:cNvPr>
          <p:cNvSpPr/>
          <p:nvPr/>
        </p:nvSpPr>
        <p:spPr>
          <a:xfrm rot="15604671">
            <a:off x="5582519" y="2112277"/>
            <a:ext cx="51498" cy="66379"/>
          </a:xfrm>
          <a:custGeom>
            <a:avLst/>
            <a:gdLst>
              <a:gd name="connsiteX0" fmla="*/ 51498 w 51498"/>
              <a:gd name="connsiteY0" fmla="*/ 24380 h 66379"/>
              <a:gd name="connsiteX1" fmla="*/ 6188 w 51498"/>
              <a:gd name="connsiteY1" fmla="*/ 66333 h 66379"/>
              <a:gd name="connsiteX2" fmla="*/ 6127 w 51498"/>
              <a:gd name="connsiteY2" fmla="*/ 66379 h 66379"/>
              <a:gd name="connsiteX3" fmla="*/ 1265 w 51498"/>
              <a:gd name="connsiteY3" fmla="*/ 22875 h 66379"/>
              <a:gd name="connsiteX4" fmla="*/ 0 w 51498"/>
              <a:gd name="connsiteY4" fmla="*/ 0 h 66379"/>
              <a:gd name="connsiteX5" fmla="*/ 1907 w 51498"/>
              <a:gd name="connsiteY5" fmla="*/ 1086 h 66379"/>
              <a:gd name="connsiteX6" fmla="*/ 51498 w 51498"/>
              <a:gd name="connsiteY6" fmla="*/ 24380 h 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98" h="66379">
                <a:moveTo>
                  <a:pt x="51498" y="24380"/>
                </a:moveTo>
                <a:lnTo>
                  <a:pt x="6188" y="66333"/>
                </a:lnTo>
                <a:lnTo>
                  <a:pt x="6127" y="66379"/>
                </a:lnTo>
                <a:lnTo>
                  <a:pt x="1265" y="22875"/>
                </a:lnTo>
                <a:lnTo>
                  <a:pt x="0" y="0"/>
                </a:lnTo>
                <a:lnTo>
                  <a:pt x="1907" y="1086"/>
                </a:lnTo>
                <a:lnTo>
                  <a:pt x="51498" y="243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D602F54-F4EE-4A9E-BA4E-C6A6469D2442}"/>
              </a:ext>
            </a:extLst>
          </p:cNvPr>
          <p:cNvSpPr/>
          <p:nvPr/>
        </p:nvSpPr>
        <p:spPr>
          <a:xfrm rot="15604671">
            <a:off x="5644643" y="2157604"/>
            <a:ext cx="8853" cy="8377"/>
          </a:xfrm>
          <a:custGeom>
            <a:avLst/>
            <a:gdLst>
              <a:gd name="connsiteX0" fmla="*/ 8853 w 8853"/>
              <a:gd name="connsiteY0" fmla="*/ 8377 h 8377"/>
              <a:gd name="connsiteX1" fmla="*/ 0 w 8853"/>
              <a:gd name="connsiteY1" fmla="*/ 5952 h 8377"/>
              <a:gd name="connsiteX2" fmla="*/ 7917 w 8853"/>
              <a:gd name="connsiteY2" fmla="*/ 0 h 8377"/>
              <a:gd name="connsiteX3" fmla="*/ 8853 w 8853"/>
              <a:gd name="connsiteY3" fmla="*/ 8377 h 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" h="8377">
                <a:moveTo>
                  <a:pt x="8853" y="8377"/>
                </a:moveTo>
                <a:lnTo>
                  <a:pt x="0" y="5952"/>
                </a:lnTo>
                <a:lnTo>
                  <a:pt x="7917" y="0"/>
                </a:lnTo>
                <a:lnTo>
                  <a:pt x="8853" y="837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F9DC33D0-65DE-4342-80D5-15EDDC043878}"/>
              </a:ext>
            </a:extLst>
          </p:cNvPr>
          <p:cNvSpPr/>
          <p:nvPr/>
        </p:nvSpPr>
        <p:spPr>
          <a:xfrm rot="15604671">
            <a:off x="5612887" y="2162197"/>
            <a:ext cx="150078" cy="146938"/>
          </a:xfrm>
          <a:custGeom>
            <a:avLst/>
            <a:gdLst>
              <a:gd name="connsiteX0" fmla="*/ 150078 w 150078"/>
              <a:gd name="connsiteY0" fmla="*/ 49685 h 146938"/>
              <a:gd name="connsiteX1" fmla="*/ 27941 w 150078"/>
              <a:gd name="connsiteY1" fmla="*/ 141519 h 146938"/>
              <a:gd name="connsiteX2" fmla="*/ 19051 w 150078"/>
              <a:gd name="connsiteY2" fmla="*/ 146938 h 146938"/>
              <a:gd name="connsiteX3" fmla="*/ 5438 w 150078"/>
              <a:gd name="connsiteY3" fmla="*/ 70340 h 146938"/>
              <a:gd name="connsiteX4" fmla="*/ 0 w 150078"/>
              <a:gd name="connsiteY4" fmla="*/ 0 h 146938"/>
              <a:gd name="connsiteX5" fmla="*/ 87505 w 150078"/>
              <a:gd name="connsiteY5" fmla="*/ 32546 h 146938"/>
              <a:gd name="connsiteX6" fmla="*/ 150078 w 150078"/>
              <a:gd name="connsiteY6" fmla="*/ 49685 h 14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78" h="146938">
                <a:moveTo>
                  <a:pt x="150078" y="49685"/>
                </a:moveTo>
                <a:lnTo>
                  <a:pt x="27941" y="141519"/>
                </a:lnTo>
                <a:lnTo>
                  <a:pt x="19051" y="146938"/>
                </a:lnTo>
                <a:lnTo>
                  <a:pt x="5438" y="70340"/>
                </a:lnTo>
                <a:lnTo>
                  <a:pt x="0" y="0"/>
                </a:lnTo>
                <a:lnTo>
                  <a:pt x="87505" y="32546"/>
                </a:lnTo>
                <a:lnTo>
                  <a:pt x="150078" y="4968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2B87D581-43BD-4A3B-AAB5-275C8FEF4B9C}"/>
              </a:ext>
            </a:extLst>
          </p:cNvPr>
          <p:cNvSpPr/>
          <p:nvPr/>
        </p:nvSpPr>
        <p:spPr>
          <a:xfrm rot="15604671">
            <a:off x="5368301" y="2127942"/>
            <a:ext cx="153862" cy="300564"/>
          </a:xfrm>
          <a:custGeom>
            <a:avLst/>
            <a:gdLst>
              <a:gd name="connsiteX0" fmla="*/ 153862 w 153862"/>
              <a:gd name="connsiteY0" fmla="*/ 300564 h 300564"/>
              <a:gd name="connsiteX1" fmla="*/ 41766 w 153862"/>
              <a:gd name="connsiteY1" fmla="*/ 236721 h 300564"/>
              <a:gd name="connsiteX2" fmla="*/ 0 w 153862"/>
              <a:gd name="connsiteY2" fmla="*/ 208586 h 300564"/>
              <a:gd name="connsiteX3" fmla="*/ 1118 w 153862"/>
              <a:gd name="connsiteY3" fmla="*/ 159073 h 300564"/>
              <a:gd name="connsiteX4" fmla="*/ 15915 w 153862"/>
              <a:gd name="connsiteY4" fmla="*/ 39376 h 300564"/>
              <a:gd name="connsiteX5" fmla="*/ 24859 w 153862"/>
              <a:gd name="connsiteY5" fmla="*/ 0 h 300564"/>
              <a:gd name="connsiteX6" fmla="*/ 44798 w 153862"/>
              <a:gd name="connsiteY6" fmla="*/ 20763 h 300564"/>
              <a:gd name="connsiteX7" fmla="*/ 143967 w 153862"/>
              <a:gd name="connsiteY7" fmla="*/ 110598 h 300564"/>
              <a:gd name="connsiteX8" fmla="*/ 143966 w 153862"/>
              <a:gd name="connsiteY8" fmla="*/ 121559 h 300564"/>
              <a:gd name="connsiteX9" fmla="*/ 153862 w 153862"/>
              <a:gd name="connsiteY9" fmla="*/ 300564 h 3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862" h="300564">
                <a:moveTo>
                  <a:pt x="153862" y="300564"/>
                </a:moveTo>
                <a:lnTo>
                  <a:pt x="41766" y="236721"/>
                </a:lnTo>
                <a:lnTo>
                  <a:pt x="0" y="208586"/>
                </a:lnTo>
                <a:lnTo>
                  <a:pt x="1118" y="159073"/>
                </a:lnTo>
                <a:cubicBezTo>
                  <a:pt x="4002" y="119372"/>
                  <a:pt x="8908" y="79434"/>
                  <a:pt x="15915" y="39376"/>
                </a:cubicBezTo>
                <a:lnTo>
                  <a:pt x="24859" y="0"/>
                </a:lnTo>
                <a:lnTo>
                  <a:pt x="44798" y="20763"/>
                </a:lnTo>
                <a:lnTo>
                  <a:pt x="143967" y="110598"/>
                </a:lnTo>
                <a:lnTo>
                  <a:pt x="143966" y="121559"/>
                </a:lnTo>
                <a:lnTo>
                  <a:pt x="153862" y="30056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329476F2-BEED-4265-B648-533FAEAB985D}"/>
              </a:ext>
            </a:extLst>
          </p:cNvPr>
          <p:cNvSpPr/>
          <p:nvPr/>
        </p:nvSpPr>
        <p:spPr>
          <a:xfrm rot="15604671">
            <a:off x="4765213" y="2190509"/>
            <a:ext cx="84626" cy="124199"/>
          </a:xfrm>
          <a:custGeom>
            <a:avLst/>
            <a:gdLst>
              <a:gd name="connsiteX0" fmla="*/ 84626 w 84626"/>
              <a:gd name="connsiteY0" fmla="*/ 43400 h 124199"/>
              <a:gd name="connsiteX1" fmla="*/ 82232 w 84626"/>
              <a:gd name="connsiteY1" fmla="*/ 46149 h 124199"/>
              <a:gd name="connsiteX2" fmla="*/ 26521 w 84626"/>
              <a:gd name="connsiteY2" fmla="*/ 124199 h 124199"/>
              <a:gd name="connsiteX3" fmla="*/ 0 w 84626"/>
              <a:gd name="connsiteY3" fmla="*/ 112588 h 124199"/>
              <a:gd name="connsiteX4" fmla="*/ 7884 w 84626"/>
              <a:gd name="connsiteY4" fmla="*/ 41347 h 124199"/>
              <a:gd name="connsiteX5" fmla="*/ 14824 w 84626"/>
              <a:gd name="connsiteY5" fmla="*/ 0 h 124199"/>
              <a:gd name="connsiteX6" fmla="*/ 84626 w 84626"/>
              <a:gd name="connsiteY6" fmla="*/ 43400 h 1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26" h="124199">
                <a:moveTo>
                  <a:pt x="84626" y="43400"/>
                </a:moveTo>
                <a:lnTo>
                  <a:pt x="82232" y="46149"/>
                </a:lnTo>
                <a:lnTo>
                  <a:pt x="26521" y="124199"/>
                </a:lnTo>
                <a:lnTo>
                  <a:pt x="0" y="112588"/>
                </a:lnTo>
                <a:lnTo>
                  <a:pt x="7884" y="41347"/>
                </a:lnTo>
                <a:lnTo>
                  <a:pt x="14824" y="0"/>
                </a:lnTo>
                <a:lnTo>
                  <a:pt x="84626" y="43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A12F528F-23A5-4790-BB6D-B7E0E05FF71B}"/>
              </a:ext>
            </a:extLst>
          </p:cNvPr>
          <p:cNvSpPr/>
          <p:nvPr/>
        </p:nvSpPr>
        <p:spPr>
          <a:xfrm rot="15604671">
            <a:off x="5087884" y="2222805"/>
            <a:ext cx="106177" cy="179249"/>
          </a:xfrm>
          <a:custGeom>
            <a:avLst/>
            <a:gdLst>
              <a:gd name="connsiteX0" fmla="*/ 101404 w 106177"/>
              <a:gd name="connsiteY0" fmla="*/ 179249 h 179249"/>
              <a:gd name="connsiteX1" fmla="*/ 82033 w 106177"/>
              <a:gd name="connsiteY1" fmla="*/ 178106 h 179249"/>
              <a:gd name="connsiteX2" fmla="*/ 0 w 106177"/>
              <a:gd name="connsiteY2" fmla="*/ 166945 h 179249"/>
              <a:gd name="connsiteX3" fmla="*/ 53 w 106177"/>
              <a:gd name="connsiteY3" fmla="*/ 166711 h 179249"/>
              <a:gd name="connsiteX4" fmla="*/ 37697 w 106177"/>
              <a:gd name="connsiteY4" fmla="*/ 54543 h 179249"/>
              <a:gd name="connsiteX5" fmla="*/ 62284 w 106177"/>
              <a:gd name="connsiteY5" fmla="*/ 0 h 179249"/>
              <a:gd name="connsiteX6" fmla="*/ 106177 w 106177"/>
              <a:gd name="connsiteY6" fmla="*/ 72162 h 179249"/>
              <a:gd name="connsiteX7" fmla="*/ 101405 w 106177"/>
              <a:gd name="connsiteY7" fmla="*/ 158938 h 179249"/>
              <a:gd name="connsiteX8" fmla="*/ 101404 w 106177"/>
              <a:gd name="connsiteY8" fmla="*/ 179249 h 1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177" h="179249">
                <a:moveTo>
                  <a:pt x="101404" y="179249"/>
                </a:moveTo>
                <a:lnTo>
                  <a:pt x="82033" y="178106"/>
                </a:lnTo>
                <a:lnTo>
                  <a:pt x="0" y="166945"/>
                </a:lnTo>
                <a:lnTo>
                  <a:pt x="53" y="166711"/>
                </a:lnTo>
                <a:cubicBezTo>
                  <a:pt x="10817" y="128387"/>
                  <a:pt x="23403" y="90971"/>
                  <a:pt x="37697" y="54543"/>
                </a:cubicBezTo>
                <a:lnTo>
                  <a:pt x="62284" y="0"/>
                </a:lnTo>
                <a:lnTo>
                  <a:pt x="106177" y="72162"/>
                </a:lnTo>
                <a:lnTo>
                  <a:pt x="101405" y="158938"/>
                </a:lnTo>
                <a:lnTo>
                  <a:pt x="101404" y="1792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0C458627-AF01-47AE-947F-BA733B3B8186}"/>
              </a:ext>
            </a:extLst>
          </p:cNvPr>
          <p:cNvSpPr/>
          <p:nvPr/>
        </p:nvSpPr>
        <p:spPr>
          <a:xfrm rot="15604671">
            <a:off x="5748240" y="2285502"/>
            <a:ext cx="137840" cy="77189"/>
          </a:xfrm>
          <a:custGeom>
            <a:avLst/>
            <a:gdLst>
              <a:gd name="connsiteX0" fmla="*/ 137840 w 137840"/>
              <a:gd name="connsiteY0" fmla="*/ 68850 h 77189"/>
              <a:gd name="connsiteX1" fmla="*/ 83187 w 137840"/>
              <a:gd name="connsiteY1" fmla="*/ 75843 h 77189"/>
              <a:gd name="connsiteX2" fmla="*/ 17513 w 137840"/>
              <a:gd name="connsiteY2" fmla="*/ 76510 h 77189"/>
              <a:gd name="connsiteX3" fmla="*/ 0 w 137840"/>
              <a:gd name="connsiteY3" fmla="*/ 74547 h 77189"/>
              <a:gd name="connsiteX4" fmla="*/ 122307 w 137840"/>
              <a:gd name="connsiteY4" fmla="*/ 0 h 77189"/>
              <a:gd name="connsiteX5" fmla="*/ 128850 w 137840"/>
              <a:gd name="connsiteY5" fmla="*/ 36813 h 77189"/>
              <a:gd name="connsiteX6" fmla="*/ 137840 w 137840"/>
              <a:gd name="connsiteY6" fmla="*/ 68850 h 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0" h="77189">
                <a:moveTo>
                  <a:pt x="137840" y="68850"/>
                </a:moveTo>
                <a:lnTo>
                  <a:pt x="83187" y="75843"/>
                </a:lnTo>
                <a:cubicBezTo>
                  <a:pt x="61220" y="77373"/>
                  <a:pt x="39323" y="77605"/>
                  <a:pt x="17513" y="76510"/>
                </a:cubicBezTo>
                <a:lnTo>
                  <a:pt x="0" y="74547"/>
                </a:lnTo>
                <a:lnTo>
                  <a:pt x="122307" y="0"/>
                </a:lnTo>
                <a:lnTo>
                  <a:pt x="128850" y="36813"/>
                </a:lnTo>
                <a:lnTo>
                  <a:pt x="137840" y="688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9360CB4-9CD5-4E59-89D8-318BEE06FCDA}"/>
              </a:ext>
            </a:extLst>
          </p:cNvPr>
          <p:cNvSpPr/>
          <p:nvPr/>
        </p:nvSpPr>
        <p:spPr>
          <a:xfrm rot="15604671">
            <a:off x="4857193" y="2226941"/>
            <a:ext cx="149444" cy="245440"/>
          </a:xfrm>
          <a:custGeom>
            <a:avLst/>
            <a:gdLst>
              <a:gd name="connsiteX0" fmla="*/ 142029 w 149444"/>
              <a:gd name="connsiteY0" fmla="*/ 134400 h 245440"/>
              <a:gd name="connsiteX1" fmla="*/ 107876 w 149444"/>
              <a:gd name="connsiteY1" fmla="*/ 193741 h 245440"/>
              <a:gd name="connsiteX2" fmla="*/ 84570 w 149444"/>
              <a:gd name="connsiteY2" fmla="*/ 245440 h 245440"/>
              <a:gd name="connsiteX3" fmla="*/ 56664 w 149444"/>
              <a:gd name="connsiteY3" fmla="*/ 199561 h 245440"/>
              <a:gd name="connsiteX4" fmla="*/ 0 w 149444"/>
              <a:gd name="connsiteY4" fmla="*/ 90170 h 245440"/>
              <a:gd name="connsiteX5" fmla="*/ 15773 w 149444"/>
              <a:gd name="connsiteY5" fmla="*/ 0 h 245440"/>
              <a:gd name="connsiteX6" fmla="*/ 110840 w 149444"/>
              <a:gd name="connsiteY6" fmla="*/ 50504 h 245440"/>
              <a:gd name="connsiteX7" fmla="*/ 149444 w 149444"/>
              <a:gd name="connsiteY7" fmla="*/ 67403 h 245440"/>
              <a:gd name="connsiteX8" fmla="*/ 142029 w 149444"/>
              <a:gd name="connsiteY8" fmla="*/ 134400 h 2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44" h="245440">
                <a:moveTo>
                  <a:pt x="142029" y="134400"/>
                </a:moveTo>
                <a:lnTo>
                  <a:pt x="107876" y="193741"/>
                </a:lnTo>
                <a:lnTo>
                  <a:pt x="84570" y="245440"/>
                </a:lnTo>
                <a:lnTo>
                  <a:pt x="56664" y="199561"/>
                </a:lnTo>
                <a:lnTo>
                  <a:pt x="0" y="90170"/>
                </a:lnTo>
                <a:lnTo>
                  <a:pt x="15773" y="0"/>
                </a:lnTo>
                <a:lnTo>
                  <a:pt x="110840" y="50504"/>
                </a:lnTo>
                <a:lnTo>
                  <a:pt x="149444" y="67403"/>
                </a:lnTo>
                <a:lnTo>
                  <a:pt x="142029" y="1344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EC22D77-7FB2-4C27-8A54-DA2F78F67D6E}"/>
              </a:ext>
            </a:extLst>
          </p:cNvPr>
          <p:cNvSpPr/>
          <p:nvPr/>
        </p:nvSpPr>
        <p:spPr>
          <a:xfrm rot="15604671">
            <a:off x="3991589" y="2204588"/>
            <a:ext cx="429910" cy="671720"/>
          </a:xfrm>
          <a:custGeom>
            <a:avLst/>
            <a:gdLst>
              <a:gd name="connsiteX0" fmla="*/ 429910 w 429910"/>
              <a:gd name="connsiteY0" fmla="*/ 600903 h 671720"/>
              <a:gd name="connsiteX1" fmla="*/ 413793 w 429910"/>
              <a:gd name="connsiteY1" fmla="*/ 671720 h 671720"/>
              <a:gd name="connsiteX2" fmla="*/ 294385 w 429910"/>
              <a:gd name="connsiteY2" fmla="*/ 645102 h 671720"/>
              <a:gd name="connsiteX3" fmla="*/ 234771 w 429910"/>
              <a:gd name="connsiteY3" fmla="*/ 591680 h 671720"/>
              <a:gd name="connsiteX4" fmla="*/ 95822 w 429910"/>
              <a:gd name="connsiteY4" fmla="*/ 453397 h 671720"/>
              <a:gd name="connsiteX5" fmla="*/ 5137 w 429910"/>
              <a:gd name="connsiteY5" fmla="*/ 353457 h 671720"/>
              <a:gd name="connsiteX6" fmla="*/ 2 w 429910"/>
              <a:gd name="connsiteY6" fmla="*/ 232705 h 671720"/>
              <a:gd name="connsiteX7" fmla="*/ 4982 w 429910"/>
              <a:gd name="connsiteY7" fmla="*/ 110061 h 671720"/>
              <a:gd name="connsiteX8" fmla="*/ 19064 w 429910"/>
              <a:gd name="connsiteY8" fmla="*/ 1743 h 671720"/>
              <a:gd name="connsiteX9" fmla="*/ 30700 w 429910"/>
              <a:gd name="connsiteY9" fmla="*/ 0 h 671720"/>
              <a:gd name="connsiteX10" fmla="*/ 58819 w 429910"/>
              <a:gd name="connsiteY10" fmla="*/ 53054 h 671720"/>
              <a:gd name="connsiteX11" fmla="*/ 393710 w 429910"/>
              <a:gd name="connsiteY11" fmla="*/ 557076 h 671720"/>
              <a:gd name="connsiteX12" fmla="*/ 429910 w 429910"/>
              <a:gd name="connsiteY12" fmla="*/ 600903 h 67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910" h="671720">
                <a:moveTo>
                  <a:pt x="429910" y="600903"/>
                </a:moveTo>
                <a:lnTo>
                  <a:pt x="413793" y="671720"/>
                </a:lnTo>
                <a:lnTo>
                  <a:pt x="294385" y="645102"/>
                </a:lnTo>
                <a:lnTo>
                  <a:pt x="234771" y="591680"/>
                </a:lnTo>
                <a:cubicBezTo>
                  <a:pt x="188041" y="547533"/>
                  <a:pt x="141669" y="501411"/>
                  <a:pt x="95822" y="453397"/>
                </a:cubicBezTo>
                <a:lnTo>
                  <a:pt x="5137" y="353457"/>
                </a:lnTo>
                <a:lnTo>
                  <a:pt x="2" y="232705"/>
                </a:lnTo>
                <a:cubicBezTo>
                  <a:pt x="-63" y="191067"/>
                  <a:pt x="1601" y="150136"/>
                  <a:pt x="4982" y="110061"/>
                </a:cubicBezTo>
                <a:lnTo>
                  <a:pt x="19064" y="1743"/>
                </a:lnTo>
                <a:lnTo>
                  <a:pt x="30700" y="0"/>
                </a:lnTo>
                <a:lnTo>
                  <a:pt x="58819" y="53054"/>
                </a:lnTo>
                <a:cubicBezTo>
                  <a:pt x="161811" y="236232"/>
                  <a:pt x="274848" y="405204"/>
                  <a:pt x="393710" y="557076"/>
                </a:cubicBezTo>
                <a:lnTo>
                  <a:pt x="429910" y="60090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60D992A-2BA3-43B8-903F-531B9E8E9570}"/>
              </a:ext>
            </a:extLst>
          </p:cNvPr>
          <p:cNvSpPr/>
          <p:nvPr/>
        </p:nvSpPr>
        <p:spPr>
          <a:xfrm rot="15604671">
            <a:off x="4545386" y="2223043"/>
            <a:ext cx="157123" cy="274595"/>
          </a:xfrm>
          <a:custGeom>
            <a:avLst/>
            <a:gdLst>
              <a:gd name="connsiteX0" fmla="*/ 157123 w 157123"/>
              <a:gd name="connsiteY0" fmla="*/ 95928 h 274595"/>
              <a:gd name="connsiteX1" fmla="*/ 151125 w 157123"/>
              <a:gd name="connsiteY1" fmla="*/ 122281 h 274595"/>
              <a:gd name="connsiteX2" fmla="*/ 125560 w 157123"/>
              <a:gd name="connsiteY2" fmla="*/ 274595 h 274595"/>
              <a:gd name="connsiteX3" fmla="*/ 87615 w 157123"/>
              <a:gd name="connsiteY3" fmla="*/ 251002 h 274595"/>
              <a:gd name="connsiteX4" fmla="*/ 0 w 157123"/>
              <a:gd name="connsiteY4" fmla="*/ 188666 h 274595"/>
              <a:gd name="connsiteX5" fmla="*/ 33003 w 157123"/>
              <a:gd name="connsiteY5" fmla="*/ 0 h 274595"/>
              <a:gd name="connsiteX6" fmla="*/ 52500 w 157123"/>
              <a:gd name="connsiteY6" fmla="*/ 4346 h 274595"/>
              <a:gd name="connsiteX7" fmla="*/ 133973 w 157123"/>
              <a:gd name="connsiteY7" fmla="*/ 77356 h 274595"/>
              <a:gd name="connsiteX8" fmla="*/ 157123 w 157123"/>
              <a:gd name="connsiteY8" fmla="*/ 95928 h 27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3" h="274595">
                <a:moveTo>
                  <a:pt x="157123" y="95928"/>
                </a:moveTo>
                <a:lnTo>
                  <a:pt x="151125" y="122281"/>
                </a:lnTo>
                <a:lnTo>
                  <a:pt x="125560" y="274595"/>
                </a:lnTo>
                <a:lnTo>
                  <a:pt x="87615" y="251002"/>
                </a:lnTo>
                <a:lnTo>
                  <a:pt x="0" y="188666"/>
                </a:lnTo>
                <a:lnTo>
                  <a:pt x="33003" y="0"/>
                </a:lnTo>
                <a:lnTo>
                  <a:pt x="52500" y="4346"/>
                </a:lnTo>
                <a:lnTo>
                  <a:pt x="133973" y="77356"/>
                </a:lnTo>
                <a:lnTo>
                  <a:pt x="157123" y="959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C207C77-AE7D-4133-A508-1576806D070C}"/>
              </a:ext>
            </a:extLst>
          </p:cNvPr>
          <p:cNvSpPr/>
          <p:nvPr/>
        </p:nvSpPr>
        <p:spPr>
          <a:xfrm rot="15604671">
            <a:off x="5504547" y="2302519"/>
            <a:ext cx="100467" cy="167227"/>
          </a:xfrm>
          <a:custGeom>
            <a:avLst/>
            <a:gdLst>
              <a:gd name="connsiteX0" fmla="*/ 100467 w 100467"/>
              <a:gd name="connsiteY0" fmla="*/ 167227 h 167227"/>
              <a:gd name="connsiteX1" fmla="*/ 72926 w 100467"/>
              <a:gd name="connsiteY1" fmla="*/ 156984 h 167227"/>
              <a:gd name="connsiteX2" fmla="*/ 0 w 100467"/>
              <a:gd name="connsiteY2" fmla="*/ 122728 h 167227"/>
              <a:gd name="connsiteX3" fmla="*/ 21469 w 100467"/>
              <a:gd name="connsiteY3" fmla="*/ 0 h 167227"/>
              <a:gd name="connsiteX4" fmla="*/ 28033 w 100467"/>
              <a:gd name="connsiteY4" fmla="*/ 5151 h 167227"/>
              <a:gd name="connsiteX5" fmla="*/ 98473 w 100467"/>
              <a:gd name="connsiteY5" fmla="*/ 52603 h 167227"/>
              <a:gd name="connsiteX6" fmla="*/ 96922 w 100467"/>
              <a:gd name="connsiteY6" fmla="*/ 121376 h 167227"/>
              <a:gd name="connsiteX7" fmla="*/ 100467 w 100467"/>
              <a:gd name="connsiteY7" fmla="*/ 167227 h 1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67" h="167227">
                <a:moveTo>
                  <a:pt x="100467" y="167227"/>
                </a:moveTo>
                <a:lnTo>
                  <a:pt x="72926" y="156984"/>
                </a:lnTo>
                <a:lnTo>
                  <a:pt x="0" y="122728"/>
                </a:lnTo>
                <a:lnTo>
                  <a:pt x="21469" y="0"/>
                </a:lnTo>
                <a:lnTo>
                  <a:pt x="28033" y="5151"/>
                </a:lnTo>
                <a:lnTo>
                  <a:pt x="98473" y="52603"/>
                </a:lnTo>
                <a:lnTo>
                  <a:pt x="96922" y="121376"/>
                </a:lnTo>
                <a:lnTo>
                  <a:pt x="100467" y="16722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F1679FC-5BAD-4E9B-A159-CEC67773EF09}"/>
              </a:ext>
            </a:extLst>
          </p:cNvPr>
          <p:cNvSpPr/>
          <p:nvPr/>
        </p:nvSpPr>
        <p:spPr>
          <a:xfrm rot="15604671">
            <a:off x="5226112" y="2341151"/>
            <a:ext cx="80804" cy="88454"/>
          </a:xfrm>
          <a:custGeom>
            <a:avLst/>
            <a:gdLst>
              <a:gd name="connsiteX0" fmla="*/ 80804 w 80804"/>
              <a:gd name="connsiteY0" fmla="*/ 10452 h 88454"/>
              <a:gd name="connsiteX1" fmla="*/ 63087 w 80804"/>
              <a:gd name="connsiteY1" fmla="*/ 88454 h 88454"/>
              <a:gd name="connsiteX2" fmla="*/ 0 w 80804"/>
              <a:gd name="connsiteY2" fmla="*/ 22762 h 88454"/>
              <a:gd name="connsiteX3" fmla="*/ 3982 w 80804"/>
              <a:gd name="connsiteY3" fmla="*/ 0 h 88454"/>
              <a:gd name="connsiteX4" fmla="*/ 80804 w 80804"/>
              <a:gd name="connsiteY4" fmla="*/ 10452 h 8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4" h="88454">
                <a:moveTo>
                  <a:pt x="80804" y="10452"/>
                </a:moveTo>
                <a:lnTo>
                  <a:pt x="63087" y="88454"/>
                </a:lnTo>
                <a:lnTo>
                  <a:pt x="0" y="22762"/>
                </a:lnTo>
                <a:lnTo>
                  <a:pt x="3982" y="0"/>
                </a:lnTo>
                <a:lnTo>
                  <a:pt x="80804" y="1045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1B88584-8D7C-4CBC-ACC1-FB90B0F989D0}"/>
              </a:ext>
            </a:extLst>
          </p:cNvPr>
          <p:cNvSpPr/>
          <p:nvPr/>
        </p:nvSpPr>
        <p:spPr>
          <a:xfrm rot="15604671">
            <a:off x="5845456" y="2403591"/>
            <a:ext cx="42948" cy="7133"/>
          </a:xfrm>
          <a:custGeom>
            <a:avLst/>
            <a:gdLst>
              <a:gd name="connsiteX0" fmla="*/ 42948 w 42948"/>
              <a:gd name="connsiteY0" fmla="*/ 4807 h 7133"/>
              <a:gd name="connsiteX1" fmla="*/ 39132 w 42948"/>
              <a:gd name="connsiteY1" fmla="*/ 7133 h 7133"/>
              <a:gd name="connsiteX2" fmla="*/ 0 w 42948"/>
              <a:gd name="connsiteY2" fmla="*/ 288 h 7133"/>
              <a:gd name="connsiteX3" fmla="*/ 50 w 42948"/>
              <a:gd name="connsiteY3" fmla="*/ 0 h 7133"/>
              <a:gd name="connsiteX4" fmla="*/ 42948 w 42948"/>
              <a:gd name="connsiteY4" fmla="*/ 4807 h 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8" h="7133">
                <a:moveTo>
                  <a:pt x="42948" y="4807"/>
                </a:moveTo>
                <a:lnTo>
                  <a:pt x="39132" y="7133"/>
                </a:lnTo>
                <a:lnTo>
                  <a:pt x="0" y="288"/>
                </a:lnTo>
                <a:lnTo>
                  <a:pt x="50" y="0"/>
                </a:lnTo>
                <a:lnTo>
                  <a:pt x="42948" y="480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F2FE3596-E30A-48BD-8A3A-E8D81940407D}"/>
              </a:ext>
            </a:extLst>
          </p:cNvPr>
          <p:cNvSpPr/>
          <p:nvPr/>
        </p:nvSpPr>
        <p:spPr>
          <a:xfrm rot="15604671">
            <a:off x="4488136" y="2435188"/>
            <a:ext cx="16059" cy="3551"/>
          </a:xfrm>
          <a:custGeom>
            <a:avLst/>
            <a:gdLst>
              <a:gd name="connsiteX0" fmla="*/ 16059 w 16059"/>
              <a:gd name="connsiteY0" fmla="*/ 2809 h 3551"/>
              <a:gd name="connsiteX1" fmla="*/ 15930 w 16059"/>
              <a:gd name="connsiteY1" fmla="*/ 3551 h 3551"/>
              <a:gd name="connsiteX2" fmla="*/ 0 w 16059"/>
              <a:gd name="connsiteY2" fmla="*/ 0 h 3551"/>
              <a:gd name="connsiteX3" fmla="*/ 16059 w 16059"/>
              <a:gd name="connsiteY3" fmla="*/ 2809 h 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9" h="3551">
                <a:moveTo>
                  <a:pt x="16059" y="2809"/>
                </a:moveTo>
                <a:lnTo>
                  <a:pt x="15930" y="3551"/>
                </a:lnTo>
                <a:lnTo>
                  <a:pt x="0" y="0"/>
                </a:lnTo>
                <a:lnTo>
                  <a:pt x="16059" y="280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382C3BA9-4732-4783-BA87-39EE4831102D}"/>
              </a:ext>
            </a:extLst>
          </p:cNvPr>
          <p:cNvSpPr/>
          <p:nvPr/>
        </p:nvSpPr>
        <p:spPr>
          <a:xfrm rot="15604671">
            <a:off x="4026767" y="2649915"/>
            <a:ext cx="420606" cy="555528"/>
          </a:xfrm>
          <a:custGeom>
            <a:avLst/>
            <a:gdLst>
              <a:gd name="connsiteX0" fmla="*/ 420606 w 420606"/>
              <a:gd name="connsiteY0" fmla="*/ 555528 h 555528"/>
              <a:gd name="connsiteX1" fmla="*/ 329178 w 420606"/>
              <a:gd name="connsiteY1" fmla="*/ 529431 h 555528"/>
              <a:gd name="connsiteX2" fmla="*/ 263905 w 420606"/>
              <a:gd name="connsiteY2" fmla="*/ 506611 h 555528"/>
              <a:gd name="connsiteX3" fmla="*/ 147011 w 420606"/>
              <a:gd name="connsiteY3" fmla="*/ 390277 h 555528"/>
              <a:gd name="connsiteX4" fmla="*/ 11226 w 420606"/>
              <a:gd name="connsiteY4" fmla="*/ 240637 h 555528"/>
              <a:gd name="connsiteX5" fmla="*/ 3084 w 420606"/>
              <a:gd name="connsiteY5" fmla="*/ 230707 h 555528"/>
              <a:gd name="connsiteX6" fmla="*/ 2852 w 420606"/>
              <a:gd name="connsiteY6" fmla="*/ 228593 h 555528"/>
              <a:gd name="connsiteX7" fmla="*/ 429 w 420606"/>
              <a:gd name="connsiteY7" fmla="*/ 110115 h 555528"/>
              <a:gd name="connsiteX8" fmla="*/ 8631 w 420606"/>
              <a:gd name="connsiteY8" fmla="*/ 1172 h 555528"/>
              <a:gd name="connsiteX9" fmla="*/ 44562 w 420606"/>
              <a:gd name="connsiteY9" fmla="*/ 2228 h 555528"/>
              <a:gd name="connsiteX10" fmla="*/ 120335 w 420606"/>
              <a:gd name="connsiteY10" fmla="*/ 0 h 555528"/>
              <a:gd name="connsiteX11" fmla="*/ 210484 w 420606"/>
              <a:gd name="connsiteY11" fmla="*/ 121816 h 555528"/>
              <a:gd name="connsiteX12" fmla="*/ 342085 w 420606"/>
              <a:gd name="connsiteY12" fmla="*/ 282315 h 555528"/>
              <a:gd name="connsiteX13" fmla="*/ 387184 w 420606"/>
              <a:gd name="connsiteY13" fmla="*/ 332015 h 555528"/>
              <a:gd name="connsiteX14" fmla="*/ 387444 w 420606"/>
              <a:gd name="connsiteY14" fmla="*/ 338149 h 555528"/>
              <a:gd name="connsiteX15" fmla="*/ 403289 w 420606"/>
              <a:gd name="connsiteY15" fmla="*/ 468385 h 555528"/>
              <a:gd name="connsiteX16" fmla="*/ 420606 w 420606"/>
              <a:gd name="connsiteY16" fmla="*/ 555528 h 55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606" h="555528">
                <a:moveTo>
                  <a:pt x="420606" y="555528"/>
                </a:moveTo>
                <a:lnTo>
                  <a:pt x="329178" y="529431"/>
                </a:lnTo>
                <a:lnTo>
                  <a:pt x="263905" y="506611"/>
                </a:lnTo>
                <a:lnTo>
                  <a:pt x="147011" y="390277"/>
                </a:lnTo>
                <a:cubicBezTo>
                  <a:pt x="101166" y="342262"/>
                  <a:pt x="55847" y="292355"/>
                  <a:pt x="11226" y="240637"/>
                </a:cubicBezTo>
                <a:lnTo>
                  <a:pt x="3084" y="230707"/>
                </a:lnTo>
                <a:lnTo>
                  <a:pt x="2852" y="228593"/>
                </a:lnTo>
                <a:cubicBezTo>
                  <a:pt x="216" y="188461"/>
                  <a:pt x="-594" y="148919"/>
                  <a:pt x="429" y="110115"/>
                </a:cubicBezTo>
                <a:lnTo>
                  <a:pt x="8631" y="1172"/>
                </a:lnTo>
                <a:lnTo>
                  <a:pt x="44562" y="2228"/>
                </a:lnTo>
                <a:lnTo>
                  <a:pt x="120335" y="0"/>
                </a:lnTo>
                <a:lnTo>
                  <a:pt x="210484" y="121816"/>
                </a:lnTo>
                <a:cubicBezTo>
                  <a:pt x="253539" y="177070"/>
                  <a:pt x="297463" y="230598"/>
                  <a:pt x="342085" y="282315"/>
                </a:cubicBezTo>
                <a:lnTo>
                  <a:pt x="387184" y="332015"/>
                </a:lnTo>
                <a:lnTo>
                  <a:pt x="387444" y="338149"/>
                </a:lnTo>
                <a:cubicBezTo>
                  <a:pt x="390980" y="381052"/>
                  <a:pt x="396258" y="424513"/>
                  <a:pt x="403289" y="468385"/>
                </a:cubicBezTo>
                <a:lnTo>
                  <a:pt x="420606" y="5555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1BA7767-7C7A-45A2-8E72-C17B947E2AF6}"/>
              </a:ext>
            </a:extLst>
          </p:cNvPr>
          <p:cNvSpPr/>
          <p:nvPr/>
        </p:nvSpPr>
        <p:spPr>
          <a:xfrm rot="15604671">
            <a:off x="4042796" y="3073982"/>
            <a:ext cx="360661" cy="444021"/>
          </a:xfrm>
          <a:custGeom>
            <a:avLst/>
            <a:gdLst>
              <a:gd name="connsiteX0" fmla="*/ 360661 w 360661"/>
              <a:gd name="connsiteY0" fmla="*/ 444021 h 444021"/>
              <a:gd name="connsiteX1" fmla="*/ 181413 w 360661"/>
              <a:gd name="connsiteY1" fmla="*/ 369284 h 444021"/>
              <a:gd name="connsiteX2" fmla="*/ 181174 w 360661"/>
              <a:gd name="connsiteY2" fmla="*/ 369045 h 444021"/>
              <a:gd name="connsiteX3" fmla="*/ 45389 w 360661"/>
              <a:gd name="connsiteY3" fmla="*/ 219405 h 444021"/>
              <a:gd name="connsiteX4" fmla="*/ 1556 w 360661"/>
              <a:gd name="connsiteY4" fmla="*/ 165946 h 444021"/>
              <a:gd name="connsiteX5" fmla="*/ 0 w 360661"/>
              <a:gd name="connsiteY5" fmla="*/ 89885 h 444021"/>
              <a:gd name="connsiteX6" fmla="*/ 6767 w 360661"/>
              <a:gd name="connsiteY6" fmla="*/ 0 h 444021"/>
              <a:gd name="connsiteX7" fmla="*/ 29397 w 360661"/>
              <a:gd name="connsiteY7" fmla="*/ 3388 h 444021"/>
              <a:gd name="connsiteX8" fmla="*/ 144987 w 360661"/>
              <a:gd name="connsiteY8" fmla="*/ 13661 h 444021"/>
              <a:gd name="connsiteX9" fmla="*/ 210055 w 360661"/>
              <a:gd name="connsiteY9" fmla="*/ 101585 h 444021"/>
              <a:gd name="connsiteX10" fmla="*/ 333513 w 360661"/>
              <a:gd name="connsiteY10" fmla="*/ 252154 h 444021"/>
              <a:gd name="connsiteX11" fmla="*/ 346654 w 360661"/>
              <a:gd name="connsiteY11" fmla="*/ 372055 h 444021"/>
              <a:gd name="connsiteX12" fmla="*/ 360661 w 360661"/>
              <a:gd name="connsiteY12" fmla="*/ 444021 h 44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661" h="444021">
                <a:moveTo>
                  <a:pt x="360661" y="444021"/>
                </a:moveTo>
                <a:lnTo>
                  <a:pt x="181413" y="369284"/>
                </a:lnTo>
                <a:lnTo>
                  <a:pt x="181174" y="369045"/>
                </a:lnTo>
                <a:cubicBezTo>
                  <a:pt x="135328" y="321030"/>
                  <a:pt x="90010" y="271123"/>
                  <a:pt x="45389" y="219405"/>
                </a:cubicBezTo>
                <a:lnTo>
                  <a:pt x="1556" y="165946"/>
                </a:lnTo>
                <a:lnTo>
                  <a:pt x="0" y="89885"/>
                </a:lnTo>
                <a:lnTo>
                  <a:pt x="6767" y="0"/>
                </a:lnTo>
                <a:lnTo>
                  <a:pt x="29397" y="3388"/>
                </a:lnTo>
                <a:lnTo>
                  <a:pt x="144987" y="13661"/>
                </a:lnTo>
                <a:lnTo>
                  <a:pt x="210055" y="101585"/>
                </a:lnTo>
                <a:lnTo>
                  <a:pt x="333513" y="252154"/>
                </a:lnTo>
                <a:lnTo>
                  <a:pt x="346654" y="372055"/>
                </a:lnTo>
                <a:lnTo>
                  <a:pt x="360661" y="444021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B9C3F72-A05D-4F40-AEDC-FABF55AFFF4D}"/>
              </a:ext>
            </a:extLst>
          </p:cNvPr>
          <p:cNvSpPr/>
          <p:nvPr/>
        </p:nvSpPr>
        <p:spPr>
          <a:xfrm rot="15604671">
            <a:off x="3869520" y="3156828"/>
            <a:ext cx="17391" cy="19254"/>
          </a:xfrm>
          <a:custGeom>
            <a:avLst/>
            <a:gdLst>
              <a:gd name="connsiteX0" fmla="*/ 17391 w 17391"/>
              <a:gd name="connsiteY0" fmla="*/ 19254 h 19254"/>
              <a:gd name="connsiteX1" fmla="*/ 0 w 17391"/>
              <a:gd name="connsiteY1" fmla="*/ 16211 h 19254"/>
              <a:gd name="connsiteX2" fmla="*/ 430 w 17391"/>
              <a:gd name="connsiteY2" fmla="*/ 13835 h 19254"/>
              <a:gd name="connsiteX3" fmla="*/ 4584 w 17391"/>
              <a:gd name="connsiteY3" fmla="*/ 0 h 19254"/>
              <a:gd name="connsiteX4" fmla="*/ 17391 w 17391"/>
              <a:gd name="connsiteY4" fmla="*/ 19254 h 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" h="19254">
                <a:moveTo>
                  <a:pt x="17391" y="19254"/>
                </a:moveTo>
                <a:lnTo>
                  <a:pt x="0" y="16211"/>
                </a:lnTo>
                <a:lnTo>
                  <a:pt x="430" y="13835"/>
                </a:lnTo>
                <a:lnTo>
                  <a:pt x="4584" y="0"/>
                </a:lnTo>
                <a:lnTo>
                  <a:pt x="17391" y="1925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4005051-2504-484B-8B18-0D8BD58A9760}"/>
              </a:ext>
            </a:extLst>
          </p:cNvPr>
          <p:cNvSpPr/>
          <p:nvPr/>
        </p:nvSpPr>
        <p:spPr>
          <a:xfrm rot="15604671">
            <a:off x="4172627" y="3403983"/>
            <a:ext cx="89448" cy="220156"/>
          </a:xfrm>
          <a:custGeom>
            <a:avLst/>
            <a:gdLst>
              <a:gd name="connsiteX0" fmla="*/ 89448 w 89448"/>
              <a:gd name="connsiteY0" fmla="*/ 220156 h 220156"/>
              <a:gd name="connsiteX1" fmla="*/ 6337 w 89448"/>
              <a:gd name="connsiteY1" fmla="*/ 179547 h 220156"/>
              <a:gd name="connsiteX2" fmla="*/ 2860 w 89448"/>
              <a:gd name="connsiteY2" fmla="*/ 130662 h 220156"/>
              <a:gd name="connsiteX3" fmla="*/ 0 w 89448"/>
              <a:gd name="connsiteY3" fmla="*/ 0 h 220156"/>
              <a:gd name="connsiteX4" fmla="*/ 79762 w 89448"/>
              <a:gd name="connsiteY4" fmla="*/ 97276 h 220156"/>
              <a:gd name="connsiteX5" fmla="*/ 80629 w 89448"/>
              <a:gd name="connsiteY5" fmla="*/ 139692 h 220156"/>
              <a:gd name="connsiteX6" fmla="*/ 89448 w 89448"/>
              <a:gd name="connsiteY6" fmla="*/ 220156 h 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48" h="220156">
                <a:moveTo>
                  <a:pt x="89448" y="220156"/>
                </a:moveTo>
                <a:lnTo>
                  <a:pt x="6337" y="179547"/>
                </a:lnTo>
                <a:lnTo>
                  <a:pt x="2860" y="130662"/>
                </a:lnTo>
                <a:lnTo>
                  <a:pt x="0" y="0"/>
                </a:lnTo>
                <a:lnTo>
                  <a:pt x="79762" y="97276"/>
                </a:lnTo>
                <a:lnTo>
                  <a:pt x="80629" y="139692"/>
                </a:lnTo>
                <a:lnTo>
                  <a:pt x="89448" y="220156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A28C43C-4B00-4C01-87C4-14DCA041CBDB}"/>
              </a:ext>
            </a:extLst>
          </p:cNvPr>
          <p:cNvSpPr/>
          <p:nvPr/>
        </p:nvSpPr>
        <p:spPr>
          <a:xfrm rot="15604671">
            <a:off x="3885395" y="3504526"/>
            <a:ext cx="846" cy="923"/>
          </a:xfrm>
          <a:custGeom>
            <a:avLst/>
            <a:gdLst>
              <a:gd name="connsiteX0" fmla="*/ 846 w 846"/>
              <a:gd name="connsiteY0" fmla="*/ 923 h 923"/>
              <a:gd name="connsiteX1" fmla="*/ 0 w 846"/>
              <a:gd name="connsiteY1" fmla="*/ 775 h 923"/>
              <a:gd name="connsiteX2" fmla="*/ 232 w 846"/>
              <a:gd name="connsiteY2" fmla="*/ 0 h 923"/>
              <a:gd name="connsiteX3" fmla="*/ 846 w 846"/>
              <a:gd name="connsiteY3" fmla="*/ 923 h 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" h="923">
                <a:moveTo>
                  <a:pt x="846" y="923"/>
                </a:moveTo>
                <a:lnTo>
                  <a:pt x="0" y="775"/>
                </a:lnTo>
                <a:lnTo>
                  <a:pt x="232" y="0"/>
                </a:lnTo>
                <a:lnTo>
                  <a:pt x="846" y="92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F23F404-8972-4B41-BEF8-84FED0EFB0FA}"/>
              </a:ext>
            </a:extLst>
          </p:cNvPr>
          <p:cNvSpPr/>
          <p:nvPr/>
        </p:nvSpPr>
        <p:spPr>
          <a:xfrm rot="15604671">
            <a:off x="3897451" y="3662306"/>
            <a:ext cx="141163" cy="165513"/>
          </a:xfrm>
          <a:custGeom>
            <a:avLst/>
            <a:gdLst>
              <a:gd name="connsiteX0" fmla="*/ 141163 w 141163"/>
              <a:gd name="connsiteY0" fmla="*/ 165513 h 165513"/>
              <a:gd name="connsiteX1" fmla="*/ 0 w 141163"/>
              <a:gd name="connsiteY1" fmla="*/ 135426 h 165513"/>
              <a:gd name="connsiteX2" fmla="*/ 969 w 141163"/>
              <a:gd name="connsiteY2" fmla="*/ 122561 h 165513"/>
              <a:gd name="connsiteX3" fmla="*/ 20620 w 141163"/>
              <a:gd name="connsiteY3" fmla="*/ 13835 h 165513"/>
              <a:gd name="connsiteX4" fmla="*/ 24774 w 141163"/>
              <a:gd name="connsiteY4" fmla="*/ 0 h 165513"/>
              <a:gd name="connsiteX5" fmla="*/ 78970 w 141163"/>
              <a:gd name="connsiteY5" fmla="*/ 81473 h 165513"/>
              <a:gd name="connsiteX6" fmla="*/ 141163 w 141163"/>
              <a:gd name="connsiteY6" fmla="*/ 165513 h 1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163" h="165513">
                <a:moveTo>
                  <a:pt x="141163" y="165513"/>
                </a:moveTo>
                <a:lnTo>
                  <a:pt x="0" y="135426"/>
                </a:lnTo>
                <a:lnTo>
                  <a:pt x="969" y="122561"/>
                </a:lnTo>
                <a:cubicBezTo>
                  <a:pt x="5671" y="85383"/>
                  <a:pt x="12219" y="49091"/>
                  <a:pt x="20620" y="13835"/>
                </a:cubicBezTo>
                <a:lnTo>
                  <a:pt x="24774" y="0"/>
                </a:lnTo>
                <a:lnTo>
                  <a:pt x="78970" y="81473"/>
                </a:lnTo>
                <a:lnTo>
                  <a:pt x="141163" y="16551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A9EC1F1-A600-44D4-8B9D-05766EB6A218}"/>
              </a:ext>
            </a:extLst>
          </p:cNvPr>
          <p:cNvSpPr/>
          <p:nvPr/>
        </p:nvSpPr>
        <p:spPr>
          <a:xfrm rot="15604671">
            <a:off x="4029194" y="3763422"/>
            <a:ext cx="164296" cy="223239"/>
          </a:xfrm>
          <a:custGeom>
            <a:avLst/>
            <a:gdLst>
              <a:gd name="connsiteX0" fmla="*/ 158244 w 164296"/>
              <a:gd name="connsiteY0" fmla="*/ 223239 h 223239"/>
              <a:gd name="connsiteX1" fmla="*/ 135234 w 164296"/>
              <a:gd name="connsiteY1" fmla="*/ 210207 h 223239"/>
              <a:gd name="connsiteX2" fmla="*/ 0 w 164296"/>
              <a:gd name="connsiteY2" fmla="*/ 121925 h 223239"/>
              <a:gd name="connsiteX3" fmla="*/ 2886 w 164296"/>
              <a:gd name="connsiteY3" fmla="*/ 2575 h 223239"/>
              <a:gd name="connsiteX4" fmla="*/ 3061 w 164296"/>
              <a:gd name="connsiteY4" fmla="*/ 0 h 223239"/>
              <a:gd name="connsiteX5" fmla="*/ 10556 w 164296"/>
              <a:gd name="connsiteY5" fmla="*/ 2652 h 223239"/>
              <a:gd name="connsiteX6" fmla="*/ 160455 w 164296"/>
              <a:gd name="connsiteY6" fmla="*/ 44701 h 223239"/>
              <a:gd name="connsiteX7" fmla="*/ 164296 w 164296"/>
              <a:gd name="connsiteY7" fmla="*/ 45519 h 223239"/>
              <a:gd name="connsiteX8" fmla="*/ 156679 w 164296"/>
              <a:gd name="connsiteY8" fmla="*/ 146703 h 223239"/>
              <a:gd name="connsiteX9" fmla="*/ 158244 w 164296"/>
              <a:gd name="connsiteY9" fmla="*/ 223239 h 2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296" h="223239">
                <a:moveTo>
                  <a:pt x="158244" y="223239"/>
                </a:moveTo>
                <a:lnTo>
                  <a:pt x="135234" y="210207"/>
                </a:lnTo>
                <a:lnTo>
                  <a:pt x="0" y="121925"/>
                </a:lnTo>
                <a:lnTo>
                  <a:pt x="2886" y="2575"/>
                </a:lnTo>
                <a:lnTo>
                  <a:pt x="3061" y="0"/>
                </a:lnTo>
                <a:lnTo>
                  <a:pt x="10556" y="2652"/>
                </a:lnTo>
                <a:cubicBezTo>
                  <a:pt x="59151" y="18024"/>
                  <a:pt x="109166" y="32068"/>
                  <a:pt x="160455" y="44701"/>
                </a:cubicBezTo>
                <a:lnTo>
                  <a:pt x="164296" y="45519"/>
                </a:lnTo>
                <a:lnTo>
                  <a:pt x="156679" y="146703"/>
                </a:lnTo>
                <a:lnTo>
                  <a:pt x="158244" y="223239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F406197-3BAA-493D-983A-0DF38AE8F2D3}"/>
              </a:ext>
            </a:extLst>
          </p:cNvPr>
          <p:cNvSpPr/>
          <p:nvPr/>
        </p:nvSpPr>
        <p:spPr>
          <a:xfrm rot="15604671">
            <a:off x="3850829" y="4036970"/>
            <a:ext cx="340276" cy="254347"/>
          </a:xfrm>
          <a:custGeom>
            <a:avLst/>
            <a:gdLst>
              <a:gd name="connsiteX0" fmla="*/ 323539 w 340276"/>
              <a:gd name="connsiteY0" fmla="*/ 254347 h 254347"/>
              <a:gd name="connsiteX1" fmla="*/ 284625 w 340276"/>
              <a:gd name="connsiteY1" fmla="*/ 228944 h 254347"/>
              <a:gd name="connsiteX2" fmla="*/ 93572 w 340276"/>
              <a:gd name="connsiteY2" fmla="*/ 85385 h 254347"/>
              <a:gd name="connsiteX3" fmla="*/ 0 w 340276"/>
              <a:gd name="connsiteY3" fmla="*/ 4207 h 254347"/>
              <a:gd name="connsiteX4" fmla="*/ 736 w 340276"/>
              <a:gd name="connsiteY4" fmla="*/ 0 h 254347"/>
              <a:gd name="connsiteX5" fmla="*/ 94352 w 340276"/>
              <a:gd name="connsiteY5" fmla="*/ 49545 h 254347"/>
              <a:gd name="connsiteX6" fmla="*/ 226364 w 340276"/>
              <a:gd name="connsiteY6" fmla="*/ 107028 h 254347"/>
              <a:gd name="connsiteX7" fmla="*/ 340276 w 340276"/>
              <a:gd name="connsiteY7" fmla="*/ 147325 h 254347"/>
              <a:gd name="connsiteX8" fmla="*/ 330832 w 340276"/>
              <a:gd name="connsiteY8" fmla="*/ 185876 h 254347"/>
              <a:gd name="connsiteX9" fmla="*/ 323539 w 340276"/>
              <a:gd name="connsiteY9" fmla="*/ 254347 h 2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276" h="254347">
                <a:moveTo>
                  <a:pt x="323539" y="254347"/>
                </a:moveTo>
                <a:lnTo>
                  <a:pt x="284625" y="228944"/>
                </a:lnTo>
                <a:cubicBezTo>
                  <a:pt x="218089" y="182342"/>
                  <a:pt x="154345" y="134425"/>
                  <a:pt x="93572" y="85385"/>
                </a:cubicBezTo>
                <a:lnTo>
                  <a:pt x="0" y="4207"/>
                </a:lnTo>
                <a:lnTo>
                  <a:pt x="736" y="0"/>
                </a:lnTo>
                <a:lnTo>
                  <a:pt x="94352" y="49545"/>
                </a:lnTo>
                <a:cubicBezTo>
                  <a:pt x="136698" y="69894"/>
                  <a:pt x="180750" y="89083"/>
                  <a:pt x="226364" y="107028"/>
                </a:cubicBezTo>
                <a:lnTo>
                  <a:pt x="340276" y="147325"/>
                </a:lnTo>
                <a:lnTo>
                  <a:pt x="330832" y="185876"/>
                </a:lnTo>
                <a:lnTo>
                  <a:pt x="323539" y="254347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633AE2EC-0FFF-4E33-8DAD-D1C8F9369EA9}"/>
              </a:ext>
            </a:extLst>
          </p:cNvPr>
          <p:cNvSpPr/>
          <p:nvPr/>
        </p:nvSpPr>
        <p:spPr>
          <a:xfrm rot="15604671">
            <a:off x="3505996" y="1740481"/>
            <a:ext cx="2801199" cy="2347890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DE3B563E-C3F1-4062-B7BC-01844FF20448}"/>
              </a:ext>
            </a:extLst>
          </p:cNvPr>
          <p:cNvSpPr/>
          <p:nvPr/>
        </p:nvSpPr>
        <p:spPr>
          <a:xfrm rot="15604671">
            <a:off x="3611061" y="1843953"/>
            <a:ext cx="2696025" cy="2259736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3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633AE2EC-0FFF-4E33-8DAD-D1C8F9369EA9}"/>
              </a:ext>
            </a:extLst>
          </p:cNvPr>
          <p:cNvSpPr/>
          <p:nvPr/>
        </p:nvSpPr>
        <p:spPr>
          <a:xfrm rot="15604671">
            <a:off x="3505996" y="1740481"/>
            <a:ext cx="2801199" cy="2347890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DE3B563E-C3F1-4062-B7BC-01844FF20448}"/>
              </a:ext>
            </a:extLst>
          </p:cNvPr>
          <p:cNvSpPr/>
          <p:nvPr/>
        </p:nvSpPr>
        <p:spPr>
          <a:xfrm rot="15604671">
            <a:off x="3611061" y="1843953"/>
            <a:ext cx="2696025" cy="2259736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0313E1-2E34-4213-A52D-4ACAD01E75F9}"/>
              </a:ext>
            </a:extLst>
          </p:cNvPr>
          <p:cNvSpPr/>
          <p:nvPr/>
        </p:nvSpPr>
        <p:spPr>
          <a:xfrm>
            <a:off x="4654296" y="2220087"/>
            <a:ext cx="1634782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0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633AE2EC-0FFF-4E33-8DAD-D1C8F9369EA9}"/>
              </a:ext>
            </a:extLst>
          </p:cNvPr>
          <p:cNvSpPr/>
          <p:nvPr/>
        </p:nvSpPr>
        <p:spPr>
          <a:xfrm rot="15604671">
            <a:off x="3505996" y="1740481"/>
            <a:ext cx="2801199" cy="2347890"/>
          </a:xfrm>
          <a:custGeom>
            <a:avLst/>
            <a:gdLst>
              <a:gd name="connsiteX0" fmla="*/ 370781 w 2696025"/>
              <a:gd name="connsiteY0" fmla="*/ 283899 h 2259736"/>
              <a:gd name="connsiteX1" fmla="*/ 337126 w 2696025"/>
              <a:gd name="connsiteY1" fmla="*/ 261929 h 2259736"/>
              <a:gd name="connsiteX2" fmla="*/ 298212 w 2696025"/>
              <a:gd name="connsiteY2" fmla="*/ 236526 h 2259736"/>
              <a:gd name="connsiteX3" fmla="*/ 107159 w 2696025"/>
              <a:gd name="connsiteY3" fmla="*/ 92967 h 2259736"/>
              <a:gd name="connsiteX4" fmla="*/ 13587 w 2696025"/>
              <a:gd name="connsiteY4" fmla="*/ 11789 h 2259736"/>
              <a:gd name="connsiteX5" fmla="*/ 13587 w 2696025"/>
              <a:gd name="connsiteY5" fmla="*/ 11788 h 2259736"/>
              <a:gd name="connsiteX6" fmla="*/ 0 w 2696025"/>
              <a:gd name="connsiteY6" fmla="*/ 0 h 2259736"/>
              <a:gd name="connsiteX7" fmla="*/ 14323 w 2696025"/>
              <a:gd name="connsiteY7" fmla="*/ 7581 h 2259736"/>
              <a:gd name="connsiteX8" fmla="*/ 14323 w 2696025"/>
              <a:gd name="connsiteY8" fmla="*/ 7582 h 2259736"/>
              <a:gd name="connsiteX9" fmla="*/ 107939 w 2696025"/>
              <a:gd name="connsiteY9" fmla="*/ 57127 h 2259736"/>
              <a:gd name="connsiteX10" fmla="*/ 239951 w 2696025"/>
              <a:gd name="connsiteY10" fmla="*/ 114610 h 2259736"/>
              <a:gd name="connsiteX11" fmla="*/ 353862 w 2696025"/>
              <a:gd name="connsiteY11" fmla="*/ 154906 h 2259736"/>
              <a:gd name="connsiteX12" fmla="*/ 353862 w 2696025"/>
              <a:gd name="connsiteY12" fmla="*/ 154906 h 2259736"/>
              <a:gd name="connsiteX13" fmla="*/ 373842 w 2696025"/>
              <a:gd name="connsiteY13" fmla="*/ 161974 h 2259736"/>
              <a:gd name="connsiteX14" fmla="*/ 373667 w 2696025"/>
              <a:gd name="connsiteY14" fmla="*/ 164549 h 2259736"/>
              <a:gd name="connsiteX15" fmla="*/ 751857 w 2696025"/>
              <a:gd name="connsiteY15" fmla="*/ 509688 h 2259736"/>
              <a:gd name="connsiteX16" fmla="*/ 729501 w 2696025"/>
              <a:gd name="connsiteY16" fmla="*/ 498764 h 2259736"/>
              <a:gd name="connsiteX17" fmla="*/ 529025 w 2696025"/>
              <a:gd name="connsiteY17" fmla="*/ 385213 h 2259736"/>
              <a:gd name="connsiteX18" fmla="*/ 529025 w 2696025"/>
              <a:gd name="connsiteY18" fmla="*/ 385213 h 2259736"/>
              <a:gd name="connsiteX19" fmla="*/ 506016 w 2696025"/>
              <a:gd name="connsiteY19" fmla="*/ 372181 h 2259736"/>
              <a:gd name="connsiteX20" fmla="*/ 370782 w 2696025"/>
              <a:gd name="connsiteY20" fmla="*/ 283899 h 2259736"/>
              <a:gd name="connsiteX21" fmla="*/ 373668 w 2696025"/>
              <a:gd name="connsiteY21" fmla="*/ 164549 h 2259736"/>
              <a:gd name="connsiteX22" fmla="*/ 373843 w 2696025"/>
              <a:gd name="connsiteY22" fmla="*/ 161974 h 2259736"/>
              <a:gd name="connsiteX23" fmla="*/ 381338 w 2696025"/>
              <a:gd name="connsiteY23" fmla="*/ 164626 h 2259736"/>
              <a:gd name="connsiteX24" fmla="*/ 531237 w 2696025"/>
              <a:gd name="connsiteY24" fmla="*/ 206675 h 2259736"/>
              <a:gd name="connsiteX25" fmla="*/ 535078 w 2696025"/>
              <a:gd name="connsiteY25" fmla="*/ 207493 h 2259736"/>
              <a:gd name="connsiteX26" fmla="*/ 536046 w 2696025"/>
              <a:gd name="connsiteY26" fmla="*/ 194629 h 2259736"/>
              <a:gd name="connsiteX27" fmla="*/ 555697 w 2696025"/>
              <a:gd name="connsiteY27" fmla="*/ 85903 h 2259736"/>
              <a:gd name="connsiteX28" fmla="*/ 559851 w 2696025"/>
              <a:gd name="connsiteY28" fmla="*/ 72068 h 2259736"/>
              <a:gd name="connsiteX29" fmla="*/ 614047 w 2696025"/>
              <a:gd name="connsiteY29" fmla="*/ 153541 h 2259736"/>
              <a:gd name="connsiteX30" fmla="*/ 676240 w 2696025"/>
              <a:gd name="connsiteY30" fmla="*/ 237580 h 2259736"/>
              <a:gd name="connsiteX31" fmla="*/ 676240 w 2696025"/>
              <a:gd name="connsiteY31" fmla="*/ 237580 h 2259736"/>
              <a:gd name="connsiteX32" fmla="*/ 737514 w 2696025"/>
              <a:gd name="connsiteY32" fmla="*/ 320377 h 2259736"/>
              <a:gd name="connsiteX33" fmla="*/ 745520 w 2696025"/>
              <a:gd name="connsiteY33" fmla="*/ 330141 h 2259736"/>
              <a:gd name="connsiteX34" fmla="*/ 748380 w 2696025"/>
              <a:gd name="connsiteY34" fmla="*/ 460803 h 2259736"/>
              <a:gd name="connsiteX35" fmla="*/ 856732 w 2696025"/>
              <a:gd name="connsiteY35" fmla="*/ 115669 h 2259736"/>
              <a:gd name="connsiteX36" fmla="*/ 855886 w 2696025"/>
              <a:gd name="connsiteY36" fmla="*/ 115521 h 2259736"/>
              <a:gd name="connsiteX37" fmla="*/ 856118 w 2696025"/>
              <a:gd name="connsiteY37" fmla="*/ 114745 h 2259736"/>
              <a:gd name="connsiteX38" fmla="*/ 968713 w 2696025"/>
              <a:gd name="connsiteY38" fmla="*/ 275132 h 2259736"/>
              <a:gd name="connsiteX39" fmla="*/ 853123 w 2696025"/>
              <a:gd name="connsiteY39" fmla="*/ 264859 h 2259736"/>
              <a:gd name="connsiteX40" fmla="*/ 830494 w 2696025"/>
              <a:gd name="connsiteY40" fmla="*/ 261471 h 2259736"/>
              <a:gd name="connsiteX41" fmla="*/ 832313 w 2696025"/>
              <a:gd name="connsiteY41" fmla="*/ 237307 h 2259736"/>
              <a:gd name="connsiteX42" fmla="*/ 851964 w 2696025"/>
              <a:gd name="connsiteY42" fmla="*/ 128581 h 2259736"/>
              <a:gd name="connsiteX43" fmla="*/ 855885 w 2696025"/>
              <a:gd name="connsiteY43" fmla="*/ 115521 h 2259736"/>
              <a:gd name="connsiteX44" fmla="*/ 856732 w 2696025"/>
              <a:gd name="connsiteY44" fmla="*/ 115669 h 2259736"/>
              <a:gd name="connsiteX45" fmla="*/ 910315 w 2696025"/>
              <a:gd name="connsiteY45" fmla="*/ 196219 h 2259736"/>
              <a:gd name="connsiteX46" fmla="*/ 1418060 w 2696025"/>
              <a:gd name="connsiteY46" fmla="*/ 789529 h 2259736"/>
              <a:gd name="connsiteX47" fmla="*/ 1219230 w 2696025"/>
              <a:gd name="connsiteY47" fmla="*/ 720019 h 2259736"/>
              <a:gd name="connsiteX48" fmla="*/ 1184387 w 2696025"/>
              <a:gd name="connsiteY48" fmla="*/ 705492 h 2259736"/>
              <a:gd name="connsiteX49" fmla="*/ 1184387 w 2696025"/>
              <a:gd name="connsiteY49" fmla="*/ 705493 h 2259736"/>
              <a:gd name="connsiteX50" fmla="*/ 1005139 w 2696025"/>
              <a:gd name="connsiteY50" fmla="*/ 630756 h 2259736"/>
              <a:gd name="connsiteX51" fmla="*/ 1005138 w 2696025"/>
              <a:gd name="connsiteY51" fmla="*/ 630754 h 2259736"/>
              <a:gd name="connsiteX52" fmla="*/ 967596 w 2696025"/>
              <a:gd name="connsiteY52" fmla="*/ 615101 h 2259736"/>
              <a:gd name="connsiteX53" fmla="*/ 834969 w 2696025"/>
              <a:gd name="connsiteY53" fmla="*/ 550298 h 2259736"/>
              <a:gd name="connsiteX54" fmla="*/ 834968 w 2696025"/>
              <a:gd name="connsiteY54" fmla="*/ 550296 h 2259736"/>
              <a:gd name="connsiteX55" fmla="*/ 751858 w 2696025"/>
              <a:gd name="connsiteY55" fmla="*/ 509687 h 2259736"/>
              <a:gd name="connsiteX56" fmla="*/ 748381 w 2696025"/>
              <a:gd name="connsiteY56" fmla="*/ 460802 h 2259736"/>
              <a:gd name="connsiteX57" fmla="*/ 745521 w 2696025"/>
              <a:gd name="connsiteY57" fmla="*/ 330140 h 2259736"/>
              <a:gd name="connsiteX58" fmla="*/ 825282 w 2696025"/>
              <a:gd name="connsiteY58" fmla="*/ 427415 h 2259736"/>
              <a:gd name="connsiteX59" fmla="*/ 823726 w 2696025"/>
              <a:gd name="connsiteY59" fmla="*/ 351357 h 2259736"/>
              <a:gd name="connsiteX60" fmla="*/ 830493 w 2696025"/>
              <a:gd name="connsiteY60" fmla="*/ 261472 h 2259736"/>
              <a:gd name="connsiteX61" fmla="*/ 853123 w 2696025"/>
              <a:gd name="connsiteY61" fmla="*/ 264860 h 2259736"/>
              <a:gd name="connsiteX62" fmla="*/ 968713 w 2696025"/>
              <a:gd name="connsiteY62" fmla="*/ 275133 h 2259736"/>
              <a:gd name="connsiteX63" fmla="*/ 1033781 w 2696025"/>
              <a:gd name="connsiteY63" fmla="*/ 363057 h 2259736"/>
              <a:gd name="connsiteX64" fmla="*/ 1157239 w 2696025"/>
              <a:gd name="connsiteY64" fmla="*/ 513626 h 2259736"/>
              <a:gd name="connsiteX65" fmla="*/ 1157239 w 2696025"/>
              <a:gd name="connsiteY65" fmla="*/ 513625 h 2259736"/>
              <a:gd name="connsiteX66" fmla="*/ 1165381 w 2696025"/>
              <a:gd name="connsiteY66" fmla="*/ 523555 h 2259736"/>
              <a:gd name="connsiteX67" fmla="*/ 1301166 w 2696025"/>
              <a:gd name="connsiteY67" fmla="*/ 673195 h 2259736"/>
              <a:gd name="connsiteX68" fmla="*/ 1574762 w 2696025"/>
              <a:gd name="connsiteY68" fmla="*/ 838445 h 2259736"/>
              <a:gd name="connsiteX69" fmla="*/ 1483334 w 2696025"/>
              <a:gd name="connsiteY69" fmla="*/ 812348 h 2259736"/>
              <a:gd name="connsiteX70" fmla="*/ 1418061 w 2696025"/>
              <a:gd name="connsiteY70" fmla="*/ 789528 h 2259736"/>
              <a:gd name="connsiteX71" fmla="*/ 1301167 w 2696025"/>
              <a:gd name="connsiteY71" fmla="*/ 673194 h 2259736"/>
              <a:gd name="connsiteX72" fmla="*/ 1165382 w 2696025"/>
              <a:gd name="connsiteY72" fmla="*/ 523555 h 2259736"/>
              <a:gd name="connsiteX73" fmla="*/ 1157240 w 2696025"/>
              <a:gd name="connsiteY73" fmla="*/ 513624 h 2259736"/>
              <a:gd name="connsiteX74" fmla="*/ 1157008 w 2696025"/>
              <a:gd name="connsiteY74" fmla="*/ 511510 h 2259736"/>
              <a:gd name="connsiteX75" fmla="*/ 1154585 w 2696025"/>
              <a:gd name="connsiteY75" fmla="*/ 393032 h 2259736"/>
              <a:gd name="connsiteX76" fmla="*/ 1162787 w 2696025"/>
              <a:gd name="connsiteY76" fmla="*/ 284089 h 2259736"/>
              <a:gd name="connsiteX77" fmla="*/ 1162787 w 2696025"/>
              <a:gd name="connsiteY77" fmla="*/ 284089 h 2259736"/>
              <a:gd name="connsiteX78" fmla="*/ 1163171 w 2696025"/>
              <a:gd name="connsiteY78" fmla="*/ 278985 h 2259736"/>
              <a:gd name="connsiteX79" fmla="*/ 1182393 w 2696025"/>
              <a:gd name="connsiteY79" fmla="*/ 172635 h 2259736"/>
              <a:gd name="connsiteX80" fmla="*/ 1199783 w 2696025"/>
              <a:gd name="connsiteY80" fmla="*/ 175678 h 2259736"/>
              <a:gd name="connsiteX81" fmla="*/ 1182393 w 2696025"/>
              <a:gd name="connsiteY81" fmla="*/ 172635 h 2259736"/>
              <a:gd name="connsiteX82" fmla="*/ 1182823 w 2696025"/>
              <a:gd name="connsiteY82" fmla="*/ 170259 h 2259736"/>
              <a:gd name="connsiteX83" fmla="*/ 1186977 w 2696025"/>
              <a:gd name="connsiteY83" fmla="*/ 156424 h 2259736"/>
              <a:gd name="connsiteX84" fmla="*/ 1199784 w 2696025"/>
              <a:gd name="connsiteY84" fmla="*/ 175678 h 2259736"/>
              <a:gd name="connsiteX85" fmla="*/ 1199784 w 2696025"/>
              <a:gd name="connsiteY85" fmla="*/ 175678 h 2259736"/>
              <a:gd name="connsiteX86" fmla="*/ 1241173 w 2696025"/>
              <a:gd name="connsiteY86" fmla="*/ 237897 h 2259736"/>
              <a:gd name="connsiteX87" fmla="*/ 1274491 w 2696025"/>
              <a:gd name="connsiteY87" fmla="*/ 282917 h 2259736"/>
              <a:gd name="connsiteX88" fmla="*/ 1274491 w 2696025"/>
              <a:gd name="connsiteY88" fmla="*/ 282917 h 2259736"/>
              <a:gd name="connsiteX89" fmla="*/ 1364640 w 2696025"/>
              <a:gd name="connsiteY89" fmla="*/ 404733 h 2259736"/>
              <a:gd name="connsiteX90" fmla="*/ 1496241 w 2696025"/>
              <a:gd name="connsiteY90" fmla="*/ 565232 h 2259736"/>
              <a:gd name="connsiteX91" fmla="*/ 1541340 w 2696025"/>
              <a:gd name="connsiteY91" fmla="*/ 614932 h 2259736"/>
              <a:gd name="connsiteX92" fmla="*/ 1541600 w 2696025"/>
              <a:gd name="connsiteY92" fmla="*/ 621066 h 2259736"/>
              <a:gd name="connsiteX93" fmla="*/ 1557445 w 2696025"/>
              <a:gd name="connsiteY93" fmla="*/ 751302 h 2259736"/>
              <a:gd name="connsiteX94" fmla="*/ 1811090 w 2696025"/>
              <a:gd name="connsiteY94" fmla="*/ 902232 h 2259736"/>
              <a:gd name="connsiteX95" fmla="*/ 1795160 w 2696025"/>
              <a:gd name="connsiteY95" fmla="*/ 898681 h 2259736"/>
              <a:gd name="connsiteX96" fmla="*/ 1795161 w 2696025"/>
              <a:gd name="connsiteY96" fmla="*/ 898681 h 2259736"/>
              <a:gd name="connsiteX97" fmla="*/ 1811219 w 2696025"/>
              <a:gd name="connsiteY97" fmla="*/ 901490 h 2259736"/>
              <a:gd name="connsiteX98" fmla="*/ 1721084 w 2696025"/>
              <a:gd name="connsiteY98" fmla="*/ 2035610 h 2259736"/>
              <a:gd name="connsiteX99" fmla="*/ 1693543 w 2696025"/>
              <a:gd name="connsiteY99" fmla="*/ 2025367 h 2259736"/>
              <a:gd name="connsiteX100" fmla="*/ 1620617 w 2696025"/>
              <a:gd name="connsiteY100" fmla="*/ 1991111 h 2259736"/>
              <a:gd name="connsiteX101" fmla="*/ 1642086 w 2696025"/>
              <a:gd name="connsiteY101" fmla="*/ 1868383 h 2259736"/>
              <a:gd name="connsiteX102" fmla="*/ 1648650 w 2696025"/>
              <a:gd name="connsiteY102" fmla="*/ 1873534 h 2259736"/>
              <a:gd name="connsiteX103" fmla="*/ 1719090 w 2696025"/>
              <a:gd name="connsiteY103" fmla="*/ 1920986 h 2259736"/>
              <a:gd name="connsiteX104" fmla="*/ 1717539 w 2696025"/>
              <a:gd name="connsiteY104" fmla="*/ 1989759 h 2259736"/>
              <a:gd name="connsiteX105" fmla="*/ 1888824 w 2696025"/>
              <a:gd name="connsiteY105" fmla="*/ 1289414 h 2259736"/>
              <a:gd name="connsiteX106" fmla="*/ 1896708 w 2696025"/>
              <a:gd name="connsiteY106" fmla="*/ 1218174 h 2259736"/>
              <a:gd name="connsiteX107" fmla="*/ 1903648 w 2696025"/>
              <a:gd name="connsiteY107" fmla="*/ 1176828 h 2259736"/>
              <a:gd name="connsiteX108" fmla="*/ 1903647 w 2696025"/>
              <a:gd name="connsiteY108" fmla="*/ 1176828 h 2259736"/>
              <a:gd name="connsiteX109" fmla="*/ 1896707 w 2696025"/>
              <a:gd name="connsiteY109" fmla="*/ 1218174 h 2259736"/>
              <a:gd name="connsiteX110" fmla="*/ 1888823 w 2696025"/>
              <a:gd name="connsiteY110" fmla="*/ 1289414 h 2259736"/>
              <a:gd name="connsiteX111" fmla="*/ 1966113 w 2696025"/>
              <a:gd name="connsiteY111" fmla="*/ 862379 h 2259736"/>
              <a:gd name="connsiteX112" fmla="*/ 1949996 w 2696025"/>
              <a:gd name="connsiteY112" fmla="*/ 933195 h 2259736"/>
              <a:gd name="connsiteX113" fmla="*/ 1830588 w 2696025"/>
              <a:gd name="connsiteY113" fmla="*/ 906578 h 2259736"/>
              <a:gd name="connsiteX114" fmla="*/ 1770974 w 2696025"/>
              <a:gd name="connsiteY114" fmla="*/ 853155 h 2259736"/>
              <a:gd name="connsiteX115" fmla="*/ 1728820 w 2696025"/>
              <a:gd name="connsiteY115" fmla="*/ 811204 h 2259736"/>
              <a:gd name="connsiteX116" fmla="*/ 1770974 w 2696025"/>
              <a:gd name="connsiteY116" fmla="*/ 853156 h 2259736"/>
              <a:gd name="connsiteX117" fmla="*/ 1830588 w 2696025"/>
              <a:gd name="connsiteY117" fmla="*/ 906578 h 2259736"/>
              <a:gd name="connsiteX118" fmla="*/ 1811091 w 2696025"/>
              <a:gd name="connsiteY118" fmla="*/ 902232 h 2259736"/>
              <a:gd name="connsiteX119" fmla="*/ 1811220 w 2696025"/>
              <a:gd name="connsiteY119" fmla="*/ 901490 h 2259736"/>
              <a:gd name="connsiteX120" fmla="*/ 1795161 w 2696025"/>
              <a:gd name="connsiteY120" fmla="*/ 898681 h 2259736"/>
              <a:gd name="connsiteX121" fmla="*/ 1752366 w 2696025"/>
              <a:gd name="connsiteY121" fmla="*/ 889141 h 2259736"/>
              <a:gd name="connsiteX122" fmla="*/ 1574762 w 2696025"/>
              <a:gd name="connsiteY122" fmla="*/ 838446 h 2259736"/>
              <a:gd name="connsiteX123" fmla="*/ 1557445 w 2696025"/>
              <a:gd name="connsiteY123" fmla="*/ 751303 h 2259736"/>
              <a:gd name="connsiteX124" fmla="*/ 1541600 w 2696025"/>
              <a:gd name="connsiteY124" fmla="*/ 621067 h 2259736"/>
              <a:gd name="connsiteX125" fmla="*/ 1541340 w 2696025"/>
              <a:gd name="connsiteY125" fmla="*/ 614933 h 2259736"/>
              <a:gd name="connsiteX126" fmla="*/ 1541340 w 2696025"/>
              <a:gd name="connsiteY126" fmla="*/ 614933 h 2259736"/>
              <a:gd name="connsiteX127" fmla="*/ 1536205 w 2696025"/>
              <a:gd name="connsiteY127" fmla="*/ 494181 h 2259736"/>
              <a:gd name="connsiteX128" fmla="*/ 1541185 w 2696025"/>
              <a:gd name="connsiteY128" fmla="*/ 371537 h 2259736"/>
              <a:gd name="connsiteX129" fmla="*/ 1555267 w 2696025"/>
              <a:gd name="connsiteY129" fmla="*/ 263219 h 2259736"/>
              <a:gd name="connsiteX130" fmla="*/ 1555267 w 2696025"/>
              <a:gd name="connsiteY130" fmla="*/ 263219 h 2259736"/>
              <a:gd name="connsiteX131" fmla="*/ 1556463 w 2696025"/>
              <a:gd name="connsiteY131" fmla="*/ 254024 h 2259736"/>
              <a:gd name="connsiteX132" fmla="*/ 1558420 w 2696025"/>
              <a:gd name="connsiteY132" fmla="*/ 245471 h 2259736"/>
              <a:gd name="connsiteX133" fmla="*/ 1566903 w 2696025"/>
              <a:gd name="connsiteY133" fmla="*/ 261476 h 2259736"/>
              <a:gd name="connsiteX134" fmla="*/ 1566903 w 2696025"/>
              <a:gd name="connsiteY134" fmla="*/ 261476 h 2259736"/>
              <a:gd name="connsiteX135" fmla="*/ 1595022 w 2696025"/>
              <a:gd name="connsiteY135" fmla="*/ 314530 h 2259736"/>
              <a:gd name="connsiteX136" fmla="*/ 1929913 w 2696025"/>
              <a:gd name="connsiteY136" fmla="*/ 818552 h 2259736"/>
              <a:gd name="connsiteX137" fmla="*/ 2018467 w 2696025"/>
              <a:gd name="connsiteY137" fmla="*/ 948459 h 2259736"/>
              <a:gd name="connsiteX138" fmla="*/ 1949997 w 2696025"/>
              <a:gd name="connsiteY138" fmla="*/ 933197 h 2259736"/>
              <a:gd name="connsiteX139" fmla="*/ 2018467 w 2696025"/>
              <a:gd name="connsiteY139" fmla="*/ 948459 h 2259736"/>
              <a:gd name="connsiteX140" fmla="*/ 2151971 w 2696025"/>
              <a:gd name="connsiteY140" fmla="*/ 342240 h 2259736"/>
              <a:gd name="connsiteX141" fmla="*/ 2150719 w 2696025"/>
              <a:gd name="connsiteY141" fmla="*/ 342021 h 2259736"/>
              <a:gd name="connsiteX142" fmla="*/ 2151214 w 2696025"/>
              <a:gd name="connsiteY142" fmla="*/ 341084 h 2259736"/>
              <a:gd name="connsiteX143" fmla="*/ 1945973 w 2696025"/>
              <a:gd name="connsiteY143" fmla="*/ 1651591 h 2259736"/>
              <a:gd name="connsiteX144" fmla="*/ 1945972 w 2696025"/>
              <a:gd name="connsiteY144" fmla="*/ 1651590 h 2259736"/>
              <a:gd name="connsiteX145" fmla="*/ 1863070 w 2696025"/>
              <a:gd name="connsiteY145" fmla="*/ 1646701 h 2259736"/>
              <a:gd name="connsiteX146" fmla="*/ 1863070 w 2696025"/>
              <a:gd name="connsiteY146" fmla="*/ 1646702 h 2259736"/>
              <a:gd name="connsiteX147" fmla="*/ 2165290 w 2696025"/>
              <a:gd name="connsiteY147" fmla="*/ 1323427 h 2259736"/>
              <a:gd name="connsiteX148" fmla="*/ 2146487 w 2696025"/>
              <a:gd name="connsiteY148" fmla="*/ 1315195 h 2259736"/>
              <a:gd name="connsiteX149" fmla="*/ 2146487 w 2696025"/>
              <a:gd name="connsiteY149" fmla="*/ 1315196 h 2259736"/>
              <a:gd name="connsiteX150" fmla="*/ 2158751 w 2696025"/>
              <a:gd name="connsiteY150" fmla="*/ 1894782 h 2259736"/>
              <a:gd name="connsiteX151" fmla="*/ 2113300 w 2696025"/>
              <a:gd name="connsiteY151" fmla="*/ 1961634 h 2259736"/>
              <a:gd name="connsiteX152" fmla="*/ 2090577 w 2696025"/>
              <a:gd name="connsiteY152" fmla="*/ 1990032 h 2259736"/>
              <a:gd name="connsiteX153" fmla="*/ 2020625 w 2696025"/>
              <a:gd name="connsiteY153" fmla="*/ 1942909 h 2259736"/>
              <a:gd name="connsiteX154" fmla="*/ 2099911 w 2696025"/>
              <a:gd name="connsiteY154" fmla="*/ 1851826 h 2259736"/>
              <a:gd name="connsiteX155" fmla="*/ 2106884 w 2696025"/>
              <a:gd name="connsiteY155" fmla="*/ 1841703 h 2259736"/>
              <a:gd name="connsiteX156" fmla="*/ 2145075 w 2696025"/>
              <a:gd name="connsiteY156" fmla="*/ 1882231 h 2259736"/>
              <a:gd name="connsiteX157" fmla="*/ 2229837 w 2696025"/>
              <a:gd name="connsiteY157" fmla="*/ 1644701 h 2259736"/>
              <a:gd name="connsiteX158" fmla="*/ 2229837 w 2696025"/>
              <a:gd name="connsiteY158" fmla="*/ 1644701 h 2259736"/>
              <a:gd name="connsiteX159" fmla="*/ 2188387 w 2696025"/>
              <a:gd name="connsiteY159" fmla="*/ 1723379 h 2259736"/>
              <a:gd name="connsiteX160" fmla="*/ 2106884 w 2696025"/>
              <a:gd name="connsiteY160" fmla="*/ 1841701 h 2259736"/>
              <a:gd name="connsiteX161" fmla="*/ 2049567 w 2696025"/>
              <a:gd name="connsiteY161" fmla="*/ 1780877 h 2259736"/>
              <a:gd name="connsiteX162" fmla="*/ 1959026 w 2696025"/>
              <a:gd name="connsiteY162" fmla="*/ 1670052 h 2259736"/>
              <a:gd name="connsiteX163" fmla="*/ 1945975 w 2696025"/>
              <a:gd name="connsiteY163" fmla="*/ 1651592 h 2259736"/>
              <a:gd name="connsiteX164" fmla="*/ 1945974 w 2696025"/>
              <a:gd name="connsiteY164" fmla="*/ 1651592 h 2259736"/>
              <a:gd name="connsiteX165" fmla="*/ 1959025 w 2696025"/>
              <a:gd name="connsiteY165" fmla="*/ 1670053 h 2259736"/>
              <a:gd name="connsiteX166" fmla="*/ 2049566 w 2696025"/>
              <a:gd name="connsiteY166" fmla="*/ 1780878 h 2259736"/>
              <a:gd name="connsiteX167" fmla="*/ 2106883 w 2696025"/>
              <a:gd name="connsiteY167" fmla="*/ 1841702 h 2259736"/>
              <a:gd name="connsiteX168" fmla="*/ 2099910 w 2696025"/>
              <a:gd name="connsiteY168" fmla="*/ 1851825 h 2259736"/>
              <a:gd name="connsiteX169" fmla="*/ 2020625 w 2696025"/>
              <a:gd name="connsiteY169" fmla="*/ 1942908 h 2259736"/>
              <a:gd name="connsiteX170" fmla="*/ 2020625 w 2696025"/>
              <a:gd name="connsiteY170" fmla="*/ 1942908 h 2259736"/>
              <a:gd name="connsiteX171" fmla="*/ 1996465 w 2696025"/>
              <a:gd name="connsiteY171" fmla="*/ 1970663 h 2259736"/>
              <a:gd name="connsiteX172" fmla="*/ 1924450 w 2696025"/>
              <a:gd name="connsiteY172" fmla="*/ 2037343 h 2259736"/>
              <a:gd name="connsiteX173" fmla="*/ 1924451 w 2696025"/>
              <a:gd name="connsiteY173" fmla="*/ 2037343 h 2259736"/>
              <a:gd name="connsiteX174" fmla="*/ 1996465 w 2696025"/>
              <a:gd name="connsiteY174" fmla="*/ 1970664 h 2259736"/>
              <a:gd name="connsiteX175" fmla="*/ 2020624 w 2696025"/>
              <a:gd name="connsiteY175" fmla="*/ 1942909 h 2259736"/>
              <a:gd name="connsiteX176" fmla="*/ 2090576 w 2696025"/>
              <a:gd name="connsiteY176" fmla="*/ 1990032 h 2259736"/>
              <a:gd name="connsiteX177" fmla="*/ 2077656 w 2696025"/>
              <a:gd name="connsiteY177" fmla="*/ 2006179 h 2259736"/>
              <a:gd name="connsiteX178" fmla="*/ 2090578 w 2696025"/>
              <a:gd name="connsiteY178" fmla="*/ 1990031 h 2259736"/>
              <a:gd name="connsiteX179" fmla="*/ 2090577 w 2696025"/>
              <a:gd name="connsiteY179" fmla="*/ 1990031 h 2259736"/>
              <a:gd name="connsiteX180" fmla="*/ 2113300 w 2696025"/>
              <a:gd name="connsiteY180" fmla="*/ 1961633 h 2259736"/>
              <a:gd name="connsiteX181" fmla="*/ 2158751 w 2696025"/>
              <a:gd name="connsiteY181" fmla="*/ 1894781 h 2259736"/>
              <a:gd name="connsiteX182" fmla="*/ 2158751 w 2696025"/>
              <a:gd name="connsiteY182" fmla="*/ 1894781 h 2259736"/>
              <a:gd name="connsiteX183" fmla="*/ 2145075 w 2696025"/>
              <a:gd name="connsiteY183" fmla="*/ 1882229 h 2259736"/>
              <a:gd name="connsiteX184" fmla="*/ 2106884 w 2696025"/>
              <a:gd name="connsiteY184" fmla="*/ 1841702 h 2259736"/>
              <a:gd name="connsiteX185" fmla="*/ 2188387 w 2696025"/>
              <a:gd name="connsiteY185" fmla="*/ 1723380 h 2259736"/>
              <a:gd name="connsiteX186" fmla="*/ 2328176 w 2696025"/>
              <a:gd name="connsiteY186" fmla="*/ 1244206 h 2259736"/>
              <a:gd name="connsiteX187" fmla="*/ 2299754 w 2696025"/>
              <a:gd name="connsiteY187" fmla="*/ 1219973 h 2259736"/>
              <a:gd name="connsiteX188" fmla="*/ 2219513 w 2696025"/>
              <a:gd name="connsiteY188" fmla="*/ 1142457 h 2259736"/>
              <a:gd name="connsiteX189" fmla="*/ 2299754 w 2696025"/>
              <a:gd name="connsiteY189" fmla="*/ 1219973 h 2259736"/>
              <a:gd name="connsiteX190" fmla="*/ 2346015 w 2696025"/>
              <a:gd name="connsiteY190" fmla="*/ 1315705 h 2259736"/>
              <a:gd name="connsiteX191" fmla="*/ 2328065 w 2696025"/>
              <a:gd name="connsiteY191" fmla="*/ 1390228 h 2259736"/>
              <a:gd name="connsiteX192" fmla="*/ 2328065 w 2696025"/>
              <a:gd name="connsiteY192" fmla="*/ 1390228 h 2259736"/>
              <a:gd name="connsiteX193" fmla="*/ 2328065 w 2696025"/>
              <a:gd name="connsiteY193" fmla="*/ 1390228 h 2259736"/>
              <a:gd name="connsiteX194" fmla="*/ 2328065 w 2696025"/>
              <a:gd name="connsiteY194" fmla="*/ 1390228 h 2259736"/>
              <a:gd name="connsiteX195" fmla="*/ 2425491 w 2696025"/>
              <a:gd name="connsiteY195" fmla="*/ 1329325 h 2259736"/>
              <a:gd name="connsiteX196" fmla="*/ 2352124 w 2696025"/>
              <a:gd name="connsiteY196" fmla="*/ 1290350 h 2259736"/>
              <a:gd name="connsiteX197" fmla="*/ 2353083 w 2696025"/>
              <a:gd name="connsiteY197" fmla="*/ 1286366 h 2259736"/>
              <a:gd name="connsiteX198" fmla="*/ 2355195 w 2696025"/>
              <a:gd name="connsiteY198" fmla="*/ 1267242 h 2259736"/>
              <a:gd name="connsiteX199" fmla="*/ 2355194 w 2696025"/>
              <a:gd name="connsiteY199" fmla="*/ 1267241 h 2259736"/>
              <a:gd name="connsiteX200" fmla="*/ 2370434 w 2696025"/>
              <a:gd name="connsiteY200" fmla="*/ 1129238 h 2259736"/>
              <a:gd name="connsiteX201" fmla="*/ 2368383 w 2696025"/>
              <a:gd name="connsiteY201" fmla="*/ 999414 h 2259736"/>
              <a:gd name="connsiteX202" fmla="*/ 2368383 w 2696025"/>
              <a:gd name="connsiteY202" fmla="*/ 999414 h 2259736"/>
              <a:gd name="connsiteX203" fmla="*/ 2370433 w 2696025"/>
              <a:gd name="connsiteY203" fmla="*/ 1129239 h 2259736"/>
              <a:gd name="connsiteX204" fmla="*/ 2355193 w 2696025"/>
              <a:gd name="connsiteY204" fmla="*/ 1267242 h 2259736"/>
              <a:gd name="connsiteX205" fmla="*/ 2355193 w 2696025"/>
              <a:gd name="connsiteY205" fmla="*/ 1267242 h 2259736"/>
              <a:gd name="connsiteX206" fmla="*/ 2353081 w 2696025"/>
              <a:gd name="connsiteY206" fmla="*/ 1286366 h 2259736"/>
              <a:gd name="connsiteX207" fmla="*/ 2352122 w 2696025"/>
              <a:gd name="connsiteY207" fmla="*/ 1290350 h 2259736"/>
              <a:gd name="connsiteX208" fmla="*/ 2352122 w 2696025"/>
              <a:gd name="connsiteY208" fmla="*/ 1290350 h 2259736"/>
              <a:gd name="connsiteX209" fmla="*/ 2352123 w 2696025"/>
              <a:gd name="connsiteY209" fmla="*/ 1290350 h 2259736"/>
              <a:gd name="connsiteX210" fmla="*/ 2696025 w 2696025"/>
              <a:gd name="connsiteY210" fmla="*/ 793223 h 2259736"/>
              <a:gd name="connsiteX211" fmla="*/ 2684956 w 2696025"/>
              <a:gd name="connsiteY211" fmla="*/ 826386 h 2259736"/>
              <a:gd name="connsiteX212" fmla="*/ 2684955 w 2696025"/>
              <a:gd name="connsiteY212" fmla="*/ 826393 h 2259736"/>
              <a:gd name="connsiteX213" fmla="*/ 2674977 w 2696025"/>
              <a:gd name="connsiteY213" fmla="*/ 856284 h 2259736"/>
              <a:gd name="connsiteX214" fmla="*/ 2612276 w 2696025"/>
              <a:gd name="connsiteY214" fmla="*/ 1018791 h 2259736"/>
              <a:gd name="connsiteX215" fmla="*/ 2612275 w 2696025"/>
              <a:gd name="connsiteY215" fmla="*/ 1018791 h 2259736"/>
              <a:gd name="connsiteX216" fmla="*/ 2575532 w 2696025"/>
              <a:gd name="connsiteY216" fmla="*/ 1114022 h 2259736"/>
              <a:gd name="connsiteX217" fmla="*/ 2469659 w 2696025"/>
              <a:gd name="connsiteY217" fmla="*/ 1352789 h 2259736"/>
              <a:gd name="connsiteX218" fmla="*/ 2435214 w 2696025"/>
              <a:gd name="connsiteY218" fmla="*/ 1334491 h 2259736"/>
              <a:gd name="connsiteX219" fmla="*/ 2467080 w 2696025"/>
              <a:gd name="connsiteY219" fmla="*/ 1358121 h 2259736"/>
              <a:gd name="connsiteX220" fmla="*/ 2436121 w 2696025"/>
              <a:gd name="connsiteY220" fmla="*/ 1418952 h 2259736"/>
              <a:gd name="connsiteX221" fmla="*/ 2414238 w 2696025"/>
              <a:gd name="connsiteY221" fmla="*/ 1419442 h 2259736"/>
              <a:gd name="connsiteX222" fmla="*/ 2415371 w 2696025"/>
              <a:gd name="connsiteY222" fmla="*/ 1419827 h 2259736"/>
              <a:gd name="connsiteX223" fmla="*/ 2433532 w 2696025"/>
              <a:gd name="connsiteY223" fmla="*/ 1424042 h 2259736"/>
              <a:gd name="connsiteX224" fmla="*/ 2355512 w 2696025"/>
              <a:gd name="connsiteY224" fmla="*/ 1577346 h 2259736"/>
              <a:gd name="connsiteX225" fmla="*/ 2322199 w 2696025"/>
              <a:gd name="connsiteY225" fmla="*/ 1634204 h 2259736"/>
              <a:gd name="connsiteX226" fmla="*/ 2445034 w 2696025"/>
              <a:gd name="connsiteY226" fmla="*/ 1612570 h 2259736"/>
              <a:gd name="connsiteX227" fmla="*/ 2552330 w 2696025"/>
              <a:gd name="connsiteY227" fmla="*/ 1584565 h 2259736"/>
              <a:gd name="connsiteX228" fmla="*/ 2548580 w 2696025"/>
              <a:gd name="connsiteY228" fmla="*/ 1606000 h 2259736"/>
              <a:gd name="connsiteX229" fmla="*/ 2488930 w 2696025"/>
              <a:gd name="connsiteY229" fmla="*/ 1693739 h 2259736"/>
              <a:gd name="connsiteX230" fmla="*/ 2361749 w 2696025"/>
              <a:gd name="connsiteY230" fmla="*/ 1852682 h 2259736"/>
              <a:gd name="connsiteX231" fmla="*/ 2244945 w 2696025"/>
              <a:gd name="connsiteY231" fmla="*/ 1973865 h 2259736"/>
              <a:gd name="connsiteX232" fmla="*/ 2244945 w 2696025"/>
              <a:gd name="connsiteY232" fmla="*/ 1973865 h 2259736"/>
              <a:gd name="connsiteX233" fmla="*/ 2231716 w 2696025"/>
              <a:gd name="connsiteY233" fmla="*/ 1987592 h 2259736"/>
              <a:gd name="connsiteX234" fmla="*/ 2172420 w 2696025"/>
              <a:gd name="connsiteY234" fmla="*/ 2036762 h 2259736"/>
              <a:gd name="connsiteX235" fmla="*/ 2172420 w 2696025"/>
              <a:gd name="connsiteY235" fmla="*/ 2036762 h 2259736"/>
              <a:gd name="connsiteX236" fmla="*/ 2099728 w 2696025"/>
              <a:gd name="connsiteY236" fmla="*/ 2097042 h 2259736"/>
              <a:gd name="connsiteX237" fmla="*/ 2087754 w 2696025"/>
              <a:gd name="connsiteY237" fmla="*/ 2104473 h 2259736"/>
              <a:gd name="connsiteX238" fmla="*/ 2019360 w 2696025"/>
              <a:gd name="connsiteY238" fmla="*/ 2079035 h 2259736"/>
              <a:gd name="connsiteX239" fmla="*/ 2019359 w 2696025"/>
              <a:gd name="connsiteY239" fmla="*/ 2079035 h 2259736"/>
              <a:gd name="connsiteX240" fmla="*/ 2087753 w 2696025"/>
              <a:gd name="connsiteY240" fmla="*/ 2104473 h 2259736"/>
              <a:gd name="connsiteX241" fmla="*/ 2061480 w 2696025"/>
              <a:gd name="connsiteY241" fmla="*/ 2120779 h 2259736"/>
              <a:gd name="connsiteX242" fmla="*/ 2061479 w 2696025"/>
              <a:gd name="connsiteY242" fmla="*/ 2120778 h 2259736"/>
              <a:gd name="connsiteX243" fmla="*/ 1966680 w 2696025"/>
              <a:gd name="connsiteY243" fmla="*/ 2179609 h 2259736"/>
              <a:gd name="connsiteX244" fmla="*/ 1905008 w 2696025"/>
              <a:gd name="connsiteY244" fmla="*/ 2204729 h 2259736"/>
              <a:gd name="connsiteX245" fmla="*/ 1905007 w 2696025"/>
              <a:gd name="connsiteY245" fmla="*/ 2204731 h 2259736"/>
              <a:gd name="connsiteX246" fmla="*/ 1893611 w 2696025"/>
              <a:gd name="connsiteY246" fmla="*/ 2209372 h 2259736"/>
              <a:gd name="connsiteX247" fmla="*/ 1880015 w 2696025"/>
              <a:gd name="connsiteY247" fmla="*/ 2087719 h 2259736"/>
              <a:gd name="connsiteX248" fmla="*/ 1922881 w 2696025"/>
              <a:gd name="connsiteY248" fmla="*/ 2099461 h 2259736"/>
              <a:gd name="connsiteX249" fmla="*/ 1993247 w 2696025"/>
              <a:gd name="connsiteY249" fmla="*/ 2111668 h 2259736"/>
              <a:gd name="connsiteX250" fmla="*/ 1993247 w 2696025"/>
              <a:gd name="connsiteY250" fmla="*/ 2111668 h 2259736"/>
              <a:gd name="connsiteX251" fmla="*/ 1993248 w 2696025"/>
              <a:gd name="connsiteY251" fmla="*/ 2111668 h 2259736"/>
              <a:gd name="connsiteX252" fmla="*/ 2019358 w 2696025"/>
              <a:gd name="connsiteY252" fmla="*/ 2079036 h 2259736"/>
              <a:gd name="connsiteX253" fmla="*/ 2019357 w 2696025"/>
              <a:gd name="connsiteY253" fmla="*/ 2079036 h 2259736"/>
              <a:gd name="connsiteX254" fmla="*/ 1993248 w 2696025"/>
              <a:gd name="connsiteY254" fmla="*/ 2111667 h 2259736"/>
              <a:gd name="connsiteX255" fmla="*/ 1922881 w 2696025"/>
              <a:gd name="connsiteY255" fmla="*/ 2099460 h 2259736"/>
              <a:gd name="connsiteX256" fmla="*/ 1880015 w 2696025"/>
              <a:gd name="connsiteY256" fmla="*/ 2087718 h 2259736"/>
              <a:gd name="connsiteX257" fmla="*/ 1879079 w 2696025"/>
              <a:gd name="connsiteY257" fmla="*/ 2079343 h 2259736"/>
              <a:gd name="connsiteX258" fmla="*/ 1879079 w 2696025"/>
              <a:gd name="connsiteY258" fmla="*/ 2079343 h 2259736"/>
              <a:gd name="connsiteX259" fmla="*/ 1880015 w 2696025"/>
              <a:gd name="connsiteY259" fmla="*/ 2087718 h 2259736"/>
              <a:gd name="connsiteX260" fmla="*/ 1893611 w 2696025"/>
              <a:gd name="connsiteY260" fmla="*/ 2209371 h 2259736"/>
              <a:gd name="connsiteX261" fmla="*/ 1833478 w 2696025"/>
              <a:gd name="connsiteY261" fmla="*/ 2233866 h 2259736"/>
              <a:gd name="connsiteX262" fmla="*/ 1767097 w 2696025"/>
              <a:gd name="connsiteY262" fmla="*/ 2249933 h 2259736"/>
              <a:gd name="connsiteX263" fmla="*/ 1755668 w 2696025"/>
              <a:gd name="connsiteY263" fmla="*/ 2251396 h 2259736"/>
              <a:gd name="connsiteX264" fmla="*/ 1701015 w 2696025"/>
              <a:gd name="connsiteY264" fmla="*/ 2258389 h 2259736"/>
              <a:gd name="connsiteX265" fmla="*/ 1635341 w 2696025"/>
              <a:gd name="connsiteY265" fmla="*/ 2259056 h 2259736"/>
              <a:gd name="connsiteX266" fmla="*/ 1617830 w 2696025"/>
              <a:gd name="connsiteY266" fmla="*/ 2257094 h 2259736"/>
              <a:gd name="connsiteX267" fmla="*/ 1617828 w 2696025"/>
              <a:gd name="connsiteY267" fmla="*/ 2257095 h 2259736"/>
              <a:gd name="connsiteX268" fmla="*/ 1617828 w 2696025"/>
              <a:gd name="connsiteY268" fmla="*/ 2257095 h 2259736"/>
              <a:gd name="connsiteX269" fmla="*/ 1614012 w 2696025"/>
              <a:gd name="connsiteY269" fmla="*/ 2259421 h 2259736"/>
              <a:gd name="connsiteX270" fmla="*/ 1574880 w 2696025"/>
              <a:gd name="connsiteY270" fmla="*/ 2252575 h 2259736"/>
              <a:gd name="connsiteX271" fmla="*/ 1574930 w 2696025"/>
              <a:gd name="connsiteY271" fmla="*/ 2252288 h 2259736"/>
              <a:gd name="connsiteX272" fmla="*/ 1620617 w 2696025"/>
              <a:gd name="connsiteY272" fmla="*/ 1991111 h 2259736"/>
              <a:gd name="connsiteX273" fmla="*/ 1693543 w 2696025"/>
              <a:gd name="connsiteY273" fmla="*/ 2025367 h 2259736"/>
              <a:gd name="connsiteX274" fmla="*/ 1721084 w 2696025"/>
              <a:gd name="connsiteY274" fmla="*/ 2035610 h 2259736"/>
              <a:gd name="connsiteX275" fmla="*/ 1726522 w 2696025"/>
              <a:gd name="connsiteY275" fmla="*/ 2105950 h 2259736"/>
              <a:gd name="connsiteX276" fmla="*/ 1740135 w 2696025"/>
              <a:gd name="connsiteY276" fmla="*/ 2182547 h 2259736"/>
              <a:gd name="connsiteX277" fmla="*/ 1740135 w 2696025"/>
              <a:gd name="connsiteY277" fmla="*/ 2182546 h 2259736"/>
              <a:gd name="connsiteX278" fmla="*/ 1740136 w 2696025"/>
              <a:gd name="connsiteY278" fmla="*/ 2182546 h 2259736"/>
              <a:gd name="connsiteX279" fmla="*/ 1726523 w 2696025"/>
              <a:gd name="connsiteY279" fmla="*/ 2105948 h 2259736"/>
              <a:gd name="connsiteX280" fmla="*/ 1721086 w 2696025"/>
              <a:gd name="connsiteY280" fmla="*/ 2035610 h 2259736"/>
              <a:gd name="connsiteX281" fmla="*/ 1721085 w 2696025"/>
              <a:gd name="connsiteY281" fmla="*/ 2035610 h 2259736"/>
              <a:gd name="connsiteX282" fmla="*/ 1717539 w 2696025"/>
              <a:gd name="connsiteY282" fmla="*/ 1989759 h 2259736"/>
              <a:gd name="connsiteX283" fmla="*/ 1719090 w 2696025"/>
              <a:gd name="connsiteY283" fmla="*/ 1920986 h 2259736"/>
              <a:gd name="connsiteX284" fmla="*/ 1760856 w 2696025"/>
              <a:gd name="connsiteY284" fmla="*/ 1949121 h 2259736"/>
              <a:gd name="connsiteX285" fmla="*/ 1872952 w 2696025"/>
              <a:gd name="connsiteY285" fmla="*/ 2012963 h 2259736"/>
              <a:gd name="connsiteX286" fmla="*/ 1874858 w 2696025"/>
              <a:gd name="connsiteY286" fmla="*/ 2014050 h 2259736"/>
              <a:gd name="connsiteX287" fmla="*/ 1924449 w 2696025"/>
              <a:gd name="connsiteY287" fmla="*/ 2037343 h 2259736"/>
              <a:gd name="connsiteX288" fmla="*/ 1924449 w 2696025"/>
              <a:gd name="connsiteY288" fmla="*/ 2037343 h 2259736"/>
              <a:gd name="connsiteX289" fmla="*/ 1874859 w 2696025"/>
              <a:gd name="connsiteY289" fmla="*/ 2014049 h 2259736"/>
              <a:gd name="connsiteX290" fmla="*/ 1872952 w 2696025"/>
              <a:gd name="connsiteY290" fmla="*/ 2012963 h 2259736"/>
              <a:gd name="connsiteX291" fmla="*/ 1872952 w 2696025"/>
              <a:gd name="connsiteY291" fmla="*/ 2012961 h 2259736"/>
              <a:gd name="connsiteX292" fmla="*/ 1760856 w 2696025"/>
              <a:gd name="connsiteY292" fmla="*/ 1949119 h 2259736"/>
              <a:gd name="connsiteX293" fmla="*/ 1719090 w 2696025"/>
              <a:gd name="connsiteY293" fmla="*/ 1920984 h 2259736"/>
              <a:gd name="connsiteX294" fmla="*/ 1720208 w 2696025"/>
              <a:gd name="connsiteY294" fmla="*/ 1871471 h 2259736"/>
              <a:gd name="connsiteX295" fmla="*/ 1735005 w 2696025"/>
              <a:gd name="connsiteY295" fmla="*/ 1751774 h 2259736"/>
              <a:gd name="connsiteX296" fmla="*/ 1742147 w 2696025"/>
              <a:gd name="connsiteY296" fmla="*/ 1720332 h 2259736"/>
              <a:gd name="connsiteX297" fmla="*/ 1735005 w 2696025"/>
              <a:gd name="connsiteY297" fmla="*/ 1751775 h 2259736"/>
              <a:gd name="connsiteX298" fmla="*/ 1720208 w 2696025"/>
              <a:gd name="connsiteY298" fmla="*/ 1871472 h 2259736"/>
              <a:gd name="connsiteX299" fmla="*/ 1719090 w 2696025"/>
              <a:gd name="connsiteY299" fmla="*/ 1920985 h 2259736"/>
              <a:gd name="connsiteX300" fmla="*/ 1648650 w 2696025"/>
              <a:gd name="connsiteY300" fmla="*/ 1873533 h 2259736"/>
              <a:gd name="connsiteX301" fmla="*/ 1642086 w 2696025"/>
              <a:gd name="connsiteY301" fmla="*/ 1868382 h 2259736"/>
              <a:gd name="connsiteX302" fmla="*/ 1680862 w 2696025"/>
              <a:gd name="connsiteY302" fmla="*/ 1646707 h 2259736"/>
              <a:gd name="connsiteX303" fmla="*/ 1743949 w 2696025"/>
              <a:gd name="connsiteY303" fmla="*/ 1712398 h 2259736"/>
              <a:gd name="connsiteX304" fmla="*/ 1743949 w 2696025"/>
              <a:gd name="connsiteY304" fmla="*/ 1712397 h 2259736"/>
              <a:gd name="connsiteX305" fmla="*/ 1680863 w 2696025"/>
              <a:gd name="connsiteY305" fmla="*/ 1646706 h 2259736"/>
              <a:gd name="connsiteX306" fmla="*/ 1684845 w 2696025"/>
              <a:gd name="connsiteY306" fmla="*/ 1623945 h 2259736"/>
              <a:gd name="connsiteX307" fmla="*/ 1684844 w 2696025"/>
              <a:gd name="connsiteY307" fmla="*/ 1623945 h 2259736"/>
              <a:gd name="connsiteX308" fmla="*/ 1739380 w 2696025"/>
              <a:gd name="connsiteY308" fmla="*/ 1312182 h 2259736"/>
              <a:gd name="connsiteX309" fmla="*/ 1796044 w 2696025"/>
              <a:gd name="connsiteY309" fmla="*/ 1421573 h 2259736"/>
              <a:gd name="connsiteX310" fmla="*/ 1823950 w 2696025"/>
              <a:gd name="connsiteY310" fmla="*/ 1467452 h 2259736"/>
              <a:gd name="connsiteX311" fmla="*/ 1799363 w 2696025"/>
              <a:gd name="connsiteY311" fmla="*/ 1521995 h 2259736"/>
              <a:gd name="connsiteX312" fmla="*/ 1761719 w 2696025"/>
              <a:gd name="connsiteY312" fmla="*/ 1634163 h 2259736"/>
              <a:gd name="connsiteX313" fmla="*/ 1761666 w 2696025"/>
              <a:gd name="connsiteY313" fmla="*/ 1634396 h 2259736"/>
              <a:gd name="connsiteX314" fmla="*/ 1761719 w 2696025"/>
              <a:gd name="connsiteY314" fmla="*/ 1634164 h 2259736"/>
              <a:gd name="connsiteX315" fmla="*/ 1799363 w 2696025"/>
              <a:gd name="connsiteY315" fmla="*/ 1521996 h 2259736"/>
              <a:gd name="connsiteX316" fmla="*/ 1823950 w 2696025"/>
              <a:gd name="connsiteY316" fmla="*/ 1467453 h 2259736"/>
              <a:gd name="connsiteX317" fmla="*/ 1867843 w 2696025"/>
              <a:gd name="connsiteY317" fmla="*/ 1539614 h 2259736"/>
              <a:gd name="connsiteX318" fmla="*/ 1867843 w 2696025"/>
              <a:gd name="connsiteY318" fmla="*/ 1539613 h 2259736"/>
              <a:gd name="connsiteX319" fmla="*/ 1823951 w 2696025"/>
              <a:gd name="connsiteY319" fmla="*/ 1467452 h 2259736"/>
              <a:gd name="connsiteX320" fmla="*/ 1847257 w 2696025"/>
              <a:gd name="connsiteY320" fmla="*/ 1415753 h 2259736"/>
              <a:gd name="connsiteX321" fmla="*/ 1881409 w 2696025"/>
              <a:gd name="connsiteY321" fmla="*/ 1356414 h 2259736"/>
              <a:gd name="connsiteX322" fmla="*/ 1881409 w 2696025"/>
              <a:gd name="connsiteY322" fmla="*/ 1356413 h 2259736"/>
              <a:gd name="connsiteX323" fmla="*/ 1904713 w 2696025"/>
              <a:gd name="connsiteY323" fmla="*/ 1315921 h 2259736"/>
              <a:gd name="connsiteX324" fmla="*/ 1915345 w 2696025"/>
              <a:gd name="connsiteY324" fmla="*/ 1301027 h 2259736"/>
              <a:gd name="connsiteX325" fmla="*/ 1986661 w 2696025"/>
              <a:gd name="connsiteY325" fmla="*/ 1332247 h 2259736"/>
              <a:gd name="connsiteX326" fmla="*/ 2246525 w 2696025"/>
              <a:gd name="connsiteY326" fmla="*/ 1406725 h 2259736"/>
              <a:gd name="connsiteX327" fmla="*/ 2322030 w 2696025"/>
              <a:gd name="connsiteY327" fmla="*/ 1415283 h 2259736"/>
              <a:gd name="connsiteX328" fmla="*/ 2316064 w 2696025"/>
              <a:gd name="connsiteY328" fmla="*/ 1440055 h 2259736"/>
              <a:gd name="connsiteX329" fmla="*/ 2260802 w 2696025"/>
              <a:gd name="connsiteY329" fmla="*/ 1585926 h 2259736"/>
              <a:gd name="connsiteX330" fmla="*/ 2229838 w 2696025"/>
              <a:gd name="connsiteY330" fmla="*/ 1644700 h 2259736"/>
              <a:gd name="connsiteX331" fmla="*/ 2229839 w 2696025"/>
              <a:gd name="connsiteY331" fmla="*/ 1644700 h 2259736"/>
              <a:gd name="connsiteX332" fmla="*/ 2260803 w 2696025"/>
              <a:gd name="connsiteY332" fmla="*/ 1585925 h 2259736"/>
              <a:gd name="connsiteX333" fmla="*/ 2316065 w 2696025"/>
              <a:gd name="connsiteY333" fmla="*/ 1440054 h 2259736"/>
              <a:gd name="connsiteX334" fmla="*/ 2322031 w 2696025"/>
              <a:gd name="connsiteY334" fmla="*/ 1415282 h 2259736"/>
              <a:gd name="connsiteX335" fmla="*/ 2326174 w 2696025"/>
              <a:gd name="connsiteY335" fmla="*/ 1415751 h 2259736"/>
              <a:gd name="connsiteX336" fmla="*/ 2322030 w 2696025"/>
              <a:gd name="connsiteY336" fmla="*/ 1415282 h 2259736"/>
              <a:gd name="connsiteX337" fmla="*/ 2322030 w 2696025"/>
              <a:gd name="connsiteY337" fmla="*/ 1415283 h 2259736"/>
              <a:gd name="connsiteX338" fmla="*/ 2246525 w 2696025"/>
              <a:gd name="connsiteY338" fmla="*/ 1406725 h 2259736"/>
              <a:gd name="connsiteX339" fmla="*/ 1986661 w 2696025"/>
              <a:gd name="connsiteY339" fmla="*/ 1332246 h 2259736"/>
              <a:gd name="connsiteX340" fmla="*/ 1915345 w 2696025"/>
              <a:gd name="connsiteY340" fmla="*/ 1301026 h 2259736"/>
              <a:gd name="connsiteX341" fmla="*/ 1971056 w 2696025"/>
              <a:gd name="connsiteY341" fmla="*/ 1222977 h 2259736"/>
              <a:gd name="connsiteX342" fmla="*/ 1973450 w 2696025"/>
              <a:gd name="connsiteY342" fmla="*/ 1220228 h 2259736"/>
              <a:gd name="connsiteX343" fmla="*/ 1973449 w 2696025"/>
              <a:gd name="connsiteY343" fmla="*/ 1220227 h 2259736"/>
              <a:gd name="connsiteX344" fmla="*/ 2045600 w 2696025"/>
              <a:gd name="connsiteY344" fmla="*/ 1137405 h 2259736"/>
              <a:gd name="connsiteX345" fmla="*/ 2068290 w 2696025"/>
              <a:gd name="connsiteY345" fmla="*/ 1115916 h 2259736"/>
              <a:gd name="connsiteX346" fmla="*/ 2045599 w 2696025"/>
              <a:gd name="connsiteY346" fmla="*/ 1137406 h 2259736"/>
              <a:gd name="connsiteX347" fmla="*/ 1973449 w 2696025"/>
              <a:gd name="connsiteY347" fmla="*/ 1220228 h 2259736"/>
              <a:gd name="connsiteX348" fmla="*/ 1973449 w 2696025"/>
              <a:gd name="connsiteY348" fmla="*/ 1220228 h 2259736"/>
              <a:gd name="connsiteX349" fmla="*/ 1971056 w 2696025"/>
              <a:gd name="connsiteY349" fmla="*/ 1222976 h 2259736"/>
              <a:gd name="connsiteX350" fmla="*/ 1915345 w 2696025"/>
              <a:gd name="connsiteY350" fmla="*/ 1301026 h 2259736"/>
              <a:gd name="connsiteX351" fmla="*/ 1915345 w 2696025"/>
              <a:gd name="connsiteY351" fmla="*/ 1301026 h 2259736"/>
              <a:gd name="connsiteX352" fmla="*/ 1904713 w 2696025"/>
              <a:gd name="connsiteY352" fmla="*/ 1315920 h 2259736"/>
              <a:gd name="connsiteX353" fmla="*/ 1881409 w 2696025"/>
              <a:gd name="connsiteY353" fmla="*/ 1356411 h 2259736"/>
              <a:gd name="connsiteX354" fmla="*/ 1847257 w 2696025"/>
              <a:gd name="connsiteY354" fmla="*/ 1415753 h 2259736"/>
              <a:gd name="connsiteX355" fmla="*/ 1823950 w 2696025"/>
              <a:gd name="connsiteY355" fmla="*/ 1467452 h 2259736"/>
              <a:gd name="connsiteX356" fmla="*/ 1796044 w 2696025"/>
              <a:gd name="connsiteY356" fmla="*/ 1421572 h 2259736"/>
              <a:gd name="connsiteX357" fmla="*/ 1739381 w 2696025"/>
              <a:gd name="connsiteY357" fmla="*/ 1312181 h 2259736"/>
              <a:gd name="connsiteX358" fmla="*/ 1755153 w 2696025"/>
              <a:gd name="connsiteY358" fmla="*/ 1222013 h 2259736"/>
              <a:gd name="connsiteX359" fmla="*/ 1755152 w 2696025"/>
              <a:gd name="connsiteY359" fmla="*/ 1222012 h 2259736"/>
              <a:gd name="connsiteX360" fmla="*/ 1778087 w 2696025"/>
              <a:gd name="connsiteY360" fmla="*/ 1090899 h 2259736"/>
              <a:gd name="connsiteX361" fmla="*/ 1811090 w 2696025"/>
              <a:gd name="connsiteY361" fmla="*/ 902233 h 2259736"/>
              <a:gd name="connsiteX362" fmla="*/ 1830587 w 2696025"/>
              <a:gd name="connsiteY362" fmla="*/ 906579 h 2259736"/>
              <a:gd name="connsiteX363" fmla="*/ 1912060 w 2696025"/>
              <a:gd name="connsiteY363" fmla="*/ 979589 h 2259736"/>
              <a:gd name="connsiteX364" fmla="*/ 1935210 w 2696025"/>
              <a:gd name="connsiteY364" fmla="*/ 998161 h 2259736"/>
              <a:gd name="connsiteX365" fmla="*/ 2054263 w 2696025"/>
              <a:gd name="connsiteY365" fmla="*/ 1093672 h 2259736"/>
              <a:gd name="connsiteX366" fmla="*/ 2075684 w 2696025"/>
              <a:gd name="connsiteY366" fmla="*/ 1108913 h 2259736"/>
              <a:gd name="connsiteX367" fmla="*/ 2075684 w 2696025"/>
              <a:gd name="connsiteY367" fmla="*/ 1108913 h 2259736"/>
              <a:gd name="connsiteX368" fmla="*/ 2075684 w 2696025"/>
              <a:gd name="connsiteY368" fmla="*/ 1108912 h 2259736"/>
              <a:gd name="connsiteX369" fmla="*/ 2075685 w 2696025"/>
              <a:gd name="connsiteY369" fmla="*/ 1108912 h 2259736"/>
              <a:gd name="connsiteX370" fmla="*/ 2054264 w 2696025"/>
              <a:gd name="connsiteY370" fmla="*/ 1093671 h 2259736"/>
              <a:gd name="connsiteX371" fmla="*/ 1935211 w 2696025"/>
              <a:gd name="connsiteY371" fmla="*/ 998160 h 2259736"/>
              <a:gd name="connsiteX372" fmla="*/ 1935211 w 2696025"/>
              <a:gd name="connsiteY372" fmla="*/ 998159 h 2259736"/>
              <a:gd name="connsiteX373" fmla="*/ 1912062 w 2696025"/>
              <a:gd name="connsiteY373" fmla="*/ 979588 h 2259736"/>
              <a:gd name="connsiteX374" fmla="*/ 1830589 w 2696025"/>
              <a:gd name="connsiteY374" fmla="*/ 906578 h 2259736"/>
              <a:gd name="connsiteX375" fmla="*/ 1949996 w 2696025"/>
              <a:gd name="connsiteY375" fmla="*/ 933196 h 2259736"/>
              <a:gd name="connsiteX376" fmla="*/ 1966113 w 2696025"/>
              <a:gd name="connsiteY376" fmla="*/ 862379 h 2259736"/>
              <a:gd name="connsiteX377" fmla="*/ 2040095 w 2696025"/>
              <a:gd name="connsiteY377" fmla="*/ 951947 h 2259736"/>
              <a:gd name="connsiteX378" fmla="*/ 2040095 w 2696025"/>
              <a:gd name="connsiteY378" fmla="*/ 951947 h 2259736"/>
              <a:gd name="connsiteX379" fmla="*/ 2050559 w 2696025"/>
              <a:gd name="connsiteY379" fmla="*/ 964616 h 2259736"/>
              <a:gd name="connsiteX380" fmla="*/ 2040094 w 2696025"/>
              <a:gd name="connsiteY380" fmla="*/ 951947 h 2259736"/>
              <a:gd name="connsiteX381" fmla="*/ 2040095 w 2696025"/>
              <a:gd name="connsiteY381" fmla="*/ 951947 h 2259736"/>
              <a:gd name="connsiteX382" fmla="*/ 1966113 w 2696025"/>
              <a:gd name="connsiteY382" fmla="*/ 862379 h 2259736"/>
              <a:gd name="connsiteX383" fmla="*/ 1971399 w 2696025"/>
              <a:gd name="connsiteY383" fmla="*/ 839153 h 2259736"/>
              <a:gd name="connsiteX384" fmla="*/ 2150232 w 2696025"/>
              <a:gd name="connsiteY384" fmla="*/ 342941 h 2259736"/>
              <a:gd name="connsiteX385" fmla="*/ 2150718 w 2696025"/>
              <a:gd name="connsiteY385" fmla="*/ 342021 h 2259736"/>
              <a:gd name="connsiteX386" fmla="*/ 2151970 w 2696025"/>
              <a:gd name="connsiteY386" fmla="*/ 342240 h 2259736"/>
              <a:gd name="connsiteX387" fmla="*/ 2176455 w 2696025"/>
              <a:gd name="connsiteY387" fmla="*/ 379634 h 2259736"/>
              <a:gd name="connsiteX388" fmla="*/ 2346518 w 2696025"/>
              <a:gd name="connsiteY388" fmla="*/ 819394 h 2259736"/>
              <a:gd name="connsiteX389" fmla="*/ 2358565 w 2696025"/>
              <a:gd name="connsiteY389" fmla="*/ 905798 h 2259736"/>
              <a:gd name="connsiteX390" fmla="*/ 2311620 w 2696025"/>
              <a:gd name="connsiteY390" fmla="*/ 929738 h 2259736"/>
              <a:gd name="connsiteX391" fmla="*/ 2228968 w 2696025"/>
              <a:gd name="connsiteY391" fmla="*/ 982400 h 2259736"/>
              <a:gd name="connsiteX392" fmla="*/ 2228967 w 2696025"/>
              <a:gd name="connsiteY392" fmla="*/ 982400 h 2259736"/>
              <a:gd name="connsiteX393" fmla="*/ 2216562 w 2696025"/>
              <a:gd name="connsiteY393" fmla="*/ 990304 h 2259736"/>
              <a:gd name="connsiteX394" fmla="*/ 2133809 w 2696025"/>
              <a:gd name="connsiteY394" fmla="*/ 1054889 h 2259736"/>
              <a:gd name="connsiteX395" fmla="*/ 2133810 w 2696025"/>
              <a:gd name="connsiteY395" fmla="*/ 1054889 h 2259736"/>
              <a:gd name="connsiteX396" fmla="*/ 2133809 w 2696025"/>
              <a:gd name="connsiteY396" fmla="*/ 1054889 h 2259736"/>
              <a:gd name="connsiteX397" fmla="*/ 2133809 w 2696025"/>
              <a:gd name="connsiteY397" fmla="*/ 1054890 h 2259736"/>
              <a:gd name="connsiteX398" fmla="*/ 2216562 w 2696025"/>
              <a:gd name="connsiteY398" fmla="*/ 990305 h 2259736"/>
              <a:gd name="connsiteX399" fmla="*/ 2228967 w 2696025"/>
              <a:gd name="connsiteY399" fmla="*/ 982401 h 2259736"/>
              <a:gd name="connsiteX400" fmla="*/ 2279236 w 2696025"/>
              <a:gd name="connsiteY400" fmla="*/ 990506 h 2259736"/>
              <a:gd name="connsiteX401" fmla="*/ 2228968 w 2696025"/>
              <a:gd name="connsiteY401" fmla="*/ 982401 h 2259736"/>
              <a:gd name="connsiteX402" fmla="*/ 2311620 w 2696025"/>
              <a:gd name="connsiteY402" fmla="*/ 929739 h 2259736"/>
              <a:gd name="connsiteX403" fmla="*/ 2358565 w 2696025"/>
              <a:gd name="connsiteY403" fmla="*/ 905799 h 2259736"/>
              <a:gd name="connsiteX404" fmla="*/ 2367972 w 2696025"/>
              <a:gd name="connsiteY404" fmla="*/ 973271 h 2259736"/>
              <a:gd name="connsiteX405" fmla="*/ 2368384 w 2696025"/>
              <a:gd name="connsiteY405" fmla="*/ 999413 h 2259736"/>
              <a:gd name="connsiteX406" fmla="*/ 2368385 w 2696025"/>
              <a:gd name="connsiteY406" fmla="*/ 999413 h 2259736"/>
              <a:gd name="connsiteX407" fmla="*/ 2367973 w 2696025"/>
              <a:gd name="connsiteY407" fmla="*/ 973270 h 2259736"/>
              <a:gd name="connsiteX408" fmla="*/ 2358566 w 2696025"/>
              <a:gd name="connsiteY408" fmla="*/ 905798 h 2259736"/>
              <a:gd name="connsiteX409" fmla="*/ 2412149 w 2696025"/>
              <a:gd name="connsiteY409" fmla="*/ 878473 h 2259736"/>
              <a:gd name="connsiteX410" fmla="*/ 2626898 w 2696025"/>
              <a:gd name="connsiteY410" fmla="*/ 805767 h 2259736"/>
              <a:gd name="connsiteX411" fmla="*/ 2690582 w 2696025"/>
              <a:gd name="connsiteY411" fmla="*/ 794212 h 2259736"/>
              <a:gd name="connsiteX412" fmla="*/ 2690582 w 2696025"/>
              <a:gd name="connsiteY412" fmla="*/ 794211 h 2259736"/>
              <a:gd name="connsiteX413" fmla="*/ 2565489 w 2696025"/>
              <a:gd name="connsiteY413" fmla="*/ 1581131 h 2259736"/>
              <a:gd name="connsiteX414" fmla="*/ 2548581 w 2696025"/>
              <a:gd name="connsiteY414" fmla="*/ 1605999 h 2259736"/>
              <a:gd name="connsiteX415" fmla="*/ 2552331 w 2696025"/>
              <a:gd name="connsiteY415" fmla="*/ 1584564 h 22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2696025" h="2259736">
                <a:moveTo>
                  <a:pt x="370781" y="283899"/>
                </a:moveTo>
                <a:lnTo>
                  <a:pt x="337126" y="261929"/>
                </a:lnTo>
                <a:lnTo>
                  <a:pt x="298212" y="236526"/>
                </a:lnTo>
                <a:cubicBezTo>
                  <a:pt x="231676" y="189924"/>
                  <a:pt x="167932" y="142007"/>
                  <a:pt x="107159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3" y="7582"/>
                </a:lnTo>
                <a:lnTo>
                  <a:pt x="107939" y="57127"/>
                </a:lnTo>
                <a:cubicBezTo>
                  <a:pt x="150285" y="77476"/>
                  <a:pt x="194337" y="96665"/>
                  <a:pt x="239951" y="114610"/>
                </a:cubicBezTo>
                <a:lnTo>
                  <a:pt x="353862" y="154906"/>
                </a:lnTo>
                <a:lnTo>
                  <a:pt x="353862" y="154906"/>
                </a:lnTo>
                <a:lnTo>
                  <a:pt x="373842" y="161974"/>
                </a:lnTo>
                <a:lnTo>
                  <a:pt x="373667" y="164549"/>
                </a:lnTo>
                <a:close/>
                <a:moveTo>
                  <a:pt x="751857" y="509688"/>
                </a:moveTo>
                <a:lnTo>
                  <a:pt x="729501" y="498764"/>
                </a:lnTo>
                <a:lnTo>
                  <a:pt x="529025" y="385213"/>
                </a:lnTo>
                <a:lnTo>
                  <a:pt x="529025" y="385213"/>
                </a:lnTo>
                <a:lnTo>
                  <a:pt x="506016" y="372181"/>
                </a:lnTo>
                <a:lnTo>
                  <a:pt x="370782" y="283899"/>
                </a:lnTo>
                <a:lnTo>
                  <a:pt x="373668" y="164549"/>
                </a:lnTo>
                <a:lnTo>
                  <a:pt x="373843" y="161974"/>
                </a:lnTo>
                <a:lnTo>
                  <a:pt x="381338" y="164626"/>
                </a:lnTo>
                <a:cubicBezTo>
                  <a:pt x="429933" y="179998"/>
                  <a:pt x="479948" y="194042"/>
                  <a:pt x="531237" y="206675"/>
                </a:cubicBezTo>
                <a:lnTo>
                  <a:pt x="535078" y="207493"/>
                </a:lnTo>
                <a:lnTo>
                  <a:pt x="536046" y="194629"/>
                </a:lnTo>
                <a:cubicBezTo>
                  <a:pt x="540748" y="157451"/>
                  <a:pt x="547296" y="121159"/>
                  <a:pt x="555697" y="85903"/>
                </a:cubicBezTo>
                <a:lnTo>
                  <a:pt x="559851" y="72068"/>
                </a:lnTo>
                <a:lnTo>
                  <a:pt x="614047" y="153541"/>
                </a:lnTo>
                <a:lnTo>
                  <a:pt x="676240" y="237580"/>
                </a:lnTo>
                <a:lnTo>
                  <a:pt x="676240" y="237580"/>
                </a:lnTo>
                <a:lnTo>
                  <a:pt x="737514" y="320377"/>
                </a:lnTo>
                <a:lnTo>
                  <a:pt x="745520" y="330141"/>
                </a:lnTo>
                <a:lnTo>
                  <a:pt x="748380" y="460803"/>
                </a:lnTo>
                <a:close/>
                <a:moveTo>
                  <a:pt x="856732" y="115669"/>
                </a:moveTo>
                <a:lnTo>
                  <a:pt x="855886" y="115521"/>
                </a:lnTo>
                <a:lnTo>
                  <a:pt x="856118" y="114745"/>
                </a:lnTo>
                <a:close/>
                <a:moveTo>
                  <a:pt x="968713" y="275132"/>
                </a:moveTo>
                <a:lnTo>
                  <a:pt x="853123" y="264859"/>
                </a:lnTo>
                <a:lnTo>
                  <a:pt x="830494" y="261471"/>
                </a:lnTo>
                <a:lnTo>
                  <a:pt x="832313" y="237307"/>
                </a:lnTo>
                <a:cubicBezTo>
                  <a:pt x="837015" y="200129"/>
                  <a:pt x="843563" y="163837"/>
                  <a:pt x="851964" y="128581"/>
                </a:cubicBezTo>
                <a:lnTo>
                  <a:pt x="855885" y="115521"/>
                </a:lnTo>
                <a:lnTo>
                  <a:pt x="856732" y="115669"/>
                </a:lnTo>
                <a:lnTo>
                  <a:pt x="910315" y="196219"/>
                </a:lnTo>
                <a:close/>
                <a:moveTo>
                  <a:pt x="1418060" y="789529"/>
                </a:moveTo>
                <a:lnTo>
                  <a:pt x="1219230" y="720019"/>
                </a:lnTo>
                <a:lnTo>
                  <a:pt x="1184387" y="705492"/>
                </a:lnTo>
                <a:lnTo>
                  <a:pt x="1184387" y="705493"/>
                </a:lnTo>
                <a:lnTo>
                  <a:pt x="1005139" y="630756"/>
                </a:lnTo>
                <a:lnTo>
                  <a:pt x="1005138" y="630754"/>
                </a:lnTo>
                <a:lnTo>
                  <a:pt x="967596" y="615101"/>
                </a:lnTo>
                <a:lnTo>
                  <a:pt x="834969" y="550298"/>
                </a:lnTo>
                <a:lnTo>
                  <a:pt x="834968" y="550296"/>
                </a:lnTo>
                <a:lnTo>
                  <a:pt x="751858" y="509687"/>
                </a:lnTo>
                <a:lnTo>
                  <a:pt x="748381" y="460802"/>
                </a:lnTo>
                <a:lnTo>
                  <a:pt x="745521" y="330140"/>
                </a:lnTo>
                <a:lnTo>
                  <a:pt x="825282" y="427415"/>
                </a:lnTo>
                <a:lnTo>
                  <a:pt x="823726" y="351357"/>
                </a:lnTo>
                <a:lnTo>
                  <a:pt x="830493" y="261472"/>
                </a:lnTo>
                <a:lnTo>
                  <a:pt x="853123" y="264860"/>
                </a:lnTo>
                <a:lnTo>
                  <a:pt x="968713" y="275133"/>
                </a:lnTo>
                <a:lnTo>
                  <a:pt x="1033781" y="363057"/>
                </a:lnTo>
                <a:lnTo>
                  <a:pt x="1157239" y="513626"/>
                </a:lnTo>
                <a:lnTo>
                  <a:pt x="1157239" y="513625"/>
                </a:lnTo>
                <a:lnTo>
                  <a:pt x="1165381" y="523555"/>
                </a:lnTo>
                <a:cubicBezTo>
                  <a:pt x="1210002" y="575273"/>
                  <a:pt x="1255321" y="625181"/>
                  <a:pt x="1301166" y="673195"/>
                </a:cubicBezTo>
                <a:close/>
                <a:moveTo>
                  <a:pt x="1574762" y="838445"/>
                </a:moveTo>
                <a:lnTo>
                  <a:pt x="1483334" y="812348"/>
                </a:lnTo>
                <a:lnTo>
                  <a:pt x="1418061" y="789528"/>
                </a:lnTo>
                <a:lnTo>
                  <a:pt x="1301167" y="673194"/>
                </a:lnTo>
                <a:cubicBezTo>
                  <a:pt x="1255322" y="625179"/>
                  <a:pt x="1210003" y="575272"/>
                  <a:pt x="1165382" y="523555"/>
                </a:cubicBezTo>
                <a:lnTo>
                  <a:pt x="1157240" y="513624"/>
                </a:lnTo>
                <a:lnTo>
                  <a:pt x="1157008" y="511510"/>
                </a:lnTo>
                <a:cubicBezTo>
                  <a:pt x="1154372" y="471378"/>
                  <a:pt x="1153562" y="431836"/>
                  <a:pt x="1154585" y="393032"/>
                </a:cubicBezTo>
                <a:lnTo>
                  <a:pt x="1162787" y="284089"/>
                </a:lnTo>
                <a:lnTo>
                  <a:pt x="1162787" y="284089"/>
                </a:lnTo>
                <a:lnTo>
                  <a:pt x="1163171" y="278985"/>
                </a:lnTo>
                <a:lnTo>
                  <a:pt x="1182393" y="172635"/>
                </a:lnTo>
                <a:lnTo>
                  <a:pt x="1199783" y="175678"/>
                </a:lnTo>
                <a:lnTo>
                  <a:pt x="1182393" y="172635"/>
                </a:lnTo>
                <a:lnTo>
                  <a:pt x="1182823" y="170259"/>
                </a:lnTo>
                <a:lnTo>
                  <a:pt x="1186977" y="156424"/>
                </a:lnTo>
                <a:lnTo>
                  <a:pt x="1199784" y="175678"/>
                </a:lnTo>
                <a:lnTo>
                  <a:pt x="1199784" y="175678"/>
                </a:lnTo>
                <a:lnTo>
                  <a:pt x="1241173" y="237897"/>
                </a:lnTo>
                <a:lnTo>
                  <a:pt x="1274491" y="282917"/>
                </a:lnTo>
                <a:lnTo>
                  <a:pt x="1274491" y="282917"/>
                </a:lnTo>
                <a:lnTo>
                  <a:pt x="1364640" y="404733"/>
                </a:lnTo>
                <a:cubicBezTo>
                  <a:pt x="1407695" y="459987"/>
                  <a:pt x="1451619" y="513515"/>
                  <a:pt x="1496241" y="565232"/>
                </a:cubicBezTo>
                <a:lnTo>
                  <a:pt x="1541340" y="614932"/>
                </a:lnTo>
                <a:lnTo>
                  <a:pt x="1541600" y="621066"/>
                </a:lnTo>
                <a:cubicBezTo>
                  <a:pt x="1545136" y="663969"/>
                  <a:pt x="1550414" y="707430"/>
                  <a:pt x="1557445" y="751302"/>
                </a:cubicBezTo>
                <a:close/>
                <a:moveTo>
                  <a:pt x="1811090" y="902232"/>
                </a:moveTo>
                <a:lnTo>
                  <a:pt x="1795160" y="898681"/>
                </a:lnTo>
                <a:lnTo>
                  <a:pt x="1795161" y="898681"/>
                </a:lnTo>
                <a:lnTo>
                  <a:pt x="1811219" y="901490"/>
                </a:lnTo>
                <a:close/>
                <a:moveTo>
                  <a:pt x="1721084" y="2035610"/>
                </a:moveTo>
                <a:lnTo>
                  <a:pt x="1693543" y="2025367"/>
                </a:lnTo>
                <a:lnTo>
                  <a:pt x="1620617" y="1991111"/>
                </a:lnTo>
                <a:lnTo>
                  <a:pt x="1642086" y="1868383"/>
                </a:lnTo>
                <a:lnTo>
                  <a:pt x="1648650" y="1873534"/>
                </a:lnTo>
                <a:lnTo>
                  <a:pt x="1719090" y="1920986"/>
                </a:lnTo>
                <a:lnTo>
                  <a:pt x="1717539" y="1989759"/>
                </a:lnTo>
                <a:close/>
                <a:moveTo>
                  <a:pt x="1888824" y="1289414"/>
                </a:moveTo>
                <a:lnTo>
                  <a:pt x="1896708" y="1218174"/>
                </a:lnTo>
                <a:lnTo>
                  <a:pt x="1903648" y="1176828"/>
                </a:lnTo>
                <a:lnTo>
                  <a:pt x="1903647" y="1176828"/>
                </a:lnTo>
                <a:lnTo>
                  <a:pt x="1896707" y="1218174"/>
                </a:lnTo>
                <a:lnTo>
                  <a:pt x="1888823" y="1289414"/>
                </a:lnTo>
                <a:close/>
                <a:moveTo>
                  <a:pt x="1966113" y="862379"/>
                </a:moveTo>
                <a:lnTo>
                  <a:pt x="1949996" y="933195"/>
                </a:lnTo>
                <a:lnTo>
                  <a:pt x="1830588" y="906578"/>
                </a:lnTo>
                <a:lnTo>
                  <a:pt x="1770974" y="853155"/>
                </a:lnTo>
                <a:lnTo>
                  <a:pt x="1728820" y="811204"/>
                </a:lnTo>
                <a:lnTo>
                  <a:pt x="1770974" y="853156"/>
                </a:lnTo>
                <a:lnTo>
                  <a:pt x="1830588" y="906578"/>
                </a:lnTo>
                <a:lnTo>
                  <a:pt x="1811091" y="902232"/>
                </a:lnTo>
                <a:lnTo>
                  <a:pt x="1811220" y="901490"/>
                </a:lnTo>
                <a:lnTo>
                  <a:pt x="1795161" y="898681"/>
                </a:lnTo>
                <a:lnTo>
                  <a:pt x="1752366" y="889141"/>
                </a:lnTo>
                <a:lnTo>
                  <a:pt x="1574762" y="838446"/>
                </a:lnTo>
                <a:lnTo>
                  <a:pt x="1557445" y="751303"/>
                </a:lnTo>
                <a:cubicBezTo>
                  <a:pt x="1550414" y="707431"/>
                  <a:pt x="1545136" y="663970"/>
                  <a:pt x="1541600" y="621067"/>
                </a:cubicBezTo>
                <a:lnTo>
                  <a:pt x="1541340" y="614933"/>
                </a:lnTo>
                <a:lnTo>
                  <a:pt x="1541340" y="614933"/>
                </a:lnTo>
                <a:lnTo>
                  <a:pt x="1536205" y="494181"/>
                </a:lnTo>
                <a:cubicBezTo>
                  <a:pt x="1536140" y="452543"/>
                  <a:pt x="1537804" y="411612"/>
                  <a:pt x="1541185" y="371537"/>
                </a:cubicBezTo>
                <a:lnTo>
                  <a:pt x="1555267" y="263219"/>
                </a:lnTo>
                <a:lnTo>
                  <a:pt x="1555267" y="263219"/>
                </a:lnTo>
                <a:lnTo>
                  <a:pt x="1556463" y="254024"/>
                </a:lnTo>
                <a:lnTo>
                  <a:pt x="1558420" y="245471"/>
                </a:lnTo>
                <a:lnTo>
                  <a:pt x="1566903" y="261476"/>
                </a:lnTo>
                <a:lnTo>
                  <a:pt x="1566903" y="261476"/>
                </a:lnTo>
                <a:lnTo>
                  <a:pt x="1595022" y="314530"/>
                </a:lnTo>
                <a:cubicBezTo>
                  <a:pt x="1698014" y="497708"/>
                  <a:pt x="1811051" y="666679"/>
                  <a:pt x="1929913" y="818552"/>
                </a:cubicBezTo>
                <a:close/>
                <a:moveTo>
                  <a:pt x="2018467" y="948459"/>
                </a:moveTo>
                <a:lnTo>
                  <a:pt x="1949997" y="933197"/>
                </a:lnTo>
                <a:lnTo>
                  <a:pt x="2018467" y="948459"/>
                </a:lnTo>
                <a:close/>
                <a:moveTo>
                  <a:pt x="2151971" y="342240"/>
                </a:moveTo>
                <a:lnTo>
                  <a:pt x="2150719" y="342021"/>
                </a:lnTo>
                <a:lnTo>
                  <a:pt x="2151214" y="341084"/>
                </a:lnTo>
                <a:close/>
                <a:moveTo>
                  <a:pt x="1945973" y="1651591"/>
                </a:moveTo>
                <a:lnTo>
                  <a:pt x="1945972" y="1651590"/>
                </a:lnTo>
                <a:lnTo>
                  <a:pt x="1863070" y="1646701"/>
                </a:lnTo>
                <a:lnTo>
                  <a:pt x="1863070" y="1646702"/>
                </a:lnTo>
                <a:close/>
                <a:moveTo>
                  <a:pt x="2165290" y="1323427"/>
                </a:moveTo>
                <a:lnTo>
                  <a:pt x="2146487" y="1315195"/>
                </a:lnTo>
                <a:lnTo>
                  <a:pt x="2146487" y="1315196"/>
                </a:lnTo>
                <a:close/>
                <a:moveTo>
                  <a:pt x="2158751" y="1894782"/>
                </a:moveTo>
                <a:lnTo>
                  <a:pt x="2113300" y="1961634"/>
                </a:lnTo>
                <a:lnTo>
                  <a:pt x="2090577" y="1990032"/>
                </a:lnTo>
                <a:lnTo>
                  <a:pt x="2020625" y="1942909"/>
                </a:lnTo>
                <a:lnTo>
                  <a:pt x="2099911" y="1851826"/>
                </a:lnTo>
                <a:lnTo>
                  <a:pt x="2106884" y="1841703"/>
                </a:lnTo>
                <a:lnTo>
                  <a:pt x="2145075" y="1882231"/>
                </a:lnTo>
                <a:close/>
                <a:moveTo>
                  <a:pt x="2229837" y="1644701"/>
                </a:moveTo>
                <a:lnTo>
                  <a:pt x="2229837" y="1644701"/>
                </a:lnTo>
                <a:lnTo>
                  <a:pt x="2188387" y="1723379"/>
                </a:lnTo>
                <a:lnTo>
                  <a:pt x="2106884" y="1841701"/>
                </a:lnTo>
                <a:lnTo>
                  <a:pt x="2049567" y="1780877"/>
                </a:lnTo>
                <a:cubicBezTo>
                  <a:pt x="2018514" y="1745491"/>
                  <a:pt x="1988290" y="1708528"/>
                  <a:pt x="1959026" y="1670052"/>
                </a:cubicBezTo>
                <a:lnTo>
                  <a:pt x="1945975" y="1651592"/>
                </a:lnTo>
                <a:lnTo>
                  <a:pt x="1945974" y="1651592"/>
                </a:lnTo>
                <a:lnTo>
                  <a:pt x="1959025" y="1670053"/>
                </a:lnTo>
                <a:cubicBezTo>
                  <a:pt x="1988289" y="1708529"/>
                  <a:pt x="2018513" y="1745492"/>
                  <a:pt x="2049566" y="1780878"/>
                </a:cubicBezTo>
                <a:lnTo>
                  <a:pt x="2106883" y="1841702"/>
                </a:lnTo>
                <a:lnTo>
                  <a:pt x="2099910" y="1851825"/>
                </a:lnTo>
                <a:lnTo>
                  <a:pt x="2020625" y="1942908"/>
                </a:lnTo>
                <a:lnTo>
                  <a:pt x="2020625" y="1942908"/>
                </a:lnTo>
                <a:lnTo>
                  <a:pt x="1996465" y="1970663"/>
                </a:lnTo>
                <a:lnTo>
                  <a:pt x="1924450" y="2037343"/>
                </a:lnTo>
                <a:lnTo>
                  <a:pt x="1924451" y="2037343"/>
                </a:lnTo>
                <a:lnTo>
                  <a:pt x="1996465" y="1970664"/>
                </a:lnTo>
                <a:lnTo>
                  <a:pt x="2020624" y="1942909"/>
                </a:lnTo>
                <a:lnTo>
                  <a:pt x="2090576" y="1990032"/>
                </a:lnTo>
                <a:lnTo>
                  <a:pt x="2077656" y="2006179"/>
                </a:lnTo>
                <a:lnTo>
                  <a:pt x="2090578" y="1990031"/>
                </a:lnTo>
                <a:lnTo>
                  <a:pt x="2090577" y="1990031"/>
                </a:lnTo>
                <a:lnTo>
                  <a:pt x="2113300" y="1961633"/>
                </a:lnTo>
                <a:lnTo>
                  <a:pt x="2158751" y="1894781"/>
                </a:lnTo>
                <a:lnTo>
                  <a:pt x="2158751" y="1894781"/>
                </a:lnTo>
                <a:lnTo>
                  <a:pt x="2145075" y="1882229"/>
                </a:lnTo>
                <a:lnTo>
                  <a:pt x="2106884" y="1841702"/>
                </a:lnTo>
                <a:lnTo>
                  <a:pt x="2188387" y="1723380"/>
                </a:lnTo>
                <a:close/>
                <a:moveTo>
                  <a:pt x="2328176" y="1244206"/>
                </a:moveTo>
                <a:lnTo>
                  <a:pt x="2299754" y="1219973"/>
                </a:lnTo>
                <a:lnTo>
                  <a:pt x="2219513" y="1142457"/>
                </a:lnTo>
                <a:lnTo>
                  <a:pt x="2299754" y="1219973"/>
                </a:lnTo>
                <a:close/>
                <a:moveTo>
                  <a:pt x="2346015" y="1315705"/>
                </a:move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lnTo>
                  <a:pt x="2328065" y="1390228"/>
                </a:lnTo>
                <a:close/>
                <a:moveTo>
                  <a:pt x="2425491" y="1329325"/>
                </a:moveTo>
                <a:lnTo>
                  <a:pt x="2352124" y="1290350"/>
                </a:lnTo>
                <a:lnTo>
                  <a:pt x="2353083" y="1286366"/>
                </a:lnTo>
                <a:lnTo>
                  <a:pt x="2355195" y="1267242"/>
                </a:lnTo>
                <a:lnTo>
                  <a:pt x="2355194" y="1267241"/>
                </a:lnTo>
                <a:lnTo>
                  <a:pt x="2370434" y="1129238"/>
                </a:lnTo>
                <a:lnTo>
                  <a:pt x="2368383" y="999414"/>
                </a:lnTo>
                <a:lnTo>
                  <a:pt x="2368383" y="999414"/>
                </a:lnTo>
                <a:lnTo>
                  <a:pt x="2370433" y="1129239"/>
                </a:lnTo>
                <a:lnTo>
                  <a:pt x="2355193" y="1267242"/>
                </a:lnTo>
                <a:lnTo>
                  <a:pt x="2355193" y="1267242"/>
                </a:lnTo>
                <a:lnTo>
                  <a:pt x="2353081" y="1286366"/>
                </a:lnTo>
                <a:lnTo>
                  <a:pt x="2352122" y="1290350"/>
                </a:lnTo>
                <a:lnTo>
                  <a:pt x="2352122" y="1290350"/>
                </a:lnTo>
                <a:lnTo>
                  <a:pt x="2352123" y="1290350"/>
                </a:lnTo>
                <a:close/>
                <a:moveTo>
                  <a:pt x="2696025" y="793223"/>
                </a:moveTo>
                <a:lnTo>
                  <a:pt x="2684956" y="826386"/>
                </a:lnTo>
                <a:lnTo>
                  <a:pt x="2684955" y="826393"/>
                </a:lnTo>
                <a:lnTo>
                  <a:pt x="2674977" y="856284"/>
                </a:lnTo>
                <a:lnTo>
                  <a:pt x="2612276" y="1018791"/>
                </a:lnTo>
                <a:lnTo>
                  <a:pt x="2612275" y="1018791"/>
                </a:lnTo>
                <a:lnTo>
                  <a:pt x="2575532" y="1114022"/>
                </a:lnTo>
                <a:lnTo>
                  <a:pt x="2469659" y="1352789"/>
                </a:lnTo>
                <a:lnTo>
                  <a:pt x="2435214" y="1334491"/>
                </a:lnTo>
                <a:lnTo>
                  <a:pt x="2467080" y="1358121"/>
                </a:lnTo>
                <a:lnTo>
                  <a:pt x="2436121" y="1418952"/>
                </a:lnTo>
                <a:lnTo>
                  <a:pt x="2414238" y="1419442"/>
                </a:lnTo>
                <a:lnTo>
                  <a:pt x="2415371" y="1419827"/>
                </a:lnTo>
                <a:lnTo>
                  <a:pt x="2433532" y="1424042"/>
                </a:lnTo>
                <a:lnTo>
                  <a:pt x="2355512" y="1577346"/>
                </a:lnTo>
                <a:lnTo>
                  <a:pt x="2322199" y="1634204"/>
                </a:lnTo>
                <a:lnTo>
                  <a:pt x="2445034" y="1612570"/>
                </a:lnTo>
                <a:lnTo>
                  <a:pt x="2552330" y="1584565"/>
                </a:lnTo>
                <a:lnTo>
                  <a:pt x="2548580" y="1606000"/>
                </a:lnTo>
                <a:lnTo>
                  <a:pt x="2488930" y="1693739"/>
                </a:lnTo>
                <a:cubicBezTo>
                  <a:pt x="2447111" y="1750567"/>
                  <a:pt x="2404668" y="1803628"/>
                  <a:pt x="2361749" y="1852682"/>
                </a:cubicBezTo>
                <a:lnTo>
                  <a:pt x="2244945" y="1973865"/>
                </a:lnTo>
                <a:lnTo>
                  <a:pt x="2244945" y="1973865"/>
                </a:lnTo>
                <a:lnTo>
                  <a:pt x="2231716" y="1987592"/>
                </a:lnTo>
                <a:lnTo>
                  <a:pt x="2172420" y="2036762"/>
                </a:lnTo>
                <a:lnTo>
                  <a:pt x="2172420" y="2036762"/>
                </a:lnTo>
                <a:lnTo>
                  <a:pt x="2099728" y="2097042"/>
                </a:lnTo>
                <a:lnTo>
                  <a:pt x="2087754" y="2104473"/>
                </a:lnTo>
                <a:lnTo>
                  <a:pt x="2019360" y="2079035"/>
                </a:lnTo>
                <a:lnTo>
                  <a:pt x="2019359" y="2079035"/>
                </a:lnTo>
                <a:lnTo>
                  <a:pt x="2087753" y="2104473"/>
                </a:lnTo>
                <a:lnTo>
                  <a:pt x="2061480" y="2120779"/>
                </a:lnTo>
                <a:lnTo>
                  <a:pt x="2061479" y="2120778"/>
                </a:lnTo>
                <a:lnTo>
                  <a:pt x="1966680" y="2179609"/>
                </a:lnTo>
                <a:lnTo>
                  <a:pt x="1905008" y="2204729"/>
                </a:lnTo>
                <a:lnTo>
                  <a:pt x="1905007" y="2204731"/>
                </a:lnTo>
                <a:lnTo>
                  <a:pt x="1893611" y="2209372"/>
                </a:lnTo>
                <a:lnTo>
                  <a:pt x="1880015" y="2087719"/>
                </a:lnTo>
                <a:lnTo>
                  <a:pt x="1922881" y="2099461"/>
                </a:lnTo>
                <a:lnTo>
                  <a:pt x="1993247" y="2111668"/>
                </a:lnTo>
                <a:lnTo>
                  <a:pt x="1993247" y="2111668"/>
                </a:lnTo>
                <a:lnTo>
                  <a:pt x="1993248" y="2111668"/>
                </a:lnTo>
                <a:lnTo>
                  <a:pt x="2019358" y="2079036"/>
                </a:lnTo>
                <a:lnTo>
                  <a:pt x="2019357" y="2079036"/>
                </a:lnTo>
                <a:lnTo>
                  <a:pt x="1993248" y="2111667"/>
                </a:lnTo>
                <a:lnTo>
                  <a:pt x="1922881" y="2099460"/>
                </a:lnTo>
                <a:lnTo>
                  <a:pt x="1880015" y="2087718"/>
                </a:lnTo>
                <a:lnTo>
                  <a:pt x="1879079" y="2079343"/>
                </a:lnTo>
                <a:lnTo>
                  <a:pt x="1879079" y="2079343"/>
                </a:lnTo>
                <a:lnTo>
                  <a:pt x="1880015" y="2087718"/>
                </a:lnTo>
                <a:lnTo>
                  <a:pt x="1893611" y="2209371"/>
                </a:lnTo>
                <a:lnTo>
                  <a:pt x="1833478" y="2233866"/>
                </a:lnTo>
                <a:cubicBezTo>
                  <a:pt x="1811314" y="2240470"/>
                  <a:pt x="1789181" y="2245836"/>
                  <a:pt x="1767097" y="2249933"/>
                </a:cubicBezTo>
                <a:lnTo>
                  <a:pt x="1755668" y="2251396"/>
                </a:lnTo>
                <a:lnTo>
                  <a:pt x="1701015" y="2258389"/>
                </a:lnTo>
                <a:cubicBezTo>
                  <a:pt x="1679048" y="2259920"/>
                  <a:pt x="1657151" y="2260151"/>
                  <a:pt x="1635341" y="2259056"/>
                </a:cubicBezTo>
                <a:lnTo>
                  <a:pt x="1617830" y="2257094"/>
                </a:lnTo>
                <a:lnTo>
                  <a:pt x="1617828" y="2257095"/>
                </a:lnTo>
                <a:lnTo>
                  <a:pt x="1617828" y="2257095"/>
                </a:lnTo>
                <a:lnTo>
                  <a:pt x="1614012" y="2259421"/>
                </a:lnTo>
                <a:lnTo>
                  <a:pt x="1574880" y="2252575"/>
                </a:lnTo>
                <a:lnTo>
                  <a:pt x="1574930" y="2252288"/>
                </a:lnTo>
                <a:lnTo>
                  <a:pt x="1620617" y="1991111"/>
                </a:lnTo>
                <a:lnTo>
                  <a:pt x="1693543" y="2025367"/>
                </a:lnTo>
                <a:lnTo>
                  <a:pt x="1721084" y="2035610"/>
                </a:lnTo>
                <a:lnTo>
                  <a:pt x="1726522" y="2105950"/>
                </a:lnTo>
                <a:lnTo>
                  <a:pt x="1740135" y="2182547"/>
                </a:lnTo>
                <a:lnTo>
                  <a:pt x="1740135" y="2182546"/>
                </a:lnTo>
                <a:lnTo>
                  <a:pt x="1740136" y="2182546"/>
                </a:lnTo>
                <a:lnTo>
                  <a:pt x="1726523" y="2105948"/>
                </a:lnTo>
                <a:lnTo>
                  <a:pt x="1721086" y="2035610"/>
                </a:lnTo>
                <a:lnTo>
                  <a:pt x="1721085" y="2035610"/>
                </a:lnTo>
                <a:lnTo>
                  <a:pt x="1717539" y="1989759"/>
                </a:lnTo>
                <a:lnTo>
                  <a:pt x="1719090" y="1920986"/>
                </a:lnTo>
                <a:lnTo>
                  <a:pt x="1760856" y="1949121"/>
                </a:lnTo>
                <a:lnTo>
                  <a:pt x="1872952" y="2012963"/>
                </a:lnTo>
                <a:lnTo>
                  <a:pt x="1874858" y="2014050"/>
                </a:lnTo>
                <a:lnTo>
                  <a:pt x="1924449" y="2037343"/>
                </a:lnTo>
                <a:lnTo>
                  <a:pt x="1924449" y="2037343"/>
                </a:lnTo>
                <a:lnTo>
                  <a:pt x="1874859" y="2014049"/>
                </a:lnTo>
                <a:lnTo>
                  <a:pt x="1872952" y="2012963"/>
                </a:lnTo>
                <a:lnTo>
                  <a:pt x="1872952" y="2012961"/>
                </a:lnTo>
                <a:lnTo>
                  <a:pt x="1760856" y="1949119"/>
                </a:lnTo>
                <a:lnTo>
                  <a:pt x="1719090" y="1920984"/>
                </a:lnTo>
                <a:lnTo>
                  <a:pt x="1720208" y="1871471"/>
                </a:lnTo>
                <a:cubicBezTo>
                  <a:pt x="1723092" y="1831770"/>
                  <a:pt x="1727998" y="1791832"/>
                  <a:pt x="1735005" y="1751774"/>
                </a:cubicBezTo>
                <a:lnTo>
                  <a:pt x="1742147" y="1720332"/>
                </a:lnTo>
                <a:lnTo>
                  <a:pt x="1735005" y="1751775"/>
                </a:lnTo>
                <a:cubicBezTo>
                  <a:pt x="1727998" y="1791833"/>
                  <a:pt x="1723092" y="1831771"/>
                  <a:pt x="1720208" y="1871472"/>
                </a:cubicBezTo>
                <a:lnTo>
                  <a:pt x="1719090" y="1920985"/>
                </a:lnTo>
                <a:lnTo>
                  <a:pt x="1648650" y="1873533"/>
                </a:lnTo>
                <a:lnTo>
                  <a:pt x="1642086" y="1868382"/>
                </a:lnTo>
                <a:lnTo>
                  <a:pt x="1680862" y="1646707"/>
                </a:lnTo>
                <a:lnTo>
                  <a:pt x="1743949" y="1712398"/>
                </a:lnTo>
                <a:lnTo>
                  <a:pt x="1743949" y="1712397"/>
                </a:lnTo>
                <a:lnTo>
                  <a:pt x="1680863" y="1646706"/>
                </a:lnTo>
                <a:lnTo>
                  <a:pt x="1684845" y="1623945"/>
                </a:lnTo>
                <a:lnTo>
                  <a:pt x="1684844" y="1623945"/>
                </a:lnTo>
                <a:lnTo>
                  <a:pt x="1739380" y="1312182"/>
                </a:lnTo>
                <a:lnTo>
                  <a:pt x="1796044" y="1421573"/>
                </a:lnTo>
                <a:lnTo>
                  <a:pt x="1823950" y="1467452"/>
                </a:lnTo>
                <a:lnTo>
                  <a:pt x="1799363" y="1521995"/>
                </a:lnTo>
                <a:cubicBezTo>
                  <a:pt x="1785069" y="1558423"/>
                  <a:pt x="1772483" y="1595839"/>
                  <a:pt x="1761719" y="1634163"/>
                </a:cubicBezTo>
                <a:lnTo>
                  <a:pt x="1761666" y="1634396"/>
                </a:lnTo>
                <a:lnTo>
                  <a:pt x="1761719" y="1634164"/>
                </a:lnTo>
                <a:cubicBezTo>
                  <a:pt x="1772483" y="1595840"/>
                  <a:pt x="1785069" y="1558424"/>
                  <a:pt x="1799363" y="1521996"/>
                </a:cubicBezTo>
                <a:lnTo>
                  <a:pt x="1823950" y="1467453"/>
                </a:lnTo>
                <a:lnTo>
                  <a:pt x="1867843" y="1539614"/>
                </a:lnTo>
                <a:lnTo>
                  <a:pt x="1867843" y="1539613"/>
                </a:lnTo>
                <a:lnTo>
                  <a:pt x="1823951" y="1467452"/>
                </a:lnTo>
                <a:lnTo>
                  <a:pt x="1847257" y="1415753"/>
                </a:lnTo>
                <a:lnTo>
                  <a:pt x="1881409" y="1356414"/>
                </a:lnTo>
                <a:lnTo>
                  <a:pt x="1881409" y="1356413"/>
                </a:lnTo>
                <a:lnTo>
                  <a:pt x="1904713" y="1315921"/>
                </a:lnTo>
                <a:lnTo>
                  <a:pt x="1915345" y="1301027"/>
                </a:lnTo>
                <a:lnTo>
                  <a:pt x="1986661" y="1332247"/>
                </a:lnTo>
                <a:cubicBezTo>
                  <a:pt x="2076403" y="1367180"/>
                  <a:pt x="2163479" y="1392226"/>
                  <a:pt x="2246525" y="1406725"/>
                </a:cubicBezTo>
                <a:lnTo>
                  <a:pt x="2322030" y="1415283"/>
                </a:lnTo>
                <a:lnTo>
                  <a:pt x="2316064" y="1440055"/>
                </a:lnTo>
                <a:cubicBezTo>
                  <a:pt x="2300623" y="1490015"/>
                  <a:pt x="2282142" y="1538672"/>
                  <a:pt x="2260802" y="1585926"/>
                </a:cubicBezTo>
                <a:lnTo>
                  <a:pt x="2229838" y="1644700"/>
                </a:lnTo>
                <a:lnTo>
                  <a:pt x="2229839" y="1644700"/>
                </a:lnTo>
                <a:lnTo>
                  <a:pt x="2260803" y="1585925"/>
                </a:lnTo>
                <a:cubicBezTo>
                  <a:pt x="2282143" y="1538671"/>
                  <a:pt x="2300624" y="1490014"/>
                  <a:pt x="2316065" y="1440054"/>
                </a:cubicBezTo>
                <a:lnTo>
                  <a:pt x="2322031" y="1415282"/>
                </a:lnTo>
                <a:lnTo>
                  <a:pt x="2326174" y="1415751"/>
                </a:lnTo>
                <a:lnTo>
                  <a:pt x="2322030" y="1415282"/>
                </a:lnTo>
                <a:lnTo>
                  <a:pt x="2322030" y="1415283"/>
                </a:lnTo>
                <a:lnTo>
                  <a:pt x="2246525" y="1406725"/>
                </a:lnTo>
                <a:cubicBezTo>
                  <a:pt x="2163479" y="1392226"/>
                  <a:pt x="2076403" y="1367179"/>
                  <a:pt x="1986661" y="1332246"/>
                </a:cubicBezTo>
                <a:lnTo>
                  <a:pt x="1915345" y="1301026"/>
                </a:lnTo>
                <a:lnTo>
                  <a:pt x="1971056" y="1222977"/>
                </a:lnTo>
                <a:lnTo>
                  <a:pt x="1973450" y="1220228"/>
                </a:lnTo>
                <a:lnTo>
                  <a:pt x="1973449" y="1220227"/>
                </a:lnTo>
                <a:lnTo>
                  <a:pt x="2045600" y="1137405"/>
                </a:lnTo>
                <a:lnTo>
                  <a:pt x="2068290" y="1115916"/>
                </a:lnTo>
                <a:lnTo>
                  <a:pt x="2045599" y="1137406"/>
                </a:lnTo>
                <a:lnTo>
                  <a:pt x="1973449" y="1220228"/>
                </a:lnTo>
                <a:lnTo>
                  <a:pt x="1973449" y="1220228"/>
                </a:lnTo>
                <a:lnTo>
                  <a:pt x="1971056" y="1222976"/>
                </a:lnTo>
                <a:lnTo>
                  <a:pt x="1915345" y="1301026"/>
                </a:lnTo>
                <a:lnTo>
                  <a:pt x="1915345" y="1301026"/>
                </a:lnTo>
                <a:lnTo>
                  <a:pt x="1904713" y="1315920"/>
                </a:lnTo>
                <a:lnTo>
                  <a:pt x="1881409" y="1356411"/>
                </a:lnTo>
                <a:lnTo>
                  <a:pt x="1847257" y="1415753"/>
                </a:lnTo>
                <a:lnTo>
                  <a:pt x="1823950" y="1467452"/>
                </a:lnTo>
                <a:lnTo>
                  <a:pt x="1796044" y="1421572"/>
                </a:lnTo>
                <a:lnTo>
                  <a:pt x="1739381" y="1312181"/>
                </a:lnTo>
                <a:lnTo>
                  <a:pt x="1755153" y="1222013"/>
                </a:lnTo>
                <a:lnTo>
                  <a:pt x="1755152" y="1222012"/>
                </a:lnTo>
                <a:lnTo>
                  <a:pt x="1778087" y="1090899"/>
                </a:lnTo>
                <a:lnTo>
                  <a:pt x="1811090" y="902233"/>
                </a:lnTo>
                <a:lnTo>
                  <a:pt x="1830587" y="906579"/>
                </a:lnTo>
                <a:lnTo>
                  <a:pt x="1912060" y="979589"/>
                </a:lnTo>
                <a:lnTo>
                  <a:pt x="1935210" y="998161"/>
                </a:lnTo>
                <a:lnTo>
                  <a:pt x="2054263" y="1093672"/>
                </a:lnTo>
                <a:lnTo>
                  <a:pt x="2075684" y="1108913"/>
                </a:lnTo>
                <a:lnTo>
                  <a:pt x="2075684" y="1108913"/>
                </a:lnTo>
                <a:lnTo>
                  <a:pt x="2075684" y="1108912"/>
                </a:lnTo>
                <a:lnTo>
                  <a:pt x="2075685" y="1108912"/>
                </a:lnTo>
                <a:lnTo>
                  <a:pt x="2054264" y="1093671"/>
                </a:lnTo>
                <a:lnTo>
                  <a:pt x="1935211" y="998160"/>
                </a:lnTo>
                <a:lnTo>
                  <a:pt x="1935211" y="998159"/>
                </a:lnTo>
                <a:lnTo>
                  <a:pt x="1912062" y="979588"/>
                </a:lnTo>
                <a:lnTo>
                  <a:pt x="1830589" y="906578"/>
                </a:lnTo>
                <a:lnTo>
                  <a:pt x="1949996" y="933196"/>
                </a:lnTo>
                <a:lnTo>
                  <a:pt x="1966113" y="862379"/>
                </a:lnTo>
                <a:lnTo>
                  <a:pt x="2040095" y="951947"/>
                </a:lnTo>
                <a:lnTo>
                  <a:pt x="2040095" y="951947"/>
                </a:lnTo>
                <a:lnTo>
                  <a:pt x="2050559" y="964616"/>
                </a:lnTo>
                <a:lnTo>
                  <a:pt x="2040094" y="951947"/>
                </a:lnTo>
                <a:lnTo>
                  <a:pt x="2040095" y="951947"/>
                </a:lnTo>
                <a:lnTo>
                  <a:pt x="1966113" y="862379"/>
                </a:lnTo>
                <a:lnTo>
                  <a:pt x="1971399" y="839153"/>
                </a:lnTo>
                <a:cubicBezTo>
                  <a:pt x="2018234" y="658281"/>
                  <a:pt x="2078717" y="491370"/>
                  <a:pt x="2150232" y="342941"/>
                </a:cubicBezTo>
                <a:lnTo>
                  <a:pt x="2150718" y="342021"/>
                </a:lnTo>
                <a:lnTo>
                  <a:pt x="2151970" y="342240"/>
                </a:lnTo>
                <a:lnTo>
                  <a:pt x="2176455" y="379634"/>
                </a:lnTo>
                <a:cubicBezTo>
                  <a:pt x="2257921" y="518891"/>
                  <a:pt x="2315845" y="666875"/>
                  <a:pt x="2346518" y="819394"/>
                </a:cubicBezTo>
                <a:lnTo>
                  <a:pt x="2358565" y="905798"/>
                </a:lnTo>
                <a:lnTo>
                  <a:pt x="2311620" y="929738"/>
                </a:lnTo>
                <a:lnTo>
                  <a:pt x="2228968" y="982400"/>
                </a:lnTo>
                <a:lnTo>
                  <a:pt x="2228967" y="982400"/>
                </a:lnTo>
                <a:lnTo>
                  <a:pt x="2216562" y="990304"/>
                </a:lnTo>
                <a:lnTo>
                  <a:pt x="2133809" y="1054889"/>
                </a:lnTo>
                <a:lnTo>
                  <a:pt x="2133810" y="1054889"/>
                </a:lnTo>
                <a:lnTo>
                  <a:pt x="2133809" y="1054889"/>
                </a:lnTo>
                <a:lnTo>
                  <a:pt x="2133809" y="1054890"/>
                </a:lnTo>
                <a:lnTo>
                  <a:pt x="2216562" y="990305"/>
                </a:lnTo>
                <a:lnTo>
                  <a:pt x="2228967" y="982401"/>
                </a:lnTo>
                <a:lnTo>
                  <a:pt x="2279236" y="990506"/>
                </a:lnTo>
                <a:lnTo>
                  <a:pt x="2228968" y="982401"/>
                </a:lnTo>
                <a:lnTo>
                  <a:pt x="2311620" y="929739"/>
                </a:lnTo>
                <a:lnTo>
                  <a:pt x="2358565" y="905799"/>
                </a:lnTo>
                <a:lnTo>
                  <a:pt x="2367972" y="973271"/>
                </a:lnTo>
                <a:lnTo>
                  <a:pt x="2368384" y="999413"/>
                </a:lnTo>
                <a:lnTo>
                  <a:pt x="2368385" y="999413"/>
                </a:lnTo>
                <a:lnTo>
                  <a:pt x="2367973" y="973270"/>
                </a:lnTo>
                <a:lnTo>
                  <a:pt x="2358566" y="905798"/>
                </a:lnTo>
                <a:lnTo>
                  <a:pt x="2412149" y="878473"/>
                </a:lnTo>
                <a:cubicBezTo>
                  <a:pt x="2480841" y="847503"/>
                  <a:pt x="2552727" y="823053"/>
                  <a:pt x="2626898" y="805767"/>
                </a:cubicBezTo>
                <a:lnTo>
                  <a:pt x="2690582" y="794212"/>
                </a:lnTo>
                <a:lnTo>
                  <a:pt x="2690582" y="794211"/>
                </a:lnTo>
                <a:close/>
                <a:moveTo>
                  <a:pt x="2565489" y="1581131"/>
                </a:moveTo>
                <a:lnTo>
                  <a:pt x="2548581" y="1605999"/>
                </a:lnTo>
                <a:lnTo>
                  <a:pt x="2552331" y="15845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AD7E4E9-44D7-4529-8B7A-08460D88E836}"/>
              </a:ext>
            </a:extLst>
          </p:cNvPr>
          <p:cNvSpPr/>
          <p:nvPr/>
        </p:nvSpPr>
        <p:spPr>
          <a:xfrm rot="15604671">
            <a:off x="4777036" y="1777694"/>
            <a:ext cx="73369" cy="329911"/>
          </a:xfrm>
          <a:custGeom>
            <a:avLst/>
            <a:gdLst>
              <a:gd name="connsiteX0" fmla="*/ 73369 w 73369"/>
              <a:gd name="connsiteY0" fmla="*/ 329911 h 329911"/>
              <a:gd name="connsiteX1" fmla="*/ 1 w 73369"/>
              <a:gd name="connsiteY1" fmla="*/ 290936 h 329911"/>
              <a:gd name="connsiteX2" fmla="*/ 0 w 73369"/>
              <a:gd name="connsiteY2" fmla="*/ 290936 h 329911"/>
              <a:gd name="connsiteX3" fmla="*/ 959 w 73369"/>
              <a:gd name="connsiteY3" fmla="*/ 286953 h 329911"/>
              <a:gd name="connsiteX4" fmla="*/ 3071 w 73369"/>
              <a:gd name="connsiteY4" fmla="*/ 267828 h 329911"/>
              <a:gd name="connsiteX5" fmla="*/ 18310 w 73369"/>
              <a:gd name="connsiteY5" fmla="*/ 129825 h 329911"/>
              <a:gd name="connsiteX6" fmla="*/ 16261 w 73369"/>
              <a:gd name="connsiteY6" fmla="*/ 0 h 329911"/>
              <a:gd name="connsiteX7" fmla="*/ 18312 w 73369"/>
              <a:gd name="connsiteY7" fmla="*/ 129824 h 329911"/>
              <a:gd name="connsiteX8" fmla="*/ 3072 w 73369"/>
              <a:gd name="connsiteY8" fmla="*/ 267828 h 329911"/>
              <a:gd name="connsiteX9" fmla="*/ 3073 w 73369"/>
              <a:gd name="connsiteY9" fmla="*/ 267828 h 329911"/>
              <a:gd name="connsiteX10" fmla="*/ 961 w 73369"/>
              <a:gd name="connsiteY10" fmla="*/ 286952 h 329911"/>
              <a:gd name="connsiteX11" fmla="*/ 2 w 73369"/>
              <a:gd name="connsiteY11" fmla="*/ 290936 h 329911"/>
              <a:gd name="connsiteX12" fmla="*/ 73369 w 73369"/>
              <a:gd name="connsiteY12" fmla="*/ 329911 h 32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369" h="329911">
                <a:moveTo>
                  <a:pt x="73369" y="329911"/>
                </a:moveTo>
                <a:lnTo>
                  <a:pt x="1" y="290936"/>
                </a:lnTo>
                <a:lnTo>
                  <a:pt x="0" y="290936"/>
                </a:lnTo>
                <a:lnTo>
                  <a:pt x="959" y="286953"/>
                </a:lnTo>
                <a:lnTo>
                  <a:pt x="3071" y="267828"/>
                </a:lnTo>
                <a:lnTo>
                  <a:pt x="18310" y="129825"/>
                </a:lnTo>
                <a:lnTo>
                  <a:pt x="16261" y="0"/>
                </a:lnTo>
                <a:lnTo>
                  <a:pt x="18312" y="129824"/>
                </a:lnTo>
                <a:lnTo>
                  <a:pt x="3072" y="267828"/>
                </a:lnTo>
                <a:lnTo>
                  <a:pt x="3073" y="267828"/>
                </a:lnTo>
                <a:lnTo>
                  <a:pt x="961" y="286952"/>
                </a:lnTo>
                <a:lnTo>
                  <a:pt x="2" y="290936"/>
                </a:lnTo>
                <a:lnTo>
                  <a:pt x="73369" y="3299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EEFF6BD-5FCA-480A-A00B-22D293BE874E}"/>
              </a:ext>
            </a:extLst>
          </p:cNvPr>
          <p:cNvSpPr/>
          <p:nvPr/>
        </p:nvSpPr>
        <p:spPr>
          <a:xfrm rot="15604671">
            <a:off x="5073001" y="1964459"/>
            <a:ext cx="377" cy="1568"/>
          </a:xfrm>
          <a:custGeom>
            <a:avLst/>
            <a:gdLst>
              <a:gd name="connsiteX0" fmla="*/ 377 w 377"/>
              <a:gd name="connsiteY0" fmla="*/ 0 h 1568"/>
              <a:gd name="connsiteX1" fmla="*/ 377 w 377"/>
              <a:gd name="connsiteY1" fmla="*/ 1 h 1568"/>
              <a:gd name="connsiteX2" fmla="*/ 0 w 377"/>
              <a:gd name="connsiteY2" fmla="*/ 1568 h 1568"/>
              <a:gd name="connsiteX3" fmla="*/ 377 w 377"/>
              <a:gd name="connsiteY3" fmla="*/ 1 h 1568"/>
              <a:gd name="connsiteX4" fmla="*/ 377 w 377"/>
              <a:gd name="connsiteY4" fmla="*/ 0 h 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" h="1568">
                <a:moveTo>
                  <a:pt x="377" y="0"/>
                </a:moveTo>
                <a:lnTo>
                  <a:pt x="377" y="1"/>
                </a:lnTo>
                <a:lnTo>
                  <a:pt x="0" y="1568"/>
                </a:lnTo>
                <a:lnTo>
                  <a:pt x="377" y="1"/>
                </a:lnTo>
                <a:lnTo>
                  <a:pt x="37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F922575-5705-42F9-B959-320565DDD470}"/>
              </a:ext>
            </a:extLst>
          </p:cNvPr>
          <p:cNvSpPr/>
          <p:nvPr/>
        </p:nvSpPr>
        <p:spPr>
          <a:xfrm rot="15604671">
            <a:off x="5148218" y="1876959"/>
            <a:ext cx="91816" cy="227850"/>
          </a:xfrm>
          <a:custGeom>
            <a:avLst/>
            <a:gdLst>
              <a:gd name="connsiteX0" fmla="*/ 91816 w 91816"/>
              <a:gd name="connsiteY0" fmla="*/ 0 h 227850"/>
              <a:gd name="connsiteX1" fmla="*/ 86228 w 91816"/>
              <a:gd name="connsiteY1" fmla="*/ 23204 h 227850"/>
              <a:gd name="connsiteX2" fmla="*/ 30966 w 91816"/>
              <a:gd name="connsiteY2" fmla="*/ 169076 h 227850"/>
              <a:gd name="connsiteX3" fmla="*/ 1 w 91816"/>
              <a:gd name="connsiteY3" fmla="*/ 227850 h 227850"/>
              <a:gd name="connsiteX4" fmla="*/ 0 w 91816"/>
              <a:gd name="connsiteY4" fmla="*/ 227850 h 227850"/>
              <a:gd name="connsiteX5" fmla="*/ 30965 w 91816"/>
              <a:gd name="connsiteY5" fmla="*/ 169077 h 227850"/>
              <a:gd name="connsiteX6" fmla="*/ 86227 w 91816"/>
              <a:gd name="connsiteY6" fmla="*/ 23205 h 227850"/>
              <a:gd name="connsiteX7" fmla="*/ 91816 w 91816"/>
              <a:gd name="connsiteY7" fmla="*/ 0 h 22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16" h="227850">
                <a:moveTo>
                  <a:pt x="91816" y="0"/>
                </a:moveTo>
                <a:lnTo>
                  <a:pt x="86228" y="23204"/>
                </a:lnTo>
                <a:cubicBezTo>
                  <a:pt x="70787" y="73165"/>
                  <a:pt x="52306" y="121821"/>
                  <a:pt x="30966" y="169076"/>
                </a:cubicBezTo>
                <a:lnTo>
                  <a:pt x="1" y="227850"/>
                </a:lnTo>
                <a:lnTo>
                  <a:pt x="0" y="227850"/>
                </a:lnTo>
                <a:lnTo>
                  <a:pt x="30965" y="169077"/>
                </a:lnTo>
                <a:cubicBezTo>
                  <a:pt x="52305" y="121822"/>
                  <a:pt x="70786" y="73166"/>
                  <a:pt x="86227" y="23205"/>
                </a:cubicBezTo>
                <a:lnTo>
                  <a:pt x="918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9331311-3E39-4AC7-B171-723E7F9BBD9C}"/>
              </a:ext>
            </a:extLst>
          </p:cNvPr>
          <p:cNvSpPr/>
          <p:nvPr/>
        </p:nvSpPr>
        <p:spPr>
          <a:xfrm rot="15604671">
            <a:off x="5400560" y="1913766"/>
            <a:ext cx="221662" cy="361478"/>
          </a:xfrm>
          <a:custGeom>
            <a:avLst/>
            <a:gdLst>
              <a:gd name="connsiteX0" fmla="*/ 221662 w 221662"/>
              <a:gd name="connsiteY0" fmla="*/ 0 h 361478"/>
              <a:gd name="connsiteX1" fmla="*/ 180212 w 221662"/>
              <a:gd name="connsiteY1" fmla="*/ 78680 h 361478"/>
              <a:gd name="connsiteX2" fmla="*/ 98709 w 221662"/>
              <a:gd name="connsiteY2" fmla="*/ 197002 h 361478"/>
              <a:gd name="connsiteX3" fmla="*/ 136900 w 221662"/>
              <a:gd name="connsiteY3" fmla="*/ 237529 h 361478"/>
              <a:gd name="connsiteX4" fmla="*/ 150576 w 221662"/>
              <a:gd name="connsiteY4" fmla="*/ 250080 h 361478"/>
              <a:gd name="connsiteX5" fmla="*/ 150575 w 221662"/>
              <a:gd name="connsiteY5" fmla="*/ 250081 h 361478"/>
              <a:gd name="connsiteX6" fmla="*/ 136900 w 221662"/>
              <a:gd name="connsiteY6" fmla="*/ 237530 h 361478"/>
              <a:gd name="connsiteX7" fmla="*/ 98709 w 221662"/>
              <a:gd name="connsiteY7" fmla="*/ 197003 h 361478"/>
              <a:gd name="connsiteX8" fmla="*/ 91736 w 221662"/>
              <a:gd name="connsiteY8" fmla="*/ 207126 h 361478"/>
              <a:gd name="connsiteX9" fmla="*/ 12450 w 221662"/>
              <a:gd name="connsiteY9" fmla="*/ 298208 h 361478"/>
              <a:gd name="connsiteX10" fmla="*/ 82402 w 221662"/>
              <a:gd name="connsiteY10" fmla="*/ 345331 h 361478"/>
              <a:gd name="connsiteX11" fmla="*/ 69481 w 221662"/>
              <a:gd name="connsiteY11" fmla="*/ 361478 h 361478"/>
              <a:gd name="connsiteX12" fmla="*/ 82401 w 221662"/>
              <a:gd name="connsiteY12" fmla="*/ 345331 h 361478"/>
              <a:gd name="connsiteX13" fmla="*/ 12449 w 221662"/>
              <a:gd name="connsiteY13" fmla="*/ 298208 h 361478"/>
              <a:gd name="connsiteX14" fmla="*/ 12450 w 221662"/>
              <a:gd name="connsiteY14" fmla="*/ 298207 h 361478"/>
              <a:gd name="connsiteX15" fmla="*/ 91734 w 221662"/>
              <a:gd name="connsiteY15" fmla="*/ 207124 h 361478"/>
              <a:gd name="connsiteX16" fmla="*/ 98708 w 221662"/>
              <a:gd name="connsiteY16" fmla="*/ 197001 h 361478"/>
              <a:gd name="connsiteX17" fmla="*/ 41391 w 221662"/>
              <a:gd name="connsiteY17" fmla="*/ 136177 h 361478"/>
              <a:gd name="connsiteX18" fmla="*/ 0 w 221662"/>
              <a:gd name="connsiteY18" fmla="*/ 85514 h 361478"/>
              <a:gd name="connsiteX19" fmla="*/ 0 w 221662"/>
              <a:gd name="connsiteY19" fmla="*/ 85512 h 361478"/>
              <a:gd name="connsiteX20" fmla="*/ 41391 w 221662"/>
              <a:gd name="connsiteY20" fmla="*/ 136176 h 361478"/>
              <a:gd name="connsiteX21" fmla="*/ 98709 w 221662"/>
              <a:gd name="connsiteY21" fmla="*/ 197001 h 361478"/>
              <a:gd name="connsiteX22" fmla="*/ 180212 w 221662"/>
              <a:gd name="connsiteY22" fmla="*/ 78679 h 361478"/>
              <a:gd name="connsiteX23" fmla="*/ 221662 w 221662"/>
              <a:gd name="connsiteY2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1662" h="361478">
                <a:moveTo>
                  <a:pt x="221662" y="0"/>
                </a:moveTo>
                <a:lnTo>
                  <a:pt x="180212" y="78680"/>
                </a:lnTo>
                <a:lnTo>
                  <a:pt x="98709" y="197002"/>
                </a:lnTo>
                <a:lnTo>
                  <a:pt x="136900" y="237529"/>
                </a:lnTo>
                <a:lnTo>
                  <a:pt x="150576" y="250080"/>
                </a:lnTo>
                <a:lnTo>
                  <a:pt x="150575" y="250081"/>
                </a:lnTo>
                <a:lnTo>
                  <a:pt x="136900" y="237530"/>
                </a:lnTo>
                <a:lnTo>
                  <a:pt x="98709" y="197003"/>
                </a:lnTo>
                <a:lnTo>
                  <a:pt x="91736" y="207126"/>
                </a:lnTo>
                <a:lnTo>
                  <a:pt x="12450" y="298208"/>
                </a:lnTo>
                <a:lnTo>
                  <a:pt x="82402" y="345331"/>
                </a:lnTo>
                <a:lnTo>
                  <a:pt x="69481" y="361478"/>
                </a:lnTo>
                <a:lnTo>
                  <a:pt x="82401" y="345331"/>
                </a:lnTo>
                <a:lnTo>
                  <a:pt x="12449" y="298208"/>
                </a:lnTo>
                <a:lnTo>
                  <a:pt x="12450" y="298207"/>
                </a:lnTo>
                <a:lnTo>
                  <a:pt x="91734" y="207124"/>
                </a:lnTo>
                <a:lnTo>
                  <a:pt x="98708" y="197001"/>
                </a:lnTo>
                <a:lnTo>
                  <a:pt x="41391" y="136177"/>
                </a:lnTo>
                <a:lnTo>
                  <a:pt x="0" y="85514"/>
                </a:lnTo>
                <a:lnTo>
                  <a:pt x="0" y="85512"/>
                </a:lnTo>
                <a:lnTo>
                  <a:pt x="41391" y="136176"/>
                </a:lnTo>
                <a:lnTo>
                  <a:pt x="98709" y="197001"/>
                </a:lnTo>
                <a:lnTo>
                  <a:pt x="180212" y="78679"/>
                </a:lnTo>
                <a:lnTo>
                  <a:pt x="22166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8E17621-A84D-44E0-BD03-3804C7447D49}"/>
              </a:ext>
            </a:extLst>
          </p:cNvPr>
          <p:cNvSpPr/>
          <p:nvPr/>
        </p:nvSpPr>
        <p:spPr>
          <a:xfrm rot="15604671">
            <a:off x="5591547" y="2021152"/>
            <a:ext cx="68174" cy="95250"/>
          </a:xfrm>
          <a:custGeom>
            <a:avLst/>
            <a:gdLst>
              <a:gd name="connsiteX0" fmla="*/ 68174 w 68174"/>
              <a:gd name="connsiteY0" fmla="*/ 0 h 95250"/>
              <a:gd name="connsiteX1" fmla="*/ 22723 w 68174"/>
              <a:gd name="connsiteY1" fmla="*/ 66852 h 95250"/>
              <a:gd name="connsiteX2" fmla="*/ 0 w 68174"/>
              <a:gd name="connsiteY2" fmla="*/ 95250 h 95250"/>
              <a:gd name="connsiteX3" fmla="*/ 0 w 68174"/>
              <a:gd name="connsiteY3" fmla="*/ 95250 h 95250"/>
              <a:gd name="connsiteX4" fmla="*/ 1 w 68174"/>
              <a:gd name="connsiteY4" fmla="*/ 95249 h 95250"/>
              <a:gd name="connsiteX5" fmla="*/ 0 w 68174"/>
              <a:gd name="connsiteY5" fmla="*/ 95249 h 95250"/>
              <a:gd name="connsiteX6" fmla="*/ 22723 w 68174"/>
              <a:gd name="connsiteY6" fmla="*/ 66851 h 95250"/>
              <a:gd name="connsiteX7" fmla="*/ 68173 w 68174"/>
              <a:gd name="connsiteY7" fmla="*/ 0 h 95250"/>
              <a:gd name="connsiteX8" fmla="*/ 68174 w 68174"/>
              <a:gd name="connsiteY8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74" h="95250">
                <a:moveTo>
                  <a:pt x="68174" y="0"/>
                </a:moveTo>
                <a:lnTo>
                  <a:pt x="22723" y="66852"/>
                </a:lnTo>
                <a:lnTo>
                  <a:pt x="0" y="95250"/>
                </a:lnTo>
                <a:lnTo>
                  <a:pt x="0" y="95250"/>
                </a:lnTo>
                <a:lnTo>
                  <a:pt x="1" y="95249"/>
                </a:lnTo>
                <a:lnTo>
                  <a:pt x="0" y="95249"/>
                </a:lnTo>
                <a:lnTo>
                  <a:pt x="22723" y="66851"/>
                </a:lnTo>
                <a:lnTo>
                  <a:pt x="68173" y="0"/>
                </a:lnTo>
                <a:lnTo>
                  <a:pt x="681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589926C-AA3A-4A23-B5A2-D53D6AAD8508}"/>
              </a:ext>
            </a:extLst>
          </p:cNvPr>
          <p:cNvSpPr/>
          <p:nvPr/>
        </p:nvSpPr>
        <p:spPr>
          <a:xfrm rot="15604671">
            <a:off x="4636543" y="2101945"/>
            <a:ext cx="50267" cy="8105"/>
          </a:xfrm>
          <a:custGeom>
            <a:avLst/>
            <a:gdLst>
              <a:gd name="connsiteX0" fmla="*/ 50267 w 50267"/>
              <a:gd name="connsiteY0" fmla="*/ 8105 h 8105"/>
              <a:gd name="connsiteX1" fmla="*/ 0 w 50267"/>
              <a:gd name="connsiteY1" fmla="*/ 0 h 8105"/>
              <a:gd name="connsiteX2" fmla="*/ 0 w 50267"/>
              <a:gd name="connsiteY2" fmla="*/ 0 h 8105"/>
              <a:gd name="connsiteX3" fmla="*/ 50267 w 50267"/>
              <a:gd name="connsiteY3" fmla="*/ 8105 h 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7" h="8105">
                <a:moveTo>
                  <a:pt x="50267" y="8105"/>
                </a:moveTo>
                <a:lnTo>
                  <a:pt x="0" y="0"/>
                </a:lnTo>
                <a:lnTo>
                  <a:pt x="0" y="0"/>
                </a:lnTo>
                <a:lnTo>
                  <a:pt x="50267" y="81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6701923-40A0-4D21-997A-63040F6318F7}"/>
              </a:ext>
            </a:extLst>
          </p:cNvPr>
          <p:cNvSpPr/>
          <p:nvPr/>
        </p:nvSpPr>
        <p:spPr>
          <a:xfrm rot="15604671">
            <a:off x="4997077" y="2141269"/>
            <a:ext cx="18802" cy="8232"/>
          </a:xfrm>
          <a:custGeom>
            <a:avLst/>
            <a:gdLst>
              <a:gd name="connsiteX0" fmla="*/ 18802 w 18802"/>
              <a:gd name="connsiteY0" fmla="*/ 8232 h 8232"/>
              <a:gd name="connsiteX1" fmla="*/ 0 w 18802"/>
              <a:gd name="connsiteY1" fmla="*/ 0 h 8232"/>
              <a:gd name="connsiteX2" fmla="*/ 0 w 18802"/>
              <a:gd name="connsiteY2" fmla="*/ 0 h 8232"/>
              <a:gd name="connsiteX3" fmla="*/ 18802 w 18802"/>
              <a:gd name="connsiteY3" fmla="*/ 8232 h 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2" h="8232">
                <a:moveTo>
                  <a:pt x="18802" y="8232"/>
                </a:moveTo>
                <a:lnTo>
                  <a:pt x="0" y="0"/>
                </a:lnTo>
                <a:lnTo>
                  <a:pt x="0" y="0"/>
                </a:lnTo>
                <a:lnTo>
                  <a:pt x="18802" y="82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E822274-C9C3-49C1-BBBB-8506CEE3A7C5}"/>
              </a:ext>
            </a:extLst>
          </p:cNvPr>
          <p:cNvSpPr/>
          <p:nvPr/>
        </p:nvSpPr>
        <p:spPr>
          <a:xfrm rot="15604671">
            <a:off x="5762826" y="2167459"/>
            <a:ext cx="76384" cy="32632"/>
          </a:xfrm>
          <a:custGeom>
            <a:avLst/>
            <a:gdLst>
              <a:gd name="connsiteX0" fmla="*/ 76384 w 76384"/>
              <a:gd name="connsiteY0" fmla="*/ 0 h 32632"/>
              <a:gd name="connsiteX1" fmla="*/ 50274 w 76384"/>
              <a:gd name="connsiteY1" fmla="*/ 32632 h 32632"/>
              <a:gd name="connsiteX2" fmla="*/ 50273 w 76384"/>
              <a:gd name="connsiteY2" fmla="*/ 32632 h 32632"/>
              <a:gd name="connsiteX3" fmla="*/ 0 w 76384"/>
              <a:gd name="connsiteY3" fmla="*/ 23911 h 32632"/>
              <a:gd name="connsiteX4" fmla="*/ 0 w 76384"/>
              <a:gd name="connsiteY4" fmla="*/ 23910 h 32632"/>
              <a:gd name="connsiteX5" fmla="*/ 50274 w 76384"/>
              <a:gd name="connsiteY5" fmla="*/ 32631 h 32632"/>
              <a:gd name="connsiteX6" fmla="*/ 76383 w 76384"/>
              <a:gd name="connsiteY6" fmla="*/ 1 h 32632"/>
              <a:gd name="connsiteX7" fmla="*/ 76384 w 76384"/>
              <a:gd name="connsiteY7" fmla="*/ 0 h 3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384" h="32632">
                <a:moveTo>
                  <a:pt x="76384" y="0"/>
                </a:moveTo>
                <a:lnTo>
                  <a:pt x="50274" y="32632"/>
                </a:lnTo>
                <a:lnTo>
                  <a:pt x="50273" y="32632"/>
                </a:lnTo>
                <a:lnTo>
                  <a:pt x="0" y="23911"/>
                </a:lnTo>
                <a:lnTo>
                  <a:pt x="0" y="23910"/>
                </a:lnTo>
                <a:lnTo>
                  <a:pt x="50274" y="32631"/>
                </a:lnTo>
                <a:lnTo>
                  <a:pt x="76383" y="1"/>
                </a:lnTo>
                <a:lnTo>
                  <a:pt x="763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6C686EAC-4CE3-4510-8895-25D468E36137}"/>
              </a:ext>
            </a:extLst>
          </p:cNvPr>
          <p:cNvSpPr/>
          <p:nvPr/>
        </p:nvSpPr>
        <p:spPr>
          <a:xfrm rot="15604671">
            <a:off x="5645511" y="2169443"/>
            <a:ext cx="9576" cy="11001"/>
          </a:xfrm>
          <a:custGeom>
            <a:avLst/>
            <a:gdLst>
              <a:gd name="connsiteX0" fmla="*/ 9576 w 9576"/>
              <a:gd name="connsiteY0" fmla="*/ 0 h 11001"/>
              <a:gd name="connsiteX1" fmla="*/ 0 w 9576"/>
              <a:gd name="connsiteY1" fmla="*/ 11001 h 11001"/>
              <a:gd name="connsiteX2" fmla="*/ 9576 w 9576"/>
              <a:gd name="connsiteY2" fmla="*/ 0 h 11001"/>
              <a:gd name="connsiteX3" fmla="*/ 9576 w 9576"/>
              <a:gd name="connsiteY3" fmla="*/ 0 h 1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6" h="11001">
                <a:moveTo>
                  <a:pt x="9576" y="0"/>
                </a:moveTo>
                <a:lnTo>
                  <a:pt x="0" y="11001"/>
                </a:lnTo>
                <a:lnTo>
                  <a:pt x="9576" y="0"/>
                </a:lnTo>
                <a:lnTo>
                  <a:pt x="957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3079243-2684-4DAB-9D51-B27F71D294E5}"/>
              </a:ext>
            </a:extLst>
          </p:cNvPr>
          <p:cNvSpPr/>
          <p:nvPr/>
        </p:nvSpPr>
        <p:spPr>
          <a:xfrm rot="15604671">
            <a:off x="5042829" y="2188002"/>
            <a:ext cx="46416" cy="15737"/>
          </a:xfrm>
          <a:custGeom>
            <a:avLst/>
            <a:gdLst>
              <a:gd name="connsiteX0" fmla="*/ 46416 w 46416"/>
              <a:gd name="connsiteY0" fmla="*/ 15737 h 15737"/>
              <a:gd name="connsiteX1" fmla="*/ 0 w 46416"/>
              <a:gd name="connsiteY1" fmla="*/ 1 h 15737"/>
              <a:gd name="connsiteX2" fmla="*/ 0 w 46416"/>
              <a:gd name="connsiteY2" fmla="*/ 0 h 15737"/>
              <a:gd name="connsiteX3" fmla="*/ 46416 w 46416"/>
              <a:gd name="connsiteY3" fmla="*/ 15737 h 1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" h="15737">
                <a:moveTo>
                  <a:pt x="46416" y="15737"/>
                </a:moveTo>
                <a:lnTo>
                  <a:pt x="0" y="1"/>
                </a:lnTo>
                <a:lnTo>
                  <a:pt x="0" y="0"/>
                </a:lnTo>
                <a:lnTo>
                  <a:pt x="46416" y="1573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74B3AB-4DE7-4BAE-9F13-36F18199DE8E}"/>
              </a:ext>
            </a:extLst>
          </p:cNvPr>
          <p:cNvSpPr/>
          <p:nvPr/>
        </p:nvSpPr>
        <p:spPr>
          <a:xfrm rot="15604671">
            <a:off x="5660287" y="2174255"/>
            <a:ext cx="50800" cy="50288"/>
          </a:xfrm>
          <a:custGeom>
            <a:avLst/>
            <a:gdLst>
              <a:gd name="connsiteX0" fmla="*/ 50800 w 50800"/>
              <a:gd name="connsiteY0" fmla="*/ 0 h 50288"/>
              <a:gd name="connsiteX1" fmla="*/ 36217 w 50800"/>
              <a:gd name="connsiteY1" fmla="*/ 16754 h 50288"/>
              <a:gd name="connsiteX2" fmla="*/ 0 w 50800"/>
              <a:gd name="connsiteY2" fmla="*/ 50288 h 50288"/>
              <a:gd name="connsiteX3" fmla="*/ 0 w 50800"/>
              <a:gd name="connsiteY3" fmla="*/ 50287 h 50288"/>
              <a:gd name="connsiteX4" fmla="*/ 36217 w 50800"/>
              <a:gd name="connsiteY4" fmla="*/ 16753 h 50288"/>
              <a:gd name="connsiteX5" fmla="*/ 50800 w 50800"/>
              <a:gd name="connsiteY5" fmla="*/ 0 h 5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00" h="50288">
                <a:moveTo>
                  <a:pt x="50800" y="0"/>
                </a:moveTo>
                <a:lnTo>
                  <a:pt x="36217" y="16754"/>
                </a:lnTo>
                <a:lnTo>
                  <a:pt x="0" y="50288"/>
                </a:lnTo>
                <a:lnTo>
                  <a:pt x="0" y="50287"/>
                </a:lnTo>
                <a:lnTo>
                  <a:pt x="36217" y="16753"/>
                </a:lnTo>
                <a:lnTo>
                  <a:pt x="508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2C50D23-E757-4118-BDCE-13A3FA4388DE}"/>
              </a:ext>
            </a:extLst>
          </p:cNvPr>
          <p:cNvSpPr/>
          <p:nvPr/>
        </p:nvSpPr>
        <p:spPr>
          <a:xfrm rot="15604671">
            <a:off x="4709213" y="2097438"/>
            <a:ext cx="403608" cy="565220"/>
          </a:xfrm>
          <a:custGeom>
            <a:avLst/>
            <a:gdLst>
              <a:gd name="connsiteX0" fmla="*/ 403608 w 403608"/>
              <a:gd name="connsiteY0" fmla="*/ 57292 h 565220"/>
              <a:gd name="connsiteX1" fmla="*/ 333307 w 403608"/>
              <a:gd name="connsiteY1" fmla="*/ 459179 h 565220"/>
              <a:gd name="connsiteX2" fmla="*/ 247280 w 403608"/>
              <a:gd name="connsiteY2" fmla="*/ 430013 h 565220"/>
              <a:gd name="connsiteX3" fmla="*/ 175964 w 403608"/>
              <a:gd name="connsiteY3" fmla="*/ 398794 h 565220"/>
              <a:gd name="connsiteX4" fmla="*/ 231675 w 403608"/>
              <a:gd name="connsiteY4" fmla="*/ 320745 h 565220"/>
              <a:gd name="connsiteX5" fmla="*/ 234068 w 403608"/>
              <a:gd name="connsiteY5" fmla="*/ 317995 h 565220"/>
              <a:gd name="connsiteX6" fmla="*/ 291938 w 403608"/>
              <a:gd name="connsiteY6" fmla="*/ 251565 h 565220"/>
              <a:gd name="connsiteX7" fmla="*/ 306219 w 403608"/>
              <a:gd name="connsiteY7" fmla="*/ 235172 h 565220"/>
              <a:gd name="connsiteX8" fmla="*/ 328909 w 403608"/>
              <a:gd name="connsiteY8" fmla="*/ 213683 h 565220"/>
              <a:gd name="connsiteX9" fmla="*/ 306218 w 403608"/>
              <a:gd name="connsiteY9" fmla="*/ 235173 h 565220"/>
              <a:gd name="connsiteX10" fmla="*/ 291938 w 403608"/>
              <a:gd name="connsiteY10" fmla="*/ 251565 h 565220"/>
              <a:gd name="connsiteX11" fmla="*/ 234068 w 403608"/>
              <a:gd name="connsiteY11" fmla="*/ 317994 h 565220"/>
              <a:gd name="connsiteX12" fmla="*/ 234068 w 403608"/>
              <a:gd name="connsiteY12" fmla="*/ 317995 h 565220"/>
              <a:gd name="connsiteX13" fmla="*/ 231675 w 403608"/>
              <a:gd name="connsiteY13" fmla="*/ 320744 h 565220"/>
              <a:gd name="connsiteX14" fmla="*/ 175964 w 403608"/>
              <a:gd name="connsiteY14" fmla="*/ 398794 h 565220"/>
              <a:gd name="connsiteX15" fmla="*/ 165332 w 403608"/>
              <a:gd name="connsiteY15" fmla="*/ 413687 h 565220"/>
              <a:gd name="connsiteX16" fmla="*/ 142028 w 403608"/>
              <a:gd name="connsiteY16" fmla="*/ 454178 h 565220"/>
              <a:gd name="connsiteX17" fmla="*/ 107876 w 403608"/>
              <a:gd name="connsiteY17" fmla="*/ 513520 h 565220"/>
              <a:gd name="connsiteX18" fmla="*/ 84569 w 403608"/>
              <a:gd name="connsiteY18" fmla="*/ 565220 h 565220"/>
              <a:gd name="connsiteX19" fmla="*/ 56663 w 403608"/>
              <a:gd name="connsiteY19" fmla="*/ 519339 h 565220"/>
              <a:gd name="connsiteX20" fmla="*/ 0 w 403608"/>
              <a:gd name="connsiteY20" fmla="*/ 409948 h 565220"/>
              <a:gd name="connsiteX21" fmla="*/ 15772 w 403608"/>
              <a:gd name="connsiteY21" fmla="*/ 319780 h 565220"/>
              <a:gd name="connsiteX22" fmla="*/ 15771 w 403608"/>
              <a:gd name="connsiteY22" fmla="*/ 319779 h 565220"/>
              <a:gd name="connsiteX23" fmla="*/ 38706 w 403608"/>
              <a:gd name="connsiteY23" fmla="*/ 188667 h 565220"/>
              <a:gd name="connsiteX24" fmla="*/ 71709 w 403608"/>
              <a:gd name="connsiteY24" fmla="*/ 0 h 565220"/>
              <a:gd name="connsiteX25" fmla="*/ 91205 w 403608"/>
              <a:gd name="connsiteY25" fmla="*/ 4346 h 565220"/>
              <a:gd name="connsiteX26" fmla="*/ 172679 w 403608"/>
              <a:gd name="connsiteY26" fmla="*/ 77357 h 565220"/>
              <a:gd name="connsiteX27" fmla="*/ 195829 w 403608"/>
              <a:gd name="connsiteY27" fmla="*/ 95928 h 565220"/>
              <a:gd name="connsiteX28" fmla="*/ 314882 w 403608"/>
              <a:gd name="connsiteY28" fmla="*/ 191439 h 565220"/>
              <a:gd name="connsiteX29" fmla="*/ 336303 w 403608"/>
              <a:gd name="connsiteY29" fmla="*/ 206680 h 565220"/>
              <a:gd name="connsiteX30" fmla="*/ 336303 w 403608"/>
              <a:gd name="connsiteY30" fmla="*/ 206679 h 565220"/>
              <a:gd name="connsiteX31" fmla="*/ 314883 w 403608"/>
              <a:gd name="connsiteY31" fmla="*/ 191438 h 565220"/>
              <a:gd name="connsiteX32" fmla="*/ 195830 w 403608"/>
              <a:gd name="connsiteY32" fmla="*/ 95928 h 565220"/>
              <a:gd name="connsiteX33" fmla="*/ 195830 w 403608"/>
              <a:gd name="connsiteY33" fmla="*/ 95927 h 565220"/>
              <a:gd name="connsiteX34" fmla="*/ 172681 w 403608"/>
              <a:gd name="connsiteY34" fmla="*/ 77355 h 565220"/>
              <a:gd name="connsiteX35" fmla="*/ 91208 w 403608"/>
              <a:gd name="connsiteY35" fmla="*/ 4345 h 565220"/>
              <a:gd name="connsiteX36" fmla="*/ 96479 w 403608"/>
              <a:gd name="connsiteY36" fmla="*/ 5520 h 565220"/>
              <a:gd name="connsiteX37" fmla="*/ 210615 w 403608"/>
              <a:gd name="connsiteY37" fmla="*/ 30964 h 565220"/>
              <a:gd name="connsiteX38" fmla="*/ 212241 w 403608"/>
              <a:gd name="connsiteY38" fmla="*/ 23817 h 565220"/>
              <a:gd name="connsiteX39" fmla="*/ 290652 w 403608"/>
              <a:gd name="connsiteY39" fmla="*/ 37533 h 565220"/>
              <a:gd name="connsiteX40" fmla="*/ 403608 w 403608"/>
              <a:gd name="connsiteY40" fmla="*/ 57292 h 565220"/>
              <a:gd name="connsiteX41" fmla="*/ 311178 w 403608"/>
              <a:gd name="connsiteY41" fmla="*/ 62384 h 565220"/>
              <a:gd name="connsiteX42" fmla="*/ 300714 w 403608"/>
              <a:gd name="connsiteY42" fmla="*/ 49714 h 565220"/>
              <a:gd name="connsiteX43" fmla="*/ 300713 w 403608"/>
              <a:gd name="connsiteY43" fmla="*/ 49714 h 565220"/>
              <a:gd name="connsiteX44" fmla="*/ 311178 w 403608"/>
              <a:gd name="connsiteY44" fmla="*/ 62384 h 565220"/>
              <a:gd name="connsiteX45" fmla="*/ 149443 w 403608"/>
              <a:gd name="connsiteY45" fmla="*/ 387181 h 565220"/>
              <a:gd name="connsiteX46" fmla="*/ 157326 w 403608"/>
              <a:gd name="connsiteY46" fmla="*/ 315941 h 565220"/>
              <a:gd name="connsiteX47" fmla="*/ 164267 w 403608"/>
              <a:gd name="connsiteY47" fmla="*/ 274595 h 565220"/>
              <a:gd name="connsiteX48" fmla="*/ 164266 w 403608"/>
              <a:gd name="connsiteY48" fmla="*/ 274595 h 565220"/>
              <a:gd name="connsiteX49" fmla="*/ 157325 w 403608"/>
              <a:gd name="connsiteY49" fmla="*/ 315941 h 565220"/>
              <a:gd name="connsiteX50" fmla="*/ 149442 w 403608"/>
              <a:gd name="connsiteY50" fmla="*/ 387181 h 565220"/>
              <a:gd name="connsiteX51" fmla="*/ 149443 w 403608"/>
              <a:gd name="connsiteY51" fmla="*/ 387181 h 56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03608" h="565220">
                <a:moveTo>
                  <a:pt x="403608" y="57292"/>
                </a:moveTo>
                <a:lnTo>
                  <a:pt x="333307" y="459179"/>
                </a:lnTo>
                <a:lnTo>
                  <a:pt x="247280" y="430013"/>
                </a:lnTo>
                <a:lnTo>
                  <a:pt x="175964" y="398794"/>
                </a:lnTo>
                <a:lnTo>
                  <a:pt x="231675" y="320745"/>
                </a:lnTo>
                <a:lnTo>
                  <a:pt x="234068" y="317995"/>
                </a:lnTo>
                <a:lnTo>
                  <a:pt x="291938" y="251565"/>
                </a:lnTo>
                <a:lnTo>
                  <a:pt x="306219" y="235172"/>
                </a:lnTo>
                <a:lnTo>
                  <a:pt x="328909" y="213683"/>
                </a:lnTo>
                <a:lnTo>
                  <a:pt x="306218" y="235173"/>
                </a:lnTo>
                <a:lnTo>
                  <a:pt x="291938" y="251565"/>
                </a:lnTo>
                <a:lnTo>
                  <a:pt x="234068" y="317994"/>
                </a:lnTo>
                <a:lnTo>
                  <a:pt x="234068" y="317995"/>
                </a:lnTo>
                <a:lnTo>
                  <a:pt x="231675" y="320744"/>
                </a:lnTo>
                <a:lnTo>
                  <a:pt x="175964" y="398794"/>
                </a:lnTo>
                <a:lnTo>
                  <a:pt x="165332" y="413687"/>
                </a:lnTo>
                <a:lnTo>
                  <a:pt x="142028" y="454178"/>
                </a:lnTo>
                <a:lnTo>
                  <a:pt x="107876" y="513520"/>
                </a:lnTo>
                <a:lnTo>
                  <a:pt x="84569" y="565220"/>
                </a:lnTo>
                <a:lnTo>
                  <a:pt x="56663" y="519339"/>
                </a:lnTo>
                <a:lnTo>
                  <a:pt x="0" y="409948"/>
                </a:lnTo>
                <a:lnTo>
                  <a:pt x="15772" y="319780"/>
                </a:lnTo>
                <a:lnTo>
                  <a:pt x="15771" y="319779"/>
                </a:lnTo>
                <a:lnTo>
                  <a:pt x="38706" y="188667"/>
                </a:lnTo>
                <a:lnTo>
                  <a:pt x="71709" y="0"/>
                </a:lnTo>
                <a:lnTo>
                  <a:pt x="91205" y="4346"/>
                </a:lnTo>
                <a:lnTo>
                  <a:pt x="172679" y="77357"/>
                </a:lnTo>
                <a:lnTo>
                  <a:pt x="195829" y="95928"/>
                </a:lnTo>
                <a:lnTo>
                  <a:pt x="314882" y="191439"/>
                </a:lnTo>
                <a:lnTo>
                  <a:pt x="336303" y="206680"/>
                </a:lnTo>
                <a:lnTo>
                  <a:pt x="336303" y="206679"/>
                </a:lnTo>
                <a:lnTo>
                  <a:pt x="314883" y="191438"/>
                </a:lnTo>
                <a:lnTo>
                  <a:pt x="195830" y="95928"/>
                </a:lnTo>
                <a:lnTo>
                  <a:pt x="195830" y="95927"/>
                </a:lnTo>
                <a:lnTo>
                  <a:pt x="172681" y="77355"/>
                </a:lnTo>
                <a:lnTo>
                  <a:pt x="91208" y="4345"/>
                </a:lnTo>
                <a:lnTo>
                  <a:pt x="96479" y="5520"/>
                </a:lnTo>
                <a:lnTo>
                  <a:pt x="210615" y="30964"/>
                </a:lnTo>
                <a:lnTo>
                  <a:pt x="212241" y="23817"/>
                </a:lnTo>
                <a:lnTo>
                  <a:pt x="290652" y="37533"/>
                </a:lnTo>
                <a:lnTo>
                  <a:pt x="403608" y="57292"/>
                </a:lnTo>
                <a:close/>
                <a:moveTo>
                  <a:pt x="311178" y="62384"/>
                </a:moveTo>
                <a:lnTo>
                  <a:pt x="300714" y="49714"/>
                </a:lnTo>
                <a:lnTo>
                  <a:pt x="300713" y="49714"/>
                </a:lnTo>
                <a:lnTo>
                  <a:pt x="311178" y="62384"/>
                </a:lnTo>
                <a:close/>
                <a:moveTo>
                  <a:pt x="149443" y="387181"/>
                </a:moveTo>
                <a:lnTo>
                  <a:pt x="157326" y="315941"/>
                </a:lnTo>
                <a:lnTo>
                  <a:pt x="164267" y="274595"/>
                </a:lnTo>
                <a:lnTo>
                  <a:pt x="164266" y="274595"/>
                </a:lnTo>
                <a:lnTo>
                  <a:pt x="157325" y="315941"/>
                </a:lnTo>
                <a:lnTo>
                  <a:pt x="149442" y="387181"/>
                </a:lnTo>
                <a:lnTo>
                  <a:pt x="149443" y="38718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F13D834-42D9-449E-B777-2D40A34E7F6C}"/>
              </a:ext>
            </a:extLst>
          </p:cNvPr>
          <p:cNvSpPr/>
          <p:nvPr/>
        </p:nvSpPr>
        <p:spPr>
          <a:xfrm rot="15604671">
            <a:off x="5268973" y="1913721"/>
            <a:ext cx="497808" cy="958708"/>
          </a:xfrm>
          <a:custGeom>
            <a:avLst/>
            <a:gdLst>
              <a:gd name="connsiteX0" fmla="*/ 497808 w 497808"/>
              <a:gd name="connsiteY0" fmla="*/ 60385 h 958708"/>
              <a:gd name="connsiteX1" fmla="*/ 433295 w 497808"/>
              <a:gd name="connsiteY1" fmla="*/ 429185 h 958708"/>
              <a:gd name="connsiteX2" fmla="*/ 384146 w 497808"/>
              <a:gd name="connsiteY2" fmla="*/ 369024 h 958708"/>
              <a:gd name="connsiteX3" fmla="*/ 371095 w 497808"/>
              <a:gd name="connsiteY3" fmla="*/ 350564 h 958708"/>
              <a:gd name="connsiteX4" fmla="*/ 371094 w 497808"/>
              <a:gd name="connsiteY4" fmla="*/ 350565 h 958708"/>
              <a:gd name="connsiteX5" fmla="*/ 384145 w 497808"/>
              <a:gd name="connsiteY5" fmla="*/ 369026 h 958708"/>
              <a:gd name="connsiteX6" fmla="*/ 433295 w 497808"/>
              <a:gd name="connsiteY6" fmla="*/ 429187 h 958708"/>
              <a:gd name="connsiteX7" fmla="*/ 385368 w 497808"/>
              <a:gd name="connsiteY7" fmla="*/ 703169 h 958708"/>
              <a:gd name="connsiteX8" fmla="*/ 349569 w 497808"/>
              <a:gd name="connsiteY8" fmla="*/ 736316 h 958708"/>
              <a:gd name="connsiteX9" fmla="*/ 349570 w 497808"/>
              <a:gd name="connsiteY9" fmla="*/ 736315 h 958708"/>
              <a:gd name="connsiteX10" fmla="*/ 385368 w 497808"/>
              <a:gd name="connsiteY10" fmla="*/ 703170 h 958708"/>
              <a:gd name="connsiteX11" fmla="*/ 368094 w 497808"/>
              <a:gd name="connsiteY11" fmla="*/ 801918 h 958708"/>
              <a:gd name="connsiteX12" fmla="*/ 348001 w 497808"/>
              <a:gd name="connsiteY12" fmla="*/ 798432 h 958708"/>
              <a:gd name="connsiteX13" fmla="*/ 305135 w 497808"/>
              <a:gd name="connsiteY13" fmla="*/ 786691 h 958708"/>
              <a:gd name="connsiteX14" fmla="*/ 305135 w 497808"/>
              <a:gd name="connsiteY14" fmla="*/ 786692 h 958708"/>
              <a:gd name="connsiteX15" fmla="*/ 305134 w 497808"/>
              <a:gd name="connsiteY15" fmla="*/ 786692 h 958708"/>
              <a:gd name="connsiteX16" fmla="*/ 318731 w 497808"/>
              <a:gd name="connsiteY16" fmla="*/ 908343 h 958708"/>
              <a:gd name="connsiteX17" fmla="*/ 258598 w 497808"/>
              <a:gd name="connsiteY17" fmla="*/ 932838 h 958708"/>
              <a:gd name="connsiteX18" fmla="*/ 192217 w 497808"/>
              <a:gd name="connsiteY18" fmla="*/ 948905 h 958708"/>
              <a:gd name="connsiteX19" fmla="*/ 180787 w 497808"/>
              <a:gd name="connsiteY19" fmla="*/ 950368 h 958708"/>
              <a:gd name="connsiteX20" fmla="*/ 126135 w 497808"/>
              <a:gd name="connsiteY20" fmla="*/ 957361 h 958708"/>
              <a:gd name="connsiteX21" fmla="*/ 60461 w 497808"/>
              <a:gd name="connsiteY21" fmla="*/ 958029 h 958708"/>
              <a:gd name="connsiteX22" fmla="*/ 42950 w 497808"/>
              <a:gd name="connsiteY22" fmla="*/ 956066 h 958708"/>
              <a:gd name="connsiteX23" fmla="*/ 42948 w 497808"/>
              <a:gd name="connsiteY23" fmla="*/ 956068 h 958708"/>
              <a:gd name="connsiteX24" fmla="*/ 39132 w 497808"/>
              <a:gd name="connsiteY24" fmla="*/ 958393 h 958708"/>
              <a:gd name="connsiteX25" fmla="*/ 0 w 497808"/>
              <a:gd name="connsiteY25" fmla="*/ 951548 h 958708"/>
              <a:gd name="connsiteX26" fmla="*/ 49 w 497808"/>
              <a:gd name="connsiteY26" fmla="*/ 951260 h 958708"/>
              <a:gd name="connsiteX27" fmla="*/ 45737 w 497808"/>
              <a:gd name="connsiteY27" fmla="*/ 690083 h 958708"/>
              <a:gd name="connsiteX28" fmla="*/ 67205 w 497808"/>
              <a:gd name="connsiteY28" fmla="*/ 567355 h 958708"/>
              <a:gd name="connsiteX29" fmla="*/ 73770 w 497808"/>
              <a:gd name="connsiteY29" fmla="*/ 572507 h 958708"/>
              <a:gd name="connsiteX30" fmla="*/ 122479 w 497808"/>
              <a:gd name="connsiteY30" fmla="*/ 605318 h 958708"/>
              <a:gd name="connsiteX31" fmla="*/ 144209 w 497808"/>
              <a:gd name="connsiteY31" fmla="*/ 619958 h 958708"/>
              <a:gd name="connsiteX32" fmla="*/ 144209 w 497808"/>
              <a:gd name="connsiteY32" fmla="*/ 619957 h 958708"/>
              <a:gd name="connsiteX33" fmla="*/ 144210 w 497808"/>
              <a:gd name="connsiteY33" fmla="*/ 619958 h 958708"/>
              <a:gd name="connsiteX34" fmla="*/ 185976 w 497808"/>
              <a:gd name="connsiteY34" fmla="*/ 648093 h 958708"/>
              <a:gd name="connsiteX35" fmla="*/ 298072 w 497808"/>
              <a:gd name="connsiteY35" fmla="*/ 711935 h 958708"/>
              <a:gd name="connsiteX36" fmla="*/ 299978 w 497808"/>
              <a:gd name="connsiteY36" fmla="*/ 713022 h 958708"/>
              <a:gd name="connsiteX37" fmla="*/ 349568 w 497808"/>
              <a:gd name="connsiteY37" fmla="*/ 736315 h 958708"/>
              <a:gd name="connsiteX38" fmla="*/ 299978 w 497808"/>
              <a:gd name="connsiteY38" fmla="*/ 713021 h 958708"/>
              <a:gd name="connsiteX39" fmla="*/ 298072 w 497808"/>
              <a:gd name="connsiteY39" fmla="*/ 711935 h 958708"/>
              <a:gd name="connsiteX40" fmla="*/ 298071 w 497808"/>
              <a:gd name="connsiteY40" fmla="*/ 711933 h 958708"/>
              <a:gd name="connsiteX41" fmla="*/ 185975 w 497808"/>
              <a:gd name="connsiteY41" fmla="*/ 648091 h 958708"/>
              <a:gd name="connsiteX42" fmla="*/ 144210 w 497808"/>
              <a:gd name="connsiteY42" fmla="*/ 619957 h 958708"/>
              <a:gd name="connsiteX43" fmla="*/ 145328 w 497808"/>
              <a:gd name="connsiteY43" fmla="*/ 570443 h 958708"/>
              <a:gd name="connsiteX44" fmla="*/ 160125 w 497808"/>
              <a:gd name="connsiteY44" fmla="*/ 450747 h 958708"/>
              <a:gd name="connsiteX45" fmla="*/ 167267 w 497808"/>
              <a:gd name="connsiteY45" fmla="*/ 419304 h 958708"/>
              <a:gd name="connsiteX46" fmla="*/ 160125 w 497808"/>
              <a:gd name="connsiteY46" fmla="*/ 450746 h 958708"/>
              <a:gd name="connsiteX47" fmla="*/ 160125 w 497808"/>
              <a:gd name="connsiteY47" fmla="*/ 450747 h 958708"/>
              <a:gd name="connsiteX48" fmla="*/ 160125 w 497808"/>
              <a:gd name="connsiteY48" fmla="*/ 450747 h 958708"/>
              <a:gd name="connsiteX49" fmla="*/ 145328 w 497808"/>
              <a:gd name="connsiteY49" fmla="*/ 570444 h 958708"/>
              <a:gd name="connsiteX50" fmla="*/ 144209 w 497808"/>
              <a:gd name="connsiteY50" fmla="*/ 619957 h 958708"/>
              <a:gd name="connsiteX51" fmla="*/ 122479 w 497808"/>
              <a:gd name="connsiteY51" fmla="*/ 605318 h 958708"/>
              <a:gd name="connsiteX52" fmla="*/ 73770 w 497808"/>
              <a:gd name="connsiteY52" fmla="*/ 572506 h 958708"/>
              <a:gd name="connsiteX53" fmla="*/ 67206 w 497808"/>
              <a:gd name="connsiteY53" fmla="*/ 567354 h 958708"/>
              <a:gd name="connsiteX54" fmla="*/ 105981 w 497808"/>
              <a:gd name="connsiteY54" fmla="*/ 345679 h 958708"/>
              <a:gd name="connsiteX55" fmla="*/ 169069 w 497808"/>
              <a:gd name="connsiteY55" fmla="*/ 411370 h 958708"/>
              <a:gd name="connsiteX56" fmla="*/ 169069 w 497808"/>
              <a:gd name="connsiteY56" fmla="*/ 411369 h 958708"/>
              <a:gd name="connsiteX57" fmla="*/ 105983 w 497808"/>
              <a:gd name="connsiteY57" fmla="*/ 345678 h 958708"/>
              <a:gd name="connsiteX58" fmla="*/ 109965 w 497808"/>
              <a:gd name="connsiteY58" fmla="*/ 322917 h 958708"/>
              <a:gd name="connsiteX59" fmla="*/ 109964 w 497808"/>
              <a:gd name="connsiteY59" fmla="*/ 322917 h 958708"/>
              <a:gd name="connsiteX60" fmla="*/ 164500 w 497808"/>
              <a:gd name="connsiteY60" fmla="*/ 11154 h 958708"/>
              <a:gd name="connsiteX61" fmla="*/ 221164 w 497808"/>
              <a:gd name="connsiteY61" fmla="*/ 120545 h 958708"/>
              <a:gd name="connsiteX62" fmla="*/ 249070 w 497808"/>
              <a:gd name="connsiteY62" fmla="*/ 166425 h 958708"/>
              <a:gd name="connsiteX63" fmla="*/ 224483 w 497808"/>
              <a:gd name="connsiteY63" fmla="*/ 220967 h 958708"/>
              <a:gd name="connsiteX64" fmla="*/ 186839 w 497808"/>
              <a:gd name="connsiteY64" fmla="*/ 333135 h 958708"/>
              <a:gd name="connsiteX65" fmla="*/ 186785 w 497808"/>
              <a:gd name="connsiteY65" fmla="*/ 333368 h 958708"/>
              <a:gd name="connsiteX66" fmla="*/ 186839 w 497808"/>
              <a:gd name="connsiteY66" fmla="*/ 333136 h 958708"/>
              <a:gd name="connsiteX67" fmla="*/ 224483 w 497808"/>
              <a:gd name="connsiteY67" fmla="*/ 220968 h 958708"/>
              <a:gd name="connsiteX68" fmla="*/ 249070 w 497808"/>
              <a:gd name="connsiteY68" fmla="*/ 166426 h 958708"/>
              <a:gd name="connsiteX69" fmla="*/ 292962 w 497808"/>
              <a:gd name="connsiteY69" fmla="*/ 238586 h 958708"/>
              <a:gd name="connsiteX70" fmla="*/ 292963 w 497808"/>
              <a:gd name="connsiteY70" fmla="*/ 238585 h 958708"/>
              <a:gd name="connsiteX71" fmla="*/ 249071 w 497808"/>
              <a:gd name="connsiteY71" fmla="*/ 166425 h 958708"/>
              <a:gd name="connsiteX72" fmla="*/ 272377 w 497808"/>
              <a:gd name="connsiteY72" fmla="*/ 114725 h 958708"/>
              <a:gd name="connsiteX73" fmla="*/ 306528 w 497808"/>
              <a:gd name="connsiteY73" fmla="*/ 55386 h 958708"/>
              <a:gd name="connsiteX74" fmla="*/ 306529 w 497808"/>
              <a:gd name="connsiteY74" fmla="*/ 55385 h 958708"/>
              <a:gd name="connsiteX75" fmla="*/ 329832 w 497808"/>
              <a:gd name="connsiteY75" fmla="*/ 14893 h 958708"/>
              <a:gd name="connsiteX76" fmla="*/ 340465 w 497808"/>
              <a:gd name="connsiteY76" fmla="*/ 0 h 958708"/>
              <a:gd name="connsiteX77" fmla="*/ 411781 w 497808"/>
              <a:gd name="connsiteY77" fmla="*/ 31219 h 958708"/>
              <a:gd name="connsiteX78" fmla="*/ 497808 w 497808"/>
              <a:gd name="connsiteY78" fmla="*/ 60385 h 958708"/>
              <a:gd name="connsiteX79" fmla="*/ 371093 w 497808"/>
              <a:gd name="connsiteY79" fmla="*/ 350564 h 958708"/>
              <a:gd name="connsiteX80" fmla="*/ 371091 w 497808"/>
              <a:gd name="connsiteY80" fmla="*/ 350562 h 958708"/>
              <a:gd name="connsiteX81" fmla="*/ 288190 w 497808"/>
              <a:gd name="connsiteY81" fmla="*/ 345673 h 958708"/>
              <a:gd name="connsiteX82" fmla="*/ 288190 w 497808"/>
              <a:gd name="connsiteY82" fmla="*/ 345674 h 958708"/>
              <a:gd name="connsiteX83" fmla="*/ 371093 w 497808"/>
              <a:gd name="connsiteY83" fmla="*/ 350564 h 958708"/>
              <a:gd name="connsiteX84" fmla="*/ 165256 w 497808"/>
              <a:gd name="connsiteY84" fmla="*/ 881518 h 958708"/>
              <a:gd name="connsiteX85" fmla="*/ 151643 w 497808"/>
              <a:gd name="connsiteY85" fmla="*/ 804920 h 958708"/>
              <a:gd name="connsiteX86" fmla="*/ 146206 w 497808"/>
              <a:gd name="connsiteY86" fmla="*/ 734582 h 958708"/>
              <a:gd name="connsiteX87" fmla="*/ 146205 w 497808"/>
              <a:gd name="connsiteY87" fmla="*/ 734582 h 958708"/>
              <a:gd name="connsiteX88" fmla="*/ 142659 w 497808"/>
              <a:gd name="connsiteY88" fmla="*/ 688731 h 958708"/>
              <a:gd name="connsiteX89" fmla="*/ 146204 w 497808"/>
              <a:gd name="connsiteY89" fmla="*/ 734582 h 958708"/>
              <a:gd name="connsiteX90" fmla="*/ 151642 w 497808"/>
              <a:gd name="connsiteY90" fmla="*/ 804922 h 958708"/>
              <a:gd name="connsiteX91" fmla="*/ 165254 w 497808"/>
              <a:gd name="connsiteY91" fmla="*/ 881519 h 958708"/>
              <a:gd name="connsiteX92" fmla="*/ 165255 w 497808"/>
              <a:gd name="connsiteY92" fmla="*/ 881518 h 958708"/>
              <a:gd name="connsiteX93" fmla="*/ 165256 w 497808"/>
              <a:gd name="connsiteY93" fmla="*/ 881518 h 9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97808" h="958708">
                <a:moveTo>
                  <a:pt x="497808" y="60385"/>
                </a:moveTo>
                <a:lnTo>
                  <a:pt x="433295" y="429185"/>
                </a:lnTo>
                <a:lnTo>
                  <a:pt x="384146" y="369024"/>
                </a:lnTo>
                <a:lnTo>
                  <a:pt x="371095" y="350564"/>
                </a:lnTo>
                <a:lnTo>
                  <a:pt x="371094" y="350565"/>
                </a:lnTo>
                <a:lnTo>
                  <a:pt x="384145" y="369026"/>
                </a:lnTo>
                <a:lnTo>
                  <a:pt x="433295" y="429187"/>
                </a:lnTo>
                <a:lnTo>
                  <a:pt x="385368" y="703169"/>
                </a:lnTo>
                <a:lnTo>
                  <a:pt x="349569" y="736316"/>
                </a:lnTo>
                <a:lnTo>
                  <a:pt x="349570" y="736315"/>
                </a:lnTo>
                <a:lnTo>
                  <a:pt x="385368" y="703170"/>
                </a:lnTo>
                <a:lnTo>
                  <a:pt x="368094" y="801918"/>
                </a:lnTo>
                <a:lnTo>
                  <a:pt x="348001" y="798432"/>
                </a:lnTo>
                <a:lnTo>
                  <a:pt x="305135" y="786691"/>
                </a:lnTo>
                <a:lnTo>
                  <a:pt x="305135" y="786692"/>
                </a:lnTo>
                <a:lnTo>
                  <a:pt x="305134" y="786692"/>
                </a:lnTo>
                <a:lnTo>
                  <a:pt x="318731" y="908343"/>
                </a:lnTo>
                <a:lnTo>
                  <a:pt x="258598" y="932838"/>
                </a:lnTo>
                <a:cubicBezTo>
                  <a:pt x="236433" y="939442"/>
                  <a:pt x="214301" y="944808"/>
                  <a:pt x="192217" y="948905"/>
                </a:cubicBezTo>
                <a:lnTo>
                  <a:pt x="180787" y="950368"/>
                </a:lnTo>
                <a:lnTo>
                  <a:pt x="126135" y="957361"/>
                </a:lnTo>
                <a:cubicBezTo>
                  <a:pt x="104168" y="958893"/>
                  <a:pt x="82270" y="959123"/>
                  <a:pt x="60461" y="958029"/>
                </a:cubicBezTo>
                <a:lnTo>
                  <a:pt x="42950" y="956066"/>
                </a:lnTo>
                <a:lnTo>
                  <a:pt x="42948" y="956068"/>
                </a:lnTo>
                <a:lnTo>
                  <a:pt x="39132" y="958393"/>
                </a:lnTo>
                <a:lnTo>
                  <a:pt x="0" y="951548"/>
                </a:lnTo>
                <a:lnTo>
                  <a:pt x="49" y="951260"/>
                </a:lnTo>
                <a:lnTo>
                  <a:pt x="45737" y="690083"/>
                </a:lnTo>
                <a:lnTo>
                  <a:pt x="67205" y="567355"/>
                </a:lnTo>
                <a:lnTo>
                  <a:pt x="73770" y="572507"/>
                </a:lnTo>
                <a:lnTo>
                  <a:pt x="122479" y="605318"/>
                </a:lnTo>
                <a:lnTo>
                  <a:pt x="144209" y="619958"/>
                </a:lnTo>
                <a:lnTo>
                  <a:pt x="144209" y="619957"/>
                </a:lnTo>
                <a:lnTo>
                  <a:pt x="144210" y="619958"/>
                </a:lnTo>
                <a:lnTo>
                  <a:pt x="185976" y="648093"/>
                </a:lnTo>
                <a:lnTo>
                  <a:pt x="298072" y="711935"/>
                </a:lnTo>
                <a:lnTo>
                  <a:pt x="299978" y="713022"/>
                </a:lnTo>
                <a:lnTo>
                  <a:pt x="349568" y="736315"/>
                </a:lnTo>
                <a:lnTo>
                  <a:pt x="299978" y="713021"/>
                </a:lnTo>
                <a:lnTo>
                  <a:pt x="298072" y="711935"/>
                </a:lnTo>
                <a:lnTo>
                  <a:pt x="298071" y="711933"/>
                </a:lnTo>
                <a:lnTo>
                  <a:pt x="185975" y="648091"/>
                </a:lnTo>
                <a:lnTo>
                  <a:pt x="144210" y="619957"/>
                </a:lnTo>
                <a:lnTo>
                  <a:pt x="145328" y="570443"/>
                </a:lnTo>
                <a:lnTo>
                  <a:pt x="160125" y="450747"/>
                </a:lnTo>
                <a:lnTo>
                  <a:pt x="167267" y="419304"/>
                </a:lnTo>
                <a:lnTo>
                  <a:pt x="160125" y="450746"/>
                </a:lnTo>
                <a:lnTo>
                  <a:pt x="160125" y="450747"/>
                </a:lnTo>
                <a:lnTo>
                  <a:pt x="160125" y="450747"/>
                </a:lnTo>
                <a:cubicBezTo>
                  <a:pt x="153118" y="490805"/>
                  <a:pt x="148212" y="530743"/>
                  <a:pt x="145328" y="570444"/>
                </a:cubicBezTo>
                <a:lnTo>
                  <a:pt x="144209" y="619957"/>
                </a:lnTo>
                <a:lnTo>
                  <a:pt x="122479" y="605318"/>
                </a:lnTo>
                <a:lnTo>
                  <a:pt x="73770" y="572506"/>
                </a:lnTo>
                <a:lnTo>
                  <a:pt x="67206" y="567354"/>
                </a:lnTo>
                <a:lnTo>
                  <a:pt x="105981" y="345679"/>
                </a:lnTo>
                <a:lnTo>
                  <a:pt x="169069" y="411370"/>
                </a:lnTo>
                <a:lnTo>
                  <a:pt x="169069" y="411369"/>
                </a:lnTo>
                <a:lnTo>
                  <a:pt x="105983" y="345678"/>
                </a:lnTo>
                <a:lnTo>
                  <a:pt x="109965" y="322917"/>
                </a:lnTo>
                <a:lnTo>
                  <a:pt x="109964" y="322917"/>
                </a:lnTo>
                <a:lnTo>
                  <a:pt x="164500" y="11154"/>
                </a:lnTo>
                <a:lnTo>
                  <a:pt x="221164" y="120545"/>
                </a:lnTo>
                <a:lnTo>
                  <a:pt x="249070" y="166425"/>
                </a:lnTo>
                <a:lnTo>
                  <a:pt x="224483" y="220967"/>
                </a:lnTo>
                <a:cubicBezTo>
                  <a:pt x="210189" y="257396"/>
                  <a:pt x="197603" y="294812"/>
                  <a:pt x="186839" y="333135"/>
                </a:cubicBezTo>
                <a:lnTo>
                  <a:pt x="186785" y="333368"/>
                </a:lnTo>
                <a:lnTo>
                  <a:pt x="186839" y="333136"/>
                </a:lnTo>
                <a:cubicBezTo>
                  <a:pt x="197603" y="294813"/>
                  <a:pt x="210189" y="257397"/>
                  <a:pt x="224483" y="220968"/>
                </a:cubicBezTo>
                <a:lnTo>
                  <a:pt x="249070" y="166426"/>
                </a:lnTo>
                <a:lnTo>
                  <a:pt x="292962" y="238586"/>
                </a:lnTo>
                <a:lnTo>
                  <a:pt x="292963" y="238585"/>
                </a:lnTo>
                <a:lnTo>
                  <a:pt x="249071" y="166425"/>
                </a:lnTo>
                <a:lnTo>
                  <a:pt x="272377" y="114725"/>
                </a:lnTo>
                <a:lnTo>
                  <a:pt x="306528" y="55386"/>
                </a:lnTo>
                <a:lnTo>
                  <a:pt x="306529" y="55385"/>
                </a:lnTo>
                <a:lnTo>
                  <a:pt x="329832" y="14893"/>
                </a:lnTo>
                <a:lnTo>
                  <a:pt x="340465" y="0"/>
                </a:lnTo>
                <a:lnTo>
                  <a:pt x="411781" y="31219"/>
                </a:lnTo>
                <a:lnTo>
                  <a:pt x="497808" y="60385"/>
                </a:lnTo>
                <a:close/>
                <a:moveTo>
                  <a:pt x="371093" y="350564"/>
                </a:moveTo>
                <a:lnTo>
                  <a:pt x="371091" y="350562"/>
                </a:lnTo>
                <a:lnTo>
                  <a:pt x="288190" y="345673"/>
                </a:lnTo>
                <a:lnTo>
                  <a:pt x="288190" y="345674"/>
                </a:lnTo>
                <a:lnTo>
                  <a:pt x="371093" y="350564"/>
                </a:lnTo>
                <a:close/>
                <a:moveTo>
                  <a:pt x="165256" y="881518"/>
                </a:moveTo>
                <a:lnTo>
                  <a:pt x="151643" y="804920"/>
                </a:lnTo>
                <a:lnTo>
                  <a:pt x="146206" y="734582"/>
                </a:lnTo>
                <a:lnTo>
                  <a:pt x="146205" y="734582"/>
                </a:lnTo>
                <a:lnTo>
                  <a:pt x="142659" y="688731"/>
                </a:lnTo>
                <a:lnTo>
                  <a:pt x="146204" y="734582"/>
                </a:lnTo>
                <a:lnTo>
                  <a:pt x="151642" y="804922"/>
                </a:lnTo>
                <a:lnTo>
                  <a:pt x="165254" y="881519"/>
                </a:lnTo>
                <a:lnTo>
                  <a:pt x="165255" y="881518"/>
                </a:lnTo>
                <a:lnTo>
                  <a:pt x="165256" y="8815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1D036F9-B5C5-4433-8FB5-2F6BF0A58023}"/>
              </a:ext>
            </a:extLst>
          </p:cNvPr>
          <p:cNvSpPr/>
          <p:nvPr/>
        </p:nvSpPr>
        <p:spPr>
          <a:xfrm rot="15604671">
            <a:off x="5833942" y="2182413"/>
            <a:ext cx="62959" cy="121652"/>
          </a:xfrm>
          <a:custGeom>
            <a:avLst/>
            <a:gdLst>
              <a:gd name="connsiteX0" fmla="*/ 62959 w 62959"/>
              <a:gd name="connsiteY0" fmla="*/ 15227 h 121652"/>
              <a:gd name="connsiteX1" fmla="*/ 46702 w 62959"/>
              <a:gd name="connsiteY1" fmla="*/ 108167 h 121652"/>
              <a:gd name="connsiteX2" fmla="*/ 24992 w 62959"/>
              <a:gd name="connsiteY2" fmla="*/ 117009 h 121652"/>
              <a:gd name="connsiteX3" fmla="*/ 24992 w 62959"/>
              <a:gd name="connsiteY3" fmla="*/ 117011 h 121652"/>
              <a:gd name="connsiteX4" fmla="*/ 13596 w 62959"/>
              <a:gd name="connsiteY4" fmla="*/ 121652 h 121652"/>
              <a:gd name="connsiteX5" fmla="*/ 13596 w 62959"/>
              <a:gd name="connsiteY5" fmla="*/ 121651 h 121652"/>
              <a:gd name="connsiteX6" fmla="*/ 13596 w 62959"/>
              <a:gd name="connsiteY6" fmla="*/ 121651 h 121652"/>
              <a:gd name="connsiteX7" fmla="*/ 0 w 62959"/>
              <a:gd name="connsiteY7" fmla="*/ 0 h 121652"/>
              <a:gd name="connsiteX8" fmla="*/ 42865 w 62959"/>
              <a:gd name="connsiteY8" fmla="*/ 11741 h 121652"/>
              <a:gd name="connsiteX9" fmla="*/ 62959 w 62959"/>
              <a:gd name="connsiteY9" fmla="*/ 15227 h 12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959" h="121652">
                <a:moveTo>
                  <a:pt x="62959" y="15227"/>
                </a:moveTo>
                <a:lnTo>
                  <a:pt x="46702" y="108167"/>
                </a:lnTo>
                <a:lnTo>
                  <a:pt x="24992" y="117009"/>
                </a:lnTo>
                <a:lnTo>
                  <a:pt x="24992" y="117011"/>
                </a:lnTo>
                <a:lnTo>
                  <a:pt x="13596" y="121652"/>
                </a:lnTo>
                <a:lnTo>
                  <a:pt x="13596" y="121651"/>
                </a:lnTo>
                <a:lnTo>
                  <a:pt x="13596" y="121651"/>
                </a:lnTo>
                <a:lnTo>
                  <a:pt x="0" y="0"/>
                </a:lnTo>
                <a:lnTo>
                  <a:pt x="42865" y="11741"/>
                </a:lnTo>
                <a:lnTo>
                  <a:pt x="62959" y="152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79A70CA-5C2D-4DB5-8435-09536F6859DB}"/>
              </a:ext>
            </a:extLst>
          </p:cNvPr>
          <p:cNvSpPr/>
          <p:nvPr/>
        </p:nvSpPr>
        <p:spPr>
          <a:xfrm rot="15604671">
            <a:off x="4614443" y="2380873"/>
            <a:ext cx="14490" cy="63671"/>
          </a:xfrm>
          <a:custGeom>
            <a:avLst/>
            <a:gdLst>
              <a:gd name="connsiteX0" fmla="*/ 14490 w 14490"/>
              <a:gd name="connsiteY0" fmla="*/ 0 h 63671"/>
              <a:gd name="connsiteX1" fmla="*/ 0 w 14490"/>
              <a:gd name="connsiteY1" fmla="*/ 63671 h 63671"/>
              <a:gd name="connsiteX2" fmla="*/ 0 w 14490"/>
              <a:gd name="connsiteY2" fmla="*/ 63671 h 63671"/>
              <a:gd name="connsiteX3" fmla="*/ 14490 w 14490"/>
              <a:gd name="connsiteY3" fmla="*/ 0 h 6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0" h="63671">
                <a:moveTo>
                  <a:pt x="14490" y="0"/>
                </a:moveTo>
                <a:lnTo>
                  <a:pt x="0" y="63671"/>
                </a:lnTo>
                <a:lnTo>
                  <a:pt x="0" y="63671"/>
                </a:lnTo>
                <a:lnTo>
                  <a:pt x="1449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5394F42-6EEB-43EC-9124-B8134AF5E2D1}"/>
              </a:ext>
            </a:extLst>
          </p:cNvPr>
          <p:cNvSpPr/>
          <p:nvPr/>
        </p:nvSpPr>
        <p:spPr>
          <a:xfrm rot="15604671">
            <a:off x="4596120" y="2462011"/>
            <a:ext cx="123392" cy="28731"/>
          </a:xfrm>
          <a:custGeom>
            <a:avLst/>
            <a:gdLst>
              <a:gd name="connsiteX0" fmla="*/ 123392 w 123392"/>
              <a:gd name="connsiteY0" fmla="*/ 21585 h 28731"/>
              <a:gd name="connsiteX1" fmla="*/ 121766 w 123392"/>
              <a:gd name="connsiteY1" fmla="*/ 28731 h 28731"/>
              <a:gd name="connsiteX2" fmla="*/ 7630 w 123392"/>
              <a:gd name="connsiteY2" fmla="*/ 3288 h 28731"/>
              <a:gd name="connsiteX3" fmla="*/ 2359 w 123392"/>
              <a:gd name="connsiteY3" fmla="*/ 2113 h 28731"/>
              <a:gd name="connsiteX4" fmla="*/ 2359 w 123392"/>
              <a:gd name="connsiteY4" fmla="*/ 2113 h 28731"/>
              <a:gd name="connsiteX5" fmla="*/ 2358 w 123392"/>
              <a:gd name="connsiteY5" fmla="*/ 2113 h 28731"/>
              <a:gd name="connsiteX6" fmla="*/ 0 w 123392"/>
              <a:gd name="connsiteY6" fmla="*/ 0 h 28731"/>
              <a:gd name="connsiteX7" fmla="*/ 123392 w 123392"/>
              <a:gd name="connsiteY7" fmla="*/ 21585 h 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92" h="28731">
                <a:moveTo>
                  <a:pt x="123392" y="21585"/>
                </a:moveTo>
                <a:lnTo>
                  <a:pt x="121766" y="28731"/>
                </a:lnTo>
                <a:lnTo>
                  <a:pt x="7630" y="3288"/>
                </a:lnTo>
                <a:lnTo>
                  <a:pt x="2359" y="2113"/>
                </a:lnTo>
                <a:lnTo>
                  <a:pt x="2359" y="2113"/>
                </a:lnTo>
                <a:lnTo>
                  <a:pt x="2358" y="2113"/>
                </a:lnTo>
                <a:lnTo>
                  <a:pt x="0" y="0"/>
                </a:lnTo>
                <a:lnTo>
                  <a:pt x="123392" y="215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A3805A2-4801-4781-A2A1-036C1F7089DB}"/>
              </a:ext>
            </a:extLst>
          </p:cNvPr>
          <p:cNvSpPr/>
          <p:nvPr/>
        </p:nvSpPr>
        <p:spPr>
          <a:xfrm rot="15604671">
            <a:off x="4645396" y="2544435"/>
            <a:ext cx="19497" cy="5088"/>
          </a:xfrm>
          <a:custGeom>
            <a:avLst/>
            <a:gdLst>
              <a:gd name="connsiteX0" fmla="*/ 19497 w 19497"/>
              <a:gd name="connsiteY0" fmla="*/ 5088 h 5088"/>
              <a:gd name="connsiteX1" fmla="*/ 0 w 19497"/>
              <a:gd name="connsiteY1" fmla="*/ 743 h 5088"/>
              <a:gd name="connsiteX2" fmla="*/ 129 w 19497"/>
              <a:gd name="connsiteY2" fmla="*/ 0 h 5088"/>
              <a:gd name="connsiteX3" fmla="*/ 17139 w 19497"/>
              <a:gd name="connsiteY3" fmla="*/ 2975 h 5088"/>
              <a:gd name="connsiteX4" fmla="*/ 19497 w 19497"/>
              <a:gd name="connsiteY4" fmla="*/ 5088 h 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7" h="5088">
                <a:moveTo>
                  <a:pt x="19497" y="5088"/>
                </a:moveTo>
                <a:lnTo>
                  <a:pt x="0" y="743"/>
                </a:lnTo>
                <a:lnTo>
                  <a:pt x="129" y="0"/>
                </a:lnTo>
                <a:lnTo>
                  <a:pt x="17139" y="2975"/>
                </a:lnTo>
                <a:lnTo>
                  <a:pt x="19497" y="50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607B33E-0C43-45BE-912E-079C5F0B1790}"/>
              </a:ext>
            </a:extLst>
          </p:cNvPr>
          <p:cNvSpPr/>
          <p:nvPr/>
        </p:nvSpPr>
        <p:spPr>
          <a:xfrm rot="15604671">
            <a:off x="4567222" y="2549991"/>
            <a:ext cx="99410" cy="93261"/>
          </a:xfrm>
          <a:custGeom>
            <a:avLst/>
            <a:gdLst>
              <a:gd name="connsiteX0" fmla="*/ 99410 w 99410"/>
              <a:gd name="connsiteY0" fmla="*/ 93261 h 93261"/>
              <a:gd name="connsiteX1" fmla="*/ 99410 w 99410"/>
              <a:gd name="connsiteY1" fmla="*/ 93261 h 93261"/>
              <a:gd name="connsiteX2" fmla="*/ 42154 w 99410"/>
              <a:gd name="connsiteY2" fmla="*/ 41952 h 93261"/>
              <a:gd name="connsiteX3" fmla="*/ 0 w 99410"/>
              <a:gd name="connsiteY3" fmla="*/ 0 h 93261"/>
              <a:gd name="connsiteX4" fmla="*/ 42154 w 99410"/>
              <a:gd name="connsiteY4" fmla="*/ 41951 h 93261"/>
              <a:gd name="connsiteX5" fmla="*/ 99410 w 99410"/>
              <a:gd name="connsiteY5" fmla="*/ 93261 h 9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10" h="93261">
                <a:moveTo>
                  <a:pt x="99410" y="93261"/>
                </a:moveTo>
                <a:lnTo>
                  <a:pt x="99410" y="93261"/>
                </a:lnTo>
                <a:lnTo>
                  <a:pt x="42154" y="41952"/>
                </a:lnTo>
                <a:lnTo>
                  <a:pt x="0" y="0"/>
                </a:lnTo>
                <a:lnTo>
                  <a:pt x="42154" y="41951"/>
                </a:lnTo>
                <a:lnTo>
                  <a:pt x="99410" y="9326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B8628F1-9539-4D71-AC3B-894C873AE41F}"/>
              </a:ext>
            </a:extLst>
          </p:cNvPr>
          <p:cNvSpPr/>
          <p:nvPr/>
        </p:nvSpPr>
        <p:spPr>
          <a:xfrm rot="15604671">
            <a:off x="4646633" y="2563207"/>
            <a:ext cx="16059" cy="3552"/>
          </a:xfrm>
          <a:custGeom>
            <a:avLst/>
            <a:gdLst>
              <a:gd name="connsiteX0" fmla="*/ 15931 w 16059"/>
              <a:gd name="connsiteY0" fmla="*/ 3552 h 3552"/>
              <a:gd name="connsiteX1" fmla="*/ 0 w 16059"/>
              <a:gd name="connsiteY1" fmla="*/ 0 h 3552"/>
              <a:gd name="connsiteX2" fmla="*/ 1 w 16059"/>
              <a:gd name="connsiteY2" fmla="*/ 1 h 3552"/>
              <a:gd name="connsiteX3" fmla="*/ 16059 w 16059"/>
              <a:gd name="connsiteY3" fmla="*/ 2810 h 3552"/>
              <a:gd name="connsiteX4" fmla="*/ 15931 w 16059"/>
              <a:gd name="connsiteY4" fmla="*/ 3552 h 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9" h="3552">
                <a:moveTo>
                  <a:pt x="15931" y="3552"/>
                </a:moveTo>
                <a:lnTo>
                  <a:pt x="0" y="0"/>
                </a:lnTo>
                <a:lnTo>
                  <a:pt x="1" y="1"/>
                </a:lnTo>
                <a:lnTo>
                  <a:pt x="16059" y="2810"/>
                </a:lnTo>
                <a:lnTo>
                  <a:pt x="15931" y="35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827DA13-16F4-434A-B34A-060EB2732AEB}"/>
              </a:ext>
            </a:extLst>
          </p:cNvPr>
          <p:cNvSpPr/>
          <p:nvPr/>
        </p:nvSpPr>
        <p:spPr>
          <a:xfrm rot="15604671">
            <a:off x="4509021" y="2724639"/>
            <a:ext cx="33422" cy="223512"/>
          </a:xfrm>
          <a:custGeom>
            <a:avLst/>
            <a:gdLst>
              <a:gd name="connsiteX0" fmla="*/ 33422 w 33422"/>
              <a:gd name="connsiteY0" fmla="*/ 223512 h 223512"/>
              <a:gd name="connsiteX1" fmla="*/ 33422 w 33422"/>
              <a:gd name="connsiteY1" fmla="*/ 223512 h 223512"/>
              <a:gd name="connsiteX2" fmla="*/ 16104 w 33422"/>
              <a:gd name="connsiteY2" fmla="*/ 136370 h 223512"/>
              <a:gd name="connsiteX3" fmla="*/ 259 w 33422"/>
              <a:gd name="connsiteY3" fmla="*/ 6134 h 223512"/>
              <a:gd name="connsiteX4" fmla="*/ 0 w 33422"/>
              <a:gd name="connsiteY4" fmla="*/ 0 h 223512"/>
              <a:gd name="connsiteX5" fmla="*/ 260 w 33422"/>
              <a:gd name="connsiteY5" fmla="*/ 6133 h 223512"/>
              <a:gd name="connsiteX6" fmla="*/ 16105 w 33422"/>
              <a:gd name="connsiteY6" fmla="*/ 136369 h 223512"/>
              <a:gd name="connsiteX7" fmla="*/ 33422 w 33422"/>
              <a:gd name="connsiteY7" fmla="*/ 223512 h 22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22" h="223512">
                <a:moveTo>
                  <a:pt x="33422" y="223512"/>
                </a:moveTo>
                <a:lnTo>
                  <a:pt x="33422" y="223512"/>
                </a:lnTo>
                <a:lnTo>
                  <a:pt x="16104" y="136370"/>
                </a:lnTo>
                <a:cubicBezTo>
                  <a:pt x="9074" y="92498"/>
                  <a:pt x="3796" y="49037"/>
                  <a:pt x="259" y="6134"/>
                </a:cubicBezTo>
                <a:lnTo>
                  <a:pt x="0" y="0"/>
                </a:lnTo>
                <a:lnTo>
                  <a:pt x="260" y="6133"/>
                </a:lnTo>
                <a:cubicBezTo>
                  <a:pt x="3796" y="49036"/>
                  <a:pt x="9074" y="92497"/>
                  <a:pt x="16105" y="136369"/>
                </a:cubicBezTo>
                <a:lnTo>
                  <a:pt x="33422" y="2235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D43AB1F-067A-4C25-9EBB-DCF14DE3F645}"/>
              </a:ext>
            </a:extLst>
          </p:cNvPr>
          <p:cNvSpPr/>
          <p:nvPr/>
        </p:nvSpPr>
        <p:spPr>
          <a:xfrm rot="15604671">
            <a:off x="5199055" y="1690549"/>
            <a:ext cx="16907" cy="24868"/>
          </a:xfrm>
          <a:custGeom>
            <a:avLst/>
            <a:gdLst>
              <a:gd name="connsiteX0" fmla="*/ 16907 w 16907"/>
              <a:gd name="connsiteY0" fmla="*/ 0 h 24868"/>
              <a:gd name="connsiteX1" fmla="*/ 0 w 16907"/>
              <a:gd name="connsiteY1" fmla="*/ 24868 h 24868"/>
              <a:gd name="connsiteX2" fmla="*/ 3750 w 16907"/>
              <a:gd name="connsiteY2" fmla="*/ 3434 h 24868"/>
              <a:gd name="connsiteX3" fmla="*/ 16907 w 16907"/>
              <a:gd name="connsiteY3" fmla="*/ 0 h 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7" h="24868">
                <a:moveTo>
                  <a:pt x="16907" y="0"/>
                </a:moveTo>
                <a:lnTo>
                  <a:pt x="0" y="24868"/>
                </a:lnTo>
                <a:lnTo>
                  <a:pt x="3750" y="3434"/>
                </a:lnTo>
                <a:lnTo>
                  <a:pt x="1690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EBD7553-D63F-4086-B645-95A384F42D28}"/>
              </a:ext>
            </a:extLst>
          </p:cNvPr>
          <p:cNvSpPr/>
          <p:nvPr/>
        </p:nvSpPr>
        <p:spPr>
          <a:xfrm rot="15604671">
            <a:off x="4544967" y="1073585"/>
            <a:ext cx="769308" cy="1854803"/>
          </a:xfrm>
          <a:custGeom>
            <a:avLst/>
            <a:gdLst>
              <a:gd name="connsiteX0" fmla="*/ 769308 w 769308"/>
              <a:gd name="connsiteY0" fmla="*/ 452139 h 1854803"/>
              <a:gd name="connsiteX1" fmla="*/ 758239 w 769308"/>
              <a:gd name="connsiteY1" fmla="*/ 485302 h 1854803"/>
              <a:gd name="connsiteX2" fmla="*/ 758238 w 769308"/>
              <a:gd name="connsiteY2" fmla="*/ 485309 h 1854803"/>
              <a:gd name="connsiteX3" fmla="*/ 748260 w 769308"/>
              <a:gd name="connsiteY3" fmla="*/ 515201 h 1854803"/>
              <a:gd name="connsiteX4" fmla="*/ 685559 w 769308"/>
              <a:gd name="connsiteY4" fmla="*/ 677707 h 1854803"/>
              <a:gd name="connsiteX5" fmla="*/ 685558 w 769308"/>
              <a:gd name="connsiteY5" fmla="*/ 677707 h 1854803"/>
              <a:gd name="connsiteX6" fmla="*/ 648815 w 769308"/>
              <a:gd name="connsiteY6" fmla="*/ 772938 h 1854803"/>
              <a:gd name="connsiteX7" fmla="*/ 542942 w 769308"/>
              <a:gd name="connsiteY7" fmla="*/ 1011706 h 1854803"/>
              <a:gd name="connsiteX8" fmla="*/ 508497 w 769308"/>
              <a:gd name="connsiteY8" fmla="*/ 993408 h 1854803"/>
              <a:gd name="connsiteX9" fmla="*/ 540363 w 769308"/>
              <a:gd name="connsiteY9" fmla="*/ 1017037 h 1854803"/>
              <a:gd name="connsiteX10" fmla="*/ 509403 w 769308"/>
              <a:gd name="connsiteY10" fmla="*/ 1077868 h 1854803"/>
              <a:gd name="connsiteX11" fmla="*/ 487521 w 769308"/>
              <a:gd name="connsiteY11" fmla="*/ 1078358 h 1854803"/>
              <a:gd name="connsiteX12" fmla="*/ 488654 w 769308"/>
              <a:gd name="connsiteY12" fmla="*/ 1078743 h 1854803"/>
              <a:gd name="connsiteX13" fmla="*/ 506815 w 769308"/>
              <a:gd name="connsiteY13" fmla="*/ 1082958 h 1854803"/>
              <a:gd name="connsiteX14" fmla="*/ 428795 w 769308"/>
              <a:gd name="connsiteY14" fmla="*/ 1236263 h 1854803"/>
              <a:gd name="connsiteX15" fmla="*/ 395482 w 769308"/>
              <a:gd name="connsiteY15" fmla="*/ 1293120 h 1854803"/>
              <a:gd name="connsiteX16" fmla="*/ 518317 w 769308"/>
              <a:gd name="connsiteY16" fmla="*/ 1271486 h 1854803"/>
              <a:gd name="connsiteX17" fmla="*/ 625613 w 769308"/>
              <a:gd name="connsiteY17" fmla="*/ 1243481 h 1854803"/>
              <a:gd name="connsiteX18" fmla="*/ 621864 w 769308"/>
              <a:gd name="connsiteY18" fmla="*/ 1264915 h 1854803"/>
              <a:gd name="connsiteX19" fmla="*/ 621863 w 769308"/>
              <a:gd name="connsiteY19" fmla="*/ 1264916 h 1854803"/>
              <a:gd name="connsiteX20" fmla="*/ 562213 w 769308"/>
              <a:gd name="connsiteY20" fmla="*/ 1352655 h 1854803"/>
              <a:gd name="connsiteX21" fmla="*/ 435032 w 769308"/>
              <a:gd name="connsiteY21" fmla="*/ 1511599 h 1854803"/>
              <a:gd name="connsiteX22" fmla="*/ 318228 w 769308"/>
              <a:gd name="connsiteY22" fmla="*/ 1632782 h 1854803"/>
              <a:gd name="connsiteX23" fmla="*/ 304999 w 769308"/>
              <a:gd name="connsiteY23" fmla="*/ 1646509 h 1854803"/>
              <a:gd name="connsiteX24" fmla="*/ 245702 w 769308"/>
              <a:gd name="connsiteY24" fmla="*/ 1695679 h 1854803"/>
              <a:gd name="connsiteX25" fmla="*/ 173011 w 769308"/>
              <a:gd name="connsiteY25" fmla="*/ 1755958 h 1854803"/>
              <a:gd name="connsiteX26" fmla="*/ 161037 w 769308"/>
              <a:gd name="connsiteY26" fmla="*/ 1763390 h 1854803"/>
              <a:gd name="connsiteX27" fmla="*/ 92643 w 769308"/>
              <a:gd name="connsiteY27" fmla="*/ 1737951 h 1854803"/>
              <a:gd name="connsiteX28" fmla="*/ 92642 w 769308"/>
              <a:gd name="connsiteY28" fmla="*/ 1737951 h 1854803"/>
              <a:gd name="connsiteX29" fmla="*/ 161036 w 769308"/>
              <a:gd name="connsiteY29" fmla="*/ 1763389 h 1854803"/>
              <a:gd name="connsiteX30" fmla="*/ 134763 w 769308"/>
              <a:gd name="connsiteY30" fmla="*/ 1779695 h 1854803"/>
              <a:gd name="connsiteX31" fmla="*/ 134762 w 769308"/>
              <a:gd name="connsiteY31" fmla="*/ 1779694 h 1854803"/>
              <a:gd name="connsiteX32" fmla="*/ 39963 w 769308"/>
              <a:gd name="connsiteY32" fmla="*/ 1838525 h 1854803"/>
              <a:gd name="connsiteX33" fmla="*/ 0 w 769308"/>
              <a:gd name="connsiteY33" fmla="*/ 1854803 h 1854803"/>
              <a:gd name="connsiteX34" fmla="*/ 16257 w 769308"/>
              <a:gd name="connsiteY34" fmla="*/ 1761863 h 1854803"/>
              <a:gd name="connsiteX35" fmla="*/ 66530 w 769308"/>
              <a:gd name="connsiteY35" fmla="*/ 1770584 h 1854803"/>
              <a:gd name="connsiteX36" fmla="*/ 66531 w 769308"/>
              <a:gd name="connsiteY36" fmla="*/ 1770584 h 1854803"/>
              <a:gd name="connsiteX37" fmla="*/ 92641 w 769308"/>
              <a:gd name="connsiteY37" fmla="*/ 1737952 h 1854803"/>
              <a:gd name="connsiteX38" fmla="*/ 92640 w 769308"/>
              <a:gd name="connsiteY38" fmla="*/ 1737953 h 1854803"/>
              <a:gd name="connsiteX39" fmla="*/ 66531 w 769308"/>
              <a:gd name="connsiteY39" fmla="*/ 1770583 h 1854803"/>
              <a:gd name="connsiteX40" fmla="*/ 16257 w 769308"/>
              <a:gd name="connsiteY40" fmla="*/ 1761862 h 1854803"/>
              <a:gd name="connsiteX41" fmla="*/ 33531 w 769308"/>
              <a:gd name="connsiteY41" fmla="*/ 1663114 h 1854803"/>
              <a:gd name="connsiteX42" fmla="*/ 69748 w 769308"/>
              <a:gd name="connsiteY42" fmla="*/ 1629580 h 1854803"/>
              <a:gd name="connsiteX43" fmla="*/ 84331 w 769308"/>
              <a:gd name="connsiteY43" fmla="*/ 1612826 h 1854803"/>
              <a:gd name="connsiteX44" fmla="*/ 93907 w 769308"/>
              <a:gd name="connsiteY44" fmla="*/ 1601825 h 1854803"/>
              <a:gd name="connsiteX45" fmla="*/ 163859 w 769308"/>
              <a:gd name="connsiteY45" fmla="*/ 1648948 h 1854803"/>
              <a:gd name="connsiteX46" fmla="*/ 150939 w 769308"/>
              <a:gd name="connsiteY46" fmla="*/ 1665095 h 1854803"/>
              <a:gd name="connsiteX47" fmla="*/ 163860 w 769308"/>
              <a:gd name="connsiteY47" fmla="*/ 1648948 h 1854803"/>
              <a:gd name="connsiteX48" fmla="*/ 163860 w 769308"/>
              <a:gd name="connsiteY48" fmla="*/ 1648948 h 1854803"/>
              <a:gd name="connsiteX49" fmla="*/ 186583 w 769308"/>
              <a:gd name="connsiteY49" fmla="*/ 1620550 h 1854803"/>
              <a:gd name="connsiteX50" fmla="*/ 232034 w 769308"/>
              <a:gd name="connsiteY50" fmla="*/ 1553698 h 1854803"/>
              <a:gd name="connsiteX51" fmla="*/ 232033 w 769308"/>
              <a:gd name="connsiteY51" fmla="*/ 1553698 h 1854803"/>
              <a:gd name="connsiteX52" fmla="*/ 232034 w 769308"/>
              <a:gd name="connsiteY52" fmla="*/ 1553697 h 1854803"/>
              <a:gd name="connsiteX53" fmla="*/ 218358 w 769308"/>
              <a:gd name="connsiteY53" fmla="*/ 1541146 h 1854803"/>
              <a:gd name="connsiteX54" fmla="*/ 180167 w 769308"/>
              <a:gd name="connsiteY54" fmla="*/ 1500619 h 1854803"/>
              <a:gd name="connsiteX55" fmla="*/ 261670 w 769308"/>
              <a:gd name="connsiteY55" fmla="*/ 1382297 h 1854803"/>
              <a:gd name="connsiteX56" fmla="*/ 303120 w 769308"/>
              <a:gd name="connsiteY56" fmla="*/ 1303617 h 1854803"/>
              <a:gd name="connsiteX57" fmla="*/ 261670 w 769308"/>
              <a:gd name="connsiteY57" fmla="*/ 1382296 h 1854803"/>
              <a:gd name="connsiteX58" fmla="*/ 180167 w 769308"/>
              <a:gd name="connsiteY58" fmla="*/ 1500618 h 1854803"/>
              <a:gd name="connsiteX59" fmla="*/ 122849 w 769308"/>
              <a:gd name="connsiteY59" fmla="*/ 1439793 h 1854803"/>
              <a:gd name="connsiteX60" fmla="*/ 81458 w 769308"/>
              <a:gd name="connsiteY60" fmla="*/ 1389129 h 1854803"/>
              <a:gd name="connsiteX61" fmla="*/ 145971 w 769308"/>
              <a:gd name="connsiteY61" fmla="*/ 1020329 h 1854803"/>
              <a:gd name="connsiteX62" fmla="*/ 192387 w 769308"/>
              <a:gd name="connsiteY62" fmla="*/ 1036065 h 1854803"/>
              <a:gd name="connsiteX63" fmla="*/ 145971 w 769308"/>
              <a:gd name="connsiteY63" fmla="*/ 1020328 h 1854803"/>
              <a:gd name="connsiteX64" fmla="*/ 216272 w 769308"/>
              <a:gd name="connsiteY64" fmla="*/ 618441 h 1854803"/>
              <a:gd name="connsiteX65" fmla="*/ 103316 w 769308"/>
              <a:gd name="connsiteY65" fmla="*/ 598682 h 1854803"/>
              <a:gd name="connsiteX66" fmla="*/ 24905 w 769308"/>
              <a:gd name="connsiteY66" fmla="*/ 584966 h 1854803"/>
              <a:gd name="connsiteX67" fmla="*/ 39395 w 769308"/>
              <a:gd name="connsiteY67" fmla="*/ 521295 h 1854803"/>
              <a:gd name="connsiteX68" fmla="*/ 44682 w 769308"/>
              <a:gd name="connsiteY68" fmla="*/ 498069 h 1854803"/>
              <a:gd name="connsiteX69" fmla="*/ 223515 w 769308"/>
              <a:gd name="connsiteY69" fmla="*/ 1857 h 1854803"/>
              <a:gd name="connsiteX70" fmla="*/ 224001 w 769308"/>
              <a:gd name="connsiteY70" fmla="*/ 937 h 1854803"/>
              <a:gd name="connsiteX71" fmla="*/ 224002 w 769308"/>
              <a:gd name="connsiteY71" fmla="*/ 937 h 1854803"/>
              <a:gd name="connsiteX72" fmla="*/ 224496 w 769308"/>
              <a:gd name="connsiteY72" fmla="*/ 0 h 1854803"/>
              <a:gd name="connsiteX73" fmla="*/ 225254 w 769308"/>
              <a:gd name="connsiteY73" fmla="*/ 1156 h 1854803"/>
              <a:gd name="connsiteX74" fmla="*/ 225253 w 769308"/>
              <a:gd name="connsiteY74" fmla="*/ 1156 h 1854803"/>
              <a:gd name="connsiteX75" fmla="*/ 249737 w 769308"/>
              <a:gd name="connsiteY75" fmla="*/ 38550 h 1854803"/>
              <a:gd name="connsiteX76" fmla="*/ 419801 w 769308"/>
              <a:gd name="connsiteY76" fmla="*/ 478310 h 1854803"/>
              <a:gd name="connsiteX77" fmla="*/ 431848 w 769308"/>
              <a:gd name="connsiteY77" fmla="*/ 564714 h 1854803"/>
              <a:gd name="connsiteX78" fmla="*/ 384903 w 769308"/>
              <a:gd name="connsiteY78" fmla="*/ 588654 h 1854803"/>
              <a:gd name="connsiteX79" fmla="*/ 302251 w 769308"/>
              <a:gd name="connsiteY79" fmla="*/ 641316 h 1854803"/>
              <a:gd name="connsiteX80" fmla="*/ 302250 w 769308"/>
              <a:gd name="connsiteY80" fmla="*/ 641316 h 1854803"/>
              <a:gd name="connsiteX81" fmla="*/ 289845 w 769308"/>
              <a:gd name="connsiteY81" fmla="*/ 649221 h 1854803"/>
              <a:gd name="connsiteX82" fmla="*/ 207091 w 769308"/>
              <a:gd name="connsiteY82" fmla="*/ 713805 h 1854803"/>
              <a:gd name="connsiteX83" fmla="*/ 207092 w 769308"/>
              <a:gd name="connsiteY83" fmla="*/ 713807 h 1854803"/>
              <a:gd name="connsiteX84" fmla="*/ 289845 w 769308"/>
              <a:gd name="connsiteY84" fmla="*/ 649222 h 1854803"/>
              <a:gd name="connsiteX85" fmla="*/ 302250 w 769308"/>
              <a:gd name="connsiteY85" fmla="*/ 641317 h 1854803"/>
              <a:gd name="connsiteX86" fmla="*/ 302251 w 769308"/>
              <a:gd name="connsiteY86" fmla="*/ 641317 h 1854803"/>
              <a:gd name="connsiteX87" fmla="*/ 302251 w 769308"/>
              <a:gd name="connsiteY87" fmla="*/ 641317 h 1854803"/>
              <a:gd name="connsiteX88" fmla="*/ 352518 w 769308"/>
              <a:gd name="connsiteY88" fmla="*/ 649422 h 1854803"/>
              <a:gd name="connsiteX89" fmla="*/ 302251 w 769308"/>
              <a:gd name="connsiteY89" fmla="*/ 641317 h 1854803"/>
              <a:gd name="connsiteX90" fmla="*/ 384903 w 769308"/>
              <a:gd name="connsiteY90" fmla="*/ 588655 h 1854803"/>
              <a:gd name="connsiteX91" fmla="*/ 431848 w 769308"/>
              <a:gd name="connsiteY91" fmla="*/ 564715 h 1854803"/>
              <a:gd name="connsiteX92" fmla="*/ 441254 w 769308"/>
              <a:gd name="connsiteY92" fmla="*/ 632187 h 1854803"/>
              <a:gd name="connsiteX93" fmla="*/ 441667 w 769308"/>
              <a:gd name="connsiteY93" fmla="*/ 658329 h 1854803"/>
              <a:gd name="connsiteX94" fmla="*/ 441668 w 769308"/>
              <a:gd name="connsiteY94" fmla="*/ 658330 h 1854803"/>
              <a:gd name="connsiteX95" fmla="*/ 441256 w 769308"/>
              <a:gd name="connsiteY95" fmla="*/ 632186 h 1854803"/>
              <a:gd name="connsiteX96" fmla="*/ 431849 w 769308"/>
              <a:gd name="connsiteY96" fmla="*/ 564714 h 1854803"/>
              <a:gd name="connsiteX97" fmla="*/ 485432 w 769308"/>
              <a:gd name="connsiteY97" fmla="*/ 537390 h 1854803"/>
              <a:gd name="connsiteX98" fmla="*/ 700181 w 769308"/>
              <a:gd name="connsiteY98" fmla="*/ 464683 h 1854803"/>
              <a:gd name="connsiteX99" fmla="*/ 763864 w 769308"/>
              <a:gd name="connsiteY99" fmla="*/ 453128 h 1854803"/>
              <a:gd name="connsiteX100" fmla="*/ 763865 w 769308"/>
              <a:gd name="connsiteY100" fmla="*/ 453127 h 1854803"/>
              <a:gd name="connsiteX101" fmla="*/ 769308 w 769308"/>
              <a:gd name="connsiteY101" fmla="*/ 452139 h 1854803"/>
              <a:gd name="connsiteX102" fmla="*/ 498774 w 769308"/>
              <a:gd name="connsiteY102" fmla="*/ 988241 h 1854803"/>
              <a:gd name="connsiteX103" fmla="*/ 425407 w 769308"/>
              <a:gd name="connsiteY103" fmla="*/ 949266 h 1854803"/>
              <a:gd name="connsiteX104" fmla="*/ 426366 w 769308"/>
              <a:gd name="connsiteY104" fmla="*/ 945282 h 1854803"/>
              <a:gd name="connsiteX105" fmla="*/ 428478 w 769308"/>
              <a:gd name="connsiteY105" fmla="*/ 926158 h 1854803"/>
              <a:gd name="connsiteX106" fmla="*/ 428477 w 769308"/>
              <a:gd name="connsiteY106" fmla="*/ 926158 h 1854803"/>
              <a:gd name="connsiteX107" fmla="*/ 443717 w 769308"/>
              <a:gd name="connsiteY107" fmla="*/ 788154 h 1854803"/>
              <a:gd name="connsiteX108" fmla="*/ 441666 w 769308"/>
              <a:gd name="connsiteY108" fmla="*/ 658330 h 1854803"/>
              <a:gd name="connsiteX109" fmla="*/ 443715 w 769308"/>
              <a:gd name="connsiteY109" fmla="*/ 788155 h 1854803"/>
              <a:gd name="connsiteX110" fmla="*/ 428476 w 769308"/>
              <a:gd name="connsiteY110" fmla="*/ 926158 h 1854803"/>
              <a:gd name="connsiteX111" fmla="*/ 426364 w 769308"/>
              <a:gd name="connsiteY111" fmla="*/ 945283 h 1854803"/>
              <a:gd name="connsiteX112" fmla="*/ 425405 w 769308"/>
              <a:gd name="connsiteY112" fmla="*/ 949266 h 1854803"/>
              <a:gd name="connsiteX113" fmla="*/ 425406 w 769308"/>
              <a:gd name="connsiteY113" fmla="*/ 949266 h 1854803"/>
              <a:gd name="connsiteX114" fmla="*/ 498774 w 769308"/>
              <a:gd name="connsiteY114" fmla="*/ 988241 h 1854803"/>
              <a:gd name="connsiteX115" fmla="*/ 395313 w 769308"/>
              <a:gd name="connsiteY115" fmla="*/ 1074198 h 1854803"/>
              <a:gd name="connsiteX116" fmla="*/ 395313 w 769308"/>
              <a:gd name="connsiteY116" fmla="*/ 1074199 h 1854803"/>
              <a:gd name="connsiteX117" fmla="*/ 394936 w 769308"/>
              <a:gd name="connsiteY117" fmla="*/ 1075766 h 1854803"/>
              <a:gd name="connsiteX118" fmla="*/ 389347 w 769308"/>
              <a:gd name="connsiteY118" fmla="*/ 1098971 h 1854803"/>
              <a:gd name="connsiteX119" fmla="*/ 334085 w 769308"/>
              <a:gd name="connsiteY119" fmla="*/ 1244843 h 1854803"/>
              <a:gd name="connsiteX120" fmla="*/ 303120 w 769308"/>
              <a:gd name="connsiteY120" fmla="*/ 1303616 h 1854803"/>
              <a:gd name="connsiteX121" fmla="*/ 303121 w 769308"/>
              <a:gd name="connsiteY121" fmla="*/ 1303616 h 1854803"/>
              <a:gd name="connsiteX122" fmla="*/ 334086 w 769308"/>
              <a:gd name="connsiteY122" fmla="*/ 1244842 h 1854803"/>
              <a:gd name="connsiteX123" fmla="*/ 389348 w 769308"/>
              <a:gd name="connsiteY123" fmla="*/ 1098970 h 1854803"/>
              <a:gd name="connsiteX124" fmla="*/ 394936 w 769308"/>
              <a:gd name="connsiteY124" fmla="*/ 1075766 h 1854803"/>
              <a:gd name="connsiteX125" fmla="*/ 395313 w 769308"/>
              <a:gd name="connsiteY125" fmla="*/ 1074199 h 1854803"/>
              <a:gd name="connsiteX126" fmla="*/ 395313 w 769308"/>
              <a:gd name="connsiteY126" fmla="*/ 1074198 h 1854803"/>
              <a:gd name="connsiteX127" fmla="*/ 238572 w 769308"/>
              <a:gd name="connsiteY127" fmla="*/ 982344 h 1854803"/>
              <a:gd name="connsiteX128" fmla="*/ 219770 w 769308"/>
              <a:gd name="connsiteY128" fmla="*/ 974112 h 1854803"/>
              <a:gd name="connsiteX129" fmla="*/ 219770 w 769308"/>
              <a:gd name="connsiteY129" fmla="*/ 974112 h 1854803"/>
              <a:gd name="connsiteX130" fmla="*/ 238572 w 769308"/>
              <a:gd name="connsiteY130" fmla="*/ 982344 h 185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69308" h="1854803">
                <a:moveTo>
                  <a:pt x="769308" y="452139"/>
                </a:moveTo>
                <a:lnTo>
                  <a:pt x="758239" y="485302"/>
                </a:lnTo>
                <a:lnTo>
                  <a:pt x="758238" y="485309"/>
                </a:lnTo>
                <a:lnTo>
                  <a:pt x="748260" y="515201"/>
                </a:lnTo>
                <a:lnTo>
                  <a:pt x="685559" y="677707"/>
                </a:lnTo>
                <a:lnTo>
                  <a:pt x="685558" y="677707"/>
                </a:lnTo>
                <a:lnTo>
                  <a:pt x="648815" y="772938"/>
                </a:lnTo>
                <a:lnTo>
                  <a:pt x="542942" y="1011706"/>
                </a:lnTo>
                <a:lnTo>
                  <a:pt x="508497" y="993408"/>
                </a:lnTo>
                <a:lnTo>
                  <a:pt x="540363" y="1017037"/>
                </a:lnTo>
                <a:lnTo>
                  <a:pt x="509403" y="1077868"/>
                </a:lnTo>
                <a:lnTo>
                  <a:pt x="487521" y="1078358"/>
                </a:lnTo>
                <a:lnTo>
                  <a:pt x="488654" y="1078743"/>
                </a:lnTo>
                <a:lnTo>
                  <a:pt x="506815" y="1082958"/>
                </a:lnTo>
                <a:lnTo>
                  <a:pt x="428795" y="1236263"/>
                </a:lnTo>
                <a:lnTo>
                  <a:pt x="395482" y="1293120"/>
                </a:lnTo>
                <a:lnTo>
                  <a:pt x="518317" y="1271486"/>
                </a:lnTo>
                <a:lnTo>
                  <a:pt x="625613" y="1243481"/>
                </a:lnTo>
                <a:lnTo>
                  <a:pt x="621864" y="1264915"/>
                </a:lnTo>
                <a:lnTo>
                  <a:pt x="621863" y="1264916"/>
                </a:lnTo>
                <a:lnTo>
                  <a:pt x="562213" y="1352655"/>
                </a:lnTo>
                <a:cubicBezTo>
                  <a:pt x="520394" y="1409483"/>
                  <a:pt x="477951" y="1462544"/>
                  <a:pt x="435032" y="1511599"/>
                </a:cubicBezTo>
                <a:lnTo>
                  <a:pt x="318228" y="1632782"/>
                </a:lnTo>
                <a:lnTo>
                  <a:pt x="304999" y="1646509"/>
                </a:lnTo>
                <a:lnTo>
                  <a:pt x="245702" y="1695679"/>
                </a:lnTo>
                <a:lnTo>
                  <a:pt x="173011" y="1755958"/>
                </a:lnTo>
                <a:lnTo>
                  <a:pt x="161037" y="1763390"/>
                </a:lnTo>
                <a:lnTo>
                  <a:pt x="92643" y="1737951"/>
                </a:lnTo>
                <a:lnTo>
                  <a:pt x="92642" y="1737951"/>
                </a:lnTo>
                <a:lnTo>
                  <a:pt x="161036" y="1763389"/>
                </a:lnTo>
                <a:lnTo>
                  <a:pt x="134763" y="1779695"/>
                </a:lnTo>
                <a:lnTo>
                  <a:pt x="134762" y="1779694"/>
                </a:lnTo>
                <a:lnTo>
                  <a:pt x="39963" y="1838525"/>
                </a:lnTo>
                <a:lnTo>
                  <a:pt x="0" y="1854803"/>
                </a:lnTo>
                <a:lnTo>
                  <a:pt x="16257" y="1761863"/>
                </a:lnTo>
                <a:lnTo>
                  <a:pt x="66530" y="1770584"/>
                </a:lnTo>
                <a:lnTo>
                  <a:pt x="66531" y="1770584"/>
                </a:lnTo>
                <a:lnTo>
                  <a:pt x="92641" y="1737952"/>
                </a:lnTo>
                <a:lnTo>
                  <a:pt x="92640" y="1737953"/>
                </a:lnTo>
                <a:lnTo>
                  <a:pt x="66531" y="1770583"/>
                </a:lnTo>
                <a:lnTo>
                  <a:pt x="16257" y="1761862"/>
                </a:lnTo>
                <a:lnTo>
                  <a:pt x="33531" y="1663114"/>
                </a:lnTo>
                <a:lnTo>
                  <a:pt x="69748" y="1629580"/>
                </a:lnTo>
                <a:lnTo>
                  <a:pt x="84331" y="1612826"/>
                </a:lnTo>
                <a:lnTo>
                  <a:pt x="93907" y="1601825"/>
                </a:lnTo>
                <a:lnTo>
                  <a:pt x="163859" y="1648948"/>
                </a:lnTo>
                <a:lnTo>
                  <a:pt x="150939" y="1665095"/>
                </a:lnTo>
                <a:lnTo>
                  <a:pt x="163860" y="1648948"/>
                </a:lnTo>
                <a:lnTo>
                  <a:pt x="163860" y="1648948"/>
                </a:lnTo>
                <a:lnTo>
                  <a:pt x="186583" y="1620550"/>
                </a:lnTo>
                <a:lnTo>
                  <a:pt x="232034" y="1553698"/>
                </a:lnTo>
                <a:lnTo>
                  <a:pt x="232033" y="1553698"/>
                </a:lnTo>
                <a:lnTo>
                  <a:pt x="232034" y="1553697"/>
                </a:lnTo>
                <a:lnTo>
                  <a:pt x="218358" y="1541146"/>
                </a:lnTo>
                <a:lnTo>
                  <a:pt x="180167" y="1500619"/>
                </a:lnTo>
                <a:lnTo>
                  <a:pt x="261670" y="1382297"/>
                </a:lnTo>
                <a:lnTo>
                  <a:pt x="303120" y="1303617"/>
                </a:lnTo>
                <a:lnTo>
                  <a:pt x="261670" y="1382296"/>
                </a:lnTo>
                <a:lnTo>
                  <a:pt x="180167" y="1500618"/>
                </a:lnTo>
                <a:lnTo>
                  <a:pt x="122849" y="1439793"/>
                </a:lnTo>
                <a:lnTo>
                  <a:pt x="81458" y="1389129"/>
                </a:lnTo>
                <a:lnTo>
                  <a:pt x="145971" y="1020329"/>
                </a:lnTo>
                <a:lnTo>
                  <a:pt x="192387" y="1036065"/>
                </a:lnTo>
                <a:lnTo>
                  <a:pt x="145971" y="1020328"/>
                </a:lnTo>
                <a:lnTo>
                  <a:pt x="216272" y="618441"/>
                </a:lnTo>
                <a:lnTo>
                  <a:pt x="103316" y="598682"/>
                </a:lnTo>
                <a:lnTo>
                  <a:pt x="24905" y="584966"/>
                </a:lnTo>
                <a:lnTo>
                  <a:pt x="39395" y="521295"/>
                </a:lnTo>
                <a:lnTo>
                  <a:pt x="44682" y="498069"/>
                </a:lnTo>
                <a:cubicBezTo>
                  <a:pt x="91517" y="317198"/>
                  <a:pt x="152000" y="150286"/>
                  <a:pt x="223515" y="1857"/>
                </a:cubicBezTo>
                <a:lnTo>
                  <a:pt x="224001" y="937"/>
                </a:lnTo>
                <a:lnTo>
                  <a:pt x="224002" y="937"/>
                </a:lnTo>
                <a:lnTo>
                  <a:pt x="224496" y="0"/>
                </a:lnTo>
                <a:lnTo>
                  <a:pt x="225254" y="1156"/>
                </a:lnTo>
                <a:lnTo>
                  <a:pt x="225253" y="1156"/>
                </a:lnTo>
                <a:lnTo>
                  <a:pt x="249737" y="38550"/>
                </a:lnTo>
                <a:cubicBezTo>
                  <a:pt x="331204" y="177807"/>
                  <a:pt x="389128" y="325792"/>
                  <a:pt x="419801" y="478310"/>
                </a:cubicBezTo>
                <a:lnTo>
                  <a:pt x="431848" y="564714"/>
                </a:lnTo>
                <a:lnTo>
                  <a:pt x="384903" y="588654"/>
                </a:lnTo>
                <a:lnTo>
                  <a:pt x="302251" y="641316"/>
                </a:lnTo>
                <a:lnTo>
                  <a:pt x="302250" y="641316"/>
                </a:lnTo>
                <a:lnTo>
                  <a:pt x="289845" y="649221"/>
                </a:lnTo>
                <a:lnTo>
                  <a:pt x="207091" y="713805"/>
                </a:lnTo>
                <a:lnTo>
                  <a:pt x="207092" y="713807"/>
                </a:lnTo>
                <a:lnTo>
                  <a:pt x="289845" y="649222"/>
                </a:lnTo>
                <a:lnTo>
                  <a:pt x="302250" y="641317"/>
                </a:lnTo>
                <a:lnTo>
                  <a:pt x="302251" y="641317"/>
                </a:lnTo>
                <a:lnTo>
                  <a:pt x="302251" y="641317"/>
                </a:lnTo>
                <a:lnTo>
                  <a:pt x="352518" y="649422"/>
                </a:lnTo>
                <a:lnTo>
                  <a:pt x="302251" y="641317"/>
                </a:lnTo>
                <a:lnTo>
                  <a:pt x="384903" y="588655"/>
                </a:lnTo>
                <a:lnTo>
                  <a:pt x="431848" y="564715"/>
                </a:lnTo>
                <a:lnTo>
                  <a:pt x="441254" y="632187"/>
                </a:lnTo>
                <a:lnTo>
                  <a:pt x="441667" y="658329"/>
                </a:lnTo>
                <a:lnTo>
                  <a:pt x="441668" y="658330"/>
                </a:lnTo>
                <a:lnTo>
                  <a:pt x="441256" y="632186"/>
                </a:lnTo>
                <a:lnTo>
                  <a:pt x="431849" y="564714"/>
                </a:lnTo>
                <a:lnTo>
                  <a:pt x="485432" y="537390"/>
                </a:lnTo>
                <a:cubicBezTo>
                  <a:pt x="554124" y="506420"/>
                  <a:pt x="626010" y="481970"/>
                  <a:pt x="700181" y="464683"/>
                </a:cubicBezTo>
                <a:lnTo>
                  <a:pt x="763864" y="453128"/>
                </a:lnTo>
                <a:lnTo>
                  <a:pt x="763865" y="453127"/>
                </a:lnTo>
                <a:lnTo>
                  <a:pt x="769308" y="452139"/>
                </a:lnTo>
                <a:close/>
                <a:moveTo>
                  <a:pt x="498774" y="988241"/>
                </a:moveTo>
                <a:lnTo>
                  <a:pt x="425407" y="949266"/>
                </a:lnTo>
                <a:lnTo>
                  <a:pt x="426366" y="945282"/>
                </a:lnTo>
                <a:lnTo>
                  <a:pt x="428478" y="926158"/>
                </a:lnTo>
                <a:lnTo>
                  <a:pt x="428477" y="926158"/>
                </a:lnTo>
                <a:lnTo>
                  <a:pt x="443717" y="788154"/>
                </a:lnTo>
                <a:lnTo>
                  <a:pt x="441666" y="658330"/>
                </a:lnTo>
                <a:lnTo>
                  <a:pt x="443715" y="788155"/>
                </a:lnTo>
                <a:lnTo>
                  <a:pt x="428476" y="926158"/>
                </a:lnTo>
                <a:lnTo>
                  <a:pt x="426364" y="945283"/>
                </a:lnTo>
                <a:lnTo>
                  <a:pt x="425405" y="949266"/>
                </a:lnTo>
                <a:lnTo>
                  <a:pt x="425406" y="949266"/>
                </a:lnTo>
                <a:lnTo>
                  <a:pt x="498774" y="988241"/>
                </a:lnTo>
                <a:close/>
                <a:moveTo>
                  <a:pt x="395313" y="1074198"/>
                </a:moveTo>
                <a:lnTo>
                  <a:pt x="395313" y="1074199"/>
                </a:lnTo>
                <a:lnTo>
                  <a:pt x="394936" y="1075766"/>
                </a:lnTo>
                <a:lnTo>
                  <a:pt x="389347" y="1098971"/>
                </a:lnTo>
                <a:cubicBezTo>
                  <a:pt x="373906" y="1148932"/>
                  <a:pt x="355425" y="1197588"/>
                  <a:pt x="334085" y="1244843"/>
                </a:cubicBezTo>
                <a:lnTo>
                  <a:pt x="303120" y="1303616"/>
                </a:lnTo>
                <a:lnTo>
                  <a:pt x="303121" y="1303616"/>
                </a:lnTo>
                <a:lnTo>
                  <a:pt x="334086" y="1244842"/>
                </a:lnTo>
                <a:cubicBezTo>
                  <a:pt x="355426" y="1197587"/>
                  <a:pt x="373907" y="1148931"/>
                  <a:pt x="389348" y="1098970"/>
                </a:cubicBezTo>
                <a:lnTo>
                  <a:pt x="394936" y="1075766"/>
                </a:lnTo>
                <a:lnTo>
                  <a:pt x="395313" y="1074199"/>
                </a:lnTo>
                <a:lnTo>
                  <a:pt x="395313" y="1074198"/>
                </a:lnTo>
                <a:close/>
                <a:moveTo>
                  <a:pt x="238572" y="982344"/>
                </a:moveTo>
                <a:lnTo>
                  <a:pt x="219770" y="974112"/>
                </a:lnTo>
                <a:lnTo>
                  <a:pt x="219770" y="974112"/>
                </a:lnTo>
                <a:lnTo>
                  <a:pt x="238572" y="98234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8DD670D-AA88-4FBC-A254-DBDBD4BAEBDA}"/>
              </a:ext>
            </a:extLst>
          </p:cNvPr>
          <p:cNvSpPr/>
          <p:nvPr/>
        </p:nvSpPr>
        <p:spPr>
          <a:xfrm rot="15604671">
            <a:off x="5536457" y="2033640"/>
            <a:ext cx="138125" cy="148328"/>
          </a:xfrm>
          <a:custGeom>
            <a:avLst/>
            <a:gdLst>
              <a:gd name="connsiteX0" fmla="*/ 138125 w 138125"/>
              <a:gd name="connsiteY0" fmla="*/ 53078 h 148328"/>
              <a:gd name="connsiteX1" fmla="*/ 92675 w 138125"/>
              <a:gd name="connsiteY1" fmla="*/ 119929 h 148328"/>
              <a:gd name="connsiteX2" fmla="*/ 69952 w 138125"/>
              <a:gd name="connsiteY2" fmla="*/ 148327 h 148328"/>
              <a:gd name="connsiteX3" fmla="*/ 69953 w 138125"/>
              <a:gd name="connsiteY3" fmla="*/ 148327 h 148328"/>
              <a:gd name="connsiteX4" fmla="*/ 69952 w 138125"/>
              <a:gd name="connsiteY4" fmla="*/ 148328 h 148328"/>
              <a:gd name="connsiteX5" fmla="*/ 0 w 138125"/>
              <a:gd name="connsiteY5" fmla="*/ 101205 h 148328"/>
              <a:gd name="connsiteX6" fmla="*/ 79286 w 138125"/>
              <a:gd name="connsiteY6" fmla="*/ 10123 h 148328"/>
              <a:gd name="connsiteX7" fmla="*/ 86259 w 138125"/>
              <a:gd name="connsiteY7" fmla="*/ 0 h 148328"/>
              <a:gd name="connsiteX8" fmla="*/ 124450 w 138125"/>
              <a:gd name="connsiteY8" fmla="*/ 40527 h 148328"/>
              <a:gd name="connsiteX9" fmla="*/ 138125 w 138125"/>
              <a:gd name="connsiteY9" fmla="*/ 53078 h 1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125" h="148328">
                <a:moveTo>
                  <a:pt x="138125" y="53078"/>
                </a:moveTo>
                <a:lnTo>
                  <a:pt x="92675" y="119929"/>
                </a:lnTo>
                <a:lnTo>
                  <a:pt x="69952" y="148327"/>
                </a:lnTo>
                <a:lnTo>
                  <a:pt x="69953" y="148327"/>
                </a:lnTo>
                <a:lnTo>
                  <a:pt x="69952" y="148328"/>
                </a:lnTo>
                <a:lnTo>
                  <a:pt x="0" y="101205"/>
                </a:lnTo>
                <a:lnTo>
                  <a:pt x="79286" y="10123"/>
                </a:lnTo>
                <a:lnTo>
                  <a:pt x="86259" y="0"/>
                </a:lnTo>
                <a:lnTo>
                  <a:pt x="124450" y="40527"/>
                </a:lnTo>
                <a:lnTo>
                  <a:pt x="138125" y="5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E91F0AD-59B1-44EC-BC1A-CDE87FDCCE77}"/>
              </a:ext>
            </a:extLst>
          </p:cNvPr>
          <p:cNvSpPr/>
          <p:nvPr/>
        </p:nvSpPr>
        <p:spPr>
          <a:xfrm rot="15604671">
            <a:off x="5493938" y="2034481"/>
            <a:ext cx="146635" cy="273982"/>
          </a:xfrm>
          <a:custGeom>
            <a:avLst/>
            <a:gdLst>
              <a:gd name="connsiteX0" fmla="*/ 146635 w 146635"/>
              <a:gd name="connsiteY0" fmla="*/ 111487 h 273982"/>
              <a:gd name="connsiteX1" fmla="*/ 139661 w 146635"/>
              <a:gd name="connsiteY1" fmla="*/ 121610 h 273982"/>
              <a:gd name="connsiteX2" fmla="*/ 60377 w 146635"/>
              <a:gd name="connsiteY2" fmla="*/ 212693 h 273982"/>
              <a:gd name="connsiteX3" fmla="*/ 60376 w 146635"/>
              <a:gd name="connsiteY3" fmla="*/ 212694 h 273982"/>
              <a:gd name="connsiteX4" fmla="*/ 60376 w 146635"/>
              <a:gd name="connsiteY4" fmla="*/ 212694 h 273982"/>
              <a:gd name="connsiteX5" fmla="*/ 50800 w 146635"/>
              <a:gd name="connsiteY5" fmla="*/ 223695 h 273982"/>
              <a:gd name="connsiteX6" fmla="*/ 36217 w 146635"/>
              <a:gd name="connsiteY6" fmla="*/ 240448 h 273982"/>
              <a:gd name="connsiteX7" fmla="*/ 0 w 146635"/>
              <a:gd name="connsiteY7" fmla="*/ 273982 h 273982"/>
              <a:gd name="connsiteX8" fmla="*/ 47927 w 146635"/>
              <a:gd name="connsiteY8" fmla="*/ 0 h 273982"/>
              <a:gd name="connsiteX9" fmla="*/ 89318 w 146635"/>
              <a:gd name="connsiteY9" fmla="*/ 50663 h 273982"/>
              <a:gd name="connsiteX10" fmla="*/ 146635 w 146635"/>
              <a:gd name="connsiteY10" fmla="*/ 111487 h 27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635" h="273982">
                <a:moveTo>
                  <a:pt x="146635" y="111487"/>
                </a:moveTo>
                <a:lnTo>
                  <a:pt x="139661" y="121610"/>
                </a:lnTo>
                <a:lnTo>
                  <a:pt x="60377" y="212693"/>
                </a:lnTo>
                <a:lnTo>
                  <a:pt x="60376" y="212694"/>
                </a:lnTo>
                <a:lnTo>
                  <a:pt x="60376" y="212694"/>
                </a:lnTo>
                <a:lnTo>
                  <a:pt x="50800" y="223695"/>
                </a:lnTo>
                <a:lnTo>
                  <a:pt x="36217" y="240448"/>
                </a:lnTo>
                <a:lnTo>
                  <a:pt x="0" y="273982"/>
                </a:lnTo>
                <a:lnTo>
                  <a:pt x="47927" y="0"/>
                </a:lnTo>
                <a:lnTo>
                  <a:pt x="89318" y="50663"/>
                </a:lnTo>
                <a:lnTo>
                  <a:pt x="146635" y="1114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3D24BAA-430A-45FE-8230-C37D8DCB653A}"/>
              </a:ext>
            </a:extLst>
          </p:cNvPr>
          <p:cNvSpPr/>
          <p:nvPr/>
        </p:nvSpPr>
        <p:spPr>
          <a:xfrm rot="15604671">
            <a:off x="4966016" y="2274275"/>
            <a:ext cx="225431" cy="114726"/>
          </a:xfrm>
          <a:custGeom>
            <a:avLst/>
            <a:gdLst>
              <a:gd name="connsiteX0" fmla="*/ 225431 w 225431"/>
              <a:gd name="connsiteY0" fmla="*/ 60385 h 114726"/>
              <a:gd name="connsiteX1" fmla="*/ 225431 w 225431"/>
              <a:gd name="connsiteY1" fmla="*/ 60386 h 114726"/>
              <a:gd name="connsiteX2" fmla="*/ 139404 w 225431"/>
              <a:gd name="connsiteY2" fmla="*/ 31220 h 114726"/>
              <a:gd name="connsiteX3" fmla="*/ 68088 w 225431"/>
              <a:gd name="connsiteY3" fmla="*/ 1 h 114726"/>
              <a:gd name="connsiteX4" fmla="*/ 57455 w 225431"/>
              <a:gd name="connsiteY4" fmla="*/ 14894 h 114726"/>
              <a:gd name="connsiteX5" fmla="*/ 34152 w 225431"/>
              <a:gd name="connsiteY5" fmla="*/ 55386 h 114726"/>
              <a:gd name="connsiteX6" fmla="*/ 34151 w 225431"/>
              <a:gd name="connsiteY6" fmla="*/ 55387 h 114726"/>
              <a:gd name="connsiteX7" fmla="*/ 0 w 225431"/>
              <a:gd name="connsiteY7" fmla="*/ 114726 h 114726"/>
              <a:gd name="connsiteX8" fmla="*/ 34152 w 225431"/>
              <a:gd name="connsiteY8" fmla="*/ 55384 h 114726"/>
              <a:gd name="connsiteX9" fmla="*/ 57456 w 225431"/>
              <a:gd name="connsiteY9" fmla="*/ 14893 h 114726"/>
              <a:gd name="connsiteX10" fmla="*/ 68088 w 225431"/>
              <a:gd name="connsiteY10" fmla="*/ 0 h 114726"/>
              <a:gd name="connsiteX11" fmla="*/ 139404 w 225431"/>
              <a:gd name="connsiteY11" fmla="*/ 31219 h 114726"/>
              <a:gd name="connsiteX12" fmla="*/ 225431 w 225431"/>
              <a:gd name="connsiteY12" fmla="*/ 60385 h 11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431" h="114726">
                <a:moveTo>
                  <a:pt x="225431" y="60385"/>
                </a:moveTo>
                <a:lnTo>
                  <a:pt x="225431" y="60386"/>
                </a:lnTo>
                <a:lnTo>
                  <a:pt x="139404" y="31220"/>
                </a:lnTo>
                <a:lnTo>
                  <a:pt x="68088" y="1"/>
                </a:lnTo>
                <a:lnTo>
                  <a:pt x="57455" y="14894"/>
                </a:lnTo>
                <a:lnTo>
                  <a:pt x="34152" y="55386"/>
                </a:lnTo>
                <a:lnTo>
                  <a:pt x="34151" y="55387"/>
                </a:lnTo>
                <a:lnTo>
                  <a:pt x="0" y="114726"/>
                </a:lnTo>
                <a:lnTo>
                  <a:pt x="34152" y="55384"/>
                </a:lnTo>
                <a:lnTo>
                  <a:pt x="57456" y="14893"/>
                </a:lnTo>
                <a:lnTo>
                  <a:pt x="68088" y="0"/>
                </a:lnTo>
                <a:lnTo>
                  <a:pt x="139404" y="31219"/>
                </a:lnTo>
                <a:lnTo>
                  <a:pt x="225431" y="60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EE40448-B34A-47E9-BEF9-A529D08E50A9}"/>
              </a:ext>
            </a:extLst>
          </p:cNvPr>
          <p:cNvSpPr/>
          <p:nvPr/>
        </p:nvSpPr>
        <p:spPr>
          <a:xfrm rot="15604671">
            <a:off x="5372224" y="2218185"/>
            <a:ext cx="62201" cy="78623"/>
          </a:xfrm>
          <a:custGeom>
            <a:avLst/>
            <a:gdLst>
              <a:gd name="connsiteX0" fmla="*/ 62201 w 62201"/>
              <a:gd name="connsiteY0" fmla="*/ 78621 h 78623"/>
              <a:gd name="connsiteX1" fmla="*/ 62201 w 62201"/>
              <a:gd name="connsiteY1" fmla="*/ 78623 h 78623"/>
              <a:gd name="connsiteX2" fmla="*/ 13051 w 62201"/>
              <a:gd name="connsiteY2" fmla="*/ 18462 h 78623"/>
              <a:gd name="connsiteX3" fmla="*/ 0 w 62201"/>
              <a:gd name="connsiteY3" fmla="*/ 1 h 78623"/>
              <a:gd name="connsiteX4" fmla="*/ 1 w 62201"/>
              <a:gd name="connsiteY4" fmla="*/ 0 h 78623"/>
              <a:gd name="connsiteX5" fmla="*/ 13052 w 62201"/>
              <a:gd name="connsiteY5" fmla="*/ 18460 h 78623"/>
              <a:gd name="connsiteX6" fmla="*/ 62201 w 62201"/>
              <a:gd name="connsiteY6" fmla="*/ 78621 h 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01" h="78623">
                <a:moveTo>
                  <a:pt x="62201" y="78621"/>
                </a:moveTo>
                <a:lnTo>
                  <a:pt x="62201" y="78623"/>
                </a:lnTo>
                <a:lnTo>
                  <a:pt x="13051" y="18462"/>
                </a:lnTo>
                <a:lnTo>
                  <a:pt x="0" y="1"/>
                </a:lnTo>
                <a:lnTo>
                  <a:pt x="1" y="0"/>
                </a:lnTo>
                <a:lnTo>
                  <a:pt x="13052" y="18460"/>
                </a:lnTo>
                <a:lnTo>
                  <a:pt x="62201" y="786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47F7C57-E528-4A7B-BAAF-E79C2D00E647}"/>
              </a:ext>
            </a:extLst>
          </p:cNvPr>
          <p:cNvSpPr/>
          <p:nvPr/>
        </p:nvSpPr>
        <p:spPr>
          <a:xfrm rot="15604671">
            <a:off x="5716341" y="2218290"/>
            <a:ext cx="35799" cy="33147"/>
          </a:xfrm>
          <a:custGeom>
            <a:avLst/>
            <a:gdLst>
              <a:gd name="connsiteX0" fmla="*/ 35799 w 35799"/>
              <a:gd name="connsiteY0" fmla="*/ 0 h 33147"/>
              <a:gd name="connsiteX1" fmla="*/ 35799 w 35799"/>
              <a:gd name="connsiteY1" fmla="*/ 1 h 33147"/>
              <a:gd name="connsiteX2" fmla="*/ 1 w 35799"/>
              <a:gd name="connsiteY2" fmla="*/ 33146 h 33147"/>
              <a:gd name="connsiteX3" fmla="*/ 0 w 35799"/>
              <a:gd name="connsiteY3" fmla="*/ 33147 h 33147"/>
              <a:gd name="connsiteX4" fmla="*/ 35799 w 35799"/>
              <a:gd name="connsiteY4" fmla="*/ 0 h 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99" h="33147">
                <a:moveTo>
                  <a:pt x="35799" y="0"/>
                </a:moveTo>
                <a:lnTo>
                  <a:pt x="35799" y="1"/>
                </a:lnTo>
                <a:lnTo>
                  <a:pt x="1" y="33146"/>
                </a:lnTo>
                <a:lnTo>
                  <a:pt x="0" y="33147"/>
                </a:lnTo>
                <a:lnTo>
                  <a:pt x="357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6990FAA-3DC8-4D9C-BFF4-9BBE63624A98}"/>
              </a:ext>
            </a:extLst>
          </p:cNvPr>
          <p:cNvSpPr/>
          <p:nvPr/>
        </p:nvSpPr>
        <p:spPr>
          <a:xfrm rot="15604671">
            <a:off x="5781524" y="2244794"/>
            <a:ext cx="62959" cy="15228"/>
          </a:xfrm>
          <a:custGeom>
            <a:avLst/>
            <a:gdLst>
              <a:gd name="connsiteX0" fmla="*/ 62959 w 62959"/>
              <a:gd name="connsiteY0" fmla="*/ 15227 h 15228"/>
              <a:gd name="connsiteX1" fmla="*/ 62959 w 62959"/>
              <a:gd name="connsiteY1" fmla="*/ 15228 h 15228"/>
              <a:gd name="connsiteX2" fmla="*/ 42865 w 62959"/>
              <a:gd name="connsiteY2" fmla="*/ 11742 h 15228"/>
              <a:gd name="connsiteX3" fmla="*/ 0 w 62959"/>
              <a:gd name="connsiteY3" fmla="*/ 1 h 15228"/>
              <a:gd name="connsiteX4" fmla="*/ 0 w 62959"/>
              <a:gd name="connsiteY4" fmla="*/ 0 h 15228"/>
              <a:gd name="connsiteX5" fmla="*/ 42866 w 62959"/>
              <a:gd name="connsiteY5" fmla="*/ 11741 h 15228"/>
              <a:gd name="connsiteX6" fmla="*/ 62959 w 62959"/>
              <a:gd name="connsiteY6" fmla="*/ 15227 h 1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59" h="15228">
                <a:moveTo>
                  <a:pt x="62959" y="15227"/>
                </a:moveTo>
                <a:lnTo>
                  <a:pt x="62959" y="15228"/>
                </a:lnTo>
                <a:lnTo>
                  <a:pt x="42865" y="11742"/>
                </a:lnTo>
                <a:lnTo>
                  <a:pt x="0" y="1"/>
                </a:lnTo>
                <a:lnTo>
                  <a:pt x="0" y="0"/>
                </a:lnTo>
                <a:lnTo>
                  <a:pt x="42866" y="11741"/>
                </a:lnTo>
                <a:lnTo>
                  <a:pt x="62959" y="152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8578AB9-616C-4DD9-9081-183641176EF9}"/>
              </a:ext>
            </a:extLst>
          </p:cNvPr>
          <p:cNvSpPr/>
          <p:nvPr/>
        </p:nvSpPr>
        <p:spPr>
          <a:xfrm rot="15604671">
            <a:off x="4844871" y="1889560"/>
            <a:ext cx="1265228" cy="1794150"/>
          </a:xfrm>
          <a:custGeom>
            <a:avLst/>
            <a:gdLst>
              <a:gd name="connsiteX0" fmla="*/ 1116261 w 1265228"/>
              <a:gd name="connsiteY0" fmla="*/ 1420182 h 1794150"/>
              <a:gd name="connsiteX1" fmla="*/ 1050844 w 1265228"/>
              <a:gd name="connsiteY1" fmla="*/ 1794150 h 1794150"/>
              <a:gd name="connsiteX2" fmla="*/ 0 w 1265228"/>
              <a:gd name="connsiteY2" fmla="*/ 1610330 h 1794150"/>
              <a:gd name="connsiteX3" fmla="*/ 281689 w 1265228"/>
              <a:gd name="connsiteY3" fmla="*/ 0 h 1794150"/>
              <a:gd name="connsiteX4" fmla="*/ 984683 w 1265228"/>
              <a:gd name="connsiteY4" fmla="*/ 122972 h 1794150"/>
              <a:gd name="connsiteX5" fmla="*/ 984704 w 1265228"/>
              <a:gd name="connsiteY5" fmla="*/ 122977 h 1794150"/>
              <a:gd name="connsiteX6" fmla="*/ 984703 w 1265228"/>
              <a:gd name="connsiteY6" fmla="*/ 122976 h 1794150"/>
              <a:gd name="connsiteX7" fmla="*/ 1000634 w 1265228"/>
              <a:gd name="connsiteY7" fmla="*/ 126528 h 1794150"/>
              <a:gd name="connsiteX8" fmla="*/ 1000762 w 1265228"/>
              <a:gd name="connsiteY8" fmla="*/ 125786 h 1794150"/>
              <a:gd name="connsiteX9" fmla="*/ 984704 w 1265228"/>
              <a:gd name="connsiteY9" fmla="*/ 122977 h 1794150"/>
              <a:gd name="connsiteX10" fmla="*/ 1000764 w 1265228"/>
              <a:gd name="connsiteY10" fmla="*/ 125785 h 1794150"/>
              <a:gd name="connsiteX11" fmla="*/ 1000635 w 1265228"/>
              <a:gd name="connsiteY11" fmla="*/ 126528 h 1794150"/>
              <a:gd name="connsiteX12" fmla="*/ 1020132 w 1265228"/>
              <a:gd name="connsiteY12" fmla="*/ 130873 h 1794150"/>
              <a:gd name="connsiteX13" fmla="*/ 1020133 w 1265228"/>
              <a:gd name="connsiteY13" fmla="*/ 130873 h 1794150"/>
              <a:gd name="connsiteX14" fmla="*/ 1101606 w 1265228"/>
              <a:gd name="connsiteY14" fmla="*/ 203883 h 1794150"/>
              <a:gd name="connsiteX15" fmla="*/ 1124755 w 1265228"/>
              <a:gd name="connsiteY15" fmla="*/ 222455 h 1794150"/>
              <a:gd name="connsiteX16" fmla="*/ 1124755 w 1265228"/>
              <a:gd name="connsiteY16" fmla="*/ 222456 h 1794150"/>
              <a:gd name="connsiteX17" fmla="*/ 1243808 w 1265228"/>
              <a:gd name="connsiteY17" fmla="*/ 317966 h 1794150"/>
              <a:gd name="connsiteX18" fmla="*/ 1265228 w 1265228"/>
              <a:gd name="connsiteY18" fmla="*/ 333207 h 1794150"/>
              <a:gd name="connsiteX19" fmla="*/ 1265228 w 1265228"/>
              <a:gd name="connsiteY19" fmla="*/ 333208 h 1794150"/>
              <a:gd name="connsiteX20" fmla="*/ 1243807 w 1265228"/>
              <a:gd name="connsiteY20" fmla="*/ 317967 h 1794150"/>
              <a:gd name="connsiteX21" fmla="*/ 1124754 w 1265228"/>
              <a:gd name="connsiteY21" fmla="*/ 222456 h 1794150"/>
              <a:gd name="connsiteX22" fmla="*/ 1101604 w 1265228"/>
              <a:gd name="connsiteY22" fmla="*/ 203885 h 1794150"/>
              <a:gd name="connsiteX23" fmla="*/ 1020130 w 1265228"/>
              <a:gd name="connsiteY23" fmla="*/ 130874 h 1794150"/>
              <a:gd name="connsiteX24" fmla="*/ 1000634 w 1265228"/>
              <a:gd name="connsiteY24" fmla="*/ 126528 h 1794150"/>
              <a:gd name="connsiteX25" fmla="*/ 967631 w 1265228"/>
              <a:gd name="connsiteY25" fmla="*/ 315195 h 1794150"/>
              <a:gd name="connsiteX26" fmla="*/ 944696 w 1265228"/>
              <a:gd name="connsiteY26" fmla="*/ 446307 h 1794150"/>
              <a:gd name="connsiteX27" fmla="*/ 944697 w 1265228"/>
              <a:gd name="connsiteY27" fmla="*/ 446308 h 1794150"/>
              <a:gd name="connsiteX28" fmla="*/ 928925 w 1265228"/>
              <a:gd name="connsiteY28" fmla="*/ 536476 h 1794150"/>
              <a:gd name="connsiteX29" fmla="*/ 985588 w 1265228"/>
              <a:gd name="connsiteY29" fmla="*/ 645867 h 1794150"/>
              <a:gd name="connsiteX30" fmla="*/ 1013494 w 1265228"/>
              <a:gd name="connsiteY30" fmla="*/ 691748 h 1794150"/>
              <a:gd name="connsiteX31" fmla="*/ 985588 w 1265228"/>
              <a:gd name="connsiteY31" fmla="*/ 645868 h 1794150"/>
              <a:gd name="connsiteX32" fmla="*/ 928924 w 1265228"/>
              <a:gd name="connsiteY32" fmla="*/ 536477 h 1794150"/>
              <a:gd name="connsiteX33" fmla="*/ 874388 w 1265228"/>
              <a:gd name="connsiteY33" fmla="*/ 848240 h 1794150"/>
              <a:gd name="connsiteX34" fmla="*/ 874389 w 1265228"/>
              <a:gd name="connsiteY34" fmla="*/ 848240 h 1794150"/>
              <a:gd name="connsiteX35" fmla="*/ 870407 w 1265228"/>
              <a:gd name="connsiteY35" fmla="*/ 871001 h 1794150"/>
              <a:gd name="connsiteX36" fmla="*/ 933493 w 1265228"/>
              <a:gd name="connsiteY36" fmla="*/ 936692 h 1794150"/>
              <a:gd name="connsiteX37" fmla="*/ 933493 w 1265228"/>
              <a:gd name="connsiteY37" fmla="*/ 936693 h 1794150"/>
              <a:gd name="connsiteX38" fmla="*/ 870405 w 1265228"/>
              <a:gd name="connsiteY38" fmla="*/ 871002 h 1794150"/>
              <a:gd name="connsiteX39" fmla="*/ 831630 w 1265228"/>
              <a:gd name="connsiteY39" fmla="*/ 1092677 h 1794150"/>
              <a:gd name="connsiteX40" fmla="*/ 838194 w 1265228"/>
              <a:gd name="connsiteY40" fmla="*/ 1097829 h 1794150"/>
              <a:gd name="connsiteX41" fmla="*/ 886903 w 1265228"/>
              <a:gd name="connsiteY41" fmla="*/ 1130641 h 1794150"/>
              <a:gd name="connsiteX42" fmla="*/ 838194 w 1265228"/>
              <a:gd name="connsiteY42" fmla="*/ 1097830 h 1794150"/>
              <a:gd name="connsiteX43" fmla="*/ 831629 w 1265228"/>
              <a:gd name="connsiteY43" fmla="*/ 1092678 h 1794150"/>
              <a:gd name="connsiteX44" fmla="*/ 810161 w 1265228"/>
              <a:gd name="connsiteY44" fmla="*/ 1215406 h 1794150"/>
              <a:gd name="connsiteX45" fmla="*/ 764473 w 1265228"/>
              <a:gd name="connsiteY45" fmla="*/ 1476583 h 1794150"/>
              <a:gd name="connsiteX46" fmla="*/ 764424 w 1265228"/>
              <a:gd name="connsiteY46" fmla="*/ 1476871 h 1794150"/>
              <a:gd name="connsiteX47" fmla="*/ 803556 w 1265228"/>
              <a:gd name="connsiteY47" fmla="*/ 1483716 h 1794150"/>
              <a:gd name="connsiteX48" fmla="*/ 807372 w 1265228"/>
              <a:gd name="connsiteY48" fmla="*/ 1481391 h 1794150"/>
              <a:gd name="connsiteX49" fmla="*/ 807374 w 1265228"/>
              <a:gd name="connsiteY49" fmla="*/ 1481389 h 1794150"/>
              <a:gd name="connsiteX50" fmla="*/ 824885 w 1265228"/>
              <a:gd name="connsiteY50" fmla="*/ 1483352 h 1794150"/>
              <a:gd name="connsiteX51" fmla="*/ 890559 w 1265228"/>
              <a:gd name="connsiteY51" fmla="*/ 1482684 h 1794150"/>
              <a:gd name="connsiteX52" fmla="*/ 945211 w 1265228"/>
              <a:gd name="connsiteY52" fmla="*/ 1475691 h 1794150"/>
              <a:gd name="connsiteX53" fmla="*/ 956641 w 1265228"/>
              <a:gd name="connsiteY53" fmla="*/ 1474228 h 1794150"/>
              <a:gd name="connsiteX54" fmla="*/ 1023022 w 1265228"/>
              <a:gd name="connsiteY54" fmla="*/ 1458161 h 1794150"/>
              <a:gd name="connsiteX55" fmla="*/ 1083155 w 1265228"/>
              <a:gd name="connsiteY55" fmla="*/ 1433666 h 1794150"/>
              <a:gd name="connsiteX56" fmla="*/ 1083155 w 1265228"/>
              <a:gd name="connsiteY56" fmla="*/ 1433667 h 1794150"/>
              <a:gd name="connsiteX57" fmla="*/ 1094551 w 1265228"/>
              <a:gd name="connsiteY57" fmla="*/ 1429026 h 1794150"/>
              <a:gd name="connsiteX58" fmla="*/ 1094551 w 1265228"/>
              <a:gd name="connsiteY58" fmla="*/ 1429024 h 1794150"/>
              <a:gd name="connsiteX59" fmla="*/ 1116261 w 1265228"/>
              <a:gd name="connsiteY59" fmla="*/ 1420182 h 179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65228" h="1794150">
                <a:moveTo>
                  <a:pt x="1116261" y="1420182"/>
                </a:moveTo>
                <a:lnTo>
                  <a:pt x="1050844" y="1794150"/>
                </a:lnTo>
                <a:lnTo>
                  <a:pt x="0" y="1610330"/>
                </a:lnTo>
                <a:lnTo>
                  <a:pt x="281689" y="0"/>
                </a:lnTo>
                <a:lnTo>
                  <a:pt x="984683" y="122972"/>
                </a:lnTo>
                <a:lnTo>
                  <a:pt x="984704" y="122977"/>
                </a:lnTo>
                <a:lnTo>
                  <a:pt x="984703" y="122976"/>
                </a:lnTo>
                <a:lnTo>
                  <a:pt x="1000634" y="126528"/>
                </a:lnTo>
                <a:lnTo>
                  <a:pt x="1000762" y="125786"/>
                </a:lnTo>
                <a:lnTo>
                  <a:pt x="984704" y="122977"/>
                </a:lnTo>
                <a:lnTo>
                  <a:pt x="1000764" y="125785"/>
                </a:lnTo>
                <a:lnTo>
                  <a:pt x="1000635" y="126528"/>
                </a:lnTo>
                <a:lnTo>
                  <a:pt x="1020132" y="130873"/>
                </a:lnTo>
                <a:lnTo>
                  <a:pt x="1020133" y="130873"/>
                </a:lnTo>
                <a:lnTo>
                  <a:pt x="1101606" y="203883"/>
                </a:lnTo>
                <a:lnTo>
                  <a:pt x="1124755" y="222455"/>
                </a:lnTo>
                <a:lnTo>
                  <a:pt x="1124755" y="222456"/>
                </a:lnTo>
                <a:lnTo>
                  <a:pt x="1243808" y="317966"/>
                </a:lnTo>
                <a:lnTo>
                  <a:pt x="1265228" y="333207"/>
                </a:lnTo>
                <a:lnTo>
                  <a:pt x="1265228" y="333208"/>
                </a:lnTo>
                <a:lnTo>
                  <a:pt x="1243807" y="317967"/>
                </a:lnTo>
                <a:lnTo>
                  <a:pt x="1124754" y="222456"/>
                </a:lnTo>
                <a:lnTo>
                  <a:pt x="1101604" y="203885"/>
                </a:lnTo>
                <a:lnTo>
                  <a:pt x="1020130" y="130874"/>
                </a:lnTo>
                <a:lnTo>
                  <a:pt x="1000634" y="126528"/>
                </a:lnTo>
                <a:lnTo>
                  <a:pt x="967631" y="315195"/>
                </a:lnTo>
                <a:lnTo>
                  <a:pt x="944696" y="446307"/>
                </a:lnTo>
                <a:lnTo>
                  <a:pt x="944697" y="446308"/>
                </a:lnTo>
                <a:lnTo>
                  <a:pt x="928925" y="536476"/>
                </a:lnTo>
                <a:lnTo>
                  <a:pt x="985588" y="645867"/>
                </a:lnTo>
                <a:lnTo>
                  <a:pt x="1013494" y="691748"/>
                </a:lnTo>
                <a:lnTo>
                  <a:pt x="985588" y="645868"/>
                </a:lnTo>
                <a:lnTo>
                  <a:pt x="928924" y="536477"/>
                </a:lnTo>
                <a:lnTo>
                  <a:pt x="874388" y="848240"/>
                </a:lnTo>
                <a:lnTo>
                  <a:pt x="874389" y="848240"/>
                </a:lnTo>
                <a:lnTo>
                  <a:pt x="870407" y="871001"/>
                </a:lnTo>
                <a:lnTo>
                  <a:pt x="933493" y="936692"/>
                </a:lnTo>
                <a:lnTo>
                  <a:pt x="933493" y="936693"/>
                </a:lnTo>
                <a:lnTo>
                  <a:pt x="870405" y="871002"/>
                </a:lnTo>
                <a:lnTo>
                  <a:pt x="831630" y="1092677"/>
                </a:lnTo>
                <a:lnTo>
                  <a:pt x="838194" y="1097829"/>
                </a:lnTo>
                <a:lnTo>
                  <a:pt x="886903" y="1130641"/>
                </a:lnTo>
                <a:lnTo>
                  <a:pt x="838194" y="1097830"/>
                </a:lnTo>
                <a:lnTo>
                  <a:pt x="831629" y="1092678"/>
                </a:lnTo>
                <a:lnTo>
                  <a:pt x="810161" y="1215406"/>
                </a:lnTo>
                <a:lnTo>
                  <a:pt x="764473" y="1476583"/>
                </a:lnTo>
                <a:lnTo>
                  <a:pt x="764424" y="1476871"/>
                </a:lnTo>
                <a:lnTo>
                  <a:pt x="803556" y="1483716"/>
                </a:lnTo>
                <a:lnTo>
                  <a:pt x="807372" y="1481391"/>
                </a:lnTo>
                <a:lnTo>
                  <a:pt x="807374" y="1481389"/>
                </a:lnTo>
                <a:lnTo>
                  <a:pt x="824885" y="1483352"/>
                </a:lnTo>
                <a:cubicBezTo>
                  <a:pt x="846694" y="1484446"/>
                  <a:pt x="868592" y="1484216"/>
                  <a:pt x="890559" y="1482684"/>
                </a:cubicBezTo>
                <a:lnTo>
                  <a:pt x="945211" y="1475691"/>
                </a:lnTo>
                <a:lnTo>
                  <a:pt x="956641" y="1474228"/>
                </a:lnTo>
                <a:cubicBezTo>
                  <a:pt x="978725" y="1470131"/>
                  <a:pt x="1000857" y="1464765"/>
                  <a:pt x="1023022" y="1458161"/>
                </a:cubicBezTo>
                <a:lnTo>
                  <a:pt x="1083155" y="1433666"/>
                </a:lnTo>
                <a:lnTo>
                  <a:pt x="1083155" y="1433667"/>
                </a:lnTo>
                <a:lnTo>
                  <a:pt x="1094551" y="1429026"/>
                </a:lnTo>
                <a:lnTo>
                  <a:pt x="1094551" y="1429024"/>
                </a:lnTo>
                <a:lnTo>
                  <a:pt x="1116261" y="14201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0AF36E-C519-4FE6-BA0A-D22FBA6A117E}"/>
              </a:ext>
            </a:extLst>
          </p:cNvPr>
          <p:cNvSpPr/>
          <p:nvPr/>
        </p:nvSpPr>
        <p:spPr>
          <a:xfrm rot="15604671">
            <a:off x="5720330" y="2264914"/>
            <a:ext cx="51496" cy="24380"/>
          </a:xfrm>
          <a:custGeom>
            <a:avLst/>
            <a:gdLst>
              <a:gd name="connsiteX0" fmla="*/ 51496 w 51496"/>
              <a:gd name="connsiteY0" fmla="*/ 24380 h 24380"/>
              <a:gd name="connsiteX1" fmla="*/ 1906 w 51496"/>
              <a:gd name="connsiteY1" fmla="*/ 1087 h 24380"/>
              <a:gd name="connsiteX2" fmla="*/ 0 w 51496"/>
              <a:gd name="connsiteY2" fmla="*/ 0 h 24380"/>
              <a:gd name="connsiteX3" fmla="*/ 1906 w 51496"/>
              <a:gd name="connsiteY3" fmla="*/ 1086 h 24380"/>
              <a:gd name="connsiteX4" fmla="*/ 51496 w 51496"/>
              <a:gd name="connsiteY4" fmla="*/ 24380 h 2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6" h="24380">
                <a:moveTo>
                  <a:pt x="51496" y="24380"/>
                </a:moveTo>
                <a:lnTo>
                  <a:pt x="1906" y="1087"/>
                </a:lnTo>
                <a:lnTo>
                  <a:pt x="0" y="0"/>
                </a:lnTo>
                <a:lnTo>
                  <a:pt x="1906" y="1086"/>
                </a:lnTo>
                <a:lnTo>
                  <a:pt x="51496" y="243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E25B3DC-EF8E-4FA9-BCF4-CFF015737D92}"/>
              </a:ext>
            </a:extLst>
          </p:cNvPr>
          <p:cNvSpPr/>
          <p:nvPr/>
        </p:nvSpPr>
        <p:spPr>
          <a:xfrm rot="15604671">
            <a:off x="5862875" y="2206727"/>
            <a:ext cx="13597" cy="121651"/>
          </a:xfrm>
          <a:custGeom>
            <a:avLst/>
            <a:gdLst>
              <a:gd name="connsiteX0" fmla="*/ 13597 w 13597"/>
              <a:gd name="connsiteY0" fmla="*/ 121651 h 121651"/>
              <a:gd name="connsiteX1" fmla="*/ 13597 w 13597"/>
              <a:gd name="connsiteY1" fmla="*/ 121651 h 121651"/>
              <a:gd name="connsiteX2" fmla="*/ 0 w 13597"/>
              <a:gd name="connsiteY2" fmla="*/ 0 h 121651"/>
              <a:gd name="connsiteX3" fmla="*/ 1 w 13597"/>
              <a:gd name="connsiteY3" fmla="*/ 0 h 121651"/>
              <a:gd name="connsiteX4" fmla="*/ 13597 w 13597"/>
              <a:gd name="connsiteY4" fmla="*/ 121651 h 12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" h="121651">
                <a:moveTo>
                  <a:pt x="13597" y="121651"/>
                </a:moveTo>
                <a:lnTo>
                  <a:pt x="13597" y="121651"/>
                </a:lnTo>
                <a:lnTo>
                  <a:pt x="0" y="0"/>
                </a:lnTo>
                <a:lnTo>
                  <a:pt x="1" y="0"/>
                </a:lnTo>
                <a:lnTo>
                  <a:pt x="13597" y="1216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9CB034D-B770-44CF-BDE4-009BDDE01023}"/>
              </a:ext>
            </a:extLst>
          </p:cNvPr>
          <p:cNvSpPr/>
          <p:nvPr/>
        </p:nvSpPr>
        <p:spPr>
          <a:xfrm rot="15604671">
            <a:off x="4824577" y="2262725"/>
            <a:ext cx="36971" cy="37882"/>
          </a:xfrm>
          <a:custGeom>
            <a:avLst/>
            <a:gdLst>
              <a:gd name="connsiteX0" fmla="*/ 36971 w 36971"/>
              <a:gd name="connsiteY0" fmla="*/ 0 h 37882"/>
              <a:gd name="connsiteX1" fmla="*/ 14281 w 36971"/>
              <a:gd name="connsiteY1" fmla="*/ 21489 h 37882"/>
              <a:gd name="connsiteX2" fmla="*/ 0 w 36971"/>
              <a:gd name="connsiteY2" fmla="*/ 37882 h 37882"/>
              <a:gd name="connsiteX3" fmla="*/ 14280 w 36971"/>
              <a:gd name="connsiteY3" fmla="*/ 21490 h 37882"/>
              <a:gd name="connsiteX4" fmla="*/ 36971 w 36971"/>
              <a:gd name="connsiteY4" fmla="*/ 0 h 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" h="37882">
                <a:moveTo>
                  <a:pt x="36971" y="0"/>
                </a:moveTo>
                <a:lnTo>
                  <a:pt x="14281" y="21489"/>
                </a:lnTo>
                <a:lnTo>
                  <a:pt x="0" y="37882"/>
                </a:lnTo>
                <a:lnTo>
                  <a:pt x="14280" y="21490"/>
                </a:lnTo>
                <a:lnTo>
                  <a:pt x="369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9C2D0D-75D8-487E-B178-D10441FB71F1}"/>
              </a:ext>
            </a:extLst>
          </p:cNvPr>
          <p:cNvSpPr/>
          <p:nvPr/>
        </p:nvSpPr>
        <p:spPr>
          <a:xfrm rot="15604671">
            <a:off x="5333242" y="2333713"/>
            <a:ext cx="82903" cy="4891"/>
          </a:xfrm>
          <a:custGeom>
            <a:avLst/>
            <a:gdLst>
              <a:gd name="connsiteX0" fmla="*/ 82903 w 82903"/>
              <a:gd name="connsiteY0" fmla="*/ 4891 h 4891"/>
              <a:gd name="connsiteX1" fmla="*/ 0 w 82903"/>
              <a:gd name="connsiteY1" fmla="*/ 1 h 4891"/>
              <a:gd name="connsiteX2" fmla="*/ 0 w 82903"/>
              <a:gd name="connsiteY2" fmla="*/ 0 h 4891"/>
              <a:gd name="connsiteX3" fmla="*/ 82901 w 82903"/>
              <a:gd name="connsiteY3" fmla="*/ 4889 h 4891"/>
              <a:gd name="connsiteX4" fmla="*/ 82903 w 82903"/>
              <a:gd name="connsiteY4" fmla="*/ 4891 h 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03" h="4891">
                <a:moveTo>
                  <a:pt x="82903" y="4891"/>
                </a:moveTo>
                <a:lnTo>
                  <a:pt x="0" y="1"/>
                </a:lnTo>
                <a:lnTo>
                  <a:pt x="0" y="0"/>
                </a:lnTo>
                <a:lnTo>
                  <a:pt x="82901" y="4889"/>
                </a:lnTo>
                <a:lnTo>
                  <a:pt x="82903" y="489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5C85CEA-3411-4B86-990A-C1171356C10F}"/>
              </a:ext>
            </a:extLst>
          </p:cNvPr>
          <p:cNvSpPr/>
          <p:nvPr/>
        </p:nvSpPr>
        <p:spPr>
          <a:xfrm rot="15604671">
            <a:off x="4873674" y="2286174"/>
            <a:ext cx="57870" cy="66430"/>
          </a:xfrm>
          <a:custGeom>
            <a:avLst/>
            <a:gdLst>
              <a:gd name="connsiteX0" fmla="*/ 57870 w 57870"/>
              <a:gd name="connsiteY0" fmla="*/ 0 h 66430"/>
              <a:gd name="connsiteX1" fmla="*/ 0 w 57870"/>
              <a:gd name="connsiteY1" fmla="*/ 66430 h 66430"/>
              <a:gd name="connsiteX2" fmla="*/ 0 w 57870"/>
              <a:gd name="connsiteY2" fmla="*/ 66429 h 66430"/>
              <a:gd name="connsiteX3" fmla="*/ 57870 w 57870"/>
              <a:gd name="connsiteY3" fmla="*/ 0 h 6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70" h="66430">
                <a:moveTo>
                  <a:pt x="57870" y="0"/>
                </a:moveTo>
                <a:lnTo>
                  <a:pt x="0" y="66430"/>
                </a:lnTo>
                <a:lnTo>
                  <a:pt x="0" y="66429"/>
                </a:lnTo>
                <a:lnTo>
                  <a:pt x="5787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1FF1812-B6B6-4127-BE4A-F8FBA701607B}"/>
              </a:ext>
            </a:extLst>
          </p:cNvPr>
          <p:cNvSpPr/>
          <p:nvPr/>
        </p:nvSpPr>
        <p:spPr>
          <a:xfrm rot="15604671">
            <a:off x="5546191" y="2272257"/>
            <a:ext cx="153863" cy="261188"/>
          </a:xfrm>
          <a:custGeom>
            <a:avLst/>
            <a:gdLst>
              <a:gd name="connsiteX0" fmla="*/ 153863 w 153863"/>
              <a:gd name="connsiteY0" fmla="*/ 261188 h 261188"/>
              <a:gd name="connsiteX1" fmla="*/ 41767 w 153863"/>
              <a:gd name="connsiteY1" fmla="*/ 197346 h 261188"/>
              <a:gd name="connsiteX2" fmla="*/ 1 w 153863"/>
              <a:gd name="connsiteY2" fmla="*/ 169211 h 261188"/>
              <a:gd name="connsiteX3" fmla="*/ 0 w 153863"/>
              <a:gd name="connsiteY3" fmla="*/ 169210 h 261188"/>
              <a:gd name="connsiteX4" fmla="*/ 1119 w 153863"/>
              <a:gd name="connsiteY4" fmla="*/ 119697 h 261188"/>
              <a:gd name="connsiteX5" fmla="*/ 15916 w 153863"/>
              <a:gd name="connsiteY5" fmla="*/ 0 h 261188"/>
              <a:gd name="connsiteX6" fmla="*/ 15916 w 153863"/>
              <a:gd name="connsiteY6" fmla="*/ 0 h 261188"/>
              <a:gd name="connsiteX7" fmla="*/ 1119 w 153863"/>
              <a:gd name="connsiteY7" fmla="*/ 119696 h 261188"/>
              <a:gd name="connsiteX8" fmla="*/ 1 w 153863"/>
              <a:gd name="connsiteY8" fmla="*/ 169210 h 261188"/>
              <a:gd name="connsiteX9" fmla="*/ 41766 w 153863"/>
              <a:gd name="connsiteY9" fmla="*/ 197344 h 261188"/>
              <a:gd name="connsiteX10" fmla="*/ 153862 w 153863"/>
              <a:gd name="connsiteY10" fmla="*/ 261186 h 261188"/>
              <a:gd name="connsiteX11" fmla="*/ 153863 w 153863"/>
              <a:gd name="connsiteY11" fmla="*/ 261188 h 26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863" h="261188">
                <a:moveTo>
                  <a:pt x="153863" y="261188"/>
                </a:moveTo>
                <a:lnTo>
                  <a:pt x="41767" y="197346"/>
                </a:lnTo>
                <a:lnTo>
                  <a:pt x="1" y="169211"/>
                </a:lnTo>
                <a:lnTo>
                  <a:pt x="0" y="169210"/>
                </a:lnTo>
                <a:lnTo>
                  <a:pt x="1119" y="119697"/>
                </a:lnTo>
                <a:cubicBezTo>
                  <a:pt x="4003" y="79996"/>
                  <a:pt x="8909" y="40058"/>
                  <a:pt x="15916" y="0"/>
                </a:cubicBezTo>
                <a:lnTo>
                  <a:pt x="15916" y="0"/>
                </a:lnTo>
                <a:lnTo>
                  <a:pt x="1119" y="119696"/>
                </a:lnTo>
                <a:lnTo>
                  <a:pt x="1" y="169210"/>
                </a:lnTo>
                <a:lnTo>
                  <a:pt x="41766" y="197344"/>
                </a:lnTo>
                <a:lnTo>
                  <a:pt x="153862" y="261186"/>
                </a:lnTo>
                <a:lnTo>
                  <a:pt x="153863" y="2611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0D6C20D-B77A-4994-ADE9-31F281F4D0FF}"/>
              </a:ext>
            </a:extLst>
          </p:cNvPr>
          <p:cNvSpPr/>
          <p:nvPr/>
        </p:nvSpPr>
        <p:spPr>
          <a:xfrm rot="15604671">
            <a:off x="4664667" y="2310168"/>
            <a:ext cx="10465" cy="12670"/>
          </a:xfrm>
          <a:custGeom>
            <a:avLst/>
            <a:gdLst>
              <a:gd name="connsiteX0" fmla="*/ 10465 w 10465"/>
              <a:gd name="connsiteY0" fmla="*/ 12670 h 12670"/>
              <a:gd name="connsiteX1" fmla="*/ 0 w 10465"/>
              <a:gd name="connsiteY1" fmla="*/ 0 h 12670"/>
              <a:gd name="connsiteX2" fmla="*/ 1 w 10465"/>
              <a:gd name="connsiteY2" fmla="*/ 0 h 12670"/>
              <a:gd name="connsiteX3" fmla="*/ 10465 w 10465"/>
              <a:gd name="connsiteY3" fmla="*/ 12670 h 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5" h="12670">
                <a:moveTo>
                  <a:pt x="10465" y="12670"/>
                </a:moveTo>
                <a:lnTo>
                  <a:pt x="0" y="0"/>
                </a:lnTo>
                <a:lnTo>
                  <a:pt x="1" y="0"/>
                </a:lnTo>
                <a:lnTo>
                  <a:pt x="10465" y="12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B32174-450D-478D-B7CF-4715246C4630}"/>
              </a:ext>
            </a:extLst>
          </p:cNvPr>
          <p:cNvSpPr/>
          <p:nvPr/>
        </p:nvSpPr>
        <p:spPr>
          <a:xfrm rot="15604671">
            <a:off x="4956062" y="2323426"/>
            <a:ext cx="58104" cy="80799"/>
          </a:xfrm>
          <a:custGeom>
            <a:avLst/>
            <a:gdLst>
              <a:gd name="connsiteX0" fmla="*/ 58104 w 58104"/>
              <a:gd name="connsiteY0" fmla="*/ 0 h 80799"/>
              <a:gd name="connsiteX1" fmla="*/ 55711 w 58104"/>
              <a:gd name="connsiteY1" fmla="*/ 2750 h 80799"/>
              <a:gd name="connsiteX2" fmla="*/ 0 w 58104"/>
              <a:gd name="connsiteY2" fmla="*/ 80799 h 80799"/>
              <a:gd name="connsiteX3" fmla="*/ 55711 w 58104"/>
              <a:gd name="connsiteY3" fmla="*/ 2749 h 80799"/>
              <a:gd name="connsiteX4" fmla="*/ 58104 w 58104"/>
              <a:gd name="connsiteY4" fmla="*/ 0 h 8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4" h="80799">
                <a:moveTo>
                  <a:pt x="58104" y="0"/>
                </a:moveTo>
                <a:lnTo>
                  <a:pt x="55711" y="2750"/>
                </a:lnTo>
                <a:lnTo>
                  <a:pt x="0" y="80799"/>
                </a:lnTo>
                <a:lnTo>
                  <a:pt x="55711" y="2749"/>
                </a:lnTo>
                <a:lnTo>
                  <a:pt x="5810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1D2A93B-7A9A-4B01-A21C-DC373A9E1058}"/>
              </a:ext>
            </a:extLst>
          </p:cNvPr>
          <p:cNvSpPr/>
          <p:nvPr/>
        </p:nvSpPr>
        <p:spPr>
          <a:xfrm rot="15604671">
            <a:off x="5214856" y="2336641"/>
            <a:ext cx="106178" cy="218643"/>
          </a:xfrm>
          <a:custGeom>
            <a:avLst/>
            <a:gdLst>
              <a:gd name="connsiteX0" fmla="*/ 106178 w 106178"/>
              <a:gd name="connsiteY0" fmla="*/ 123860 h 218643"/>
              <a:gd name="connsiteX1" fmla="*/ 106177 w 106178"/>
              <a:gd name="connsiteY1" fmla="*/ 123861 h 218643"/>
              <a:gd name="connsiteX2" fmla="*/ 62285 w 106178"/>
              <a:gd name="connsiteY2" fmla="*/ 51701 h 218643"/>
              <a:gd name="connsiteX3" fmla="*/ 37698 w 106178"/>
              <a:gd name="connsiteY3" fmla="*/ 106243 h 218643"/>
              <a:gd name="connsiteX4" fmla="*/ 54 w 106178"/>
              <a:gd name="connsiteY4" fmla="*/ 218411 h 218643"/>
              <a:gd name="connsiteX5" fmla="*/ 0 w 106178"/>
              <a:gd name="connsiteY5" fmla="*/ 218643 h 218643"/>
              <a:gd name="connsiteX6" fmla="*/ 54 w 106178"/>
              <a:gd name="connsiteY6" fmla="*/ 218410 h 218643"/>
              <a:gd name="connsiteX7" fmla="*/ 37698 w 106178"/>
              <a:gd name="connsiteY7" fmla="*/ 106242 h 218643"/>
              <a:gd name="connsiteX8" fmla="*/ 62285 w 106178"/>
              <a:gd name="connsiteY8" fmla="*/ 51700 h 218643"/>
              <a:gd name="connsiteX9" fmla="*/ 85592 w 106178"/>
              <a:gd name="connsiteY9" fmla="*/ 0 h 218643"/>
              <a:gd name="connsiteX10" fmla="*/ 62286 w 106178"/>
              <a:gd name="connsiteY10" fmla="*/ 51700 h 218643"/>
              <a:gd name="connsiteX11" fmla="*/ 106178 w 106178"/>
              <a:gd name="connsiteY11" fmla="*/ 123860 h 21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178" h="218643">
                <a:moveTo>
                  <a:pt x="106178" y="123860"/>
                </a:moveTo>
                <a:lnTo>
                  <a:pt x="106177" y="123861"/>
                </a:lnTo>
                <a:lnTo>
                  <a:pt x="62285" y="51701"/>
                </a:lnTo>
                <a:lnTo>
                  <a:pt x="37698" y="106243"/>
                </a:lnTo>
                <a:cubicBezTo>
                  <a:pt x="23404" y="142672"/>
                  <a:pt x="10818" y="180088"/>
                  <a:pt x="54" y="218411"/>
                </a:cubicBezTo>
                <a:lnTo>
                  <a:pt x="0" y="218643"/>
                </a:lnTo>
                <a:lnTo>
                  <a:pt x="54" y="218410"/>
                </a:lnTo>
                <a:cubicBezTo>
                  <a:pt x="10818" y="180087"/>
                  <a:pt x="23404" y="142671"/>
                  <a:pt x="37698" y="106242"/>
                </a:cubicBezTo>
                <a:lnTo>
                  <a:pt x="62285" y="51700"/>
                </a:lnTo>
                <a:lnTo>
                  <a:pt x="85592" y="0"/>
                </a:lnTo>
                <a:lnTo>
                  <a:pt x="62286" y="51700"/>
                </a:lnTo>
                <a:lnTo>
                  <a:pt x="106178" y="1238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3D752FA-24D5-4739-A26C-68DE60305E91}"/>
              </a:ext>
            </a:extLst>
          </p:cNvPr>
          <p:cNvSpPr/>
          <p:nvPr/>
        </p:nvSpPr>
        <p:spPr>
          <a:xfrm rot="15604671">
            <a:off x="5824137" y="2337520"/>
            <a:ext cx="22597" cy="192788"/>
          </a:xfrm>
          <a:custGeom>
            <a:avLst/>
            <a:gdLst>
              <a:gd name="connsiteX0" fmla="*/ 22597 w 22597"/>
              <a:gd name="connsiteY0" fmla="*/ 192787 h 192788"/>
              <a:gd name="connsiteX1" fmla="*/ 22596 w 22597"/>
              <a:gd name="connsiteY1" fmla="*/ 192787 h 192788"/>
              <a:gd name="connsiteX2" fmla="*/ 22595 w 22597"/>
              <a:gd name="connsiteY2" fmla="*/ 192788 h 192788"/>
              <a:gd name="connsiteX3" fmla="*/ 8983 w 22597"/>
              <a:gd name="connsiteY3" fmla="*/ 116191 h 192788"/>
              <a:gd name="connsiteX4" fmla="*/ 3545 w 22597"/>
              <a:gd name="connsiteY4" fmla="*/ 45851 h 192788"/>
              <a:gd name="connsiteX5" fmla="*/ 0 w 22597"/>
              <a:gd name="connsiteY5" fmla="*/ 0 h 192788"/>
              <a:gd name="connsiteX6" fmla="*/ 3546 w 22597"/>
              <a:gd name="connsiteY6" fmla="*/ 45851 h 192788"/>
              <a:gd name="connsiteX7" fmla="*/ 3547 w 22597"/>
              <a:gd name="connsiteY7" fmla="*/ 45851 h 192788"/>
              <a:gd name="connsiteX8" fmla="*/ 8984 w 22597"/>
              <a:gd name="connsiteY8" fmla="*/ 116189 h 192788"/>
              <a:gd name="connsiteX9" fmla="*/ 22597 w 22597"/>
              <a:gd name="connsiteY9" fmla="*/ 192787 h 19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97" h="192788">
                <a:moveTo>
                  <a:pt x="22597" y="192787"/>
                </a:moveTo>
                <a:lnTo>
                  <a:pt x="22596" y="192787"/>
                </a:lnTo>
                <a:lnTo>
                  <a:pt x="22595" y="192788"/>
                </a:lnTo>
                <a:lnTo>
                  <a:pt x="8983" y="116191"/>
                </a:lnTo>
                <a:lnTo>
                  <a:pt x="3545" y="45851"/>
                </a:lnTo>
                <a:lnTo>
                  <a:pt x="0" y="0"/>
                </a:lnTo>
                <a:lnTo>
                  <a:pt x="3546" y="45851"/>
                </a:lnTo>
                <a:lnTo>
                  <a:pt x="3547" y="45851"/>
                </a:lnTo>
                <a:lnTo>
                  <a:pt x="8984" y="116189"/>
                </a:lnTo>
                <a:lnTo>
                  <a:pt x="22597" y="1927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9A01516-7B8A-4600-ADDC-1E644333F67B}"/>
              </a:ext>
            </a:extLst>
          </p:cNvPr>
          <p:cNvSpPr/>
          <p:nvPr/>
        </p:nvSpPr>
        <p:spPr>
          <a:xfrm rot="15604671">
            <a:off x="4138684" y="2330172"/>
            <a:ext cx="429909" cy="680579"/>
          </a:xfrm>
          <a:custGeom>
            <a:avLst/>
            <a:gdLst>
              <a:gd name="connsiteX0" fmla="*/ 429909 w 429909"/>
              <a:gd name="connsiteY0" fmla="*/ 616908 h 680579"/>
              <a:gd name="connsiteX1" fmla="*/ 415419 w 429909"/>
              <a:gd name="connsiteY1" fmla="*/ 680579 h 680579"/>
              <a:gd name="connsiteX2" fmla="*/ 292027 w 429909"/>
              <a:gd name="connsiteY2" fmla="*/ 658994 h 680579"/>
              <a:gd name="connsiteX3" fmla="*/ 234771 w 429909"/>
              <a:gd name="connsiteY3" fmla="*/ 607684 h 680579"/>
              <a:gd name="connsiteX4" fmla="*/ 192617 w 429909"/>
              <a:gd name="connsiteY4" fmla="*/ 565733 h 680579"/>
              <a:gd name="connsiteX5" fmla="*/ 234771 w 429909"/>
              <a:gd name="connsiteY5" fmla="*/ 607685 h 680579"/>
              <a:gd name="connsiteX6" fmla="*/ 292027 w 429909"/>
              <a:gd name="connsiteY6" fmla="*/ 658994 h 680579"/>
              <a:gd name="connsiteX7" fmla="*/ 275017 w 429909"/>
              <a:gd name="connsiteY7" fmla="*/ 656019 h 680579"/>
              <a:gd name="connsiteX8" fmla="*/ 258936 w 429909"/>
              <a:gd name="connsiteY8" fmla="*/ 653206 h 680579"/>
              <a:gd name="connsiteX9" fmla="*/ 216163 w 429909"/>
              <a:gd name="connsiteY9" fmla="*/ 643670 h 680579"/>
              <a:gd name="connsiteX10" fmla="*/ 38559 w 429909"/>
              <a:gd name="connsiteY10" fmla="*/ 592975 h 680579"/>
              <a:gd name="connsiteX11" fmla="*/ 38559 w 429909"/>
              <a:gd name="connsiteY11" fmla="*/ 592974 h 680579"/>
              <a:gd name="connsiteX12" fmla="*/ 38559 w 429909"/>
              <a:gd name="connsiteY12" fmla="*/ 592974 h 680579"/>
              <a:gd name="connsiteX13" fmla="*/ 21242 w 429909"/>
              <a:gd name="connsiteY13" fmla="*/ 505831 h 680579"/>
              <a:gd name="connsiteX14" fmla="*/ 5397 w 429909"/>
              <a:gd name="connsiteY14" fmla="*/ 375595 h 680579"/>
              <a:gd name="connsiteX15" fmla="*/ 5137 w 429909"/>
              <a:gd name="connsiteY15" fmla="*/ 369462 h 680579"/>
              <a:gd name="connsiteX16" fmla="*/ 2 w 429909"/>
              <a:gd name="connsiteY16" fmla="*/ 248710 h 680579"/>
              <a:gd name="connsiteX17" fmla="*/ 4982 w 429909"/>
              <a:gd name="connsiteY17" fmla="*/ 126066 h 680579"/>
              <a:gd name="connsiteX18" fmla="*/ 19064 w 429909"/>
              <a:gd name="connsiteY18" fmla="*/ 17748 h 680579"/>
              <a:gd name="connsiteX19" fmla="*/ 20260 w 429909"/>
              <a:gd name="connsiteY19" fmla="*/ 8553 h 680579"/>
              <a:gd name="connsiteX20" fmla="*/ 22217 w 429909"/>
              <a:gd name="connsiteY20" fmla="*/ 0 h 680579"/>
              <a:gd name="connsiteX21" fmla="*/ 30700 w 429909"/>
              <a:gd name="connsiteY21" fmla="*/ 16005 h 680579"/>
              <a:gd name="connsiteX22" fmla="*/ 58819 w 429909"/>
              <a:gd name="connsiteY22" fmla="*/ 69059 h 680579"/>
              <a:gd name="connsiteX23" fmla="*/ 393710 w 429909"/>
              <a:gd name="connsiteY23" fmla="*/ 573081 h 680579"/>
              <a:gd name="connsiteX24" fmla="*/ 429909 w 429909"/>
              <a:gd name="connsiteY24" fmla="*/ 616908 h 6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909" h="680579">
                <a:moveTo>
                  <a:pt x="429909" y="616908"/>
                </a:moveTo>
                <a:lnTo>
                  <a:pt x="415419" y="680579"/>
                </a:lnTo>
                <a:lnTo>
                  <a:pt x="292027" y="658994"/>
                </a:lnTo>
                <a:lnTo>
                  <a:pt x="234771" y="607684"/>
                </a:lnTo>
                <a:lnTo>
                  <a:pt x="192617" y="565733"/>
                </a:lnTo>
                <a:lnTo>
                  <a:pt x="234771" y="607685"/>
                </a:lnTo>
                <a:lnTo>
                  <a:pt x="292027" y="658994"/>
                </a:lnTo>
                <a:lnTo>
                  <a:pt x="275017" y="656019"/>
                </a:lnTo>
                <a:lnTo>
                  <a:pt x="258936" y="653206"/>
                </a:lnTo>
                <a:lnTo>
                  <a:pt x="216163" y="643670"/>
                </a:lnTo>
                <a:lnTo>
                  <a:pt x="38559" y="592975"/>
                </a:lnTo>
                <a:lnTo>
                  <a:pt x="38559" y="592974"/>
                </a:lnTo>
                <a:lnTo>
                  <a:pt x="38559" y="592974"/>
                </a:lnTo>
                <a:lnTo>
                  <a:pt x="21242" y="505831"/>
                </a:lnTo>
                <a:cubicBezTo>
                  <a:pt x="14211" y="461959"/>
                  <a:pt x="8933" y="418498"/>
                  <a:pt x="5397" y="375595"/>
                </a:cubicBezTo>
                <a:lnTo>
                  <a:pt x="5137" y="369462"/>
                </a:lnTo>
                <a:lnTo>
                  <a:pt x="2" y="248710"/>
                </a:lnTo>
                <a:cubicBezTo>
                  <a:pt x="-63" y="207072"/>
                  <a:pt x="1601" y="166141"/>
                  <a:pt x="4982" y="126066"/>
                </a:cubicBezTo>
                <a:lnTo>
                  <a:pt x="19064" y="17748"/>
                </a:lnTo>
                <a:lnTo>
                  <a:pt x="20260" y="8553"/>
                </a:lnTo>
                <a:lnTo>
                  <a:pt x="22217" y="0"/>
                </a:lnTo>
                <a:lnTo>
                  <a:pt x="30700" y="16005"/>
                </a:lnTo>
                <a:lnTo>
                  <a:pt x="58819" y="69059"/>
                </a:lnTo>
                <a:cubicBezTo>
                  <a:pt x="161811" y="252237"/>
                  <a:pt x="274848" y="421209"/>
                  <a:pt x="393710" y="573081"/>
                </a:cubicBezTo>
                <a:lnTo>
                  <a:pt x="429909" y="616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DF9B18-7078-4A53-A19C-D3D54B5D17EB}"/>
              </a:ext>
            </a:extLst>
          </p:cNvPr>
          <p:cNvSpPr/>
          <p:nvPr/>
        </p:nvSpPr>
        <p:spPr>
          <a:xfrm rot="15604671">
            <a:off x="4958905" y="2359713"/>
            <a:ext cx="14825" cy="112586"/>
          </a:xfrm>
          <a:custGeom>
            <a:avLst/>
            <a:gdLst>
              <a:gd name="connsiteX0" fmla="*/ 1 w 14825"/>
              <a:gd name="connsiteY0" fmla="*/ 112586 h 112586"/>
              <a:gd name="connsiteX1" fmla="*/ 0 w 14825"/>
              <a:gd name="connsiteY1" fmla="*/ 112586 h 112586"/>
              <a:gd name="connsiteX2" fmla="*/ 7883 w 14825"/>
              <a:gd name="connsiteY2" fmla="*/ 41346 h 112586"/>
              <a:gd name="connsiteX3" fmla="*/ 14824 w 14825"/>
              <a:gd name="connsiteY3" fmla="*/ 0 h 112586"/>
              <a:gd name="connsiteX4" fmla="*/ 14825 w 14825"/>
              <a:gd name="connsiteY4" fmla="*/ 0 h 112586"/>
              <a:gd name="connsiteX5" fmla="*/ 7884 w 14825"/>
              <a:gd name="connsiteY5" fmla="*/ 41346 h 112586"/>
              <a:gd name="connsiteX6" fmla="*/ 1 w 14825"/>
              <a:gd name="connsiteY6" fmla="*/ 112586 h 11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5" h="112586">
                <a:moveTo>
                  <a:pt x="1" y="112586"/>
                </a:moveTo>
                <a:lnTo>
                  <a:pt x="0" y="112586"/>
                </a:lnTo>
                <a:lnTo>
                  <a:pt x="7883" y="41346"/>
                </a:lnTo>
                <a:lnTo>
                  <a:pt x="14824" y="0"/>
                </a:lnTo>
                <a:lnTo>
                  <a:pt x="14825" y="0"/>
                </a:lnTo>
                <a:lnTo>
                  <a:pt x="7884" y="41346"/>
                </a:lnTo>
                <a:lnTo>
                  <a:pt x="1" y="1125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55AB4AC-10E5-46E7-8001-762574E19F9A}"/>
              </a:ext>
            </a:extLst>
          </p:cNvPr>
          <p:cNvSpPr/>
          <p:nvPr/>
        </p:nvSpPr>
        <p:spPr>
          <a:xfrm rot="15604671">
            <a:off x="4600897" y="2459614"/>
            <a:ext cx="115762" cy="25444"/>
          </a:xfrm>
          <a:custGeom>
            <a:avLst/>
            <a:gdLst>
              <a:gd name="connsiteX0" fmla="*/ 115762 w 115762"/>
              <a:gd name="connsiteY0" fmla="*/ 18297 h 25444"/>
              <a:gd name="connsiteX1" fmla="*/ 114136 w 115762"/>
              <a:gd name="connsiteY1" fmla="*/ 25444 h 25444"/>
              <a:gd name="connsiteX2" fmla="*/ 0 w 115762"/>
              <a:gd name="connsiteY2" fmla="*/ 0 h 25444"/>
              <a:gd name="connsiteX3" fmla="*/ 114136 w 115762"/>
              <a:gd name="connsiteY3" fmla="*/ 25443 h 25444"/>
              <a:gd name="connsiteX4" fmla="*/ 115762 w 115762"/>
              <a:gd name="connsiteY4" fmla="*/ 18297 h 25444"/>
              <a:gd name="connsiteX5" fmla="*/ 115762 w 115762"/>
              <a:gd name="connsiteY5" fmla="*/ 18297 h 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62" h="25444">
                <a:moveTo>
                  <a:pt x="115762" y="18297"/>
                </a:moveTo>
                <a:lnTo>
                  <a:pt x="114136" y="25444"/>
                </a:lnTo>
                <a:lnTo>
                  <a:pt x="0" y="0"/>
                </a:lnTo>
                <a:lnTo>
                  <a:pt x="114136" y="25443"/>
                </a:lnTo>
                <a:lnTo>
                  <a:pt x="115762" y="18297"/>
                </a:lnTo>
                <a:lnTo>
                  <a:pt x="115762" y="182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181848F-2D18-427A-91CC-F55327359DD0}"/>
              </a:ext>
            </a:extLst>
          </p:cNvPr>
          <p:cNvSpPr/>
          <p:nvPr/>
        </p:nvSpPr>
        <p:spPr>
          <a:xfrm rot="15604671">
            <a:off x="5658215" y="2476620"/>
            <a:ext cx="21730" cy="14640"/>
          </a:xfrm>
          <a:custGeom>
            <a:avLst/>
            <a:gdLst>
              <a:gd name="connsiteX0" fmla="*/ 21730 w 21730"/>
              <a:gd name="connsiteY0" fmla="*/ 14640 h 14640"/>
              <a:gd name="connsiteX1" fmla="*/ 0 w 21730"/>
              <a:gd name="connsiteY1" fmla="*/ 0 h 14640"/>
              <a:gd name="connsiteX2" fmla="*/ 21730 w 21730"/>
              <a:gd name="connsiteY2" fmla="*/ 14639 h 14640"/>
              <a:gd name="connsiteX3" fmla="*/ 21730 w 21730"/>
              <a:gd name="connsiteY3" fmla="*/ 14640 h 1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0" h="14640">
                <a:moveTo>
                  <a:pt x="21730" y="14640"/>
                </a:moveTo>
                <a:lnTo>
                  <a:pt x="0" y="0"/>
                </a:lnTo>
                <a:lnTo>
                  <a:pt x="21730" y="14639"/>
                </a:lnTo>
                <a:lnTo>
                  <a:pt x="21730" y="14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6B81CF6-8356-4F13-B01F-96FB89DF77CA}"/>
              </a:ext>
            </a:extLst>
          </p:cNvPr>
          <p:cNvSpPr/>
          <p:nvPr/>
        </p:nvSpPr>
        <p:spPr>
          <a:xfrm rot="15604671">
            <a:off x="5485323" y="2468926"/>
            <a:ext cx="7142" cy="31443"/>
          </a:xfrm>
          <a:custGeom>
            <a:avLst/>
            <a:gdLst>
              <a:gd name="connsiteX0" fmla="*/ 7142 w 7142"/>
              <a:gd name="connsiteY0" fmla="*/ 0 h 31443"/>
              <a:gd name="connsiteX1" fmla="*/ 0 w 7142"/>
              <a:gd name="connsiteY1" fmla="*/ 31443 h 31443"/>
              <a:gd name="connsiteX2" fmla="*/ 0 w 7142"/>
              <a:gd name="connsiteY2" fmla="*/ 31442 h 31443"/>
              <a:gd name="connsiteX3" fmla="*/ 7142 w 7142"/>
              <a:gd name="connsiteY3" fmla="*/ 0 h 3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" h="31443">
                <a:moveTo>
                  <a:pt x="7142" y="0"/>
                </a:moveTo>
                <a:lnTo>
                  <a:pt x="0" y="31443"/>
                </a:lnTo>
                <a:lnTo>
                  <a:pt x="0" y="31442"/>
                </a:lnTo>
                <a:lnTo>
                  <a:pt x="714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E897D98-DCD1-40A8-88C0-28BDDCFCCDAC}"/>
              </a:ext>
            </a:extLst>
          </p:cNvPr>
          <p:cNvSpPr/>
          <p:nvPr/>
        </p:nvSpPr>
        <p:spPr>
          <a:xfrm rot="15604671">
            <a:off x="4653460" y="2533653"/>
            <a:ext cx="5271" cy="1175"/>
          </a:xfrm>
          <a:custGeom>
            <a:avLst/>
            <a:gdLst>
              <a:gd name="connsiteX0" fmla="*/ 5271 w 5271"/>
              <a:gd name="connsiteY0" fmla="*/ 1175 h 1175"/>
              <a:gd name="connsiteX1" fmla="*/ 0 w 5271"/>
              <a:gd name="connsiteY1" fmla="*/ 0 h 1175"/>
              <a:gd name="connsiteX2" fmla="*/ 0 w 5271"/>
              <a:gd name="connsiteY2" fmla="*/ 0 h 1175"/>
              <a:gd name="connsiteX3" fmla="*/ 5271 w 5271"/>
              <a:gd name="connsiteY3" fmla="*/ 1175 h 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1" h="1175">
                <a:moveTo>
                  <a:pt x="5271" y="1175"/>
                </a:moveTo>
                <a:lnTo>
                  <a:pt x="0" y="0"/>
                </a:lnTo>
                <a:lnTo>
                  <a:pt x="0" y="0"/>
                </a:lnTo>
                <a:lnTo>
                  <a:pt x="5271" y="1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67F1573-DC1F-46FF-A211-2C84E3A39276}"/>
              </a:ext>
            </a:extLst>
          </p:cNvPr>
          <p:cNvSpPr/>
          <p:nvPr/>
        </p:nvSpPr>
        <p:spPr>
          <a:xfrm rot="15604671">
            <a:off x="4653955" y="2537225"/>
            <a:ext cx="2358" cy="2113"/>
          </a:xfrm>
          <a:custGeom>
            <a:avLst/>
            <a:gdLst>
              <a:gd name="connsiteX0" fmla="*/ 2358 w 2358"/>
              <a:gd name="connsiteY0" fmla="*/ 2113 h 2113"/>
              <a:gd name="connsiteX1" fmla="*/ 0 w 2358"/>
              <a:gd name="connsiteY1" fmla="*/ 0 h 2113"/>
              <a:gd name="connsiteX2" fmla="*/ 0 w 2358"/>
              <a:gd name="connsiteY2" fmla="*/ 0 h 2113"/>
              <a:gd name="connsiteX3" fmla="*/ 2358 w 2358"/>
              <a:gd name="connsiteY3" fmla="*/ 2113 h 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" h="2113">
                <a:moveTo>
                  <a:pt x="2358" y="2113"/>
                </a:moveTo>
                <a:lnTo>
                  <a:pt x="0" y="0"/>
                </a:lnTo>
                <a:lnTo>
                  <a:pt x="0" y="0"/>
                </a:lnTo>
                <a:lnTo>
                  <a:pt x="2358" y="2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D7D5164-71D7-4B9F-B6AD-4CA7342AD1FC}"/>
              </a:ext>
            </a:extLst>
          </p:cNvPr>
          <p:cNvSpPr/>
          <p:nvPr/>
        </p:nvSpPr>
        <p:spPr>
          <a:xfrm rot="15604671">
            <a:off x="4122963" y="2725585"/>
            <a:ext cx="420606" cy="682021"/>
          </a:xfrm>
          <a:custGeom>
            <a:avLst/>
            <a:gdLst>
              <a:gd name="connsiteX0" fmla="*/ 420606 w 420606"/>
              <a:gd name="connsiteY0" fmla="*/ 682021 h 682021"/>
              <a:gd name="connsiteX1" fmla="*/ 329177 w 420606"/>
              <a:gd name="connsiteY1" fmla="*/ 655924 h 682021"/>
              <a:gd name="connsiteX2" fmla="*/ 263905 w 420606"/>
              <a:gd name="connsiteY2" fmla="*/ 633104 h 682021"/>
              <a:gd name="connsiteX3" fmla="*/ 147011 w 420606"/>
              <a:gd name="connsiteY3" fmla="*/ 516770 h 682021"/>
              <a:gd name="connsiteX4" fmla="*/ 11225 w 420606"/>
              <a:gd name="connsiteY4" fmla="*/ 367132 h 682021"/>
              <a:gd name="connsiteX5" fmla="*/ 3084 w 420606"/>
              <a:gd name="connsiteY5" fmla="*/ 357200 h 682021"/>
              <a:gd name="connsiteX6" fmla="*/ 2852 w 420606"/>
              <a:gd name="connsiteY6" fmla="*/ 355087 h 682021"/>
              <a:gd name="connsiteX7" fmla="*/ 429 w 420606"/>
              <a:gd name="connsiteY7" fmla="*/ 236608 h 682021"/>
              <a:gd name="connsiteX8" fmla="*/ 8631 w 420606"/>
              <a:gd name="connsiteY8" fmla="*/ 127665 h 682021"/>
              <a:gd name="connsiteX9" fmla="*/ 9015 w 420606"/>
              <a:gd name="connsiteY9" fmla="*/ 122561 h 682021"/>
              <a:gd name="connsiteX10" fmla="*/ 28237 w 420606"/>
              <a:gd name="connsiteY10" fmla="*/ 16211 h 682021"/>
              <a:gd name="connsiteX11" fmla="*/ 28667 w 420606"/>
              <a:gd name="connsiteY11" fmla="*/ 13835 h 682021"/>
              <a:gd name="connsiteX12" fmla="*/ 32821 w 420606"/>
              <a:gd name="connsiteY12" fmla="*/ 0 h 682021"/>
              <a:gd name="connsiteX13" fmla="*/ 45628 w 420606"/>
              <a:gd name="connsiteY13" fmla="*/ 19254 h 682021"/>
              <a:gd name="connsiteX14" fmla="*/ 87017 w 420606"/>
              <a:gd name="connsiteY14" fmla="*/ 81474 h 682021"/>
              <a:gd name="connsiteX15" fmla="*/ 120335 w 420606"/>
              <a:gd name="connsiteY15" fmla="*/ 126493 h 682021"/>
              <a:gd name="connsiteX16" fmla="*/ 210484 w 420606"/>
              <a:gd name="connsiteY16" fmla="*/ 248310 h 682021"/>
              <a:gd name="connsiteX17" fmla="*/ 342085 w 420606"/>
              <a:gd name="connsiteY17" fmla="*/ 408808 h 682021"/>
              <a:gd name="connsiteX18" fmla="*/ 387184 w 420606"/>
              <a:gd name="connsiteY18" fmla="*/ 458509 h 682021"/>
              <a:gd name="connsiteX19" fmla="*/ 387443 w 420606"/>
              <a:gd name="connsiteY19" fmla="*/ 464643 h 682021"/>
              <a:gd name="connsiteX20" fmla="*/ 403288 w 420606"/>
              <a:gd name="connsiteY20" fmla="*/ 594879 h 682021"/>
              <a:gd name="connsiteX21" fmla="*/ 420606 w 420606"/>
              <a:gd name="connsiteY21" fmla="*/ 682021 h 68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606" h="682021">
                <a:moveTo>
                  <a:pt x="420606" y="682021"/>
                </a:moveTo>
                <a:lnTo>
                  <a:pt x="329177" y="655924"/>
                </a:lnTo>
                <a:lnTo>
                  <a:pt x="263905" y="633104"/>
                </a:lnTo>
                <a:lnTo>
                  <a:pt x="147011" y="516770"/>
                </a:lnTo>
                <a:cubicBezTo>
                  <a:pt x="101166" y="468755"/>
                  <a:pt x="55847" y="418848"/>
                  <a:pt x="11225" y="367132"/>
                </a:cubicBezTo>
                <a:lnTo>
                  <a:pt x="3084" y="357200"/>
                </a:lnTo>
                <a:lnTo>
                  <a:pt x="2852" y="355087"/>
                </a:lnTo>
                <a:cubicBezTo>
                  <a:pt x="216" y="314954"/>
                  <a:pt x="-594" y="275412"/>
                  <a:pt x="429" y="236608"/>
                </a:cubicBezTo>
                <a:lnTo>
                  <a:pt x="8631" y="127665"/>
                </a:lnTo>
                <a:lnTo>
                  <a:pt x="9015" y="122561"/>
                </a:lnTo>
                <a:lnTo>
                  <a:pt x="28237" y="16211"/>
                </a:lnTo>
                <a:lnTo>
                  <a:pt x="28667" y="13835"/>
                </a:lnTo>
                <a:lnTo>
                  <a:pt x="32821" y="0"/>
                </a:lnTo>
                <a:lnTo>
                  <a:pt x="45628" y="19254"/>
                </a:lnTo>
                <a:lnTo>
                  <a:pt x="87017" y="81474"/>
                </a:lnTo>
                <a:lnTo>
                  <a:pt x="120335" y="126493"/>
                </a:lnTo>
                <a:lnTo>
                  <a:pt x="210484" y="248310"/>
                </a:lnTo>
                <a:cubicBezTo>
                  <a:pt x="253539" y="303563"/>
                  <a:pt x="297463" y="357091"/>
                  <a:pt x="342085" y="408808"/>
                </a:cubicBezTo>
                <a:lnTo>
                  <a:pt x="387184" y="458509"/>
                </a:lnTo>
                <a:lnTo>
                  <a:pt x="387443" y="464643"/>
                </a:lnTo>
                <a:cubicBezTo>
                  <a:pt x="390980" y="507546"/>
                  <a:pt x="396258" y="551007"/>
                  <a:pt x="403288" y="594879"/>
                </a:cubicBezTo>
                <a:lnTo>
                  <a:pt x="420606" y="6820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8FE935-EB01-49DE-90D8-505259281CA1}"/>
              </a:ext>
            </a:extLst>
          </p:cNvPr>
          <p:cNvSpPr/>
          <p:nvPr/>
        </p:nvSpPr>
        <p:spPr>
          <a:xfrm rot="15604671">
            <a:off x="4073349" y="3076172"/>
            <a:ext cx="672539" cy="528057"/>
          </a:xfrm>
          <a:custGeom>
            <a:avLst/>
            <a:gdLst>
              <a:gd name="connsiteX0" fmla="*/ 672539 w 672539"/>
              <a:gd name="connsiteY0" fmla="*/ 528057 h 528057"/>
              <a:gd name="connsiteX1" fmla="*/ 473709 w 672539"/>
              <a:gd name="connsiteY1" fmla="*/ 458547 h 528057"/>
              <a:gd name="connsiteX2" fmla="*/ 438866 w 672539"/>
              <a:gd name="connsiteY2" fmla="*/ 444021 h 528057"/>
              <a:gd name="connsiteX3" fmla="*/ 438866 w 672539"/>
              <a:gd name="connsiteY3" fmla="*/ 444022 h 528057"/>
              <a:gd name="connsiteX4" fmla="*/ 259618 w 672539"/>
              <a:gd name="connsiteY4" fmla="*/ 369285 h 528057"/>
              <a:gd name="connsiteX5" fmla="*/ 259617 w 672539"/>
              <a:gd name="connsiteY5" fmla="*/ 369283 h 528057"/>
              <a:gd name="connsiteX6" fmla="*/ 222075 w 672539"/>
              <a:gd name="connsiteY6" fmla="*/ 353629 h 528057"/>
              <a:gd name="connsiteX7" fmla="*/ 89447 w 672539"/>
              <a:gd name="connsiteY7" fmla="*/ 288826 h 528057"/>
              <a:gd name="connsiteX8" fmla="*/ 89447 w 672539"/>
              <a:gd name="connsiteY8" fmla="*/ 288824 h 528057"/>
              <a:gd name="connsiteX9" fmla="*/ 6337 w 672539"/>
              <a:gd name="connsiteY9" fmla="*/ 248215 h 528057"/>
              <a:gd name="connsiteX10" fmla="*/ 2859 w 672539"/>
              <a:gd name="connsiteY10" fmla="*/ 199331 h 528057"/>
              <a:gd name="connsiteX11" fmla="*/ 0 w 672539"/>
              <a:gd name="connsiteY11" fmla="*/ 68669 h 528057"/>
              <a:gd name="connsiteX12" fmla="*/ 79761 w 672539"/>
              <a:gd name="connsiteY12" fmla="*/ 165943 h 528057"/>
              <a:gd name="connsiteX13" fmla="*/ 78205 w 672539"/>
              <a:gd name="connsiteY13" fmla="*/ 89885 h 528057"/>
              <a:gd name="connsiteX14" fmla="*/ 84972 w 672539"/>
              <a:gd name="connsiteY14" fmla="*/ 0 h 528057"/>
              <a:gd name="connsiteX15" fmla="*/ 107602 w 672539"/>
              <a:gd name="connsiteY15" fmla="*/ 3388 h 528057"/>
              <a:gd name="connsiteX16" fmla="*/ 223192 w 672539"/>
              <a:gd name="connsiteY16" fmla="*/ 13661 h 528057"/>
              <a:gd name="connsiteX17" fmla="*/ 288260 w 672539"/>
              <a:gd name="connsiteY17" fmla="*/ 101585 h 528057"/>
              <a:gd name="connsiteX18" fmla="*/ 411718 w 672539"/>
              <a:gd name="connsiteY18" fmla="*/ 252154 h 528057"/>
              <a:gd name="connsiteX19" fmla="*/ 411718 w 672539"/>
              <a:gd name="connsiteY19" fmla="*/ 252153 h 528057"/>
              <a:gd name="connsiteX20" fmla="*/ 419860 w 672539"/>
              <a:gd name="connsiteY20" fmla="*/ 262083 h 528057"/>
              <a:gd name="connsiteX21" fmla="*/ 555645 w 672539"/>
              <a:gd name="connsiteY21" fmla="*/ 411723 h 528057"/>
              <a:gd name="connsiteX22" fmla="*/ 672539 w 672539"/>
              <a:gd name="connsiteY22" fmla="*/ 528057 h 5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2539" h="528057">
                <a:moveTo>
                  <a:pt x="672539" y="528057"/>
                </a:moveTo>
                <a:lnTo>
                  <a:pt x="473709" y="458547"/>
                </a:lnTo>
                <a:lnTo>
                  <a:pt x="438866" y="444021"/>
                </a:lnTo>
                <a:lnTo>
                  <a:pt x="438866" y="444022"/>
                </a:lnTo>
                <a:lnTo>
                  <a:pt x="259618" y="369285"/>
                </a:lnTo>
                <a:lnTo>
                  <a:pt x="259617" y="369283"/>
                </a:lnTo>
                <a:lnTo>
                  <a:pt x="222075" y="353629"/>
                </a:lnTo>
                <a:lnTo>
                  <a:pt x="89447" y="288826"/>
                </a:lnTo>
                <a:lnTo>
                  <a:pt x="89447" y="288824"/>
                </a:lnTo>
                <a:lnTo>
                  <a:pt x="6337" y="248215"/>
                </a:lnTo>
                <a:lnTo>
                  <a:pt x="2859" y="199331"/>
                </a:lnTo>
                <a:lnTo>
                  <a:pt x="0" y="68669"/>
                </a:lnTo>
                <a:lnTo>
                  <a:pt x="79761" y="165943"/>
                </a:lnTo>
                <a:lnTo>
                  <a:pt x="78205" y="89885"/>
                </a:lnTo>
                <a:lnTo>
                  <a:pt x="84972" y="0"/>
                </a:lnTo>
                <a:lnTo>
                  <a:pt x="107602" y="3388"/>
                </a:lnTo>
                <a:lnTo>
                  <a:pt x="223192" y="13661"/>
                </a:lnTo>
                <a:lnTo>
                  <a:pt x="288260" y="101585"/>
                </a:lnTo>
                <a:lnTo>
                  <a:pt x="411718" y="252154"/>
                </a:lnTo>
                <a:lnTo>
                  <a:pt x="411718" y="252153"/>
                </a:lnTo>
                <a:lnTo>
                  <a:pt x="419860" y="262083"/>
                </a:lnTo>
                <a:cubicBezTo>
                  <a:pt x="464480" y="313802"/>
                  <a:pt x="509800" y="363709"/>
                  <a:pt x="555645" y="411723"/>
                </a:cubicBezTo>
                <a:lnTo>
                  <a:pt x="672539" y="5280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762769F-4E3D-459C-B98E-9BA24E8E2104}"/>
              </a:ext>
            </a:extLst>
          </p:cNvPr>
          <p:cNvSpPr/>
          <p:nvPr/>
        </p:nvSpPr>
        <p:spPr>
          <a:xfrm rot="15604671">
            <a:off x="4046284" y="3496427"/>
            <a:ext cx="138219" cy="160387"/>
          </a:xfrm>
          <a:custGeom>
            <a:avLst/>
            <a:gdLst>
              <a:gd name="connsiteX0" fmla="*/ 138219 w 138219"/>
              <a:gd name="connsiteY0" fmla="*/ 160387 h 160387"/>
              <a:gd name="connsiteX1" fmla="*/ 22629 w 138219"/>
              <a:gd name="connsiteY1" fmla="*/ 150114 h 160387"/>
              <a:gd name="connsiteX2" fmla="*/ 0 w 138219"/>
              <a:gd name="connsiteY2" fmla="*/ 146726 h 160387"/>
              <a:gd name="connsiteX3" fmla="*/ 1819 w 138219"/>
              <a:gd name="connsiteY3" fmla="*/ 122562 h 160387"/>
              <a:gd name="connsiteX4" fmla="*/ 21470 w 138219"/>
              <a:gd name="connsiteY4" fmla="*/ 13836 h 160387"/>
              <a:gd name="connsiteX5" fmla="*/ 25391 w 138219"/>
              <a:gd name="connsiteY5" fmla="*/ 776 h 160387"/>
              <a:gd name="connsiteX6" fmla="*/ 25392 w 138219"/>
              <a:gd name="connsiteY6" fmla="*/ 776 h 160387"/>
              <a:gd name="connsiteX7" fmla="*/ 25624 w 138219"/>
              <a:gd name="connsiteY7" fmla="*/ 0 h 160387"/>
              <a:gd name="connsiteX8" fmla="*/ 26238 w 138219"/>
              <a:gd name="connsiteY8" fmla="*/ 924 h 160387"/>
              <a:gd name="connsiteX9" fmla="*/ 79821 w 138219"/>
              <a:gd name="connsiteY9" fmla="*/ 81474 h 160387"/>
              <a:gd name="connsiteX10" fmla="*/ 138219 w 138219"/>
              <a:gd name="connsiteY10" fmla="*/ 160387 h 16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8219" h="160387">
                <a:moveTo>
                  <a:pt x="138219" y="160387"/>
                </a:moveTo>
                <a:lnTo>
                  <a:pt x="22629" y="150114"/>
                </a:lnTo>
                <a:lnTo>
                  <a:pt x="0" y="146726"/>
                </a:lnTo>
                <a:lnTo>
                  <a:pt x="1819" y="122562"/>
                </a:lnTo>
                <a:cubicBezTo>
                  <a:pt x="6521" y="85384"/>
                  <a:pt x="13069" y="49092"/>
                  <a:pt x="21470" y="13836"/>
                </a:cubicBezTo>
                <a:lnTo>
                  <a:pt x="25391" y="776"/>
                </a:lnTo>
                <a:lnTo>
                  <a:pt x="25392" y="776"/>
                </a:lnTo>
                <a:lnTo>
                  <a:pt x="25624" y="0"/>
                </a:lnTo>
                <a:lnTo>
                  <a:pt x="26238" y="924"/>
                </a:lnTo>
                <a:lnTo>
                  <a:pt x="79821" y="81474"/>
                </a:lnTo>
                <a:lnTo>
                  <a:pt x="138219" y="1603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3EEE907-058D-41AF-9FDE-EEB7CF6791FA}"/>
              </a:ext>
            </a:extLst>
          </p:cNvPr>
          <p:cNvSpPr/>
          <p:nvPr/>
        </p:nvSpPr>
        <p:spPr>
          <a:xfrm rot="15604671">
            <a:off x="4077650" y="3674504"/>
            <a:ext cx="381075" cy="437620"/>
          </a:xfrm>
          <a:custGeom>
            <a:avLst/>
            <a:gdLst>
              <a:gd name="connsiteX0" fmla="*/ 381075 w 381075"/>
              <a:gd name="connsiteY0" fmla="*/ 437620 h 437620"/>
              <a:gd name="connsiteX1" fmla="*/ 358719 w 381075"/>
              <a:gd name="connsiteY1" fmla="*/ 426696 h 437620"/>
              <a:gd name="connsiteX2" fmla="*/ 158243 w 381075"/>
              <a:gd name="connsiteY2" fmla="*/ 313145 h 437620"/>
              <a:gd name="connsiteX3" fmla="*/ 135234 w 381075"/>
              <a:gd name="connsiteY3" fmla="*/ 300113 h 437620"/>
              <a:gd name="connsiteX4" fmla="*/ 0 w 381075"/>
              <a:gd name="connsiteY4" fmla="*/ 211832 h 437620"/>
              <a:gd name="connsiteX5" fmla="*/ 2886 w 381075"/>
              <a:gd name="connsiteY5" fmla="*/ 92481 h 437620"/>
              <a:gd name="connsiteX6" fmla="*/ 3060 w 381075"/>
              <a:gd name="connsiteY6" fmla="*/ 89906 h 437620"/>
              <a:gd name="connsiteX7" fmla="*/ 10555 w 381075"/>
              <a:gd name="connsiteY7" fmla="*/ 92558 h 437620"/>
              <a:gd name="connsiteX8" fmla="*/ 160455 w 381075"/>
              <a:gd name="connsiteY8" fmla="*/ 134608 h 437620"/>
              <a:gd name="connsiteX9" fmla="*/ 164296 w 381075"/>
              <a:gd name="connsiteY9" fmla="*/ 135425 h 437620"/>
              <a:gd name="connsiteX10" fmla="*/ 165264 w 381075"/>
              <a:gd name="connsiteY10" fmla="*/ 122561 h 437620"/>
              <a:gd name="connsiteX11" fmla="*/ 184915 w 381075"/>
              <a:gd name="connsiteY11" fmla="*/ 13835 h 437620"/>
              <a:gd name="connsiteX12" fmla="*/ 189069 w 381075"/>
              <a:gd name="connsiteY12" fmla="*/ 0 h 437620"/>
              <a:gd name="connsiteX13" fmla="*/ 243265 w 381075"/>
              <a:gd name="connsiteY13" fmla="*/ 81473 h 437620"/>
              <a:gd name="connsiteX14" fmla="*/ 305458 w 381075"/>
              <a:gd name="connsiteY14" fmla="*/ 165512 h 437620"/>
              <a:gd name="connsiteX15" fmla="*/ 366732 w 381075"/>
              <a:gd name="connsiteY15" fmla="*/ 248309 h 437620"/>
              <a:gd name="connsiteX16" fmla="*/ 374738 w 381075"/>
              <a:gd name="connsiteY16" fmla="*/ 258073 h 437620"/>
              <a:gd name="connsiteX17" fmla="*/ 377598 w 381075"/>
              <a:gd name="connsiteY17" fmla="*/ 388736 h 437620"/>
              <a:gd name="connsiteX18" fmla="*/ 381075 w 381075"/>
              <a:gd name="connsiteY18" fmla="*/ 437620 h 43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75" h="437620">
                <a:moveTo>
                  <a:pt x="381075" y="437620"/>
                </a:moveTo>
                <a:lnTo>
                  <a:pt x="358719" y="426696"/>
                </a:lnTo>
                <a:lnTo>
                  <a:pt x="158243" y="313145"/>
                </a:lnTo>
                <a:lnTo>
                  <a:pt x="135234" y="300113"/>
                </a:lnTo>
                <a:lnTo>
                  <a:pt x="0" y="211832"/>
                </a:lnTo>
                <a:lnTo>
                  <a:pt x="2886" y="92481"/>
                </a:lnTo>
                <a:lnTo>
                  <a:pt x="3060" y="89906"/>
                </a:lnTo>
                <a:lnTo>
                  <a:pt x="10555" y="92558"/>
                </a:lnTo>
                <a:cubicBezTo>
                  <a:pt x="59151" y="107930"/>
                  <a:pt x="109166" y="121974"/>
                  <a:pt x="160455" y="134608"/>
                </a:cubicBezTo>
                <a:lnTo>
                  <a:pt x="164296" y="135425"/>
                </a:lnTo>
                <a:lnTo>
                  <a:pt x="165264" y="122561"/>
                </a:lnTo>
                <a:cubicBezTo>
                  <a:pt x="169966" y="85383"/>
                  <a:pt x="176514" y="49091"/>
                  <a:pt x="184915" y="13835"/>
                </a:cubicBezTo>
                <a:lnTo>
                  <a:pt x="189069" y="0"/>
                </a:lnTo>
                <a:lnTo>
                  <a:pt x="243265" y="81473"/>
                </a:lnTo>
                <a:lnTo>
                  <a:pt x="305458" y="165512"/>
                </a:lnTo>
                <a:lnTo>
                  <a:pt x="366732" y="248309"/>
                </a:lnTo>
                <a:lnTo>
                  <a:pt x="374738" y="258073"/>
                </a:lnTo>
                <a:lnTo>
                  <a:pt x="377598" y="388736"/>
                </a:lnTo>
                <a:lnTo>
                  <a:pt x="381075" y="4376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C6AF482-B2A4-4048-AC8E-3418342C76B4}"/>
              </a:ext>
            </a:extLst>
          </p:cNvPr>
          <p:cNvSpPr/>
          <p:nvPr/>
        </p:nvSpPr>
        <p:spPr>
          <a:xfrm rot="15604671">
            <a:off x="3999078" y="4145825"/>
            <a:ext cx="373843" cy="283899"/>
          </a:xfrm>
          <a:custGeom>
            <a:avLst/>
            <a:gdLst>
              <a:gd name="connsiteX0" fmla="*/ 370782 w 373843"/>
              <a:gd name="connsiteY0" fmla="*/ 283899 h 283899"/>
              <a:gd name="connsiteX1" fmla="*/ 337127 w 373843"/>
              <a:gd name="connsiteY1" fmla="*/ 261929 h 283899"/>
              <a:gd name="connsiteX2" fmla="*/ 298213 w 373843"/>
              <a:gd name="connsiteY2" fmla="*/ 236527 h 283899"/>
              <a:gd name="connsiteX3" fmla="*/ 107160 w 373843"/>
              <a:gd name="connsiteY3" fmla="*/ 92967 h 283899"/>
              <a:gd name="connsiteX4" fmla="*/ 13587 w 373843"/>
              <a:gd name="connsiteY4" fmla="*/ 11789 h 283899"/>
              <a:gd name="connsiteX5" fmla="*/ 13587 w 373843"/>
              <a:gd name="connsiteY5" fmla="*/ 11788 h 283899"/>
              <a:gd name="connsiteX6" fmla="*/ 0 w 373843"/>
              <a:gd name="connsiteY6" fmla="*/ 0 h 283899"/>
              <a:gd name="connsiteX7" fmla="*/ 14323 w 373843"/>
              <a:gd name="connsiteY7" fmla="*/ 7581 h 283899"/>
              <a:gd name="connsiteX8" fmla="*/ 14324 w 373843"/>
              <a:gd name="connsiteY8" fmla="*/ 7582 h 283899"/>
              <a:gd name="connsiteX9" fmla="*/ 107939 w 373843"/>
              <a:gd name="connsiteY9" fmla="*/ 57127 h 283899"/>
              <a:gd name="connsiteX10" fmla="*/ 239952 w 373843"/>
              <a:gd name="connsiteY10" fmla="*/ 114610 h 283899"/>
              <a:gd name="connsiteX11" fmla="*/ 353862 w 373843"/>
              <a:gd name="connsiteY11" fmla="*/ 154906 h 283899"/>
              <a:gd name="connsiteX12" fmla="*/ 373843 w 373843"/>
              <a:gd name="connsiteY12" fmla="*/ 161974 h 283899"/>
              <a:gd name="connsiteX13" fmla="*/ 373668 w 373843"/>
              <a:gd name="connsiteY13" fmla="*/ 164550 h 283899"/>
              <a:gd name="connsiteX14" fmla="*/ 370782 w 373843"/>
              <a:gd name="connsiteY14" fmla="*/ 283899 h 28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843" h="283899">
                <a:moveTo>
                  <a:pt x="370782" y="283899"/>
                </a:moveTo>
                <a:lnTo>
                  <a:pt x="337127" y="261929"/>
                </a:lnTo>
                <a:lnTo>
                  <a:pt x="298213" y="236527"/>
                </a:lnTo>
                <a:cubicBezTo>
                  <a:pt x="231677" y="189925"/>
                  <a:pt x="167933" y="142007"/>
                  <a:pt x="107160" y="92967"/>
                </a:cubicBezTo>
                <a:lnTo>
                  <a:pt x="13587" y="11789"/>
                </a:lnTo>
                <a:lnTo>
                  <a:pt x="13587" y="11788"/>
                </a:lnTo>
                <a:lnTo>
                  <a:pt x="0" y="0"/>
                </a:lnTo>
                <a:lnTo>
                  <a:pt x="14323" y="7581"/>
                </a:lnTo>
                <a:lnTo>
                  <a:pt x="14324" y="7582"/>
                </a:lnTo>
                <a:lnTo>
                  <a:pt x="107939" y="57127"/>
                </a:lnTo>
                <a:cubicBezTo>
                  <a:pt x="150285" y="77476"/>
                  <a:pt x="194338" y="96665"/>
                  <a:pt x="239952" y="114610"/>
                </a:cubicBezTo>
                <a:lnTo>
                  <a:pt x="353862" y="154906"/>
                </a:lnTo>
                <a:lnTo>
                  <a:pt x="373843" y="161974"/>
                </a:lnTo>
                <a:lnTo>
                  <a:pt x="373668" y="164550"/>
                </a:lnTo>
                <a:lnTo>
                  <a:pt x="370782" y="2838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宽屏</PresentationFormat>
  <Paragraphs>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Zhihan Chen</dc:creator>
  <cp:lastModifiedBy>Zhihan Chen</cp:lastModifiedBy>
  <cp:revision>13</cp:revision>
  <dcterms:created xsi:type="dcterms:W3CDTF">2024-05-08T14:28:02Z</dcterms:created>
  <dcterms:modified xsi:type="dcterms:W3CDTF">2024-05-13T09:03:26Z</dcterms:modified>
</cp:coreProperties>
</file>