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49.xml" ContentType="application/vnd.openxmlformats-officedocument.presentationml.tags+xml"/>
  <Override PartName="/ppt/tags/tag58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63.xml" ContentType="application/vnd.openxmlformats-officedocument.presentationml.tags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6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Default Extension="wdp" ContentType="image/vnd.ms-photo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2" r:id="rId2"/>
  </p:sldMasterIdLst>
  <p:sldIdLst>
    <p:sldId id="262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726"/>
    <a:srgbClr val="D24626"/>
    <a:srgbClr val="EEEEE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fppt.com/officetimeline" TargetMode="External"/><Relationship Id="rId7" Type="http://schemas.openxmlformats.org/officeDocument/2006/relationships/hyperlink" Target="http://www.officetimeline.com/download-officetimeline.aspx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officetimeline.com/fwlink.aspx?linkid=1030" TargetMode="External"/><Relationship Id="rId11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5.jpeg"/><Relationship Id="rId4" Type="http://schemas.openxmlformats.org/officeDocument/2006/relationships/image" Target="../media/image2.png"/><Relationship Id="rId9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1902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271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1316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D24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Create Timeline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238500" y="139448"/>
            <a:ext cx="26670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/>
          <p:cNvCxnSpPr/>
          <p:nvPr userDrawn="1"/>
        </p:nvCxnSpPr>
        <p:spPr>
          <a:xfrm flipH="1">
            <a:off x="1979944" y="1195820"/>
            <a:ext cx="5131468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100000"/>
                    <a:alpha val="0"/>
                  </a:schemeClr>
                </a:gs>
                <a:gs pos="50000">
                  <a:schemeClr val="accent2">
                    <a:lumMod val="20000"/>
                    <a:lumOff val="80000"/>
                    <a:alpha val="39000"/>
                  </a:schemeClr>
                </a:gs>
                <a:gs pos="100000">
                  <a:schemeClr val="accent2">
                    <a:lumMod val="100000"/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 userDrawn="1"/>
        </p:nvGrpSpPr>
        <p:grpSpPr>
          <a:xfrm>
            <a:off x="5905500" y="5691821"/>
            <a:ext cx="3025436" cy="788196"/>
            <a:chOff x="5902728" y="2160769"/>
            <a:chExt cx="3025436" cy="788196"/>
          </a:xfrm>
        </p:grpSpPr>
        <p:sp>
          <p:nvSpPr>
            <p:cNvPr id="29" name="Rounded Rectangle 28">
              <a:hlinkClick r:id="rId3"/>
            </p:cNvPr>
            <p:cNvSpPr/>
            <p:nvPr/>
          </p:nvSpPr>
          <p:spPr>
            <a:xfrm>
              <a:off x="5902728" y="2160769"/>
              <a:ext cx="2630808" cy="577955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Download Now</a:t>
              </a:r>
            </a:p>
          </p:txBody>
        </p:sp>
        <p:pic>
          <p:nvPicPr>
            <p:cNvPr id="30" name="Picture 6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9045" y="2288673"/>
              <a:ext cx="359477" cy="342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TextBox 30">
              <a:hlinkClick r:id="rId6"/>
            </p:cNvPr>
            <p:cNvSpPr txBox="1"/>
            <p:nvPr/>
          </p:nvSpPr>
          <p:spPr>
            <a:xfrm>
              <a:off x="5902728" y="2641188"/>
              <a:ext cx="30254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  <a:hlinkClick r:id="rId7"/>
                </a:rPr>
                <a:t>www.OfficeTimeline.com/download</a:t>
              </a:r>
              <a:endParaRPr lang="en-US" sz="1400" u="sng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2" name="Rounded Rectangle 31">
            <a:hlinkClick r:id="rId6"/>
          </p:cNvPr>
          <p:cNvSpPr/>
          <p:nvPr userDrawn="1"/>
        </p:nvSpPr>
        <p:spPr>
          <a:xfrm>
            <a:off x="1616502" y="1399996"/>
            <a:ext cx="4189739" cy="62546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 the Free Edition Now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1616502" y="1939492"/>
            <a:ext cx="4659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504D">
                    <a:lumMod val="40000"/>
                    <a:lumOff val="60000"/>
                  </a:srgbClr>
                </a:solidFill>
                <a:ea typeface="Segoe UI" pitchFamily="34" charset="0"/>
                <a:cs typeface="Segoe UI" pitchFamily="34" charset="0"/>
              </a:rPr>
              <a:t>Easily edit this template and create other </a:t>
            </a:r>
            <a:br>
              <a:rPr lang="en-US" sz="1600" dirty="0">
                <a:solidFill>
                  <a:srgbClr val="C0504D">
                    <a:lumMod val="40000"/>
                    <a:lumOff val="60000"/>
                  </a:srgbClr>
                </a:solidFill>
                <a:ea typeface="Segoe UI" pitchFamily="34" charset="0"/>
                <a:cs typeface="Segoe UI" pitchFamily="34" charset="0"/>
              </a:rPr>
            </a:br>
            <a:r>
              <a:rPr lang="en-US" sz="1600" dirty="0">
                <a:solidFill>
                  <a:srgbClr val="C0504D">
                    <a:lumMod val="40000"/>
                    <a:lumOff val="60000"/>
                  </a:srgbClr>
                </a:solidFill>
                <a:ea typeface="Segoe UI" pitchFamily="34" charset="0"/>
                <a:cs typeface="Segoe UI" pitchFamily="34" charset="0"/>
              </a:rPr>
              <a:t>beautiful timelines quickly, right inside PowerPoint.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0" y="2867867"/>
            <a:ext cx="9144000" cy="2668464"/>
            <a:chOff x="0" y="2742826"/>
            <a:chExt cx="9144000" cy="2668464"/>
          </a:xfrm>
        </p:grpSpPr>
        <p:grpSp>
          <p:nvGrpSpPr>
            <p:cNvPr id="38" name="Group 37"/>
            <p:cNvGrpSpPr/>
            <p:nvPr/>
          </p:nvGrpSpPr>
          <p:grpSpPr>
            <a:xfrm>
              <a:off x="0" y="2742826"/>
              <a:ext cx="9144000" cy="2668464"/>
              <a:chOff x="0" y="1141536"/>
              <a:chExt cx="9144000" cy="2668464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8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 r="36007"/>
              <a:stretch/>
            </p:blipFill>
            <p:spPr>
              <a:xfrm>
                <a:off x="6339247" y="1240324"/>
                <a:ext cx="2804753" cy="2464725"/>
              </a:xfrm>
              <a:prstGeom prst="rect">
                <a:avLst/>
              </a:prstGeom>
            </p:spPr>
          </p:pic>
          <p:pic>
            <p:nvPicPr>
              <p:cNvPr id="41" name="Picture 6" descr="https://www.officetimeline.com/img/hero/example-timeline-consulting.jpg"/>
              <p:cNvPicPr>
                <a:picLocks noChangeAspect="1" noChangeArrowheads="1"/>
              </p:cNvPicPr>
              <p:nvPr/>
            </p:nvPicPr>
            <p:blipFill rotWithShape="1">
              <a:blip r:embed="rId9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/>
            </p:blipFill>
            <p:spPr bwMode="auto">
              <a:xfrm>
                <a:off x="0" y="1238466"/>
                <a:ext cx="2633785" cy="24691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2" name="Straight Connector 41"/>
              <p:cNvCxnSpPr/>
              <p:nvPr/>
            </p:nvCxnSpPr>
            <p:spPr>
              <a:xfrm>
                <a:off x="2381641" y="1150235"/>
                <a:ext cx="0" cy="2659765"/>
              </a:xfrm>
              <a:prstGeom prst="line">
                <a:avLst/>
              </a:prstGeom>
              <a:ln w="19050">
                <a:solidFill>
                  <a:srgbClr val="D247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6713830" y="1141536"/>
                <a:ext cx="0" cy="2659765"/>
              </a:xfrm>
              <a:prstGeom prst="line">
                <a:avLst/>
              </a:prstGeom>
              <a:ln w="19050">
                <a:solidFill>
                  <a:srgbClr val="D247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" name="Picture 4" descr="http://localhost:39329/img/hero/example-timeline-IT.jpg"/>
              <p:cNvPicPr>
                <a:picLocks noChangeAspect="1" noChangeArrowheads="1"/>
              </p:cNvPicPr>
              <p:nvPr/>
            </p:nvPicPr>
            <p:blipFill rotWithShape="1">
              <a:blip r:embed="rId10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/>
            </p:blipFill>
            <p:spPr bwMode="auto">
              <a:xfrm>
                <a:off x="2389662" y="1238467"/>
                <a:ext cx="4312032" cy="2469116"/>
              </a:xfrm>
              <a:prstGeom prst="rect">
                <a:avLst/>
              </a:prstGeom>
              <a:noFill/>
              <a:effectLst>
                <a:outerShdw blurRad="1651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9" name="TextBox 38"/>
            <p:cNvSpPr txBox="1"/>
            <p:nvPr/>
          </p:nvSpPr>
          <p:spPr>
            <a:xfrm>
              <a:off x="3355363" y="5107008"/>
              <a:ext cx="26452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white">
                      <a:lumMod val="75000"/>
                    </a:prstClr>
                  </a:solidFill>
                </a:rPr>
                <a:t>Copyright © 2012, Office Timeline, LLC.  All rights reserved.</a:t>
              </a:r>
            </a:p>
          </p:txBody>
        </p:sp>
      </p:grp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81832" y="1368241"/>
            <a:ext cx="1231499" cy="12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8595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8558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237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3353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4861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3498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621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69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9953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4173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3281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696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07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325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82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992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0236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368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133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0"/>
            <a:ext cx="9144000" cy="6858000"/>
          </a:xfrm>
          <a:prstGeom prst="rect">
            <a:avLst/>
          </a:prstGeom>
          <a:gradFill>
            <a:gsLst>
              <a:gs pos="57054">
                <a:srgbClr val="EEEEEE"/>
              </a:gs>
              <a:gs pos="0">
                <a:schemeClr val="bg1"/>
              </a:gs>
              <a:gs pos="7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785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59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9" name="OTLSHAPE_M_2d20d7dcc94f4de2946e4373d494f10b_Connector1"/>
          <p:cNvCxnSpPr/>
          <p:nvPr>
            <p:custDataLst>
              <p:tags r:id="rId2"/>
            </p:custDataLst>
          </p:nvPr>
        </p:nvCxnSpPr>
        <p:spPr>
          <a:xfrm>
            <a:off x="5962938" y="3149600"/>
            <a:ext cx="0" cy="549910"/>
          </a:xfrm>
          <a:prstGeom prst="line">
            <a:avLst/>
          </a:prstGeom>
          <a:ln w="9525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OTLSHAPE_M_3bdee929928a47ec82ab115ac7f7e690_Connector1"/>
          <p:cNvCxnSpPr/>
          <p:nvPr>
            <p:custDataLst>
              <p:tags r:id="rId3"/>
            </p:custDataLst>
          </p:nvPr>
        </p:nvCxnSpPr>
        <p:spPr>
          <a:xfrm>
            <a:off x="4665687" y="3187700"/>
            <a:ext cx="0" cy="972820"/>
          </a:xfrm>
          <a:prstGeom prst="line">
            <a:avLst/>
          </a:prstGeom>
          <a:ln w="9525" cap="flat" cmpd="sng" algn="ctr">
            <a:solidFill>
              <a:schemeClr val="accent5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OTLSHAPE_M_040648a26ff84468a24e7480ad91620e_Connector2"/>
          <p:cNvCxnSpPr/>
          <p:nvPr>
            <p:custDataLst>
              <p:tags r:id="rId4"/>
            </p:custDataLst>
          </p:nvPr>
        </p:nvCxnSpPr>
        <p:spPr>
          <a:xfrm>
            <a:off x="4040420" y="4532630"/>
            <a:ext cx="0" cy="88900"/>
          </a:xfrm>
          <a:prstGeom prst="line">
            <a:avLst/>
          </a:prstGeom>
          <a:ln w="9525" cap="flat" cmpd="sng" algn="ctr">
            <a:solidFill>
              <a:schemeClr val="accent3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OTLSHAPE_M_040648a26ff84468a24e7480ad91620e_Connector1"/>
          <p:cNvCxnSpPr/>
          <p:nvPr>
            <p:custDataLst>
              <p:tags r:id="rId5"/>
            </p:custDataLst>
          </p:nvPr>
        </p:nvCxnSpPr>
        <p:spPr>
          <a:xfrm>
            <a:off x="4040420" y="3187700"/>
            <a:ext cx="0" cy="1169670"/>
          </a:xfrm>
          <a:prstGeom prst="line">
            <a:avLst/>
          </a:prstGeom>
          <a:ln w="9525" cap="flat" cmpd="sng" algn="ctr">
            <a:solidFill>
              <a:schemeClr val="accent3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M_516c2b687a0e49c6ad1a04234904938f_Connector1"/>
          <p:cNvCxnSpPr/>
          <p:nvPr>
            <p:custDataLst>
              <p:tags r:id="rId6"/>
            </p:custDataLst>
          </p:nvPr>
        </p:nvCxnSpPr>
        <p:spPr>
          <a:xfrm>
            <a:off x="7961110" y="2296795"/>
            <a:ext cx="0" cy="446405"/>
          </a:xfrm>
          <a:prstGeom prst="line">
            <a:avLst/>
          </a:prstGeom>
          <a:ln w="9525" cap="flat" cmpd="sng" algn="ctr">
            <a:solidFill>
              <a:schemeClr val="accent3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M_d508bc8e7bdc47cbb9f4b176c303be74_Connector1"/>
          <p:cNvCxnSpPr/>
          <p:nvPr>
            <p:custDataLst>
              <p:tags r:id="rId7"/>
            </p:custDataLst>
          </p:nvPr>
        </p:nvCxnSpPr>
        <p:spPr>
          <a:xfrm>
            <a:off x="5338697" y="2167890"/>
            <a:ext cx="0" cy="511810"/>
          </a:xfrm>
          <a:prstGeom prst="line">
            <a:avLst/>
          </a:prstGeom>
          <a:ln w="9525" cap="flat" cmpd="sng" algn="ctr">
            <a:solidFill>
              <a:schemeClr val="dk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M_dba9f1cc2041410b849ee590e76c7780_Connector2"/>
          <p:cNvCxnSpPr/>
          <p:nvPr>
            <p:custDataLst>
              <p:tags r:id="rId8"/>
            </p:custDataLst>
          </p:nvPr>
        </p:nvCxnSpPr>
        <p:spPr>
          <a:xfrm>
            <a:off x="4243709" y="1971040"/>
            <a:ext cx="0" cy="746760"/>
          </a:xfrm>
          <a:prstGeom prst="line">
            <a:avLst/>
          </a:prstGeom>
          <a:ln w="9525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M_dba9f1cc2041410b849ee590e76c7780_Connector1"/>
          <p:cNvCxnSpPr/>
          <p:nvPr>
            <p:custDataLst>
              <p:tags r:id="rId9"/>
            </p:custDataLst>
          </p:nvPr>
        </p:nvCxnSpPr>
        <p:spPr>
          <a:xfrm>
            <a:off x="4243709" y="1706880"/>
            <a:ext cx="0" cy="88900"/>
          </a:xfrm>
          <a:prstGeom prst="line">
            <a:avLst/>
          </a:prstGeom>
          <a:ln w="9525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M_22ba966897a34657afc169ade639a7fb_Connector1"/>
          <p:cNvCxnSpPr/>
          <p:nvPr>
            <p:custDataLst>
              <p:tags r:id="rId10"/>
            </p:custDataLst>
          </p:nvPr>
        </p:nvCxnSpPr>
        <p:spPr>
          <a:xfrm>
            <a:off x="1156575" y="1911985"/>
            <a:ext cx="0" cy="831215"/>
          </a:xfrm>
          <a:prstGeom prst="line">
            <a:avLst/>
          </a:prstGeom>
          <a:ln w="9525" cap="flat" cmpd="sng" algn="ctr">
            <a:solidFill>
              <a:schemeClr val="accent3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TLSHAPE_TB_00000000000000000000000000000000_LeftEndCaps" hidden="1"/>
          <p:cNvSpPr txBox="1"/>
          <p:nvPr>
            <p:custDataLst>
              <p:tags r:id="rId11"/>
            </p:custDataLst>
          </p:nvPr>
        </p:nvSpPr>
        <p:spPr>
          <a:xfrm>
            <a:off x="254000" y="2794169"/>
            <a:ext cx="4699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1978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 hidden="1"/>
          <p:cNvSpPr txBox="1"/>
          <p:nvPr>
            <p:custDataLst>
              <p:tags r:id="rId12"/>
            </p:custDataLst>
          </p:nvPr>
        </p:nvSpPr>
        <p:spPr>
          <a:xfrm>
            <a:off x="8426534" y="2794169"/>
            <a:ext cx="4699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2015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13"/>
            </p:custDataLst>
          </p:nvPr>
        </p:nvSpPr>
        <p:spPr>
          <a:xfrm>
            <a:off x="844465" y="2743200"/>
            <a:ext cx="7467600" cy="381000"/>
          </a:xfrm>
          <a:prstGeom prst="round2DiagRect">
            <a:avLst>
              <a:gd name="adj1" fmla="val 100000"/>
              <a:gd name="adj2" fmla="val 0"/>
            </a:avLst>
          </a:prstGeom>
          <a:gradFill flip="none" rotWithShape="1">
            <a:gsLst>
              <a:gs pos="0">
                <a:srgbClr val="A6B727"/>
              </a:gs>
              <a:gs pos="100000">
                <a:srgbClr val="737F1C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TodayMarkerShape" hidden="1"/>
          <p:cNvSpPr/>
          <p:nvPr>
            <p:custDataLst>
              <p:tags r:id="rId15"/>
            </p:custDataLst>
          </p:nvPr>
        </p:nvSpPr>
        <p:spPr>
          <a:xfrm>
            <a:off x="7884715" y="31242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 hidden="1"/>
          <p:cNvSpPr txBox="1"/>
          <p:nvPr>
            <p:custDataLst>
              <p:tags r:id="rId16"/>
            </p:custDataLst>
          </p:nvPr>
        </p:nvSpPr>
        <p:spPr>
          <a:xfrm>
            <a:off x="7939143" y="3251200"/>
            <a:ext cx="0" cy="9233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17"/>
            </p:custDataLst>
          </p:nvPr>
        </p:nvSpPr>
        <p:spPr>
          <a:xfrm>
            <a:off x="1073065" y="2840673"/>
            <a:ext cx="317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1978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18"/>
            </p:custDataLst>
          </p:nvPr>
        </p:nvCxnSpPr>
        <p:spPr>
          <a:xfrm>
            <a:off x="1759579" y="28067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TLSHAPE_TB_00000000000000000000000000000000_TimescaleInterval2"/>
          <p:cNvSpPr txBox="1"/>
          <p:nvPr>
            <p:custDataLst>
              <p:tags r:id="rId19"/>
            </p:custDataLst>
          </p:nvPr>
        </p:nvSpPr>
        <p:spPr>
          <a:xfrm>
            <a:off x="1823079" y="2840673"/>
            <a:ext cx="317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1982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1" name="OTLSHAPE_TB_00000000000000000000000000000000_Separator2"/>
          <p:cNvCxnSpPr/>
          <p:nvPr>
            <p:custDataLst>
              <p:tags r:id="rId20"/>
            </p:custDataLst>
          </p:nvPr>
        </p:nvCxnSpPr>
        <p:spPr>
          <a:xfrm>
            <a:off x="2509592" y="28067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TLSHAPE_TB_00000000000000000000000000000000_TimescaleInterval3"/>
          <p:cNvSpPr txBox="1"/>
          <p:nvPr>
            <p:custDataLst>
              <p:tags r:id="rId21"/>
            </p:custDataLst>
          </p:nvPr>
        </p:nvSpPr>
        <p:spPr>
          <a:xfrm>
            <a:off x="2573092" y="2840673"/>
            <a:ext cx="317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1986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3" name="OTLSHAPE_TB_00000000000000000000000000000000_Separator3"/>
          <p:cNvCxnSpPr/>
          <p:nvPr>
            <p:custDataLst>
              <p:tags r:id="rId22"/>
            </p:custDataLst>
          </p:nvPr>
        </p:nvCxnSpPr>
        <p:spPr>
          <a:xfrm>
            <a:off x="3259605" y="28067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TLSHAPE_TB_00000000000000000000000000000000_TimescaleInterval4"/>
          <p:cNvSpPr txBox="1"/>
          <p:nvPr>
            <p:custDataLst>
              <p:tags r:id="rId23"/>
            </p:custDataLst>
          </p:nvPr>
        </p:nvSpPr>
        <p:spPr>
          <a:xfrm>
            <a:off x="3323105" y="2840673"/>
            <a:ext cx="317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1990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5" name="OTLSHAPE_TB_00000000000000000000000000000000_Separator4"/>
          <p:cNvCxnSpPr/>
          <p:nvPr>
            <p:custDataLst>
              <p:tags r:id="rId24"/>
            </p:custDataLst>
          </p:nvPr>
        </p:nvCxnSpPr>
        <p:spPr>
          <a:xfrm>
            <a:off x="4009618" y="28067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TLSHAPE_TB_00000000000000000000000000000000_TimescaleInterval5"/>
          <p:cNvSpPr txBox="1"/>
          <p:nvPr>
            <p:custDataLst>
              <p:tags r:id="rId25"/>
            </p:custDataLst>
          </p:nvPr>
        </p:nvSpPr>
        <p:spPr>
          <a:xfrm>
            <a:off x="4073118" y="2840673"/>
            <a:ext cx="317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1994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7" name="OTLSHAPE_TB_00000000000000000000000000000000_Separator5"/>
          <p:cNvCxnSpPr/>
          <p:nvPr>
            <p:custDataLst>
              <p:tags r:id="rId26"/>
            </p:custDataLst>
          </p:nvPr>
        </p:nvCxnSpPr>
        <p:spPr>
          <a:xfrm>
            <a:off x="4759632" y="28067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TLSHAPE_TB_00000000000000000000000000000000_TimescaleInterval6"/>
          <p:cNvSpPr txBox="1"/>
          <p:nvPr>
            <p:custDataLst>
              <p:tags r:id="rId27"/>
            </p:custDataLst>
          </p:nvPr>
        </p:nvSpPr>
        <p:spPr>
          <a:xfrm>
            <a:off x="4823132" y="2840673"/>
            <a:ext cx="317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1998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" name="OTLSHAPE_TB_00000000000000000000000000000000_Separator6"/>
          <p:cNvCxnSpPr/>
          <p:nvPr>
            <p:custDataLst>
              <p:tags r:id="rId28"/>
            </p:custDataLst>
          </p:nvPr>
        </p:nvCxnSpPr>
        <p:spPr>
          <a:xfrm>
            <a:off x="5509645" y="28067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TLSHAPE_TB_00000000000000000000000000000000_TimescaleInterval7"/>
          <p:cNvSpPr txBox="1"/>
          <p:nvPr>
            <p:custDataLst>
              <p:tags r:id="rId29"/>
            </p:custDataLst>
          </p:nvPr>
        </p:nvSpPr>
        <p:spPr>
          <a:xfrm>
            <a:off x="5573145" y="2840673"/>
            <a:ext cx="317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2002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1" name="OTLSHAPE_TB_00000000000000000000000000000000_Separator7"/>
          <p:cNvCxnSpPr/>
          <p:nvPr>
            <p:custDataLst>
              <p:tags r:id="rId30"/>
            </p:custDataLst>
          </p:nvPr>
        </p:nvCxnSpPr>
        <p:spPr>
          <a:xfrm>
            <a:off x="6259658" y="28067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TLSHAPE_TB_00000000000000000000000000000000_TimescaleInterval8"/>
          <p:cNvSpPr txBox="1"/>
          <p:nvPr>
            <p:custDataLst>
              <p:tags r:id="rId31"/>
            </p:custDataLst>
          </p:nvPr>
        </p:nvSpPr>
        <p:spPr>
          <a:xfrm>
            <a:off x="6323158" y="2840673"/>
            <a:ext cx="317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2006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3" name="OTLSHAPE_TB_00000000000000000000000000000000_Separator8"/>
          <p:cNvCxnSpPr/>
          <p:nvPr>
            <p:custDataLst>
              <p:tags r:id="rId32"/>
            </p:custDataLst>
          </p:nvPr>
        </p:nvCxnSpPr>
        <p:spPr>
          <a:xfrm>
            <a:off x="7009671" y="28067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TLSHAPE_TB_00000000000000000000000000000000_TimescaleInterval9"/>
          <p:cNvSpPr txBox="1"/>
          <p:nvPr>
            <p:custDataLst>
              <p:tags r:id="rId33"/>
            </p:custDataLst>
          </p:nvPr>
        </p:nvSpPr>
        <p:spPr>
          <a:xfrm>
            <a:off x="7073171" y="2840673"/>
            <a:ext cx="317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2010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5" name="OTLSHAPE_TB_00000000000000000000000000000000_Separator9"/>
          <p:cNvCxnSpPr/>
          <p:nvPr>
            <p:custDataLst>
              <p:tags r:id="rId34"/>
            </p:custDataLst>
          </p:nvPr>
        </p:nvCxnSpPr>
        <p:spPr>
          <a:xfrm>
            <a:off x="7759684" y="28067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TLSHAPE_TB_00000000000000000000000000000000_TimescaleInterval10"/>
          <p:cNvSpPr txBox="1"/>
          <p:nvPr>
            <p:custDataLst>
              <p:tags r:id="rId35"/>
            </p:custDataLst>
          </p:nvPr>
        </p:nvSpPr>
        <p:spPr>
          <a:xfrm>
            <a:off x="7823184" y="2840673"/>
            <a:ext cx="317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2014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60" name="OTLSHAPE_M_22ba966897a34657afc169ade639a7fb_Title"/>
          <p:cNvSpPr txBox="1"/>
          <p:nvPr>
            <p:custDataLst>
              <p:tags r:id="rId36"/>
            </p:custDataLst>
          </p:nvPr>
        </p:nvSpPr>
        <p:spPr>
          <a:xfrm>
            <a:off x="1378825" y="1795780"/>
            <a:ext cx="19812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 smtClean="0">
                <a:solidFill>
                  <a:schemeClr val="accent6"/>
                </a:solidFill>
                <a:latin typeface="Arial" panose="020B0604020202020204" pitchFamily="34" charset="0"/>
              </a:rPr>
              <a:t>First Milestone or Event Here</a:t>
            </a:r>
            <a:endParaRPr lang="en-US" sz="1200" spc="-4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sp>
        <p:nvSpPr>
          <p:cNvPr id="461" name="OTLSHAPE_M_22ba966897a34657afc169ade639a7fb_Date"/>
          <p:cNvSpPr txBox="1"/>
          <p:nvPr>
            <p:custDataLst>
              <p:tags r:id="rId37"/>
            </p:custDataLst>
          </p:nvPr>
        </p:nvSpPr>
        <p:spPr>
          <a:xfrm>
            <a:off x="1378825" y="1996440"/>
            <a:ext cx="749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Arial Narrow" panose="020B0606020202030204" pitchFamily="34" charset="0"/>
              </a:rPr>
              <a:t>October 1, 1978</a:t>
            </a:r>
            <a:endParaRPr lang="en-US" sz="100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462" name="OTLSHAPE_M_22ba966897a34657afc169ade639a7fb_Shape"/>
          <p:cNvSpPr/>
          <p:nvPr>
            <p:custDataLst>
              <p:tags r:id="rId38"/>
            </p:custDataLst>
          </p:nvPr>
        </p:nvSpPr>
        <p:spPr>
          <a:xfrm rot="16200000">
            <a:off x="1181975" y="1911985"/>
            <a:ext cx="165100" cy="165100"/>
          </a:xfrm>
          <a:prstGeom prst="flowChartMerg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OTLSHAPE_M_f37dfb331cf44909bff180704ea51942_Title"/>
          <p:cNvSpPr txBox="1"/>
          <p:nvPr>
            <p:custDataLst>
              <p:tags r:id="rId39"/>
            </p:custDataLst>
          </p:nvPr>
        </p:nvSpPr>
        <p:spPr>
          <a:xfrm>
            <a:off x="1471073" y="2256790"/>
            <a:ext cx="20320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 smtClean="0">
                <a:solidFill>
                  <a:schemeClr val="dk2"/>
                </a:solidFill>
                <a:latin typeface="Arial" panose="020B0604020202020204" pitchFamily="34" charset="0"/>
              </a:rPr>
              <a:t>Third Milestone or Event Here</a:t>
            </a:r>
            <a:endParaRPr lang="en-US" sz="12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64" name="OTLSHAPE_M_f37dfb331cf44909bff180704ea51942_Date"/>
          <p:cNvSpPr txBox="1"/>
          <p:nvPr>
            <p:custDataLst>
              <p:tags r:id="rId40"/>
            </p:custDataLst>
          </p:nvPr>
        </p:nvSpPr>
        <p:spPr>
          <a:xfrm>
            <a:off x="2025915" y="2457450"/>
            <a:ext cx="927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Arial Narrow" panose="020B0606020202030204" pitchFamily="34" charset="0"/>
              </a:rPr>
              <a:t>November 22, 1985</a:t>
            </a:r>
            <a:endParaRPr lang="en-US" sz="100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465" name="OTLSHAPE_M_f37dfb331cf44909bff180704ea51942_Shape"/>
          <p:cNvSpPr/>
          <p:nvPr>
            <p:custDataLst>
              <p:tags r:id="rId41"/>
            </p:custDataLst>
          </p:nvPr>
        </p:nvSpPr>
        <p:spPr>
          <a:xfrm>
            <a:off x="2413371" y="2628900"/>
            <a:ext cx="152400" cy="177800"/>
          </a:xfrm>
          <a:prstGeom prst="plus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OTLSHAPE_M_dba9f1cc2041410b849ee590e76c7780_Title"/>
          <p:cNvSpPr txBox="1"/>
          <p:nvPr>
            <p:custDataLst>
              <p:tags r:id="rId42"/>
            </p:custDataLst>
          </p:nvPr>
        </p:nvSpPr>
        <p:spPr>
          <a:xfrm>
            <a:off x="3250632" y="1334770"/>
            <a:ext cx="19812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 smtClean="0">
                <a:solidFill>
                  <a:schemeClr val="dk2"/>
                </a:solidFill>
                <a:latin typeface="Arial" panose="020B0604020202020204" pitchFamily="34" charset="0"/>
              </a:rPr>
              <a:t>Fifth Milestone or Event Here</a:t>
            </a:r>
            <a:endParaRPr lang="en-US" sz="12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67" name="OTLSHAPE_M_dba9f1cc2041410b849ee590e76c7780_Date"/>
          <p:cNvSpPr txBox="1"/>
          <p:nvPr>
            <p:custDataLst>
              <p:tags r:id="rId43"/>
            </p:custDataLst>
          </p:nvPr>
        </p:nvSpPr>
        <p:spPr>
          <a:xfrm>
            <a:off x="3945005" y="1535430"/>
            <a:ext cx="5969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Arial Narrow" panose="020B0606020202030204" pitchFamily="34" charset="0"/>
              </a:rPr>
              <a:t>April 1, 1995</a:t>
            </a:r>
            <a:endParaRPr lang="en-US" sz="100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468" name="OTLSHAPE_M_dba9f1cc2041410b849ee590e76c7780_Shape"/>
          <p:cNvSpPr/>
          <p:nvPr>
            <p:custDataLst>
              <p:tags r:id="rId44"/>
            </p:custDataLst>
          </p:nvPr>
        </p:nvSpPr>
        <p:spPr>
          <a:xfrm>
            <a:off x="4167509" y="2628900"/>
            <a:ext cx="152400" cy="177800"/>
          </a:xfrm>
          <a:prstGeom prst="flowChartManualOperation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OTLSHAPE_M_d508bc8e7bdc47cbb9f4b176c303be74_Title"/>
          <p:cNvSpPr txBox="1"/>
          <p:nvPr>
            <p:custDataLst>
              <p:tags r:id="rId45"/>
            </p:custDataLst>
          </p:nvPr>
        </p:nvSpPr>
        <p:spPr>
          <a:xfrm>
            <a:off x="4214218" y="1795780"/>
            <a:ext cx="22479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 smtClean="0">
                <a:solidFill>
                  <a:schemeClr val="dk2"/>
                </a:solidFill>
                <a:latin typeface="Arial" panose="020B0604020202020204" pitchFamily="34" charset="0"/>
              </a:rPr>
              <a:t>Seventh Milestone or Event Here</a:t>
            </a:r>
            <a:endParaRPr lang="en-US" sz="12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70" name="OTLSHAPE_M_d508bc8e7bdc47cbb9f4b176c303be74_Date"/>
          <p:cNvSpPr txBox="1"/>
          <p:nvPr>
            <p:custDataLst>
              <p:tags r:id="rId46"/>
            </p:custDataLst>
          </p:nvPr>
        </p:nvSpPr>
        <p:spPr>
          <a:xfrm>
            <a:off x="4935790" y="1996440"/>
            <a:ext cx="800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Arial Narrow" panose="020B0606020202030204" pitchFamily="34" charset="0"/>
              </a:rPr>
              <a:t>February 1, 2001</a:t>
            </a:r>
            <a:endParaRPr lang="en-US" sz="100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471" name="OTLSHAPE_M_d508bc8e7bdc47cbb9f4b176c303be74_Shape"/>
          <p:cNvSpPr/>
          <p:nvPr>
            <p:custDataLst>
              <p:tags r:id="rId47"/>
            </p:custDataLst>
          </p:nvPr>
        </p:nvSpPr>
        <p:spPr>
          <a:xfrm>
            <a:off x="5224397" y="25527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TLSHAPE_M_780b5cc5ec854e32ac6a67a30b714185_Title"/>
          <p:cNvSpPr txBox="1"/>
          <p:nvPr>
            <p:custDataLst>
              <p:tags r:id="rId48"/>
            </p:custDataLst>
          </p:nvPr>
        </p:nvSpPr>
        <p:spPr>
          <a:xfrm>
            <a:off x="5584940" y="2256790"/>
            <a:ext cx="20447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 smtClean="0">
                <a:solidFill>
                  <a:schemeClr val="dk2"/>
                </a:solidFill>
                <a:latin typeface="Arial" panose="020B0604020202020204" pitchFamily="34" charset="0"/>
              </a:rPr>
              <a:t>Ninth Milestone or Event Here</a:t>
            </a:r>
            <a:endParaRPr lang="en-US" sz="12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73" name="OTLSHAPE_M_780b5cc5ec854e32ac6a67a30b714185_Date"/>
          <p:cNvSpPr txBox="1"/>
          <p:nvPr>
            <p:custDataLst>
              <p:tags r:id="rId49"/>
            </p:custDataLst>
          </p:nvPr>
        </p:nvSpPr>
        <p:spPr>
          <a:xfrm>
            <a:off x="6173014" y="2457450"/>
            <a:ext cx="8636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Arial Narrow" panose="020B0606020202030204" pitchFamily="34" charset="0"/>
              </a:rPr>
              <a:t>November 9, 2007</a:t>
            </a:r>
            <a:endParaRPr lang="en-US" sz="100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474" name="OTLSHAPE_M_780b5cc5ec854e32ac6a67a30b714185_Shape"/>
          <p:cNvSpPr/>
          <p:nvPr>
            <p:custDataLst>
              <p:tags r:id="rId50"/>
            </p:custDataLst>
          </p:nvPr>
        </p:nvSpPr>
        <p:spPr>
          <a:xfrm>
            <a:off x="6531514" y="2628900"/>
            <a:ext cx="152400" cy="177800"/>
          </a:xfrm>
          <a:prstGeom prst="upArrow">
            <a:avLst/>
          </a:prstGeom>
          <a:solidFill>
            <a:srgbClr val="535C1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OTLSHAPE_M_516c2b687a0e49c6ad1a04234904938f_Title"/>
          <p:cNvSpPr txBox="1"/>
          <p:nvPr>
            <p:custDataLst>
              <p:tags r:id="rId51"/>
            </p:custDataLst>
          </p:nvPr>
        </p:nvSpPr>
        <p:spPr>
          <a:xfrm>
            <a:off x="8183360" y="2180590"/>
            <a:ext cx="4191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22" smtClean="0">
                <a:solidFill>
                  <a:schemeClr val="accent6"/>
                </a:solidFill>
                <a:latin typeface="Arial" panose="020B0604020202020204" pitchFamily="34" charset="0"/>
              </a:rPr>
              <a:t>Today</a:t>
            </a:r>
            <a:endParaRPr lang="en-US" sz="1200" spc="-22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sp>
        <p:nvSpPr>
          <p:cNvPr id="476" name="OTLSHAPE_M_516c2b687a0e49c6ad1a04234904938f_Date"/>
          <p:cNvSpPr txBox="1"/>
          <p:nvPr>
            <p:custDataLst>
              <p:tags r:id="rId52"/>
            </p:custDataLst>
          </p:nvPr>
        </p:nvSpPr>
        <p:spPr>
          <a:xfrm>
            <a:off x="8183360" y="2381250"/>
            <a:ext cx="8128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Arial Narrow" panose="020B0606020202030204" pitchFamily="34" charset="0"/>
              </a:rPr>
              <a:t>January 15, 2015</a:t>
            </a:r>
            <a:endParaRPr lang="en-US" sz="100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477" name="OTLSHAPE_M_516c2b687a0e49c6ad1a04234904938f_Shape"/>
          <p:cNvSpPr/>
          <p:nvPr>
            <p:custDataLst>
              <p:tags r:id="rId53"/>
            </p:custDataLst>
          </p:nvPr>
        </p:nvSpPr>
        <p:spPr>
          <a:xfrm rot="16200000">
            <a:off x="7986510" y="2296795"/>
            <a:ext cx="165100" cy="165100"/>
          </a:xfrm>
          <a:prstGeom prst="flowChartMerg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OTLSHAPE_M_18a521d68dbf408f93562c040cf7a4b1_Title"/>
          <p:cNvSpPr txBox="1"/>
          <p:nvPr>
            <p:custDataLst>
              <p:tags r:id="rId54"/>
            </p:custDataLst>
          </p:nvPr>
        </p:nvSpPr>
        <p:spPr>
          <a:xfrm>
            <a:off x="756371" y="3435350"/>
            <a:ext cx="21971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 smtClean="0">
                <a:solidFill>
                  <a:schemeClr val="dk2"/>
                </a:solidFill>
                <a:latin typeface="Arial" panose="020B0604020202020204" pitchFamily="34" charset="0"/>
              </a:rPr>
              <a:t>Second Milestone or Event Here</a:t>
            </a:r>
            <a:endParaRPr lang="en-US" sz="12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79" name="OTLSHAPE_M_18a521d68dbf408f93562c040cf7a4b1_Date"/>
          <p:cNvSpPr txBox="1"/>
          <p:nvPr>
            <p:custDataLst>
              <p:tags r:id="rId55"/>
            </p:custDataLst>
          </p:nvPr>
        </p:nvSpPr>
        <p:spPr>
          <a:xfrm>
            <a:off x="1543580" y="3263900"/>
            <a:ext cx="622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Arial Narrow" panose="020B0606020202030204" pitchFamily="34" charset="0"/>
              </a:rPr>
              <a:t>July 14, 1982</a:t>
            </a:r>
            <a:endParaRPr lang="en-US" sz="100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320" name="OTLSHAPE_M_18a521d68dbf408f93562c040cf7a4b1_Shape"/>
          <p:cNvSpPr/>
          <p:nvPr>
            <p:custDataLst>
              <p:tags r:id="rId56"/>
            </p:custDataLst>
          </p:nvPr>
        </p:nvSpPr>
        <p:spPr>
          <a:xfrm>
            <a:off x="1783483" y="3060700"/>
            <a:ext cx="152400" cy="177800"/>
          </a:xfrm>
          <a:prstGeom prst="upArrow">
            <a:avLst/>
          </a:prstGeom>
          <a:solidFill>
            <a:srgbClr val="535C1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TLSHAPE_M_040648a26ff84468a24e7480ad91620e_Title"/>
          <p:cNvSpPr txBox="1"/>
          <p:nvPr>
            <p:custDataLst>
              <p:tags r:id="rId57"/>
            </p:custDataLst>
          </p:nvPr>
        </p:nvSpPr>
        <p:spPr>
          <a:xfrm>
            <a:off x="2975313" y="4818380"/>
            <a:ext cx="21209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 smtClean="0">
                <a:solidFill>
                  <a:schemeClr val="dk2"/>
                </a:solidFill>
                <a:latin typeface="Arial" panose="020B0604020202020204" pitchFamily="34" charset="0"/>
              </a:rPr>
              <a:t>Fourth Milestone or Event Here</a:t>
            </a:r>
            <a:endParaRPr lang="en-US" sz="12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22" name="OTLSHAPE_M_040648a26ff84468a24e7480ad91620e_Date"/>
          <p:cNvSpPr txBox="1"/>
          <p:nvPr>
            <p:custDataLst>
              <p:tags r:id="rId58"/>
            </p:custDataLst>
          </p:nvPr>
        </p:nvSpPr>
        <p:spPr>
          <a:xfrm>
            <a:off x="3701203" y="4646930"/>
            <a:ext cx="673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Arial Narrow" panose="020B0606020202030204" pitchFamily="34" charset="0"/>
              </a:rPr>
              <a:t>March 1, 1994</a:t>
            </a:r>
            <a:endParaRPr lang="en-US" sz="100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323" name="OTLSHAPE_M_040648a26ff84468a24e7480ad91620e_Shape"/>
          <p:cNvSpPr/>
          <p:nvPr>
            <p:custDataLst>
              <p:tags r:id="rId59"/>
            </p:custDataLst>
          </p:nvPr>
        </p:nvSpPr>
        <p:spPr>
          <a:xfrm>
            <a:off x="3926120" y="3060700"/>
            <a:ext cx="228600" cy="254000"/>
          </a:xfrm>
          <a:prstGeom prst="diamond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TLSHAPE_M_3bdee929928a47ec82ab115ac7f7e690_Title"/>
          <p:cNvSpPr txBox="1"/>
          <p:nvPr>
            <p:custDataLst>
              <p:tags r:id="rId60"/>
            </p:custDataLst>
          </p:nvPr>
        </p:nvSpPr>
        <p:spPr>
          <a:xfrm>
            <a:off x="3651402" y="4357370"/>
            <a:ext cx="20193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 smtClean="0">
                <a:solidFill>
                  <a:schemeClr val="dk2"/>
                </a:solidFill>
                <a:latin typeface="Arial" panose="020B0604020202020204" pitchFamily="34" charset="0"/>
              </a:rPr>
              <a:t>Sixth Milestone or Event Here</a:t>
            </a:r>
            <a:endParaRPr lang="en-US" sz="12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25" name="OTLSHAPE_M_3bdee929928a47ec82ab115ac7f7e690_Date"/>
          <p:cNvSpPr txBox="1"/>
          <p:nvPr>
            <p:custDataLst>
              <p:tags r:id="rId61"/>
            </p:custDataLst>
          </p:nvPr>
        </p:nvSpPr>
        <p:spPr>
          <a:xfrm>
            <a:off x="4378540" y="4185920"/>
            <a:ext cx="5715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Arial Narrow" panose="020B0606020202030204" pitchFamily="34" charset="0"/>
              </a:rPr>
              <a:t>July 1, 1997</a:t>
            </a:r>
            <a:endParaRPr lang="en-US" sz="100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326" name="OTLSHAPE_M_3bdee929928a47ec82ab115ac7f7e690_Shape"/>
          <p:cNvSpPr/>
          <p:nvPr>
            <p:custDataLst>
              <p:tags r:id="rId62"/>
            </p:custDataLst>
          </p:nvPr>
        </p:nvSpPr>
        <p:spPr>
          <a:xfrm>
            <a:off x="4551387" y="3060700"/>
            <a:ext cx="228600" cy="254000"/>
          </a:xfrm>
          <a:prstGeom prst="diamond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TLSHAPE_M_2d20d7dcc94f4de2946e4373d494f10b_Title"/>
          <p:cNvSpPr txBox="1"/>
          <p:nvPr>
            <p:custDataLst>
              <p:tags r:id="rId63"/>
            </p:custDataLst>
          </p:nvPr>
        </p:nvSpPr>
        <p:spPr>
          <a:xfrm>
            <a:off x="4944377" y="3896360"/>
            <a:ext cx="20320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 smtClean="0">
                <a:solidFill>
                  <a:schemeClr val="dk2"/>
                </a:solidFill>
                <a:latin typeface="Arial" panose="020B0604020202020204" pitchFamily="34" charset="0"/>
              </a:rPr>
              <a:t>Eight Milestone or Event Here</a:t>
            </a:r>
            <a:endParaRPr lang="en-US" sz="12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28" name="OTLSHAPE_M_2d20d7dcc94f4de2946e4373d494f10b_Date"/>
          <p:cNvSpPr txBox="1"/>
          <p:nvPr>
            <p:custDataLst>
              <p:tags r:id="rId64"/>
            </p:custDataLst>
          </p:nvPr>
        </p:nvSpPr>
        <p:spPr>
          <a:xfrm>
            <a:off x="5655471" y="3724910"/>
            <a:ext cx="6096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Arial Narrow" panose="020B0606020202030204" pitchFamily="34" charset="0"/>
              </a:rPr>
              <a:t>June 1, 2004</a:t>
            </a:r>
            <a:endParaRPr lang="en-US" sz="100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396" name="OTLSHAPE_M_2d20d7dcc94f4de2946e4373d494f10b_Shape"/>
          <p:cNvSpPr/>
          <p:nvPr>
            <p:custDataLst>
              <p:tags r:id="rId65"/>
            </p:custDataLst>
          </p:nvPr>
        </p:nvSpPr>
        <p:spPr>
          <a:xfrm flipV="1">
            <a:off x="5886738" y="3060700"/>
            <a:ext cx="152400" cy="177800"/>
          </a:xfrm>
          <a:prstGeom prst="flowChartManualOperation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TLSHAPE_M_531134c2e0824479a13cfb7e6eaeb30c_Title"/>
          <p:cNvSpPr txBox="1"/>
          <p:nvPr>
            <p:custDataLst>
              <p:tags r:id="rId66"/>
            </p:custDataLst>
          </p:nvPr>
        </p:nvSpPr>
        <p:spPr>
          <a:xfrm>
            <a:off x="6183731" y="3435350"/>
            <a:ext cx="20574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 smtClean="0">
                <a:solidFill>
                  <a:schemeClr val="dk2"/>
                </a:solidFill>
                <a:latin typeface="Arial" panose="020B0604020202020204" pitchFamily="34" charset="0"/>
              </a:rPr>
              <a:t>Tenth Milestone or Event Here</a:t>
            </a:r>
            <a:endParaRPr lang="en-US" sz="12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98" name="OTLSHAPE_M_531134c2e0824479a13cfb7e6eaeb30c_Date"/>
          <p:cNvSpPr txBox="1"/>
          <p:nvPr>
            <p:custDataLst>
              <p:tags r:id="rId67"/>
            </p:custDataLst>
          </p:nvPr>
        </p:nvSpPr>
        <p:spPr>
          <a:xfrm>
            <a:off x="6812107" y="3263900"/>
            <a:ext cx="800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Arial Narrow" panose="020B0606020202030204" pitchFamily="34" charset="0"/>
              </a:rPr>
              <a:t>February 4, 2011</a:t>
            </a:r>
            <a:endParaRPr lang="en-US" sz="100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399" name="OTLSHAPE_M_531134c2e0824479a13cfb7e6eaeb30c_Shape"/>
          <p:cNvSpPr/>
          <p:nvPr>
            <p:custDataLst>
              <p:tags r:id="rId68"/>
            </p:custDataLst>
          </p:nvPr>
        </p:nvSpPr>
        <p:spPr>
          <a:xfrm>
            <a:off x="7138814" y="3060700"/>
            <a:ext cx="152400" cy="177800"/>
          </a:xfrm>
          <a:prstGeom prst="plus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93807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3934" y="1582387"/>
            <a:ext cx="4083297" cy="2268498"/>
          </a:xfrm>
          <a:prstGeom prst="rect">
            <a:avLst/>
          </a:prstGeom>
          <a:effectLst>
            <a:outerShdw blurRad="165100" dir="5400000" algn="ctr" rotWithShape="0">
              <a:srgbClr val="000000">
                <a:alpha val="30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91726" y="319846"/>
            <a:ext cx="8828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24726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To change and update this template </a:t>
            </a:r>
            <a:r>
              <a:rPr lang="en-US" sz="2400" dirty="0" smtClean="0">
                <a:solidFill>
                  <a:srgbClr val="D24726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automatically, </a:t>
            </a:r>
            <a:endParaRPr lang="en-US" sz="2400" dirty="0">
              <a:solidFill>
                <a:srgbClr val="D24726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2400" dirty="0">
                <a:solidFill>
                  <a:srgbClr val="D24726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download the </a:t>
            </a:r>
            <a:r>
              <a:rPr lang="en-US" sz="2400" dirty="0" smtClean="0">
                <a:solidFill>
                  <a:srgbClr val="D24726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free Office </a:t>
            </a:r>
            <a:r>
              <a:rPr lang="en-US" sz="2400" dirty="0">
                <a:solidFill>
                  <a:srgbClr val="D24726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Timeline PowerPoint add-in!</a:t>
            </a:r>
          </a:p>
        </p:txBody>
      </p:sp>
      <p:sp>
        <p:nvSpPr>
          <p:cNvPr id="7" name="Rectangle 6"/>
          <p:cNvSpPr/>
          <p:nvPr/>
        </p:nvSpPr>
        <p:spPr>
          <a:xfrm>
            <a:off x="5521984" y="1770434"/>
            <a:ext cx="29936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Office Timeline is a </a:t>
            </a:r>
            <a:r>
              <a:rPr 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free</a:t>
            </a: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award winning, timeline maker that's really easy to use.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1984" y="2750716"/>
            <a:ext cx="3102377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D24726"/>
                </a:solidFill>
              </a:rPr>
              <a:t>Simple, easy-to-use wizards.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D24726"/>
                </a:solidFill>
              </a:rPr>
              <a:t>Professional, quick results.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D24726"/>
                </a:solidFill>
              </a:rPr>
              <a:t>Built directly into PowerPoint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3935" y="4226010"/>
            <a:ext cx="4081992" cy="2267773"/>
          </a:xfrm>
          <a:prstGeom prst="rect">
            <a:avLst/>
          </a:prstGeom>
          <a:effectLst>
            <a:outerShdw blurRad="165100" dir="5400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039085" y="1851321"/>
            <a:ext cx="405602" cy="4056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879061" y="4482068"/>
            <a:ext cx="3851449" cy="161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0778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4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3133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MZWFmIiwiSXNUZW1wbGF0ZSI6ZmFsc2UsIlZlcnNpb24iOnsiJGlkIjoiMiIsIlZlcnNpb24iOiIzLjAuMCIsIk9yaWdpbmFsQXNzZW1ibHlWZXJzaW9uIjoiMy4wMS4wMi4wMCIsIkVkaXRpb24iOiJQbHVzIiwiSXNQbHVzRWRpdGlvbiI6dHJ1ZX0sIkVmZmVjdCI6MSwiU3R5bGUiOnsiJGlkIjoiMyIsIlRpbWViYW5kU3R5bGUiOnsiJGlkIjoiNCIsIlNjYWxlTWFya2luZyI6MCwiU2hhcGUiOjE3LCJTaGFwZVN0eWxlIjp7IiRpZCI6IjUiLCJNYXJnaW4iOnsiJGlkIjoiNiIsIlRvcCI6MCwiTGVmdCI6MTAsIlJpZ2h0IjoxMCwiQm90dG9tIjowfSwiUGFkZGluZyI6eyIkaWQiOiI3IiwiVG9wIjozLCJMZWZ0IjoxMywiUmlnaHQiOjEzLCJCb3R0b20iOjN9LCJCYWNrZ3JvdW5kIjp7IiRpZCI6IjgiLCJDb2xvciI6eyIkaWQiOiI5IiwiQSI6MjU1LCJSIjoxNjYsIkciOjE4MywiQiI6MzksIlRyYW5zcGFyZW5jeSI6MC4wfX0sIklzVmlzaWJsZSI6dHJ1ZSwiV2lkdGgiOjg1OC4wLCJIZWlnaHQiOjMwLjAsIkJvcmRlclN0eWxlIjp7IiRpZCI6IjEwIiwiTGluZUNvbG9yIjp7IiRpZCI6IjExIiwiJHR5cGUiOiJOTFJFLkNvbW1vbi5Eb20uU29saWRDb2xvckJydXNoLCBOTFJFLkNvbW1vbiIsIkNvbG9yIjp7IiRpZCI6IjEyIiwiQSI6MjU1LCJSIjoyNTUsIkciOjAsIkIiOjAsIlRyYW5zcGFyZW5jeSI6MC4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Rm9yZWdyb3VuZCI6eyIkaWQiOiIxNSIsIkNvbG9yIjp7IiRpZCI6IjE2IiwiQSI6MjU1LCJSIjoxNjYsIkciOjE4MywiQiI6MzksIlRyYW5zcGFyZW5jeSI6MC4wfX0sIk1heFdpZHRoIjoiSW5maW5pdHkiLCJNYXhIZWlnaHQiOiJJbmZpbml0eSIsIlNtYXJ0Rm9yZWdyb3VuZElzQWN0aXZlIjpmYWxzZSwiSG9yaXpvbnRhbEFsaWdubWVudCI6MCwiVmVydGljYWxBbGlnbm1lbnQiOjAsIlNtYXJ0Rm9yZWdyb3VuZCI6bnVsbCwiTWFyZ2luIjp7IiRpZCI6IjE3IiwiVG9wIjowLCJMZWZ0IjowLCJSaWdodCI6MjAsIkJvdHRvbSI6MH0sIlBhZGRpbmciOnsiJGlkIjoiMTgiLCJUb3AiOjAsIkxlZnQiOjAsIlJpZ2h0IjowLCJCb3R0b20iOjB9LCJCYWNrZ3JvdW5kIjp7IiRpZCI6IjE5IiwiQ29sb3IiOnsiJGlkIjoiMjAiLCJBIjowLCJSIjowLCJHIjowLCJCIjowLCJUcmFuc3BhcmVuY3kiOjEwMC4w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Gb3JlZ3JvdW5kIjp7IiRpZCI6IjIzIiwiQ29sb3IiOnsiJGlkIjoiMjQiLCJBIjoyNTUsIlIiOjE2NiwiRyI6MTgzLCJCIjozOSwiVHJhbnNwYXJlbmN5IjowLjB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ZvcmVncm91bmQiOnsiJGlkIjoiMzAiLCJDb2xvciI6eyIkaWQiOiIzMSIsIkEiOjI1NSwiUiI6MCwiRyI6MCwiQiI6MCwiVHJhbnNwYXJlbmN5IjowL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AsIlRyYW5zcGFyZW5jeSI6MC4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Rm9yZWdyb3VuZCI6eyIkaWQiOiI0MiIsIkNvbG9yIjp7IiRpZCI6IjQzIiwiQSI6MjU1LCJSIjoyNTUsIkciOjI1NSwiQiI6MjU1LCJUcmFuc3BhcmVuY3kiOjAuMH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iwiUiI6MjU1LCJHIjowLCJCIjowLCJUcmFuc3BhcmVuY3kiOjcwLjE5NjA3ODQzMTM3MjU0MX19LCJBcHBlbmRZZWFyT25ZZWFyQ2hhbmdlIjp0cnVlLCJFbGFwc2VkVGltZUZvcm1hdCI6MCwiVG9kYXlNYXJrZXJQb3NpdGlvbiI6MCwiUXVpY2tQb3NpdGlvbiI6MywiQWJzb2x1dGVQb3NpdGlvbiI6MjE2LjAsIk1hcmdpbiI6eyIkaWQiOiI0OSIsIlRvcCI6MCwiTGVmdCI6MTAsIlJpZ2h0IjoxMCwiQm90dG9tIjowfSwiUGFkZGluZyI6eyIkaWQiOiI1MCIsIlRvcCI6MCwiTGVmdCI6MCwiUmlnaHQiOjAsIkJvdHRvbSI6MH0sIkJhY2tncm91bmQiOnsiJGlkIjoiNTEiLCJDb2xvciI6eyIkaWQiOiI1MiIsIkEiOjI1NSwiUiI6MzEsIkciOjczLCJCIjoxMjUsIlRyYW5zcGFyZW5jeSI6MC4wfX0sIklzVmlzaWJsZSI6dHJ1ZSwiV2lkdGgiOjAuMCwiSGVpZ2h0IjowLjAsIkJvcmRlclN0eWxlIjpudWxsLCJQYXJlbnRTdHlsZSI6bnVsbH0sIkRlZmF1bHRNaWxlc3RvbmVTdHlsZSI6eyIkaWQiOiI1MyIsIlNoYXBlIjo5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YsIlRyYW5zcGFyZW5jeSI6MC4w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LCJUcmFuc3BhcmVuY3kiOjAuMH19LCJMaW5lV2VpZ2h0IjowLjAsIkxpbmVUeXBlIjowLCJQYXJlbnRTdHlsZSI6bnVsbH0sIlBhcmVudFN0eWxlIjpudWxsfSwiVGl0bGVTdHlsZSI6eyIkaWQiOiI2NSIsIkZvbnRTZXR0aW5ncyI6eyIkaWQiOiI2NiIsIkZvbnRTaXplIjoxMiwiRm9udE5hbWUiOiJBcmlhbCIsIklzQm9sZCI6ZmFsc2UsIklzSXRhbGljIjpmYWxzZSwiSXNVbmRlcmxpbmVkIjpmYWxzZSwiUGFyZW50U3R5bGUiOm51bGx9LCJGb3JlZ3JvdW5kIjp7IiRpZCI6IjY3IiwiQ29sb3IiOnsiJGlkIjoiNjgiLCJBIjoyNTUsIlIiOjk0LCJHIjo5NCwiQiI6OTQsIlRyYW5zcGFyZW5jeSI6MC4w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XJpYWwgTmFycm93IiwiSXNCb2xkIjpmYWxzZSwiSXNJdGFsaWMiOmZhbHNlLCJJc1VuZGVybGluZWQiOmZhbHNlLCJQYXJlbnRTdHlsZSI6bnVsbH0sIkZvcmVncm91bmQiOnsiJGlkIjoiNzQiLCJDb2xvciI6eyIkaWQiOiI3NSIsIkEiOjI1NSwiUiI6MTY2LCJHIjoxODMsIkIiOjM5LCJUcmFuc3BhcmVuY3kiOjAuMH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TU0gZCwgeXl5eSIsIlNlcGFyYXRvciI6Ii8iLCJVc2VJbnRlcm5hdGlvbmFsRGF0ZUZvcm1hdCI6ZmFsc2V9LCJJc1Zpc2libGUiOnRydWUsIlBhcmVudFN0eWxlIjpudWxsfSwiRGVmYXVsdFRhc2tTdHlsZSI6eyIkaWQiOiI4MCIsIlNoYXBlIjo4LCJTaGFwZVRoaWNrbmVzcyI6MSwiRHVyYXRpb25Gb3JtYXQiOjAsIkluY2x1ZGVOb25Xb3JraW5nRGF5c0luRHVyYXRpb24iOnRydWUsIlBlcmNlbnRhZ2VDb21wbGV0ZVN0eWxlIjp7IiRpZCI6IjgxIiwiRm9udFNldHRpbmdzIjp7IiRpZCI6IjgyIiwiRm9udFNpemUiOjEwLCJGb250TmFtZSI6IkNhbGlicmkiLCJJc0JvbGQiOmZhbHNlLCJJc0l0YWxpYyI6ZmFsc2UsIklzVW5kZXJsaW5lZCI6ZmFsc2UsIlBhcmVudFN0eWxlIjpudWxsfSwiRm9yZWdyb3VuZCI6eyIkaWQiOiI4MyIsIkNvbG9yIjp7IiRpZCI6Ijg0IiwiQSI6MjU1LCJSIjoxNjYsIkciOjE4MywiQiI6MzksIlRyYW5zcGFyZW5jeSI6MC4wfX0sIk1heFdpZHRoIjoyMDAuMCwiTWF4SGVpZ2h0IjoiSW5maW5pdHkiLCJTbWFydEZvcmVncm91bmRJc0FjdGl2ZSI6ZmFsc2UsIkhvcml6b250YWxBbGlnbm1lbnQiOjA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EwLCJGb250TmFtZSI6IkNhbGlicmkiLCJJc0JvbGQiOmZhbHNlLCJJc0l0YWxpYyI6ZmFsc2UsIklzVW5kZXJsaW5lZCI6ZmFsc2UsIlBhcmVudFN0eWxlIjpudWxsfSwiRm9yZWdyb3VuZCI6eyIkaWQiOiI5MCIsIkNvbG9yIjp7IiRpZCI6IjkxIiwiQSI6MjU1LCJSIjoxNjYsIkciOjE4MywiQiI6MzksIlRyYW5zcGFyZW5jeSI6MC4w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QsIlRyYW5zcGFyZW5jeSI6MC4wfX0sIkxpbmVXZWlnaHQiOjAuMCwiTGluZVR5cGUiOjAsIlBhcmVudFN0eWxlIjpudWxsfSwiVmVydGljYWxDb25uZWN0b3JTdHlsZSI6eyIkaWQiOiI5OCIsIkxpbmVDb2xvciI6eyIkaWQiOiI5OSIsIiR0eXBlIjoiTkxSRS5Db21tb24uRG9tLlNvbGlkQ29sb3JCcnVzaCwgTkxSRS5Db21tb24iLCJDb2xvciI6eyIkaWQiOiIxMDAiLCJBIjoyNTUsIlIiOjIwNCwiRyI6MjA0LCJCIjoyMDQsIlRyYW5zcGFyZW5jeSI6MC4wfX0sIkxpbmVXZWlnaHQiOjEuMCwiTGluZVR5cGUiOjAsIlBhcmVudFN0eWxlIjpudWxsfSwiTWFyZ2luIjpudWxsLCJTdGFydERhdGVQb3NpdGlvbiI6MywiRW5kRGF0ZVBvc2l0aW9uIjozLCJUaXRsZVBvc2l0aW9uIjo0LCJEdXJhdGlvblBvc2l0aW9uIjo2LCJQZXJjZW50YWdlQ29tcGxldGVkUG9zaXRpb24iOjYsIlNwYWNpbmciOjUsIklzQmVsb3dUaW1lYmFuZCI6dHJ1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CwiVHJhbnNwYXJlbmN5IjowL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Rm9yZWdyb3VuZCI6eyIkaWQiOiIxMDkiLCJDb2xvciI6eyIkaWQiOiIxMTAiLCJBIjoyNTUsIlIiOjAsIkciOjAsIkIiOjAsIlRyYW5zcGFyZW5jeSI6MC4wfX0sIk1heFdpZHRoIjo3MjAuMCwiTWF4SGVpZ2h0IjoiSW5maW5pdHkiLCJTbWFydEZvcmVncm91bmRJc0FjdGl2ZSI6dHJ1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wLCJGb250TmFtZSI6IkNhbGlicmkiLCJJc0JvbGQiOmZhbHNlLCJJc0l0YWxpYyI6ZmFsc2UsIklzVW5kZXJsaW5lZCI6ZmFsc2UsIlBhcmVudFN0eWxlIjpudWxsfSwiRm9yZWdyb3VuZCI6eyIkaWQiOiIxMTYiLCJDb2xvciI6eyIkaWQiOiIxMTciLCJBIjoyNTUsIlIiOjk0LCJHIjo5NCwiQiI6OTQsIlRyYW5zcGFyZW5jeSI6MC4w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1NTSBkIiwiU2VwYXJhdG9yIjoiLyIsIlVzZUludGVybmF0aW9uYWxEYXRlRm9ybWF0IjpmYWxzZX0sIklzVmlzaWJsZSI6dHJ1ZSwiUGFyZW50U3R5bGUiOm51bGx9LCJTaG93RWxhcHNlZFRpbWVHcmFkaWVudFN0eWxlIjpmYWxzZX0sIlNjYWxlIjp7IiRpZCI6IjEyMiIsIlN0YXJ0RGF0ZSI6IjE5NzgtMTAtMDFUMjM6NTk6NTkuOTk5WiIsIkVuZERhdGUiOiIyMDE1LTAxLTE1VDIzOjU5OjU5Ljk5OVoiLCJGb3JtYXQiOiJNTSIsIlR5cGUiOjQsIkF1dG9EYXRlUmFuZ2UiOnRydWUsIldvcmtpbmdEYXlzIjozMSwiVG9kYXlNYXJrZXJUZXh0IjoiVG9kYXkiLCJBdXRvU2NhbGVUeXBlIjp0cnVlfSwiTWlsZXN0b25lcyI6W3siJGlkIjoiMTIzIiwiRGF0ZSI6IjE5NzgtMTAtMDF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ODksIlIiOjI0NiwiRyI6MTQ2LCJCIjowLCJUcmFuc3BhcmVuY3kiOjY1LjA5ODAzOTIxNTY4NjI3MX19LCJMaW5lV2VpZ2h0IjoxLjAsIkxpbmVUeXBlIjowLCJQYXJlbnRTdHlsZSI6eyIkcmVmIjoiNTUifX0sIklzQmVsb3dUaW1lYmFuZCI6ZmFsc2UsIkhpZGVEYXRlIjpmYWxzZSwiU2hhcGVTaXplIjoxLCJTcGFjaW5nIjoyLjAsIlBhZGRpbmciOnsiJHJlZiI6IjU4In0sIlNoYXBlU3R5bGUiOnsiJGlkIjoiMTI4IiwiTWFyZ2luIjp7IiRyZWYiOiI2MCJ9LCJQYWRkaW5nIjp7IiRyZWYiOiI2MSJ9LCJCYWNrZ3JvdW5kIjp7IiRpZCI6IjEyOSIsIkNvbG9yIjp7IiRpZCI6IjEzMCIsIkEiOjI1NSwiUiI6MjQ2LCJHIjoxNDYsIkIiOjAsIlRyYW5zcGFyZW5jeSI6MC4wfX0sIklzVmlzaWJsZSI6dHJ1ZSwiV2lkdGgiOjE4LjAsIkhlaWdodCI6MjAuMCwiQm9yZGVyU3R5bGUiOnsiJGlkIjoiMTMxIiwiTGluZUNvbG9yIjp7IiRyZWYiOiI2MyJ9LCJMaW5lV2VpZ2h0IjowLjAsIkxpbmVUeXBlIjowLCJQYXJlbnRTdHlsZSI6eyIkcmVmIjoiNjIifX0sIlBhcmVudFN0eWxlIjp7IiRyZWYiOiI1OSJ9fSwiVGl0bGVTdHlsZSI6eyIkaWQiOiIxMzIiLCJGb250U2V0dGluZ3MiOnsiJGlkIjoiMTMzIiwiRm9udFNpemUiOjEyLCJGb250TmFtZSI6IkFyaWFsIiwiSXNCb2xkIjpmYWxzZSwiSXNJdGFsaWMiOmZhbHNlLCJJc1VuZGVybGluZWQiOmZhbHNlLCJQYXJlbnRTdHlsZSI6eyIkcmVmIjoiNjYifX0sIkZvcmVncm91bmQiOnsiJGlkIjoiMTM0IiwiQ29sb3IiOnsiJGlkIjoiMTM1IiwiQSI6MjU1LCJSIjoyMjMsIkciOjgzLCJCIjozOSwiVHJhbnNwYXJlbmN5IjowLjB9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YiLCJMaW5lQ29sb3IiOm51bGwsIkxpbmVXZWlnaHQiOjAuMCwiTGluZVR5cGUiOjAsIlBhcmVudFN0eWxlIjpudWxsfSwiUGFyZW50U3R5bGUiOnsiJHJlZiI6IjY1In19LCJEYXRlU3R5bGUiOnsiJGlkIjoiMTM3IiwiRm9udFNldHRpbmdzIjp7IiRpZCI6IjEzOCIsIkZvbnRTaXplIjoxMCwiRm9udE5hbWUiOiJBcmlhbCBOYXJyb3ciLCJJc0JvbGQiOmZhbHNlLCJJc0l0YWxpYyI6ZmFsc2UsIklzVW5kZXJsaW5lZCI6ZmFsc2UsIlBhcmVudFN0eWxlIjp7IiRyZWYiOiI3MyJ9fS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kiLCJMaW5lQ29sb3IiOm51bGwsIkxpbmVXZWlnaHQiOjAuMCwiTGluZVR5cGUiOjAsIlBhcmVudFN0eWxlIjpudWxsfSwiUGFyZW50U3R5bGUiOnsiJHJlZiI6IjcyIn19LCJEYXRlRm9ybWF0Ijp7IiRpZCI6IjE0MCIsIkZvcm1hdFN0cmluZyI6Ik1NTU0gZCwgeXl5eSIsIlNlcGFyYXRvciI6Ii8iLCJVc2VJbnRlcm5hdGlvbmFsRGF0ZUZvcm1hdCI6ZmFsc2V9LCJJc1Zpc2libGUiOnRydWUsIlBhcmVudFN0eWxlIjp7IiRyZWYiOiI1MyJ9fSwiUG9zaXRpb24iOnsiJGlkIjoiMTQxIiwiUmF0aW8iOjAuMCwiSXNDdXN0b20iOmZhbHNlfSwiSWQiOiIyMmJhOTY2OC05N2EzLTQ2NTctYWZjMS02OWFkZTYzOWE3ZmIiLCJUaXRsZSI6IkZpcnN0IE1pbGVzdG9uZSBvciBFdmVudCBIZXJlIiwiTm90ZSI6bnVsbCwiSHlwZXJsaW5rIjpudWxsLCJJc0NoYW5nZWQiOmZhbHNlLCJJc05ldyI6ZmFsc2V9LHsiJGlkIjoiMTQyIiwiRGF0ZSI6IjE5ODItMDctMTRUMjM6NTk6NTkuOTk5WiIsIlN0eWxlIjp7IiRpZCI6IjE0MyIsIlNoYXBlIjoxMCwiQ29ubmVjdG9yTWFyZ2luIjp7IiRyZWYiOiI1NCJ9LCJDb25uZWN0b3JTdHlsZSI6eyIkaWQiOiIxNDQiLCJMaW5lQ29sb3IiOnsiJGlkIjoiMTQ1IiwiJHR5cGUiOiJOTFJFLkNvbW1vbi5Eb20uU29saWRDb2xvckJydXNoLCBOTFJFLkNvbW1vbiIsIkNvbG9yIjp7IiRpZCI6IjE0NiIsIkEiOjg5LCJSIjoxNjYsIkciOjE4MywiQiI6MzksIlRyYW5zcGFyZW5jeSI6NjUuMDk4MDM5MjE1Njg2MjcxfX0sIkxpbmVXZWlnaHQiOjEuMCwiTGluZVR5cGUiOjAsIlBhcmVudFN0eWxlIjp7IiRyZWYiOiI1NSJ9fSwiSXNCZWxvd1RpbWViYW5kIjp0cnVlLCJIaWRlRGF0ZSI6ZmFsc2UsIlNoYXBlU2l6ZSI6MCwiU3BhY2luZyI6Mi4wLCJQYWRkaW5nIjp7IiRyZWYiOiI1OCJ9LCJTaGFwZVN0eWxlIjp7IiRpZCI6IjE0NyIsIk1hcmdpbiI6eyIkcmVmIjoiNjAifSwiUGFkZGluZyI6eyIkcmVmIjoiNjEifSwiQmFja2dyb3VuZCI6eyIkaWQiOiIxNDgiLCJDb2xvciI6eyIkaWQiOiIxNDkiLCJBIjoyNTUsIlIiOjgzLCJHIjo5MiwiQiI6MTksIlRyYW5zcGFyZW5jeSI6MC4wfX0sIklzVmlzaWJsZSI6dHJ1ZSwiV2lkdGgiOjEyLjAsIkhlaWdodCI6MTQuMCwiQm9yZGVyU3R5bGUiOnsiJGlkIjoiMTUwIiwiTGluZUNvbG9yIjp7IiRyZWYiOiI2MyJ9LCJMaW5lV2VpZ2h0IjowLjAsIkxpbmVUeXBlIjowLCJQYXJlbnRTdHlsZSI6eyIkcmVmIjoiNjIifX0sIlBhcmVudFN0eWxlIjp7IiRyZWYiOiI1OSJ9fSwiVGl0bGVTdHlsZSI6eyIkaWQiOiIxNTEiLCJGb250U2V0dGluZ3MiOnsiJGlkIjoiMTUyIiwiRm9udFNpemUiOjEyLCJGb250TmFtZSI6IkFyaWFsIiwiSXNCb2xkIjpmYWxzZSwiSXNJdGFsaWMiOmZhbHNlLCJJc1VuZGVybGluZWQiOmZhbHNlLCJQYXJlbnRTdHlsZSI6eyIkcmVmIjoiNjYifX0sIkZvcmVncm91bmQiOnsiJHJlZiI6IjY3In0sIk1heFdpZHRoIjoyMDAuMC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UzIiwiTGluZUNvbG9yIjpudWxsLCJMaW5lV2VpZ2h0IjowLjAsIkxpbmVUeXBlIjowLCJQYXJlbnRTdHlsZSI6bnVsbH0sIlBhcmVudFN0eWxlIjp7IiRyZWYiOiI2NSJ9fSwiRGF0ZVN0eWxlIjp7IiRpZCI6IjE1NCIsIkZvbnRTZXR0aW5ncyI6eyIkaWQiOiIxNTUiLCJGb250U2l6ZSI6MTAsIkZvbnROYW1lIjoiQXJpYWwgTmFycm93IiwiSXNCb2xkIjpmYWxzZSwiSXNJdGFsaWMiOmZhbHNlLCJJc1VuZGVybGluZWQiOmZhbHNlLCJQYXJlbnRTdHlsZSI6eyIkcmVmIjoiNzMifX0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U2IiwiTGluZUNvbG9yIjpudWxsLCJMaW5lV2VpZ2h0IjowLjAsIkxpbmVUeXBlIjowLCJQYXJlbnRTdHlsZSI6bnVsbH0sIlBhcmVudFN0eWxlIjp7IiRyZWYiOiI3MiJ9fSwiRGF0ZUZvcm1hdCI6eyIkaWQiOiIxNTciLCJGb3JtYXRTdHJpbmciOiJNTU1NIGQsIHl5eXkiLCJTZXBhcmF0b3IiOiIvIiwiVXNlSW50ZXJuYXRpb25hbERhdGVGb3JtYXQiOmZhbHNlfSwiSXNWaXNpYmxlIjp0cnVlLCJQYXJlbnRTdHlsZSI6eyIkcmVmIjoiNTMifX0sIlBvc2l0aW9uIjp7IiRpZCI6IjE1OCIsIlJhdGlvIjowLjAsIklzQ3VzdG9tIjpmYWxzZX0sIklkIjoiMThhNTIxZDYtOGRiZi00MDhmLTkzNTYtMmMwNDBjZjdhNGIxIiwiVGl0bGUiOiJTZWNvbmQgTWlsZXN0b25lIG9yIEV2ZW50IEhlcmUiLCJOb3RlIjpudWxsLCJIeXBlcmxpbmsiOm51bGwsIklzQ2hhbmdlZCI6ZmFsc2UsIklzTmV3IjpmYWxzZX0seyIkaWQiOiIxNTkiLCJEYXRlIjoiMTk4NS0xMS0yMlQyMzo1OTo1OS45OTlaIiwiU3R5bGUiOnsiJGlkIjoiMTYwIiwiU2hhcGUiOjEyLCJDb25uZWN0b3JNYXJnaW4iOnsiJHJlZiI6IjU0In0sIkNvbm5lY3RvclN0eWxlIjp7IiRpZCI6IjE2MSIsIkxpbmVDb2xvciI6eyIkaWQiOiIxNjIiLCIkdHlwZSI6Ik5MUkUuQ29tbW9uLkRvbS5Tb2xpZENvbG9yQnJ1c2gsIE5MUkUuQ29tbW9uIiwiQ29sb3IiOnsiJGlkIjoiMTYzIiwiQSI6ODksIlIiOjY1LCJHIjoxMzgsIkIiOjE3OSwiVHJhbnNwYXJlbmN5Ijo2NS4wOTgwMzkyMTU2ODYyNzF9fSwiTGluZVdlaWdodCI6MS4wLCJMaW5lVHlwZSI6MCwiUGFyZW50U3R5bGUiOnsiJHJlZiI6IjU1In19LCJJc0JlbG93VGltZWJhbmQiOmZhbHNlLCJIaWRlRGF0ZSI6ZmFsc2UsIlNoYXBlU2l6ZSI6MCwiU3BhY2luZyI6Mi4wLCJQYWRkaW5nIjp7IiRyZWYiOiI1OCJ9LCJTaGFwZVN0eWxlIjp7IiRpZCI6IjE2NCIsIk1hcmdpbiI6eyIkcmVmIjoiNjAifSwiUGFkZGluZyI6eyIkcmVmIjoiNjEifSwiQmFja2dyb3VuZCI6eyIkaWQiOiIxNjUiLCJDb2xvciI6eyIkaWQiOiIxNjYiLCJBIjoyNTUsIlIiOjY1LCJHIjoxMzgsIkIiOjE3OSwiVHJhbnNwYXJlbmN5IjowLjB9fSwiSXNWaXNpYmxlIjp0cnVlLCJXaWR0aCI6MTIuMCwiSGVpZ2h0IjoxNC4wLCJCb3JkZXJTdHlsZSI6eyIkaWQiOiIxNjciLCJMaW5lQ29sb3IiOnsiJHJlZiI6IjYzIn0sIkxpbmVXZWlnaHQiOjAuMCwiTGluZVR5cGUiOjAsIlBhcmVudFN0eWxlIjp7IiRyZWYiOiI2MiJ9fSwiUGFyZW50U3R5bGUiOnsiJHJlZiI6IjU5In19LCJUaXRsZVN0eWxlIjp7IiRpZCI6IjE2OCIsIkZvbnRTZXR0aW5ncyI6eyIkaWQiOiIxNjkiLCJGb250U2l6ZSI6MTIsIkZvbnROYW1lIjoiQXJpYWwiLCJJc0JvbGQiOmZhbHNlLCJJc0l0YWxpYyI6ZmFsc2UsIklzVW5kZXJsaW5lZCI6ZmFsc2UsIlBhcmVudFN0eWxlIjp7IiRyZWYiOiI2NiJ9fSwiRm9yZWdyb3VuZCI6eyIkcmVmIjoiNjcifSwiTWF4V2lkdGgiOjIwMC4w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zAiLCJMaW5lQ29sb3IiOm51bGwsIkxpbmVXZWlnaHQiOjAuMCwiTGluZVR5cGUiOjAsIlBhcmVudFN0eWxlIjpudWxsfSwiUGFyZW50U3R5bGUiOnsiJHJlZiI6IjY1In19LCJEYXRlU3R5bGUiOnsiJGlkIjoiMTcxIiwiRm9udFNldHRpbmdzIjp7IiRpZCI6IjE3MiIsIkZvbnRTaXplIjoxMCwiRm9udE5hbWUiOiJBcmlhbCBOYXJyb3ciLCJJc0JvbGQiOmZhbHNlLCJJc0l0YWxpYyI6ZmFsc2UsIklzVW5kZXJsaW5lZCI6ZmFsc2UsIlBhcmVudFN0eWxlIjp7IiRyZWYiOiI3MyJ9fS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zMiLCJMaW5lQ29sb3IiOm51bGwsIkxpbmVXZWlnaHQiOjAuMCwiTGluZVR5cGUiOjAsIlBhcmVudFN0eWxlIjpudWxsfSwiUGFyZW50U3R5bGUiOnsiJHJlZiI6IjcyIn19LCJEYXRlRm9ybWF0Ijp7IiRpZCI6IjE3NCIsIkZvcm1hdFN0cmluZyI6Ik1NTU0gZCwgeXl5eSIsIlNlcGFyYXRvciI6Ii8iLCJVc2VJbnRlcm5hdGlvbmFsRGF0ZUZvcm1hdCI6ZmFsc2V9LCJJc1Zpc2libGUiOnRydWUsIlBhcmVudFN0eWxlIjp7IiRyZWYiOiI1MyJ9fSwiUG9zaXRpb24iOnsiJGlkIjoiMTc1IiwiUmF0aW8iOjAuMCwiSXNDdXN0b20iOmZhbHNlfSwiSWQiOiJmMzdkZmIzMy0xY2Y0LTQ5MDktYmZmMS04MDcwNGVhNTE5NDIiLCJUaXRsZSI6IlRoaXJkIE1pbGVzdG9uZSBvciBFdmVudCBIZXJlIiwiTm90ZSI6bnVsbCwiSHlwZXJsaW5rIjpudWxsLCJJc0NoYW5nZWQiOmZhbHNlLCJJc05ldyI6ZmFsc2V9LHsiJGlkIjoiMTc2IiwiRGF0ZSI6IjE5OTQtMDMtMDFUMjM6NTk6NTkuOTk5WiIsIlN0eWxlIjp7IiRpZCI6IjE3NyIsIlNoYXBlIjoxLCJDb25uZWN0b3JNYXJnaW4iOnsiJHJlZiI6IjU0In0sIkNvbm5lY3RvclN0eWxlIjp7IiRpZCI6IjE3OCIsIkxpbmVDb2xvciI6eyIkaWQiOiIxNzkiLCIkdHlwZSI6Ik5MUkUuQ29tbW9uLkRvbS5Tb2xpZENvbG9yQnJ1c2gsIE5MUkUuQ29tbW9uIiwiQ29sb3IiOnsiJGlkIjoiMTgwIiwiQSI6ODksIlIiOjI0NiwiRyI6MTQ2LCJCIjowLCJUcmFuc3BhcmVuY3kiOjY1LjA5ODAzOTIxNTY4NjI3MX19LCJMaW5lV2VpZ2h0IjoxLjAsIkxpbmVUeXBlIjowLCJQYXJlbnRTdHlsZSI6eyIkcmVmIjoiNTUifX0sIklzQmVsb3dUaW1lYmFuZCI6dHJ1ZSwiSGlkZURhdGUiOmZhbHNlLCJTaGFwZVNpemUiOjEsIlNwYWNpbmciOjIuMCwiUGFkZGluZyI6eyIkcmVmIjoiNTgifSwiU2hhcGVTdHlsZSI6eyIkaWQiOiIxODEiLCJNYXJnaW4iOnsiJHJlZiI6IjYwIn0sIlBhZGRpbmciOnsiJHJlZiI6IjYxIn0sIkJhY2tncm91bmQiOnsiJGlkIjoiMTgyIiwiQ29sb3IiOnsiJGlkIjoiMTgzIiwiQSI6MjU1LCJSIjoyNDYsIkciOjE0NiwiQiI6MCwiVHJhbnNwYXJlbmN5IjowLjB9fSwiSXNWaXNpYmxlIjp0cnVlLCJXaWR0aCI6MTguMCwiSGVpZ2h0IjoyMC4wLCJCb3JkZXJTdHlsZSI6eyIkaWQiOiIxODQiLCJMaW5lQ29sb3IiOnsiJHJlZiI6IjYzIn0sIkxpbmVXZWlnaHQiOjAuMCwiTGluZVR5cGUiOjAsIlBhcmVudFN0eWxlIjp7IiRyZWYiOiI2MiJ9fSwiUGFyZW50U3R5bGUiOnsiJHJlZiI6IjU5In19LCJUaXRsZVN0eWxlIjp7IiRpZCI6IjE4NSIsIkZvbnRTZXR0aW5ncyI6eyIkaWQiOiIxODYiLCJGb250U2l6ZSI6MTIsIkZvbnROYW1lIjoiQXJpYWwiLCJJc0JvbGQiOmZhbHNlLCJJc0l0YWxpYyI6ZmFsc2UsIklzVW5kZXJsaW5lZCI6ZmFsc2UsIlBhcmVudFN0eWxlIjp7IiRyZWYiOiI2NiJ9fSwiRm9yZWdyb3VuZCI6eyIkcmVmIjoiNjcifSwiTWF4V2lkdGgiOjIwMC4w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ciLCJMaW5lQ29sb3IiOm51bGwsIkxpbmVXZWlnaHQiOjAuMCwiTGluZVR5cGUiOjAsIlBhcmVudFN0eWxlIjpudWxsfSwiUGFyZW50U3R5bGUiOnsiJHJlZiI6IjY1In19LCJEYXRlU3R5bGUiOnsiJGlkIjoiMTg4IiwiRm9udFNldHRpbmdzIjp7IiRpZCI6IjE4OSIsIkZvbnRTaXplIjoxMCwiRm9udE5hbWUiOiJBcmlhbCBOYXJyb3ciLCJJc0JvbGQiOmZhbHNlLCJJc0l0YWxpYyI6ZmFsc2UsIklzVW5kZXJsaW5lZCI6ZmFsc2UsIlBhcmVudFN0eWxlIjp7IiRyZWYiOiI3MyJ9fS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TAiLCJMaW5lQ29sb3IiOm51bGwsIkxpbmVXZWlnaHQiOjAuMCwiTGluZVR5cGUiOjAsIlBhcmVudFN0eWxlIjpudWxsfSwiUGFyZW50U3R5bGUiOnsiJHJlZiI6IjcyIn19LCJEYXRlRm9ybWF0Ijp7IiRpZCI6IjE5MSIsIkZvcm1hdFN0cmluZyI6Ik1NTU0gZCwgeXl5eSIsIlNlcGFyYXRvciI6Ii8iLCJVc2VJbnRlcm5hdGlvbmFsRGF0ZUZvcm1hdCI6ZmFsc2V9LCJJc1Zpc2libGUiOnRydWUsIlBhcmVudFN0eWxlIjp7IiRyZWYiOiI1MyJ9fSwiUG9zaXRpb24iOnsiJGlkIjoiMTkyIiwiUmF0aW8iOjAuMCwiSXNDdXN0b20iOmZhbHNlfSwiSWQiOiIwNDA2NDhhMi02ZmY4LTQ0NjgtYTI0ZS03NDgwYWQ5MTYyMGUiLCJUaXRsZSI6IkZvdXJ0aCBNaWxlc3RvbmUgb3IgRXZlbnQgSGVyZSIsIk5vdGUiOm51bGwsIkh5cGVybGluayI6bnVsbCwiSXNDaGFuZ2VkIjpmYWxzZSwiSXNOZXciOmZhbHNlfSx7IiRpZCI6IjE5MyIsIkRhdGUiOiIxOTk1LTA0LTAxVDIzOjU5OjU5Ljk5OVoiLCJTdHlsZSI6eyIkaWQiOiIxOTQiLCJTaGFwZSI6NSwiQ29ubmVjdG9yTWFyZ2luIjp7IiRyZWYiOiI1NCJ9LCJDb25uZWN0b3JTdHlsZSI6eyIkaWQiOiIxOTUiLCJMaW5lQ29sb3IiOnsiJGlkIjoiMTk2IiwiJHR5cGUiOiJOTFJFLkNvbW1vbi5Eb20uU29saWRDb2xvckJydXNoLCBOTFJFLkNvbW1vbiIsIkNvbG9yIjp7IiRpZCI6IjE5NyIsIkEiOjg5LCJSIjoyMjMsIkciOjgzLCJCIjozOSwiVHJhbnNwYXJlbmN5Ijo2NS4wOTgwMzkyMTU2ODYyNzF9fSwiTGluZVdlaWdodCI6MS4wLCJMaW5lVHlwZSI6MCwiUGFyZW50U3R5bGUiOnsiJHJlZiI6IjU1In19LCJJc0JlbG93VGltZWJhbmQiOmZhbHNlLCJIaWRlRGF0ZSI6ZmFsc2UsIlNoYXBlU2l6ZSI6MCwiU3BhY2luZyI6Mi4wLCJQYWRkaW5nIjp7IiRyZWYiOiI1OCJ9LCJTaGFwZVN0eWxlIjp7IiRpZCI6IjE5OCIsIk1hcmdpbiI6eyIkcmVmIjoiNjAifSwiUGFkZGluZyI6eyIkcmVmIjoiNjEifSwiQmFja2dyb3VuZCI6eyIkaWQiOiIxOTkiLCJDb2xvciI6eyIkaWQiOiIyMDAiLCJBIjoyNTUsIlIiOjIyMywiRyI6ODMsIkIiOjM5LCJUcmFuc3BhcmVuY3kiOjAuMH19LCJJc1Zpc2libGUiOnRydWUsIldpZHRoIjoxMi4wLCJIZWlnaHQiOjE0LjAsIkJvcmRlclN0eWxlIjp7IiRpZCI6IjIwMSIsIkxpbmVDb2xvciI6eyIkcmVmIjoiNjMifSwiTGluZVdlaWdodCI6MC4wLCJMaW5lVHlwZSI6MCwiUGFyZW50U3R5bGUiOnsiJHJlZiI6IjYyIn19LCJQYXJlbnRTdHlsZSI6eyIkcmVmIjoiNTkifX0sIlRpdGxlU3R5bGUiOnsiJGlkIjoiMjAyIiwiRm9udFNldHRpbmdzIjp7IiRpZCI6IjIwMyIsIkZvbnRTaXplIjoxMiwiRm9udE5hbWUiOiJBcmlhbCIsIklzQm9sZCI6ZmFsc2UsIklzSXRhbGljIjpmYWxzZSwiSXNVbmRlcmxpbmVkIjpmYWxzZSwiUGFyZW50U3R5bGUiOnsiJHJlZiI6IjY2In19LCJGb3JlZ3JvdW5kIjp7IiRyZWYiOiI2NyJ9LCJNYXhXaWR0aCI6MjAw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wNCIsIkxpbmVDb2xvciI6bnVsbCwiTGluZVdlaWdodCI6MC4wLCJMaW5lVHlwZSI6MCwiUGFyZW50U3R5bGUiOm51bGx9LCJQYXJlbnRTdHlsZSI6eyIkcmVmIjoiNjUifX0sIkRhdGVTdHlsZSI6eyIkaWQiOiIyMDUiLCJGb250U2V0dGluZ3MiOnsiJGlkIjoiMjA2IiwiRm9udFNpemUiOjEwLCJGb250TmFtZSI6IkFyaWFsIE5hcnJvdyIsIklzQm9sZCI6ZmFsc2UsIklzSXRhbGljIjpmYWxzZSwiSXNVbmRlcmxpbmVkIjpmYWxzZSwiUGFyZW50U3R5bGUiOnsiJHJlZiI6IjczIn19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wNyIsIkxpbmVDb2xvciI6bnVsbCwiTGluZVdlaWdodCI6MC4wLCJMaW5lVHlwZSI6MCwiUGFyZW50U3R5bGUiOm51bGx9LCJQYXJlbnRTdHlsZSI6eyIkcmVmIjoiNzIifX0sIkRhdGVGb3JtYXQiOnsiJGlkIjoiMjA4IiwiRm9ybWF0U3RyaW5nIjoiTU1NTSBkLCB5eXl5IiwiU2VwYXJhdG9yIjoiLyIsIlVzZUludGVybmF0aW9uYWxEYXRlRm9ybWF0IjpmYWxzZX0sIklzVmlzaWJsZSI6dHJ1ZSwiUGFyZW50U3R5bGUiOnsiJHJlZiI6IjUzIn19LCJQb3NpdGlvbiI6eyIkaWQiOiIyMDkiLCJSYXRpbyI6MC4wLCJJc0N1c3RvbSI6ZmFsc2V9LCJJZCI6ImRiYTlmMWNjLTIwNDEtNDEwYi04NDllLWU1OTBlNzZjNzc4MCIsIlRpdGxlIjoiRmlmdGggTWlsZXN0b25lIG9yIEV2ZW50IEhlcmUiLCJOb3RlIjpudWxsLCJIeXBlcmxpbmsiOm51bGwsIklzQ2hhbmdlZCI6ZmFsc2UsIklzTmV3IjpmYWxzZX0seyIkaWQiOiIyMTAiLCJEYXRlIjoiMTk5Ny0wNy0wMVQyMzo1OTo1OS45OTlaIiwiU3R5bGUiOnsiJGlkIjoiMjExIiwiU2hhcGUiOjEsIkNvbm5lY3Rvck1hcmdpbiI6eyIkcmVmIjoiNTQifSwiQ29ubmVjdG9yU3R5bGUiOnsiJGlkIjoiMjEyIiwiTGluZUNvbG9yIjp7IiRpZCI6IjIxMyIsIiR0eXBlIjoiTkxSRS5Db21tb24uRG9tLlNvbGlkQ29sb3JCcnVzaCwgTkxSRS5Db21tb24iLCJDb2xvciI6eyIkaWQiOiIyMTQiLCJBIjo4OSwiUiI6MjU0LCJHIjoxOTUsIkIiOjYsIlRyYW5zcGFyZW5jeSI6NjUuMDk4MDM5MjE1Njg2MjcxfX0sIkxpbmVXZWlnaHQiOjEuMCwiTGluZVR5cGUiOjAsIlBhcmVudFN0eWxlIjp7IiRyZWYiOiI1NSJ9fSwiSXNCZWxvd1RpbWViYW5kIjp0cnVlLCJIaWRlRGF0ZSI6ZmFsc2UsIlNoYXBlU2l6ZSI6MSwiU3BhY2luZyI6Mi4wLCJQYWRkaW5nIjp7IiRyZWYiOiI1OCJ9LCJTaGFwZVN0eWxlIjp7IiRpZCI6IjIxNSIsIk1hcmdpbiI6eyIkcmVmIjoiNjAifSwiUGFkZGluZyI6eyIkcmVmIjoiNjEifSwiQmFja2dyb3VuZCI6eyIkaWQiOiIyMTYiLCJDb2xvciI6eyIkaWQiOiIyMTciLCJBIjoyNTUsIlIiOjI1NCwiRyI6MTk1LCJCIjo2LCJUcmFuc3BhcmVuY3kiOjAuMH19LCJJc1Zpc2libGUiOnRydWUsIldpZHRoIjoxOC4wLCJIZWlnaHQiOjIwLjAsIkJvcmRlclN0eWxlIjp7IiRpZCI6IjIxOCIsIkxpbmVDb2xvciI6eyIkcmVmIjoiNjMifSwiTGluZVdlaWdodCI6MC4wLCJMaW5lVHlwZSI6MCwiUGFyZW50U3R5bGUiOnsiJHJlZiI6IjYyIn19LCJQYXJlbnRTdHlsZSI6eyIkcmVmIjoiNTkifX0sIlRpdGxlU3R5bGUiOnsiJGlkIjoiMjE5IiwiRm9udFNldHRpbmdzIjp7IiRpZCI6IjIyMCIsIkZvbnRTaXplIjoxMiwiRm9udE5hbWUiOiJBcmlhbCIsIklzQm9sZCI6ZmFsc2UsIklzSXRhbGljIjpmYWxzZSwiSXNVbmRlcmxpbmVkIjpmYWxzZSwiUGFyZW50U3R5bGUiOnsiJHJlZiI6IjY2In19LCJGb3JlZ3JvdW5kIjp7IiRyZWYiOiI2NyJ9LCJNYXhXaWR0aCI6MjAw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yMSIsIkxpbmVDb2xvciI6bnVsbCwiTGluZVdlaWdodCI6MC4wLCJMaW5lVHlwZSI6MCwiUGFyZW50U3R5bGUiOm51bGx9LCJQYXJlbnRTdHlsZSI6eyIkcmVmIjoiNjUifX0sIkRhdGVTdHlsZSI6eyIkaWQiOiIyMjIiLCJGb250U2V0dGluZ3MiOnsiJGlkIjoiMjIzIiwiRm9udFNpemUiOjEwLCJGb250TmFtZSI6IkFyaWFsIE5hcnJvdyIsIklzQm9sZCI6ZmFsc2UsIklzSXRhbGljIjpmYWxzZSwiSXNVbmRlcmxpbmVkIjpmYWxzZSwiUGFyZW50U3R5bGUiOnsiJHJlZiI6IjczIn19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yNCIsIkxpbmVDb2xvciI6bnVsbCwiTGluZVdlaWdodCI6MC4wLCJMaW5lVHlwZSI6MCwiUGFyZW50U3R5bGUiOm51bGx9LCJQYXJlbnRTdHlsZSI6eyIkcmVmIjoiNzIifX0sIkRhdGVGb3JtYXQiOnsiJGlkIjoiMjI1IiwiRm9ybWF0U3RyaW5nIjoiTU1NTSBkLCB5eXl5IiwiU2VwYXJhdG9yIjoiLyIsIlVzZUludGVybmF0aW9uYWxEYXRlRm9ybWF0IjpmYWxzZX0sIklzVmlzaWJsZSI6dHJ1ZSwiUGFyZW50U3R5bGUiOnsiJHJlZiI6IjUzIn19LCJQb3NpdGlvbiI6eyIkaWQiOiIyMjYiLCJSYXRpbyI6MC4wLCJJc0N1c3RvbSI6ZmFsc2V9LCJJZCI6IjNiZGVlOTI5LTkyOGEtNDdlYy04MmFiLTExNWFjN2Y3ZTY5MCIsIlRpdGxlIjoiU2l4dGggTWlsZXN0b25lIG9yIEV2ZW50IEhlcmUiLCJOb3RlIjpudWxsLCJIeXBlcmxpbmsiOm51bGwsIklzQ2hhbmdlZCI6ZmFsc2UsIklzTmV3IjpmYWxzZX0seyIkaWQiOiIyMjciLCJEYXRlIjoiMjAwMS0wMi0wMVQyMzo1OTo1OS45OTlaIiwiU3R5bGUiOnsiJGlkIjoiMjI4IiwiU2hhcGUiOjEzLCJDb25uZWN0b3JNYXJnaW4iOnsiJHJlZiI6IjU0In0sIkNvbm5lY3RvclN0eWxlIjp7IiRpZCI6IjIyOSIsIkxpbmVDb2xvciI6eyIkaWQiOiIyMzAiLCIkdHlwZSI6Ik5MUkUuQ29tbW9uLkRvbS5Tb2xpZENvbG9yQnJ1c2gsIE5MUkUuQ29tbW9uIiwiQ29sb3IiOnsiJGlkIjoiMjMxIiwiQSI6ODksIlIiOjk0LCJHIjo5NCwiQiI6OTQsIlRyYW5zcGFyZW5jeSI6NjUuMDk4MDM5MjE1Njg2MjcxfX0sIkxpbmVXZWlnaHQiOjEuMCwiTGluZVR5cGUiOjAsIlBhcmVudFN0eWxlIjp7IiRyZWYiOiI1NSJ9fSwiSXNCZWxvd1RpbWViYW5kIjpmYWxzZSwiSGlkZURhdGUiOmZhbHNlLCJTaGFwZVNpemUiOjEsIlNwYWNpbmciOjIuMCwiUGFkZGluZyI6eyIkcmVmIjoiNTgifSwiU2hhcGVTdHlsZSI6eyIkaWQiOiIyMzIiLCJNYXJnaW4iOnsiJHJlZiI6IjYwIn0sIlBhZGRpbmciOnsiJHJlZiI6IjYxIn0sIkJhY2tncm91bmQiOnsiJGlkIjoiMjMzIiwiQ29sb3IiOnsiJGlkIjoiMjM0IiwiQSI6MjU1LCJSIjo5NCwiRyI6OTQsIkIiOjk0LCJUcmFuc3BhcmVuY3kiOjAuMH19LCJJc1Zpc2libGUiOnRydWUsIldpZHRoIjoxOC4wLCJIZWlnaHQiOjIwLjAsIkJvcmRlclN0eWxlIjp7IiRpZCI6IjIzNSIsIkxpbmVDb2xvciI6eyIkcmVmIjoiNjMifSwiTGluZVdlaWdodCI6MC4wLCJMaW5lVHlwZSI6MCwiUGFyZW50U3R5bGUiOnsiJHJlZiI6IjYyIn19LCJQYXJlbnRTdHlsZSI6eyIkcmVmIjoiNTkifX0sIlRpdGxlU3R5bGUiOnsiJGlkIjoiMjM2IiwiRm9udFNldHRpbmdzIjp7IiRpZCI6IjIzNyIsIkZvbnRTaXplIjoxMiwiRm9udE5hbWUiOiJBcmlhbCIsIklzQm9sZCI6ZmFsc2UsIklzSXRhbGljIjpmYWxzZSwiSXNVbmRlcmxpbmVkIjpmYWxzZSwiUGFyZW50U3R5bGUiOnsiJHJlZiI6IjY2In19LCJGb3JlZ3JvdW5kIjp7IiRyZWYiOiI2NyJ9LCJNYXhXaWR0aCI6MjAw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zOCIsIkxpbmVDb2xvciI6bnVsbCwiTGluZVdlaWdodCI6MC4wLCJMaW5lVHlwZSI6MCwiUGFyZW50U3R5bGUiOm51bGx9LCJQYXJlbnRTdHlsZSI6eyIkcmVmIjoiNjUifX0sIkRhdGVTdHlsZSI6eyIkaWQiOiIyMzkiLCJGb250U2V0dGluZ3MiOnsiJGlkIjoiMjQwIiwiRm9udFNpemUiOjEwLCJGb250TmFtZSI6IkFyaWFsIE5hcnJvdyIsIklzQm9sZCI6ZmFsc2UsIklzSXRhbGljIjpmYWxzZSwiSXNVbmRlcmxpbmVkIjpmYWxzZSwiUGFyZW50U3R5bGUiOnsiJHJlZiI6IjczIn19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0MSIsIkxpbmVDb2xvciI6bnVsbCwiTGluZVdlaWdodCI6MC4wLCJMaW5lVHlwZSI6MCwiUGFyZW50U3R5bGUiOm51bGx9LCJQYXJlbnRTdHlsZSI6eyIkcmVmIjoiNzIifX0sIkRhdGVGb3JtYXQiOnsiJGlkIjoiMjQyIiwiRm9ybWF0U3RyaW5nIjoiTU1NTSBkLCB5eXl5IiwiU2VwYXJhdG9yIjoiLyIsIlVzZUludGVybmF0aW9uYWxEYXRlRm9ybWF0IjpmYWxzZX0sIklzVmlzaWJsZSI6dHJ1ZSwiUGFyZW50U3R5bGUiOnsiJHJlZiI6IjUzIn19LCJQb3NpdGlvbiI6eyIkaWQiOiIyNDMiLCJSYXRpbyI6MC4wLCJJc0N1c3RvbSI6ZmFsc2V9LCJJZCI6ImQ1MDhiYzhlLTdiZGMtNDdjYi1iOWY0LWIxNzZjMzAzYmU3NCIsIlRpdGxlIjoiU2V2ZW50aCBNaWxlc3RvbmUgb3IgRXZlbnQgSGVyZSIsIk5vdGUiOm51bGwsIkh5cGVybGluayI6bnVsbCwiSXNDaGFuZ2VkIjpmYWxzZSwiSXNOZXciOmZhbHNlfSx7IiRpZCI6IjI0NCIsIkRhdGUiOiIyMDA0LTA2LTAxVDIzOjU5OjU5Ljk5OVoiLCJTdHlsZSI6eyIkaWQiOiIyNDUiLCJTaGFwZSI6NSwiQ29ubmVjdG9yTWFyZ2luIjp7IiRyZWYiOiI1NCJ9LCJDb25uZWN0b3JTdHlsZSI6eyIkaWQiOiIyNDYiLCJMaW5lQ29sb3IiOnsiJGlkIjoiMjQ3IiwiJHR5cGUiOiJOTFJFLkNvbW1vbi5Eb20uU29saWRDb2xvckJydXNoLCBOTFJFLkNvbW1vbiIsIkNvbG9yIjp7IiRpZCI6IjI0OCIsIkEiOjg5LCJSIjoyMjMsIkciOjgzLCJCIjozOSwiVHJhbnNwYXJlbmN5Ijo2NS4wOTgwMzkyMTU2ODYyNzF9fSwiTGluZVdlaWdodCI6MS4wLCJMaW5lVHlwZSI6MCwiUGFyZW50U3R5bGUiOnsiJHJlZiI6IjU1In19LCJJc0JlbG93VGltZWJhbmQiOnRydWUsIkhpZGVEYXRlIjpmYWxzZSwiU2hhcGVTaXplIjowLCJTcGFjaW5nIjoyLjAsIlBhZGRpbmciOnsiJHJlZiI6IjU4In0sIlNoYXBlU3R5bGUiOnsiJGlkIjoiMjQ5IiwiTWFyZ2luIjp7IiRyZWYiOiI2MCJ9LCJQYWRkaW5nIjp7IiRyZWYiOiI2MSJ9LCJCYWNrZ3JvdW5kIjp7IiRpZCI6IjI1MCIsIkNvbG9yIjp7IiRpZCI6IjI1MSIsIkEiOjI1NSwiUiI6MjIzLCJHIjo4MywiQiI6MzksIlRyYW5zcGFyZW5jeSI6MC4wfX0sIklzVmlzaWJsZSI6dHJ1ZSwiV2lkdGgiOjEyLjAsIkhlaWdodCI6MTQuMCwiQm9yZGVyU3R5bGUiOnsiJGlkIjoiMjUyIiwiTGluZUNvbG9yIjp7IiRyZWYiOiI2MyJ9LCJMaW5lV2VpZ2h0IjowLjAsIkxpbmVUeXBlIjowLCJQYXJlbnRTdHlsZSI6eyIkcmVmIjoiNjIifX0sIlBhcmVudFN0eWxlIjp7IiRyZWYiOiI1OSJ9fSwiVGl0bGVTdHlsZSI6eyIkaWQiOiIyNTMiLCJGb250U2V0dGluZ3MiOnsiJGlkIjoiMjU0IiwiRm9udFNpemUiOjEyLCJGb250TmFtZSI6IkFyaWFsIiwiSXNCb2xkIjpmYWxzZSwiSXNJdGFsaWMiOmZhbHNlLCJJc1VuZGVybGluZWQiOmZhbHNlLCJQYXJlbnRTdHlsZSI6eyIkcmVmIjoiNjYifX0sIkZvcmVncm91bmQiOnsiJHJlZiI6IjY3In0sIk1heFdpZHRoIjoyMDAuMC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U1IiwiTGluZUNvbG9yIjpudWxsLCJMaW5lV2VpZ2h0IjowLjAsIkxpbmVUeXBlIjowLCJQYXJlbnRTdHlsZSI6bnVsbH0sIlBhcmVudFN0eWxlIjp7IiRyZWYiOiI2NSJ9fSwiRGF0ZVN0eWxlIjp7IiRpZCI6IjI1NiIsIkZvbnRTZXR0aW5ncyI6eyIkaWQiOiIyNTciLCJGb250U2l6ZSI6MTAsIkZvbnROYW1lIjoiQXJpYWwgTmFycm93IiwiSXNCb2xkIjpmYWxzZSwiSXNJdGFsaWMiOmZhbHNlLCJJc1VuZGVybGluZWQiOmZhbHNlLCJQYXJlbnRTdHlsZSI6eyIkcmVmIjoiNzMifX0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U4IiwiTGluZUNvbG9yIjpudWxsLCJMaW5lV2VpZ2h0IjowLjAsIkxpbmVUeXBlIjowLCJQYXJlbnRTdHlsZSI6bnVsbH0sIlBhcmVudFN0eWxlIjp7IiRyZWYiOiI3MiJ9fSwiRGF0ZUZvcm1hdCI6eyIkaWQiOiIyNTkiLCJGb3JtYXRTdHJpbmciOiJNTU1NIGQsIHl5eXkiLCJTZXBhcmF0b3IiOiIvIiwiVXNlSW50ZXJuYXRpb25hbERhdGVGb3JtYXQiOmZhbHNlfSwiSXNWaXNpYmxlIjp0cnVlLCJQYXJlbnRTdHlsZSI6eyIkcmVmIjoiNTMifX0sIlBvc2l0aW9uIjp7IiRpZCI6IjI2MCIsIlJhdGlvIjowLjAsIklzQ3VzdG9tIjpmYWxzZX0sIklkIjoiMmQyMGQ3ZGMtYzk0Zi00ZGUyLTk0NmUtNDM3M2Q0OTRmMTBiIiwiVGl0bGUiOiJFaWdodCBNaWxlc3RvbmUgb3IgRXZlbnQgSGVyZSIsIk5vdGUiOm51bGwsIkh5cGVybGluayI6bnVsbCwiSXNDaGFuZ2VkIjpmYWxzZSwiSXNOZXciOmZhbHNlfSx7IiRpZCI6IjI2MSIsIkRhdGUiOiIyMDA3LTExLTA5VDIzOjU5OjU5Ljk5OVoiLCJTdHlsZSI6eyIkaWQiOiIyNjIiLCJTaGFwZSI6MTAsIkNvbm5lY3Rvck1hcmdpbiI6eyIkcmVmIjoiNTQifSwiQ29ubmVjdG9yU3R5bGUiOnsiJGlkIjoiMjYzIiwiTGluZUNvbG9yIjp7IiRpZCI6IjI2NCIsIiR0eXBlIjoiTkxSRS5Db21tb24uRG9tLlNvbGlkQ29sb3JCcnVzaCwgTkxSRS5Db21tb24iLCJDb2xvciI6eyIkaWQiOiIyNjUiLCJBIjo4OSwiUiI6NjUsIkciOjEzOCwiQiI6MTc5LCJUcmFuc3BhcmVuY3kiOjY1LjA5ODAzOTIxNTY4NjI3MX19LCJMaW5lV2VpZ2h0IjoxLjAsIkxpbmVUeXBlIjowLCJQYXJlbnRTdHlsZSI6eyIkcmVmIjoiNTUifX0sIklzQmVsb3dUaW1lYmFuZCI6ZmFsc2UsIkhpZGVEYXRlIjpmYWxzZSwiU2hhcGVTaXplIjowLCJTcGFjaW5nIjoyLjAsIlBhZGRpbmciOnsiJHJlZiI6IjU4In0sIlNoYXBlU3R5bGUiOnsiJGlkIjoiMjY2IiwiTWFyZ2luIjp7IiRyZWYiOiI2MCJ9LCJQYWRkaW5nIjp7IiRyZWYiOiI2MSJ9LCJCYWNrZ3JvdW5kIjp7IiRpZCI6IjI2NyIsIkNvbG9yIjp7IiRpZCI6IjI2OCIsIkEiOjI1NSwiUiI6ODMsIkciOjkyLCJCIjoxOSwiVHJhbnNwYXJlbmN5IjowLjB9fSwiSXNWaXNpYmxlIjp0cnVlLCJXaWR0aCI6MTIuMCwiSGVpZ2h0IjoxNC4wLCJCb3JkZXJTdHlsZSI6eyIkaWQiOiIyNjkiLCJMaW5lQ29sb3IiOnsiJHJlZiI6IjYzIn0sIkxpbmVXZWlnaHQiOjAuMCwiTGluZVR5cGUiOjAsIlBhcmVudFN0eWxlIjp7IiRyZWYiOiI2MiJ9fSwiUGFyZW50U3R5bGUiOnsiJHJlZiI6IjU5In19LCJUaXRsZVN0eWxlIjp7IiRpZCI6IjI3MCIsIkZvbnRTZXR0aW5ncyI6eyIkaWQiOiIyNzEiLCJGb250U2l6ZSI6MTIsIkZvbnROYW1lIjoiQXJpYWwiLCJJc0JvbGQiOmZhbHNlLCJJc0l0YWxpYyI6ZmFsc2UsIklzVW5kZXJsaW5lZCI6ZmFsc2UsIlBhcmVudFN0eWxlIjp7IiRyZWYiOiI2NiJ9fSwiRm9yZWdyb3VuZCI6eyIkcmVmIjoiNjcifSwiTWF4V2lkdGgiOjIwMC4w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NzIiLCJMaW5lQ29sb3IiOm51bGwsIkxpbmVXZWlnaHQiOjAuMCwiTGluZVR5cGUiOjAsIlBhcmVudFN0eWxlIjpudWxsfSwiUGFyZW50U3R5bGUiOnsiJHJlZiI6IjY1In19LCJEYXRlU3R5bGUiOnsiJGlkIjoiMjczIiwiRm9udFNldHRpbmdzIjp7IiRpZCI6IjI3NCIsIkZvbnRTaXplIjoxMCwiRm9udE5hbWUiOiJBcmlhbCBOYXJyb3ciLCJJc0JvbGQiOmZhbHNlLCJJc0l0YWxpYyI6ZmFsc2UsIklzVW5kZXJsaW5lZCI6ZmFsc2UsIlBhcmVudFN0eWxlIjp7IiRyZWYiOiI3MyJ9fS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zUiLCJMaW5lQ29sb3IiOm51bGwsIkxpbmVXZWlnaHQiOjAuMCwiTGluZVR5cGUiOjAsIlBhcmVudFN0eWxlIjpudWxsfSwiUGFyZW50U3R5bGUiOnsiJHJlZiI6IjcyIn19LCJEYXRlRm9ybWF0Ijp7IiRpZCI6IjI3NiIsIkZvcm1hdFN0cmluZyI6Ik1NTU0gZCwgeXl5eSIsIlNlcGFyYXRvciI6Ii8iLCJVc2VJbnRlcm5hdGlvbmFsRGF0ZUZvcm1hdCI6ZmFsc2V9LCJJc1Zpc2libGUiOnRydWUsIlBhcmVudFN0eWxlIjp7IiRyZWYiOiI1MyJ9fSwiUG9zaXRpb24iOnsiJGlkIjoiMjc3IiwiUmF0aW8iOjAuMCwiSXNDdXN0b20iOmZhbHNlfSwiSWQiOiI3ODBiNWNjNS1lYzg1LTRlMzItYWM2YS02N2EzMGI3MTQxODUiLCJUaXRsZSI6Ik5pbnRoIE1pbGVzdG9uZSBvciBFdmVudCBIZXJlIiwiTm90ZSI6bnVsbCwiSHlwZXJsaW5rIjpudWxsLCJJc0NoYW5nZWQiOmZhbHNlLCJJc05ldyI6ZmFsc2V9LHsiJGlkIjoiMjc4IiwiRGF0ZSI6IjIwMTEtMDItMDRUMjM6NTk6NTkuOTk5WiIsIlN0eWxlIjp7IiRpZCI6IjI3OSIsIlNoYXBlIjoxMiwiQ29ubmVjdG9yTWFyZ2luIjp7IiRyZWYiOiI1NCJ9LCJDb25uZWN0b3JTdHlsZSI6eyIkaWQiOiIyODAiLCJMaW5lQ29sb3IiOnsiJGlkIjoiMjgxIiwiJHR5cGUiOiJOTFJFLkNvbW1vbi5Eb20uU29saWRDb2xvckJydXNoLCBOTFJFLkNvbW1vbiIsIkNvbG9yIjp7IiRpZCI6IjI4MiIsIkEiOjg5LCJSIjo2NSwiRyI6MTM4LCJCIjoxNzksIlRyYW5zcGFyZW5jeSI6NjUuMDk4MDM5MjE1Njg2MjcxfX0sIkxpbmVXZWlnaHQiOjEuMCwiTGluZVR5cGUiOjAsIlBhcmVudFN0eWxlIjp7IiRyZWYiOiI1NSJ9fSwiSXNCZWxvd1RpbWViYW5kIjp0cnVlLCJIaWRlRGF0ZSI6ZmFsc2UsIlNoYXBlU2l6ZSI6MCwiU3BhY2luZyI6Mi4wLCJQYWRkaW5nIjp7IiRyZWYiOiI1OCJ9LCJTaGFwZVN0eWxlIjp7IiRpZCI6IjI4MyIsIk1hcmdpbiI6eyIkcmVmIjoiNjAifSwiUGFkZGluZyI6eyIkcmVmIjoiNjEifSwiQmFja2dyb3VuZCI6eyIkaWQiOiIyODQiLCJDb2xvciI6eyIkaWQiOiIyODUiLCJBIjoyNTUsIlIiOjY1LCJHIjoxMzgsIkIiOjE3OSwiVHJhbnNwYXJlbmN5IjowLjB9fSwiSXNWaXNpYmxlIjp0cnVlLCJXaWR0aCI6MTIuMCwiSGVpZ2h0IjoxNC4wLCJCb3JkZXJTdHlsZSI6eyIkaWQiOiIyODYiLCJMaW5lQ29sb3IiOnsiJHJlZiI6IjYzIn0sIkxpbmVXZWlnaHQiOjAuMCwiTGluZVR5cGUiOjAsIlBhcmVudFN0eWxlIjp7IiRyZWYiOiI2MiJ9fSwiUGFyZW50U3R5bGUiOnsiJHJlZiI6IjU5In19LCJUaXRsZVN0eWxlIjp7IiRpZCI6IjI4NyIsIkZvbnRTZXR0aW5ncyI6eyIkaWQiOiIyODgiLCJGb250U2l6ZSI6MTIsIkZvbnROYW1lIjoiQXJpYWwiLCJJc0JvbGQiOmZhbHNlLCJJc0l0YWxpYyI6ZmFsc2UsIklzVW5kZXJsaW5lZCI6ZmFsc2UsIlBhcmVudFN0eWxlIjp7IiRyZWYiOiI2NiJ9fSwiRm9yZWdyb3VuZCI6eyIkcmVmIjoiNjcifSwiTWF4V2lkdGgiOjIwMC4w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ODkiLCJMaW5lQ29sb3IiOm51bGwsIkxpbmVXZWlnaHQiOjAuMCwiTGluZVR5cGUiOjAsIlBhcmVudFN0eWxlIjpudWxsfSwiUGFyZW50U3R5bGUiOnsiJHJlZiI6IjY1In19LCJEYXRlU3R5bGUiOnsiJGlkIjoiMjkwIiwiRm9udFNldHRpbmdzIjp7IiRpZCI6IjI5MSIsIkZvbnRTaXplIjoxMCwiRm9udE5hbWUiOiJBcmlhbCBOYXJyb3ciLCJJc0JvbGQiOmZhbHNlLCJJc0l0YWxpYyI6ZmFsc2UsIklzVW5kZXJsaW5lZCI6ZmFsc2UsIlBhcmVudFN0eWxlIjp7IiRyZWYiOiI3MyJ9fS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OTIiLCJMaW5lQ29sb3IiOm51bGwsIkxpbmVXZWlnaHQiOjAuMCwiTGluZVR5cGUiOjAsIlBhcmVudFN0eWxlIjpudWxsfSwiUGFyZW50U3R5bGUiOnsiJHJlZiI6IjcyIn19LCJEYXRlRm9ybWF0Ijp7IiRpZCI6IjI5MyIsIkZvcm1hdFN0cmluZyI6Ik1NTU0gZCwgeXl5eSIsIlNlcGFyYXRvciI6Ii8iLCJVc2VJbnRlcm5hdGlvbmFsRGF0ZUZvcm1hdCI6ZmFsc2V9LCJJc1Zpc2libGUiOnRydWUsIlBhcmVudFN0eWxlIjp7IiRyZWYiOiI1MyJ9fSwiUG9zaXRpb24iOnsiJGlkIjoiMjk0IiwiUmF0aW8iOjAuMCwiSXNDdXN0b20iOmZhbHNlfSwiSWQiOiI1MzExMzRjMi1lMDgyLTQ0NzktYTEzYy1mYjdlNmVhZWIzMGMiLCJUaXRsZSI6IlRlbnRoIE1pbGVzdG9uZSBvciBFdmVudCBIZXJlIiwiTm90ZSI6bnVsbCwiSHlwZXJsaW5rIjpudWxsLCJJc0NoYW5nZWQiOmZhbHNlLCJJc05ldyI6ZmFsc2V9LHsiJGlkIjoiMjk1IiwiRGF0ZSI6IjIwMTUtMDEtMTVUMjM6NTk6NTkuOTk5WiIsIlN0eWxlIjp7IiRpZCI6IjI5NiIsIlNoYXBlIjoyLCJDb25uZWN0b3JNYXJnaW4iOnsiJHJlZiI6IjU0In0sIkNvbm5lY3RvclN0eWxlIjp7IiRpZCI6IjI5NyIsIkxpbmVDb2xvciI6eyIkaWQiOiIyOTgiLCIkdHlwZSI6Ik5MUkUuQ29tbW9uLkRvbS5Tb2xpZENvbG9yQnJ1c2gsIE5MUkUuQ29tbW9uIiwiQ29sb3IiOnsiJGlkIjoiMjk5IiwiQSI6ODksIlIiOjI0NiwiRyI6MTQ2LCJCIjowLCJUcmFuc3BhcmVuY3kiOjY1LjA5ODAzOTIxNTY4NjI3MX19LCJMaW5lV2VpZ2h0IjoxLjAsIkxpbmVUeXBlIjowLCJQYXJlbnRTdHlsZSI6eyIkcmVmIjoiNTUifX0sIklzQmVsb3dUaW1lYmFuZCI6ZmFsc2UsIkhpZGVEYXRlIjpmYWxzZSwiU2hhcGVTaXplIjoxLCJTcGFjaW5nIjoyLjAsIlBhZGRpbmciOnsiJHJlZiI6IjU4In0sIlNoYXBlU3R5bGUiOnsiJGlkIjoiMzAwIiwiTWFyZ2luIjp7IiRyZWYiOiI2MCJ9LCJQYWRkaW5nIjp7IiRyZWYiOiI2MSJ9LCJCYWNrZ3JvdW5kIjp7IiRpZCI6IjMwMSIsIkNvbG9yIjp7IiRpZCI6IjMwMiIsIkEiOjI1NSwiUiI6MjQ2LCJHIjoxNDYsIkIiOjAsIlRyYW5zcGFyZW5jeSI6MC4wfX0sIklzVmlzaWJsZSI6dHJ1ZSwiV2lkdGgiOjE4LjAsIkhlaWdodCI6MjAuMCwiQm9yZGVyU3R5bGUiOnsiJGlkIjoiMzAzIiwiTGluZUNvbG9yIjp7IiRyZWYiOiI2MyJ9LCJMaW5lV2VpZ2h0IjowLjAsIkxpbmVUeXBlIjowLCJQYXJlbnRTdHlsZSI6eyIkcmVmIjoiNjIifX0sIlBhcmVudFN0eWxlIjp7IiRyZWYiOiI1OSJ9fSwiVGl0bGVTdHlsZSI6eyIkaWQiOiIzMDQiLCJGb250U2V0dGluZ3MiOnsiJGlkIjoiMzA1IiwiRm9udFNpemUiOjEyLCJGb250TmFtZSI6IkFyaWFsIiwiSXNCb2xkIjpmYWxzZSwiSXNJdGFsaWMiOmZhbHNlLCJJc1VuZGVybGluZWQiOmZhbHNlLCJQYXJlbnRTdHlsZSI6eyIkcmVmIjoiNjYifX0sIkZvcmVncm91bmQiOnsiJGlkIjoiMzA2IiwiQ29sb3IiOnsiJGlkIjoiMzA3IiwiQSI6MjU1LCJSIjoyMjMsIkciOjgzLCJCIjozOSwiVHJhbnNwYXJlbmN5IjowLjB9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zMDgiLCJMaW5lQ29sb3IiOm51bGwsIkxpbmVXZWlnaHQiOjAuMCwiTGluZVR5cGUiOjAsIlBhcmVudFN0eWxlIjpudWxsfSwiUGFyZW50U3R5bGUiOnsiJHJlZiI6IjY1In19LCJEYXRlU3R5bGUiOnsiJGlkIjoiMzA5IiwiRm9udFNldHRpbmdzIjp7IiRpZCI6IjMxMCIsIkZvbnRTaXplIjoxMCwiRm9udE5hbWUiOiJBcmlhbCBOYXJyb3ciLCJJc0JvbGQiOmZhbHNlLCJJc0l0YWxpYyI6ZmFsc2UsIklzVW5kZXJsaW5lZCI6ZmFsc2UsIlBhcmVudFN0eWxlIjp7IiRyZWYiOiI3MyJ9fS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zMTEiLCJMaW5lQ29sb3IiOm51bGwsIkxpbmVXZWlnaHQiOjAuMCwiTGluZVR5cGUiOjAsIlBhcmVudFN0eWxlIjpudWxsfSwiUGFyZW50U3R5bGUiOnsiJHJlZiI6IjcyIn19LCJEYXRlRm9ybWF0Ijp7IiRpZCI6IjMxMiIsIkZvcm1hdFN0cmluZyI6Ik1NTU0gZCwgeXl5eSIsIlNlcGFyYXRvciI6Ii8iLCJVc2VJbnRlcm5hdGlvbmFsRGF0ZUZvcm1hdCI6ZmFsc2V9LCJJc1Zpc2libGUiOnRydWUsIlBhcmVudFN0eWxlIjp7IiRyZWYiOiI1MyJ9fSwiUG9zaXRpb24iOnsiJGlkIjoiMzEzIiwiUmF0aW8iOjAuMCwiSXNDdXN0b20iOmZhbHNlfSwiSWQiOiI1MTZjMmI2OC03YTBlLTQ5YzYtYWQxYS0wNDIzNDkwNDkzOGYiLCJUaXRsZSI6IlRvZGF5IiwiTm90ZSI6bnVsbCwiSHlwZXJsaW5rIjpudWxsLCJJc0NoYW5nZWQiOmZhbHNlLCJJc05ldyI6ZmFsc2V9XSwiVGFza3MiOltdLCJTZXR0aW5ncyI6eyIkaWQiOiIzMTQiLCJJbXBhT3B0aW9ucyI6eyIkaWQiOiIzMTU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LCJTbWFydFRpbWVsaW5lVGFza0R1cmF0aW9uRml0IjpmYWxzZX0sIklzTmV3Ijp0cnV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D8D8D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155</Words>
  <Application>Microsoft Office PowerPoint</Application>
  <PresentationFormat>On-screen Show (4:3)</PresentationFormat>
  <Paragraphs>41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11_Office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2014-12-16T21:57:04Z</dcterms:created>
  <dcterms:modified xsi:type="dcterms:W3CDTF">2015-03-10T01:36:30Z</dcterms:modified>
</cp:coreProperties>
</file>