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303" r:id="rId16"/>
    <p:sldId id="304" r:id="rId17"/>
    <p:sldId id="305" r:id="rId18"/>
    <p:sldId id="306" r:id="rId19"/>
    <p:sldId id="307" r:id="rId20"/>
    <p:sldId id="270" r:id="rId21"/>
    <p:sldId id="271" r:id="rId22"/>
    <p:sldId id="272" r:id="rId23"/>
    <p:sldId id="308" r:id="rId24"/>
    <p:sldId id="309" r:id="rId25"/>
    <p:sldId id="310" r:id="rId26"/>
    <p:sldId id="311" r:id="rId27"/>
    <p:sldId id="312" r:id="rId28"/>
    <p:sldId id="313" r:id="rId29"/>
    <p:sldId id="314" r:id="rId30"/>
  </p:sldIdLst>
  <p:sldSz cx="9144000" cy="5143500" type="screen16x9"/>
  <p:notesSz cx="6858000" cy="9144000"/>
  <p:embeddedFontLst>
    <p:embeddedFont>
      <p:font typeface="Fjalla One" panose="020B0604020202020204" charset="0"/>
      <p:regular r:id="rId32"/>
    </p:embeddedFont>
    <p:embeddedFont>
      <p:font typeface="Barlow Semi Condensed" panose="020B0604020202020204" charset="0"/>
      <p:regular r:id="rId33"/>
      <p:bold r:id="rId34"/>
      <p:italic r:id="rId35"/>
      <p:boldItalic r:id="rId36"/>
    </p:embeddedFont>
    <p:embeddedFont>
      <p:font typeface="Barlow Semi Condensed Medium"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5" roundtripDataSignature="AMtx7mgNa94xbL3LspOhpMRoxIv1AyIBg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BC8D5E-2817-4CBA-8E09-CEC0A24CAB30}">
  <a:tblStyle styleId="{D4BC8D5E-2817-4CBA-8E09-CEC0A24CAB30}"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432" y="-168"/>
      </p:cViewPr>
      <p:guideLst>
        <p:guide orient="horz" pos="1620"/>
        <p:guide pos="2880"/>
      </p:guideLst>
    </p:cSldViewPr>
  </p:slideViewPr>
  <p:notesTextViewPr>
    <p:cViewPr>
      <p:scale>
        <a:sx n="1" d="1"/>
        <a:sy n="1" d="1"/>
      </p:scale>
      <p:origin x="0" y="0"/>
    </p:cViewPr>
  </p:notesTextViewPr>
  <p:sorterViewPr>
    <p:cViewPr>
      <p:scale>
        <a:sx n="100" d="100"/>
        <a:sy n="100" d="100"/>
      </p:scale>
      <p:origin x="0" y="-115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76"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79"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77"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0" Type="http://schemas.openxmlformats.org/officeDocument/2006/relationships/slide" Target="slides/slide19.xml"/><Relationship Id="rId75"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4" name="Google Shape;7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4"/>
        <p:cNvGrpSpPr/>
        <p:nvPr/>
      </p:nvGrpSpPr>
      <p:grpSpPr>
        <a:xfrm>
          <a:off x="0" y="0"/>
          <a:ext cx="0" cy="0"/>
          <a:chOff x="0" y="0"/>
          <a:chExt cx="0" cy="0"/>
        </a:xfrm>
      </p:grpSpPr>
      <p:sp>
        <p:nvSpPr>
          <p:cNvPr id="1285" name="Google Shape;128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6" name="Google Shape;128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0"/>
        <p:cNvGrpSpPr/>
        <p:nvPr/>
      </p:nvGrpSpPr>
      <p:grpSpPr>
        <a:xfrm>
          <a:off x="0" y="0"/>
          <a:ext cx="0" cy="0"/>
          <a:chOff x="0" y="0"/>
          <a:chExt cx="0" cy="0"/>
        </a:xfrm>
      </p:grpSpPr>
      <p:sp>
        <p:nvSpPr>
          <p:cNvPr id="1291" name="Google Shape;129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2" name="Google Shape;129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6"/>
        <p:cNvGrpSpPr/>
        <p:nvPr/>
      </p:nvGrpSpPr>
      <p:grpSpPr>
        <a:xfrm>
          <a:off x="0" y="0"/>
          <a:ext cx="0" cy="0"/>
          <a:chOff x="0" y="0"/>
          <a:chExt cx="0" cy="0"/>
        </a:xfrm>
      </p:grpSpPr>
      <p:sp>
        <p:nvSpPr>
          <p:cNvPr id="1297" name="Google Shape;129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8" name="Google Shape;129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1"/>
        <p:cNvGrpSpPr/>
        <p:nvPr/>
      </p:nvGrpSpPr>
      <p:grpSpPr>
        <a:xfrm>
          <a:off x="0" y="0"/>
          <a:ext cx="0" cy="0"/>
          <a:chOff x="0" y="0"/>
          <a:chExt cx="0" cy="0"/>
        </a:xfrm>
      </p:grpSpPr>
      <p:sp>
        <p:nvSpPr>
          <p:cNvPr id="1302" name="Google Shape;130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3" name="Google Shape;130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6"/>
        <p:cNvGrpSpPr/>
        <p:nvPr/>
      </p:nvGrpSpPr>
      <p:grpSpPr>
        <a:xfrm>
          <a:off x="0" y="0"/>
          <a:ext cx="0" cy="0"/>
          <a:chOff x="0" y="0"/>
          <a:chExt cx="0" cy="0"/>
        </a:xfrm>
      </p:grpSpPr>
      <p:sp>
        <p:nvSpPr>
          <p:cNvPr id="1307" name="Google Shape;130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8" name="Google Shape;130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g2a8b5e78bf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4" name="Google Shape;1314;g2a8b5e78bfa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29726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g2a8b5e78bf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4" name="Google Shape;1314;g2a8b5e78bfa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9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g2a8b5e78bf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4" name="Google Shape;1314;g2a8b5e78bfa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7110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g2a8b5e78bf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4" name="Google Shape;1314;g2a8b5e78bfa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61611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g2a8b5e78bf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4" name="Google Shape;1314;g2a8b5e78bfa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0780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Google Shape;98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5" name="Google Shape;98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g2a8b5e78bf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4" name="Google Shape;1314;g2a8b5e78bfa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8"/>
        <p:cNvGrpSpPr/>
        <p:nvPr/>
      </p:nvGrpSpPr>
      <p:grpSpPr>
        <a:xfrm>
          <a:off x="0" y="0"/>
          <a:ext cx="0" cy="0"/>
          <a:chOff x="0" y="0"/>
          <a:chExt cx="0" cy="0"/>
        </a:xfrm>
      </p:grpSpPr>
      <p:sp>
        <p:nvSpPr>
          <p:cNvPr id="1319" name="Google Shape;1319;g2a8b5e78bfa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0" name="Google Shape;1320;g2a8b5e78bfa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3"/>
        <p:cNvGrpSpPr/>
        <p:nvPr/>
      </p:nvGrpSpPr>
      <p:grpSpPr>
        <a:xfrm>
          <a:off x="0" y="0"/>
          <a:ext cx="0" cy="0"/>
          <a:chOff x="0" y="0"/>
          <a:chExt cx="0" cy="0"/>
        </a:xfrm>
      </p:grpSpPr>
      <p:sp>
        <p:nvSpPr>
          <p:cNvPr id="1324" name="Google Shape;1324;g2a8b5e78bfa_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5" name="Google Shape;1325;g2a8b5e78bfa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g2a8b5e78bf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4" name="Google Shape;1314;g2a8b5e78bfa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42236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g2a8b5e78bf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4" name="Google Shape;1314;g2a8b5e78bfa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10567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g2a8b5e78bf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4" name="Google Shape;1314;g2a8b5e78bfa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06951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g2a8b5e78bf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4" name="Google Shape;1314;g2a8b5e78bfa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06598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g2a8b5e78bf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4" name="Google Shape;1314;g2a8b5e78bfa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18401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g2a8b5e78bf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4" name="Google Shape;1314;g2a8b5e78bfa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57558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g2a8b5e78bf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4" name="Google Shape;1314;g2a8b5e78bfa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9691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1" name="Google Shape;99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4"/>
        <p:cNvGrpSpPr/>
        <p:nvPr/>
      </p:nvGrpSpPr>
      <p:grpSpPr>
        <a:xfrm>
          <a:off x="0" y="0"/>
          <a:ext cx="0" cy="0"/>
          <a:chOff x="0" y="0"/>
          <a:chExt cx="0" cy="0"/>
        </a:xfrm>
      </p:grpSpPr>
      <p:sp>
        <p:nvSpPr>
          <p:cNvPr id="1245" name="Google Shape;124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6" name="Google Shape;124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0"/>
        <p:cNvGrpSpPr/>
        <p:nvPr/>
      </p:nvGrpSpPr>
      <p:grpSpPr>
        <a:xfrm>
          <a:off x="0" y="0"/>
          <a:ext cx="0" cy="0"/>
          <a:chOff x="0" y="0"/>
          <a:chExt cx="0" cy="0"/>
        </a:xfrm>
      </p:grpSpPr>
      <p:sp>
        <p:nvSpPr>
          <p:cNvPr id="1251" name="Google Shape;125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2" name="Google Shape;125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Google Shape;125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7" name="Google Shape;125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0"/>
        <p:cNvGrpSpPr/>
        <p:nvPr/>
      </p:nvGrpSpPr>
      <p:grpSpPr>
        <a:xfrm>
          <a:off x="0" y="0"/>
          <a:ext cx="0" cy="0"/>
          <a:chOff x="0" y="0"/>
          <a:chExt cx="0" cy="0"/>
        </a:xfrm>
      </p:grpSpPr>
      <p:sp>
        <p:nvSpPr>
          <p:cNvPr id="1261" name="Google Shape;126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2" name="Google Shape;126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6"/>
        <p:cNvGrpSpPr/>
        <p:nvPr/>
      </p:nvGrpSpPr>
      <p:grpSpPr>
        <a:xfrm>
          <a:off x="0" y="0"/>
          <a:ext cx="0" cy="0"/>
          <a:chOff x="0" y="0"/>
          <a:chExt cx="0" cy="0"/>
        </a:xfrm>
      </p:grpSpPr>
      <p:sp>
        <p:nvSpPr>
          <p:cNvPr id="1267" name="Google Shape;126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8" name="Google Shape;126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4" name="Google Shape;127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46"/>
          <p:cNvSpPr txBox="1">
            <a:spLocks noGrp="1"/>
          </p:cNvSpPr>
          <p:nvPr>
            <p:ph type="ctrTitle"/>
          </p:nvPr>
        </p:nvSpPr>
        <p:spPr>
          <a:xfrm>
            <a:off x="783350" y="920100"/>
            <a:ext cx="3363300" cy="2480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5200"/>
              <a:buNone/>
              <a:defRPr sz="5000"/>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a:endParaRPr/>
          </a:p>
        </p:txBody>
      </p:sp>
      <p:sp>
        <p:nvSpPr>
          <p:cNvPr id="10" name="Google Shape;10;p46"/>
          <p:cNvSpPr txBox="1">
            <a:spLocks noGrp="1"/>
          </p:cNvSpPr>
          <p:nvPr>
            <p:ph type="subTitle" idx="1"/>
          </p:nvPr>
        </p:nvSpPr>
        <p:spPr>
          <a:xfrm>
            <a:off x="783500" y="3400200"/>
            <a:ext cx="3363300" cy="823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2800"/>
              <a:buFont typeface="Barlow Semi Condensed Medium"/>
              <a:buNone/>
              <a:defRPr sz="2300">
                <a:solidFill>
                  <a:schemeClr val="accent1"/>
                </a:solidFill>
                <a:latin typeface="Barlow Semi Condensed Medium"/>
                <a:ea typeface="Barlow Semi Condensed Medium"/>
                <a:cs typeface="Barlow Semi Condensed Medium"/>
                <a:sym typeface="Barlow Semi Condensed Medium"/>
              </a:defRPr>
            </a:lvl1pPr>
            <a:lvl2pPr lvl="1"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1" name="Google Shape;11;p46"/>
          <p:cNvCxnSpPr/>
          <p:nvPr/>
        </p:nvCxnSpPr>
        <p:spPr>
          <a:xfrm rot="10800000">
            <a:off x="363599" y="2645134"/>
            <a:ext cx="0" cy="2501400"/>
          </a:xfrm>
          <a:prstGeom prst="straightConnector1">
            <a:avLst/>
          </a:prstGeom>
          <a:noFill/>
          <a:ln w="9525" cap="flat" cmpd="sng">
            <a:solidFill>
              <a:srgbClr val="595959"/>
            </a:solidFill>
            <a:prstDash val="solid"/>
            <a:round/>
            <a:headEnd type="none" w="sm" len="sm"/>
            <a:tailEnd type="none" w="sm" len="sm"/>
          </a:ln>
        </p:spPr>
      </p:cxnSp>
      <p:grpSp>
        <p:nvGrpSpPr>
          <p:cNvPr id="12" name="Google Shape;12;p46"/>
          <p:cNvGrpSpPr/>
          <p:nvPr/>
        </p:nvGrpSpPr>
        <p:grpSpPr>
          <a:xfrm>
            <a:off x="72674" y="4273009"/>
            <a:ext cx="581800" cy="582350"/>
            <a:chOff x="8064275" y="887850"/>
            <a:chExt cx="581800" cy="582350"/>
          </a:xfrm>
        </p:grpSpPr>
        <p:sp>
          <p:nvSpPr>
            <p:cNvPr id="13" name="Google Shape;13;p4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4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4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4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4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4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 name="Google Shape;19;p46"/>
          <p:cNvGrpSpPr/>
          <p:nvPr/>
        </p:nvGrpSpPr>
        <p:grpSpPr>
          <a:xfrm>
            <a:off x="217561" y="3701434"/>
            <a:ext cx="292025" cy="292575"/>
            <a:chOff x="7353050" y="316275"/>
            <a:chExt cx="292025" cy="292575"/>
          </a:xfrm>
        </p:grpSpPr>
        <p:sp>
          <p:nvSpPr>
            <p:cNvPr id="20" name="Google Shape;20;p4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4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4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4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 name="Google Shape;24;p46"/>
          <p:cNvGrpSpPr/>
          <p:nvPr/>
        </p:nvGrpSpPr>
        <p:grpSpPr>
          <a:xfrm>
            <a:off x="276086" y="3193309"/>
            <a:ext cx="175000" cy="175000"/>
            <a:chOff x="8792300" y="321275"/>
            <a:chExt cx="175000" cy="175000"/>
          </a:xfrm>
        </p:grpSpPr>
        <p:sp>
          <p:nvSpPr>
            <p:cNvPr id="25" name="Google Shape;25;p4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4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4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4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 name="Google Shape;29;p46"/>
          <p:cNvGrpSpPr/>
          <p:nvPr/>
        </p:nvGrpSpPr>
        <p:grpSpPr>
          <a:xfrm rot="10800000">
            <a:off x="479461" y="3116984"/>
            <a:ext cx="175013" cy="27000"/>
            <a:chOff x="5662375" y="212375"/>
            <a:chExt cx="175013" cy="27000"/>
          </a:xfrm>
        </p:grpSpPr>
        <p:sp>
          <p:nvSpPr>
            <p:cNvPr id="30" name="Google Shape;30;p46"/>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46"/>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46"/>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 name="Google Shape;33;p46"/>
          <p:cNvGrpSpPr/>
          <p:nvPr/>
        </p:nvGrpSpPr>
        <p:grpSpPr>
          <a:xfrm>
            <a:off x="788100" y="208488"/>
            <a:ext cx="175013" cy="27000"/>
            <a:chOff x="5662375" y="212375"/>
            <a:chExt cx="175013" cy="27000"/>
          </a:xfrm>
        </p:grpSpPr>
        <p:sp>
          <p:nvSpPr>
            <p:cNvPr id="34" name="Google Shape;34;p46"/>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46"/>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46"/>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37" name="Google Shape;37;p46"/>
          <p:cNvCxnSpPr/>
          <p:nvPr/>
        </p:nvCxnSpPr>
        <p:spPr>
          <a:xfrm rot="10800000">
            <a:off x="369299" y="613"/>
            <a:ext cx="0" cy="2160900"/>
          </a:xfrm>
          <a:prstGeom prst="straightConnector1">
            <a:avLst/>
          </a:prstGeom>
          <a:noFill/>
          <a:ln w="9525" cap="flat" cmpd="sng">
            <a:solidFill>
              <a:srgbClr val="595959"/>
            </a:solidFill>
            <a:prstDash val="solid"/>
            <a:round/>
            <a:headEnd type="none" w="sm" len="sm"/>
            <a:tailEnd type="none" w="sm" len="sm"/>
          </a:ln>
        </p:spPr>
      </p:cxnSp>
      <p:sp>
        <p:nvSpPr>
          <p:cNvPr id="38" name="Google Shape;38;p46"/>
          <p:cNvSpPr/>
          <p:nvPr/>
        </p:nvSpPr>
        <p:spPr>
          <a:xfrm rot="10800000">
            <a:off x="323099" y="466859"/>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46"/>
          <p:cNvSpPr/>
          <p:nvPr/>
        </p:nvSpPr>
        <p:spPr>
          <a:xfrm rot="10800000">
            <a:off x="323099" y="1114409"/>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0" name="Google Shape;40;p46"/>
          <p:cNvGrpSpPr/>
          <p:nvPr/>
        </p:nvGrpSpPr>
        <p:grpSpPr>
          <a:xfrm flipH="1">
            <a:off x="7100575" y="59700"/>
            <a:ext cx="2111600" cy="1158225"/>
            <a:chOff x="5448900" y="672213"/>
            <a:chExt cx="2111600" cy="1158225"/>
          </a:xfrm>
        </p:grpSpPr>
        <p:cxnSp>
          <p:nvCxnSpPr>
            <p:cNvPr id="41" name="Google Shape;41;p46"/>
            <p:cNvCxnSpPr/>
            <p:nvPr/>
          </p:nvCxnSpPr>
          <p:spPr>
            <a:xfrm>
              <a:off x="6240300" y="986013"/>
              <a:ext cx="1157100" cy="542700"/>
            </a:xfrm>
            <a:prstGeom prst="straightConnector1">
              <a:avLst/>
            </a:prstGeom>
            <a:noFill/>
            <a:ln w="9525" cap="flat" cmpd="sng">
              <a:solidFill>
                <a:schemeClr val="dk1"/>
              </a:solidFill>
              <a:prstDash val="solid"/>
              <a:round/>
              <a:headEnd type="none" w="sm" len="sm"/>
              <a:tailEnd type="none" w="sm" len="sm"/>
            </a:ln>
          </p:spPr>
        </p:cxnSp>
        <p:cxnSp>
          <p:nvCxnSpPr>
            <p:cNvPr id="42" name="Google Shape;42;p46"/>
            <p:cNvCxnSpPr/>
            <p:nvPr/>
          </p:nvCxnSpPr>
          <p:spPr>
            <a:xfrm rot="10800000" flipH="1">
              <a:off x="5448900" y="994038"/>
              <a:ext cx="791400" cy="836400"/>
            </a:xfrm>
            <a:prstGeom prst="straightConnector1">
              <a:avLst/>
            </a:prstGeom>
            <a:noFill/>
            <a:ln w="9525" cap="flat" cmpd="sng">
              <a:solidFill>
                <a:schemeClr val="dk1"/>
              </a:solidFill>
              <a:prstDash val="solid"/>
              <a:round/>
              <a:headEnd type="none" w="sm" len="sm"/>
              <a:tailEnd type="none" w="sm" len="sm"/>
            </a:ln>
          </p:spPr>
        </p:cxnSp>
        <p:grpSp>
          <p:nvGrpSpPr>
            <p:cNvPr id="43" name="Google Shape;43;p46"/>
            <p:cNvGrpSpPr/>
            <p:nvPr/>
          </p:nvGrpSpPr>
          <p:grpSpPr>
            <a:xfrm rot="10800000">
              <a:off x="5948300" y="714538"/>
              <a:ext cx="581800" cy="582350"/>
              <a:chOff x="8064275" y="887850"/>
              <a:chExt cx="581800" cy="582350"/>
            </a:xfrm>
          </p:grpSpPr>
          <p:sp>
            <p:nvSpPr>
              <p:cNvPr id="44" name="Google Shape;44;p4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4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4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4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4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4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 name="Google Shape;50;p46"/>
            <p:cNvGrpSpPr/>
            <p:nvPr/>
          </p:nvGrpSpPr>
          <p:grpSpPr>
            <a:xfrm rot="10800000">
              <a:off x="7268475" y="1360363"/>
              <a:ext cx="292025" cy="292575"/>
              <a:chOff x="7353050" y="316275"/>
              <a:chExt cx="292025" cy="292575"/>
            </a:xfrm>
          </p:grpSpPr>
          <p:sp>
            <p:nvSpPr>
              <p:cNvPr id="51" name="Google Shape;51;p4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4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4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4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5" name="Google Shape;55;p46"/>
            <p:cNvGrpSpPr/>
            <p:nvPr/>
          </p:nvGrpSpPr>
          <p:grpSpPr>
            <a:xfrm rot="10800000">
              <a:off x="5661425" y="1419163"/>
              <a:ext cx="175000" cy="175000"/>
              <a:chOff x="8792300" y="321275"/>
              <a:chExt cx="175000" cy="175000"/>
            </a:xfrm>
          </p:grpSpPr>
          <p:sp>
            <p:nvSpPr>
              <p:cNvPr id="56" name="Google Shape;56;p4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4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4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4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0" name="Google Shape;60;p46"/>
            <p:cNvGrpSpPr/>
            <p:nvPr/>
          </p:nvGrpSpPr>
          <p:grpSpPr>
            <a:xfrm rot="10800000">
              <a:off x="5929312" y="1625938"/>
              <a:ext cx="175013" cy="27000"/>
              <a:chOff x="5662375" y="212375"/>
              <a:chExt cx="175013" cy="27000"/>
            </a:xfrm>
          </p:grpSpPr>
          <p:sp>
            <p:nvSpPr>
              <p:cNvPr id="61" name="Google Shape;61;p4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4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4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4" name="Google Shape;64;p46"/>
            <p:cNvGrpSpPr/>
            <p:nvPr/>
          </p:nvGrpSpPr>
          <p:grpSpPr>
            <a:xfrm rot="10800000">
              <a:off x="6503012" y="672213"/>
              <a:ext cx="175013" cy="27000"/>
              <a:chOff x="5662375" y="212375"/>
              <a:chExt cx="175013" cy="27000"/>
            </a:xfrm>
          </p:grpSpPr>
          <p:sp>
            <p:nvSpPr>
              <p:cNvPr id="65" name="Google Shape;65;p4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4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4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3"/>
        <p:cNvGrpSpPr/>
        <p:nvPr/>
      </p:nvGrpSpPr>
      <p:grpSpPr>
        <a:xfrm>
          <a:off x="0" y="0"/>
          <a:ext cx="0" cy="0"/>
          <a:chOff x="0" y="0"/>
          <a:chExt cx="0" cy="0"/>
        </a:xfrm>
      </p:grpSpPr>
      <p:sp>
        <p:nvSpPr>
          <p:cNvPr id="594" name="Google Shape;594;p59"/>
          <p:cNvSpPr txBox="1">
            <a:spLocks noGrp="1"/>
          </p:cNvSpPr>
          <p:nvPr>
            <p:ph type="title"/>
          </p:nvPr>
        </p:nvSpPr>
        <p:spPr>
          <a:xfrm>
            <a:off x="896112" y="2039112"/>
            <a:ext cx="3566100" cy="136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595" name="Google Shape;595;p5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lgn="l">
              <a:lnSpc>
                <a:spcPct val="100000"/>
              </a:lnSpc>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lgn="l">
              <a:lnSpc>
                <a:spcPct val="100000"/>
              </a:lnSpc>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lgn="l">
              <a:lnSpc>
                <a:spcPct val="100000"/>
              </a:lnSpc>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lgn="l">
              <a:lnSpc>
                <a:spcPct val="100000"/>
              </a:lnSpc>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lgn="l">
              <a:lnSpc>
                <a:spcPct val="100000"/>
              </a:lnSpc>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lgn="l">
              <a:lnSpc>
                <a:spcPct val="100000"/>
              </a:lnSpc>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lgn="l">
              <a:lnSpc>
                <a:spcPct val="100000"/>
              </a:lnSpc>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lgn="l">
              <a:lnSpc>
                <a:spcPct val="100000"/>
              </a:lnSpc>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596" name="Google Shape;596;p59"/>
          <p:cNvCxnSpPr/>
          <p:nvPr/>
        </p:nvCxnSpPr>
        <p:spPr>
          <a:xfrm>
            <a:off x="1645925" y="523125"/>
            <a:ext cx="1672500" cy="126000"/>
          </a:xfrm>
          <a:prstGeom prst="straightConnector1">
            <a:avLst/>
          </a:prstGeom>
          <a:noFill/>
          <a:ln w="9525" cap="flat" cmpd="sng">
            <a:solidFill>
              <a:schemeClr val="dk1"/>
            </a:solidFill>
            <a:prstDash val="solid"/>
            <a:round/>
            <a:headEnd type="none" w="sm" len="sm"/>
            <a:tailEnd type="none" w="sm" len="sm"/>
          </a:ln>
        </p:spPr>
      </p:cxnSp>
      <p:cxnSp>
        <p:nvCxnSpPr>
          <p:cNvPr id="597" name="Google Shape;597;p5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sm" len="sm"/>
            <a:tailEnd type="none" w="sm" len="sm"/>
          </a:ln>
        </p:spPr>
      </p:cxnSp>
      <p:cxnSp>
        <p:nvCxnSpPr>
          <p:cNvPr id="598" name="Google Shape;598;p59"/>
          <p:cNvCxnSpPr/>
          <p:nvPr/>
        </p:nvCxnSpPr>
        <p:spPr>
          <a:xfrm>
            <a:off x="0" y="65200"/>
            <a:ext cx="796500" cy="1188000"/>
          </a:xfrm>
          <a:prstGeom prst="straightConnector1">
            <a:avLst/>
          </a:prstGeom>
          <a:noFill/>
          <a:ln w="9525" cap="flat" cmpd="sng">
            <a:solidFill>
              <a:schemeClr val="dk1"/>
            </a:solidFill>
            <a:prstDash val="solid"/>
            <a:round/>
            <a:headEnd type="none" w="sm" len="sm"/>
            <a:tailEnd type="none" w="sm" len="sm"/>
          </a:ln>
        </p:spPr>
      </p:cxnSp>
      <p:grpSp>
        <p:nvGrpSpPr>
          <p:cNvPr id="599" name="Google Shape;599;p59"/>
          <p:cNvGrpSpPr/>
          <p:nvPr/>
        </p:nvGrpSpPr>
        <p:grpSpPr>
          <a:xfrm flipH="1">
            <a:off x="499400" y="959675"/>
            <a:ext cx="581800" cy="582350"/>
            <a:chOff x="8064275" y="887850"/>
            <a:chExt cx="581800" cy="582350"/>
          </a:xfrm>
        </p:grpSpPr>
        <p:sp>
          <p:nvSpPr>
            <p:cNvPr id="600" name="Google Shape;600;p5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5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5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5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5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5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06" name="Google Shape;606;p59"/>
          <p:cNvGrpSpPr/>
          <p:nvPr/>
        </p:nvGrpSpPr>
        <p:grpSpPr>
          <a:xfrm flipH="1">
            <a:off x="1500400" y="388100"/>
            <a:ext cx="292025" cy="292575"/>
            <a:chOff x="7353050" y="316275"/>
            <a:chExt cx="292025" cy="292575"/>
          </a:xfrm>
        </p:grpSpPr>
        <p:sp>
          <p:nvSpPr>
            <p:cNvPr id="607" name="Google Shape;607;p5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5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5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5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11" name="Google Shape;611;p5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5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5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5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5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5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17" name="Google Shape;617;p59"/>
          <p:cNvGrpSpPr/>
          <p:nvPr/>
        </p:nvGrpSpPr>
        <p:grpSpPr>
          <a:xfrm flipH="1">
            <a:off x="3527112" y="361100"/>
            <a:ext cx="175013" cy="27000"/>
            <a:chOff x="5662375" y="212375"/>
            <a:chExt cx="175013" cy="27000"/>
          </a:xfrm>
        </p:grpSpPr>
        <p:sp>
          <p:nvSpPr>
            <p:cNvPr id="618" name="Google Shape;618;p5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5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5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21" name="Google Shape;621;p59"/>
          <p:cNvGrpSpPr/>
          <p:nvPr/>
        </p:nvGrpSpPr>
        <p:grpSpPr>
          <a:xfrm flipH="1">
            <a:off x="480412" y="242700"/>
            <a:ext cx="175013" cy="27000"/>
            <a:chOff x="5662375" y="212375"/>
            <a:chExt cx="175013" cy="27000"/>
          </a:xfrm>
        </p:grpSpPr>
        <p:sp>
          <p:nvSpPr>
            <p:cNvPr id="622" name="Google Shape;622;p5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5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5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25" name="Google Shape;625;p59"/>
          <p:cNvGrpSpPr/>
          <p:nvPr/>
        </p:nvGrpSpPr>
        <p:grpSpPr>
          <a:xfrm flipH="1">
            <a:off x="901712" y="1653625"/>
            <a:ext cx="175013" cy="27000"/>
            <a:chOff x="5662375" y="212375"/>
            <a:chExt cx="175013" cy="27000"/>
          </a:xfrm>
        </p:grpSpPr>
        <p:sp>
          <p:nvSpPr>
            <p:cNvPr id="626" name="Google Shape;626;p5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5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5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629" name="Google Shape;629;p59"/>
          <p:cNvCxnSpPr/>
          <p:nvPr/>
        </p:nvCxnSpPr>
        <p:spPr>
          <a:xfrm>
            <a:off x="791400" y="4212400"/>
            <a:ext cx="1157100" cy="542700"/>
          </a:xfrm>
          <a:prstGeom prst="straightConnector1">
            <a:avLst/>
          </a:prstGeom>
          <a:noFill/>
          <a:ln w="9525" cap="flat" cmpd="sng">
            <a:solidFill>
              <a:schemeClr val="dk1"/>
            </a:solidFill>
            <a:prstDash val="solid"/>
            <a:round/>
            <a:headEnd type="none" w="sm" len="sm"/>
            <a:tailEnd type="none" w="sm" len="sm"/>
          </a:ln>
        </p:spPr>
      </p:cxnSp>
      <p:cxnSp>
        <p:nvCxnSpPr>
          <p:cNvPr id="630" name="Google Shape;630;p59"/>
          <p:cNvCxnSpPr/>
          <p:nvPr/>
        </p:nvCxnSpPr>
        <p:spPr>
          <a:xfrm rot="10800000" flipH="1">
            <a:off x="0" y="4220425"/>
            <a:ext cx="791400" cy="836400"/>
          </a:xfrm>
          <a:prstGeom prst="straightConnector1">
            <a:avLst/>
          </a:prstGeom>
          <a:noFill/>
          <a:ln w="9525" cap="flat" cmpd="sng">
            <a:solidFill>
              <a:schemeClr val="dk1"/>
            </a:solidFill>
            <a:prstDash val="solid"/>
            <a:round/>
            <a:headEnd type="none" w="sm" len="sm"/>
            <a:tailEnd type="none" w="sm" len="sm"/>
          </a:ln>
        </p:spPr>
      </p:cxnSp>
      <p:grpSp>
        <p:nvGrpSpPr>
          <p:cNvPr id="631" name="Google Shape;631;p59"/>
          <p:cNvGrpSpPr/>
          <p:nvPr/>
        </p:nvGrpSpPr>
        <p:grpSpPr>
          <a:xfrm rot="10800000">
            <a:off x="499400" y="3940925"/>
            <a:ext cx="581800" cy="582350"/>
            <a:chOff x="8064275" y="887850"/>
            <a:chExt cx="581800" cy="582350"/>
          </a:xfrm>
        </p:grpSpPr>
        <p:sp>
          <p:nvSpPr>
            <p:cNvPr id="632" name="Google Shape;632;p5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5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5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5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5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5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8" name="Google Shape;638;p59"/>
          <p:cNvGrpSpPr/>
          <p:nvPr/>
        </p:nvGrpSpPr>
        <p:grpSpPr>
          <a:xfrm rot="10800000">
            <a:off x="1819575" y="4586750"/>
            <a:ext cx="292025" cy="292575"/>
            <a:chOff x="7353050" y="316275"/>
            <a:chExt cx="292025" cy="292575"/>
          </a:xfrm>
        </p:grpSpPr>
        <p:sp>
          <p:nvSpPr>
            <p:cNvPr id="639" name="Google Shape;639;p5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5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5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5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43" name="Google Shape;643;p59"/>
          <p:cNvGrpSpPr/>
          <p:nvPr/>
        </p:nvGrpSpPr>
        <p:grpSpPr>
          <a:xfrm rot="10800000">
            <a:off x="212525" y="4645550"/>
            <a:ext cx="175000" cy="175000"/>
            <a:chOff x="8792300" y="321275"/>
            <a:chExt cx="175000" cy="175000"/>
          </a:xfrm>
        </p:grpSpPr>
        <p:sp>
          <p:nvSpPr>
            <p:cNvPr id="644" name="Google Shape;644;p5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5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5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5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48" name="Google Shape;648;p59"/>
          <p:cNvGrpSpPr/>
          <p:nvPr/>
        </p:nvGrpSpPr>
        <p:grpSpPr>
          <a:xfrm rot="10800000">
            <a:off x="480412" y="4852325"/>
            <a:ext cx="175013" cy="27000"/>
            <a:chOff x="5662375" y="212375"/>
            <a:chExt cx="175013" cy="27000"/>
          </a:xfrm>
        </p:grpSpPr>
        <p:sp>
          <p:nvSpPr>
            <p:cNvPr id="649" name="Google Shape;649;p5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5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5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52" name="Google Shape;652;p59"/>
          <p:cNvGrpSpPr/>
          <p:nvPr/>
        </p:nvGrpSpPr>
        <p:grpSpPr>
          <a:xfrm rot="10800000">
            <a:off x="1054112" y="3898600"/>
            <a:ext cx="175013" cy="27000"/>
            <a:chOff x="5662375" y="212375"/>
            <a:chExt cx="175013" cy="27000"/>
          </a:xfrm>
        </p:grpSpPr>
        <p:sp>
          <p:nvSpPr>
            <p:cNvPr id="653" name="Google Shape;653;p5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5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5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6"/>
        <p:cNvGrpSpPr/>
        <p:nvPr/>
      </p:nvGrpSpPr>
      <p:grpSpPr>
        <a:xfrm>
          <a:off x="0" y="0"/>
          <a:ext cx="0" cy="0"/>
          <a:chOff x="0" y="0"/>
          <a:chExt cx="0" cy="0"/>
        </a:xfrm>
      </p:grpSpPr>
      <p:sp>
        <p:nvSpPr>
          <p:cNvPr id="657" name="Google Shape;657;p60"/>
          <p:cNvSpPr txBox="1">
            <a:spLocks noGrp="1"/>
          </p:cNvSpPr>
          <p:nvPr>
            <p:ph type="body" idx="1"/>
          </p:nvPr>
        </p:nvSpPr>
        <p:spPr>
          <a:xfrm>
            <a:off x="1122050" y="1947672"/>
            <a:ext cx="2788800" cy="1362600"/>
          </a:xfrm>
          <a:prstGeom prst="rect">
            <a:avLst/>
          </a:prstGeom>
          <a:noFill/>
          <a:ln>
            <a:noFill/>
          </a:ln>
        </p:spPr>
        <p:txBody>
          <a:bodyPr spcFirstLastPara="1" wrap="square" lIns="91425" tIns="91425" rIns="91425" bIns="91425" anchor="ctr" anchorCtr="0">
            <a:noAutofit/>
          </a:bodyPr>
          <a:lstStyle>
            <a:lvl1pPr marL="457200" lvl="0" indent="-317500" algn="l">
              <a:lnSpc>
                <a:spcPct val="100000"/>
              </a:lnSpc>
              <a:spcBef>
                <a:spcPts val="0"/>
              </a:spcBef>
              <a:spcAft>
                <a:spcPts val="0"/>
              </a:spcAft>
              <a:buSzPts val="1400"/>
              <a:buChar char="●"/>
              <a:defRPr sz="1600"/>
            </a:lvl1pPr>
          </a:lstStyle>
          <a:p>
            <a:endParaRPr/>
          </a:p>
        </p:txBody>
      </p:sp>
      <p:sp>
        <p:nvSpPr>
          <p:cNvPr id="658" name="Google Shape;658;p60"/>
          <p:cNvSpPr txBox="1">
            <a:spLocks noGrp="1"/>
          </p:cNvSpPr>
          <p:nvPr>
            <p:ph type="title"/>
          </p:nvPr>
        </p:nvSpPr>
        <p:spPr>
          <a:xfrm>
            <a:off x="2100600" y="347472"/>
            <a:ext cx="4947000" cy="585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cxnSp>
        <p:nvCxnSpPr>
          <p:cNvPr id="659" name="Google Shape;659;p60"/>
          <p:cNvCxnSpPr/>
          <p:nvPr/>
        </p:nvCxnSpPr>
        <p:spPr>
          <a:xfrm>
            <a:off x="590450" y="4340600"/>
            <a:ext cx="1212900" cy="422700"/>
          </a:xfrm>
          <a:prstGeom prst="straightConnector1">
            <a:avLst/>
          </a:prstGeom>
          <a:noFill/>
          <a:ln w="9525" cap="flat" cmpd="sng">
            <a:solidFill>
              <a:schemeClr val="dk1"/>
            </a:solidFill>
            <a:prstDash val="solid"/>
            <a:round/>
            <a:headEnd type="none" w="sm" len="sm"/>
            <a:tailEnd type="none" w="sm" len="sm"/>
          </a:ln>
        </p:spPr>
      </p:cxnSp>
      <p:cxnSp>
        <p:nvCxnSpPr>
          <p:cNvPr id="660" name="Google Shape;660;p60"/>
          <p:cNvCxnSpPr/>
          <p:nvPr/>
        </p:nvCxnSpPr>
        <p:spPr>
          <a:xfrm rot="10800000" flipH="1">
            <a:off x="7975" y="4332600"/>
            <a:ext cx="582600" cy="654300"/>
          </a:xfrm>
          <a:prstGeom prst="straightConnector1">
            <a:avLst/>
          </a:prstGeom>
          <a:noFill/>
          <a:ln w="9525" cap="flat" cmpd="sng">
            <a:solidFill>
              <a:schemeClr val="dk1"/>
            </a:solidFill>
            <a:prstDash val="solid"/>
            <a:round/>
            <a:headEnd type="none" w="sm" len="sm"/>
            <a:tailEnd type="none" w="sm" len="sm"/>
          </a:ln>
        </p:spPr>
      </p:cxnSp>
      <p:grpSp>
        <p:nvGrpSpPr>
          <p:cNvPr id="661" name="Google Shape;661;p60"/>
          <p:cNvGrpSpPr/>
          <p:nvPr/>
        </p:nvGrpSpPr>
        <p:grpSpPr>
          <a:xfrm flipH="1">
            <a:off x="431725" y="4183775"/>
            <a:ext cx="292025" cy="292575"/>
            <a:chOff x="7353050" y="316275"/>
            <a:chExt cx="292025" cy="292575"/>
          </a:xfrm>
        </p:grpSpPr>
        <p:sp>
          <p:nvSpPr>
            <p:cNvPr id="662" name="Google Shape;662;p6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6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6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6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66" name="Google Shape;666;p60"/>
          <p:cNvGrpSpPr/>
          <p:nvPr/>
        </p:nvGrpSpPr>
        <p:grpSpPr>
          <a:xfrm>
            <a:off x="1646714" y="4616575"/>
            <a:ext cx="293111" cy="293388"/>
            <a:chOff x="3164039" y="430875"/>
            <a:chExt cx="293111" cy="293388"/>
          </a:xfrm>
        </p:grpSpPr>
        <p:sp>
          <p:nvSpPr>
            <p:cNvPr id="667" name="Google Shape;667;p6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6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6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6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6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6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673" name="Google Shape;673;p60"/>
          <p:cNvCxnSpPr/>
          <p:nvPr/>
        </p:nvCxnSpPr>
        <p:spPr>
          <a:xfrm rot="10800000">
            <a:off x="7196975" y="295100"/>
            <a:ext cx="1157100" cy="542700"/>
          </a:xfrm>
          <a:prstGeom prst="straightConnector1">
            <a:avLst/>
          </a:prstGeom>
          <a:noFill/>
          <a:ln w="9525" cap="flat" cmpd="sng">
            <a:solidFill>
              <a:schemeClr val="dk1"/>
            </a:solidFill>
            <a:prstDash val="solid"/>
            <a:round/>
            <a:headEnd type="none" w="sm" len="sm"/>
            <a:tailEnd type="none" w="sm" len="sm"/>
          </a:ln>
        </p:spPr>
      </p:cxnSp>
      <p:cxnSp>
        <p:nvCxnSpPr>
          <p:cNvPr id="674" name="Google Shape;674;p60"/>
          <p:cNvCxnSpPr/>
          <p:nvPr/>
        </p:nvCxnSpPr>
        <p:spPr>
          <a:xfrm flipH="1">
            <a:off x="8354075" y="-6625"/>
            <a:ext cx="791400" cy="836400"/>
          </a:xfrm>
          <a:prstGeom prst="straightConnector1">
            <a:avLst/>
          </a:prstGeom>
          <a:noFill/>
          <a:ln w="9525" cap="flat" cmpd="sng">
            <a:solidFill>
              <a:schemeClr val="dk1"/>
            </a:solidFill>
            <a:prstDash val="solid"/>
            <a:round/>
            <a:headEnd type="none" w="sm" len="sm"/>
            <a:tailEnd type="none" w="sm" len="sm"/>
          </a:ln>
        </p:spPr>
      </p:cxnSp>
      <p:grpSp>
        <p:nvGrpSpPr>
          <p:cNvPr id="675" name="Google Shape;675;p60"/>
          <p:cNvGrpSpPr/>
          <p:nvPr/>
        </p:nvGrpSpPr>
        <p:grpSpPr>
          <a:xfrm>
            <a:off x="8064275" y="526925"/>
            <a:ext cx="581800" cy="582350"/>
            <a:chOff x="8064275" y="887850"/>
            <a:chExt cx="581800" cy="582350"/>
          </a:xfrm>
        </p:grpSpPr>
        <p:sp>
          <p:nvSpPr>
            <p:cNvPr id="676" name="Google Shape;676;p6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6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6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6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6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6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82" name="Google Shape;682;p60"/>
          <p:cNvGrpSpPr/>
          <p:nvPr/>
        </p:nvGrpSpPr>
        <p:grpSpPr>
          <a:xfrm>
            <a:off x="7033875" y="170875"/>
            <a:ext cx="292025" cy="292575"/>
            <a:chOff x="7353050" y="316275"/>
            <a:chExt cx="292025" cy="292575"/>
          </a:xfrm>
        </p:grpSpPr>
        <p:sp>
          <p:nvSpPr>
            <p:cNvPr id="683" name="Google Shape;683;p6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6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6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6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87" name="Google Shape;687;p60"/>
          <p:cNvGrpSpPr/>
          <p:nvPr/>
        </p:nvGrpSpPr>
        <p:grpSpPr>
          <a:xfrm>
            <a:off x="8757950" y="229650"/>
            <a:ext cx="175000" cy="175000"/>
            <a:chOff x="8792300" y="321275"/>
            <a:chExt cx="175000" cy="175000"/>
          </a:xfrm>
        </p:grpSpPr>
        <p:sp>
          <p:nvSpPr>
            <p:cNvPr id="688" name="Google Shape;688;p6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6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6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6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92" name="Google Shape;692;p60"/>
          <p:cNvGrpSpPr/>
          <p:nvPr/>
        </p:nvGrpSpPr>
        <p:grpSpPr>
          <a:xfrm>
            <a:off x="8490050" y="170875"/>
            <a:ext cx="175013" cy="27000"/>
            <a:chOff x="5662375" y="212375"/>
            <a:chExt cx="175013" cy="27000"/>
          </a:xfrm>
        </p:grpSpPr>
        <p:sp>
          <p:nvSpPr>
            <p:cNvPr id="693" name="Google Shape;693;p6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6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6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96" name="Google Shape;696;p60"/>
          <p:cNvGrpSpPr/>
          <p:nvPr/>
        </p:nvGrpSpPr>
        <p:grpSpPr>
          <a:xfrm>
            <a:off x="7916350" y="1124600"/>
            <a:ext cx="175013" cy="27000"/>
            <a:chOff x="5662375" y="212375"/>
            <a:chExt cx="175013" cy="27000"/>
          </a:xfrm>
        </p:grpSpPr>
        <p:sp>
          <p:nvSpPr>
            <p:cNvPr id="697" name="Google Shape;697;p6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6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6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00"/>
        <p:cNvGrpSpPr/>
        <p:nvPr/>
      </p:nvGrpSpPr>
      <p:grpSpPr>
        <a:xfrm>
          <a:off x="0" y="0"/>
          <a:ext cx="0" cy="0"/>
          <a:chOff x="0" y="0"/>
          <a:chExt cx="0" cy="0"/>
        </a:xfrm>
      </p:grpSpPr>
      <p:grpSp>
        <p:nvGrpSpPr>
          <p:cNvPr id="701" name="Google Shape;701;p61"/>
          <p:cNvGrpSpPr/>
          <p:nvPr/>
        </p:nvGrpSpPr>
        <p:grpSpPr>
          <a:xfrm rot="10800000">
            <a:off x="1954823" y="1124844"/>
            <a:ext cx="5234354" cy="3069144"/>
            <a:chOff x="1098425" y="237675"/>
            <a:chExt cx="5358675" cy="5174750"/>
          </a:xfrm>
        </p:grpSpPr>
        <p:sp>
          <p:nvSpPr>
            <p:cNvPr id="702" name="Google Shape;702;p6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6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61"/>
            <p:cNvSpPr/>
            <p:nvPr/>
          </p:nvSpPr>
          <p:spPr>
            <a:xfrm>
              <a:off x="1119425" y="238125"/>
              <a:ext cx="5331675" cy="5174300"/>
            </a:xfrm>
            <a:custGeom>
              <a:avLst/>
              <a:gdLst/>
              <a:ahLst/>
              <a:cxnLst/>
              <a:rect l="l" t="t" r="r" b="b"/>
              <a:pathLst>
                <a:path w="213267" h="206972" extrusionOk="0">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05" name="Google Shape;705;p61"/>
          <p:cNvSpPr txBox="1">
            <a:spLocks noGrp="1"/>
          </p:cNvSpPr>
          <p:nvPr>
            <p:ph type="subTitle" idx="1"/>
          </p:nvPr>
        </p:nvSpPr>
        <p:spPr>
          <a:xfrm>
            <a:off x="3227832" y="2816352"/>
            <a:ext cx="2679300" cy="658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dk2"/>
                </a:solidFill>
                <a:latin typeface="Barlow Semi Condensed"/>
                <a:ea typeface="Barlow Semi Condensed"/>
                <a:cs typeface="Barlow Semi Condensed"/>
                <a:sym typeface="Barlow Semi Condensed"/>
              </a:defRPr>
            </a:lvl1pPr>
            <a:lvl2pPr lvl="1" algn="l">
              <a:lnSpc>
                <a:spcPct val="100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2pPr>
            <a:lvl3pPr lvl="2" algn="l">
              <a:lnSpc>
                <a:spcPct val="100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3pPr>
            <a:lvl4pPr lvl="3" algn="l">
              <a:lnSpc>
                <a:spcPct val="100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4pPr>
            <a:lvl5pPr lvl="4" algn="l">
              <a:lnSpc>
                <a:spcPct val="100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5pPr>
            <a:lvl6pPr lvl="5" algn="l">
              <a:lnSpc>
                <a:spcPct val="100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6pPr>
            <a:lvl7pPr lvl="6" algn="l">
              <a:lnSpc>
                <a:spcPct val="100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7pPr>
            <a:lvl8pPr lvl="7" algn="l">
              <a:lnSpc>
                <a:spcPct val="100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8pPr>
            <a:lvl9pPr lvl="8" algn="l">
              <a:lnSpc>
                <a:spcPct val="100000"/>
              </a:lnSpc>
              <a:spcBef>
                <a:spcPts val="1200"/>
              </a:spcBef>
              <a:spcAft>
                <a:spcPts val="1200"/>
              </a:spcAft>
              <a:buSzPts val="1400"/>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706" name="Google Shape;706;p61"/>
          <p:cNvCxnSpPr/>
          <p:nvPr/>
        </p:nvCxnSpPr>
        <p:spPr>
          <a:xfrm rot="5400000">
            <a:off x="7269708" y="3324550"/>
            <a:ext cx="1133100" cy="306300"/>
          </a:xfrm>
          <a:prstGeom prst="straightConnector1">
            <a:avLst/>
          </a:prstGeom>
          <a:noFill/>
          <a:ln w="9525" cap="flat" cmpd="sng">
            <a:solidFill>
              <a:schemeClr val="dk1"/>
            </a:solidFill>
            <a:prstDash val="solid"/>
            <a:round/>
            <a:headEnd type="none" w="sm" len="sm"/>
            <a:tailEnd type="none" w="sm" len="sm"/>
          </a:ln>
        </p:spPr>
      </p:cxnSp>
      <p:cxnSp>
        <p:nvCxnSpPr>
          <p:cNvPr id="707" name="Google Shape;707;p61"/>
          <p:cNvCxnSpPr/>
          <p:nvPr/>
        </p:nvCxnSpPr>
        <p:spPr>
          <a:xfrm rot="-5400000" flipH="1">
            <a:off x="7181408" y="2082400"/>
            <a:ext cx="1342200" cy="315300"/>
          </a:xfrm>
          <a:prstGeom prst="straightConnector1">
            <a:avLst/>
          </a:prstGeom>
          <a:noFill/>
          <a:ln w="9525" cap="flat" cmpd="sng">
            <a:solidFill>
              <a:schemeClr val="dk1"/>
            </a:solidFill>
            <a:prstDash val="solid"/>
            <a:round/>
            <a:headEnd type="none" w="sm" len="sm"/>
            <a:tailEnd type="none" w="sm" len="sm"/>
          </a:ln>
        </p:spPr>
      </p:cxnSp>
      <p:cxnSp>
        <p:nvCxnSpPr>
          <p:cNvPr id="708" name="Google Shape;708;p61"/>
          <p:cNvCxnSpPr/>
          <p:nvPr/>
        </p:nvCxnSpPr>
        <p:spPr>
          <a:xfrm rot="5400000">
            <a:off x="7232433" y="736375"/>
            <a:ext cx="1332000" cy="392100"/>
          </a:xfrm>
          <a:prstGeom prst="straightConnector1">
            <a:avLst/>
          </a:prstGeom>
          <a:noFill/>
          <a:ln w="9525" cap="flat" cmpd="sng">
            <a:solidFill>
              <a:schemeClr val="dk1"/>
            </a:solidFill>
            <a:prstDash val="solid"/>
            <a:round/>
            <a:headEnd type="none" w="sm" len="sm"/>
            <a:tailEnd type="none" w="sm" len="sm"/>
          </a:ln>
        </p:spPr>
      </p:cxnSp>
      <p:cxnSp>
        <p:nvCxnSpPr>
          <p:cNvPr id="709" name="Google Shape;709;p61"/>
          <p:cNvCxnSpPr/>
          <p:nvPr/>
        </p:nvCxnSpPr>
        <p:spPr>
          <a:xfrm rot="5400000">
            <a:off x="8168433" y="-66600"/>
            <a:ext cx="273900" cy="407100"/>
          </a:xfrm>
          <a:prstGeom prst="straightConnector1">
            <a:avLst/>
          </a:prstGeom>
          <a:noFill/>
          <a:ln w="9525" cap="flat" cmpd="sng">
            <a:solidFill>
              <a:schemeClr val="dk1"/>
            </a:solidFill>
            <a:prstDash val="solid"/>
            <a:round/>
            <a:headEnd type="none" w="sm" len="sm"/>
            <a:tailEnd type="none" w="sm" len="sm"/>
          </a:ln>
        </p:spPr>
      </p:cxnSp>
      <p:grpSp>
        <p:nvGrpSpPr>
          <p:cNvPr id="710" name="Google Shape;710;p61"/>
          <p:cNvGrpSpPr/>
          <p:nvPr/>
        </p:nvGrpSpPr>
        <p:grpSpPr>
          <a:xfrm rot="5400000" flipH="1">
            <a:off x="7407333" y="1284925"/>
            <a:ext cx="581800" cy="582350"/>
            <a:chOff x="8064275" y="887850"/>
            <a:chExt cx="581800" cy="582350"/>
          </a:xfrm>
        </p:grpSpPr>
        <p:sp>
          <p:nvSpPr>
            <p:cNvPr id="711" name="Google Shape;711;p6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6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6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6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6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6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17" name="Google Shape;717;p61"/>
          <p:cNvGrpSpPr/>
          <p:nvPr/>
        </p:nvGrpSpPr>
        <p:grpSpPr>
          <a:xfrm rot="5400000" flipH="1">
            <a:off x="7869720" y="2754200"/>
            <a:ext cx="292025" cy="292575"/>
            <a:chOff x="7353050" y="316275"/>
            <a:chExt cx="292025" cy="292575"/>
          </a:xfrm>
        </p:grpSpPr>
        <p:sp>
          <p:nvSpPr>
            <p:cNvPr id="718" name="Google Shape;718;p6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6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6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6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22" name="Google Shape;722;p61"/>
          <p:cNvGrpSpPr/>
          <p:nvPr/>
        </p:nvGrpSpPr>
        <p:grpSpPr>
          <a:xfrm rot="5400000" flipH="1">
            <a:off x="8012458" y="178175"/>
            <a:ext cx="175000" cy="175000"/>
            <a:chOff x="8792300" y="321275"/>
            <a:chExt cx="175000" cy="175000"/>
          </a:xfrm>
        </p:grpSpPr>
        <p:sp>
          <p:nvSpPr>
            <p:cNvPr id="723" name="Google Shape;723;p6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6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6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6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27" name="Google Shape;727;p61"/>
          <p:cNvGrpSpPr/>
          <p:nvPr/>
        </p:nvGrpSpPr>
        <p:grpSpPr>
          <a:xfrm rot="5400000">
            <a:off x="7551683" y="3879926"/>
            <a:ext cx="293111" cy="293388"/>
            <a:chOff x="3164039" y="430875"/>
            <a:chExt cx="293111" cy="293388"/>
          </a:xfrm>
        </p:grpSpPr>
        <p:sp>
          <p:nvSpPr>
            <p:cNvPr id="728" name="Google Shape;728;p6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6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6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6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6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6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34" name="Google Shape;734;p61"/>
          <p:cNvGrpSpPr/>
          <p:nvPr/>
        </p:nvGrpSpPr>
        <p:grpSpPr>
          <a:xfrm rot="5400000" flipH="1">
            <a:off x="8259052" y="323144"/>
            <a:ext cx="175013" cy="27000"/>
            <a:chOff x="5662375" y="212375"/>
            <a:chExt cx="175013" cy="27000"/>
          </a:xfrm>
        </p:grpSpPr>
        <p:sp>
          <p:nvSpPr>
            <p:cNvPr id="735" name="Google Shape;735;p6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6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6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738" name="Google Shape;738;p61"/>
          <p:cNvCxnSpPr/>
          <p:nvPr/>
        </p:nvCxnSpPr>
        <p:spPr>
          <a:xfrm rot="5400000" flipH="1">
            <a:off x="740850" y="2598325"/>
            <a:ext cx="1672500" cy="126000"/>
          </a:xfrm>
          <a:prstGeom prst="straightConnector1">
            <a:avLst/>
          </a:prstGeom>
          <a:noFill/>
          <a:ln w="9525" cap="flat" cmpd="sng">
            <a:solidFill>
              <a:schemeClr val="dk1"/>
            </a:solidFill>
            <a:prstDash val="solid"/>
            <a:round/>
            <a:headEnd type="none" w="sm" len="sm"/>
            <a:tailEnd type="none" w="sm" len="sm"/>
          </a:ln>
        </p:spPr>
      </p:cxnSp>
      <p:cxnSp>
        <p:nvCxnSpPr>
          <p:cNvPr id="739" name="Google Shape;739;p61"/>
          <p:cNvCxnSpPr/>
          <p:nvPr/>
        </p:nvCxnSpPr>
        <p:spPr>
          <a:xfrm rot="-5400000">
            <a:off x="847100" y="3554000"/>
            <a:ext cx="829500" cy="743400"/>
          </a:xfrm>
          <a:prstGeom prst="straightConnector1">
            <a:avLst/>
          </a:prstGeom>
          <a:noFill/>
          <a:ln w="9525" cap="flat" cmpd="sng">
            <a:solidFill>
              <a:schemeClr val="dk1"/>
            </a:solidFill>
            <a:prstDash val="solid"/>
            <a:round/>
            <a:headEnd type="none" w="sm" len="sm"/>
            <a:tailEnd type="none" w="sm" len="sm"/>
          </a:ln>
        </p:spPr>
      </p:cxnSp>
      <p:cxnSp>
        <p:nvCxnSpPr>
          <p:cNvPr id="740" name="Google Shape;740;p61"/>
          <p:cNvCxnSpPr/>
          <p:nvPr/>
        </p:nvCxnSpPr>
        <p:spPr>
          <a:xfrm rot="5400000" flipH="1">
            <a:off x="1105775" y="4151250"/>
            <a:ext cx="796500" cy="1188000"/>
          </a:xfrm>
          <a:prstGeom prst="straightConnector1">
            <a:avLst/>
          </a:prstGeom>
          <a:noFill/>
          <a:ln w="9525" cap="flat" cmpd="sng">
            <a:solidFill>
              <a:schemeClr val="dk1"/>
            </a:solidFill>
            <a:prstDash val="solid"/>
            <a:round/>
            <a:headEnd type="none" w="sm" len="sm"/>
            <a:tailEnd type="none" w="sm" len="sm"/>
          </a:ln>
        </p:spPr>
      </p:cxnSp>
      <p:grpSp>
        <p:nvGrpSpPr>
          <p:cNvPr id="741" name="Google Shape;741;p61"/>
          <p:cNvGrpSpPr/>
          <p:nvPr/>
        </p:nvGrpSpPr>
        <p:grpSpPr>
          <a:xfrm rot="5400000">
            <a:off x="621475" y="4062025"/>
            <a:ext cx="581800" cy="582350"/>
            <a:chOff x="8064275" y="887850"/>
            <a:chExt cx="581800" cy="582350"/>
          </a:xfrm>
        </p:grpSpPr>
        <p:sp>
          <p:nvSpPr>
            <p:cNvPr id="742" name="Google Shape;742;p6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6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6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6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6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6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48" name="Google Shape;748;p61"/>
          <p:cNvGrpSpPr/>
          <p:nvPr/>
        </p:nvGrpSpPr>
        <p:grpSpPr>
          <a:xfrm rot="5400000">
            <a:off x="1482825" y="3350800"/>
            <a:ext cx="292025" cy="292575"/>
            <a:chOff x="7353050" y="316275"/>
            <a:chExt cx="292025" cy="292575"/>
          </a:xfrm>
        </p:grpSpPr>
        <p:sp>
          <p:nvSpPr>
            <p:cNvPr id="749" name="Google Shape;749;p6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6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6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6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53" name="Google Shape;753;p61"/>
          <p:cNvGrpSpPr/>
          <p:nvPr/>
        </p:nvGrpSpPr>
        <p:grpSpPr>
          <a:xfrm rot="5400000">
            <a:off x="1595125" y="4790325"/>
            <a:ext cx="175000" cy="175000"/>
            <a:chOff x="8792300" y="321275"/>
            <a:chExt cx="175000" cy="175000"/>
          </a:xfrm>
        </p:grpSpPr>
        <p:sp>
          <p:nvSpPr>
            <p:cNvPr id="754" name="Google Shape;754;p6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6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6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6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58" name="Google Shape;758;p61"/>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61"/>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61"/>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61"/>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61"/>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61"/>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64" name="Google Shape;764;p61"/>
          <p:cNvGrpSpPr/>
          <p:nvPr/>
        </p:nvGrpSpPr>
        <p:grpSpPr>
          <a:xfrm rot="5400000">
            <a:off x="1701119" y="1515381"/>
            <a:ext cx="175013" cy="27000"/>
            <a:chOff x="5662375" y="212375"/>
            <a:chExt cx="175013" cy="27000"/>
          </a:xfrm>
        </p:grpSpPr>
        <p:sp>
          <p:nvSpPr>
            <p:cNvPr id="765" name="Google Shape;765;p6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6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6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8" name="Google Shape;768;p61"/>
          <p:cNvGrpSpPr/>
          <p:nvPr/>
        </p:nvGrpSpPr>
        <p:grpSpPr>
          <a:xfrm rot="5400000">
            <a:off x="1819519" y="4562081"/>
            <a:ext cx="175013" cy="27000"/>
            <a:chOff x="5662375" y="212375"/>
            <a:chExt cx="175013" cy="27000"/>
          </a:xfrm>
        </p:grpSpPr>
        <p:sp>
          <p:nvSpPr>
            <p:cNvPr id="769" name="Google Shape;769;p6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6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6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2" name="Google Shape;772;p61"/>
          <p:cNvGrpSpPr/>
          <p:nvPr/>
        </p:nvGrpSpPr>
        <p:grpSpPr>
          <a:xfrm rot="5400000">
            <a:off x="408594" y="4140781"/>
            <a:ext cx="175013" cy="27000"/>
            <a:chOff x="5662375" y="212375"/>
            <a:chExt cx="175013" cy="27000"/>
          </a:xfrm>
        </p:grpSpPr>
        <p:sp>
          <p:nvSpPr>
            <p:cNvPr id="773" name="Google Shape;773;p6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6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6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6" name="Google Shape;776;p61"/>
          <p:cNvSpPr txBox="1">
            <a:spLocks noGrp="1"/>
          </p:cNvSpPr>
          <p:nvPr>
            <p:ph type="title" hasCustomPrompt="1"/>
          </p:nvPr>
        </p:nvSpPr>
        <p:spPr>
          <a:xfrm>
            <a:off x="2624328" y="2057400"/>
            <a:ext cx="3904500" cy="786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7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8"/>
        <p:cNvGrpSpPr/>
        <p:nvPr/>
      </p:nvGrpSpPr>
      <p:grpSpPr>
        <a:xfrm>
          <a:off x="0" y="0"/>
          <a:ext cx="0" cy="0"/>
          <a:chOff x="0" y="0"/>
          <a:chExt cx="0" cy="0"/>
        </a:xfrm>
      </p:grpSpPr>
      <p:sp>
        <p:nvSpPr>
          <p:cNvPr id="69" name="Google Shape;69;p47"/>
          <p:cNvSpPr txBox="1">
            <a:spLocks noGrp="1"/>
          </p:cNvSpPr>
          <p:nvPr>
            <p:ph type="subTitle" idx="1"/>
          </p:nvPr>
        </p:nvSpPr>
        <p:spPr>
          <a:xfrm>
            <a:off x="1287900" y="1398000"/>
            <a:ext cx="6568200" cy="3210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a:solidFill>
                  <a:schemeClr val="dk2"/>
                </a:solidFill>
                <a:latin typeface="Barlow Semi Condensed"/>
                <a:ea typeface="Barlow Semi Condensed"/>
                <a:cs typeface="Barlow Semi Condensed"/>
                <a:sym typeface="Barlow Semi Condensed"/>
              </a:defRPr>
            </a:lvl1pPr>
            <a:lvl2pPr lvl="1" algn="l">
              <a:lnSpc>
                <a:spcPct val="115000"/>
              </a:lnSpc>
              <a:spcBef>
                <a:spcPts val="1600"/>
              </a:spcBef>
              <a:spcAft>
                <a:spcPts val="0"/>
              </a:spcAft>
              <a:buSzPts val="1400"/>
              <a:buNone/>
              <a:defRPr>
                <a:solidFill>
                  <a:schemeClr val="dk2"/>
                </a:solidFill>
                <a:latin typeface="Barlow Semi Condensed"/>
                <a:ea typeface="Barlow Semi Condensed"/>
                <a:cs typeface="Barlow Semi Condensed"/>
                <a:sym typeface="Barlow Semi Condensed"/>
              </a:defRPr>
            </a:lvl2pPr>
            <a:lvl3pPr lvl="2" algn="l">
              <a:lnSpc>
                <a:spcPct val="115000"/>
              </a:lnSpc>
              <a:spcBef>
                <a:spcPts val="1600"/>
              </a:spcBef>
              <a:spcAft>
                <a:spcPts val="0"/>
              </a:spcAft>
              <a:buSzPts val="1400"/>
              <a:buNone/>
              <a:defRPr>
                <a:solidFill>
                  <a:schemeClr val="dk2"/>
                </a:solidFill>
                <a:latin typeface="Barlow Semi Condensed"/>
                <a:ea typeface="Barlow Semi Condensed"/>
                <a:cs typeface="Barlow Semi Condensed"/>
                <a:sym typeface="Barlow Semi Condensed"/>
              </a:defRPr>
            </a:lvl3pPr>
            <a:lvl4pPr lvl="3" algn="l">
              <a:lnSpc>
                <a:spcPct val="115000"/>
              </a:lnSpc>
              <a:spcBef>
                <a:spcPts val="1600"/>
              </a:spcBef>
              <a:spcAft>
                <a:spcPts val="0"/>
              </a:spcAft>
              <a:buSzPts val="1400"/>
              <a:buNone/>
              <a:defRPr>
                <a:solidFill>
                  <a:schemeClr val="dk2"/>
                </a:solidFill>
                <a:latin typeface="Barlow Semi Condensed"/>
                <a:ea typeface="Barlow Semi Condensed"/>
                <a:cs typeface="Barlow Semi Condensed"/>
                <a:sym typeface="Barlow Semi Condensed"/>
              </a:defRPr>
            </a:lvl4pPr>
            <a:lvl5pPr lvl="4" algn="l">
              <a:lnSpc>
                <a:spcPct val="115000"/>
              </a:lnSpc>
              <a:spcBef>
                <a:spcPts val="1600"/>
              </a:spcBef>
              <a:spcAft>
                <a:spcPts val="0"/>
              </a:spcAft>
              <a:buSzPts val="1400"/>
              <a:buNone/>
              <a:defRPr>
                <a:solidFill>
                  <a:schemeClr val="dk2"/>
                </a:solidFill>
                <a:latin typeface="Barlow Semi Condensed"/>
                <a:ea typeface="Barlow Semi Condensed"/>
                <a:cs typeface="Barlow Semi Condensed"/>
                <a:sym typeface="Barlow Semi Condensed"/>
              </a:defRPr>
            </a:lvl5pPr>
            <a:lvl6pPr lvl="5" algn="l">
              <a:lnSpc>
                <a:spcPct val="115000"/>
              </a:lnSpc>
              <a:spcBef>
                <a:spcPts val="1600"/>
              </a:spcBef>
              <a:spcAft>
                <a:spcPts val="0"/>
              </a:spcAft>
              <a:buSzPts val="1400"/>
              <a:buNone/>
              <a:defRPr>
                <a:solidFill>
                  <a:schemeClr val="dk2"/>
                </a:solidFill>
                <a:latin typeface="Barlow Semi Condensed"/>
                <a:ea typeface="Barlow Semi Condensed"/>
                <a:cs typeface="Barlow Semi Condensed"/>
                <a:sym typeface="Barlow Semi Condensed"/>
              </a:defRPr>
            </a:lvl6pPr>
            <a:lvl7pPr lvl="6" algn="l">
              <a:lnSpc>
                <a:spcPct val="115000"/>
              </a:lnSpc>
              <a:spcBef>
                <a:spcPts val="1600"/>
              </a:spcBef>
              <a:spcAft>
                <a:spcPts val="0"/>
              </a:spcAft>
              <a:buSzPts val="1400"/>
              <a:buNone/>
              <a:defRPr>
                <a:solidFill>
                  <a:schemeClr val="dk2"/>
                </a:solidFill>
                <a:latin typeface="Barlow Semi Condensed"/>
                <a:ea typeface="Barlow Semi Condensed"/>
                <a:cs typeface="Barlow Semi Condensed"/>
                <a:sym typeface="Barlow Semi Condensed"/>
              </a:defRPr>
            </a:lvl7pPr>
            <a:lvl8pPr lvl="7" algn="l">
              <a:lnSpc>
                <a:spcPct val="115000"/>
              </a:lnSpc>
              <a:spcBef>
                <a:spcPts val="1600"/>
              </a:spcBef>
              <a:spcAft>
                <a:spcPts val="0"/>
              </a:spcAft>
              <a:buSzPts val="1400"/>
              <a:buNone/>
              <a:defRPr>
                <a:solidFill>
                  <a:schemeClr val="dk2"/>
                </a:solidFill>
                <a:latin typeface="Barlow Semi Condensed"/>
                <a:ea typeface="Barlow Semi Condensed"/>
                <a:cs typeface="Barlow Semi Condensed"/>
                <a:sym typeface="Barlow Semi Condensed"/>
              </a:defRPr>
            </a:lvl8pPr>
            <a:lvl9pPr lvl="8" algn="l">
              <a:lnSpc>
                <a:spcPct val="115000"/>
              </a:lnSpc>
              <a:spcBef>
                <a:spcPts val="1600"/>
              </a:spcBef>
              <a:spcAft>
                <a:spcPts val="1600"/>
              </a:spcAft>
              <a:buSzPts val="1400"/>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70" name="Google Shape;70;p47"/>
          <p:cNvGrpSpPr/>
          <p:nvPr/>
        </p:nvGrpSpPr>
        <p:grpSpPr>
          <a:xfrm>
            <a:off x="4484494" y="4433000"/>
            <a:ext cx="175013" cy="27000"/>
            <a:chOff x="5662375" y="212375"/>
            <a:chExt cx="175013" cy="27000"/>
          </a:xfrm>
        </p:grpSpPr>
        <p:sp>
          <p:nvSpPr>
            <p:cNvPr id="71" name="Google Shape;71;p4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4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4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4" name="Google Shape;74;p47"/>
          <p:cNvSpPr txBox="1">
            <a:spLocks noGrp="1"/>
          </p:cNvSpPr>
          <p:nvPr>
            <p:ph type="title"/>
          </p:nvPr>
        </p:nvSpPr>
        <p:spPr>
          <a:xfrm>
            <a:off x="713225" y="539500"/>
            <a:ext cx="7717500" cy="57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cxnSp>
        <p:nvCxnSpPr>
          <p:cNvPr id="75" name="Google Shape;75;p47"/>
          <p:cNvCxnSpPr/>
          <p:nvPr/>
        </p:nvCxnSpPr>
        <p:spPr>
          <a:xfrm rot="10800000">
            <a:off x="8716750" y="2664300"/>
            <a:ext cx="0" cy="2501400"/>
          </a:xfrm>
          <a:prstGeom prst="straightConnector1">
            <a:avLst/>
          </a:prstGeom>
          <a:noFill/>
          <a:ln w="9525" cap="flat" cmpd="sng">
            <a:solidFill>
              <a:schemeClr val="dk1"/>
            </a:solidFill>
            <a:prstDash val="solid"/>
            <a:round/>
            <a:headEnd type="none" w="sm" len="sm"/>
            <a:tailEnd type="none" w="sm" len="sm"/>
          </a:ln>
        </p:spPr>
      </p:cxnSp>
      <p:grpSp>
        <p:nvGrpSpPr>
          <p:cNvPr id="76" name="Google Shape;76;p47"/>
          <p:cNvGrpSpPr/>
          <p:nvPr/>
        </p:nvGrpSpPr>
        <p:grpSpPr>
          <a:xfrm>
            <a:off x="8425825" y="4292175"/>
            <a:ext cx="581800" cy="582350"/>
            <a:chOff x="8064275" y="887850"/>
            <a:chExt cx="581800" cy="582350"/>
          </a:xfrm>
        </p:grpSpPr>
        <p:sp>
          <p:nvSpPr>
            <p:cNvPr id="77" name="Google Shape;77;p4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4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4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4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4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4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3" name="Google Shape;83;p47"/>
          <p:cNvGrpSpPr/>
          <p:nvPr/>
        </p:nvGrpSpPr>
        <p:grpSpPr>
          <a:xfrm>
            <a:off x="8570713" y="3720600"/>
            <a:ext cx="292025" cy="292575"/>
            <a:chOff x="7353050" y="316275"/>
            <a:chExt cx="292025" cy="292575"/>
          </a:xfrm>
        </p:grpSpPr>
        <p:sp>
          <p:nvSpPr>
            <p:cNvPr id="84" name="Google Shape;84;p4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4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4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4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8" name="Google Shape;88;p47"/>
          <p:cNvGrpSpPr/>
          <p:nvPr/>
        </p:nvGrpSpPr>
        <p:grpSpPr>
          <a:xfrm>
            <a:off x="8629238" y="3212475"/>
            <a:ext cx="175000" cy="175000"/>
            <a:chOff x="8792300" y="321275"/>
            <a:chExt cx="175000" cy="175000"/>
          </a:xfrm>
        </p:grpSpPr>
        <p:sp>
          <p:nvSpPr>
            <p:cNvPr id="89" name="Google Shape;89;p4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4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4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4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93" name="Google Shape;93;p47"/>
          <p:cNvCxnSpPr/>
          <p:nvPr/>
        </p:nvCxnSpPr>
        <p:spPr>
          <a:xfrm>
            <a:off x="427250" y="613"/>
            <a:ext cx="0" cy="2501400"/>
          </a:xfrm>
          <a:prstGeom prst="straightConnector1">
            <a:avLst/>
          </a:prstGeom>
          <a:noFill/>
          <a:ln w="9525" cap="flat" cmpd="sng">
            <a:solidFill>
              <a:schemeClr val="dk1"/>
            </a:solidFill>
            <a:prstDash val="solid"/>
            <a:round/>
            <a:headEnd type="none" w="sm" len="sm"/>
            <a:tailEnd type="none" w="sm" len="sm"/>
          </a:ln>
        </p:spPr>
      </p:cxnSp>
      <p:grpSp>
        <p:nvGrpSpPr>
          <p:cNvPr id="94" name="Google Shape;94;p47"/>
          <p:cNvGrpSpPr/>
          <p:nvPr/>
        </p:nvGrpSpPr>
        <p:grpSpPr>
          <a:xfrm rot="10800000">
            <a:off x="136375" y="291788"/>
            <a:ext cx="581800" cy="582350"/>
            <a:chOff x="8064275" y="887850"/>
            <a:chExt cx="581800" cy="582350"/>
          </a:xfrm>
        </p:grpSpPr>
        <p:sp>
          <p:nvSpPr>
            <p:cNvPr id="95" name="Google Shape;95;p4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4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4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4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4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4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1" name="Google Shape;101;p47"/>
          <p:cNvGrpSpPr/>
          <p:nvPr/>
        </p:nvGrpSpPr>
        <p:grpSpPr>
          <a:xfrm rot="10800000">
            <a:off x="281263" y="1153138"/>
            <a:ext cx="292025" cy="292575"/>
            <a:chOff x="7353050" y="316275"/>
            <a:chExt cx="292025" cy="292575"/>
          </a:xfrm>
        </p:grpSpPr>
        <p:sp>
          <p:nvSpPr>
            <p:cNvPr id="102" name="Google Shape;102;p4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4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4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4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6" name="Google Shape;106;p47"/>
          <p:cNvGrpSpPr/>
          <p:nvPr/>
        </p:nvGrpSpPr>
        <p:grpSpPr>
          <a:xfrm rot="10800000">
            <a:off x="339763" y="1778838"/>
            <a:ext cx="175000" cy="175000"/>
            <a:chOff x="8792300" y="321275"/>
            <a:chExt cx="175000" cy="175000"/>
          </a:xfrm>
        </p:grpSpPr>
        <p:sp>
          <p:nvSpPr>
            <p:cNvPr id="107" name="Google Shape;107;p4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4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4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4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1" name="Google Shape;111;p47"/>
          <p:cNvGrpSpPr/>
          <p:nvPr/>
        </p:nvGrpSpPr>
        <p:grpSpPr>
          <a:xfrm>
            <a:off x="136375" y="2003163"/>
            <a:ext cx="175013" cy="27000"/>
            <a:chOff x="5662375" y="212375"/>
            <a:chExt cx="175013" cy="27000"/>
          </a:xfrm>
        </p:grpSpPr>
        <p:sp>
          <p:nvSpPr>
            <p:cNvPr id="112" name="Google Shape;112;p4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4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4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5" name="Google Shape;115;p47"/>
          <p:cNvGrpSpPr/>
          <p:nvPr/>
        </p:nvGrpSpPr>
        <p:grpSpPr>
          <a:xfrm>
            <a:off x="491625" y="208488"/>
            <a:ext cx="175013" cy="27000"/>
            <a:chOff x="5662375" y="212375"/>
            <a:chExt cx="175013" cy="27000"/>
          </a:xfrm>
        </p:grpSpPr>
        <p:sp>
          <p:nvSpPr>
            <p:cNvPr id="116" name="Google Shape;116;p4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4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4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9" name="Google Shape;119;p47"/>
          <p:cNvGrpSpPr/>
          <p:nvPr/>
        </p:nvGrpSpPr>
        <p:grpSpPr>
          <a:xfrm>
            <a:off x="8425825" y="4988725"/>
            <a:ext cx="175013" cy="27000"/>
            <a:chOff x="5662375" y="212375"/>
            <a:chExt cx="175013" cy="27000"/>
          </a:xfrm>
        </p:grpSpPr>
        <p:sp>
          <p:nvSpPr>
            <p:cNvPr id="120" name="Google Shape;120;p4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4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4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3" name="Google Shape;123;p47"/>
          <p:cNvGrpSpPr/>
          <p:nvPr/>
        </p:nvGrpSpPr>
        <p:grpSpPr>
          <a:xfrm>
            <a:off x="8794025" y="3429425"/>
            <a:ext cx="175013" cy="27000"/>
            <a:chOff x="5662375" y="212375"/>
            <a:chExt cx="175013" cy="27000"/>
          </a:xfrm>
        </p:grpSpPr>
        <p:sp>
          <p:nvSpPr>
            <p:cNvPr id="124" name="Google Shape;124;p4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4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4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27" name="Google Shape;127;p47"/>
          <p:cNvCxnSpPr/>
          <p:nvPr/>
        </p:nvCxnSpPr>
        <p:spPr>
          <a:xfrm>
            <a:off x="8703700" y="0"/>
            <a:ext cx="0" cy="2160900"/>
          </a:xfrm>
          <a:prstGeom prst="straightConnector1">
            <a:avLst/>
          </a:prstGeom>
          <a:noFill/>
          <a:ln w="9525" cap="flat" cmpd="sng">
            <a:solidFill>
              <a:schemeClr val="dk1"/>
            </a:solidFill>
            <a:prstDash val="solid"/>
            <a:round/>
            <a:headEnd type="none" w="sm" len="sm"/>
            <a:tailEnd type="none" w="sm" len="sm"/>
          </a:ln>
        </p:spPr>
      </p:cxnSp>
      <p:cxnSp>
        <p:nvCxnSpPr>
          <p:cNvPr id="128" name="Google Shape;128;p47"/>
          <p:cNvCxnSpPr/>
          <p:nvPr/>
        </p:nvCxnSpPr>
        <p:spPr>
          <a:xfrm>
            <a:off x="421550" y="2985634"/>
            <a:ext cx="0" cy="2160900"/>
          </a:xfrm>
          <a:prstGeom prst="straightConnector1">
            <a:avLst/>
          </a:prstGeom>
          <a:noFill/>
          <a:ln w="9525" cap="flat" cmpd="sng">
            <a:solidFill>
              <a:schemeClr val="dk1"/>
            </a:solidFill>
            <a:prstDash val="solid"/>
            <a:round/>
            <a:headEnd type="none" w="sm" len="sm"/>
            <a:tailEnd type="none" w="sm" len="sm"/>
          </a:ln>
        </p:spPr>
      </p:cxnSp>
      <p:sp>
        <p:nvSpPr>
          <p:cNvPr id="129" name="Google Shape;129;p47"/>
          <p:cNvSpPr/>
          <p:nvPr/>
        </p:nvSpPr>
        <p:spPr>
          <a:xfrm>
            <a:off x="375350"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47"/>
          <p:cNvSpPr/>
          <p:nvPr/>
        </p:nvSpPr>
        <p:spPr>
          <a:xfrm>
            <a:off x="375350"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47"/>
          <p:cNvSpPr/>
          <p:nvPr/>
        </p:nvSpPr>
        <p:spPr>
          <a:xfrm>
            <a:off x="8657500"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47"/>
          <p:cNvSpPr/>
          <p:nvPr/>
        </p:nvSpPr>
        <p:spPr>
          <a:xfrm>
            <a:off x="8657500"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33"/>
        <p:cNvGrpSpPr/>
        <p:nvPr/>
      </p:nvGrpSpPr>
      <p:grpSpPr>
        <a:xfrm>
          <a:off x="0" y="0"/>
          <a:ext cx="0" cy="0"/>
          <a:chOff x="0" y="0"/>
          <a:chExt cx="0" cy="0"/>
        </a:xfrm>
      </p:grpSpPr>
      <p:sp>
        <p:nvSpPr>
          <p:cNvPr id="134" name="Google Shape;134;p48"/>
          <p:cNvSpPr txBox="1">
            <a:spLocks noGrp="1"/>
          </p:cNvSpPr>
          <p:nvPr>
            <p:ph type="title"/>
          </p:nvPr>
        </p:nvSpPr>
        <p:spPr>
          <a:xfrm>
            <a:off x="5907024" y="356616"/>
            <a:ext cx="2615100" cy="5760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800"/>
              <a:buNone/>
              <a:defRPr/>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a:endParaRPr/>
          </a:p>
        </p:txBody>
      </p:sp>
      <p:sp>
        <p:nvSpPr>
          <p:cNvPr id="135" name="Google Shape;135;p48"/>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1pPr>
            <a:lvl2pPr lvl="1" algn="l">
              <a:lnSpc>
                <a:spcPct val="100000"/>
              </a:lnSpc>
              <a:spcBef>
                <a:spcPts val="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2pPr>
            <a:lvl3pPr lvl="2" algn="l">
              <a:lnSpc>
                <a:spcPct val="100000"/>
              </a:lnSpc>
              <a:spcBef>
                <a:spcPts val="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3pPr>
            <a:lvl4pPr lvl="3" algn="l">
              <a:lnSpc>
                <a:spcPct val="100000"/>
              </a:lnSpc>
              <a:spcBef>
                <a:spcPts val="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4pPr>
            <a:lvl5pPr lvl="4" algn="l">
              <a:lnSpc>
                <a:spcPct val="100000"/>
              </a:lnSpc>
              <a:spcBef>
                <a:spcPts val="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5pPr>
            <a:lvl6pPr lvl="5" algn="l">
              <a:lnSpc>
                <a:spcPct val="100000"/>
              </a:lnSpc>
              <a:spcBef>
                <a:spcPts val="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6pPr>
            <a:lvl7pPr lvl="6" algn="l">
              <a:lnSpc>
                <a:spcPct val="100000"/>
              </a:lnSpc>
              <a:spcBef>
                <a:spcPts val="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7pPr>
            <a:lvl8pPr lvl="7" algn="l">
              <a:lnSpc>
                <a:spcPct val="100000"/>
              </a:lnSpc>
              <a:spcBef>
                <a:spcPts val="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8pPr>
            <a:lvl9pPr lvl="8" algn="l">
              <a:lnSpc>
                <a:spcPct val="100000"/>
              </a:lnSpc>
              <a:spcBef>
                <a:spcPts val="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36" name="Google Shape;136;p48"/>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600">
                <a:solidFill>
                  <a:schemeClr val="dk2"/>
                </a:solidFill>
                <a:latin typeface="Barlow Semi Condensed"/>
                <a:ea typeface="Barlow Semi Condensed"/>
                <a:cs typeface="Barlow Semi Condensed"/>
                <a:sym typeface="Barlow Semi Condensed"/>
              </a:defRPr>
            </a:lvl1pPr>
            <a:lvl2pPr lvl="1" algn="l">
              <a:lnSpc>
                <a:spcPct val="100000"/>
              </a:lnSpc>
              <a:spcBef>
                <a:spcPts val="0"/>
              </a:spcBef>
              <a:spcAft>
                <a:spcPts val="0"/>
              </a:spcAft>
              <a:buSzPts val="1400"/>
              <a:buNone/>
              <a:defRPr sz="1600">
                <a:solidFill>
                  <a:schemeClr val="dk2"/>
                </a:solidFill>
                <a:latin typeface="Barlow Semi Condensed"/>
                <a:ea typeface="Barlow Semi Condensed"/>
                <a:cs typeface="Barlow Semi Condensed"/>
                <a:sym typeface="Barlow Semi Condensed"/>
              </a:defRPr>
            </a:lvl2pPr>
            <a:lvl3pPr lvl="2" algn="l">
              <a:lnSpc>
                <a:spcPct val="100000"/>
              </a:lnSpc>
              <a:spcBef>
                <a:spcPts val="0"/>
              </a:spcBef>
              <a:spcAft>
                <a:spcPts val="0"/>
              </a:spcAft>
              <a:buSzPts val="1400"/>
              <a:buNone/>
              <a:defRPr sz="1600">
                <a:solidFill>
                  <a:schemeClr val="dk2"/>
                </a:solidFill>
                <a:latin typeface="Barlow Semi Condensed"/>
                <a:ea typeface="Barlow Semi Condensed"/>
                <a:cs typeface="Barlow Semi Condensed"/>
                <a:sym typeface="Barlow Semi Condensed"/>
              </a:defRPr>
            </a:lvl3pPr>
            <a:lvl4pPr lvl="3" algn="l">
              <a:lnSpc>
                <a:spcPct val="100000"/>
              </a:lnSpc>
              <a:spcBef>
                <a:spcPts val="0"/>
              </a:spcBef>
              <a:spcAft>
                <a:spcPts val="0"/>
              </a:spcAft>
              <a:buSzPts val="1400"/>
              <a:buNone/>
              <a:defRPr sz="1600">
                <a:solidFill>
                  <a:schemeClr val="dk2"/>
                </a:solidFill>
                <a:latin typeface="Barlow Semi Condensed"/>
                <a:ea typeface="Barlow Semi Condensed"/>
                <a:cs typeface="Barlow Semi Condensed"/>
                <a:sym typeface="Barlow Semi Condensed"/>
              </a:defRPr>
            </a:lvl4pPr>
            <a:lvl5pPr lvl="4" algn="l">
              <a:lnSpc>
                <a:spcPct val="100000"/>
              </a:lnSpc>
              <a:spcBef>
                <a:spcPts val="0"/>
              </a:spcBef>
              <a:spcAft>
                <a:spcPts val="0"/>
              </a:spcAft>
              <a:buSzPts val="1400"/>
              <a:buNone/>
              <a:defRPr sz="1600">
                <a:solidFill>
                  <a:schemeClr val="dk2"/>
                </a:solidFill>
                <a:latin typeface="Barlow Semi Condensed"/>
                <a:ea typeface="Barlow Semi Condensed"/>
                <a:cs typeface="Barlow Semi Condensed"/>
                <a:sym typeface="Barlow Semi Condensed"/>
              </a:defRPr>
            </a:lvl5pPr>
            <a:lvl6pPr lvl="5" algn="l">
              <a:lnSpc>
                <a:spcPct val="100000"/>
              </a:lnSpc>
              <a:spcBef>
                <a:spcPts val="0"/>
              </a:spcBef>
              <a:spcAft>
                <a:spcPts val="0"/>
              </a:spcAft>
              <a:buSzPts val="1400"/>
              <a:buNone/>
              <a:defRPr sz="1600">
                <a:solidFill>
                  <a:schemeClr val="dk2"/>
                </a:solidFill>
                <a:latin typeface="Barlow Semi Condensed"/>
                <a:ea typeface="Barlow Semi Condensed"/>
                <a:cs typeface="Barlow Semi Condensed"/>
                <a:sym typeface="Barlow Semi Condensed"/>
              </a:defRPr>
            </a:lvl6pPr>
            <a:lvl7pPr lvl="6" algn="l">
              <a:lnSpc>
                <a:spcPct val="100000"/>
              </a:lnSpc>
              <a:spcBef>
                <a:spcPts val="0"/>
              </a:spcBef>
              <a:spcAft>
                <a:spcPts val="0"/>
              </a:spcAft>
              <a:buSzPts val="1400"/>
              <a:buNone/>
              <a:defRPr sz="1600">
                <a:solidFill>
                  <a:schemeClr val="dk2"/>
                </a:solidFill>
                <a:latin typeface="Barlow Semi Condensed"/>
                <a:ea typeface="Barlow Semi Condensed"/>
                <a:cs typeface="Barlow Semi Condensed"/>
                <a:sym typeface="Barlow Semi Condensed"/>
              </a:defRPr>
            </a:lvl7pPr>
            <a:lvl8pPr lvl="7" algn="l">
              <a:lnSpc>
                <a:spcPct val="100000"/>
              </a:lnSpc>
              <a:spcBef>
                <a:spcPts val="0"/>
              </a:spcBef>
              <a:spcAft>
                <a:spcPts val="0"/>
              </a:spcAft>
              <a:buSzPts val="1400"/>
              <a:buNone/>
              <a:defRPr sz="1600">
                <a:solidFill>
                  <a:schemeClr val="dk2"/>
                </a:solidFill>
                <a:latin typeface="Barlow Semi Condensed"/>
                <a:ea typeface="Barlow Semi Condensed"/>
                <a:cs typeface="Barlow Semi Condensed"/>
                <a:sym typeface="Barlow Semi Condensed"/>
              </a:defRPr>
            </a:lvl8pPr>
            <a:lvl9pPr lvl="8" algn="l">
              <a:lnSpc>
                <a:spcPct val="100000"/>
              </a:lnSpc>
              <a:spcBef>
                <a:spcPts val="0"/>
              </a:spcBef>
              <a:spcAft>
                <a:spcPts val="0"/>
              </a:spcAft>
              <a:buSzPts val="1400"/>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37" name="Google Shape;137;p48"/>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1pPr>
            <a:lvl2pPr lvl="1" algn="l">
              <a:lnSpc>
                <a:spcPct val="100000"/>
              </a:lnSpc>
              <a:spcBef>
                <a:spcPts val="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2pPr>
            <a:lvl3pPr lvl="2" algn="l">
              <a:lnSpc>
                <a:spcPct val="100000"/>
              </a:lnSpc>
              <a:spcBef>
                <a:spcPts val="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3pPr>
            <a:lvl4pPr lvl="3" algn="l">
              <a:lnSpc>
                <a:spcPct val="100000"/>
              </a:lnSpc>
              <a:spcBef>
                <a:spcPts val="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4pPr>
            <a:lvl5pPr lvl="4" algn="l">
              <a:lnSpc>
                <a:spcPct val="100000"/>
              </a:lnSpc>
              <a:spcBef>
                <a:spcPts val="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5pPr>
            <a:lvl6pPr lvl="5" algn="l">
              <a:lnSpc>
                <a:spcPct val="100000"/>
              </a:lnSpc>
              <a:spcBef>
                <a:spcPts val="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6pPr>
            <a:lvl7pPr lvl="6" algn="l">
              <a:lnSpc>
                <a:spcPct val="100000"/>
              </a:lnSpc>
              <a:spcBef>
                <a:spcPts val="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7pPr>
            <a:lvl8pPr lvl="7" algn="l">
              <a:lnSpc>
                <a:spcPct val="100000"/>
              </a:lnSpc>
              <a:spcBef>
                <a:spcPts val="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8pPr>
            <a:lvl9pPr lvl="8" algn="l">
              <a:lnSpc>
                <a:spcPct val="100000"/>
              </a:lnSpc>
              <a:spcBef>
                <a:spcPts val="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38" name="Google Shape;138;p48"/>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600">
                <a:solidFill>
                  <a:schemeClr val="dk2"/>
                </a:solidFill>
                <a:latin typeface="Barlow Semi Condensed"/>
                <a:ea typeface="Barlow Semi Condensed"/>
                <a:cs typeface="Barlow Semi Condensed"/>
                <a:sym typeface="Barlow Semi Condensed"/>
              </a:defRPr>
            </a:lvl1pPr>
            <a:lvl2pPr lvl="1" algn="l">
              <a:lnSpc>
                <a:spcPct val="100000"/>
              </a:lnSpc>
              <a:spcBef>
                <a:spcPts val="0"/>
              </a:spcBef>
              <a:spcAft>
                <a:spcPts val="0"/>
              </a:spcAft>
              <a:buSzPts val="1400"/>
              <a:buNone/>
              <a:defRPr sz="1600">
                <a:solidFill>
                  <a:schemeClr val="dk2"/>
                </a:solidFill>
                <a:latin typeface="Barlow Semi Condensed"/>
                <a:ea typeface="Barlow Semi Condensed"/>
                <a:cs typeface="Barlow Semi Condensed"/>
                <a:sym typeface="Barlow Semi Condensed"/>
              </a:defRPr>
            </a:lvl2pPr>
            <a:lvl3pPr lvl="2" algn="l">
              <a:lnSpc>
                <a:spcPct val="100000"/>
              </a:lnSpc>
              <a:spcBef>
                <a:spcPts val="0"/>
              </a:spcBef>
              <a:spcAft>
                <a:spcPts val="0"/>
              </a:spcAft>
              <a:buSzPts val="1400"/>
              <a:buNone/>
              <a:defRPr sz="1600">
                <a:solidFill>
                  <a:schemeClr val="dk2"/>
                </a:solidFill>
                <a:latin typeface="Barlow Semi Condensed"/>
                <a:ea typeface="Barlow Semi Condensed"/>
                <a:cs typeface="Barlow Semi Condensed"/>
                <a:sym typeface="Barlow Semi Condensed"/>
              </a:defRPr>
            </a:lvl3pPr>
            <a:lvl4pPr lvl="3" algn="l">
              <a:lnSpc>
                <a:spcPct val="100000"/>
              </a:lnSpc>
              <a:spcBef>
                <a:spcPts val="0"/>
              </a:spcBef>
              <a:spcAft>
                <a:spcPts val="0"/>
              </a:spcAft>
              <a:buSzPts val="1400"/>
              <a:buNone/>
              <a:defRPr sz="1600">
                <a:solidFill>
                  <a:schemeClr val="dk2"/>
                </a:solidFill>
                <a:latin typeface="Barlow Semi Condensed"/>
                <a:ea typeface="Barlow Semi Condensed"/>
                <a:cs typeface="Barlow Semi Condensed"/>
                <a:sym typeface="Barlow Semi Condensed"/>
              </a:defRPr>
            </a:lvl4pPr>
            <a:lvl5pPr lvl="4" algn="l">
              <a:lnSpc>
                <a:spcPct val="100000"/>
              </a:lnSpc>
              <a:spcBef>
                <a:spcPts val="0"/>
              </a:spcBef>
              <a:spcAft>
                <a:spcPts val="0"/>
              </a:spcAft>
              <a:buSzPts val="1400"/>
              <a:buNone/>
              <a:defRPr sz="1600">
                <a:solidFill>
                  <a:schemeClr val="dk2"/>
                </a:solidFill>
                <a:latin typeface="Barlow Semi Condensed"/>
                <a:ea typeface="Barlow Semi Condensed"/>
                <a:cs typeface="Barlow Semi Condensed"/>
                <a:sym typeface="Barlow Semi Condensed"/>
              </a:defRPr>
            </a:lvl5pPr>
            <a:lvl6pPr lvl="5" algn="l">
              <a:lnSpc>
                <a:spcPct val="100000"/>
              </a:lnSpc>
              <a:spcBef>
                <a:spcPts val="0"/>
              </a:spcBef>
              <a:spcAft>
                <a:spcPts val="0"/>
              </a:spcAft>
              <a:buSzPts val="1400"/>
              <a:buNone/>
              <a:defRPr sz="1600">
                <a:solidFill>
                  <a:schemeClr val="dk2"/>
                </a:solidFill>
                <a:latin typeface="Barlow Semi Condensed"/>
                <a:ea typeface="Barlow Semi Condensed"/>
                <a:cs typeface="Barlow Semi Condensed"/>
                <a:sym typeface="Barlow Semi Condensed"/>
              </a:defRPr>
            </a:lvl6pPr>
            <a:lvl7pPr lvl="6" algn="l">
              <a:lnSpc>
                <a:spcPct val="100000"/>
              </a:lnSpc>
              <a:spcBef>
                <a:spcPts val="0"/>
              </a:spcBef>
              <a:spcAft>
                <a:spcPts val="0"/>
              </a:spcAft>
              <a:buSzPts val="1400"/>
              <a:buNone/>
              <a:defRPr sz="1600">
                <a:solidFill>
                  <a:schemeClr val="dk2"/>
                </a:solidFill>
                <a:latin typeface="Barlow Semi Condensed"/>
                <a:ea typeface="Barlow Semi Condensed"/>
                <a:cs typeface="Barlow Semi Condensed"/>
                <a:sym typeface="Barlow Semi Condensed"/>
              </a:defRPr>
            </a:lvl7pPr>
            <a:lvl8pPr lvl="7" algn="l">
              <a:lnSpc>
                <a:spcPct val="100000"/>
              </a:lnSpc>
              <a:spcBef>
                <a:spcPts val="0"/>
              </a:spcBef>
              <a:spcAft>
                <a:spcPts val="0"/>
              </a:spcAft>
              <a:buSzPts val="1400"/>
              <a:buNone/>
              <a:defRPr sz="1600">
                <a:solidFill>
                  <a:schemeClr val="dk2"/>
                </a:solidFill>
                <a:latin typeface="Barlow Semi Condensed"/>
                <a:ea typeface="Barlow Semi Condensed"/>
                <a:cs typeface="Barlow Semi Condensed"/>
                <a:sym typeface="Barlow Semi Condensed"/>
              </a:defRPr>
            </a:lvl8pPr>
            <a:lvl9pPr lvl="8" algn="l">
              <a:lnSpc>
                <a:spcPct val="100000"/>
              </a:lnSpc>
              <a:spcBef>
                <a:spcPts val="0"/>
              </a:spcBef>
              <a:spcAft>
                <a:spcPts val="0"/>
              </a:spcAft>
              <a:buSzPts val="1400"/>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39" name="Google Shape;139;p48"/>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1pPr>
            <a:lvl2pPr lvl="1" algn="l">
              <a:lnSpc>
                <a:spcPct val="100000"/>
              </a:lnSpc>
              <a:spcBef>
                <a:spcPts val="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2pPr>
            <a:lvl3pPr lvl="2" algn="l">
              <a:lnSpc>
                <a:spcPct val="100000"/>
              </a:lnSpc>
              <a:spcBef>
                <a:spcPts val="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3pPr>
            <a:lvl4pPr lvl="3" algn="l">
              <a:lnSpc>
                <a:spcPct val="100000"/>
              </a:lnSpc>
              <a:spcBef>
                <a:spcPts val="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4pPr>
            <a:lvl5pPr lvl="4" algn="l">
              <a:lnSpc>
                <a:spcPct val="100000"/>
              </a:lnSpc>
              <a:spcBef>
                <a:spcPts val="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5pPr>
            <a:lvl6pPr lvl="5" algn="l">
              <a:lnSpc>
                <a:spcPct val="100000"/>
              </a:lnSpc>
              <a:spcBef>
                <a:spcPts val="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6pPr>
            <a:lvl7pPr lvl="6" algn="l">
              <a:lnSpc>
                <a:spcPct val="100000"/>
              </a:lnSpc>
              <a:spcBef>
                <a:spcPts val="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7pPr>
            <a:lvl8pPr lvl="7" algn="l">
              <a:lnSpc>
                <a:spcPct val="100000"/>
              </a:lnSpc>
              <a:spcBef>
                <a:spcPts val="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8pPr>
            <a:lvl9pPr lvl="8" algn="l">
              <a:lnSpc>
                <a:spcPct val="100000"/>
              </a:lnSpc>
              <a:spcBef>
                <a:spcPts val="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40" name="Google Shape;140;p48"/>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600">
                <a:solidFill>
                  <a:schemeClr val="dk2"/>
                </a:solidFill>
                <a:latin typeface="Barlow Semi Condensed"/>
                <a:ea typeface="Barlow Semi Condensed"/>
                <a:cs typeface="Barlow Semi Condensed"/>
                <a:sym typeface="Barlow Semi Condensed"/>
              </a:defRPr>
            </a:lvl1pPr>
            <a:lvl2pPr lvl="1" algn="l">
              <a:lnSpc>
                <a:spcPct val="100000"/>
              </a:lnSpc>
              <a:spcBef>
                <a:spcPts val="0"/>
              </a:spcBef>
              <a:spcAft>
                <a:spcPts val="0"/>
              </a:spcAft>
              <a:buSzPts val="1400"/>
              <a:buNone/>
              <a:defRPr sz="1600">
                <a:solidFill>
                  <a:schemeClr val="dk2"/>
                </a:solidFill>
                <a:latin typeface="Barlow Semi Condensed"/>
                <a:ea typeface="Barlow Semi Condensed"/>
                <a:cs typeface="Barlow Semi Condensed"/>
                <a:sym typeface="Barlow Semi Condensed"/>
              </a:defRPr>
            </a:lvl2pPr>
            <a:lvl3pPr lvl="2" algn="l">
              <a:lnSpc>
                <a:spcPct val="100000"/>
              </a:lnSpc>
              <a:spcBef>
                <a:spcPts val="0"/>
              </a:spcBef>
              <a:spcAft>
                <a:spcPts val="0"/>
              </a:spcAft>
              <a:buSzPts val="1400"/>
              <a:buNone/>
              <a:defRPr sz="1600">
                <a:solidFill>
                  <a:schemeClr val="dk2"/>
                </a:solidFill>
                <a:latin typeface="Barlow Semi Condensed"/>
                <a:ea typeface="Barlow Semi Condensed"/>
                <a:cs typeface="Barlow Semi Condensed"/>
                <a:sym typeface="Barlow Semi Condensed"/>
              </a:defRPr>
            </a:lvl3pPr>
            <a:lvl4pPr lvl="3" algn="l">
              <a:lnSpc>
                <a:spcPct val="100000"/>
              </a:lnSpc>
              <a:spcBef>
                <a:spcPts val="0"/>
              </a:spcBef>
              <a:spcAft>
                <a:spcPts val="0"/>
              </a:spcAft>
              <a:buSzPts val="1400"/>
              <a:buNone/>
              <a:defRPr sz="1600">
                <a:solidFill>
                  <a:schemeClr val="dk2"/>
                </a:solidFill>
                <a:latin typeface="Barlow Semi Condensed"/>
                <a:ea typeface="Barlow Semi Condensed"/>
                <a:cs typeface="Barlow Semi Condensed"/>
                <a:sym typeface="Barlow Semi Condensed"/>
              </a:defRPr>
            </a:lvl4pPr>
            <a:lvl5pPr lvl="4" algn="l">
              <a:lnSpc>
                <a:spcPct val="100000"/>
              </a:lnSpc>
              <a:spcBef>
                <a:spcPts val="0"/>
              </a:spcBef>
              <a:spcAft>
                <a:spcPts val="0"/>
              </a:spcAft>
              <a:buSzPts val="1400"/>
              <a:buNone/>
              <a:defRPr sz="1600">
                <a:solidFill>
                  <a:schemeClr val="dk2"/>
                </a:solidFill>
                <a:latin typeface="Barlow Semi Condensed"/>
                <a:ea typeface="Barlow Semi Condensed"/>
                <a:cs typeface="Barlow Semi Condensed"/>
                <a:sym typeface="Barlow Semi Condensed"/>
              </a:defRPr>
            </a:lvl5pPr>
            <a:lvl6pPr lvl="5" algn="l">
              <a:lnSpc>
                <a:spcPct val="100000"/>
              </a:lnSpc>
              <a:spcBef>
                <a:spcPts val="0"/>
              </a:spcBef>
              <a:spcAft>
                <a:spcPts val="0"/>
              </a:spcAft>
              <a:buSzPts val="1400"/>
              <a:buNone/>
              <a:defRPr sz="1600">
                <a:solidFill>
                  <a:schemeClr val="dk2"/>
                </a:solidFill>
                <a:latin typeface="Barlow Semi Condensed"/>
                <a:ea typeface="Barlow Semi Condensed"/>
                <a:cs typeface="Barlow Semi Condensed"/>
                <a:sym typeface="Barlow Semi Condensed"/>
              </a:defRPr>
            </a:lvl6pPr>
            <a:lvl7pPr lvl="6" algn="l">
              <a:lnSpc>
                <a:spcPct val="100000"/>
              </a:lnSpc>
              <a:spcBef>
                <a:spcPts val="0"/>
              </a:spcBef>
              <a:spcAft>
                <a:spcPts val="0"/>
              </a:spcAft>
              <a:buSzPts val="1400"/>
              <a:buNone/>
              <a:defRPr sz="1600">
                <a:solidFill>
                  <a:schemeClr val="dk2"/>
                </a:solidFill>
                <a:latin typeface="Barlow Semi Condensed"/>
                <a:ea typeface="Barlow Semi Condensed"/>
                <a:cs typeface="Barlow Semi Condensed"/>
                <a:sym typeface="Barlow Semi Condensed"/>
              </a:defRPr>
            </a:lvl7pPr>
            <a:lvl8pPr lvl="7" algn="l">
              <a:lnSpc>
                <a:spcPct val="100000"/>
              </a:lnSpc>
              <a:spcBef>
                <a:spcPts val="0"/>
              </a:spcBef>
              <a:spcAft>
                <a:spcPts val="0"/>
              </a:spcAft>
              <a:buSzPts val="1400"/>
              <a:buNone/>
              <a:defRPr sz="1600">
                <a:solidFill>
                  <a:schemeClr val="dk2"/>
                </a:solidFill>
                <a:latin typeface="Barlow Semi Condensed"/>
                <a:ea typeface="Barlow Semi Condensed"/>
                <a:cs typeface="Barlow Semi Condensed"/>
                <a:sym typeface="Barlow Semi Condensed"/>
              </a:defRPr>
            </a:lvl8pPr>
            <a:lvl9pPr lvl="8" algn="l">
              <a:lnSpc>
                <a:spcPct val="100000"/>
              </a:lnSpc>
              <a:spcBef>
                <a:spcPts val="0"/>
              </a:spcBef>
              <a:spcAft>
                <a:spcPts val="0"/>
              </a:spcAft>
              <a:buSzPts val="1400"/>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41" name="Google Shape;141;p48"/>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1pPr>
            <a:lvl2pPr lvl="1" algn="l">
              <a:lnSpc>
                <a:spcPct val="100000"/>
              </a:lnSpc>
              <a:spcBef>
                <a:spcPts val="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2pPr>
            <a:lvl3pPr lvl="2" algn="l">
              <a:lnSpc>
                <a:spcPct val="100000"/>
              </a:lnSpc>
              <a:spcBef>
                <a:spcPts val="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3pPr>
            <a:lvl4pPr lvl="3" algn="l">
              <a:lnSpc>
                <a:spcPct val="100000"/>
              </a:lnSpc>
              <a:spcBef>
                <a:spcPts val="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4pPr>
            <a:lvl5pPr lvl="4" algn="l">
              <a:lnSpc>
                <a:spcPct val="100000"/>
              </a:lnSpc>
              <a:spcBef>
                <a:spcPts val="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5pPr>
            <a:lvl6pPr lvl="5" algn="l">
              <a:lnSpc>
                <a:spcPct val="100000"/>
              </a:lnSpc>
              <a:spcBef>
                <a:spcPts val="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6pPr>
            <a:lvl7pPr lvl="6" algn="l">
              <a:lnSpc>
                <a:spcPct val="100000"/>
              </a:lnSpc>
              <a:spcBef>
                <a:spcPts val="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7pPr>
            <a:lvl8pPr lvl="7" algn="l">
              <a:lnSpc>
                <a:spcPct val="100000"/>
              </a:lnSpc>
              <a:spcBef>
                <a:spcPts val="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8pPr>
            <a:lvl9pPr lvl="8" algn="l">
              <a:lnSpc>
                <a:spcPct val="100000"/>
              </a:lnSpc>
              <a:spcBef>
                <a:spcPts val="0"/>
              </a:spcBef>
              <a:spcAft>
                <a:spcPts val="0"/>
              </a:spcAft>
              <a:buSzPts val="1400"/>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42" name="Google Shape;142;p48"/>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600">
                <a:solidFill>
                  <a:schemeClr val="dk2"/>
                </a:solidFill>
                <a:latin typeface="Barlow Semi Condensed"/>
                <a:ea typeface="Barlow Semi Condensed"/>
                <a:cs typeface="Barlow Semi Condensed"/>
                <a:sym typeface="Barlow Semi Condensed"/>
              </a:defRPr>
            </a:lvl1pPr>
            <a:lvl2pPr lvl="1" algn="l">
              <a:lnSpc>
                <a:spcPct val="100000"/>
              </a:lnSpc>
              <a:spcBef>
                <a:spcPts val="0"/>
              </a:spcBef>
              <a:spcAft>
                <a:spcPts val="0"/>
              </a:spcAft>
              <a:buSzPts val="1400"/>
              <a:buNone/>
              <a:defRPr sz="1600">
                <a:solidFill>
                  <a:schemeClr val="dk2"/>
                </a:solidFill>
                <a:latin typeface="Barlow Semi Condensed"/>
                <a:ea typeface="Barlow Semi Condensed"/>
                <a:cs typeface="Barlow Semi Condensed"/>
                <a:sym typeface="Barlow Semi Condensed"/>
              </a:defRPr>
            </a:lvl2pPr>
            <a:lvl3pPr lvl="2" algn="l">
              <a:lnSpc>
                <a:spcPct val="100000"/>
              </a:lnSpc>
              <a:spcBef>
                <a:spcPts val="0"/>
              </a:spcBef>
              <a:spcAft>
                <a:spcPts val="0"/>
              </a:spcAft>
              <a:buSzPts val="1400"/>
              <a:buNone/>
              <a:defRPr sz="1600">
                <a:solidFill>
                  <a:schemeClr val="dk2"/>
                </a:solidFill>
                <a:latin typeface="Barlow Semi Condensed"/>
                <a:ea typeface="Barlow Semi Condensed"/>
                <a:cs typeface="Barlow Semi Condensed"/>
                <a:sym typeface="Barlow Semi Condensed"/>
              </a:defRPr>
            </a:lvl3pPr>
            <a:lvl4pPr lvl="3" algn="l">
              <a:lnSpc>
                <a:spcPct val="100000"/>
              </a:lnSpc>
              <a:spcBef>
                <a:spcPts val="0"/>
              </a:spcBef>
              <a:spcAft>
                <a:spcPts val="0"/>
              </a:spcAft>
              <a:buSzPts val="1400"/>
              <a:buNone/>
              <a:defRPr sz="1600">
                <a:solidFill>
                  <a:schemeClr val="dk2"/>
                </a:solidFill>
                <a:latin typeface="Barlow Semi Condensed"/>
                <a:ea typeface="Barlow Semi Condensed"/>
                <a:cs typeface="Barlow Semi Condensed"/>
                <a:sym typeface="Barlow Semi Condensed"/>
              </a:defRPr>
            </a:lvl4pPr>
            <a:lvl5pPr lvl="4" algn="l">
              <a:lnSpc>
                <a:spcPct val="100000"/>
              </a:lnSpc>
              <a:spcBef>
                <a:spcPts val="0"/>
              </a:spcBef>
              <a:spcAft>
                <a:spcPts val="0"/>
              </a:spcAft>
              <a:buSzPts val="1400"/>
              <a:buNone/>
              <a:defRPr sz="1600">
                <a:solidFill>
                  <a:schemeClr val="dk2"/>
                </a:solidFill>
                <a:latin typeface="Barlow Semi Condensed"/>
                <a:ea typeface="Barlow Semi Condensed"/>
                <a:cs typeface="Barlow Semi Condensed"/>
                <a:sym typeface="Barlow Semi Condensed"/>
              </a:defRPr>
            </a:lvl5pPr>
            <a:lvl6pPr lvl="5" algn="l">
              <a:lnSpc>
                <a:spcPct val="100000"/>
              </a:lnSpc>
              <a:spcBef>
                <a:spcPts val="0"/>
              </a:spcBef>
              <a:spcAft>
                <a:spcPts val="0"/>
              </a:spcAft>
              <a:buSzPts val="1400"/>
              <a:buNone/>
              <a:defRPr sz="1600">
                <a:solidFill>
                  <a:schemeClr val="dk2"/>
                </a:solidFill>
                <a:latin typeface="Barlow Semi Condensed"/>
                <a:ea typeface="Barlow Semi Condensed"/>
                <a:cs typeface="Barlow Semi Condensed"/>
                <a:sym typeface="Barlow Semi Condensed"/>
              </a:defRPr>
            </a:lvl6pPr>
            <a:lvl7pPr lvl="6" algn="l">
              <a:lnSpc>
                <a:spcPct val="100000"/>
              </a:lnSpc>
              <a:spcBef>
                <a:spcPts val="0"/>
              </a:spcBef>
              <a:spcAft>
                <a:spcPts val="0"/>
              </a:spcAft>
              <a:buSzPts val="1400"/>
              <a:buNone/>
              <a:defRPr sz="1600">
                <a:solidFill>
                  <a:schemeClr val="dk2"/>
                </a:solidFill>
                <a:latin typeface="Barlow Semi Condensed"/>
                <a:ea typeface="Barlow Semi Condensed"/>
                <a:cs typeface="Barlow Semi Condensed"/>
                <a:sym typeface="Barlow Semi Condensed"/>
              </a:defRPr>
            </a:lvl7pPr>
            <a:lvl8pPr lvl="7" algn="l">
              <a:lnSpc>
                <a:spcPct val="100000"/>
              </a:lnSpc>
              <a:spcBef>
                <a:spcPts val="0"/>
              </a:spcBef>
              <a:spcAft>
                <a:spcPts val="0"/>
              </a:spcAft>
              <a:buSzPts val="1400"/>
              <a:buNone/>
              <a:defRPr sz="1600">
                <a:solidFill>
                  <a:schemeClr val="dk2"/>
                </a:solidFill>
                <a:latin typeface="Barlow Semi Condensed"/>
                <a:ea typeface="Barlow Semi Condensed"/>
                <a:cs typeface="Barlow Semi Condensed"/>
                <a:sym typeface="Barlow Semi Condensed"/>
              </a:defRPr>
            </a:lvl8pPr>
            <a:lvl9pPr lvl="8" algn="l">
              <a:lnSpc>
                <a:spcPct val="100000"/>
              </a:lnSpc>
              <a:spcBef>
                <a:spcPts val="0"/>
              </a:spcBef>
              <a:spcAft>
                <a:spcPts val="0"/>
              </a:spcAft>
              <a:buSzPts val="1400"/>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43" name="Google Shape;143;p48"/>
          <p:cNvSpPr txBox="1">
            <a:spLocks noGrp="1"/>
          </p:cNvSpPr>
          <p:nvPr>
            <p:ph type="title" idx="9"/>
          </p:nvPr>
        </p:nvSpPr>
        <p:spPr>
          <a:xfrm>
            <a:off x="813816" y="722376"/>
            <a:ext cx="457200" cy="34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a:endParaRPr/>
          </a:p>
        </p:txBody>
      </p:sp>
      <p:sp>
        <p:nvSpPr>
          <p:cNvPr id="144" name="Google Shape;144;p48"/>
          <p:cNvSpPr txBox="1">
            <a:spLocks noGrp="1"/>
          </p:cNvSpPr>
          <p:nvPr>
            <p:ph type="title" idx="13"/>
          </p:nvPr>
        </p:nvSpPr>
        <p:spPr>
          <a:xfrm>
            <a:off x="813816" y="1801368"/>
            <a:ext cx="457200" cy="34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a:endParaRPr/>
          </a:p>
        </p:txBody>
      </p:sp>
      <p:sp>
        <p:nvSpPr>
          <p:cNvPr id="145" name="Google Shape;145;p48"/>
          <p:cNvSpPr txBox="1">
            <a:spLocks noGrp="1"/>
          </p:cNvSpPr>
          <p:nvPr>
            <p:ph type="title" idx="14"/>
          </p:nvPr>
        </p:nvSpPr>
        <p:spPr>
          <a:xfrm>
            <a:off x="813816" y="2880360"/>
            <a:ext cx="457200" cy="34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a:endParaRPr/>
          </a:p>
        </p:txBody>
      </p:sp>
      <p:sp>
        <p:nvSpPr>
          <p:cNvPr id="146" name="Google Shape;146;p48"/>
          <p:cNvSpPr txBox="1">
            <a:spLocks noGrp="1"/>
          </p:cNvSpPr>
          <p:nvPr>
            <p:ph type="title" idx="15"/>
          </p:nvPr>
        </p:nvSpPr>
        <p:spPr>
          <a:xfrm>
            <a:off x="813816" y="3959352"/>
            <a:ext cx="457200" cy="34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7"/>
        <p:cNvGrpSpPr/>
        <p:nvPr/>
      </p:nvGrpSpPr>
      <p:grpSpPr>
        <a:xfrm>
          <a:off x="0" y="0"/>
          <a:ext cx="0" cy="0"/>
          <a:chOff x="0" y="0"/>
          <a:chExt cx="0" cy="0"/>
        </a:xfrm>
      </p:grpSpPr>
      <p:grpSp>
        <p:nvGrpSpPr>
          <p:cNvPr id="148" name="Google Shape;148;p49"/>
          <p:cNvGrpSpPr/>
          <p:nvPr/>
        </p:nvGrpSpPr>
        <p:grpSpPr>
          <a:xfrm>
            <a:off x="2132649" y="713253"/>
            <a:ext cx="4878702" cy="3717004"/>
            <a:chOff x="399425" y="238125"/>
            <a:chExt cx="6810025" cy="5187000"/>
          </a:xfrm>
        </p:grpSpPr>
        <p:sp>
          <p:nvSpPr>
            <p:cNvPr id="149" name="Google Shape;149;p49"/>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49"/>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1" name="Google Shape;151;p49"/>
          <p:cNvSpPr txBox="1">
            <a:spLocks noGrp="1"/>
          </p:cNvSpPr>
          <p:nvPr>
            <p:ph type="title"/>
          </p:nvPr>
        </p:nvSpPr>
        <p:spPr>
          <a:xfrm>
            <a:off x="2971800" y="2231136"/>
            <a:ext cx="3200400" cy="804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2" name="Google Shape;152;p49"/>
          <p:cNvSpPr txBox="1">
            <a:spLocks noGrp="1"/>
          </p:cNvSpPr>
          <p:nvPr>
            <p:ph type="title" idx="2"/>
          </p:nvPr>
        </p:nvSpPr>
        <p:spPr>
          <a:xfrm>
            <a:off x="2971800" y="1161288"/>
            <a:ext cx="2967600" cy="1069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endParaRPr/>
          </a:p>
        </p:txBody>
      </p:sp>
      <p:sp>
        <p:nvSpPr>
          <p:cNvPr id="153" name="Google Shape;153;p49"/>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dk2"/>
                </a:solidFill>
                <a:latin typeface="Barlow Semi Condensed"/>
                <a:ea typeface="Barlow Semi Condensed"/>
                <a:cs typeface="Barlow Semi Condensed"/>
                <a:sym typeface="Barlow Semi Condensed"/>
              </a:defRPr>
            </a:lvl1pPr>
            <a:lvl2pPr lvl="1" algn="ctr">
              <a:lnSpc>
                <a:spcPct val="100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2pPr>
            <a:lvl3pPr lvl="2" algn="ctr">
              <a:lnSpc>
                <a:spcPct val="100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3pPr>
            <a:lvl4pPr lvl="3" algn="ctr">
              <a:lnSpc>
                <a:spcPct val="100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4pPr>
            <a:lvl5pPr lvl="4" algn="ctr">
              <a:lnSpc>
                <a:spcPct val="100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5pPr>
            <a:lvl6pPr lvl="5" algn="ctr">
              <a:lnSpc>
                <a:spcPct val="100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6pPr>
            <a:lvl7pPr lvl="6" algn="ctr">
              <a:lnSpc>
                <a:spcPct val="100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7pPr>
            <a:lvl8pPr lvl="7" algn="ctr">
              <a:lnSpc>
                <a:spcPct val="100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8pPr>
            <a:lvl9pPr lvl="8" algn="ctr">
              <a:lnSpc>
                <a:spcPct val="100000"/>
              </a:lnSpc>
              <a:spcBef>
                <a:spcPts val="1200"/>
              </a:spcBef>
              <a:spcAft>
                <a:spcPts val="1200"/>
              </a:spcAft>
              <a:buSzPts val="1400"/>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154" name="Google Shape;154;p49"/>
          <p:cNvGrpSpPr/>
          <p:nvPr/>
        </p:nvGrpSpPr>
        <p:grpSpPr>
          <a:xfrm>
            <a:off x="432850" y="0"/>
            <a:ext cx="8278300" cy="5165700"/>
            <a:chOff x="432850" y="0"/>
            <a:chExt cx="8278300" cy="5165700"/>
          </a:xfrm>
        </p:grpSpPr>
        <p:cxnSp>
          <p:nvCxnSpPr>
            <p:cNvPr id="155" name="Google Shape;155;p49"/>
            <p:cNvCxnSpPr/>
            <p:nvPr/>
          </p:nvCxnSpPr>
          <p:spPr>
            <a:xfrm rot="10800000">
              <a:off x="8420275" y="2664300"/>
              <a:ext cx="0" cy="2501400"/>
            </a:xfrm>
            <a:prstGeom prst="straightConnector1">
              <a:avLst/>
            </a:prstGeom>
            <a:noFill/>
            <a:ln w="9525" cap="flat" cmpd="sng">
              <a:solidFill>
                <a:schemeClr val="dk1"/>
              </a:solidFill>
              <a:prstDash val="solid"/>
              <a:round/>
              <a:headEnd type="none" w="sm" len="sm"/>
              <a:tailEnd type="none" w="sm" len="sm"/>
            </a:ln>
          </p:spPr>
        </p:cxnSp>
        <p:grpSp>
          <p:nvGrpSpPr>
            <p:cNvPr id="156" name="Google Shape;156;p49"/>
            <p:cNvGrpSpPr/>
            <p:nvPr/>
          </p:nvGrpSpPr>
          <p:grpSpPr>
            <a:xfrm>
              <a:off x="8129350" y="4292175"/>
              <a:ext cx="581800" cy="582350"/>
              <a:chOff x="8064275" y="887850"/>
              <a:chExt cx="581800" cy="582350"/>
            </a:xfrm>
          </p:grpSpPr>
          <p:sp>
            <p:nvSpPr>
              <p:cNvPr id="157" name="Google Shape;157;p4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4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4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4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4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4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3" name="Google Shape;163;p49"/>
            <p:cNvGrpSpPr/>
            <p:nvPr/>
          </p:nvGrpSpPr>
          <p:grpSpPr>
            <a:xfrm>
              <a:off x="8274238" y="3720600"/>
              <a:ext cx="292025" cy="292575"/>
              <a:chOff x="7353050" y="316275"/>
              <a:chExt cx="292025" cy="292575"/>
            </a:xfrm>
          </p:grpSpPr>
          <p:sp>
            <p:nvSpPr>
              <p:cNvPr id="164" name="Google Shape;164;p4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4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4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4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8" name="Google Shape;168;p49"/>
            <p:cNvGrpSpPr/>
            <p:nvPr/>
          </p:nvGrpSpPr>
          <p:grpSpPr>
            <a:xfrm>
              <a:off x="8332763" y="3212475"/>
              <a:ext cx="175000" cy="175000"/>
              <a:chOff x="8792300" y="321275"/>
              <a:chExt cx="175000" cy="175000"/>
            </a:xfrm>
          </p:grpSpPr>
          <p:sp>
            <p:nvSpPr>
              <p:cNvPr id="169" name="Google Shape;169;p4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4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4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4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73" name="Google Shape;173;p49"/>
            <p:cNvCxnSpPr/>
            <p:nvPr/>
          </p:nvCxnSpPr>
          <p:spPr>
            <a:xfrm>
              <a:off x="723725" y="613"/>
              <a:ext cx="0" cy="2501400"/>
            </a:xfrm>
            <a:prstGeom prst="straightConnector1">
              <a:avLst/>
            </a:prstGeom>
            <a:noFill/>
            <a:ln w="9525" cap="flat" cmpd="sng">
              <a:solidFill>
                <a:schemeClr val="dk1"/>
              </a:solidFill>
              <a:prstDash val="solid"/>
              <a:round/>
              <a:headEnd type="none" w="sm" len="sm"/>
              <a:tailEnd type="none" w="sm" len="sm"/>
            </a:ln>
          </p:spPr>
        </p:cxnSp>
        <p:grpSp>
          <p:nvGrpSpPr>
            <p:cNvPr id="174" name="Google Shape;174;p49"/>
            <p:cNvGrpSpPr/>
            <p:nvPr/>
          </p:nvGrpSpPr>
          <p:grpSpPr>
            <a:xfrm rot="10800000">
              <a:off x="432850" y="291788"/>
              <a:ext cx="581800" cy="582350"/>
              <a:chOff x="8064275" y="887850"/>
              <a:chExt cx="581800" cy="582350"/>
            </a:xfrm>
          </p:grpSpPr>
          <p:sp>
            <p:nvSpPr>
              <p:cNvPr id="175" name="Google Shape;175;p4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4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4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4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4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4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1" name="Google Shape;181;p49"/>
            <p:cNvGrpSpPr/>
            <p:nvPr/>
          </p:nvGrpSpPr>
          <p:grpSpPr>
            <a:xfrm rot="10800000">
              <a:off x="577738" y="1153138"/>
              <a:ext cx="292025" cy="292575"/>
              <a:chOff x="7353050" y="316275"/>
              <a:chExt cx="292025" cy="292575"/>
            </a:xfrm>
          </p:grpSpPr>
          <p:sp>
            <p:nvSpPr>
              <p:cNvPr id="182" name="Google Shape;182;p4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4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4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4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6" name="Google Shape;186;p49"/>
            <p:cNvGrpSpPr/>
            <p:nvPr/>
          </p:nvGrpSpPr>
          <p:grpSpPr>
            <a:xfrm rot="10800000">
              <a:off x="636238" y="1778838"/>
              <a:ext cx="175000" cy="175000"/>
              <a:chOff x="8792300" y="321275"/>
              <a:chExt cx="175000" cy="175000"/>
            </a:xfrm>
          </p:grpSpPr>
          <p:sp>
            <p:nvSpPr>
              <p:cNvPr id="187" name="Google Shape;187;p4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4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4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4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1" name="Google Shape;191;p49"/>
            <p:cNvGrpSpPr/>
            <p:nvPr/>
          </p:nvGrpSpPr>
          <p:grpSpPr>
            <a:xfrm>
              <a:off x="432850" y="2003163"/>
              <a:ext cx="175013" cy="27000"/>
              <a:chOff x="5662375" y="212375"/>
              <a:chExt cx="175013" cy="27000"/>
            </a:xfrm>
          </p:grpSpPr>
          <p:sp>
            <p:nvSpPr>
              <p:cNvPr id="192" name="Google Shape;192;p4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4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4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5" name="Google Shape;195;p49"/>
            <p:cNvGrpSpPr/>
            <p:nvPr/>
          </p:nvGrpSpPr>
          <p:grpSpPr>
            <a:xfrm>
              <a:off x="788100" y="208488"/>
              <a:ext cx="175013" cy="27000"/>
              <a:chOff x="5662375" y="212375"/>
              <a:chExt cx="175013" cy="27000"/>
            </a:xfrm>
          </p:grpSpPr>
          <p:sp>
            <p:nvSpPr>
              <p:cNvPr id="196" name="Google Shape;196;p4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4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4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9" name="Google Shape;199;p49"/>
            <p:cNvGrpSpPr/>
            <p:nvPr/>
          </p:nvGrpSpPr>
          <p:grpSpPr>
            <a:xfrm>
              <a:off x="8129350" y="4988725"/>
              <a:ext cx="175013" cy="27000"/>
              <a:chOff x="5662375" y="212375"/>
              <a:chExt cx="175013" cy="27000"/>
            </a:xfrm>
          </p:grpSpPr>
          <p:sp>
            <p:nvSpPr>
              <p:cNvPr id="200" name="Google Shape;200;p4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4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4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3" name="Google Shape;203;p49"/>
            <p:cNvGrpSpPr/>
            <p:nvPr/>
          </p:nvGrpSpPr>
          <p:grpSpPr>
            <a:xfrm>
              <a:off x="8497550" y="3429425"/>
              <a:ext cx="175013" cy="27000"/>
              <a:chOff x="5662375" y="212375"/>
              <a:chExt cx="175013" cy="27000"/>
            </a:xfrm>
          </p:grpSpPr>
          <p:sp>
            <p:nvSpPr>
              <p:cNvPr id="204" name="Google Shape;204;p4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4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4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207" name="Google Shape;207;p49"/>
            <p:cNvCxnSpPr/>
            <p:nvPr/>
          </p:nvCxnSpPr>
          <p:spPr>
            <a:xfrm>
              <a:off x="8407225" y="0"/>
              <a:ext cx="0" cy="2160900"/>
            </a:xfrm>
            <a:prstGeom prst="straightConnector1">
              <a:avLst/>
            </a:prstGeom>
            <a:noFill/>
            <a:ln w="9525" cap="flat" cmpd="sng">
              <a:solidFill>
                <a:schemeClr val="dk1"/>
              </a:solidFill>
              <a:prstDash val="solid"/>
              <a:round/>
              <a:headEnd type="none" w="sm" len="sm"/>
              <a:tailEnd type="none" w="sm" len="sm"/>
            </a:ln>
          </p:spPr>
        </p:cxnSp>
        <p:cxnSp>
          <p:nvCxnSpPr>
            <p:cNvPr id="208" name="Google Shape;208;p49"/>
            <p:cNvCxnSpPr/>
            <p:nvPr/>
          </p:nvCxnSpPr>
          <p:spPr>
            <a:xfrm>
              <a:off x="718025" y="2985634"/>
              <a:ext cx="0" cy="2160900"/>
            </a:xfrm>
            <a:prstGeom prst="straightConnector1">
              <a:avLst/>
            </a:prstGeom>
            <a:noFill/>
            <a:ln w="9525" cap="flat" cmpd="sng">
              <a:solidFill>
                <a:schemeClr val="dk1"/>
              </a:solidFill>
              <a:prstDash val="solid"/>
              <a:round/>
              <a:headEnd type="none" w="sm" len="sm"/>
              <a:tailEnd type="none" w="sm" len="sm"/>
            </a:ln>
          </p:spPr>
        </p:cxnSp>
        <p:sp>
          <p:nvSpPr>
            <p:cNvPr id="209" name="Google Shape;209;p49"/>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49"/>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49"/>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49"/>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3"/>
        <p:cNvGrpSpPr/>
        <p:nvPr/>
      </p:nvGrpSpPr>
      <p:grpSpPr>
        <a:xfrm>
          <a:off x="0" y="0"/>
          <a:ext cx="0" cy="0"/>
          <a:chOff x="0" y="0"/>
          <a:chExt cx="0" cy="0"/>
        </a:xfrm>
      </p:grpSpPr>
      <p:sp>
        <p:nvSpPr>
          <p:cNvPr id="214" name="Google Shape;214;p50"/>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grpSp>
        <p:nvGrpSpPr>
          <p:cNvPr id="215" name="Google Shape;215;p50"/>
          <p:cNvGrpSpPr/>
          <p:nvPr/>
        </p:nvGrpSpPr>
        <p:grpSpPr>
          <a:xfrm flipH="1">
            <a:off x="480412" y="170875"/>
            <a:ext cx="175013" cy="27000"/>
            <a:chOff x="5662375" y="212375"/>
            <a:chExt cx="175013" cy="27000"/>
          </a:xfrm>
        </p:grpSpPr>
        <p:sp>
          <p:nvSpPr>
            <p:cNvPr id="216" name="Google Shape;216;p50"/>
            <p:cNvSpPr/>
            <p:nvPr/>
          </p:nvSpPr>
          <p:spPr>
            <a:xfrm>
              <a:off x="5662375" y="212375"/>
              <a:ext cx="27000" cy="27000"/>
            </a:xfrm>
            <a:prstGeom prst="ellipse">
              <a:avLst/>
            </a:pr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50"/>
            <p:cNvSpPr/>
            <p:nvPr/>
          </p:nvSpPr>
          <p:spPr>
            <a:xfrm>
              <a:off x="5736381" y="212375"/>
              <a:ext cx="27000" cy="27000"/>
            </a:xfrm>
            <a:prstGeom prst="ellipse">
              <a:avLst/>
            </a:pr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50"/>
            <p:cNvSpPr/>
            <p:nvPr/>
          </p:nvSpPr>
          <p:spPr>
            <a:xfrm>
              <a:off x="5810388" y="212375"/>
              <a:ext cx="27000" cy="27000"/>
            </a:xfrm>
            <a:prstGeom prst="ellipse">
              <a:avLst/>
            </a:pr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219" name="Google Shape;219;p50"/>
          <p:cNvCxnSpPr/>
          <p:nvPr/>
        </p:nvCxnSpPr>
        <p:spPr>
          <a:xfrm rot="10800000" flipH="1">
            <a:off x="582471" y="199663"/>
            <a:ext cx="1212900" cy="422700"/>
          </a:xfrm>
          <a:prstGeom prst="straightConnector1">
            <a:avLst/>
          </a:prstGeom>
          <a:noFill/>
          <a:ln w="9525" cap="flat" cmpd="sng">
            <a:solidFill>
              <a:schemeClr val="dk1"/>
            </a:solidFill>
            <a:prstDash val="solid"/>
            <a:round/>
            <a:headEnd type="none" w="sm" len="sm"/>
            <a:tailEnd type="none" w="sm" len="sm"/>
          </a:ln>
        </p:spPr>
      </p:cxnSp>
      <p:cxnSp>
        <p:nvCxnSpPr>
          <p:cNvPr id="220" name="Google Shape;220;p50"/>
          <p:cNvCxnSpPr/>
          <p:nvPr/>
        </p:nvCxnSpPr>
        <p:spPr>
          <a:xfrm>
            <a:off x="-4" y="-23937"/>
            <a:ext cx="582600" cy="654300"/>
          </a:xfrm>
          <a:prstGeom prst="straightConnector1">
            <a:avLst/>
          </a:prstGeom>
          <a:noFill/>
          <a:ln w="9525" cap="flat" cmpd="sng">
            <a:solidFill>
              <a:schemeClr val="dk1"/>
            </a:solidFill>
            <a:prstDash val="solid"/>
            <a:round/>
            <a:headEnd type="none" w="sm" len="sm"/>
            <a:tailEnd type="none" w="sm" len="sm"/>
          </a:ln>
        </p:spPr>
      </p:cxnSp>
      <p:grpSp>
        <p:nvGrpSpPr>
          <p:cNvPr id="221" name="Google Shape;221;p50"/>
          <p:cNvGrpSpPr/>
          <p:nvPr/>
        </p:nvGrpSpPr>
        <p:grpSpPr>
          <a:xfrm rot="10800000">
            <a:off x="423746" y="486613"/>
            <a:ext cx="292025" cy="292575"/>
            <a:chOff x="7353050" y="316275"/>
            <a:chExt cx="292025" cy="292575"/>
          </a:xfrm>
        </p:grpSpPr>
        <p:sp>
          <p:nvSpPr>
            <p:cNvPr id="222" name="Google Shape;222;p5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5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5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5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6" name="Google Shape;226;p50"/>
          <p:cNvGrpSpPr/>
          <p:nvPr/>
        </p:nvGrpSpPr>
        <p:grpSpPr>
          <a:xfrm rot="10800000" flipH="1">
            <a:off x="1638735" y="53000"/>
            <a:ext cx="293111" cy="293388"/>
            <a:chOff x="3164039" y="430875"/>
            <a:chExt cx="293111" cy="293388"/>
          </a:xfrm>
        </p:grpSpPr>
        <p:sp>
          <p:nvSpPr>
            <p:cNvPr id="227" name="Google Shape;227;p5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5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5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5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5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5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233" name="Google Shape;233;p50"/>
          <p:cNvCxnSpPr/>
          <p:nvPr/>
        </p:nvCxnSpPr>
        <p:spPr>
          <a:xfrm rot="10800000">
            <a:off x="7250850" y="262100"/>
            <a:ext cx="1157100" cy="542700"/>
          </a:xfrm>
          <a:prstGeom prst="straightConnector1">
            <a:avLst/>
          </a:prstGeom>
          <a:noFill/>
          <a:ln w="9525" cap="flat" cmpd="sng">
            <a:solidFill>
              <a:schemeClr val="dk1"/>
            </a:solidFill>
            <a:prstDash val="solid"/>
            <a:round/>
            <a:headEnd type="none" w="sm" len="sm"/>
            <a:tailEnd type="none" w="sm" len="sm"/>
          </a:ln>
        </p:spPr>
      </p:cxnSp>
      <p:cxnSp>
        <p:nvCxnSpPr>
          <p:cNvPr id="234" name="Google Shape;234;p50"/>
          <p:cNvCxnSpPr/>
          <p:nvPr/>
        </p:nvCxnSpPr>
        <p:spPr>
          <a:xfrm flipH="1">
            <a:off x="8407950" y="-39625"/>
            <a:ext cx="791400" cy="836400"/>
          </a:xfrm>
          <a:prstGeom prst="straightConnector1">
            <a:avLst/>
          </a:prstGeom>
          <a:noFill/>
          <a:ln w="9525" cap="flat" cmpd="sng">
            <a:solidFill>
              <a:schemeClr val="dk1"/>
            </a:solidFill>
            <a:prstDash val="solid"/>
            <a:round/>
            <a:headEnd type="none" w="sm" len="sm"/>
            <a:tailEnd type="none" w="sm" len="sm"/>
          </a:ln>
        </p:spPr>
      </p:cxnSp>
      <p:grpSp>
        <p:nvGrpSpPr>
          <p:cNvPr id="235" name="Google Shape;235;p50"/>
          <p:cNvGrpSpPr/>
          <p:nvPr/>
        </p:nvGrpSpPr>
        <p:grpSpPr>
          <a:xfrm>
            <a:off x="8118150" y="493925"/>
            <a:ext cx="581800" cy="582350"/>
            <a:chOff x="8064275" y="887850"/>
            <a:chExt cx="581800" cy="582350"/>
          </a:xfrm>
        </p:grpSpPr>
        <p:sp>
          <p:nvSpPr>
            <p:cNvPr id="236" name="Google Shape;236;p5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5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5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5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5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5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2" name="Google Shape;242;p50"/>
          <p:cNvGrpSpPr/>
          <p:nvPr/>
        </p:nvGrpSpPr>
        <p:grpSpPr>
          <a:xfrm>
            <a:off x="7087750" y="137875"/>
            <a:ext cx="292025" cy="292575"/>
            <a:chOff x="7353050" y="316275"/>
            <a:chExt cx="292025" cy="292575"/>
          </a:xfrm>
        </p:grpSpPr>
        <p:sp>
          <p:nvSpPr>
            <p:cNvPr id="243" name="Google Shape;243;p5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5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5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5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7" name="Google Shape;247;p50"/>
          <p:cNvGrpSpPr/>
          <p:nvPr/>
        </p:nvGrpSpPr>
        <p:grpSpPr>
          <a:xfrm>
            <a:off x="8811825" y="196650"/>
            <a:ext cx="175000" cy="175000"/>
            <a:chOff x="8792300" y="321275"/>
            <a:chExt cx="175000" cy="175000"/>
          </a:xfrm>
        </p:grpSpPr>
        <p:sp>
          <p:nvSpPr>
            <p:cNvPr id="248" name="Google Shape;248;p5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5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5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5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2" name="Google Shape;252;p50"/>
          <p:cNvGrpSpPr/>
          <p:nvPr/>
        </p:nvGrpSpPr>
        <p:grpSpPr>
          <a:xfrm>
            <a:off x="8543925" y="137875"/>
            <a:ext cx="175013" cy="27000"/>
            <a:chOff x="5662375" y="212375"/>
            <a:chExt cx="175013" cy="27000"/>
          </a:xfrm>
        </p:grpSpPr>
        <p:sp>
          <p:nvSpPr>
            <p:cNvPr id="253" name="Google Shape;253;p5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5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5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6" name="Google Shape;256;p50"/>
          <p:cNvGrpSpPr/>
          <p:nvPr/>
        </p:nvGrpSpPr>
        <p:grpSpPr>
          <a:xfrm>
            <a:off x="7970225" y="1091600"/>
            <a:ext cx="175013" cy="27000"/>
            <a:chOff x="5662375" y="212375"/>
            <a:chExt cx="175013" cy="27000"/>
          </a:xfrm>
        </p:grpSpPr>
        <p:sp>
          <p:nvSpPr>
            <p:cNvPr id="257" name="Google Shape;257;p5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5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5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Four columns of text">
  <p:cSld name="Four columns of text">
    <p:spTree>
      <p:nvGrpSpPr>
        <p:cNvPr id="1" name="Shape 260"/>
        <p:cNvGrpSpPr/>
        <p:nvPr/>
      </p:nvGrpSpPr>
      <p:grpSpPr>
        <a:xfrm>
          <a:off x="0" y="0"/>
          <a:ext cx="0" cy="0"/>
          <a:chOff x="0" y="0"/>
          <a:chExt cx="0" cy="0"/>
        </a:xfrm>
      </p:grpSpPr>
      <p:sp>
        <p:nvSpPr>
          <p:cNvPr id="261" name="Google Shape;261;p51"/>
          <p:cNvSpPr txBox="1">
            <a:spLocks noGrp="1"/>
          </p:cNvSpPr>
          <p:nvPr>
            <p:ph type="title"/>
          </p:nvPr>
        </p:nvSpPr>
        <p:spPr>
          <a:xfrm>
            <a:off x="1568775" y="442350"/>
            <a:ext cx="6006300" cy="59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262" name="Google Shape;262;p51"/>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1pPr>
            <a:lvl2pPr lvl="1" algn="l">
              <a:lnSpc>
                <a:spcPct val="100000"/>
              </a:lnSpc>
              <a:spcBef>
                <a:spcPts val="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2pPr>
            <a:lvl3pPr lvl="2" algn="l">
              <a:lnSpc>
                <a:spcPct val="100000"/>
              </a:lnSpc>
              <a:spcBef>
                <a:spcPts val="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3pPr>
            <a:lvl4pPr lvl="3" algn="l">
              <a:lnSpc>
                <a:spcPct val="100000"/>
              </a:lnSpc>
              <a:spcBef>
                <a:spcPts val="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4pPr>
            <a:lvl5pPr lvl="4" algn="l">
              <a:lnSpc>
                <a:spcPct val="100000"/>
              </a:lnSpc>
              <a:spcBef>
                <a:spcPts val="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5pPr>
            <a:lvl6pPr lvl="5" algn="l">
              <a:lnSpc>
                <a:spcPct val="100000"/>
              </a:lnSpc>
              <a:spcBef>
                <a:spcPts val="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6pPr>
            <a:lvl7pPr lvl="6" algn="l">
              <a:lnSpc>
                <a:spcPct val="100000"/>
              </a:lnSpc>
              <a:spcBef>
                <a:spcPts val="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7pPr>
            <a:lvl8pPr lvl="7" algn="l">
              <a:lnSpc>
                <a:spcPct val="100000"/>
              </a:lnSpc>
              <a:spcBef>
                <a:spcPts val="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8pPr>
            <a:lvl9pPr lvl="8" algn="l">
              <a:lnSpc>
                <a:spcPct val="100000"/>
              </a:lnSpc>
              <a:spcBef>
                <a:spcPts val="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263" name="Google Shape;263;p51"/>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200">
                <a:solidFill>
                  <a:schemeClr val="dk2"/>
                </a:solidFill>
                <a:latin typeface="Barlow Semi Condensed"/>
                <a:ea typeface="Barlow Semi Condensed"/>
                <a:cs typeface="Barlow Semi Condensed"/>
                <a:sym typeface="Barlow Semi Condensed"/>
              </a:defRPr>
            </a:lvl1pPr>
            <a:lvl2pPr lvl="1" algn="l">
              <a:lnSpc>
                <a:spcPct val="100000"/>
              </a:lnSpc>
              <a:spcBef>
                <a:spcPts val="0"/>
              </a:spcBef>
              <a:spcAft>
                <a:spcPts val="0"/>
              </a:spcAft>
              <a:buSzPts val="1400"/>
              <a:buNone/>
              <a:defRPr sz="1200">
                <a:solidFill>
                  <a:schemeClr val="dk2"/>
                </a:solidFill>
                <a:latin typeface="Barlow Semi Condensed"/>
                <a:ea typeface="Barlow Semi Condensed"/>
                <a:cs typeface="Barlow Semi Condensed"/>
                <a:sym typeface="Barlow Semi Condensed"/>
              </a:defRPr>
            </a:lvl2pPr>
            <a:lvl3pPr lvl="2" algn="l">
              <a:lnSpc>
                <a:spcPct val="100000"/>
              </a:lnSpc>
              <a:spcBef>
                <a:spcPts val="0"/>
              </a:spcBef>
              <a:spcAft>
                <a:spcPts val="0"/>
              </a:spcAft>
              <a:buSzPts val="1400"/>
              <a:buNone/>
              <a:defRPr sz="1200">
                <a:solidFill>
                  <a:schemeClr val="dk2"/>
                </a:solidFill>
                <a:latin typeface="Barlow Semi Condensed"/>
                <a:ea typeface="Barlow Semi Condensed"/>
                <a:cs typeface="Barlow Semi Condensed"/>
                <a:sym typeface="Barlow Semi Condensed"/>
              </a:defRPr>
            </a:lvl3pPr>
            <a:lvl4pPr lvl="3" algn="l">
              <a:lnSpc>
                <a:spcPct val="100000"/>
              </a:lnSpc>
              <a:spcBef>
                <a:spcPts val="0"/>
              </a:spcBef>
              <a:spcAft>
                <a:spcPts val="0"/>
              </a:spcAft>
              <a:buSzPts val="1400"/>
              <a:buNone/>
              <a:defRPr sz="1200">
                <a:solidFill>
                  <a:schemeClr val="dk2"/>
                </a:solidFill>
                <a:latin typeface="Barlow Semi Condensed"/>
                <a:ea typeface="Barlow Semi Condensed"/>
                <a:cs typeface="Barlow Semi Condensed"/>
                <a:sym typeface="Barlow Semi Condensed"/>
              </a:defRPr>
            </a:lvl4pPr>
            <a:lvl5pPr lvl="4" algn="l">
              <a:lnSpc>
                <a:spcPct val="100000"/>
              </a:lnSpc>
              <a:spcBef>
                <a:spcPts val="0"/>
              </a:spcBef>
              <a:spcAft>
                <a:spcPts val="0"/>
              </a:spcAft>
              <a:buSzPts val="1400"/>
              <a:buNone/>
              <a:defRPr sz="1200">
                <a:solidFill>
                  <a:schemeClr val="dk2"/>
                </a:solidFill>
                <a:latin typeface="Barlow Semi Condensed"/>
                <a:ea typeface="Barlow Semi Condensed"/>
                <a:cs typeface="Barlow Semi Condensed"/>
                <a:sym typeface="Barlow Semi Condensed"/>
              </a:defRPr>
            </a:lvl5pPr>
            <a:lvl6pPr lvl="5" algn="l">
              <a:lnSpc>
                <a:spcPct val="100000"/>
              </a:lnSpc>
              <a:spcBef>
                <a:spcPts val="0"/>
              </a:spcBef>
              <a:spcAft>
                <a:spcPts val="0"/>
              </a:spcAft>
              <a:buSzPts val="1400"/>
              <a:buNone/>
              <a:defRPr sz="1200">
                <a:solidFill>
                  <a:schemeClr val="dk2"/>
                </a:solidFill>
                <a:latin typeface="Barlow Semi Condensed"/>
                <a:ea typeface="Barlow Semi Condensed"/>
                <a:cs typeface="Barlow Semi Condensed"/>
                <a:sym typeface="Barlow Semi Condensed"/>
              </a:defRPr>
            </a:lvl6pPr>
            <a:lvl7pPr lvl="6" algn="l">
              <a:lnSpc>
                <a:spcPct val="100000"/>
              </a:lnSpc>
              <a:spcBef>
                <a:spcPts val="0"/>
              </a:spcBef>
              <a:spcAft>
                <a:spcPts val="0"/>
              </a:spcAft>
              <a:buSzPts val="1400"/>
              <a:buNone/>
              <a:defRPr sz="1200">
                <a:solidFill>
                  <a:schemeClr val="dk2"/>
                </a:solidFill>
                <a:latin typeface="Barlow Semi Condensed"/>
                <a:ea typeface="Barlow Semi Condensed"/>
                <a:cs typeface="Barlow Semi Condensed"/>
                <a:sym typeface="Barlow Semi Condensed"/>
              </a:defRPr>
            </a:lvl7pPr>
            <a:lvl8pPr lvl="7" algn="l">
              <a:lnSpc>
                <a:spcPct val="100000"/>
              </a:lnSpc>
              <a:spcBef>
                <a:spcPts val="0"/>
              </a:spcBef>
              <a:spcAft>
                <a:spcPts val="0"/>
              </a:spcAft>
              <a:buSzPts val="1400"/>
              <a:buNone/>
              <a:defRPr sz="1200">
                <a:solidFill>
                  <a:schemeClr val="dk2"/>
                </a:solidFill>
                <a:latin typeface="Barlow Semi Condensed"/>
                <a:ea typeface="Barlow Semi Condensed"/>
                <a:cs typeface="Barlow Semi Condensed"/>
                <a:sym typeface="Barlow Semi Condensed"/>
              </a:defRPr>
            </a:lvl8pPr>
            <a:lvl9pPr lvl="8" algn="l">
              <a:lnSpc>
                <a:spcPct val="100000"/>
              </a:lnSpc>
              <a:spcBef>
                <a:spcPts val="0"/>
              </a:spcBef>
              <a:spcAft>
                <a:spcPts val="0"/>
              </a:spcAft>
              <a:buSzPts val="1400"/>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264" name="Google Shape;264;p51"/>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1pPr>
            <a:lvl2pPr lvl="1" algn="l">
              <a:lnSpc>
                <a:spcPct val="100000"/>
              </a:lnSpc>
              <a:spcBef>
                <a:spcPts val="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2pPr>
            <a:lvl3pPr lvl="2" algn="l">
              <a:lnSpc>
                <a:spcPct val="100000"/>
              </a:lnSpc>
              <a:spcBef>
                <a:spcPts val="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3pPr>
            <a:lvl4pPr lvl="3" algn="l">
              <a:lnSpc>
                <a:spcPct val="100000"/>
              </a:lnSpc>
              <a:spcBef>
                <a:spcPts val="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4pPr>
            <a:lvl5pPr lvl="4" algn="l">
              <a:lnSpc>
                <a:spcPct val="100000"/>
              </a:lnSpc>
              <a:spcBef>
                <a:spcPts val="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5pPr>
            <a:lvl6pPr lvl="5" algn="l">
              <a:lnSpc>
                <a:spcPct val="100000"/>
              </a:lnSpc>
              <a:spcBef>
                <a:spcPts val="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6pPr>
            <a:lvl7pPr lvl="6" algn="l">
              <a:lnSpc>
                <a:spcPct val="100000"/>
              </a:lnSpc>
              <a:spcBef>
                <a:spcPts val="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7pPr>
            <a:lvl8pPr lvl="7" algn="l">
              <a:lnSpc>
                <a:spcPct val="100000"/>
              </a:lnSpc>
              <a:spcBef>
                <a:spcPts val="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8pPr>
            <a:lvl9pPr lvl="8" algn="l">
              <a:lnSpc>
                <a:spcPct val="100000"/>
              </a:lnSpc>
              <a:spcBef>
                <a:spcPts val="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265" name="Google Shape;265;p51"/>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200">
                <a:solidFill>
                  <a:schemeClr val="dk2"/>
                </a:solidFill>
                <a:latin typeface="Barlow Semi Condensed"/>
                <a:ea typeface="Barlow Semi Condensed"/>
                <a:cs typeface="Barlow Semi Condensed"/>
                <a:sym typeface="Barlow Semi Condensed"/>
              </a:defRPr>
            </a:lvl1pPr>
            <a:lvl2pPr lvl="1" algn="l">
              <a:lnSpc>
                <a:spcPct val="100000"/>
              </a:lnSpc>
              <a:spcBef>
                <a:spcPts val="0"/>
              </a:spcBef>
              <a:spcAft>
                <a:spcPts val="0"/>
              </a:spcAft>
              <a:buSzPts val="1400"/>
              <a:buNone/>
              <a:defRPr sz="1200">
                <a:solidFill>
                  <a:schemeClr val="dk2"/>
                </a:solidFill>
                <a:latin typeface="Barlow Semi Condensed"/>
                <a:ea typeface="Barlow Semi Condensed"/>
                <a:cs typeface="Barlow Semi Condensed"/>
                <a:sym typeface="Barlow Semi Condensed"/>
              </a:defRPr>
            </a:lvl2pPr>
            <a:lvl3pPr lvl="2" algn="l">
              <a:lnSpc>
                <a:spcPct val="100000"/>
              </a:lnSpc>
              <a:spcBef>
                <a:spcPts val="0"/>
              </a:spcBef>
              <a:spcAft>
                <a:spcPts val="0"/>
              </a:spcAft>
              <a:buSzPts val="1400"/>
              <a:buNone/>
              <a:defRPr sz="1200">
                <a:solidFill>
                  <a:schemeClr val="dk2"/>
                </a:solidFill>
                <a:latin typeface="Barlow Semi Condensed"/>
                <a:ea typeface="Barlow Semi Condensed"/>
                <a:cs typeface="Barlow Semi Condensed"/>
                <a:sym typeface="Barlow Semi Condensed"/>
              </a:defRPr>
            </a:lvl3pPr>
            <a:lvl4pPr lvl="3" algn="l">
              <a:lnSpc>
                <a:spcPct val="100000"/>
              </a:lnSpc>
              <a:spcBef>
                <a:spcPts val="0"/>
              </a:spcBef>
              <a:spcAft>
                <a:spcPts val="0"/>
              </a:spcAft>
              <a:buSzPts val="1400"/>
              <a:buNone/>
              <a:defRPr sz="1200">
                <a:solidFill>
                  <a:schemeClr val="dk2"/>
                </a:solidFill>
                <a:latin typeface="Barlow Semi Condensed"/>
                <a:ea typeface="Barlow Semi Condensed"/>
                <a:cs typeface="Barlow Semi Condensed"/>
                <a:sym typeface="Barlow Semi Condensed"/>
              </a:defRPr>
            </a:lvl4pPr>
            <a:lvl5pPr lvl="4" algn="l">
              <a:lnSpc>
                <a:spcPct val="100000"/>
              </a:lnSpc>
              <a:spcBef>
                <a:spcPts val="0"/>
              </a:spcBef>
              <a:spcAft>
                <a:spcPts val="0"/>
              </a:spcAft>
              <a:buSzPts val="1400"/>
              <a:buNone/>
              <a:defRPr sz="1200">
                <a:solidFill>
                  <a:schemeClr val="dk2"/>
                </a:solidFill>
                <a:latin typeface="Barlow Semi Condensed"/>
                <a:ea typeface="Barlow Semi Condensed"/>
                <a:cs typeface="Barlow Semi Condensed"/>
                <a:sym typeface="Barlow Semi Condensed"/>
              </a:defRPr>
            </a:lvl5pPr>
            <a:lvl6pPr lvl="5" algn="l">
              <a:lnSpc>
                <a:spcPct val="100000"/>
              </a:lnSpc>
              <a:spcBef>
                <a:spcPts val="0"/>
              </a:spcBef>
              <a:spcAft>
                <a:spcPts val="0"/>
              </a:spcAft>
              <a:buSzPts val="1400"/>
              <a:buNone/>
              <a:defRPr sz="1200">
                <a:solidFill>
                  <a:schemeClr val="dk2"/>
                </a:solidFill>
                <a:latin typeface="Barlow Semi Condensed"/>
                <a:ea typeface="Barlow Semi Condensed"/>
                <a:cs typeface="Barlow Semi Condensed"/>
                <a:sym typeface="Barlow Semi Condensed"/>
              </a:defRPr>
            </a:lvl6pPr>
            <a:lvl7pPr lvl="6" algn="l">
              <a:lnSpc>
                <a:spcPct val="100000"/>
              </a:lnSpc>
              <a:spcBef>
                <a:spcPts val="0"/>
              </a:spcBef>
              <a:spcAft>
                <a:spcPts val="0"/>
              </a:spcAft>
              <a:buSzPts val="1400"/>
              <a:buNone/>
              <a:defRPr sz="1200">
                <a:solidFill>
                  <a:schemeClr val="dk2"/>
                </a:solidFill>
                <a:latin typeface="Barlow Semi Condensed"/>
                <a:ea typeface="Barlow Semi Condensed"/>
                <a:cs typeface="Barlow Semi Condensed"/>
                <a:sym typeface="Barlow Semi Condensed"/>
              </a:defRPr>
            </a:lvl7pPr>
            <a:lvl8pPr lvl="7" algn="l">
              <a:lnSpc>
                <a:spcPct val="100000"/>
              </a:lnSpc>
              <a:spcBef>
                <a:spcPts val="0"/>
              </a:spcBef>
              <a:spcAft>
                <a:spcPts val="0"/>
              </a:spcAft>
              <a:buSzPts val="1400"/>
              <a:buNone/>
              <a:defRPr sz="1200">
                <a:solidFill>
                  <a:schemeClr val="dk2"/>
                </a:solidFill>
                <a:latin typeface="Barlow Semi Condensed"/>
                <a:ea typeface="Barlow Semi Condensed"/>
                <a:cs typeface="Barlow Semi Condensed"/>
                <a:sym typeface="Barlow Semi Condensed"/>
              </a:defRPr>
            </a:lvl8pPr>
            <a:lvl9pPr lvl="8" algn="l">
              <a:lnSpc>
                <a:spcPct val="100000"/>
              </a:lnSpc>
              <a:spcBef>
                <a:spcPts val="0"/>
              </a:spcBef>
              <a:spcAft>
                <a:spcPts val="0"/>
              </a:spcAft>
              <a:buSzPts val="1400"/>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266" name="Google Shape;266;p51"/>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1pPr>
            <a:lvl2pPr lvl="1" algn="l">
              <a:lnSpc>
                <a:spcPct val="100000"/>
              </a:lnSpc>
              <a:spcBef>
                <a:spcPts val="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2pPr>
            <a:lvl3pPr lvl="2" algn="l">
              <a:lnSpc>
                <a:spcPct val="100000"/>
              </a:lnSpc>
              <a:spcBef>
                <a:spcPts val="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3pPr>
            <a:lvl4pPr lvl="3" algn="l">
              <a:lnSpc>
                <a:spcPct val="100000"/>
              </a:lnSpc>
              <a:spcBef>
                <a:spcPts val="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4pPr>
            <a:lvl5pPr lvl="4" algn="l">
              <a:lnSpc>
                <a:spcPct val="100000"/>
              </a:lnSpc>
              <a:spcBef>
                <a:spcPts val="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5pPr>
            <a:lvl6pPr lvl="5" algn="l">
              <a:lnSpc>
                <a:spcPct val="100000"/>
              </a:lnSpc>
              <a:spcBef>
                <a:spcPts val="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6pPr>
            <a:lvl7pPr lvl="6" algn="l">
              <a:lnSpc>
                <a:spcPct val="100000"/>
              </a:lnSpc>
              <a:spcBef>
                <a:spcPts val="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7pPr>
            <a:lvl8pPr lvl="7" algn="l">
              <a:lnSpc>
                <a:spcPct val="100000"/>
              </a:lnSpc>
              <a:spcBef>
                <a:spcPts val="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8pPr>
            <a:lvl9pPr lvl="8" algn="l">
              <a:lnSpc>
                <a:spcPct val="100000"/>
              </a:lnSpc>
              <a:spcBef>
                <a:spcPts val="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267" name="Google Shape;267;p51"/>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200">
                <a:solidFill>
                  <a:schemeClr val="dk2"/>
                </a:solidFill>
                <a:latin typeface="Barlow Semi Condensed"/>
                <a:ea typeface="Barlow Semi Condensed"/>
                <a:cs typeface="Barlow Semi Condensed"/>
                <a:sym typeface="Barlow Semi Condensed"/>
              </a:defRPr>
            </a:lvl1pPr>
            <a:lvl2pPr lvl="1" algn="l">
              <a:lnSpc>
                <a:spcPct val="100000"/>
              </a:lnSpc>
              <a:spcBef>
                <a:spcPts val="0"/>
              </a:spcBef>
              <a:spcAft>
                <a:spcPts val="0"/>
              </a:spcAft>
              <a:buSzPts val="1400"/>
              <a:buNone/>
              <a:defRPr sz="1200">
                <a:solidFill>
                  <a:schemeClr val="dk2"/>
                </a:solidFill>
                <a:latin typeface="Barlow Semi Condensed"/>
                <a:ea typeface="Barlow Semi Condensed"/>
                <a:cs typeface="Barlow Semi Condensed"/>
                <a:sym typeface="Barlow Semi Condensed"/>
              </a:defRPr>
            </a:lvl2pPr>
            <a:lvl3pPr lvl="2" algn="l">
              <a:lnSpc>
                <a:spcPct val="100000"/>
              </a:lnSpc>
              <a:spcBef>
                <a:spcPts val="0"/>
              </a:spcBef>
              <a:spcAft>
                <a:spcPts val="0"/>
              </a:spcAft>
              <a:buSzPts val="1400"/>
              <a:buNone/>
              <a:defRPr sz="1200">
                <a:solidFill>
                  <a:schemeClr val="dk2"/>
                </a:solidFill>
                <a:latin typeface="Barlow Semi Condensed"/>
                <a:ea typeface="Barlow Semi Condensed"/>
                <a:cs typeface="Barlow Semi Condensed"/>
                <a:sym typeface="Barlow Semi Condensed"/>
              </a:defRPr>
            </a:lvl3pPr>
            <a:lvl4pPr lvl="3" algn="l">
              <a:lnSpc>
                <a:spcPct val="100000"/>
              </a:lnSpc>
              <a:spcBef>
                <a:spcPts val="0"/>
              </a:spcBef>
              <a:spcAft>
                <a:spcPts val="0"/>
              </a:spcAft>
              <a:buSzPts val="1400"/>
              <a:buNone/>
              <a:defRPr sz="1200">
                <a:solidFill>
                  <a:schemeClr val="dk2"/>
                </a:solidFill>
                <a:latin typeface="Barlow Semi Condensed"/>
                <a:ea typeface="Barlow Semi Condensed"/>
                <a:cs typeface="Barlow Semi Condensed"/>
                <a:sym typeface="Barlow Semi Condensed"/>
              </a:defRPr>
            </a:lvl4pPr>
            <a:lvl5pPr lvl="4" algn="l">
              <a:lnSpc>
                <a:spcPct val="100000"/>
              </a:lnSpc>
              <a:spcBef>
                <a:spcPts val="0"/>
              </a:spcBef>
              <a:spcAft>
                <a:spcPts val="0"/>
              </a:spcAft>
              <a:buSzPts val="1400"/>
              <a:buNone/>
              <a:defRPr sz="1200">
                <a:solidFill>
                  <a:schemeClr val="dk2"/>
                </a:solidFill>
                <a:latin typeface="Barlow Semi Condensed"/>
                <a:ea typeface="Barlow Semi Condensed"/>
                <a:cs typeface="Barlow Semi Condensed"/>
                <a:sym typeface="Barlow Semi Condensed"/>
              </a:defRPr>
            </a:lvl5pPr>
            <a:lvl6pPr lvl="5" algn="l">
              <a:lnSpc>
                <a:spcPct val="100000"/>
              </a:lnSpc>
              <a:spcBef>
                <a:spcPts val="0"/>
              </a:spcBef>
              <a:spcAft>
                <a:spcPts val="0"/>
              </a:spcAft>
              <a:buSzPts val="1400"/>
              <a:buNone/>
              <a:defRPr sz="1200">
                <a:solidFill>
                  <a:schemeClr val="dk2"/>
                </a:solidFill>
                <a:latin typeface="Barlow Semi Condensed"/>
                <a:ea typeface="Barlow Semi Condensed"/>
                <a:cs typeface="Barlow Semi Condensed"/>
                <a:sym typeface="Barlow Semi Condensed"/>
              </a:defRPr>
            </a:lvl6pPr>
            <a:lvl7pPr lvl="6" algn="l">
              <a:lnSpc>
                <a:spcPct val="100000"/>
              </a:lnSpc>
              <a:spcBef>
                <a:spcPts val="0"/>
              </a:spcBef>
              <a:spcAft>
                <a:spcPts val="0"/>
              </a:spcAft>
              <a:buSzPts val="1400"/>
              <a:buNone/>
              <a:defRPr sz="1200">
                <a:solidFill>
                  <a:schemeClr val="dk2"/>
                </a:solidFill>
                <a:latin typeface="Barlow Semi Condensed"/>
                <a:ea typeface="Barlow Semi Condensed"/>
                <a:cs typeface="Barlow Semi Condensed"/>
                <a:sym typeface="Barlow Semi Condensed"/>
              </a:defRPr>
            </a:lvl7pPr>
            <a:lvl8pPr lvl="7" algn="l">
              <a:lnSpc>
                <a:spcPct val="100000"/>
              </a:lnSpc>
              <a:spcBef>
                <a:spcPts val="0"/>
              </a:spcBef>
              <a:spcAft>
                <a:spcPts val="0"/>
              </a:spcAft>
              <a:buSzPts val="1400"/>
              <a:buNone/>
              <a:defRPr sz="1200">
                <a:solidFill>
                  <a:schemeClr val="dk2"/>
                </a:solidFill>
                <a:latin typeface="Barlow Semi Condensed"/>
                <a:ea typeface="Barlow Semi Condensed"/>
                <a:cs typeface="Barlow Semi Condensed"/>
                <a:sym typeface="Barlow Semi Condensed"/>
              </a:defRPr>
            </a:lvl8pPr>
            <a:lvl9pPr lvl="8" algn="l">
              <a:lnSpc>
                <a:spcPct val="100000"/>
              </a:lnSpc>
              <a:spcBef>
                <a:spcPts val="0"/>
              </a:spcBef>
              <a:spcAft>
                <a:spcPts val="0"/>
              </a:spcAft>
              <a:buSzPts val="1400"/>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268" name="Google Shape;268;p51"/>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1pPr>
            <a:lvl2pPr lvl="1" algn="l">
              <a:lnSpc>
                <a:spcPct val="100000"/>
              </a:lnSpc>
              <a:spcBef>
                <a:spcPts val="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2pPr>
            <a:lvl3pPr lvl="2" algn="l">
              <a:lnSpc>
                <a:spcPct val="100000"/>
              </a:lnSpc>
              <a:spcBef>
                <a:spcPts val="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3pPr>
            <a:lvl4pPr lvl="3" algn="l">
              <a:lnSpc>
                <a:spcPct val="100000"/>
              </a:lnSpc>
              <a:spcBef>
                <a:spcPts val="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4pPr>
            <a:lvl5pPr lvl="4" algn="l">
              <a:lnSpc>
                <a:spcPct val="100000"/>
              </a:lnSpc>
              <a:spcBef>
                <a:spcPts val="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5pPr>
            <a:lvl6pPr lvl="5" algn="l">
              <a:lnSpc>
                <a:spcPct val="100000"/>
              </a:lnSpc>
              <a:spcBef>
                <a:spcPts val="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6pPr>
            <a:lvl7pPr lvl="6" algn="l">
              <a:lnSpc>
                <a:spcPct val="100000"/>
              </a:lnSpc>
              <a:spcBef>
                <a:spcPts val="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7pPr>
            <a:lvl8pPr lvl="7" algn="l">
              <a:lnSpc>
                <a:spcPct val="100000"/>
              </a:lnSpc>
              <a:spcBef>
                <a:spcPts val="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8pPr>
            <a:lvl9pPr lvl="8" algn="l">
              <a:lnSpc>
                <a:spcPct val="100000"/>
              </a:lnSpc>
              <a:spcBef>
                <a:spcPts val="0"/>
              </a:spcBef>
              <a:spcAft>
                <a:spcPts val="0"/>
              </a:spcAft>
              <a:buSzPts val="1400"/>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269" name="Google Shape;269;p51"/>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200">
                <a:solidFill>
                  <a:schemeClr val="dk2"/>
                </a:solidFill>
                <a:latin typeface="Barlow Semi Condensed"/>
                <a:ea typeface="Barlow Semi Condensed"/>
                <a:cs typeface="Barlow Semi Condensed"/>
                <a:sym typeface="Barlow Semi Condensed"/>
              </a:defRPr>
            </a:lvl1pPr>
            <a:lvl2pPr lvl="1" algn="l">
              <a:lnSpc>
                <a:spcPct val="100000"/>
              </a:lnSpc>
              <a:spcBef>
                <a:spcPts val="0"/>
              </a:spcBef>
              <a:spcAft>
                <a:spcPts val="0"/>
              </a:spcAft>
              <a:buSzPts val="1400"/>
              <a:buNone/>
              <a:defRPr sz="1200">
                <a:solidFill>
                  <a:schemeClr val="dk2"/>
                </a:solidFill>
                <a:latin typeface="Barlow Semi Condensed"/>
                <a:ea typeface="Barlow Semi Condensed"/>
                <a:cs typeface="Barlow Semi Condensed"/>
                <a:sym typeface="Barlow Semi Condensed"/>
              </a:defRPr>
            </a:lvl2pPr>
            <a:lvl3pPr lvl="2" algn="l">
              <a:lnSpc>
                <a:spcPct val="100000"/>
              </a:lnSpc>
              <a:spcBef>
                <a:spcPts val="0"/>
              </a:spcBef>
              <a:spcAft>
                <a:spcPts val="0"/>
              </a:spcAft>
              <a:buSzPts val="1400"/>
              <a:buNone/>
              <a:defRPr sz="1200">
                <a:solidFill>
                  <a:schemeClr val="dk2"/>
                </a:solidFill>
                <a:latin typeface="Barlow Semi Condensed"/>
                <a:ea typeface="Barlow Semi Condensed"/>
                <a:cs typeface="Barlow Semi Condensed"/>
                <a:sym typeface="Barlow Semi Condensed"/>
              </a:defRPr>
            </a:lvl3pPr>
            <a:lvl4pPr lvl="3" algn="l">
              <a:lnSpc>
                <a:spcPct val="100000"/>
              </a:lnSpc>
              <a:spcBef>
                <a:spcPts val="0"/>
              </a:spcBef>
              <a:spcAft>
                <a:spcPts val="0"/>
              </a:spcAft>
              <a:buSzPts val="1400"/>
              <a:buNone/>
              <a:defRPr sz="1200">
                <a:solidFill>
                  <a:schemeClr val="dk2"/>
                </a:solidFill>
                <a:latin typeface="Barlow Semi Condensed"/>
                <a:ea typeface="Barlow Semi Condensed"/>
                <a:cs typeface="Barlow Semi Condensed"/>
                <a:sym typeface="Barlow Semi Condensed"/>
              </a:defRPr>
            </a:lvl4pPr>
            <a:lvl5pPr lvl="4" algn="l">
              <a:lnSpc>
                <a:spcPct val="100000"/>
              </a:lnSpc>
              <a:spcBef>
                <a:spcPts val="0"/>
              </a:spcBef>
              <a:spcAft>
                <a:spcPts val="0"/>
              </a:spcAft>
              <a:buSzPts val="1400"/>
              <a:buNone/>
              <a:defRPr sz="1200">
                <a:solidFill>
                  <a:schemeClr val="dk2"/>
                </a:solidFill>
                <a:latin typeface="Barlow Semi Condensed"/>
                <a:ea typeface="Barlow Semi Condensed"/>
                <a:cs typeface="Barlow Semi Condensed"/>
                <a:sym typeface="Barlow Semi Condensed"/>
              </a:defRPr>
            </a:lvl5pPr>
            <a:lvl6pPr lvl="5" algn="l">
              <a:lnSpc>
                <a:spcPct val="100000"/>
              </a:lnSpc>
              <a:spcBef>
                <a:spcPts val="0"/>
              </a:spcBef>
              <a:spcAft>
                <a:spcPts val="0"/>
              </a:spcAft>
              <a:buSzPts val="1400"/>
              <a:buNone/>
              <a:defRPr sz="1200">
                <a:solidFill>
                  <a:schemeClr val="dk2"/>
                </a:solidFill>
                <a:latin typeface="Barlow Semi Condensed"/>
                <a:ea typeface="Barlow Semi Condensed"/>
                <a:cs typeface="Barlow Semi Condensed"/>
                <a:sym typeface="Barlow Semi Condensed"/>
              </a:defRPr>
            </a:lvl6pPr>
            <a:lvl7pPr lvl="6" algn="l">
              <a:lnSpc>
                <a:spcPct val="100000"/>
              </a:lnSpc>
              <a:spcBef>
                <a:spcPts val="0"/>
              </a:spcBef>
              <a:spcAft>
                <a:spcPts val="0"/>
              </a:spcAft>
              <a:buSzPts val="1400"/>
              <a:buNone/>
              <a:defRPr sz="1200">
                <a:solidFill>
                  <a:schemeClr val="dk2"/>
                </a:solidFill>
                <a:latin typeface="Barlow Semi Condensed"/>
                <a:ea typeface="Barlow Semi Condensed"/>
                <a:cs typeface="Barlow Semi Condensed"/>
                <a:sym typeface="Barlow Semi Condensed"/>
              </a:defRPr>
            </a:lvl7pPr>
            <a:lvl8pPr lvl="7" algn="l">
              <a:lnSpc>
                <a:spcPct val="100000"/>
              </a:lnSpc>
              <a:spcBef>
                <a:spcPts val="0"/>
              </a:spcBef>
              <a:spcAft>
                <a:spcPts val="0"/>
              </a:spcAft>
              <a:buSzPts val="1400"/>
              <a:buNone/>
              <a:defRPr sz="1200">
                <a:solidFill>
                  <a:schemeClr val="dk2"/>
                </a:solidFill>
                <a:latin typeface="Barlow Semi Condensed"/>
                <a:ea typeface="Barlow Semi Condensed"/>
                <a:cs typeface="Barlow Semi Condensed"/>
                <a:sym typeface="Barlow Semi Condensed"/>
              </a:defRPr>
            </a:lvl8pPr>
            <a:lvl9pPr lvl="8" algn="l">
              <a:lnSpc>
                <a:spcPct val="100000"/>
              </a:lnSpc>
              <a:spcBef>
                <a:spcPts val="0"/>
              </a:spcBef>
              <a:spcAft>
                <a:spcPts val="0"/>
              </a:spcAft>
              <a:buSzPts val="1400"/>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270" name="Google Shape;270;p51"/>
          <p:cNvCxnSpPr/>
          <p:nvPr/>
        </p:nvCxnSpPr>
        <p:spPr>
          <a:xfrm rot="10800000">
            <a:off x="8109000" y="501275"/>
            <a:ext cx="737700" cy="737700"/>
          </a:xfrm>
          <a:prstGeom prst="straightConnector1">
            <a:avLst/>
          </a:prstGeom>
          <a:noFill/>
          <a:ln w="9525" cap="flat" cmpd="sng">
            <a:solidFill>
              <a:schemeClr val="dk1"/>
            </a:solidFill>
            <a:prstDash val="solid"/>
            <a:round/>
            <a:headEnd type="none" w="sm" len="sm"/>
            <a:tailEnd type="none" w="sm" len="sm"/>
          </a:ln>
        </p:spPr>
      </p:cxnSp>
      <p:cxnSp>
        <p:nvCxnSpPr>
          <p:cNvPr id="271" name="Google Shape;271;p51"/>
          <p:cNvCxnSpPr/>
          <p:nvPr/>
        </p:nvCxnSpPr>
        <p:spPr>
          <a:xfrm>
            <a:off x="582475" y="282188"/>
            <a:ext cx="1212900" cy="422700"/>
          </a:xfrm>
          <a:prstGeom prst="straightConnector1">
            <a:avLst/>
          </a:prstGeom>
          <a:noFill/>
          <a:ln w="9525" cap="flat" cmpd="sng">
            <a:solidFill>
              <a:schemeClr val="dk1"/>
            </a:solidFill>
            <a:prstDash val="solid"/>
            <a:round/>
            <a:headEnd type="none" w="sm" len="sm"/>
            <a:tailEnd type="none" w="sm" len="sm"/>
          </a:ln>
        </p:spPr>
      </p:cxnSp>
      <p:cxnSp>
        <p:nvCxnSpPr>
          <p:cNvPr id="272" name="Google Shape;272;p51"/>
          <p:cNvCxnSpPr/>
          <p:nvPr/>
        </p:nvCxnSpPr>
        <p:spPr>
          <a:xfrm rot="10800000" flipH="1">
            <a:off x="0" y="274188"/>
            <a:ext cx="582600" cy="654300"/>
          </a:xfrm>
          <a:prstGeom prst="straightConnector1">
            <a:avLst/>
          </a:prstGeom>
          <a:noFill/>
          <a:ln w="9525" cap="flat" cmpd="sng">
            <a:solidFill>
              <a:schemeClr val="dk1"/>
            </a:solidFill>
            <a:prstDash val="solid"/>
            <a:round/>
            <a:headEnd type="none" w="sm" len="sm"/>
            <a:tailEnd type="none" w="sm" len="sm"/>
          </a:ln>
        </p:spPr>
      </p:cxnSp>
      <p:grpSp>
        <p:nvGrpSpPr>
          <p:cNvPr id="273" name="Google Shape;273;p51"/>
          <p:cNvGrpSpPr/>
          <p:nvPr/>
        </p:nvGrpSpPr>
        <p:grpSpPr>
          <a:xfrm flipH="1">
            <a:off x="423750" y="125363"/>
            <a:ext cx="292025" cy="292575"/>
            <a:chOff x="7353050" y="316275"/>
            <a:chExt cx="292025" cy="292575"/>
          </a:xfrm>
        </p:grpSpPr>
        <p:sp>
          <p:nvSpPr>
            <p:cNvPr id="274" name="Google Shape;274;p5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5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5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5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8" name="Google Shape;278;p51"/>
          <p:cNvGrpSpPr/>
          <p:nvPr/>
        </p:nvGrpSpPr>
        <p:grpSpPr>
          <a:xfrm>
            <a:off x="1638739" y="558163"/>
            <a:ext cx="293111" cy="293388"/>
            <a:chOff x="3164039" y="430875"/>
            <a:chExt cx="293111" cy="293388"/>
          </a:xfrm>
        </p:grpSpPr>
        <p:sp>
          <p:nvSpPr>
            <p:cNvPr id="279" name="Google Shape;279;p5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5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5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5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5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5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5" name="Google Shape;285;p51"/>
          <p:cNvGrpSpPr/>
          <p:nvPr/>
        </p:nvGrpSpPr>
        <p:grpSpPr>
          <a:xfrm>
            <a:off x="1591750" y="362600"/>
            <a:ext cx="175013" cy="27000"/>
            <a:chOff x="5662375" y="212375"/>
            <a:chExt cx="175013" cy="27000"/>
          </a:xfrm>
        </p:grpSpPr>
        <p:sp>
          <p:nvSpPr>
            <p:cNvPr id="286" name="Google Shape;286;p5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5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5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289" name="Google Shape;289;p51"/>
          <p:cNvCxnSpPr/>
          <p:nvPr/>
        </p:nvCxnSpPr>
        <p:spPr>
          <a:xfrm flipH="1">
            <a:off x="8151325" y="6875"/>
            <a:ext cx="1002600" cy="494400"/>
          </a:xfrm>
          <a:prstGeom prst="straightConnector1">
            <a:avLst/>
          </a:prstGeom>
          <a:noFill/>
          <a:ln w="9525" cap="flat" cmpd="sng">
            <a:solidFill>
              <a:schemeClr val="dk1"/>
            </a:solidFill>
            <a:prstDash val="solid"/>
            <a:round/>
            <a:headEnd type="none" w="sm" len="sm"/>
            <a:tailEnd type="none" w="sm" len="sm"/>
          </a:ln>
        </p:spPr>
      </p:cxnSp>
      <p:grpSp>
        <p:nvGrpSpPr>
          <p:cNvPr id="290" name="Google Shape;290;p51"/>
          <p:cNvGrpSpPr/>
          <p:nvPr/>
        </p:nvGrpSpPr>
        <p:grpSpPr>
          <a:xfrm>
            <a:off x="7823875" y="202375"/>
            <a:ext cx="581800" cy="582350"/>
            <a:chOff x="8064275" y="887850"/>
            <a:chExt cx="581800" cy="582350"/>
          </a:xfrm>
        </p:grpSpPr>
        <p:sp>
          <p:nvSpPr>
            <p:cNvPr id="291" name="Google Shape;291;p5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5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5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5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5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7" name="Google Shape;297;p51"/>
          <p:cNvGrpSpPr/>
          <p:nvPr/>
        </p:nvGrpSpPr>
        <p:grpSpPr>
          <a:xfrm flipH="1">
            <a:off x="8698650" y="1117488"/>
            <a:ext cx="292025" cy="292575"/>
            <a:chOff x="7353050" y="316275"/>
            <a:chExt cx="292025" cy="292575"/>
          </a:xfrm>
        </p:grpSpPr>
        <p:sp>
          <p:nvSpPr>
            <p:cNvPr id="298" name="Google Shape;298;p5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5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5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5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2" name="Google Shape;302;p51"/>
          <p:cNvGrpSpPr/>
          <p:nvPr/>
        </p:nvGrpSpPr>
        <p:grpSpPr>
          <a:xfrm>
            <a:off x="8678350" y="1581800"/>
            <a:ext cx="175013" cy="27000"/>
            <a:chOff x="5662375" y="212375"/>
            <a:chExt cx="175013" cy="27000"/>
          </a:xfrm>
        </p:grpSpPr>
        <p:sp>
          <p:nvSpPr>
            <p:cNvPr id="303" name="Google Shape;303;p5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5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91"/>
        <p:cNvGrpSpPr/>
        <p:nvPr/>
      </p:nvGrpSpPr>
      <p:grpSpPr>
        <a:xfrm>
          <a:off x="0" y="0"/>
          <a:ext cx="0" cy="0"/>
          <a:chOff x="0" y="0"/>
          <a:chExt cx="0" cy="0"/>
        </a:xfrm>
      </p:grpSpPr>
      <p:sp>
        <p:nvSpPr>
          <p:cNvPr id="392" name="Google Shape;392;p56"/>
          <p:cNvSpPr txBox="1">
            <a:spLocks noGrp="1"/>
          </p:cNvSpPr>
          <p:nvPr>
            <p:ph type="title"/>
          </p:nvPr>
        </p:nvSpPr>
        <p:spPr>
          <a:xfrm>
            <a:off x="1807671" y="338325"/>
            <a:ext cx="5528700" cy="61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393" name="Google Shape;393;p56"/>
          <p:cNvSpPr txBox="1">
            <a:spLocks noGrp="1"/>
          </p:cNvSpPr>
          <p:nvPr>
            <p:ph type="subTitle" idx="1"/>
          </p:nvPr>
        </p:nvSpPr>
        <p:spPr>
          <a:xfrm>
            <a:off x="4956048" y="2532888"/>
            <a:ext cx="2084700" cy="136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dk2"/>
                </a:solidFill>
                <a:latin typeface="Barlow Semi Condensed"/>
                <a:ea typeface="Barlow Semi Condensed"/>
                <a:cs typeface="Barlow Semi Condensed"/>
                <a:sym typeface="Barlow Semi Condensed"/>
              </a:defRPr>
            </a:lvl1pPr>
            <a:lvl2pPr lvl="1" algn="ctr">
              <a:lnSpc>
                <a:spcPct val="100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2pPr>
            <a:lvl3pPr lvl="2" algn="ctr">
              <a:lnSpc>
                <a:spcPct val="100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3pPr>
            <a:lvl4pPr lvl="3" algn="ctr">
              <a:lnSpc>
                <a:spcPct val="100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4pPr>
            <a:lvl5pPr lvl="4" algn="ctr">
              <a:lnSpc>
                <a:spcPct val="100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5pPr>
            <a:lvl6pPr lvl="5" algn="ctr">
              <a:lnSpc>
                <a:spcPct val="100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6pPr>
            <a:lvl7pPr lvl="6" algn="ctr">
              <a:lnSpc>
                <a:spcPct val="100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7pPr>
            <a:lvl8pPr lvl="7" algn="ctr">
              <a:lnSpc>
                <a:spcPct val="100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8pPr>
            <a:lvl9pPr lvl="8" algn="ctr">
              <a:lnSpc>
                <a:spcPct val="100000"/>
              </a:lnSpc>
              <a:spcBef>
                <a:spcPts val="1200"/>
              </a:spcBef>
              <a:spcAft>
                <a:spcPts val="1200"/>
              </a:spcAft>
              <a:buSzPts val="1400"/>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394" name="Google Shape;394;p56"/>
          <p:cNvSpPr txBox="1">
            <a:spLocks noGrp="1"/>
          </p:cNvSpPr>
          <p:nvPr>
            <p:ph type="subTitle" idx="2"/>
          </p:nvPr>
        </p:nvSpPr>
        <p:spPr>
          <a:xfrm>
            <a:off x="2093976" y="2532888"/>
            <a:ext cx="2084700" cy="136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dk2"/>
                </a:solidFill>
                <a:latin typeface="Barlow Semi Condensed"/>
                <a:ea typeface="Barlow Semi Condensed"/>
                <a:cs typeface="Barlow Semi Condensed"/>
                <a:sym typeface="Barlow Semi Condensed"/>
              </a:defRPr>
            </a:lvl1pPr>
            <a:lvl2pPr lvl="1" algn="ctr">
              <a:lnSpc>
                <a:spcPct val="100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2pPr>
            <a:lvl3pPr lvl="2" algn="ctr">
              <a:lnSpc>
                <a:spcPct val="100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3pPr>
            <a:lvl4pPr lvl="3" algn="ctr">
              <a:lnSpc>
                <a:spcPct val="100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4pPr>
            <a:lvl5pPr lvl="4" algn="ctr">
              <a:lnSpc>
                <a:spcPct val="100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5pPr>
            <a:lvl6pPr lvl="5" algn="ctr">
              <a:lnSpc>
                <a:spcPct val="100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6pPr>
            <a:lvl7pPr lvl="6" algn="ctr">
              <a:lnSpc>
                <a:spcPct val="100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7pPr>
            <a:lvl8pPr lvl="7" algn="ctr">
              <a:lnSpc>
                <a:spcPct val="100000"/>
              </a:lnSpc>
              <a:spcBef>
                <a:spcPts val="1200"/>
              </a:spcBef>
              <a:spcAft>
                <a:spcPts val="0"/>
              </a:spcAft>
              <a:buSzPts val="1400"/>
              <a:buNone/>
              <a:defRPr sz="1600">
                <a:solidFill>
                  <a:schemeClr val="dk2"/>
                </a:solidFill>
                <a:latin typeface="Barlow Semi Condensed"/>
                <a:ea typeface="Barlow Semi Condensed"/>
                <a:cs typeface="Barlow Semi Condensed"/>
                <a:sym typeface="Barlow Semi Condensed"/>
              </a:defRPr>
            </a:lvl8pPr>
            <a:lvl9pPr lvl="8" algn="ctr">
              <a:lnSpc>
                <a:spcPct val="100000"/>
              </a:lnSpc>
              <a:spcBef>
                <a:spcPts val="1200"/>
              </a:spcBef>
              <a:spcAft>
                <a:spcPts val="1200"/>
              </a:spcAft>
              <a:buSzPts val="1400"/>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395" name="Google Shape;395;p56"/>
          <p:cNvSpPr txBox="1">
            <a:spLocks noGrp="1"/>
          </p:cNvSpPr>
          <p:nvPr>
            <p:ph type="subTitle" idx="3"/>
          </p:nvPr>
        </p:nvSpPr>
        <p:spPr>
          <a:xfrm>
            <a:off x="4956048" y="2221992"/>
            <a:ext cx="2084700" cy="283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accent1"/>
                </a:solidFill>
                <a:latin typeface="Barlow Semi Condensed Medium"/>
                <a:ea typeface="Barlow Semi Condensed Medium"/>
                <a:cs typeface="Barlow Semi Condensed Medium"/>
                <a:sym typeface="Barlow Semi Condensed Medium"/>
              </a:defRPr>
            </a:lvl1pPr>
            <a:lvl2pPr lvl="1" algn="ctr">
              <a:lnSpc>
                <a:spcPct val="100000"/>
              </a:lnSpc>
              <a:spcBef>
                <a:spcPts val="1200"/>
              </a:spcBef>
              <a:spcAft>
                <a:spcPts val="0"/>
              </a:spcAft>
              <a:buSzPts val="1400"/>
              <a:buNone/>
              <a:defRPr sz="1600">
                <a:solidFill>
                  <a:schemeClr val="accent1"/>
                </a:solidFill>
              </a:defRPr>
            </a:lvl2pPr>
            <a:lvl3pPr lvl="2" algn="ctr">
              <a:lnSpc>
                <a:spcPct val="100000"/>
              </a:lnSpc>
              <a:spcBef>
                <a:spcPts val="1200"/>
              </a:spcBef>
              <a:spcAft>
                <a:spcPts val="0"/>
              </a:spcAft>
              <a:buSzPts val="1400"/>
              <a:buNone/>
              <a:defRPr sz="1600">
                <a:solidFill>
                  <a:schemeClr val="accent1"/>
                </a:solidFill>
              </a:defRPr>
            </a:lvl3pPr>
            <a:lvl4pPr lvl="3" algn="ctr">
              <a:lnSpc>
                <a:spcPct val="100000"/>
              </a:lnSpc>
              <a:spcBef>
                <a:spcPts val="1200"/>
              </a:spcBef>
              <a:spcAft>
                <a:spcPts val="0"/>
              </a:spcAft>
              <a:buSzPts val="1400"/>
              <a:buNone/>
              <a:defRPr sz="1600">
                <a:solidFill>
                  <a:schemeClr val="accent1"/>
                </a:solidFill>
              </a:defRPr>
            </a:lvl4pPr>
            <a:lvl5pPr lvl="4" algn="ctr">
              <a:lnSpc>
                <a:spcPct val="100000"/>
              </a:lnSpc>
              <a:spcBef>
                <a:spcPts val="1200"/>
              </a:spcBef>
              <a:spcAft>
                <a:spcPts val="0"/>
              </a:spcAft>
              <a:buSzPts val="1400"/>
              <a:buNone/>
              <a:defRPr sz="1600">
                <a:solidFill>
                  <a:schemeClr val="accent1"/>
                </a:solidFill>
              </a:defRPr>
            </a:lvl5pPr>
            <a:lvl6pPr lvl="5" algn="ctr">
              <a:lnSpc>
                <a:spcPct val="100000"/>
              </a:lnSpc>
              <a:spcBef>
                <a:spcPts val="1200"/>
              </a:spcBef>
              <a:spcAft>
                <a:spcPts val="0"/>
              </a:spcAft>
              <a:buSzPts val="1400"/>
              <a:buNone/>
              <a:defRPr sz="1600">
                <a:solidFill>
                  <a:schemeClr val="accent1"/>
                </a:solidFill>
              </a:defRPr>
            </a:lvl6pPr>
            <a:lvl7pPr lvl="6" algn="ctr">
              <a:lnSpc>
                <a:spcPct val="100000"/>
              </a:lnSpc>
              <a:spcBef>
                <a:spcPts val="1200"/>
              </a:spcBef>
              <a:spcAft>
                <a:spcPts val="0"/>
              </a:spcAft>
              <a:buSzPts val="1400"/>
              <a:buNone/>
              <a:defRPr sz="1600">
                <a:solidFill>
                  <a:schemeClr val="accent1"/>
                </a:solidFill>
              </a:defRPr>
            </a:lvl7pPr>
            <a:lvl8pPr lvl="7" algn="ctr">
              <a:lnSpc>
                <a:spcPct val="100000"/>
              </a:lnSpc>
              <a:spcBef>
                <a:spcPts val="1200"/>
              </a:spcBef>
              <a:spcAft>
                <a:spcPts val="0"/>
              </a:spcAft>
              <a:buSzPts val="1400"/>
              <a:buNone/>
              <a:defRPr sz="1600">
                <a:solidFill>
                  <a:schemeClr val="accent1"/>
                </a:solidFill>
              </a:defRPr>
            </a:lvl8pPr>
            <a:lvl9pPr lvl="8" algn="ctr">
              <a:lnSpc>
                <a:spcPct val="100000"/>
              </a:lnSpc>
              <a:spcBef>
                <a:spcPts val="1200"/>
              </a:spcBef>
              <a:spcAft>
                <a:spcPts val="1200"/>
              </a:spcAft>
              <a:buSzPts val="1400"/>
              <a:buNone/>
              <a:defRPr sz="1600">
                <a:solidFill>
                  <a:schemeClr val="accent1"/>
                </a:solidFill>
              </a:defRPr>
            </a:lvl9pPr>
          </a:lstStyle>
          <a:p>
            <a:endParaRPr/>
          </a:p>
        </p:txBody>
      </p:sp>
      <p:sp>
        <p:nvSpPr>
          <p:cNvPr id="396" name="Google Shape;396;p56"/>
          <p:cNvSpPr txBox="1">
            <a:spLocks noGrp="1"/>
          </p:cNvSpPr>
          <p:nvPr>
            <p:ph type="subTitle" idx="4"/>
          </p:nvPr>
        </p:nvSpPr>
        <p:spPr>
          <a:xfrm>
            <a:off x="2093976" y="2203704"/>
            <a:ext cx="2084700" cy="310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accent1"/>
                </a:solidFill>
                <a:latin typeface="Barlow Semi Condensed Medium"/>
                <a:ea typeface="Barlow Semi Condensed Medium"/>
                <a:cs typeface="Barlow Semi Condensed Medium"/>
                <a:sym typeface="Barlow Semi Condensed Medium"/>
              </a:defRPr>
            </a:lvl1pPr>
            <a:lvl2pPr lvl="1" algn="ctr">
              <a:lnSpc>
                <a:spcPct val="100000"/>
              </a:lnSpc>
              <a:spcBef>
                <a:spcPts val="1200"/>
              </a:spcBef>
              <a:spcAft>
                <a:spcPts val="0"/>
              </a:spcAft>
              <a:buSzPts val="1400"/>
              <a:buNone/>
              <a:defRPr sz="1600">
                <a:solidFill>
                  <a:schemeClr val="accent1"/>
                </a:solidFill>
              </a:defRPr>
            </a:lvl2pPr>
            <a:lvl3pPr lvl="2" algn="ctr">
              <a:lnSpc>
                <a:spcPct val="100000"/>
              </a:lnSpc>
              <a:spcBef>
                <a:spcPts val="1200"/>
              </a:spcBef>
              <a:spcAft>
                <a:spcPts val="0"/>
              </a:spcAft>
              <a:buSzPts val="1400"/>
              <a:buNone/>
              <a:defRPr sz="1600">
                <a:solidFill>
                  <a:schemeClr val="accent1"/>
                </a:solidFill>
              </a:defRPr>
            </a:lvl3pPr>
            <a:lvl4pPr lvl="3" algn="ctr">
              <a:lnSpc>
                <a:spcPct val="100000"/>
              </a:lnSpc>
              <a:spcBef>
                <a:spcPts val="1200"/>
              </a:spcBef>
              <a:spcAft>
                <a:spcPts val="0"/>
              </a:spcAft>
              <a:buSzPts val="1400"/>
              <a:buNone/>
              <a:defRPr sz="1600">
                <a:solidFill>
                  <a:schemeClr val="accent1"/>
                </a:solidFill>
              </a:defRPr>
            </a:lvl4pPr>
            <a:lvl5pPr lvl="4" algn="ctr">
              <a:lnSpc>
                <a:spcPct val="100000"/>
              </a:lnSpc>
              <a:spcBef>
                <a:spcPts val="1200"/>
              </a:spcBef>
              <a:spcAft>
                <a:spcPts val="0"/>
              </a:spcAft>
              <a:buSzPts val="1400"/>
              <a:buNone/>
              <a:defRPr sz="1600">
                <a:solidFill>
                  <a:schemeClr val="accent1"/>
                </a:solidFill>
              </a:defRPr>
            </a:lvl5pPr>
            <a:lvl6pPr lvl="5" algn="ctr">
              <a:lnSpc>
                <a:spcPct val="100000"/>
              </a:lnSpc>
              <a:spcBef>
                <a:spcPts val="1200"/>
              </a:spcBef>
              <a:spcAft>
                <a:spcPts val="0"/>
              </a:spcAft>
              <a:buSzPts val="1400"/>
              <a:buNone/>
              <a:defRPr sz="1600">
                <a:solidFill>
                  <a:schemeClr val="accent1"/>
                </a:solidFill>
              </a:defRPr>
            </a:lvl6pPr>
            <a:lvl7pPr lvl="6" algn="ctr">
              <a:lnSpc>
                <a:spcPct val="100000"/>
              </a:lnSpc>
              <a:spcBef>
                <a:spcPts val="1200"/>
              </a:spcBef>
              <a:spcAft>
                <a:spcPts val="0"/>
              </a:spcAft>
              <a:buSzPts val="1400"/>
              <a:buNone/>
              <a:defRPr sz="1600">
                <a:solidFill>
                  <a:schemeClr val="accent1"/>
                </a:solidFill>
              </a:defRPr>
            </a:lvl7pPr>
            <a:lvl8pPr lvl="7" algn="ctr">
              <a:lnSpc>
                <a:spcPct val="100000"/>
              </a:lnSpc>
              <a:spcBef>
                <a:spcPts val="1200"/>
              </a:spcBef>
              <a:spcAft>
                <a:spcPts val="0"/>
              </a:spcAft>
              <a:buSzPts val="1400"/>
              <a:buNone/>
              <a:defRPr sz="1600">
                <a:solidFill>
                  <a:schemeClr val="accent1"/>
                </a:solidFill>
              </a:defRPr>
            </a:lvl8pPr>
            <a:lvl9pPr lvl="8" algn="ctr">
              <a:lnSpc>
                <a:spcPct val="100000"/>
              </a:lnSpc>
              <a:spcBef>
                <a:spcPts val="1200"/>
              </a:spcBef>
              <a:spcAft>
                <a:spcPts val="1200"/>
              </a:spcAft>
              <a:buSzPts val="1400"/>
              <a:buNone/>
              <a:defRPr sz="1600">
                <a:solidFill>
                  <a:schemeClr val="accent1"/>
                </a:solidFill>
              </a:defRPr>
            </a:lvl9pPr>
          </a:lstStyle>
          <a:p>
            <a:endParaRPr/>
          </a:p>
        </p:txBody>
      </p:sp>
      <p:sp>
        <p:nvSpPr>
          <p:cNvPr id="397" name="Google Shape;397;p56"/>
          <p:cNvSpPr txBox="1">
            <a:spLocks noGrp="1"/>
          </p:cNvSpPr>
          <p:nvPr>
            <p:ph type="title" idx="5"/>
          </p:nvPr>
        </p:nvSpPr>
        <p:spPr>
          <a:xfrm>
            <a:off x="2779776" y="1627632"/>
            <a:ext cx="722400" cy="457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398" name="Google Shape;398;p56"/>
          <p:cNvSpPr txBox="1">
            <a:spLocks noGrp="1"/>
          </p:cNvSpPr>
          <p:nvPr>
            <p:ph type="title" idx="6"/>
          </p:nvPr>
        </p:nvSpPr>
        <p:spPr>
          <a:xfrm>
            <a:off x="5641848" y="1627632"/>
            <a:ext cx="722400" cy="457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grpSp>
        <p:nvGrpSpPr>
          <p:cNvPr id="399" name="Google Shape;399;p56"/>
          <p:cNvGrpSpPr/>
          <p:nvPr/>
        </p:nvGrpSpPr>
        <p:grpSpPr>
          <a:xfrm>
            <a:off x="432850" y="0"/>
            <a:ext cx="8278300" cy="5165700"/>
            <a:chOff x="432850" y="0"/>
            <a:chExt cx="8278300" cy="5165700"/>
          </a:xfrm>
        </p:grpSpPr>
        <p:cxnSp>
          <p:nvCxnSpPr>
            <p:cNvPr id="400" name="Google Shape;400;p56"/>
            <p:cNvCxnSpPr/>
            <p:nvPr/>
          </p:nvCxnSpPr>
          <p:spPr>
            <a:xfrm rot="10800000">
              <a:off x="8420275" y="2664300"/>
              <a:ext cx="0" cy="2501400"/>
            </a:xfrm>
            <a:prstGeom prst="straightConnector1">
              <a:avLst/>
            </a:prstGeom>
            <a:noFill/>
            <a:ln w="9525" cap="flat" cmpd="sng">
              <a:solidFill>
                <a:schemeClr val="dk1"/>
              </a:solidFill>
              <a:prstDash val="solid"/>
              <a:round/>
              <a:headEnd type="none" w="sm" len="sm"/>
              <a:tailEnd type="none" w="sm" len="sm"/>
            </a:ln>
          </p:spPr>
        </p:cxnSp>
        <p:grpSp>
          <p:nvGrpSpPr>
            <p:cNvPr id="401" name="Google Shape;401;p56"/>
            <p:cNvGrpSpPr/>
            <p:nvPr/>
          </p:nvGrpSpPr>
          <p:grpSpPr>
            <a:xfrm>
              <a:off x="8129350" y="4292175"/>
              <a:ext cx="581800" cy="582350"/>
              <a:chOff x="8064275" y="887850"/>
              <a:chExt cx="581800" cy="582350"/>
            </a:xfrm>
          </p:grpSpPr>
          <p:sp>
            <p:nvSpPr>
              <p:cNvPr id="402" name="Google Shape;402;p5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5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5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5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5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5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8" name="Google Shape;408;p56"/>
            <p:cNvGrpSpPr/>
            <p:nvPr/>
          </p:nvGrpSpPr>
          <p:grpSpPr>
            <a:xfrm>
              <a:off x="8274238" y="3720600"/>
              <a:ext cx="292025" cy="292575"/>
              <a:chOff x="7353050" y="316275"/>
              <a:chExt cx="292025" cy="292575"/>
            </a:xfrm>
          </p:grpSpPr>
          <p:sp>
            <p:nvSpPr>
              <p:cNvPr id="409" name="Google Shape;409;p5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5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5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5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3" name="Google Shape;413;p56"/>
            <p:cNvGrpSpPr/>
            <p:nvPr/>
          </p:nvGrpSpPr>
          <p:grpSpPr>
            <a:xfrm>
              <a:off x="8332763" y="3212475"/>
              <a:ext cx="175000" cy="175000"/>
              <a:chOff x="8792300" y="321275"/>
              <a:chExt cx="175000" cy="175000"/>
            </a:xfrm>
          </p:grpSpPr>
          <p:sp>
            <p:nvSpPr>
              <p:cNvPr id="414" name="Google Shape;414;p5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5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5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5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418" name="Google Shape;418;p56"/>
            <p:cNvCxnSpPr/>
            <p:nvPr/>
          </p:nvCxnSpPr>
          <p:spPr>
            <a:xfrm>
              <a:off x="723725" y="613"/>
              <a:ext cx="0" cy="2501400"/>
            </a:xfrm>
            <a:prstGeom prst="straightConnector1">
              <a:avLst/>
            </a:prstGeom>
            <a:noFill/>
            <a:ln w="9525" cap="flat" cmpd="sng">
              <a:solidFill>
                <a:schemeClr val="dk1"/>
              </a:solidFill>
              <a:prstDash val="solid"/>
              <a:round/>
              <a:headEnd type="none" w="sm" len="sm"/>
              <a:tailEnd type="none" w="sm" len="sm"/>
            </a:ln>
          </p:spPr>
        </p:cxnSp>
        <p:grpSp>
          <p:nvGrpSpPr>
            <p:cNvPr id="419" name="Google Shape;419;p56"/>
            <p:cNvGrpSpPr/>
            <p:nvPr/>
          </p:nvGrpSpPr>
          <p:grpSpPr>
            <a:xfrm rot="10800000">
              <a:off x="432850" y="291788"/>
              <a:ext cx="581800" cy="582350"/>
              <a:chOff x="8064275" y="887850"/>
              <a:chExt cx="581800" cy="582350"/>
            </a:xfrm>
          </p:grpSpPr>
          <p:sp>
            <p:nvSpPr>
              <p:cNvPr id="420" name="Google Shape;420;p5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5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5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5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5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5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6" name="Google Shape;426;p56"/>
            <p:cNvGrpSpPr/>
            <p:nvPr/>
          </p:nvGrpSpPr>
          <p:grpSpPr>
            <a:xfrm rot="10800000">
              <a:off x="577738" y="1153138"/>
              <a:ext cx="292025" cy="292575"/>
              <a:chOff x="7353050" y="316275"/>
              <a:chExt cx="292025" cy="292575"/>
            </a:xfrm>
          </p:grpSpPr>
          <p:sp>
            <p:nvSpPr>
              <p:cNvPr id="427" name="Google Shape;427;p5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5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5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5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1" name="Google Shape;431;p56"/>
            <p:cNvGrpSpPr/>
            <p:nvPr/>
          </p:nvGrpSpPr>
          <p:grpSpPr>
            <a:xfrm rot="10800000">
              <a:off x="636238" y="1778838"/>
              <a:ext cx="175000" cy="175000"/>
              <a:chOff x="8792300" y="321275"/>
              <a:chExt cx="175000" cy="175000"/>
            </a:xfrm>
          </p:grpSpPr>
          <p:sp>
            <p:nvSpPr>
              <p:cNvPr id="432" name="Google Shape;432;p5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5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5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5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6" name="Google Shape;436;p56"/>
            <p:cNvGrpSpPr/>
            <p:nvPr/>
          </p:nvGrpSpPr>
          <p:grpSpPr>
            <a:xfrm>
              <a:off x="432850" y="2003163"/>
              <a:ext cx="175013" cy="27000"/>
              <a:chOff x="5662375" y="212375"/>
              <a:chExt cx="175013" cy="27000"/>
            </a:xfrm>
          </p:grpSpPr>
          <p:sp>
            <p:nvSpPr>
              <p:cNvPr id="437" name="Google Shape;437;p5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5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5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0" name="Google Shape;440;p56"/>
            <p:cNvGrpSpPr/>
            <p:nvPr/>
          </p:nvGrpSpPr>
          <p:grpSpPr>
            <a:xfrm>
              <a:off x="788100" y="208488"/>
              <a:ext cx="175013" cy="27000"/>
              <a:chOff x="5662375" y="212375"/>
              <a:chExt cx="175013" cy="27000"/>
            </a:xfrm>
          </p:grpSpPr>
          <p:sp>
            <p:nvSpPr>
              <p:cNvPr id="441" name="Google Shape;441;p5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5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5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4" name="Google Shape;444;p56"/>
            <p:cNvGrpSpPr/>
            <p:nvPr/>
          </p:nvGrpSpPr>
          <p:grpSpPr>
            <a:xfrm>
              <a:off x="8129350" y="4988725"/>
              <a:ext cx="175013" cy="27000"/>
              <a:chOff x="5662375" y="212375"/>
              <a:chExt cx="175013" cy="27000"/>
            </a:xfrm>
          </p:grpSpPr>
          <p:sp>
            <p:nvSpPr>
              <p:cNvPr id="445" name="Google Shape;445;p5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5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5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8" name="Google Shape;448;p56"/>
            <p:cNvGrpSpPr/>
            <p:nvPr/>
          </p:nvGrpSpPr>
          <p:grpSpPr>
            <a:xfrm>
              <a:off x="8497550" y="3429425"/>
              <a:ext cx="175013" cy="27000"/>
              <a:chOff x="5662375" y="212375"/>
              <a:chExt cx="175013" cy="27000"/>
            </a:xfrm>
          </p:grpSpPr>
          <p:sp>
            <p:nvSpPr>
              <p:cNvPr id="449" name="Google Shape;449;p5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5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5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452" name="Google Shape;452;p56"/>
            <p:cNvCxnSpPr/>
            <p:nvPr/>
          </p:nvCxnSpPr>
          <p:spPr>
            <a:xfrm>
              <a:off x="8407225" y="0"/>
              <a:ext cx="0" cy="2160900"/>
            </a:xfrm>
            <a:prstGeom prst="straightConnector1">
              <a:avLst/>
            </a:prstGeom>
            <a:noFill/>
            <a:ln w="9525" cap="flat" cmpd="sng">
              <a:solidFill>
                <a:schemeClr val="dk1"/>
              </a:solidFill>
              <a:prstDash val="solid"/>
              <a:round/>
              <a:headEnd type="none" w="sm" len="sm"/>
              <a:tailEnd type="none" w="sm" len="sm"/>
            </a:ln>
          </p:spPr>
        </p:cxnSp>
        <p:cxnSp>
          <p:nvCxnSpPr>
            <p:cNvPr id="453" name="Google Shape;453;p56"/>
            <p:cNvCxnSpPr/>
            <p:nvPr/>
          </p:nvCxnSpPr>
          <p:spPr>
            <a:xfrm>
              <a:off x="718025" y="2985634"/>
              <a:ext cx="0" cy="2160900"/>
            </a:xfrm>
            <a:prstGeom prst="straightConnector1">
              <a:avLst/>
            </a:prstGeom>
            <a:noFill/>
            <a:ln w="9525" cap="flat" cmpd="sng">
              <a:solidFill>
                <a:schemeClr val="dk1"/>
              </a:solidFill>
              <a:prstDash val="solid"/>
              <a:round/>
              <a:headEnd type="none" w="sm" len="sm"/>
              <a:tailEnd type="none" w="sm" len="sm"/>
            </a:ln>
          </p:spPr>
        </p:cxnSp>
        <p:sp>
          <p:nvSpPr>
            <p:cNvPr id="454" name="Google Shape;454;p5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5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5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5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58"/>
        <p:cNvGrpSpPr/>
        <p:nvPr/>
      </p:nvGrpSpPr>
      <p:grpSpPr>
        <a:xfrm>
          <a:off x="0" y="0"/>
          <a:ext cx="0" cy="0"/>
          <a:chOff x="0" y="0"/>
          <a:chExt cx="0" cy="0"/>
        </a:xfrm>
      </p:grpSpPr>
      <p:sp>
        <p:nvSpPr>
          <p:cNvPr id="459" name="Google Shape;459;p57"/>
          <p:cNvSpPr txBox="1">
            <a:spLocks noGrp="1"/>
          </p:cNvSpPr>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900">
                <a:solidFill>
                  <a:schemeClr val="dk2"/>
                </a:solidFill>
                <a:latin typeface="Barlow Semi Condensed"/>
                <a:ea typeface="Barlow Semi Condensed"/>
                <a:cs typeface="Barlow Semi Condensed"/>
                <a:sym typeface="Barlow Semi Condensed"/>
              </a:defRPr>
            </a:lvl1pPr>
            <a:lvl2pPr lvl="1" algn="l">
              <a:lnSpc>
                <a:spcPct val="100000"/>
              </a:lnSpc>
              <a:spcBef>
                <a:spcPts val="1200"/>
              </a:spcBef>
              <a:spcAft>
                <a:spcPts val="0"/>
              </a:spcAft>
              <a:buSzPts val="1400"/>
              <a:buNone/>
              <a:defRPr sz="1900">
                <a:solidFill>
                  <a:schemeClr val="dk2"/>
                </a:solidFill>
                <a:latin typeface="Barlow Semi Condensed"/>
                <a:ea typeface="Barlow Semi Condensed"/>
                <a:cs typeface="Barlow Semi Condensed"/>
                <a:sym typeface="Barlow Semi Condensed"/>
              </a:defRPr>
            </a:lvl2pPr>
            <a:lvl3pPr lvl="2" algn="l">
              <a:lnSpc>
                <a:spcPct val="100000"/>
              </a:lnSpc>
              <a:spcBef>
                <a:spcPts val="1200"/>
              </a:spcBef>
              <a:spcAft>
                <a:spcPts val="0"/>
              </a:spcAft>
              <a:buSzPts val="1400"/>
              <a:buNone/>
              <a:defRPr sz="1900">
                <a:solidFill>
                  <a:schemeClr val="dk2"/>
                </a:solidFill>
                <a:latin typeface="Barlow Semi Condensed"/>
                <a:ea typeface="Barlow Semi Condensed"/>
                <a:cs typeface="Barlow Semi Condensed"/>
                <a:sym typeface="Barlow Semi Condensed"/>
              </a:defRPr>
            </a:lvl3pPr>
            <a:lvl4pPr lvl="3" algn="l">
              <a:lnSpc>
                <a:spcPct val="100000"/>
              </a:lnSpc>
              <a:spcBef>
                <a:spcPts val="1200"/>
              </a:spcBef>
              <a:spcAft>
                <a:spcPts val="0"/>
              </a:spcAft>
              <a:buSzPts val="1400"/>
              <a:buNone/>
              <a:defRPr sz="1900">
                <a:solidFill>
                  <a:schemeClr val="dk2"/>
                </a:solidFill>
                <a:latin typeface="Barlow Semi Condensed"/>
                <a:ea typeface="Barlow Semi Condensed"/>
                <a:cs typeface="Barlow Semi Condensed"/>
                <a:sym typeface="Barlow Semi Condensed"/>
              </a:defRPr>
            </a:lvl4pPr>
            <a:lvl5pPr lvl="4" algn="l">
              <a:lnSpc>
                <a:spcPct val="100000"/>
              </a:lnSpc>
              <a:spcBef>
                <a:spcPts val="1200"/>
              </a:spcBef>
              <a:spcAft>
                <a:spcPts val="0"/>
              </a:spcAft>
              <a:buSzPts val="1400"/>
              <a:buNone/>
              <a:defRPr sz="1900">
                <a:solidFill>
                  <a:schemeClr val="dk2"/>
                </a:solidFill>
                <a:latin typeface="Barlow Semi Condensed"/>
                <a:ea typeface="Barlow Semi Condensed"/>
                <a:cs typeface="Barlow Semi Condensed"/>
                <a:sym typeface="Barlow Semi Condensed"/>
              </a:defRPr>
            </a:lvl5pPr>
            <a:lvl6pPr lvl="5" algn="l">
              <a:lnSpc>
                <a:spcPct val="100000"/>
              </a:lnSpc>
              <a:spcBef>
                <a:spcPts val="1200"/>
              </a:spcBef>
              <a:spcAft>
                <a:spcPts val="0"/>
              </a:spcAft>
              <a:buSzPts val="1400"/>
              <a:buNone/>
              <a:defRPr sz="1900">
                <a:solidFill>
                  <a:schemeClr val="dk2"/>
                </a:solidFill>
                <a:latin typeface="Barlow Semi Condensed"/>
                <a:ea typeface="Barlow Semi Condensed"/>
                <a:cs typeface="Barlow Semi Condensed"/>
                <a:sym typeface="Barlow Semi Condensed"/>
              </a:defRPr>
            </a:lvl6pPr>
            <a:lvl7pPr lvl="6" algn="l">
              <a:lnSpc>
                <a:spcPct val="100000"/>
              </a:lnSpc>
              <a:spcBef>
                <a:spcPts val="1200"/>
              </a:spcBef>
              <a:spcAft>
                <a:spcPts val="0"/>
              </a:spcAft>
              <a:buSzPts val="1400"/>
              <a:buNone/>
              <a:defRPr sz="1900">
                <a:solidFill>
                  <a:schemeClr val="dk2"/>
                </a:solidFill>
                <a:latin typeface="Barlow Semi Condensed"/>
                <a:ea typeface="Barlow Semi Condensed"/>
                <a:cs typeface="Barlow Semi Condensed"/>
                <a:sym typeface="Barlow Semi Condensed"/>
              </a:defRPr>
            </a:lvl7pPr>
            <a:lvl8pPr lvl="7" algn="l">
              <a:lnSpc>
                <a:spcPct val="100000"/>
              </a:lnSpc>
              <a:spcBef>
                <a:spcPts val="1200"/>
              </a:spcBef>
              <a:spcAft>
                <a:spcPts val="0"/>
              </a:spcAft>
              <a:buSzPts val="1400"/>
              <a:buNone/>
              <a:defRPr sz="1900">
                <a:solidFill>
                  <a:schemeClr val="dk2"/>
                </a:solidFill>
                <a:latin typeface="Barlow Semi Condensed"/>
                <a:ea typeface="Barlow Semi Condensed"/>
                <a:cs typeface="Barlow Semi Condensed"/>
                <a:sym typeface="Barlow Semi Condensed"/>
              </a:defRPr>
            </a:lvl8pPr>
            <a:lvl9pPr lvl="8" algn="l">
              <a:lnSpc>
                <a:spcPct val="100000"/>
              </a:lnSpc>
              <a:spcBef>
                <a:spcPts val="1200"/>
              </a:spcBef>
              <a:spcAft>
                <a:spcPts val="1200"/>
              </a:spcAft>
              <a:buSzPts val="1400"/>
              <a:buNone/>
              <a:defRPr sz="1900">
                <a:solidFill>
                  <a:schemeClr val="dk2"/>
                </a:solidFill>
                <a:latin typeface="Barlow Semi Condensed"/>
                <a:ea typeface="Barlow Semi Condensed"/>
                <a:cs typeface="Barlow Semi Condensed"/>
                <a:sym typeface="Barlow Semi Condensed"/>
              </a:defRPr>
            </a:lvl9pPr>
          </a:lstStyle>
          <a:p>
            <a:endParaRPr/>
          </a:p>
        </p:txBody>
      </p:sp>
      <p:sp>
        <p:nvSpPr>
          <p:cNvPr id="460" name="Google Shape;460;p57"/>
          <p:cNvSpPr txBox="1">
            <a:spLocks noGrp="1"/>
          </p:cNvSpPr>
          <p:nvPr>
            <p:ph type="title"/>
          </p:nvPr>
        </p:nvSpPr>
        <p:spPr>
          <a:xfrm>
            <a:off x="804672" y="3319272"/>
            <a:ext cx="3291900" cy="4023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461" name="Google Shape;461;p57"/>
          <p:cNvCxnSpPr/>
          <p:nvPr/>
        </p:nvCxnSpPr>
        <p:spPr>
          <a:xfrm>
            <a:off x="1645925" y="523125"/>
            <a:ext cx="1672500" cy="126000"/>
          </a:xfrm>
          <a:prstGeom prst="straightConnector1">
            <a:avLst/>
          </a:prstGeom>
          <a:noFill/>
          <a:ln w="9525" cap="flat" cmpd="sng">
            <a:solidFill>
              <a:schemeClr val="dk1"/>
            </a:solidFill>
            <a:prstDash val="solid"/>
            <a:round/>
            <a:headEnd type="none" w="sm" len="sm"/>
            <a:tailEnd type="none" w="sm" len="sm"/>
          </a:ln>
        </p:spPr>
      </p:cxnSp>
      <p:cxnSp>
        <p:nvCxnSpPr>
          <p:cNvPr id="462" name="Google Shape;462;p57"/>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sm" len="sm"/>
            <a:tailEnd type="none" w="sm" len="sm"/>
          </a:ln>
        </p:spPr>
      </p:cxnSp>
      <p:cxnSp>
        <p:nvCxnSpPr>
          <p:cNvPr id="463" name="Google Shape;463;p57"/>
          <p:cNvCxnSpPr/>
          <p:nvPr/>
        </p:nvCxnSpPr>
        <p:spPr>
          <a:xfrm>
            <a:off x="0" y="65200"/>
            <a:ext cx="796500" cy="1188000"/>
          </a:xfrm>
          <a:prstGeom prst="straightConnector1">
            <a:avLst/>
          </a:prstGeom>
          <a:noFill/>
          <a:ln w="9525" cap="flat" cmpd="sng">
            <a:solidFill>
              <a:schemeClr val="dk1"/>
            </a:solidFill>
            <a:prstDash val="solid"/>
            <a:round/>
            <a:headEnd type="none" w="sm" len="sm"/>
            <a:tailEnd type="none" w="sm" len="sm"/>
          </a:ln>
        </p:spPr>
      </p:cxnSp>
      <p:grpSp>
        <p:nvGrpSpPr>
          <p:cNvPr id="464" name="Google Shape;464;p57"/>
          <p:cNvGrpSpPr/>
          <p:nvPr/>
        </p:nvGrpSpPr>
        <p:grpSpPr>
          <a:xfrm flipH="1">
            <a:off x="499400" y="959675"/>
            <a:ext cx="581800" cy="582350"/>
            <a:chOff x="8064275" y="887850"/>
            <a:chExt cx="581800" cy="582350"/>
          </a:xfrm>
        </p:grpSpPr>
        <p:sp>
          <p:nvSpPr>
            <p:cNvPr id="465" name="Google Shape;465;p5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5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5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5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5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5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71" name="Google Shape;471;p57"/>
          <p:cNvGrpSpPr/>
          <p:nvPr/>
        </p:nvGrpSpPr>
        <p:grpSpPr>
          <a:xfrm flipH="1">
            <a:off x="1500400" y="388100"/>
            <a:ext cx="292025" cy="292575"/>
            <a:chOff x="7353050" y="316275"/>
            <a:chExt cx="292025" cy="292575"/>
          </a:xfrm>
        </p:grpSpPr>
        <p:sp>
          <p:nvSpPr>
            <p:cNvPr id="472" name="Google Shape;472;p5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5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5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5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76" name="Google Shape;476;p5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5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5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5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5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5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82" name="Google Shape;482;p57"/>
          <p:cNvGrpSpPr/>
          <p:nvPr/>
        </p:nvGrpSpPr>
        <p:grpSpPr>
          <a:xfrm flipH="1">
            <a:off x="3527112" y="361100"/>
            <a:ext cx="175013" cy="27000"/>
            <a:chOff x="5662375" y="212375"/>
            <a:chExt cx="175013" cy="27000"/>
          </a:xfrm>
        </p:grpSpPr>
        <p:sp>
          <p:nvSpPr>
            <p:cNvPr id="483" name="Google Shape;483;p5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5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5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86" name="Google Shape;486;p57"/>
          <p:cNvGrpSpPr/>
          <p:nvPr/>
        </p:nvGrpSpPr>
        <p:grpSpPr>
          <a:xfrm flipH="1">
            <a:off x="480412" y="242700"/>
            <a:ext cx="175013" cy="27000"/>
            <a:chOff x="5662375" y="212375"/>
            <a:chExt cx="175013" cy="27000"/>
          </a:xfrm>
        </p:grpSpPr>
        <p:sp>
          <p:nvSpPr>
            <p:cNvPr id="487" name="Google Shape;487;p5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5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5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0" name="Google Shape;490;p57"/>
          <p:cNvGrpSpPr/>
          <p:nvPr/>
        </p:nvGrpSpPr>
        <p:grpSpPr>
          <a:xfrm flipH="1">
            <a:off x="901712" y="1653625"/>
            <a:ext cx="175013" cy="27000"/>
            <a:chOff x="5662375" y="212375"/>
            <a:chExt cx="175013" cy="27000"/>
          </a:xfrm>
        </p:grpSpPr>
        <p:sp>
          <p:nvSpPr>
            <p:cNvPr id="491" name="Google Shape;491;p5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5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5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494" name="Google Shape;494;p57"/>
          <p:cNvCxnSpPr/>
          <p:nvPr/>
        </p:nvCxnSpPr>
        <p:spPr>
          <a:xfrm>
            <a:off x="791400" y="4212400"/>
            <a:ext cx="1157100" cy="542700"/>
          </a:xfrm>
          <a:prstGeom prst="straightConnector1">
            <a:avLst/>
          </a:prstGeom>
          <a:noFill/>
          <a:ln w="9525" cap="flat" cmpd="sng">
            <a:solidFill>
              <a:schemeClr val="dk1"/>
            </a:solidFill>
            <a:prstDash val="solid"/>
            <a:round/>
            <a:headEnd type="none" w="sm" len="sm"/>
            <a:tailEnd type="none" w="sm" len="sm"/>
          </a:ln>
        </p:spPr>
      </p:cxnSp>
      <p:cxnSp>
        <p:nvCxnSpPr>
          <p:cNvPr id="495" name="Google Shape;495;p57"/>
          <p:cNvCxnSpPr/>
          <p:nvPr/>
        </p:nvCxnSpPr>
        <p:spPr>
          <a:xfrm rot="10800000" flipH="1">
            <a:off x="0" y="4220425"/>
            <a:ext cx="791400" cy="836400"/>
          </a:xfrm>
          <a:prstGeom prst="straightConnector1">
            <a:avLst/>
          </a:prstGeom>
          <a:noFill/>
          <a:ln w="9525" cap="flat" cmpd="sng">
            <a:solidFill>
              <a:schemeClr val="dk1"/>
            </a:solidFill>
            <a:prstDash val="solid"/>
            <a:round/>
            <a:headEnd type="none" w="sm" len="sm"/>
            <a:tailEnd type="none" w="sm" len="sm"/>
          </a:ln>
        </p:spPr>
      </p:cxnSp>
      <p:grpSp>
        <p:nvGrpSpPr>
          <p:cNvPr id="496" name="Google Shape;496;p57"/>
          <p:cNvGrpSpPr/>
          <p:nvPr/>
        </p:nvGrpSpPr>
        <p:grpSpPr>
          <a:xfrm rot="10800000">
            <a:off x="499400" y="3940925"/>
            <a:ext cx="581800" cy="582350"/>
            <a:chOff x="8064275" y="887850"/>
            <a:chExt cx="581800" cy="582350"/>
          </a:xfrm>
        </p:grpSpPr>
        <p:sp>
          <p:nvSpPr>
            <p:cNvPr id="497" name="Google Shape;497;p5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5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5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5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5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5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3" name="Google Shape;503;p57"/>
          <p:cNvGrpSpPr/>
          <p:nvPr/>
        </p:nvGrpSpPr>
        <p:grpSpPr>
          <a:xfrm rot="10800000">
            <a:off x="1819575" y="4586750"/>
            <a:ext cx="292025" cy="292575"/>
            <a:chOff x="7353050" y="316275"/>
            <a:chExt cx="292025" cy="292575"/>
          </a:xfrm>
        </p:grpSpPr>
        <p:sp>
          <p:nvSpPr>
            <p:cNvPr id="504" name="Google Shape;504;p5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5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5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5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8" name="Google Shape;508;p57"/>
          <p:cNvGrpSpPr/>
          <p:nvPr/>
        </p:nvGrpSpPr>
        <p:grpSpPr>
          <a:xfrm rot="10800000">
            <a:off x="212525" y="4645550"/>
            <a:ext cx="175000" cy="175000"/>
            <a:chOff x="8792300" y="321275"/>
            <a:chExt cx="175000" cy="175000"/>
          </a:xfrm>
        </p:grpSpPr>
        <p:sp>
          <p:nvSpPr>
            <p:cNvPr id="509" name="Google Shape;509;p5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5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5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5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3" name="Google Shape;513;p57"/>
          <p:cNvGrpSpPr/>
          <p:nvPr/>
        </p:nvGrpSpPr>
        <p:grpSpPr>
          <a:xfrm rot="10800000">
            <a:off x="480412" y="4852325"/>
            <a:ext cx="175013" cy="27000"/>
            <a:chOff x="5662375" y="212375"/>
            <a:chExt cx="175013" cy="27000"/>
          </a:xfrm>
        </p:grpSpPr>
        <p:sp>
          <p:nvSpPr>
            <p:cNvPr id="514" name="Google Shape;514;p5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5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5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7" name="Google Shape;517;p57"/>
          <p:cNvGrpSpPr/>
          <p:nvPr/>
        </p:nvGrpSpPr>
        <p:grpSpPr>
          <a:xfrm rot="10800000">
            <a:off x="1054112" y="3898600"/>
            <a:ext cx="175013" cy="27000"/>
            <a:chOff x="5662375" y="212375"/>
            <a:chExt cx="175013" cy="27000"/>
          </a:xfrm>
        </p:grpSpPr>
        <p:sp>
          <p:nvSpPr>
            <p:cNvPr id="518" name="Google Shape;518;p5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5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5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21"/>
        <p:cNvGrpSpPr/>
        <p:nvPr/>
      </p:nvGrpSpPr>
      <p:grpSpPr>
        <a:xfrm>
          <a:off x="0" y="0"/>
          <a:ext cx="0" cy="0"/>
          <a:chOff x="0" y="0"/>
          <a:chExt cx="0" cy="0"/>
        </a:xfrm>
      </p:grpSpPr>
      <p:grpSp>
        <p:nvGrpSpPr>
          <p:cNvPr id="522" name="Google Shape;522;p58"/>
          <p:cNvGrpSpPr/>
          <p:nvPr/>
        </p:nvGrpSpPr>
        <p:grpSpPr>
          <a:xfrm>
            <a:off x="1349626" y="598417"/>
            <a:ext cx="6453730" cy="3631136"/>
            <a:chOff x="365750" y="1285025"/>
            <a:chExt cx="6934275" cy="3315500"/>
          </a:xfrm>
        </p:grpSpPr>
        <p:sp>
          <p:nvSpPr>
            <p:cNvPr id="523" name="Google Shape;523;p5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5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5" name="Google Shape;525;p58"/>
          <p:cNvSpPr txBox="1">
            <a:spLocks noGrp="1"/>
          </p:cNvSpPr>
          <p:nvPr>
            <p:ph type="title"/>
          </p:nvPr>
        </p:nvSpPr>
        <p:spPr>
          <a:xfrm>
            <a:off x="2624328" y="1620753"/>
            <a:ext cx="3904500" cy="1902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73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grpSp>
        <p:nvGrpSpPr>
          <p:cNvPr id="526" name="Google Shape;526;p58"/>
          <p:cNvGrpSpPr/>
          <p:nvPr/>
        </p:nvGrpSpPr>
        <p:grpSpPr>
          <a:xfrm>
            <a:off x="-6867" y="-6625"/>
            <a:ext cx="9152342" cy="5102050"/>
            <a:chOff x="-6867" y="-6625"/>
            <a:chExt cx="9152342" cy="5102050"/>
          </a:xfrm>
        </p:grpSpPr>
        <p:cxnSp>
          <p:nvCxnSpPr>
            <p:cNvPr id="527" name="Google Shape;527;p58"/>
            <p:cNvCxnSpPr/>
            <p:nvPr/>
          </p:nvCxnSpPr>
          <p:spPr>
            <a:xfrm>
              <a:off x="2904283" y="4513075"/>
              <a:ext cx="1133100" cy="306300"/>
            </a:xfrm>
            <a:prstGeom prst="straightConnector1">
              <a:avLst/>
            </a:prstGeom>
            <a:noFill/>
            <a:ln w="9525" cap="flat" cmpd="sng">
              <a:solidFill>
                <a:schemeClr val="dk1"/>
              </a:solidFill>
              <a:prstDash val="solid"/>
              <a:round/>
              <a:headEnd type="none" w="sm" len="sm"/>
              <a:tailEnd type="none" w="sm" len="sm"/>
            </a:ln>
          </p:spPr>
        </p:cxnSp>
        <p:cxnSp>
          <p:nvCxnSpPr>
            <p:cNvPr id="528" name="Google Shape;528;p5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sm" len="sm"/>
              <a:tailEnd type="none" w="sm" len="sm"/>
            </a:ln>
          </p:spPr>
        </p:cxnSp>
        <p:cxnSp>
          <p:nvCxnSpPr>
            <p:cNvPr id="529" name="Google Shape;529;p58"/>
            <p:cNvCxnSpPr/>
            <p:nvPr/>
          </p:nvCxnSpPr>
          <p:spPr>
            <a:xfrm>
              <a:off x="259558" y="4408000"/>
              <a:ext cx="1332000" cy="392100"/>
            </a:xfrm>
            <a:prstGeom prst="straightConnector1">
              <a:avLst/>
            </a:prstGeom>
            <a:noFill/>
            <a:ln w="9525" cap="flat" cmpd="sng">
              <a:solidFill>
                <a:schemeClr val="dk1"/>
              </a:solidFill>
              <a:prstDash val="solid"/>
              <a:round/>
              <a:headEnd type="none" w="sm" len="sm"/>
              <a:tailEnd type="none" w="sm" len="sm"/>
            </a:ln>
          </p:spPr>
        </p:cxnSp>
        <p:cxnSp>
          <p:nvCxnSpPr>
            <p:cNvPr id="530" name="Google Shape;530;p58"/>
            <p:cNvCxnSpPr/>
            <p:nvPr/>
          </p:nvCxnSpPr>
          <p:spPr>
            <a:xfrm>
              <a:off x="-6867" y="3993550"/>
              <a:ext cx="273900" cy="407100"/>
            </a:xfrm>
            <a:prstGeom prst="straightConnector1">
              <a:avLst/>
            </a:prstGeom>
            <a:noFill/>
            <a:ln w="9525" cap="flat" cmpd="sng">
              <a:solidFill>
                <a:schemeClr val="dk1"/>
              </a:solidFill>
              <a:prstDash val="solid"/>
              <a:round/>
              <a:headEnd type="none" w="sm" len="sm"/>
              <a:tailEnd type="none" w="sm" len="sm"/>
            </a:ln>
          </p:spPr>
        </p:cxnSp>
        <p:grpSp>
          <p:nvGrpSpPr>
            <p:cNvPr id="531" name="Google Shape;531;p58"/>
            <p:cNvGrpSpPr/>
            <p:nvPr/>
          </p:nvGrpSpPr>
          <p:grpSpPr>
            <a:xfrm flipH="1">
              <a:off x="1278333" y="4513075"/>
              <a:ext cx="581800" cy="582350"/>
              <a:chOff x="8064275" y="887850"/>
              <a:chExt cx="581800" cy="582350"/>
            </a:xfrm>
          </p:grpSpPr>
          <p:sp>
            <p:nvSpPr>
              <p:cNvPr id="532" name="Google Shape;532;p5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5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5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5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5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5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38" name="Google Shape;538;p58"/>
            <p:cNvGrpSpPr/>
            <p:nvPr/>
          </p:nvGrpSpPr>
          <p:grpSpPr>
            <a:xfrm flipH="1">
              <a:off x="2747608" y="4340463"/>
              <a:ext cx="292025" cy="292575"/>
              <a:chOff x="7353050" y="316275"/>
              <a:chExt cx="292025" cy="292575"/>
            </a:xfrm>
          </p:grpSpPr>
          <p:sp>
            <p:nvSpPr>
              <p:cNvPr id="539" name="Google Shape;539;p5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5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5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5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3" name="Google Shape;543;p58"/>
            <p:cNvGrpSpPr/>
            <p:nvPr/>
          </p:nvGrpSpPr>
          <p:grpSpPr>
            <a:xfrm flipH="1">
              <a:off x="171308" y="4315025"/>
              <a:ext cx="175000" cy="175000"/>
              <a:chOff x="8792300" y="321275"/>
              <a:chExt cx="175000" cy="175000"/>
            </a:xfrm>
          </p:grpSpPr>
          <p:sp>
            <p:nvSpPr>
              <p:cNvPr id="544" name="Google Shape;544;p5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5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5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5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8" name="Google Shape;548;p58"/>
            <p:cNvGrpSpPr/>
            <p:nvPr/>
          </p:nvGrpSpPr>
          <p:grpSpPr>
            <a:xfrm>
              <a:off x="3873197" y="4657550"/>
              <a:ext cx="293111" cy="293388"/>
              <a:chOff x="3164039" y="430875"/>
              <a:chExt cx="293111" cy="293388"/>
            </a:xfrm>
          </p:grpSpPr>
          <p:sp>
            <p:nvSpPr>
              <p:cNvPr id="549" name="Google Shape;549;p5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5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5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5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5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5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55" name="Google Shape;555;p58"/>
            <p:cNvGrpSpPr/>
            <p:nvPr/>
          </p:nvGrpSpPr>
          <p:grpSpPr>
            <a:xfrm flipH="1">
              <a:off x="242270" y="4142425"/>
              <a:ext cx="175013" cy="27000"/>
              <a:chOff x="5662375" y="212375"/>
              <a:chExt cx="175013" cy="27000"/>
            </a:xfrm>
          </p:grpSpPr>
          <p:sp>
            <p:nvSpPr>
              <p:cNvPr id="556" name="Google Shape;556;p5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5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5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559" name="Google Shape;559;p58"/>
            <p:cNvCxnSpPr/>
            <p:nvPr/>
          </p:nvCxnSpPr>
          <p:spPr>
            <a:xfrm rot="10800000">
              <a:off x="5995050" y="226600"/>
              <a:ext cx="1504500" cy="224700"/>
            </a:xfrm>
            <a:prstGeom prst="straightConnector1">
              <a:avLst/>
            </a:prstGeom>
            <a:noFill/>
            <a:ln w="9525" cap="flat" cmpd="sng">
              <a:solidFill>
                <a:schemeClr val="dk1"/>
              </a:solidFill>
              <a:prstDash val="solid"/>
              <a:round/>
              <a:headEnd type="none" w="sm" len="sm"/>
              <a:tailEnd type="none" w="sm" len="sm"/>
            </a:ln>
          </p:spPr>
        </p:cxnSp>
        <p:cxnSp>
          <p:nvCxnSpPr>
            <p:cNvPr id="560" name="Google Shape;560;p58"/>
            <p:cNvCxnSpPr/>
            <p:nvPr/>
          </p:nvCxnSpPr>
          <p:spPr>
            <a:xfrm rot="10800000">
              <a:off x="7512925" y="457850"/>
              <a:ext cx="829500" cy="743400"/>
            </a:xfrm>
            <a:prstGeom prst="straightConnector1">
              <a:avLst/>
            </a:prstGeom>
            <a:noFill/>
            <a:ln w="9525" cap="flat" cmpd="sng">
              <a:solidFill>
                <a:schemeClr val="dk1"/>
              </a:solidFill>
              <a:prstDash val="solid"/>
              <a:round/>
              <a:headEnd type="none" w="sm" len="sm"/>
              <a:tailEnd type="none" w="sm" len="sm"/>
            </a:ln>
          </p:spPr>
        </p:cxnSp>
        <p:cxnSp>
          <p:nvCxnSpPr>
            <p:cNvPr id="561" name="Google Shape;561;p58"/>
            <p:cNvCxnSpPr/>
            <p:nvPr/>
          </p:nvCxnSpPr>
          <p:spPr>
            <a:xfrm flipH="1">
              <a:off x="8348975" y="-6625"/>
              <a:ext cx="796500" cy="1188000"/>
            </a:xfrm>
            <a:prstGeom prst="straightConnector1">
              <a:avLst/>
            </a:prstGeom>
            <a:noFill/>
            <a:ln w="9525" cap="flat" cmpd="sng">
              <a:solidFill>
                <a:schemeClr val="dk1"/>
              </a:solidFill>
              <a:prstDash val="solid"/>
              <a:round/>
              <a:headEnd type="none" w="sm" len="sm"/>
              <a:tailEnd type="none" w="sm" len="sm"/>
            </a:ln>
          </p:spPr>
        </p:cxnSp>
        <p:grpSp>
          <p:nvGrpSpPr>
            <p:cNvPr id="562" name="Google Shape;562;p58"/>
            <p:cNvGrpSpPr/>
            <p:nvPr/>
          </p:nvGrpSpPr>
          <p:grpSpPr>
            <a:xfrm>
              <a:off x="8064275" y="1040250"/>
              <a:ext cx="581800" cy="582350"/>
              <a:chOff x="8064275" y="887850"/>
              <a:chExt cx="581800" cy="582350"/>
            </a:xfrm>
          </p:grpSpPr>
          <p:sp>
            <p:nvSpPr>
              <p:cNvPr id="563" name="Google Shape;563;p5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5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5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5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5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5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9" name="Google Shape;569;p58"/>
            <p:cNvGrpSpPr/>
            <p:nvPr/>
          </p:nvGrpSpPr>
          <p:grpSpPr>
            <a:xfrm>
              <a:off x="7353050" y="316275"/>
              <a:ext cx="292025" cy="292575"/>
              <a:chOff x="7353050" y="316275"/>
              <a:chExt cx="292025" cy="292575"/>
            </a:xfrm>
          </p:grpSpPr>
          <p:sp>
            <p:nvSpPr>
              <p:cNvPr id="570" name="Google Shape;570;p5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5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5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5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74" name="Google Shape;574;p58"/>
            <p:cNvGrpSpPr/>
            <p:nvPr/>
          </p:nvGrpSpPr>
          <p:grpSpPr>
            <a:xfrm>
              <a:off x="8792300" y="321275"/>
              <a:ext cx="175000" cy="175000"/>
              <a:chOff x="8792300" y="321275"/>
              <a:chExt cx="175000" cy="175000"/>
            </a:xfrm>
          </p:grpSpPr>
          <p:sp>
            <p:nvSpPr>
              <p:cNvPr id="575" name="Google Shape;575;p5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5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5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5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79" name="Google Shape;579;p5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5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5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5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5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5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85" name="Google Shape;585;p58"/>
            <p:cNvGrpSpPr/>
            <p:nvPr/>
          </p:nvGrpSpPr>
          <p:grpSpPr>
            <a:xfrm>
              <a:off x="8490050" y="170875"/>
              <a:ext cx="175013" cy="27000"/>
              <a:chOff x="5662375" y="212375"/>
              <a:chExt cx="175013" cy="27000"/>
            </a:xfrm>
          </p:grpSpPr>
          <p:sp>
            <p:nvSpPr>
              <p:cNvPr id="586" name="Google Shape;586;p5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5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5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9" name="Google Shape;589;p58"/>
            <p:cNvGrpSpPr/>
            <p:nvPr/>
          </p:nvGrpSpPr>
          <p:grpSpPr>
            <a:xfrm>
              <a:off x="8678350" y="1658000"/>
              <a:ext cx="175013" cy="27000"/>
              <a:chOff x="5662375" y="212375"/>
              <a:chExt cx="175013" cy="27000"/>
            </a:xfrm>
          </p:grpSpPr>
          <p:sp>
            <p:nvSpPr>
              <p:cNvPr id="590" name="Google Shape;590;p5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5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5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45"/>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Fjalla One"/>
              <a:buNone/>
              <a:defRPr sz="2800" b="0" i="0" u="none" strike="noStrike" cap="none">
                <a:solidFill>
                  <a:schemeClr val="dk1"/>
                </a:solidFill>
                <a:latin typeface="Fjalla One"/>
                <a:ea typeface="Fjalla One"/>
                <a:cs typeface="Fjalla One"/>
                <a:sym typeface="Fjalla On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45"/>
          <p:cNvSpPr txBox="1">
            <a:spLocks noGrp="1"/>
          </p:cNvSpPr>
          <p:nvPr>
            <p:ph type="body" idx="1"/>
          </p:nvPr>
        </p:nvSpPr>
        <p:spPr>
          <a:xfrm>
            <a:off x="713225" y="1261350"/>
            <a:ext cx="7717500" cy="33471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1pPr>
            <a:lvl2pPr marL="914400" marR="0" lvl="1"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7" r:id="rId7"/>
    <p:sldLayoutId id="2147483658" r:id="rId8"/>
    <p:sldLayoutId id="2147483659" r:id="rId9"/>
    <p:sldLayoutId id="2147483660" r:id="rId10"/>
    <p:sldLayoutId id="2147483661" r:id="rId11"/>
    <p:sldLayoutId id="2147483662" r:id="rId12"/>
    <p:sldLayoutId id="214748366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1"/>
          <p:cNvSpPr txBox="1">
            <a:spLocks noGrp="1"/>
          </p:cNvSpPr>
          <p:nvPr>
            <p:ph type="ctrTitle"/>
          </p:nvPr>
        </p:nvSpPr>
        <p:spPr>
          <a:xfrm>
            <a:off x="1457204" y="747875"/>
            <a:ext cx="2417369" cy="88579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5200"/>
              <a:buNone/>
            </a:pPr>
            <a:r>
              <a:rPr lang="en">
                <a:solidFill>
                  <a:schemeClr val="dk2"/>
                </a:solidFill>
              </a:rPr>
              <a:t>BÁO CÁO</a:t>
            </a:r>
            <a:br>
              <a:rPr lang="en">
                <a:solidFill>
                  <a:schemeClr val="dk2"/>
                </a:solidFill>
              </a:rPr>
            </a:br>
            <a:r>
              <a:rPr lang="en">
                <a:solidFill>
                  <a:schemeClr val="dk2"/>
                </a:solidFill>
              </a:rPr>
              <a:t> </a:t>
            </a:r>
            <a:br>
              <a:rPr lang="en">
                <a:solidFill>
                  <a:schemeClr val="dk2"/>
                </a:solidFill>
              </a:rPr>
            </a:br>
            <a:endParaRPr>
              <a:solidFill>
                <a:schemeClr val="dk2"/>
              </a:solidFill>
            </a:endParaRPr>
          </a:p>
        </p:txBody>
      </p:sp>
      <p:sp>
        <p:nvSpPr>
          <p:cNvPr id="787" name="Google Shape;787;p1"/>
          <p:cNvSpPr txBox="1">
            <a:spLocks noGrp="1"/>
          </p:cNvSpPr>
          <p:nvPr>
            <p:ph type="subTitle" idx="1"/>
          </p:nvPr>
        </p:nvSpPr>
        <p:spPr>
          <a:xfrm>
            <a:off x="746076" y="3376035"/>
            <a:ext cx="3363300" cy="823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chemeClr val="dk1"/>
              </a:buClr>
              <a:buSzPts val="1100"/>
              <a:buFont typeface="Arial"/>
              <a:buNone/>
            </a:pPr>
            <a:r>
              <a:rPr lang="en" sz="3600" b="1">
                <a:latin typeface="Barlow Semi Condensed"/>
                <a:ea typeface="Barlow Semi Condensed"/>
                <a:cs typeface="Barlow Semi Condensed"/>
                <a:sym typeface="Barlow Semi Condensed"/>
              </a:rPr>
              <a:t>SUDOKU SOLVER</a:t>
            </a:r>
            <a:endParaRPr sz="3600" b="1">
              <a:latin typeface="Barlow Semi Condensed"/>
              <a:ea typeface="Barlow Semi Condensed"/>
              <a:cs typeface="Barlow Semi Condensed"/>
              <a:sym typeface="Barlow Semi Condensed"/>
            </a:endParaRPr>
          </a:p>
        </p:txBody>
      </p:sp>
      <p:grpSp>
        <p:nvGrpSpPr>
          <p:cNvPr id="788" name="Google Shape;788;p1"/>
          <p:cNvGrpSpPr/>
          <p:nvPr/>
        </p:nvGrpSpPr>
        <p:grpSpPr>
          <a:xfrm>
            <a:off x="3999768" y="1206097"/>
            <a:ext cx="5083042" cy="3979726"/>
            <a:chOff x="469775" y="238125"/>
            <a:chExt cx="6679425" cy="5229600"/>
          </a:xfrm>
        </p:grpSpPr>
        <p:sp>
          <p:nvSpPr>
            <p:cNvPr id="789" name="Google Shape;789;p1"/>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1"/>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rgbClr val="D6EEF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1"/>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1"/>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1"/>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1"/>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1"/>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1"/>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1"/>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1"/>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1"/>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1"/>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1"/>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1"/>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1"/>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1"/>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1"/>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1"/>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1"/>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1"/>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1"/>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1"/>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1"/>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1"/>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1"/>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1"/>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1"/>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1"/>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1"/>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1"/>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1"/>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1"/>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1"/>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1"/>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1"/>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1"/>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1"/>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p1"/>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1"/>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1"/>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p1"/>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1"/>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1"/>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p1"/>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1"/>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1"/>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1"/>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1"/>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1"/>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1"/>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1"/>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1"/>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1"/>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1"/>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1"/>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1"/>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1"/>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1"/>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1"/>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1"/>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1"/>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1"/>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1"/>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p1"/>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p1"/>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1"/>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1"/>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p1"/>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1"/>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1"/>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1"/>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1"/>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1"/>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1"/>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p1"/>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1"/>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1"/>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1"/>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1"/>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1"/>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1"/>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1"/>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1"/>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1"/>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1"/>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1"/>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1"/>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6" name="Google Shape;876;p1"/>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Google Shape;877;p1"/>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p1"/>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p1"/>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p1"/>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1"/>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p1"/>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p1"/>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p1"/>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5" name="Google Shape;885;p1"/>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p1"/>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7" name="Google Shape;887;p1"/>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8" name="Google Shape;888;p1"/>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9" name="Google Shape;889;p1"/>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0" name="Google Shape;890;p1"/>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1" name="Google Shape;891;p1"/>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2" name="Google Shape;892;p1"/>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3" name="Google Shape;893;p1"/>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p1"/>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Google Shape;895;p1"/>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6" name="Google Shape;896;p1"/>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7" name="Google Shape;897;p1"/>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8" name="Google Shape;898;p1"/>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9" name="Google Shape;899;p1"/>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Google Shape;900;p1"/>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p1"/>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rgbClr val="FFFFFF"/>
            </a:solidFill>
            <a:ln w="9525" cap="flat" cmpd="sng">
              <a:solidFill>
                <a:srgbClr val="49494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p1"/>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p1"/>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1"/>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Google Shape;905;p1"/>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p1"/>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7" name="Google Shape;907;p1"/>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8" name="Google Shape;908;p1"/>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9" name="Google Shape;909;p1"/>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1"/>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1"/>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2" name="Google Shape;912;p1"/>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3" name="Google Shape;913;p1"/>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p1"/>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p1"/>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6" name="Google Shape;916;p1"/>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7" name="Google Shape;917;p1"/>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8" name="Google Shape;918;p1"/>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9" name="Google Shape;919;p1"/>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0" name="Google Shape;920;p1"/>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1" name="Google Shape;921;p1"/>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p1"/>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p1"/>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p1"/>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Google Shape;925;p1"/>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p1"/>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7" name="Google Shape;927;p1"/>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8" name="Google Shape;928;p1"/>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9" name="Google Shape;929;p1"/>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0" name="Google Shape;930;p1"/>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1" name="Google Shape;931;p1"/>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2" name="Google Shape;932;p1"/>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3" name="Google Shape;933;p1"/>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4" name="Google Shape;934;p1"/>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5" name="Google Shape;935;p1"/>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6" name="Google Shape;936;p1"/>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7" name="Google Shape;937;p1"/>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8" name="Google Shape;938;p1"/>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9" name="Google Shape;939;p1"/>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0" name="Google Shape;940;p1"/>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1" name="Google Shape;941;p1"/>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rgbClr val="9E9E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2" name="Google Shape;942;p1"/>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rgbClr val="9E9E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3" name="Google Shape;943;p1"/>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4" name="Google Shape;944;p1"/>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5" name="Google Shape;945;p1"/>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6" name="Google Shape;946;p1"/>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7" name="Google Shape;947;p1"/>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8" name="Google Shape;948;p1"/>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9" name="Google Shape;949;p1"/>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1"/>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1"/>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1"/>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Google Shape;953;p1"/>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p1"/>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Google Shape;955;p1"/>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rgbClr val="477797"/>
            </a:solidFill>
            <a:ln w="9525" cap="flat" cmpd="sng">
              <a:solidFill>
                <a:srgbClr val="47779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Google Shape;956;p1"/>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7" name="Google Shape;957;p1"/>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8" name="Google Shape;958;p1"/>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9" name="Google Shape;959;p1"/>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0" name="Google Shape;960;p1"/>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1" name="Google Shape;961;p1"/>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2" name="Google Shape;962;p1"/>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rgbClr val="47779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3" name="Google Shape;963;p1"/>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4" name="Google Shape;964;p1"/>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5" name="Google Shape;965;p1"/>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6" name="Google Shape;966;p1"/>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7" name="Google Shape;967;p1"/>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8" name="Google Shape;968;p1"/>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9" name="Google Shape;969;p1"/>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0" name="Google Shape;970;p1"/>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p1"/>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2" name="Google Shape;972;p1"/>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rgbClr val="77C6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3" name="Google Shape;973;p1"/>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rgbClr val="477797"/>
            </a:solidFill>
            <a:ln w="9525" cap="flat" cmpd="sng">
              <a:solidFill>
                <a:srgbClr val="47779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4" name="Google Shape;974;p1"/>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Google Shape;975;p1"/>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6" name="Google Shape;976;p1"/>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7" name="Google Shape;977;p1"/>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8" name="Google Shape;978;p1"/>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9" name="Google Shape;979;p1"/>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rgbClr val="3D3D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0" name="Google Shape;980;p1"/>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1" name="Google Shape;981;p1"/>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rgbClr val="4949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82" name="Google Shape;982;p1"/>
          <p:cNvSpPr txBox="1"/>
          <p:nvPr/>
        </p:nvSpPr>
        <p:spPr>
          <a:xfrm>
            <a:off x="789851" y="1949092"/>
            <a:ext cx="3720890"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3600" b="0" i="0" u="none" strike="noStrike" cap="none">
                <a:solidFill>
                  <a:schemeClr val="dk2"/>
                </a:solidFill>
                <a:latin typeface="Fjalla One"/>
                <a:ea typeface="Fjalla One"/>
                <a:cs typeface="Fjalla One"/>
                <a:sym typeface="Fjalla One"/>
              </a:rPr>
              <a:t>XỬ LÍ ẢNH-INT13146</a:t>
            </a:r>
            <a:endParaRPr sz="36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7"/>
        <p:cNvGrpSpPr/>
        <p:nvPr/>
      </p:nvGrpSpPr>
      <p:grpSpPr>
        <a:xfrm>
          <a:off x="0" y="0"/>
          <a:ext cx="0" cy="0"/>
          <a:chOff x="0" y="0"/>
          <a:chExt cx="0" cy="0"/>
        </a:xfrm>
      </p:grpSpPr>
      <p:sp>
        <p:nvSpPr>
          <p:cNvPr id="1288" name="Google Shape;1288;p10"/>
          <p:cNvSpPr txBox="1">
            <a:spLocks noGrp="1"/>
          </p:cNvSpPr>
          <p:nvPr>
            <p:ph type="title"/>
          </p:nvPr>
        </p:nvSpPr>
        <p:spPr>
          <a:xfrm>
            <a:off x="1568775" y="442350"/>
            <a:ext cx="6006300" cy="59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dirty="0"/>
              <a:t>XỬ LÍ ẢNH ĐẦU VÀO</a:t>
            </a:r>
            <a:endParaRPr dirty="0"/>
          </a:p>
        </p:txBody>
      </p:sp>
      <p:sp>
        <p:nvSpPr>
          <p:cNvPr id="1289" name="Google Shape;1289;p10"/>
          <p:cNvSpPr txBox="1"/>
          <p:nvPr/>
        </p:nvSpPr>
        <p:spPr>
          <a:xfrm>
            <a:off x="307299" y="2032184"/>
            <a:ext cx="8357016"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00" b="0" i="0" u="none" strike="noStrike" cap="none">
                <a:solidFill>
                  <a:srgbClr val="000000"/>
                </a:solidFill>
                <a:latin typeface="Barlow Semi Condensed"/>
                <a:ea typeface="Barlow Semi Condensed"/>
                <a:cs typeface="Barlow Semi Condensed"/>
                <a:sym typeface="Barlow Semi Condensed"/>
              </a:rPr>
              <a:t>Ứng dụng được thiết kế với camera trực tiếp, có nghĩa là màn hình chính của ứng dụng sẽ là video nhận được từ camera. Khi người dùng di chuyển bảng câu đố Sudoku tới camera thì chương trình sẽ nhận biết bảng số và thực hiện quá trình xử lý ảnh để nhận biết các ô có chữ số, cũng như các ô trống để tìm lời giải.</a:t>
            </a:r>
            <a:endParaRPr sz="1400" b="0" i="0" u="none" strike="noStrike" cap="none">
              <a:solidFill>
                <a:srgbClr val="000000"/>
              </a:solidFill>
              <a:latin typeface="Barlow Semi Condensed"/>
              <a:ea typeface="Barlow Semi Condensed"/>
              <a:cs typeface="Barlow Semi Condensed"/>
              <a:sym typeface="Barlow Semi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3"/>
        <p:cNvGrpSpPr/>
        <p:nvPr/>
      </p:nvGrpSpPr>
      <p:grpSpPr>
        <a:xfrm>
          <a:off x="0" y="0"/>
          <a:ext cx="0" cy="0"/>
          <a:chOff x="0" y="0"/>
          <a:chExt cx="0" cy="0"/>
        </a:xfrm>
      </p:grpSpPr>
      <p:sp>
        <p:nvSpPr>
          <p:cNvPr id="1294" name="Google Shape;1294;p11"/>
          <p:cNvSpPr txBox="1"/>
          <p:nvPr/>
        </p:nvSpPr>
        <p:spPr>
          <a:xfrm>
            <a:off x="-846945" y="1971205"/>
            <a:ext cx="9683646" cy="2246769"/>
          </a:xfrm>
          <a:prstGeom prst="rect">
            <a:avLst/>
          </a:prstGeom>
          <a:noFill/>
          <a:ln>
            <a:noFill/>
          </a:ln>
        </p:spPr>
        <p:txBody>
          <a:bodyPr spcFirstLastPara="1" wrap="square" lIns="91425" tIns="45700" rIns="91425" bIns="45700" anchor="t" anchorCtr="0">
            <a:spAutoFit/>
          </a:bodyPr>
          <a:lstStyle/>
          <a:p>
            <a:pPr marL="1714500" marR="0" lvl="0" indent="-342900" algn="l" rtl="0">
              <a:lnSpc>
                <a:spcPct val="100000"/>
              </a:lnSpc>
              <a:spcBef>
                <a:spcPts val="0"/>
              </a:spcBef>
              <a:spcAft>
                <a:spcPts val="0"/>
              </a:spcAft>
              <a:buClr>
                <a:srgbClr val="000000"/>
              </a:buClr>
              <a:buSzPts val="1800"/>
              <a:buFont typeface="Arial"/>
              <a:buAutoNum type="arabicPeriod"/>
            </a:pPr>
            <a:r>
              <a:rPr lang="en" sz="1800" b="0" i="0" u="none" strike="noStrike" cap="none">
                <a:solidFill>
                  <a:srgbClr val="000000"/>
                </a:solidFill>
                <a:latin typeface="Barlow Semi Condensed"/>
                <a:ea typeface="Barlow Semi Condensed"/>
                <a:cs typeface="Barlow Semi Condensed"/>
                <a:sym typeface="Barlow Semi Condensed"/>
              </a:rPr>
              <a:t>OpenCV: Sử dụng thư viện này để chuyển ảnh đầu vào thành màu xám, giảm nhiễu, áp dụng Threshold, tìm ra đường viền lớn nhất của Sudoku.</a:t>
            </a:r>
            <a:endParaRPr/>
          </a:p>
          <a:p>
            <a:pPr marL="1714500" marR="0" lvl="0" indent="-342900" algn="l" rtl="0">
              <a:lnSpc>
                <a:spcPct val="100000"/>
              </a:lnSpc>
              <a:spcBef>
                <a:spcPts val="0"/>
              </a:spcBef>
              <a:spcAft>
                <a:spcPts val="0"/>
              </a:spcAft>
              <a:buClr>
                <a:srgbClr val="000000"/>
              </a:buClr>
              <a:buSzPts val="1800"/>
              <a:buFont typeface="Arial"/>
              <a:buAutoNum type="arabicPeriod"/>
            </a:pPr>
            <a:r>
              <a:rPr lang="en" sz="1800" b="0" i="0" u="none" strike="noStrike" cap="none">
                <a:solidFill>
                  <a:srgbClr val="000000"/>
                </a:solidFill>
                <a:latin typeface="Barlow Semi Condensed"/>
                <a:ea typeface="Barlow Semi Condensed"/>
                <a:cs typeface="Barlow Semi Condensed"/>
                <a:sym typeface="Barlow Semi Condensed"/>
              </a:rPr>
              <a:t>four_point_transform: Thư viện này dùng để đổi góc nhìn của vào, tức là khi người dùng đưa ảnh đầu vào bị lệch sang 1 góc nào đó, thì thư viện này sẽ chuyển về góc nhìn trực diện để thuận tiện trong việc xử lý cũng như hiển thị lời giải cho người dùng.</a:t>
            </a:r>
            <a:endParaRPr/>
          </a:p>
          <a:p>
            <a:pPr marL="1714500" marR="0" lvl="0" indent="-342900" algn="l" rtl="0">
              <a:lnSpc>
                <a:spcPct val="100000"/>
              </a:lnSpc>
              <a:spcBef>
                <a:spcPts val="0"/>
              </a:spcBef>
              <a:spcAft>
                <a:spcPts val="0"/>
              </a:spcAft>
              <a:buClr>
                <a:srgbClr val="000000"/>
              </a:buClr>
              <a:buSzPts val="1800"/>
              <a:buFont typeface="Arial"/>
              <a:buAutoNum type="arabicPeriod"/>
            </a:pPr>
            <a:r>
              <a:rPr lang="en" sz="1800" b="0" i="0" u="none" strike="noStrike" cap="none">
                <a:solidFill>
                  <a:srgbClr val="000000"/>
                </a:solidFill>
                <a:latin typeface="Barlow Semi Condensed"/>
                <a:ea typeface="Barlow Semi Condensed"/>
                <a:cs typeface="Barlow Semi Condensed"/>
                <a:sym typeface="Barlow Semi Condensed"/>
              </a:rPr>
              <a:t>clear_border: Thư viện này dùng để xóa các đường viền của các ô con trong bảng Sudoku.</a:t>
            </a:r>
            <a:endParaRPr/>
          </a:p>
          <a:p>
            <a:pPr marL="0" marR="0" lvl="0" indent="0" algn="l" rtl="0">
              <a:lnSpc>
                <a:spcPct val="100000"/>
              </a:lnSpc>
              <a:spcBef>
                <a:spcPts val="0"/>
              </a:spcBef>
              <a:spcAft>
                <a:spcPts val="0"/>
              </a:spcAft>
              <a:buNone/>
            </a:pPr>
            <a:endParaRPr sz="1400" b="0" i="0" u="none" strike="noStrike" cap="none">
              <a:solidFill>
                <a:srgbClr val="000000"/>
              </a:solidFill>
              <a:latin typeface="Barlow Semi Condensed"/>
              <a:ea typeface="Barlow Semi Condensed"/>
              <a:cs typeface="Barlow Semi Condensed"/>
              <a:sym typeface="Barlow Semi Condensed"/>
            </a:endParaRPr>
          </a:p>
        </p:txBody>
      </p:sp>
      <p:sp>
        <p:nvSpPr>
          <p:cNvPr id="1295" name="Google Shape;1295;p11"/>
          <p:cNvSpPr txBox="1">
            <a:spLocks noGrp="1"/>
          </p:cNvSpPr>
          <p:nvPr>
            <p:ph type="title"/>
          </p:nvPr>
        </p:nvSpPr>
        <p:spPr>
          <a:xfrm>
            <a:off x="1336427" y="1064442"/>
            <a:ext cx="6006300" cy="59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2000"/>
              <a:t>THƯ VIỆN SỬ DỤNG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9"/>
        <p:cNvGrpSpPr/>
        <p:nvPr/>
      </p:nvGrpSpPr>
      <p:grpSpPr>
        <a:xfrm>
          <a:off x="0" y="0"/>
          <a:ext cx="0" cy="0"/>
          <a:chOff x="0" y="0"/>
          <a:chExt cx="0" cy="0"/>
        </a:xfrm>
      </p:grpSpPr>
      <p:pic>
        <p:nvPicPr>
          <p:cNvPr id="1300" name="Google Shape;1300;p12"/>
          <p:cNvPicPr preferRelativeResize="0"/>
          <p:nvPr/>
        </p:nvPicPr>
        <p:blipFill rotWithShape="1">
          <a:blip r:embed="rId3">
            <a:alphaModFix/>
          </a:blip>
          <a:srcRect/>
          <a:stretch/>
        </p:blipFill>
        <p:spPr>
          <a:xfrm>
            <a:off x="2216358" y="244839"/>
            <a:ext cx="5295900" cy="4533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4"/>
        <p:cNvGrpSpPr/>
        <p:nvPr/>
      </p:nvGrpSpPr>
      <p:grpSpPr>
        <a:xfrm>
          <a:off x="0" y="0"/>
          <a:ext cx="0" cy="0"/>
          <a:chOff x="0" y="0"/>
          <a:chExt cx="0" cy="0"/>
        </a:xfrm>
      </p:grpSpPr>
      <p:pic>
        <p:nvPicPr>
          <p:cNvPr id="1305" name="Google Shape;1305;p13"/>
          <p:cNvPicPr preferRelativeResize="0"/>
          <p:nvPr/>
        </p:nvPicPr>
        <p:blipFill rotWithShape="1">
          <a:blip r:embed="rId3">
            <a:alphaModFix/>
          </a:blip>
          <a:srcRect/>
          <a:stretch/>
        </p:blipFill>
        <p:spPr>
          <a:xfrm>
            <a:off x="-61427" y="0"/>
            <a:ext cx="9248408" cy="52197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9"/>
        <p:cNvGrpSpPr/>
        <p:nvPr/>
      </p:nvGrpSpPr>
      <p:grpSpPr>
        <a:xfrm>
          <a:off x="0" y="0"/>
          <a:ext cx="0" cy="0"/>
          <a:chOff x="0" y="0"/>
          <a:chExt cx="0" cy="0"/>
        </a:xfrm>
      </p:grpSpPr>
      <p:pic>
        <p:nvPicPr>
          <p:cNvPr id="1310" name="Google Shape;1310;p14"/>
          <p:cNvPicPr preferRelativeResize="0"/>
          <p:nvPr/>
        </p:nvPicPr>
        <p:blipFill rotWithShape="1">
          <a:blip r:embed="rId3">
            <a:alphaModFix/>
          </a:blip>
          <a:srcRect/>
          <a:stretch/>
        </p:blipFill>
        <p:spPr>
          <a:xfrm>
            <a:off x="272634" y="1850817"/>
            <a:ext cx="3771900" cy="1866900"/>
          </a:xfrm>
          <a:prstGeom prst="rect">
            <a:avLst/>
          </a:prstGeom>
          <a:noFill/>
          <a:ln>
            <a:noFill/>
          </a:ln>
        </p:spPr>
      </p:pic>
      <p:pic>
        <p:nvPicPr>
          <p:cNvPr id="1311" name="Google Shape;1311;p14"/>
          <p:cNvPicPr preferRelativeResize="0"/>
          <p:nvPr/>
        </p:nvPicPr>
        <p:blipFill rotWithShape="1">
          <a:blip r:embed="rId4">
            <a:alphaModFix/>
          </a:blip>
          <a:srcRect/>
          <a:stretch/>
        </p:blipFill>
        <p:spPr>
          <a:xfrm>
            <a:off x="4516803" y="1850817"/>
            <a:ext cx="3648075" cy="1924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15"/>
        <p:cNvGrpSpPr/>
        <p:nvPr/>
      </p:nvGrpSpPr>
      <p:grpSpPr>
        <a:xfrm>
          <a:off x="0" y="0"/>
          <a:ext cx="0" cy="0"/>
          <a:chOff x="0" y="0"/>
          <a:chExt cx="0" cy="0"/>
        </a:xfrm>
      </p:grpSpPr>
      <p:sp>
        <p:nvSpPr>
          <p:cNvPr id="1316" name="Google Shape;1316;g2a8b5e78bfa_2_0"/>
          <p:cNvSpPr txBox="1">
            <a:spLocks noGrp="1"/>
          </p:cNvSpPr>
          <p:nvPr>
            <p:ph type="title"/>
          </p:nvPr>
        </p:nvSpPr>
        <p:spPr>
          <a:xfrm>
            <a:off x="1568775" y="442350"/>
            <a:ext cx="6006300" cy="59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dirty="0" smtClean="0"/>
              <a:t>Xây dựng mô hình CNN</a:t>
            </a:r>
            <a:endParaRPr dirty="0"/>
          </a:p>
        </p:txBody>
      </p:sp>
      <p:sp>
        <p:nvSpPr>
          <p:cNvPr id="1317" name="Google Shape;1317;g2a8b5e78bfa_2_0"/>
          <p:cNvSpPr txBox="1"/>
          <p:nvPr/>
        </p:nvSpPr>
        <p:spPr>
          <a:xfrm>
            <a:off x="369127" y="1275644"/>
            <a:ext cx="3638429" cy="28622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00" dirty="0" smtClean="0">
                <a:latin typeface="Barlow Semi Condensed"/>
                <a:ea typeface="Barlow Semi Condensed"/>
                <a:cs typeface="Barlow Semi Condensed"/>
                <a:sym typeface="Barlow Semi Condensed"/>
              </a:rPr>
              <a:t>-Tập dữ liệu:</a:t>
            </a:r>
          </a:p>
          <a:p>
            <a:pPr marL="0" marR="0" lvl="0" indent="0" algn="l" defTabSz="361950" rtl="0">
              <a:lnSpc>
                <a:spcPct val="100000"/>
              </a:lnSpc>
              <a:spcBef>
                <a:spcPts val="0"/>
              </a:spcBef>
              <a:spcAft>
                <a:spcPts val="0"/>
              </a:spcAft>
              <a:buNone/>
            </a:pPr>
            <a:r>
              <a:rPr lang="en-US" sz="1800" dirty="0" smtClean="0">
                <a:latin typeface="Barlow Semi Condensed"/>
                <a:ea typeface="Barlow Semi Condensed"/>
                <a:cs typeface="Barlow Semi Condensed"/>
                <a:sym typeface="Barlow Semi Condensed"/>
              </a:rPr>
              <a:t>	+ MNIST Dataset.</a:t>
            </a:r>
          </a:p>
          <a:p>
            <a:pPr marL="0" marR="0" lvl="0" indent="0" algn="l" defTabSz="361950" rtl="0">
              <a:lnSpc>
                <a:spcPct val="100000"/>
              </a:lnSpc>
              <a:spcBef>
                <a:spcPts val="0"/>
              </a:spcBef>
              <a:spcAft>
                <a:spcPts val="0"/>
              </a:spcAft>
              <a:buNone/>
            </a:pPr>
            <a:r>
              <a:rPr lang="en-US" sz="1800" b="0" i="0" u="none" strike="noStrike" cap="none" dirty="0">
                <a:solidFill>
                  <a:srgbClr val="000000"/>
                </a:solidFill>
                <a:latin typeface="Barlow Semi Condensed"/>
                <a:ea typeface="Barlow Semi Condensed"/>
                <a:cs typeface="Barlow Semi Condensed"/>
                <a:sym typeface="Barlow Semi Condensed"/>
              </a:rPr>
              <a:t>	</a:t>
            </a:r>
            <a:r>
              <a:rPr lang="en-US" sz="1800" b="0" i="0" u="none" strike="noStrike" cap="none" dirty="0" smtClean="0">
                <a:solidFill>
                  <a:srgbClr val="000000"/>
                </a:solidFill>
                <a:latin typeface="Barlow Semi Condensed"/>
                <a:ea typeface="Barlow Semi Condensed"/>
                <a:cs typeface="Barlow Semi Condensed"/>
                <a:sym typeface="Barlow Semi Condensed"/>
              </a:rPr>
              <a:t>+ QMNIST Dataset.</a:t>
            </a:r>
          </a:p>
          <a:p>
            <a:pPr marL="0" marR="0" lvl="0" indent="0" algn="l" defTabSz="361950" rtl="0">
              <a:lnSpc>
                <a:spcPct val="100000"/>
              </a:lnSpc>
              <a:spcBef>
                <a:spcPts val="0"/>
              </a:spcBef>
              <a:spcAft>
                <a:spcPts val="0"/>
              </a:spcAft>
              <a:buNone/>
            </a:pPr>
            <a:r>
              <a:rPr lang="en-US" sz="1800" dirty="0">
                <a:latin typeface="Barlow Semi Condensed"/>
                <a:ea typeface="Barlow Semi Condensed"/>
                <a:cs typeface="Barlow Semi Condensed"/>
                <a:sym typeface="Barlow Semi Condensed"/>
              </a:rPr>
              <a:t>	</a:t>
            </a:r>
            <a:r>
              <a:rPr lang="en-US" sz="1800" dirty="0" smtClean="0">
                <a:latin typeface="Barlow Semi Condensed"/>
                <a:ea typeface="Barlow Semi Condensed"/>
                <a:cs typeface="Barlow Semi Condensed"/>
                <a:sym typeface="Barlow Semi Condensed"/>
              </a:rPr>
              <a:t>+ </a:t>
            </a:r>
            <a:r>
              <a:rPr lang="en-US" sz="1800" dirty="0" err="1" smtClean="0">
                <a:latin typeface="Barlow Semi Condensed"/>
                <a:ea typeface="Barlow Semi Condensed"/>
                <a:cs typeface="Barlow Semi Condensed"/>
                <a:sym typeface="Barlow Semi Condensed"/>
              </a:rPr>
              <a:t>Tập</a:t>
            </a:r>
            <a:r>
              <a:rPr lang="en-US" sz="1800" dirty="0" smtClean="0">
                <a:latin typeface="Barlow Semi Condensed"/>
                <a:ea typeface="Barlow Semi Condensed"/>
                <a:cs typeface="Barlow Semi Condensed"/>
                <a:sym typeface="Barlow Semi Condensed"/>
              </a:rPr>
              <a:t> </a:t>
            </a:r>
            <a:r>
              <a:rPr lang="en-US" sz="1800" dirty="0" err="1" smtClean="0">
                <a:latin typeface="Barlow Semi Condensed"/>
                <a:ea typeface="Barlow Semi Condensed"/>
                <a:cs typeface="Barlow Semi Condensed"/>
                <a:sym typeface="Barlow Semi Condensed"/>
              </a:rPr>
              <a:t>dữ</a:t>
            </a:r>
            <a:r>
              <a:rPr lang="en-US" sz="1800" dirty="0" smtClean="0">
                <a:latin typeface="Barlow Semi Condensed"/>
                <a:ea typeface="Barlow Semi Condensed"/>
                <a:cs typeface="Barlow Semi Condensed"/>
                <a:sym typeface="Barlow Semi Condensed"/>
              </a:rPr>
              <a:t> </a:t>
            </a:r>
            <a:r>
              <a:rPr lang="en-US" sz="1800" dirty="0" err="1" smtClean="0">
                <a:latin typeface="Barlow Semi Condensed"/>
                <a:ea typeface="Barlow Semi Condensed"/>
                <a:cs typeface="Barlow Semi Condensed"/>
                <a:sym typeface="Barlow Semi Condensed"/>
              </a:rPr>
              <a:t>liệu</a:t>
            </a:r>
            <a:r>
              <a:rPr lang="en-US" sz="1800" dirty="0" smtClean="0">
                <a:latin typeface="Barlow Semi Condensed"/>
                <a:ea typeface="Barlow Semi Condensed"/>
                <a:cs typeface="Barlow Semi Condensed"/>
                <a:sym typeface="Barlow Semi Condensed"/>
              </a:rPr>
              <a:t> </a:t>
            </a:r>
            <a:r>
              <a:rPr lang="en-US" sz="1800" dirty="0" err="1" smtClean="0">
                <a:latin typeface="Barlow Semi Condensed"/>
                <a:ea typeface="Barlow Semi Condensed"/>
                <a:cs typeface="Barlow Semi Condensed"/>
                <a:sym typeface="Barlow Semi Condensed"/>
              </a:rPr>
              <a:t>chữ</a:t>
            </a:r>
            <a:r>
              <a:rPr lang="en-US" sz="1800" dirty="0" smtClean="0">
                <a:latin typeface="Barlow Semi Condensed"/>
                <a:ea typeface="Barlow Semi Condensed"/>
                <a:cs typeface="Barlow Semi Condensed"/>
                <a:sym typeface="Barlow Semi Condensed"/>
              </a:rPr>
              <a:t> </a:t>
            </a:r>
            <a:r>
              <a:rPr lang="en-US" sz="1800" dirty="0" err="1" smtClean="0">
                <a:latin typeface="Barlow Semi Condensed"/>
                <a:ea typeface="Barlow Semi Condensed"/>
                <a:cs typeface="Barlow Semi Condensed"/>
                <a:sym typeface="Barlow Semi Condensed"/>
              </a:rPr>
              <a:t>số</a:t>
            </a:r>
            <a:r>
              <a:rPr lang="en-US" sz="1800" dirty="0" smtClean="0">
                <a:latin typeface="Barlow Semi Condensed"/>
                <a:ea typeface="Barlow Semi Condensed"/>
                <a:cs typeface="Barlow Semi Condensed"/>
                <a:sym typeface="Barlow Semi Condensed"/>
              </a:rPr>
              <a:t> </a:t>
            </a:r>
            <a:r>
              <a:rPr lang="en-US" sz="1800" dirty="0" err="1" smtClean="0">
                <a:latin typeface="Barlow Semi Condensed"/>
                <a:ea typeface="Barlow Semi Condensed"/>
                <a:cs typeface="Barlow Semi Condensed"/>
                <a:sym typeface="Barlow Semi Condensed"/>
              </a:rPr>
              <a:t>đánh</a:t>
            </a:r>
            <a:r>
              <a:rPr lang="en-US" sz="1800" dirty="0" smtClean="0">
                <a:latin typeface="Barlow Semi Condensed"/>
                <a:ea typeface="Barlow Semi Condensed"/>
                <a:cs typeface="Barlow Semi Condensed"/>
                <a:sym typeface="Barlow Semi Condensed"/>
              </a:rPr>
              <a:t> </a:t>
            </a:r>
            <a:r>
              <a:rPr lang="en-US" sz="1800" dirty="0" err="1" smtClean="0">
                <a:latin typeface="Barlow Semi Condensed"/>
                <a:ea typeface="Barlow Semi Condensed"/>
                <a:cs typeface="Barlow Semi Condensed"/>
                <a:sym typeface="Barlow Semi Condensed"/>
              </a:rPr>
              <a:t>máy</a:t>
            </a:r>
            <a:r>
              <a:rPr lang="en-US" sz="1800" dirty="0" smtClean="0">
                <a:latin typeface="Barlow Semi Condensed"/>
                <a:ea typeface="Barlow Semi Condensed"/>
                <a:cs typeface="Barlow Semi Condensed"/>
                <a:sym typeface="Barlow Semi Condensed"/>
              </a:rPr>
              <a:t>.</a:t>
            </a:r>
          </a:p>
          <a:p>
            <a:pPr marL="0" marR="0" lvl="0" indent="0" algn="l" defTabSz="361950" rtl="0">
              <a:lnSpc>
                <a:spcPct val="100000"/>
              </a:lnSpc>
              <a:spcBef>
                <a:spcPts val="0"/>
              </a:spcBef>
              <a:spcAft>
                <a:spcPts val="0"/>
              </a:spcAft>
              <a:buNone/>
            </a:pPr>
            <a:endParaRPr lang="en-US" sz="1800" dirty="0">
              <a:latin typeface="Barlow Semi Condensed"/>
              <a:ea typeface="Barlow Semi Condensed"/>
              <a:cs typeface="Barlow Semi Condensed"/>
              <a:sym typeface="Barlow Semi Condensed"/>
            </a:endParaRPr>
          </a:p>
          <a:p>
            <a:pPr marL="0" marR="0" lvl="0" indent="0" algn="l" defTabSz="361950" rtl="0">
              <a:lnSpc>
                <a:spcPct val="100000"/>
              </a:lnSpc>
              <a:spcBef>
                <a:spcPts val="0"/>
              </a:spcBef>
              <a:spcAft>
                <a:spcPts val="0"/>
              </a:spcAft>
              <a:buNone/>
            </a:pPr>
            <a:endParaRPr lang="en-US" sz="1800" dirty="0" smtClean="0">
              <a:latin typeface="Barlow Semi Condensed"/>
              <a:ea typeface="Barlow Semi Condensed"/>
              <a:cs typeface="Barlow Semi Condensed"/>
              <a:sym typeface="Barlow Semi Condensed"/>
            </a:endParaRPr>
          </a:p>
          <a:p>
            <a:pPr marL="0" marR="0" lvl="0" indent="0" algn="l" defTabSz="361950" rtl="0">
              <a:lnSpc>
                <a:spcPct val="100000"/>
              </a:lnSpc>
              <a:spcBef>
                <a:spcPts val="0"/>
              </a:spcBef>
              <a:spcAft>
                <a:spcPts val="0"/>
              </a:spcAft>
              <a:buNone/>
            </a:pPr>
            <a:endParaRPr lang="en-US" sz="1800" dirty="0">
              <a:latin typeface="Barlow Semi Condensed"/>
              <a:ea typeface="Barlow Semi Condensed"/>
              <a:cs typeface="Barlow Semi Condensed"/>
              <a:sym typeface="Barlow Semi Condensed"/>
            </a:endParaRPr>
          </a:p>
          <a:p>
            <a:pPr marL="0" marR="0" lvl="0" indent="0" algn="l" defTabSz="361950" rtl="0">
              <a:lnSpc>
                <a:spcPct val="100000"/>
              </a:lnSpc>
              <a:spcBef>
                <a:spcPts val="0"/>
              </a:spcBef>
              <a:spcAft>
                <a:spcPts val="0"/>
              </a:spcAft>
              <a:buNone/>
            </a:pPr>
            <a:endParaRPr lang="en-US" sz="1800" dirty="0" smtClean="0">
              <a:latin typeface="Barlow Semi Condensed"/>
              <a:ea typeface="Barlow Semi Condensed"/>
              <a:cs typeface="Barlow Semi Condensed"/>
              <a:sym typeface="Barlow Semi Condensed"/>
            </a:endParaRPr>
          </a:p>
          <a:p>
            <a:pPr marL="0" marR="0" lvl="0" indent="0" algn="l" defTabSz="361950" rtl="0">
              <a:lnSpc>
                <a:spcPct val="100000"/>
              </a:lnSpc>
              <a:spcBef>
                <a:spcPts val="0"/>
              </a:spcBef>
              <a:spcAft>
                <a:spcPts val="0"/>
              </a:spcAft>
              <a:buNone/>
            </a:pPr>
            <a:r>
              <a:rPr lang="en-US" sz="1800" dirty="0" smtClean="0">
                <a:latin typeface="Barlow Semi Condensed"/>
                <a:ea typeface="Barlow Semi Condensed"/>
                <a:cs typeface="Barlow Semi Condensed"/>
                <a:sym typeface="Barlow Semi Condensed"/>
              </a:rPr>
              <a:t>=</a:t>
            </a:r>
            <a:r>
              <a:rPr lang="en-US" sz="1800" b="0" i="0" u="none" strike="noStrike" cap="none" dirty="0" smtClean="0">
                <a:solidFill>
                  <a:srgbClr val="000000"/>
                </a:solidFill>
                <a:latin typeface="Barlow Semi Condensed"/>
                <a:ea typeface="Barlow Semi Condensed"/>
                <a:cs typeface="Barlow Semi Condensed"/>
                <a:sym typeface="Barlow Semi Condensed"/>
              </a:rPr>
              <a:t>&gt; </a:t>
            </a:r>
            <a:r>
              <a:rPr lang="en-US" sz="1800" b="0" i="0" u="none" strike="noStrike" cap="none" dirty="0" err="1" smtClean="0">
                <a:solidFill>
                  <a:srgbClr val="000000"/>
                </a:solidFill>
                <a:latin typeface="Barlow Semi Condensed"/>
                <a:ea typeface="Barlow Semi Condensed"/>
                <a:cs typeface="Barlow Semi Condensed"/>
                <a:sym typeface="Barlow Semi Condensed"/>
              </a:rPr>
              <a:t>Tổng</a:t>
            </a:r>
            <a:r>
              <a:rPr lang="en-US" sz="1800" b="0" i="0" u="none" strike="noStrike" cap="none" dirty="0" smtClean="0">
                <a:solidFill>
                  <a:srgbClr val="000000"/>
                </a:solidFill>
                <a:latin typeface="Barlow Semi Condensed"/>
                <a:ea typeface="Barlow Semi Condensed"/>
                <a:cs typeface="Barlow Semi Condensed"/>
                <a:sym typeface="Barlow Semi Condensed"/>
              </a:rPr>
              <a:t> </a:t>
            </a:r>
            <a:r>
              <a:rPr lang="en-US" sz="1800" b="0" i="0" u="none" strike="noStrike" cap="none" dirty="0" err="1" smtClean="0">
                <a:solidFill>
                  <a:srgbClr val="000000"/>
                </a:solidFill>
                <a:latin typeface="Barlow Semi Condensed"/>
                <a:ea typeface="Barlow Semi Condensed"/>
                <a:cs typeface="Barlow Semi Condensed"/>
                <a:sym typeface="Barlow Semi Condensed"/>
              </a:rPr>
              <a:t>số</a:t>
            </a:r>
            <a:r>
              <a:rPr lang="en-US" sz="1800" b="0" i="0" u="none" strike="noStrike" cap="none" dirty="0" smtClean="0">
                <a:solidFill>
                  <a:srgbClr val="000000"/>
                </a:solidFill>
                <a:latin typeface="Barlow Semi Condensed"/>
                <a:ea typeface="Barlow Semi Condensed"/>
                <a:cs typeface="Barlow Semi Condensed"/>
                <a:sym typeface="Barlow Semi Condensed"/>
              </a:rPr>
              <a:t> </a:t>
            </a:r>
            <a:r>
              <a:rPr lang="en-US" sz="1800" b="0" i="0" u="none" strike="noStrike" cap="none" dirty="0" err="1" smtClean="0">
                <a:solidFill>
                  <a:srgbClr val="000000"/>
                </a:solidFill>
                <a:latin typeface="Barlow Semi Condensed"/>
                <a:ea typeface="Barlow Semi Condensed"/>
                <a:cs typeface="Barlow Semi Condensed"/>
                <a:sym typeface="Barlow Semi Condensed"/>
              </a:rPr>
              <a:t>hình</a:t>
            </a:r>
            <a:r>
              <a:rPr lang="en-US" sz="1800" b="0" i="0" u="none" strike="noStrike" cap="none" dirty="0" smtClean="0">
                <a:solidFill>
                  <a:srgbClr val="000000"/>
                </a:solidFill>
                <a:latin typeface="Barlow Semi Condensed"/>
                <a:ea typeface="Barlow Semi Condensed"/>
                <a:cs typeface="Barlow Semi Condensed"/>
                <a:sym typeface="Barlow Semi Condensed"/>
              </a:rPr>
              <a:t> </a:t>
            </a:r>
            <a:r>
              <a:rPr lang="en-US" sz="1800" b="0" i="0" u="none" strike="noStrike" cap="none" dirty="0" err="1" smtClean="0">
                <a:solidFill>
                  <a:srgbClr val="000000"/>
                </a:solidFill>
                <a:latin typeface="Barlow Semi Condensed"/>
                <a:ea typeface="Barlow Semi Condensed"/>
                <a:cs typeface="Barlow Semi Condensed"/>
                <a:sym typeface="Barlow Semi Condensed"/>
              </a:rPr>
              <a:t>ảnh</a:t>
            </a:r>
            <a:r>
              <a:rPr lang="en-US" sz="1800" b="0" i="0" u="none" strike="noStrike" cap="none" dirty="0" smtClean="0">
                <a:solidFill>
                  <a:srgbClr val="000000"/>
                </a:solidFill>
                <a:latin typeface="Barlow Semi Condensed"/>
                <a:ea typeface="Barlow Semi Condensed"/>
                <a:cs typeface="Barlow Semi Condensed"/>
                <a:sym typeface="Barlow Semi Condensed"/>
              </a:rPr>
              <a:t> </a:t>
            </a:r>
            <a:r>
              <a:rPr lang="en-US" sz="1800" b="0" i="0" u="none" strike="noStrike" cap="none" dirty="0" err="1" smtClean="0">
                <a:solidFill>
                  <a:srgbClr val="000000"/>
                </a:solidFill>
                <a:latin typeface="Barlow Semi Condensed"/>
                <a:ea typeface="Barlow Semi Condensed"/>
                <a:cs typeface="Barlow Semi Condensed"/>
                <a:sym typeface="Barlow Semi Condensed"/>
              </a:rPr>
              <a:t>dùng</a:t>
            </a:r>
            <a:r>
              <a:rPr lang="en-US" sz="1800" b="0" i="0" u="none" strike="noStrike" cap="none" dirty="0" smtClean="0">
                <a:solidFill>
                  <a:srgbClr val="000000"/>
                </a:solidFill>
                <a:latin typeface="Barlow Semi Condensed"/>
                <a:ea typeface="Barlow Semi Condensed"/>
                <a:cs typeface="Barlow Semi Condensed"/>
                <a:sym typeface="Barlow Semi Condensed"/>
              </a:rPr>
              <a:t> </a:t>
            </a:r>
            <a:r>
              <a:rPr lang="en-US" sz="1800" b="0" i="0" u="none" strike="noStrike" cap="none" dirty="0" err="1" smtClean="0">
                <a:solidFill>
                  <a:srgbClr val="000000"/>
                </a:solidFill>
                <a:latin typeface="Barlow Semi Condensed"/>
                <a:ea typeface="Barlow Semi Condensed"/>
                <a:cs typeface="Barlow Semi Condensed"/>
                <a:sym typeface="Barlow Semi Condensed"/>
              </a:rPr>
              <a:t>để</a:t>
            </a:r>
            <a:r>
              <a:rPr lang="en-US" sz="1800" b="0" i="0" u="none" strike="noStrike" cap="none" dirty="0" smtClean="0">
                <a:solidFill>
                  <a:srgbClr val="000000"/>
                </a:solidFill>
                <a:latin typeface="Barlow Semi Condensed"/>
                <a:ea typeface="Barlow Semi Condensed"/>
                <a:cs typeface="Barlow Semi Condensed"/>
                <a:sym typeface="Barlow Semi Condensed"/>
              </a:rPr>
              <a:t> </a:t>
            </a:r>
            <a:r>
              <a:rPr lang="en-US" sz="1800" b="0" i="0" u="none" strike="noStrike" cap="none" dirty="0" err="1" smtClean="0">
                <a:solidFill>
                  <a:srgbClr val="000000"/>
                </a:solidFill>
                <a:latin typeface="Barlow Semi Condensed"/>
                <a:ea typeface="Barlow Semi Condensed"/>
                <a:cs typeface="Barlow Semi Condensed"/>
                <a:sym typeface="Barlow Semi Condensed"/>
              </a:rPr>
              <a:t>xây</a:t>
            </a:r>
            <a:r>
              <a:rPr lang="en-US" sz="1800" b="0" i="0" u="none" strike="noStrike" cap="none" dirty="0" smtClean="0">
                <a:solidFill>
                  <a:srgbClr val="000000"/>
                </a:solidFill>
                <a:latin typeface="Barlow Semi Condensed"/>
                <a:ea typeface="Barlow Semi Condensed"/>
                <a:cs typeface="Barlow Semi Condensed"/>
                <a:sym typeface="Barlow Semi Condensed"/>
              </a:rPr>
              <a:t> </a:t>
            </a:r>
            <a:r>
              <a:rPr lang="en-US" sz="1800" b="0" i="0" u="none" strike="noStrike" cap="none" dirty="0" err="1" smtClean="0">
                <a:solidFill>
                  <a:srgbClr val="000000"/>
                </a:solidFill>
                <a:latin typeface="Barlow Semi Condensed"/>
                <a:ea typeface="Barlow Semi Condensed"/>
                <a:cs typeface="Barlow Semi Condensed"/>
                <a:sym typeface="Barlow Semi Condensed"/>
              </a:rPr>
              <a:t>dựng</a:t>
            </a:r>
            <a:r>
              <a:rPr lang="en-US" sz="1800" b="0" i="0" u="none" strike="noStrike" cap="none" dirty="0" smtClean="0">
                <a:solidFill>
                  <a:srgbClr val="000000"/>
                </a:solidFill>
                <a:latin typeface="Barlow Semi Condensed"/>
                <a:ea typeface="Barlow Semi Condensed"/>
                <a:cs typeface="Barlow Semi Condensed"/>
                <a:sym typeface="Barlow Semi Condensed"/>
              </a:rPr>
              <a:t> </a:t>
            </a:r>
            <a:r>
              <a:rPr lang="en-US" sz="1800" b="0" i="0" u="none" strike="noStrike" cap="none" dirty="0" err="1" smtClean="0">
                <a:solidFill>
                  <a:srgbClr val="000000"/>
                </a:solidFill>
                <a:latin typeface="Barlow Semi Condensed"/>
                <a:ea typeface="Barlow Semi Condensed"/>
                <a:cs typeface="Barlow Semi Condensed"/>
                <a:sym typeface="Barlow Semi Condensed"/>
              </a:rPr>
              <a:t>mô</a:t>
            </a:r>
            <a:r>
              <a:rPr lang="en-US" sz="1800" b="0" i="0" u="none" strike="noStrike" cap="none" dirty="0" smtClean="0">
                <a:solidFill>
                  <a:srgbClr val="000000"/>
                </a:solidFill>
                <a:latin typeface="Barlow Semi Condensed"/>
                <a:ea typeface="Barlow Semi Condensed"/>
                <a:cs typeface="Barlow Semi Condensed"/>
                <a:sym typeface="Barlow Semi Condensed"/>
              </a:rPr>
              <a:t> </a:t>
            </a:r>
            <a:r>
              <a:rPr lang="en-US" sz="1800" b="0" i="0" u="none" strike="noStrike" cap="none" dirty="0" err="1" smtClean="0">
                <a:solidFill>
                  <a:srgbClr val="000000"/>
                </a:solidFill>
                <a:latin typeface="Barlow Semi Condensed"/>
                <a:ea typeface="Barlow Semi Condensed"/>
                <a:cs typeface="Barlow Semi Condensed"/>
                <a:sym typeface="Barlow Semi Condensed"/>
              </a:rPr>
              <a:t>hình</a:t>
            </a:r>
            <a:r>
              <a:rPr lang="en-US" sz="1800" b="0" i="0" u="none" strike="noStrike" cap="none" dirty="0" smtClean="0">
                <a:solidFill>
                  <a:srgbClr val="000000"/>
                </a:solidFill>
                <a:latin typeface="Barlow Semi Condensed"/>
                <a:ea typeface="Barlow Semi Condensed"/>
                <a:cs typeface="Barlow Semi Condensed"/>
                <a:sym typeface="Barlow Semi Condensed"/>
              </a:rPr>
              <a:t> </a:t>
            </a:r>
            <a:r>
              <a:rPr lang="en-US" sz="1800" b="0" i="0" u="none" strike="noStrike" cap="none" dirty="0" err="1" smtClean="0">
                <a:solidFill>
                  <a:srgbClr val="000000"/>
                </a:solidFill>
                <a:latin typeface="Barlow Semi Condensed"/>
                <a:ea typeface="Barlow Semi Condensed"/>
                <a:cs typeface="Barlow Semi Condensed"/>
                <a:sym typeface="Barlow Semi Condensed"/>
              </a:rPr>
              <a:t>là</a:t>
            </a:r>
            <a:r>
              <a:rPr lang="en-US" sz="1800" b="0" i="0" u="none" strike="noStrike" cap="none" dirty="0" smtClean="0">
                <a:solidFill>
                  <a:srgbClr val="000000"/>
                </a:solidFill>
                <a:latin typeface="Barlow Semi Condensed"/>
                <a:ea typeface="Barlow Semi Condensed"/>
                <a:cs typeface="Barlow Semi Condensed"/>
                <a:sym typeface="Barlow Semi Condensed"/>
              </a:rPr>
              <a:t> 180109. </a:t>
            </a:r>
            <a:endParaRPr sz="1800" b="0" i="0" u="none" strike="noStrike" cap="none" dirty="0">
              <a:solidFill>
                <a:srgbClr val="000000"/>
              </a:solidFill>
              <a:latin typeface="Barlow Semi Condensed"/>
              <a:ea typeface="Barlow Semi Condensed"/>
              <a:cs typeface="Barlow Semi Condensed"/>
              <a:sym typeface="Barlow Semi Condensed"/>
            </a:endParaRPr>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4346222" y="1275644"/>
            <a:ext cx="4521518" cy="3104444"/>
          </a:xfrm>
          <a:prstGeom prst="rect">
            <a:avLst/>
          </a:prstGeom>
        </p:spPr>
      </p:pic>
    </p:spTree>
    <p:extLst>
      <p:ext uri="{BB962C8B-B14F-4D97-AF65-F5344CB8AC3E}">
        <p14:creationId xmlns:p14="http://schemas.microsoft.com/office/powerpoint/2010/main" val="2138457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15"/>
        <p:cNvGrpSpPr/>
        <p:nvPr/>
      </p:nvGrpSpPr>
      <p:grpSpPr>
        <a:xfrm>
          <a:off x="0" y="0"/>
          <a:ext cx="0" cy="0"/>
          <a:chOff x="0" y="0"/>
          <a:chExt cx="0" cy="0"/>
        </a:xfrm>
      </p:grpSpPr>
      <p:sp>
        <p:nvSpPr>
          <p:cNvPr id="1316" name="Google Shape;1316;g2a8b5e78bfa_2_0"/>
          <p:cNvSpPr txBox="1">
            <a:spLocks noGrp="1"/>
          </p:cNvSpPr>
          <p:nvPr>
            <p:ph type="title"/>
          </p:nvPr>
        </p:nvSpPr>
        <p:spPr>
          <a:xfrm>
            <a:off x="1568775" y="442350"/>
            <a:ext cx="6006300" cy="59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dirty="0" smtClean="0"/>
              <a:t>Xây dựng mô hình CNN</a:t>
            </a:r>
            <a:endParaRPr dirty="0"/>
          </a:p>
        </p:txBody>
      </p:sp>
      <p:sp>
        <p:nvSpPr>
          <p:cNvPr id="1317" name="Google Shape;1317;g2a8b5e78bfa_2_0"/>
          <p:cNvSpPr txBox="1"/>
          <p:nvPr/>
        </p:nvSpPr>
        <p:spPr>
          <a:xfrm>
            <a:off x="369127" y="1275644"/>
            <a:ext cx="3638429"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00" dirty="0" smtClean="0">
                <a:latin typeface="Barlow Semi Condensed"/>
                <a:ea typeface="Barlow Semi Condensed"/>
                <a:cs typeface="Barlow Semi Condensed"/>
                <a:sym typeface="Barlow Semi Condensed"/>
              </a:rPr>
              <a:t>- Tiền xử lí dữ liệu. </a:t>
            </a:r>
            <a:endParaRPr sz="1800" b="0" i="0" u="none" strike="noStrike" cap="none" dirty="0">
              <a:solidFill>
                <a:srgbClr val="000000"/>
              </a:solidFill>
              <a:latin typeface="Barlow Semi Condensed"/>
              <a:ea typeface="Barlow Semi Condensed"/>
              <a:cs typeface="Barlow Semi Condensed"/>
              <a:sym typeface="Barlow Semi Condensed"/>
            </a:endParaRPr>
          </a:p>
        </p:txBody>
      </p:sp>
      <p:pic>
        <p:nvPicPr>
          <p:cNvPr id="5" name="image20.png"/>
          <p:cNvPicPr/>
          <p:nvPr/>
        </p:nvPicPr>
        <p:blipFill>
          <a:blip r:embed="rId3"/>
          <a:srcRect/>
          <a:stretch>
            <a:fillRect/>
          </a:stretch>
        </p:blipFill>
        <p:spPr>
          <a:xfrm>
            <a:off x="2167467" y="740250"/>
            <a:ext cx="7216422" cy="4403250"/>
          </a:xfrm>
          <a:prstGeom prst="rect">
            <a:avLst/>
          </a:prstGeom>
          <a:ln/>
        </p:spPr>
      </p:pic>
    </p:spTree>
    <p:extLst>
      <p:ext uri="{BB962C8B-B14F-4D97-AF65-F5344CB8AC3E}">
        <p14:creationId xmlns:p14="http://schemas.microsoft.com/office/powerpoint/2010/main" val="2778790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15"/>
        <p:cNvGrpSpPr/>
        <p:nvPr/>
      </p:nvGrpSpPr>
      <p:grpSpPr>
        <a:xfrm>
          <a:off x="0" y="0"/>
          <a:ext cx="0" cy="0"/>
          <a:chOff x="0" y="0"/>
          <a:chExt cx="0" cy="0"/>
        </a:xfrm>
      </p:grpSpPr>
      <p:sp>
        <p:nvSpPr>
          <p:cNvPr id="1316" name="Google Shape;1316;g2a8b5e78bfa_2_0"/>
          <p:cNvSpPr txBox="1">
            <a:spLocks noGrp="1"/>
          </p:cNvSpPr>
          <p:nvPr>
            <p:ph type="title"/>
          </p:nvPr>
        </p:nvSpPr>
        <p:spPr>
          <a:xfrm>
            <a:off x="1568775" y="442350"/>
            <a:ext cx="6006300" cy="59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dirty="0" smtClean="0"/>
              <a:t>Xây dựng mô hình CNN</a:t>
            </a:r>
            <a:endParaRPr dirty="0"/>
          </a:p>
        </p:txBody>
      </p:sp>
      <p:sp>
        <p:nvSpPr>
          <p:cNvPr id="1317" name="Google Shape;1317;g2a8b5e78bfa_2_0"/>
          <p:cNvSpPr txBox="1"/>
          <p:nvPr/>
        </p:nvSpPr>
        <p:spPr>
          <a:xfrm>
            <a:off x="628771" y="1038150"/>
            <a:ext cx="3638429"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00" dirty="0" smtClean="0">
                <a:latin typeface="Barlow Semi Condensed"/>
                <a:ea typeface="Barlow Semi Condensed"/>
                <a:cs typeface="Barlow Semi Condensed"/>
                <a:sym typeface="Barlow Semi Condensed"/>
              </a:rPr>
              <a:t>- Xậy dựng và huấn luyện mô hình.</a:t>
            </a:r>
            <a:endParaRPr sz="1800" b="0" i="0" u="none" strike="noStrike" cap="none" dirty="0">
              <a:solidFill>
                <a:srgbClr val="000000"/>
              </a:solidFill>
              <a:latin typeface="Barlow Semi Condensed"/>
              <a:ea typeface="Barlow Semi Condensed"/>
              <a:cs typeface="Barlow Semi Condensed"/>
              <a:sym typeface="Barlow Semi Condensed"/>
            </a:endParaRPr>
          </a:p>
        </p:txBody>
      </p:sp>
      <p:pic>
        <p:nvPicPr>
          <p:cNvPr id="5" name="image22.png"/>
          <p:cNvPicPr/>
          <p:nvPr/>
        </p:nvPicPr>
        <p:blipFill>
          <a:blip r:embed="rId3"/>
          <a:srcRect/>
          <a:stretch>
            <a:fillRect/>
          </a:stretch>
        </p:blipFill>
        <p:spPr>
          <a:xfrm>
            <a:off x="507999" y="1038150"/>
            <a:ext cx="8060267" cy="4105350"/>
          </a:xfrm>
          <a:prstGeom prst="rect">
            <a:avLst/>
          </a:prstGeom>
          <a:ln/>
        </p:spPr>
      </p:pic>
    </p:spTree>
    <p:extLst>
      <p:ext uri="{BB962C8B-B14F-4D97-AF65-F5344CB8AC3E}">
        <p14:creationId xmlns:p14="http://schemas.microsoft.com/office/powerpoint/2010/main" val="4624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15"/>
        <p:cNvGrpSpPr/>
        <p:nvPr/>
      </p:nvGrpSpPr>
      <p:grpSpPr>
        <a:xfrm>
          <a:off x="0" y="0"/>
          <a:ext cx="0" cy="0"/>
          <a:chOff x="0" y="0"/>
          <a:chExt cx="0" cy="0"/>
        </a:xfrm>
      </p:grpSpPr>
      <p:sp>
        <p:nvSpPr>
          <p:cNvPr id="1316" name="Google Shape;1316;g2a8b5e78bfa_2_0"/>
          <p:cNvSpPr txBox="1">
            <a:spLocks noGrp="1"/>
          </p:cNvSpPr>
          <p:nvPr>
            <p:ph type="title"/>
          </p:nvPr>
        </p:nvSpPr>
        <p:spPr>
          <a:xfrm>
            <a:off x="1568775" y="442350"/>
            <a:ext cx="6006300" cy="59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dirty="0" smtClean="0"/>
              <a:t>Xây dựng mô hình CNN</a:t>
            </a:r>
            <a:endParaRPr dirty="0"/>
          </a:p>
        </p:txBody>
      </p:sp>
      <p:sp>
        <p:nvSpPr>
          <p:cNvPr id="1317" name="Google Shape;1317;g2a8b5e78bfa_2_0"/>
          <p:cNvSpPr txBox="1"/>
          <p:nvPr/>
        </p:nvSpPr>
        <p:spPr>
          <a:xfrm>
            <a:off x="628771" y="1038150"/>
            <a:ext cx="3638429"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00" dirty="0" smtClean="0">
                <a:latin typeface="Barlow Semi Condensed"/>
                <a:ea typeface="Barlow Semi Condensed"/>
                <a:cs typeface="Barlow Semi Condensed"/>
                <a:sym typeface="Barlow Semi Condensed"/>
              </a:rPr>
              <a:t>- Đánh giá mô hình.</a:t>
            </a:r>
            <a:endParaRPr sz="1800" b="0" i="0" u="none" strike="noStrike" cap="none" dirty="0">
              <a:solidFill>
                <a:srgbClr val="000000"/>
              </a:solidFill>
              <a:latin typeface="Barlow Semi Condensed"/>
              <a:ea typeface="Barlow Semi Condensed"/>
              <a:cs typeface="Barlow Semi Condensed"/>
              <a:sym typeface="Barlow Semi Condensed"/>
            </a:endParaRPr>
          </a:p>
        </p:txBody>
      </p:sp>
      <p:pic>
        <p:nvPicPr>
          <p:cNvPr id="6" name="image29.png"/>
          <p:cNvPicPr/>
          <p:nvPr/>
        </p:nvPicPr>
        <p:blipFill>
          <a:blip r:embed="rId3"/>
          <a:srcRect/>
          <a:stretch>
            <a:fillRect/>
          </a:stretch>
        </p:blipFill>
        <p:spPr>
          <a:xfrm>
            <a:off x="131234" y="1407441"/>
            <a:ext cx="4440766" cy="3190875"/>
          </a:xfrm>
          <a:prstGeom prst="rect">
            <a:avLst/>
          </a:prstGeom>
          <a:ln/>
        </p:spPr>
      </p:pic>
      <p:pic>
        <p:nvPicPr>
          <p:cNvPr id="7" name="image31.png"/>
          <p:cNvPicPr/>
          <p:nvPr/>
        </p:nvPicPr>
        <p:blipFill>
          <a:blip r:embed="rId4"/>
          <a:srcRect/>
          <a:stretch>
            <a:fillRect/>
          </a:stretch>
        </p:blipFill>
        <p:spPr>
          <a:xfrm>
            <a:off x="4571925" y="1407441"/>
            <a:ext cx="4459112" cy="3190875"/>
          </a:xfrm>
          <a:prstGeom prst="rect">
            <a:avLst/>
          </a:prstGeom>
          <a:ln/>
        </p:spPr>
      </p:pic>
      <p:sp>
        <p:nvSpPr>
          <p:cNvPr id="8" name="Google Shape;1317;g2a8b5e78bfa_2_0"/>
          <p:cNvSpPr txBox="1"/>
          <p:nvPr/>
        </p:nvSpPr>
        <p:spPr>
          <a:xfrm>
            <a:off x="628770" y="4598314"/>
            <a:ext cx="3834498" cy="369291"/>
          </a:xfrm>
          <a:prstGeom prst="rect">
            <a:avLst/>
          </a:prstGeom>
          <a:noFill/>
          <a:ln>
            <a:noFill/>
          </a:ln>
        </p:spPr>
        <p:txBody>
          <a:bodyPr spcFirstLastPara="1" wrap="square" lIns="91425" tIns="45700" rIns="91425" bIns="45700" anchor="t" anchorCtr="0">
            <a:spAutoFit/>
          </a:bodyPr>
          <a:lstStyle/>
          <a:p>
            <a:pPr lvl="0" algn="ctr"/>
            <a:r>
              <a:rPr lang="en-US" sz="1800" dirty="0" err="1">
                <a:latin typeface="Barlow Semi Condensed"/>
                <a:ea typeface="Barlow Semi Condensed"/>
                <a:cs typeface="Barlow Semi Condensed"/>
                <a:sym typeface="Barlow Semi Condensed"/>
              </a:rPr>
              <a:t>Biểu</a:t>
            </a:r>
            <a:r>
              <a:rPr lang="en-US" sz="1800" dirty="0">
                <a:latin typeface="Barlow Semi Condensed"/>
                <a:ea typeface="Barlow Semi Condensed"/>
                <a:cs typeface="Barlow Semi Condensed"/>
                <a:sym typeface="Barlow Semi Condensed"/>
              </a:rPr>
              <a:t> </a:t>
            </a:r>
            <a:r>
              <a:rPr lang="en-US" sz="1800" dirty="0" err="1">
                <a:latin typeface="Barlow Semi Condensed"/>
                <a:ea typeface="Barlow Semi Condensed"/>
                <a:cs typeface="Barlow Semi Condensed"/>
                <a:sym typeface="Barlow Semi Condensed"/>
              </a:rPr>
              <a:t>đồ</a:t>
            </a:r>
            <a:r>
              <a:rPr lang="en-US" sz="1800" dirty="0">
                <a:latin typeface="Barlow Semi Condensed"/>
                <a:ea typeface="Barlow Semi Condensed"/>
                <a:cs typeface="Barlow Semi Condensed"/>
                <a:sym typeface="Barlow Semi Condensed"/>
              </a:rPr>
              <a:t> </a:t>
            </a:r>
            <a:r>
              <a:rPr lang="en-US" sz="1800" dirty="0" err="1">
                <a:latin typeface="Barlow Semi Condensed"/>
                <a:ea typeface="Barlow Semi Condensed"/>
                <a:cs typeface="Barlow Semi Condensed"/>
                <a:sym typeface="Barlow Semi Condensed"/>
              </a:rPr>
              <a:t>thể</a:t>
            </a:r>
            <a:r>
              <a:rPr lang="en-US" sz="1800" dirty="0">
                <a:latin typeface="Barlow Semi Condensed"/>
                <a:ea typeface="Barlow Semi Condensed"/>
                <a:cs typeface="Barlow Semi Condensed"/>
                <a:sym typeface="Barlow Semi Condensed"/>
              </a:rPr>
              <a:t> </a:t>
            </a:r>
            <a:r>
              <a:rPr lang="en-US" sz="1800" dirty="0" err="1">
                <a:latin typeface="Barlow Semi Condensed"/>
                <a:ea typeface="Barlow Semi Condensed"/>
                <a:cs typeface="Barlow Semi Condensed"/>
                <a:sym typeface="Barlow Semi Condensed"/>
              </a:rPr>
              <a:t>hiện</a:t>
            </a:r>
            <a:r>
              <a:rPr lang="en-US" sz="1800" dirty="0">
                <a:latin typeface="Barlow Semi Condensed"/>
                <a:ea typeface="Barlow Semi Condensed"/>
                <a:cs typeface="Barlow Semi Condensed"/>
                <a:sym typeface="Barlow Semi Condensed"/>
              </a:rPr>
              <a:t> </a:t>
            </a:r>
            <a:r>
              <a:rPr lang="en-US" sz="1800" dirty="0" err="1">
                <a:latin typeface="Barlow Semi Condensed"/>
                <a:ea typeface="Barlow Semi Condensed"/>
                <a:cs typeface="Barlow Semi Condensed"/>
                <a:sym typeface="Barlow Semi Condensed"/>
              </a:rPr>
              <a:t>độ</a:t>
            </a:r>
            <a:r>
              <a:rPr lang="en-US" sz="1800" dirty="0">
                <a:latin typeface="Barlow Semi Condensed"/>
                <a:ea typeface="Barlow Semi Condensed"/>
                <a:cs typeface="Barlow Semi Condensed"/>
                <a:sym typeface="Barlow Semi Condensed"/>
              </a:rPr>
              <a:t> </a:t>
            </a:r>
            <a:r>
              <a:rPr lang="en-US" sz="1800" dirty="0" err="1">
                <a:latin typeface="Barlow Semi Condensed"/>
                <a:ea typeface="Barlow Semi Condensed"/>
                <a:cs typeface="Barlow Semi Condensed"/>
                <a:sym typeface="Barlow Semi Condensed"/>
              </a:rPr>
              <a:t>chính</a:t>
            </a:r>
            <a:r>
              <a:rPr lang="en-US" sz="1800" dirty="0">
                <a:latin typeface="Barlow Semi Condensed"/>
                <a:ea typeface="Barlow Semi Condensed"/>
                <a:cs typeface="Barlow Semi Condensed"/>
                <a:sym typeface="Barlow Semi Condensed"/>
              </a:rPr>
              <a:t> </a:t>
            </a:r>
            <a:r>
              <a:rPr lang="en-US" sz="1800" dirty="0" err="1">
                <a:latin typeface="Barlow Semi Condensed"/>
                <a:ea typeface="Barlow Semi Condensed"/>
                <a:cs typeface="Barlow Semi Condensed"/>
                <a:sym typeface="Barlow Semi Condensed"/>
              </a:rPr>
              <a:t>xác</a:t>
            </a:r>
            <a:r>
              <a:rPr lang="en-US" sz="1800" dirty="0">
                <a:latin typeface="Barlow Semi Condensed"/>
                <a:ea typeface="Barlow Semi Condensed"/>
                <a:cs typeface="Barlow Semi Condensed"/>
                <a:sym typeface="Barlow Semi Condensed"/>
              </a:rPr>
              <a:t>(accuracy).</a:t>
            </a:r>
            <a:endParaRPr sz="1800" b="0" i="0" u="none" strike="noStrike" cap="none" dirty="0">
              <a:solidFill>
                <a:srgbClr val="000000"/>
              </a:solidFill>
              <a:latin typeface="Barlow Semi Condensed"/>
              <a:ea typeface="Barlow Semi Condensed"/>
              <a:cs typeface="Barlow Semi Condensed"/>
              <a:sym typeface="Barlow Semi Condensed"/>
            </a:endParaRPr>
          </a:p>
        </p:txBody>
      </p:sp>
      <p:sp>
        <p:nvSpPr>
          <p:cNvPr id="9" name="Google Shape;1317;g2a8b5e78bfa_2_0"/>
          <p:cNvSpPr txBox="1"/>
          <p:nvPr/>
        </p:nvSpPr>
        <p:spPr>
          <a:xfrm>
            <a:off x="5283951" y="4598315"/>
            <a:ext cx="3638429" cy="369291"/>
          </a:xfrm>
          <a:prstGeom prst="rect">
            <a:avLst/>
          </a:prstGeom>
          <a:noFill/>
          <a:ln>
            <a:noFill/>
          </a:ln>
        </p:spPr>
        <p:txBody>
          <a:bodyPr spcFirstLastPara="1" wrap="square" lIns="91425" tIns="45700" rIns="91425" bIns="45700" anchor="t" anchorCtr="0">
            <a:spAutoFit/>
          </a:bodyPr>
          <a:lstStyle/>
          <a:p>
            <a:pPr lvl="0" algn="ctr"/>
            <a:r>
              <a:rPr lang="en-US" sz="1800" dirty="0" err="1" smtClean="0">
                <a:latin typeface="Barlow Semi Condensed"/>
                <a:ea typeface="Barlow Semi Condensed"/>
                <a:cs typeface="Barlow Semi Condensed"/>
                <a:sym typeface="Barlow Semi Condensed"/>
              </a:rPr>
              <a:t>Biểu</a:t>
            </a:r>
            <a:r>
              <a:rPr lang="en-US" sz="1800" dirty="0" smtClean="0">
                <a:latin typeface="Barlow Semi Condensed"/>
                <a:ea typeface="Barlow Semi Condensed"/>
                <a:cs typeface="Barlow Semi Condensed"/>
                <a:sym typeface="Barlow Semi Condensed"/>
              </a:rPr>
              <a:t> </a:t>
            </a:r>
            <a:r>
              <a:rPr lang="en-US" sz="1800" dirty="0" err="1">
                <a:latin typeface="Barlow Semi Condensed"/>
                <a:ea typeface="Barlow Semi Condensed"/>
                <a:cs typeface="Barlow Semi Condensed"/>
                <a:sym typeface="Barlow Semi Condensed"/>
              </a:rPr>
              <a:t>đồ</a:t>
            </a:r>
            <a:r>
              <a:rPr lang="en-US" sz="1800" dirty="0">
                <a:latin typeface="Barlow Semi Condensed"/>
                <a:ea typeface="Barlow Semi Condensed"/>
                <a:cs typeface="Barlow Semi Condensed"/>
                <a:sym typeface="Barlow Semi Condensed"/>
              </a:rPr>
              <a:t> </a:t>
            </a:r>
            <a:r>
              <a:rPr lang="en-US" sz="1800" dirty="0" err="1">
                <a:latin typeface="Barlow Semi Condensed"/>
                <a:ea typeface="Barlow Semi Condensed"/>
                <a:cs typeface="Barlow Semi Condensed"/>
                <a:sym typeface="Barlow Semi Condensed"/>
              </a:rPr>
              <a:t>thể</a:t>
            </a:r>
            <a:r>
              <a:rPr lang="en-US" sz="1800" dirty="0">
                <a:latin typeface="Barlow Semi Condensed"/>
                <a:ea typeface="Barlow Semi Condensed"/>
                <a:cs typeface="Barlow Semi Condensed"/>
                <a:sym typeface="Barlow Semi Condensed"/>
              </a:rPr>
              <a:t> </a:t>
            </a:r>
            <a:r>
              <a:rPr lang="en-US" sz="1800" dirty="0" err="1">
                <a:latin typeface="Barlow Semi Condensed"/>
                <a:ea typeface="Barlow Semi Condensed"/>
                <a:cs typeface="Barlow Semi Condensed"/>
                <a:sym typeface="Barlow Semi Condensed"/>
              </a:rPr>
              <a:t>hiện</a:t>
            </a:r>
            <a:r>
              <a:rPr lang="en-US" sz="1800" dirty="0">
                <a:latin typeface="Barlow Semi Condensed"/>
                <a:ea typeface="Barlow Semi Condensed"/>
                <a:cs typeface="Barlow Semi Condensed"/>
                <a:sym typeface="Barlow Semi Condensed"/>
              </a:rPr>
              <a:t> </a:t>
            </a:r>
            <a:r>
              <a:rPr lang="en-US" sz="1800" dirty="0" err="1">
                <a:latin typeface="Barlow Semi Condensed"/>
                <a:ea typeface="Barlow Semi Condensed"/>
                <a:cs typeface="Barlow Semi Condensed"/>
                <a:sym typeface="Barlow Semi Condensed"/>
              </a:rPr>
              <a:t>độ</a:t>
            </a:r>
            <a:r>
              <a:rPr lang="en-US" sz="1800" dirty="0">
                <a:latin typeface="Barlow Semi Condensed"/>
                <a:ea typeface="Barlow Semi Condensed"/>
                <a:cs typeface="Barlow Semi Condensed"/>
                <a:sym typeface="Barlow Semi Condensed"/>
              </a:rPr>
              <a:t> </a:t>
            </a:r>
            <a:r>
              <a:rPr lang="en-US" sz="1800" dirty="0" err="1">
                <a:latin typeface="Barlow Semi Condensed"/>
                <a:ea typeface="Barlow Semi Condensed"/>
                <a:cs typeface="Barlow Semi Condensed"/>
                <a:sym typeface="Barlow Semi Condensed"/>
              </a:rPr>
              <a:t>lệch</a:t>
            </a:r>
            <a:r>
              <a:rPr lang="en-US" sz="1800" dirty="0">
                <a:latin typeface="Barlow Semi Condensed"/>
                <a:ea typeface="Barlow Semi Condensed"/>
                <a:cs typeface="Barlow Semi Condensed"/>
                <a:sym typeface="Barlow Semi Condensed"/>
              </a:rPr>
              <a:t>(loss).</a:t>
            </a:r>
            <a:endParaRPr sz="1800" b="0" i="0" u="none" strike="noStrike" cap="none" dirty="0">
              <a:solidFill>
                <a:srgbClr val="000000"/>
              </a:solidFill>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1433023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15"/>
        <p:cNvGrpSpPr/>
        <p:nvPr/>
      </p:nvGrpSpPr>
      <p:grpSpPr>
        <a:xfrm>
          <a:off x="0" y="0"/>
          <a:ext cx="0" cy="0"/>
          <a:chOff x="0" y="0"/>
          <a:chExt cx="0" cy="0"/>
        </a:xfrm>
      </p:grpSpPr>
      <p:sp>
        <p:nvSpPr>
          <p:cNvPr id="1316" name="Google Shape;1316;g2a8b5e78bfa_2_0"/>
          <p:cNvSpPr txBox="1">
            <a:spLocks noGrp="1"/>
          </p:cNvSpPr>
          <p:nvPr>
            <p:ph type="title"/>
          </p:nvPr>
        </p:nvSpPr>
        <p:spPr>
          <a:xfrm>
            <a:off x="1568775" y="442350"/>
            <a:ext cx="6006300" cy="59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dirty="0" smtClean="0"/>
              <a:t>Xây dựng mô hình CNN</a:t>
            </a:r>
            <a:endParaRPr dirty="0"/>
          </a:p>
        </p:txBody>
      </p:sp>
      <p:sp>
        <p:nvSpPr>
          <p:cNvPr id="1317" name="Google Shape;1317;g2a8b5e78bfa_2_0"/>
          <p:cNvSpPr txBox="1"/>
          <p:nvPr/>
        </p:nvSpPr>
        <p:spPr>
          <a:xfrm>
            <a:off x="628771" y="1038150"/>
            <a:ext cx="3638429"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00" dirty="0" smtClean="0">
                <a:latin typeface="Barlow Semi Condensed"/>
                <a:ea typeface="Barlow Semi Condensed"/>
                <a:cs typeface="Barlow Semi Condensed"/>
                <a:sym typeface="Barlow Semi Condensed"/>
              </a:rPr>
              <a:t>- Đánh giá mô hình.</a:t>
            </a:r>
            <a:endParaRPr sz="1800" b="0" i="0" u="none" strike="noStrike" cap="none" dirty="0">
              <a:solidFill>
                <a:srgbClr val="000000"/>
              </a:solidFill>
              <a:latin typeface="Barlow Semi Condensed"/>
              <a:ea typeface="Barlow Semi Condensed"/>
              <a:cs typeface="Barlow Semi Condensed"/>
              <a:sym typeface="Barlow Semi Condensed"/>
            </a:endParaRPr>
          </a:p>
        </p:txBody>
      </p:sp>
      <p:sp>
        <p:nvSpPr>
          <p:cNvPr id="8" name="Google Shape;1317;g2a8b5e78bfa_2_0"/>
          <p:cNvSpPr txBox="1"/>
          <p:nvPr/>
        </p:nvSpPr>
        <p:spPr>
          <a:xfrm>
            <a:off x="628771" y="1407441"/>
            <a:ext cx="3834498" cy="369291"/>
          </a:xfrm>
          <a:prstGeom prst="rect">
            <a:avLst/>
          </a:prstGeom>
          <a:noFill/>
          <a:ln>
            <a:noFill/>
          </a:ln>
        </p:spPr>
        <p:txBody>
          <a:bodyPr spcFirstLastPara="1" wrap="square" lIns="91425" tIns="45700" rIns="91425" bIns="45700" anchor="t" anchorCtr="0">
            <a:spAutoFit/>
          </a:bodyPr>
          <a:lstStyle/>
          <a:p>
            <a:pPr lvl="0" algn="ctr"/>
            <a:r>
              <a:rPr lang="en-US" sz="1800" b="0" i="0" u="none" strike="noStrike" cap="none" dirty="0" err="1" smtClean="0">
                <a:solidFill>
                  <a:srgbClr val="000000"/>
                </a:solidFill>
                <a:latin typeface="Barlow Semi Condensed"/>
                <a:ea typeface="Barlow Semi Condensed"/>
                <a:cs typeface="Barlow Semi Condensed"/>
                <a:sym typeface="Barlow Semi Condensed"/>
              </a:rPr>
              <a:t>Kết</a:t>
            </a:r>
            <a:r>
              <a:rPr lang="en-US" sz="1800" b="0" i="0" u="none" strike="noStrike" cap="none" dirty="0" smtClean="0">
                <a:solidFill>
                  <a:srgbClr val="000000"/>
                </a:solidFill>
                <a:latin typeface="Barlow Semi Condensed"/>
                <a:ea typeface="Barlow Semi Condensed"/>
                <a:cs typeface="Barlow Semi Condensed"/>
                <a:sym typeface="Barlow Semi Condensed"/>
              </a:rPr>
              <a:t> </a:t>
            </a:r>
            <a:r>
              <a:rPr lang="en-US" sz="1800" b="0" i="0" u="none" strike="noStrike" cap="none" dirty="0" err="1" smtClean="0">
                <a:solidFill>
                  <a:srgbClr val="000000"/>
                </a:solidFill>
                <a:latin typeface="Barlow Semi Condensed"/>
                <a:ea typeface="Barlow Semi Condensed"/>
                <a:cs typeface="Barlow Semi Condensed"/>
                <a:sym typeface="Barlow Semi Condensed"/>
              </a:rPr>
              <a:t>quả</a:t>
            </a:r>
            <a:r>
              <a:rPr lang="en-US" sz="1800" b="0" i="0" u="none" strike="noStrike" cap="none" dirty="0" smtClean="0">
                <a:solidFill>
                  <a:srgbClr val="000000"/>
                </a:solidFill>
                <a:latin typeface="Barlow Semi Condensed"/>
                <a:ea typeface="Barlow Semi Condensed"/>
                <a:cs typeface="Barlow Semi Condensed"/>
                <a:sym typeface="Barlow Semi Condensed"/>
              </a:rPr>
              <a:t> </a:t>
            </a:r>
            <a:r>
              <a:rPr lang="en-US" sz="1800" b="0" i="0" u="none" strike="noStrike" cap="none" dirty="0" err="1" smtClean="0">
                <a:solidFill>
                  <a:srgbClr val="000000"/>
                </a:solidFill>
                <a:latin typeface="Barlow Semi Condensed"/>
                <a:ea typeface="Barlow Semi Condensed"/>
                <a:cs typeface="Barlow Semi Condensed"/>
                <a:sym typeface="Barlow Semi Condensed"/>
              </a:rPr>
              <a:t>dự</a:t>
            </a:r>
            <a:r>
              <a:rPr lang="en-US" sz="1800" b="0" i="0" u="none" strike="noStrike" cap="none" dirty="0" smtClean="0">
                <a:solidFill>
                  <a:srgbClr val="000000"/>
                </a:solidFill>
                <a:latin typeface="Barlow Semi Condensed"/>
                <a:ea typeface="Barlow Semi Condensed"/>
                <a:cs typeface="Barlow Semi Condensed"/>
                <a:sym typeface="Barlow Semi Condensed"/>
              </a:rPr>
              <a:t> </a:t>
            </a:r>
            <a:r>
              <a:rPr lang="en-US" sz="1800" b="0" i="0" u="none" strike="noStrike" cap="none" dirty="0" err="1" smtClean="0">
                <a:solidFill>
                  <a:srgbClr val="000000"/>
                </a:solidFill>
                <a:latin typeface="Barlow Semi Condensed"/>
                <a:ea typeface="Barlow Semi Condensed"/>
                <a:cs typeface="Barlow Semi Condensed"/>
                <a:sym typeface="Barlow Semi Condensed"/>
              </a:rPr>
              <a:t>đoán</a:t>
            </a:r>
            <a:r>
              <a:rPr lang="en-US" sz="1800" b="0" i="0" u="none" strike="noStrike" cap="none" dirty="0" smtClean="0">
                <a:solidFill>
                  <a:srgbClr val="000000"/>
                </a:solidFill>
                <a:latin typeface="Barlow Semi Condensed"/>
                <a:ea typeface="Barlow Semi Condensed"/>
                <a:cs typeface="Barlow Semi Condensed"/>
                <a:sym typeface="Barlow Semi Condensed"/>
              </a:rPr>
              <a:t> </a:t>
            </a:r>
            <a:r>
              <a:rPr lang="en-US" sz="1800" b="0" i="0" u="none" strike="noStrike" cap="none" dirty="0" err="1" smtClean="0">
                <a:solidFill>
                  <a:srgbClr val="000000"/>
                </a:solidFill>
                <a:latin typeface="Barlow Semi Condensed"/>
                <a:ea typeface="Barlow Semi Condensed"/>
                <a:cs typeface="Barlow Semi Condensed"/>
                <a:sym typeface="Barlow Semi Condensed"/>
              </a:rPr>
              <a:t>trên</a:t>
            </a:r>
            <a:r>
              <a:rPr lang="en-US" sz="1800" b="0" i="0" u="none" strike="noStrike" cap="none" dirty="0" smtClean="0">
                <a:solidFill>
                  <a:srgbClr val="000000"/>
                </a:solidFill>
                <a:latin typeface="Barlow Semi Condensed"/>
                <a:ea typeface="Barlow Semi Condensed"/>
                <a:cs typeface="Barlow Semi Condensed"/>
                <a:sym typeface="Barlow Semi Condensed"/>
              </a:rPr>
              <a:t> </a:t>
            </a:r>
            <a:r>
              <a:rPr lang="en-US" sz="1800" b="0" i="0" u="none" strike="noStrike" cap="none" dirty="0" err="1" smtClean="0">
                <a:solidFill>
                  <a:srgbClr val="000000"/>
                </a:solidFill>
                <a:latin typeface="Barlow Semi Condensed"/>
                <a:ea typeface="Barlow Semi Condensed"/>
                <a:cs typeface="Barlow Semi Condensed"/>
                <a:sym typeface="Barlow Semi Condensed"/>
              </a:rPr>
              <a:t>tập</a:t>
            </a:r>
            <a:r>
              <a:rPr lang="en-US" sz="1800" b="0" i="0" u="none" strike="noStrike" cap="none" dirty="0" smtClean="0">
                <a:solidFill>
                  <a:srgbClr val="000000"/>
                </a:solidFill>
                <a:latin typeface="Barlow Semi Condensed"/>
                <a:ea typeface="Barlow Semi Condensed"/>
                <a:cs typeface="Barlow Semi Condensed"/>
                <a:sym typeface="Barlow Semi Condensed"/>
              </a:rPr>
              <a:t> </a:t>
            </a:r>
            <a:r>
              <a:rPr lang="en-US" sz="1800" b="0" i="0" u="none" strike="noStrike" cap="none" dirty="0" err="1" smtClean="0">
                <a:solidFill>
                  <a:srgbClr val="000000"/>
                </a:solidFill>
                <a:latin typeface="Barlow Semi Condensed"/>
                <a:ea typeface="Barlow Semi Condensed"/>
                <a:cs typeface="Barlow Semi Condensed"/>
                <a:sym typeface="Barlow Semi Condensed"/>
              </a:rPr>
              <a:t>dữ</a:t>
            </a:r>
            <a:r>
              <a:rPr lang="en-US" sz="1800" b="0" i="0" u="none" strike="noStrike" cap="none" dirty="0" smtClean="0">
                <a:solidFill>
                  <a:srgbClr val="000000"/>
                </a:solidFill>
                <a:latin typeface="Barlow Semi Condensed"/>
                <a:ea typeface="Barlow Semi Condensed"/>
                <a:cs typeface="Barlow Semi Condensed"/>
                <a:sym typeface="Barlow Semi Condensed"/>
              </a:rPr>
              <a:t> </a:t>
            </a:r>
            <a:r>
              <a:rPr lang="en-US" sz="1800" b="0" i="0" u="none" strike="noStrike" cap="none" dirty="0" err="1" smtClean="0">
                <a:solidFill>
                  <a:srgbClr val="000000"/>
                </a:solidFill>
                <a:latin typeface="Barlow Semi Condensed"/>
                <a:ea typeface="Barlow Semi Condensed"/>
                <a:cs typeface="Barlow Semi Condensed"/>
                <a:sym typeface="Barlow Semi Condensed"/>
              </a:rPr>
              <a:t>liệu</a:t>
            </a:r>
            <a:r>
              <a:rPr lang="en-US" sz="1800" b="0" i="0" u="none" strike="noStrike" cap="none" dirty="0" smtClean="0">
                <a:solidFill>
                  <a:srgbClr val="000000"/>
                </a:solidFill>
                <a:latin typeface="Barlow Semi Condensed"/>
                <a:ea typeface="Barlow Semi Condensed"/>
                <a:cs typeface="Barlow Semi Condensed"/>
                <a:sym typeface="Barlow Semi Condensed"/>
              </a:rPr>
              <a:t> test:</a:t>
            </a:r>
            <a:endParaRPr sz="1800" b="0" i="0" u="none" strike="noStrike" cap="none" dirty="0">
              <a:solidFill>
                <a:srgbClr val="000000"/>
              </a:solidFill>
              <a:latin typeface="Barlow Semi Condensed"/>
              <a:ea typeface="Barlow Semi Condensed"/>
              <a:cs typeface="Barlow Semi Condensed"/>
              <a:sym typeface="Barlow Semi Condensed"/>
            </a:endParaRPr>
          </a:p>
        </p:txBody>
      </p:sp>
      <p:sp>
        <p:nvSpPr>
          <p:cNvPr id="9" name="Google Shape;1317;g2a8b5e78bfa_2_0"/>
          <p:cNvSpPr txBox="1"/>
          <p:nvPr/>
        </p:nvSpPr>
        <p:spPr>
          <a:xfrm>
            <a:off x="4639889" y="4598315"/>
            <a:ext cx="3638429" cy="369291"/>
          </a:xfrm>
          <a:prstGeom prst="rect">
            <a:avLst/>
          </a:prstGeom>
          <a:noFill/>
          <a:ln>
            <a:noFill/>
          </a:ln>
        </p:spPr>
        <p:txBody>
          <a:bodyPr spcFirstLastPara="1" wrap="square" lIns="91425" tIns="45700" rIns="91425" bIns="45700" anchor="t" anchorCtr="0">
            <a:spAutoFit/>
          </a:bodyPr>
          <a:lstStyle/>
          <a:p>
            <a:pPr lvl="0" algn="ctr"/>
            <a:r>
              <a:rPr lang="en-US" sz="1800" dirty="0">
                <a:latin typeface="Barlow Semi Condensed"/>
                <a:ea typeface="Barlow Semi Condensed"/>
                <a:cs typeface="Barlow Semi Condensed"/>
                <a:sym typeface="Barlow Semi Condensed"/>
              </a:rPr>
              <a:t>Ma </a:t>
            </a:r>
            <a:r>
              <a:rPr lang="en-US" sz="1800" dirty="0" err="1">
                <a:latin typeface="Barlow Semi Condensed"/>
                <a:ea typeface="Barlow Semi Condensed"/>
                <a:cs typeface="Barlow Semi Condensed"/>
                <a:sym typeface="Barlow Semi Condensed"/>
              </a:rPr>
              <a:t>trận</a:t>
            </a:r>
            <a:r>
              <a:rPr lang="en-US" sz="1800" dirty="0">
                <a:latin typeface="Barlow Semi Condensed"/>
                <a:ea typeface="Barlow Semi Condensed"/>
                <a:cs typeface="Barlow Semi Condensed"/>
                <a:sym typeface="Barlow Semi Condensed"/>
              </a:rPr>
              <a:t> </a:t>
            </a:r>
            <a:r>
              <a:rPr lang="en-US" sz="1800" dirty="0" err="1">
                <a:latin typeface="Barlow Semi Condensed"/>
                <a:ea typeface="Barlow Semi Condensed"/>
                <a:cs typeface="Barlow Semi Condensed"/>
                <a:sym typeface="Barlow Semi Condensed"/>
              </a:rPr>
              <a:t>thể</a:t>
            </a:r>
            <a:r>
              <a:rPr lang="en-US" sz="1800" dirty="0">
                <a:latin typeface="Barlow Semi Condensed"/>
                <a:ea typeface="Barlow Semi Condensed"/>
                <a:cs typeface="Barlow Semi Condensed"/>
                <a:sym typeface="Barlow Semi Condensed"/>
              </a:rPr>
              <a:t> </a:t>
            </a:r>
            <a:r>
              <a:rPr lang="en-US" sz="1800" dirty="0" err="1">
                <a:latin typeface="Barlow Semi Condensed"/>
                <a:ea typeface="Barlow Semi Condensed"/>
                <a:cs typeface="Barlow Semi Condensed"/>
                <a:sym typeface="Barlow Semi Condensed"/>
              </a:rPr>
              <a:t>hiện</a:t>
            </a:r>
            <a:r>
              <a:rPr lang="en-US" sz="1800" dirty="0">
                <a:latin typeface="Barlow Semi Condensed"/>
                <a:ea typeface="Barlow Semi Condensed"/>
                <a:cs typeface="Barlow Semi Condensed"/>
                <a:sym typeface="Barlow Semi Condensed"/>
              </a:rPr>
              <a:t> </a:t>
            </a:r>
            <a:r>
              <a:rPr lang="en-US" sz="1800" dirty="0" err="1">
                <a:latin typeface="Barlow Semi Condensed"/>
                <a:ea typeface="Barlow Semi Condensed"/>
                <a:cs typeface="Barlow Semi Condensed"/>
                <a:sym typeface="Barlow Semi Condensed"/>
              </a:rPr>
              <a:t>lỗi</a:t>
            </a:r>
            <a:r>
              <a:rPr lang="en-US" sz="1800" dirty="0">
                <a:latin typeface="Barlow Semi Condensed"/>
                <a:ea typeface="Barlow Semi Condensed"/>
                <a:cs typeface="Barlow Semi Condensed"/>
                <a:sym typeface="Barlow Semi Condensed"/>
              </a:rPr>
              <a:t> </a:t>
            </a:r>
            <a:r>
              <a:rPr lang="en-US" sz="1800" dirty="0" err="1">
                <a:latin typeface="Barlow Semi Condensed"/>
                <a:ea typeface="Barlow Semi Condensed"/>
                <a:cs typeface="Barlow Semi Condensed"/>
                <a:sym typeface="Barlow Semi Condensed"/>
              </a:rPr>
              <a:t>của</a:t>
            </a:r>
            <a:r>
              <a:rPr lang="en-US" sz="1800" dirty="0">
                <a:latin typeface="Barlow Semi Condensed"/>
                <a:ea typeface="Barlow Semi Condensed"/>
                <a:cs typeface="Barlow Semi Condensed"/>
                <a:sym typeface="Barlow Semi Condensed"/>
              </a:rPr>
              <a:t> </a:t>
            </a:r>
            <a:r>
              <a:rPr lang="en-US" sz="1800" dirty="0" err="1">
                <a:latin typeface="Barlow Semi Condensed"/>
                <a:ea typeface="Barlow Semi Condensed"/>
                <a:cs typeface="Barlow Semi Condensed"/>
                <a:sym typeface="Barlow Semi Condensed"/>
              </a:rPr>
              <a:t>mô</a:t>
            </a:r>
            <a:r>
              <a:rPr lang="en-US" sz="1800" dirty="0">
                <a:latin typeface="Barlow Semi Condensed"/>
                <a:ea typeface="Barlow Semi Condensed"/>
                <a:cs typeface="Barlow Semi Condensed"/>
                <a:sym typeface="Barlow Semi Condensed"/>
              </a:rPr>
              <a:t> </a:t>
            </a:r>
            <a:r>
              <a:rPr lang="en-US" sz="1800" dirty="0" err="1">
                <a:latin typeface="Barlow Semi Condensed"/>
                <a:ea typeface="Barlow Semi Condensed"/>
                <a:cs typeface="Barlow Semi Condensed"/>
                <a:sym typeface="Barlow Semi Condensed"/>
              </a:rPr>
              <a:t>hình</a:t>
            </a:r>
            <a:r>
              <a:rPr lang="en-US" sz="1800" dirty="0">
                <a:latin typeface="Barlow Semi Condensed"/>
                <a:ea typeface="Barlow Semi Condensed"/>
                <a:cs typeface="Barlow Semi Condensed"/>
                <a:sym typeface="Barlow Semi Condensed"/>
              </a:rPr>
              <a:t>.</a:t>
            </a:r>
            <a:endParaRPr sz="1800" b="0" i="0" u="none" strike="noStrike" cap="none" dirty="0">
              <a:solidFill>
                <a:srgbClr val="000000"/>
              </a:solidFill>
              <a:latin typeface="Barlow Semi Condensed"/>
              <a:ea typeface="Barlow Semi Condensed"/>
              <a:cs typeface="Barlow Semi Condensed"/>
              <a:sym typeface="Barlow Semi Condensed"/>
            </a:endParaRPr>
          </a:p>
        </p:txBody>
      </p:sp>
      <p:pic>
        <p:nvPicPr>
          <p:cNvPr id="10" name="Picture 9"/>
          <p:cNvPicPr/>
          <p:nvPr/>
        </p:nvPicPr>
        <p:blipFill>
          <a:blip r:embed="rId3"/>
          <a:stretch>
            <a:fillRect/>
          </a:stretch>
        </p:blipFill>
        <p:spPr>
          <a:xfrm>
            <a:off x="929847" y="1950760"/>
            <a:ext cx="2505075" cy="390525"/>
          </a:xfrm>
          <a:prstGeom prst="rect">
            <a:avLst/>
          </a:prstGeom>
        </p:spPr>
      </p:pic>
      <p:pic>
        <p:nvPicPr>
          <p:cNvPr id="11" name="image32.png"/>
          <p:cNvPicPr/>
          <p:nvPr/>
        </p:nvPicPr>
        <p:blipFill>
          <a:blip r:embed="rId4"/>
          <a:srcRect/>
          <a:stretch>
            <a:fillRect/>
          </a:stretch>
        </p:blipFill>
        <p:spPr>
          <a:xfrm>
            <a:off x="4463269" y="1038150"/>
            <a:ext cx="3978832" cy="3560165"/>
          </a:xfrm>
          <a:prstGeom prst="rect">
            <a:avLst/>
          </a:prstGeom>
          <a:ln/>
        </p:spPr>
      </p:pic>
    </p:spTree>
    <p:extLst>
      <p:ext uri="{BB962C8B-B14F-4D97-AF65-F5344CB8AC3E}">
        <p14:creationId xmlns:p14="http://schemas.microsoft.com/office/powerpoint/2010/main" val="76727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Google Shape;987;p2"/>
          <p:cNvSpPr txBox="1">
            <a:spLocks noGrp="1"/>
          </p:cNvSpPr>
          <p:nvPr>
            <p:ph type="title"/>
          </p:nvPr>
        </p:nvSpPr>
        <p:spPr>
          <a:xfrm>
            <a:off x="713225" y="711887"/>
            <a:ext cx="7717500" cy="576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THÀNH VIÊN NHÓM</a:t>
            </a:r>
            <a:endParaRPr/>
          </a:p>
        </p:txBody>
      </p:sp>
      <p:graphicFrame>
        <p:nvGraphicFramePr>
          <p:cNvPr id="988" name="Google Shape;988;p2"/>
          <p:cNvGraphicFramePr/>
          <p:nvPr/>
        </p:nvGraphicFramePr>
        <p:xfrm>
          <a:off x="1523975" y="1752060"/>
          <a:ext cx="6096000" cy="1483400"/>
        </p:xfrm>
        <a:graphic>
          <a:graphicData uri="http://schemas.openxmlformats.org/drawingml/2006/table">
            <a:tbl>
              <a:tblPr firstRow="1" bandRow="1">
                <a:noFill/>
                <a:tableStyleId>{D4BC8D5E-2817-4CBA-8E09-CEC0A24CAB30}</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None/>
                      </a:pPr>
                      <a:r>
                        <a:rPr lang="en" sz="1800" b="1" u="none" strike="noStrike" cap="none">
                          <a:latin typeface="Barlow Semi Condensed"/>
                          <a:ea typeface="Barlow Semi Condensed"/>
                          <a:cs typeface="Barlow Semi Condensed"/>
                          <a:sym typeface="Barlow Semi Condensed"/>
                        </a:rPr>
                        <a:t>Họ tên</a:t>
                      </a:r>
                      <a:endParaRPr sz="1800" b="1" u="none" strike="noStrike" cap="none">
                        <a:latin typeface="Barlow Semi Condensed"/>
                        <a:ea typeface="Barlow Semi Condensed"/>
                        <a:cs typeface="Barlow Semi Condensed"/>
                        <a:sym typeface="Barlow Semi Condensed"/>
                      </a:endParaRPr>
                    </a:p>
                  </a:txBody>
                  <a:tcPr marL="91450" marR="91450" marT="45725" marB="45725"/>
                </a:tc>
                <a:tc>
                  <a:txBody>
                    <a:bodyPr/>
                    <a:lstStyle/>
                    <a:p>
                      <a:pPr marL="0" marR="0" lvl="0" indent="0" algn="l" rtl="0">
                        <a:lnSpc>
                          <a:spcPct val="100000"/>
                        </a:lnSpc>
                        <a:spcBef>
                          <a:spcPts val="0"/>
                        </a:spcBef>
                        <a:spcAft>
                          <a:spcPts val="0"/>
                        </a:spcAft>
                        <a:buNone/>
                      </a:pPr>
                      <a:r>
                        <a:rPr lang="en" sz="1800" b="1" u="none" strike="noStrike" cap="none">
                          <a:latin typeface="Barlow Semi Condensed"/>
                          <a:ea typeface="Barlow Semi Condensed"/>
                          <a:cs typeface="Barlow Semi Condensed"/>
                          <a:sym typeface="Barlow Semi Condensed"/>
                        </a:rPr>
                        <a:t>MSSV</a:t>
                      </a:r>
                      <a:endParaRPr sz="1800" b="1" u="none" strike="noStrike" cap="none">
                        <a:latin typeface="Barlow Semi Condensed"/>
                        <a:ea typeface="Barlow Semi Condensed"/>
                        <a:cs typeface="Barlow Semi Condensed"/>
                        <a:sym typeface="Barlow Semi Condensed"/>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None/>
                      </a:pPr>
                      <a:r>
                        <a:rPr lang="en" sz="1800" u="none" strike="noStrike" cap="none">
                          <a:latin typeface="Barlow Semi Condensed"/>
                          <a:ea typeface="Barlow Semi Condensed"/>
                          <a:cs typeface="Barlow Semi Condensed"/>
                          <a:sym typeface="Barlow Semi Condensed"/>
                        </a:rPr>
                        <a:t>Nguyễn Phúc Luân</a:t>
                      </a:r>
                      <a:endParaRPr sz="1800" u="none" strike="noStrike" cap="none">
                        <a:latin typeface="Barlow Semi Condensed"/>
                        <a:ea typeface="Barlow Semi Condensed"/>
                        <a:cs typeface="Barlow Semi Condensed"/>
                        <a:sym typeface="Barlow Semi Condensed"/>
                      </a:endParaRPr>
                    </a:p>
                  </a:txBody>
                  <a:tcPr marL="91450" marR="91450" marT="45725" marB="45725"/>
                </a:tc>
                <a:tc>
                  <a:txBody>
                    <a:bodyPr/>
                    <a:lstStyle/>
                    <a:p>
                      <a:pPr marL="0" marR="0" lvl="0" indent="0" algn="l" rtl="0">
                        <a:lnSpc>
                          <a:spcPct val="100000"/>
                        </a:lnSpc>
                        <a:spcBef>
                          <a:spcPts val="0"/>
                        </a:spcBef>
                        <a:spcAft>
                          <a:spcPts val="0"/>
                        </a:spcAft>
                        <a:buNone/>
                      </a:pPr>
                      <a:r>
                        <a:rPr lang="en" sz="1800" b="0" i="0" u="none" strike="noStrike" cap="none">
                          <a:solidFill>
                            <a:srgbClr val="000000"/>
                          </a:solidFill>
                          <a:latin typeface="Barlow Semi Condensed"/>
                          <a:ea typeface="Barlow Semi Condensed"/>
                          <a:cs typeface="Barlow Semi Condensed"/>
                          <a:sym typeface="Barlow Semi Condensed"/>
                        </a:rPr>
                        <a:t>N20DCCN036</a:t>
                      </a:r>
                      <a:endParaRPr sz="1800" u="none" strike="noStrike" cap="none">
                        <a:latin typeface="Barlow Semi Condensed"/>
                        <a:ea typeface="Barlow Semi Condensed"/>
                        <a:cs typeface="Barlow Semi Condensed"/>
                        <a:sym typeface="Barlow Semi Condensed"/>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None/>
                      </a:pPr>
                      <a:r>
                        <a:rPr lang="en" sz="1800" u="none" strike="noStrike" cap="none">
                          <a:latin typeface="Barlow Semi Condensed"/>
                          <a:ea typeface="Barlow Semi Condensed"/>
                          <a:cs typeface="Barlow Semi Condensed"/>
                          <a:sym typeface="Barlow Semi Condensed"/>
                        </a:rPr>
                        <a:t>Đặng Thành Tân</a:t>
                      </a:r>
                      <a:endParaRPr sz="1800" u="none" strike="noStrike" cap="none">
                        <a:latin typeface="Barlow Semi Condensed"/>
                        <a:ea typeface="Barlow Semi Condensed"/>
                        <a:cs typeface="Barlow Semi Condensed"/>
                        <a:sym typeface="Barlow Semi Condensed"/>
                      </a:endParaRPr>
                    </a:p>
                  </a:txBody>
                  <a:tcPr marL="91450" marR="91450" marT="45725" marB="45725"/>
                </a:tc>
                <a:tc>
                  <a:txBody>
                    <a:bodyPr/>
                    <a:lstStyle/>
                    <a:p>
                      <a:pPr marL="0" marR="0" lvl="0" indent="0" algn="l" rtl="0">
                        <a:lnSpc>
                          <a:spcPct val="100000"/>
                        </a:lnSpc>
                        <a:spcBef>
                          <a:spcPts val="0"/>
                        </a:spcBef>
                        <a:spcAft>
                          <a:spcPts val="0"/>
                        </a:spcAft>
                        <a:buNone/>
                      </a:pPr>
                      <a:r>
                        <a:rPr lang="en" sz="1800" b="0" i="0" u="none" strike="noStrike" cap="none">
                          <a:solidFill>
                            <a:srgbClr val="000000"/>
                          </a:solidFill>
                          <a:latin typeface="Barlow Semi Condensed"/>
                          <a:ea typeface="Barlow Semi Condensed"/>
                          <a:cs typeface="Barlow Semi Condensed"/>
                          <a:sym typeface="Barlow Semi Condensed"/>
                        </a:rPr>
                        <a:t>N20DCCN062</a:t>
                      </a:r>
                      <a:endParaRPr sz="1800" u="none" strike="noStrike" cap="none">
                        <a:latin typeface="Barlow Semi Condensed"/>
                        <a:ea typeface="Barlow Semi Condensed"/>
                        <a:cs typeface="Barlow Semi Condensed"/>
                        <a:sym typeface="Barlow Semi Condensed"/>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None/>
                      </a:pPr>
                      <a:r>
                        <a:rPr lang="en" sz="1800" u="none" strike="noStrike" cap="none">
                          <a:latin typeface="Barlow Semi Condensed"/>
                          <a:ea typeface="Barlow Semi Condensed"/>
                          <a:cs typeface="Barlow Semi Condensed"/>
                          <a:sym typeface="Barlow Semi Condensed"/>
                        </a:rPr>
                        <a:t>Phạm Đức Thắng</a:t>
                      </a:r>
                      <a:endParaRPr sz="1800" u="none" strike="noStrike" cap="none">
                        <a:latin typeface="Barlow Semi Condensed"/>
                        <a:ea typeface="Barlow Semi Condensed"/>
                        <a:cs typeface="Barlow Semi Condensed"/>
                        <a:sym typeface="Barlow Semi Condensed"/>
                      </a:endParaRPr>
                    </a:p>
                  </a:txBody>
                  <a:tcPr marL="91450" marR="91450" marT="45725" marB="45725"/>
                </a:tc>
                <a:tc>
                  <a:txBody>
                    <a:bodyPr/>
                    <a:lstStyle/>
                    <a:p>
                      <a:pPr marL="0" marR="0" lvl="0" indent="0" algn="l" rtl="0">
                        <a:lnSpc>
                          <a:spcPct val="100000"/>
                        </a:lnSpc>
                        <a:spcBef>
                          <a:spcPts val="0"/>
                        </a:spcBef>
                        <a:spcAft>
                          <a:spcPts val="0"/>
                        </a:spcAft>
                        <a:buNone/>
                      </a:pPr>
                      <a:r>
                        <a:rPr lang="en" sz="1800" b="0" i="0" u="none" strike="noStrike" cap="none">
                          <a:solidFill>
                            <a:srgbClr val="000000"/>
                          </a:solidFill>
                          <a:latin typeface="Barlow Semi Condensed"/>
                          <a:ea typeface="Barlow Semi Condensed"/>
                          <a:cs typeface="Barlow Semi Condensed"/>
                          <a:sym typeface="Barlow Semi Condensed"/>
                        </a:rPr>
                        <a:t>N20DCCN073</a:t>
                      </a:r>
                      <a:endParaRPr sz="1800" u="none" strike="noStrike" cap="none">
                        <a:latin typeface="Barlow Semi Condensed"/>
                        <a:ea typeface="Barlow Semi Condensed"/>
                        <a:cs typeface="Barlow Semi Condensed"/>
                        <a:sym typeface="Barlow Semi Condensed"/>
                      </a:endParaRP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15"/>
        <p:cNvGrpSpPr/>
        <p:nvPr/>
      </p:nvGrpSpPr>
      <p:grpSpPr>
        <a:xfrm>
          <a:off x="0" y="0"/>
          <a:ext cx="0" cy="0"/>
          <a:chOff x="0" y="0"/>
          <a:chExt cx="0" cy="0"/>
        </a:xfrm>
      </p:grpSpPr>
      <p:sp>
        <p:nvSpPr>
          <p:cNvPr id="1316" name="Google Shape;1316;g2a8b5e78bfa_2_0"/>
          <p:cNvSpPr txBox="1">
            <a:spLocks noGrp="1"/>
          </p:cNvSpPr>
          <p:nvPr>
            <p:ph type="title"/>
          </p:nvPr>
        </p:nvSpPr>
        <p:spPr>
          <a:xfrm>
            <a:off x="1568775" y="442350"/>
            <a:ext cx="6006300" cy="59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THUẬT TOÁN GIẢI SUDOKU</a:t>
            </a:r>
            <a:endParaRPr/>
          </a:p>
        </p:txBody>
      </p:sp>
      <p:sp>
        <p:nvSpPr>
          <p:cNvPr id="1317" name="Google Shape;1317;g2a8b5e78bfa_2_0"/>
          <p:cNvSpPr txBox="1"/>
          <p:nvPr/>
        </p:nvSpPr>
        <p:spPr>
          <a:xfrm>
            <a:off x="346549" y="2259909"/>
            <a:ext cx="8357100" cy="923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00">
                <a:latin typeface="Barlow Semi Condensed"/>
                <a:ea typeface="Barlow Semi Condensed"/>
                <a:cs typeface="Barlow Semi Condensed"/>
                <a:sym typeface="Barlow Semi Condensed"/>
              </a:rPr>
              <a:t>Lớp Sudoku được thiết kế để giải quyết và giải đố trò chơi Sudoku thông qua một mô hình hướng đối tượng trong ngôn ngữ lập trình Python. Mô hình này sử dụng thuật toán quay lui để thử các giá trị và tìm ra giải pháp cho bảng Sudoku.</a:t>
            </a:r>
            <a:endParaRPr sz="1400" b="0" i="0" u="none" strike="noStrike" cap="none">
              <a:solidFill>
                <a:srgbClr val="000000"/>
              </a:solidFill>
              <a:latin typeface="Barlow Semi Condensed"/>
              <a:ea typeface="Barlow Semi Condensed"/>
              <a:cs typeface="Barlow Semi Condensed"/>
              <a:sym typeface="Barlow Semi Condense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21"/>
        <p:cNvGrpSpPr/>
        <p:nvPr/>
      </p:nvGrpSpPr>
      <p:grpSpPr>
        <a:xfrm>
          <a:off x="0" y="0"/>
          <a:ext cx="0" cy="0"/>
          <a:chOff x="0" y="0"/>
          <a:chExt cx="0" cy="0"/>
        </a:xfrm>
      </p:grpSpPr>
      <p:pic>
        <p:nvPicPr>
          <p:cNvPr id="1322" name="Google Shape;1322;g2a8b5e78bfa_2_6"/>
          <p:cNvPicPr preferRelativeResize="0"/>
          <p:nvPr/>
        </p:nvPicPr>
        <p:blipFill>
          <a:blip r:embed="rId3">
            <a:alphaModFix/>
          </a:blip>
          <a:stretch>
            <a:fillRect/>
          </a:stretch>
        </p:blipFill>
        <p:spPr>
          <a:xfrm>
            <a:off x="3152000" y="68537"/>
            <a:ext cx="2839999" cy="5006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26"/>
        <p:cNvGrpSpPr/>
        <p:nvPr/>
      </p:nvGrpSpPr>
      <p:grpSpPr>
        <a:xfrm>
          <a:off x="0" y="0"/>
          <a:ext cx="0" cy="0"/>
          <a:chOff x="0" y="0"/>
          <a:chExt cx="0" cy="0"/>
        </a:xfrm>
      </p:grpSpPr>
      <p:pic>
        <p:nvPicPr>
          <p:cNvPr id="1327" name="Google Shape;1327;g2a8b5e78bfa_2_20"/>
          <p:cNvPicPr preferRelativeResize="0"/>
          <p:nvPr/>
        </p:nvPicPr>
        <p:blipFill>
          <a:blip r:embed="rId3">
            <a:alphaModFix/>
          </a:blip>
          <a:stretch>
            <a:fillRect/>
          </a:stretch>
        </p:blipFill>
        <p:spPr>
          <a:xfrm>
            <a:off x="376975" y="1476375"/>
            <a:ext cx="4514850" cy="2190750"/>
          </a:xfrm>
          <a:prstGeom prst="rect">
            <a:avLst/>
          </a:prstGeom>
          <a:noFill/>
          <a:ln>
            <a:noFill/>
          </a:ln>
        </p:spPr>
      </p:pic>
      <p:pic>
        <p:nvPicPr>
          <p:cNvPr id="1328" name="Google Shape;1328;g2a8b5e78bfa_2_20"/>
          <p:cNvPicPr preferRelativeResize="0"/>
          <p:nvPr/>
        </p:nvPicPr>
        <p:blipFill>
          <a:blip r:embed="rId4">
            <a:alphaModFix/>
          </a:blip>
          <a:stretch>
            <a:fillRect/>
          </a:stretch>
        </p:blipFill>
        <p:spPr>
          <a:xfrm>
            <a:off x="5133338" y="1173513"/>
            <a:ext cx="3688975" cy="2493620"/>
          </a:xfrm>
          <a:prstGeom prst="rect">
            <a:avLst/>
          </a:prstGeom>
          <a:noFill/>
          <a:ln>
            <a:noFill/>
          </a:ln>
        </p:spPr>
      </p:pic>
      <p:sp>
        <p:nvSpPr>
          <p:cNvPr id="1329" name="Google Shape;1329;g2a8b5e78bfa_2_20"/>
          <p:cNvSpPr txBox="1"/>
          <p:nvPr/>
        </p:nvSpPr>
        <p:spPr>
          <a:xfrm>
            <a:off x="702550" y="4011250"/>
            <a:ext cx="3863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2"/>
                </a:solidFill>
                <a:latin typeface="Barlow Semi Condensed"/>
                <a:ea typeface="Barlow Semi Condensed"/>
                <a:cs typeface="Barlow Semi Condensed"/>
                <a:sym typeface="Barlow Semi Condensed"/>
              </a:rPr>
              <a:t>Hàm isValid : kiểm tra giá trị thỏa mãn điều kiện</a:t>
            </a:r>
            <a:endParaRPr>
              <a:solidFill>
                <a:schemeClr val="dk2"/>
              </a:solidFill>
              <a:latin typeface="Barlow Semi Condensed"/>
              <a:ea typeface="Barlow Semi Condensed"/>
              <a:cs typeface="Barlow Semi Condensed"/>
              <a:sym typeface="Barlow Semi Condensed"/>
            </a:endParaRPr>
          </a:p>
        </p:txBody>
      </p:sp>
      <p:sp>
        <p:nvSpPr>
          <p:cNvPr id="1330" name="Google Shape;1330;g2a8b5e78bfa_2_20"/>
          <p:cNvSpPr txBox="1"/>
          <p:nvPr/>
        </p:nvSpPr>
        <p:spPr>
          <a:xfrm>
            <a:off x="5045975" y="4011250"/>
            <a:ext cx="38637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2"/>
                </a:solidFill>
                <a:latin typeface="Barlow Semi Condensed"/>
                <a:ea typeface="Barlow Semi Condensed"/>
                <a:cs typeface="Barlow Semi Condensed"/>
                <a:sym typeface="Barlow Semi Condensed"/>
              </a:rPr>
              <a:t>Hàm solve : Giải câu đố Sudoku áp dụng thuật toán quay lui </a:t>
            </a:r>
            <a:endParaRPr>
              <a:solidFill>
                <a:schemeClr val="dk2"/>
              </a:solidFill>
              <a:latin typeface="Barlow Semi Condensed"/>
              <a:ea typeface="Barlow Semi Condensed"/>
              <a:cs typeface="Barlow Semi Condensed"/>
              <a:sym typeface="Barlow Semi Condensed"/>
            </a:endParaRPr>
          </a:p>
        </p:txBody>
      </p:sp>
      <p:sp>
        <p:nvSpPr>
          <p:cNvPr id="6" name="Google Shape;1316;g2a8b5e78bfa_2_0"/>
          <p:cNvSpPr txBox="1">
            <a:spLocks noGrp="1"/>
          </p:cNvSpPr>
          <p:nvPr>
            <p:ph type="title"/>
          </p:nvPr>
        </p:nvSpPr>
        <p:spPr>
          <a:xfrm>
            <a:off x="1568775" y="442350"/>
            <a:ext cx="6006300" cy="59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THUẬT TOÁN GIẢI SUDOKU</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15"/>
        <p:cNvGrpSpPr/>
        <p:nvPr/>
      </p:nvGrpSpPr>
      <p:grpSpPr>
        <a:xfrm>
          <a:off x="0" y="0"/>
          <a:ext cx="0" cy="0"/>
          <a:chOff x="0" y="0"/>
          <a:chExt cx="0" cy="0"/>
        </a:xfrm>
      </p:grpSpPr>
      <p:sp>
        <p:nvSpPr>
          <p:cNvPr id="1316" name="Google Shape;1316;g2a8b5e78bfa_2_0"/>
          <p:cNvSpPr txBox="1">
            <a:spLocks noGrp="1"/>
          </p:cNvSpPr>
          <p:nvPr>
            <p:ph type="title"/>
          </p:nvPr>
        </p:nvSpPr>
        <p:spPr>
          <a:xfrm>
            <a:off x="1568775" y="442350"/>
            <a:ext cx="6006300" cy="59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dirty="0" smtClean="0"/>
              <a:t>Xử lý đầu ra</a:t>
            </a:r>
            <a:endParaRPr dirty="0"/>
          </a:p>
        </p:txBody>
      </p:sp>
      <p:sp>
        <p:nvSpPr>
          <p:cNvPr id="1317" name="Google Shape;1317;g2a8b5e78bfa_2_0"/>
          <p:cNvSpPr txBox="1"/>
          <p:nvPr/>
        </p:nvSpPr>
        <p:spPr>
          <a:xfrm>
            <a:off x="628771" y="1038150"/>
            <a:ext cx="3638429"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00" dirty="0" smtClean="0">
                <a:latin typeface="Barlow Semi Condensed"/>
                <a:ea typeface="Barlow Semi Condensed"/>
                <a:cs typeface="Barlow Semi Condensed"/>
                <a:sym typeface="Barlow Semi Condensed"/>
              </a:rPr>
              <a:t>- Hàm hiển thị kết quả trên hình ảnh.</a:t>
            </a:r>
            <a:endParaRPr sz="1800" b="0" i="0" u="none" strike="noStrike" cap="none" dirty="0">
              <a:solidFill>
                <a:srgbClr val="000000"/>
              </a:solidFill>
              <a:latin typeface="Barlow Semi Condensed"/>
              <a:ea typeface="Barlow Semi Condensed"/>
              <a:cs typeface="Barlow Semi Condensed"/>
              <a:sym typeface="Barlow Semi Condensed"/>
            </a:endParaRPr>
          </a:p>
        </p:txBody>
      </p:sp>
      <p:pic>
        <p:nvPicPr>
          <p:cNvPr id="10" name="Picture 9"/>
          <p:cNvPicPr/>
          <p:nvPr/>
        </p:nvPicPr>
        <p:blipFill>
          <a:blip r:embed="rId3" cstate="print">
            <a:extLst>
              <a:ext uri="{28A0092B-C50C-407E-A947-70E740481C1C}">
                <a14:useLocalDpi xmlns:a14="http://schemas.microsoft.com/office/drawing/2010/main" val="0"/>
              </a:ext>
            </a:extLst>
          </a:blip>
          <a:stretch>
            <a:fillRect/>
          </a:stretch>
        </p:blipFill>
        <p:spPr>
          <a:xfrm>
            <a:off x="628771" y="1407441"/>
            <a:ext cx="8345896" cy="3390054"/>
          </a:xfrm>
          <a:prstGeom prst="rect">
            <a:avLst/>
          </a:prstGeom>
        </p:spPr>
      </p:pic>
    </p:spTree>
    <p:extLst>
      <p:ext uri="{BB962C8B-B14F-4D97-AF65-F5344CB8AC3E}">
        <p14:creationId xmlns:p14="http://schemas.microsoft.com/office/powerpoint/2010/main" val="18458825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15"/>
        <p:cNvGrpSpPr/>
        <p:nvPr/>
      </p:nvGrpSpPr>
      <p:grpSpPr>
        <a:xfrm>
          <a:off x="0" y="0"/>
          <a:ext cx="0" cy="0"/>
          <a:chOff x="0" y="0"/>
          <a:chExt cx="0" cy="0"/>
        </a:xfrm>
      </p:grpSpPr>
      <p:sp>
        <p:nvSpPr>
          <p:cNvPr id="1316" name="Google Shape;1316;g2a8b5e78bfa_2_0"/>
          <p:cNvSpPr txBox="1">
            <a:spLocks noGrp="1"/>
          </p:cNvSpPr>
          <p:nvPr>
            <p:ph type="title"/>
          </p:nvPr>
        </p:nvSpPr>
        <p:spPr>
          <a:xfrm>
            <a:off x="1568775" y="442350"/>
            <a:ext cx="6006300" cy="59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dirty="0" smtClean="0"/>
              <a:t>Xử lý đầu ra</a:t>
            </a:r>
            <a:endParaRPr dirty="0"/>
          </a:p>
        </p:txBody>
      </p:sp>
      <p:sp>
        <p:nvSpPr>
          <p:cNvPr id="1317" name="Google Shape;1317;g2a8b5e78bfa_2_0"/>
          <p:cNvSpPr txBox="1"/>
          <p:nvPr/>
        </p:nvSpPr>
        <p:spPr>
          <a:xfrm>
            <a:off x="628771" y="1038150"/>
            <a:ext cx="7454073"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00" dirty="0" smtClean="0">
                <a:latin typeface="Barlow Semi Condensed"/>
                <a:ea typeface="Barlow Semi Condensed"/>
                <a:cs typeface="Barlow Semi Condensed"/>
                <a:sym typeface="Barlow Semi Condensed"/>
              </a:rPr>
              <a:t>-Các hàm xử lí chuyển đổi phối cảnh và hiển thị kết quả trên hình ảnh ban đầu.</a:t>
            </a:r>
            <a:endParaRPr sz="1800" b="0" i="0" u="none" strike="noStrike" cap="none" dirty="0">
              <a:solidFill>
                <a:srgbClr val="000000"/>
              </a:solidFill>
              <a:latin typeface="Barlow Semi Condensed"/>
              <a:ea typeface="Barlow Semi Condensed"/>
              <a:cs typeface="Barlow Semi Condensed"/>
              <a:sym typeface="Barlow Semi Condensed"/>
            </a:endParaRPr>
          </a:p>
        </p:txBody>
      </p:sp>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180623" y="1038151"/>
            <a:ext cx="4628443" cy="2856516"/>
          </a:xfrm>
          <a:prstGeom prst="rect">
            <a:avLst/>
          </a:prstGeom>
        </p:spPr>
      </p:pic>
      <p:pic>
        <p:nvPicPr>
          <p:cNvPr id="6" name="Picture 5"/>
          <p:cNvPicPr/>
          <p:nvPr/>
        </p:nvPicPr>
        <p:blipFill>
          <a:blip r:embed="rId4" cstate="print">
            <a:extLst>
              <a:ext uri="{28A0092B-C50C-407E-A947-70E740481C1C}">
                <a14:useLocalDpi xmlns:a14="http://schemas.microsoft.com/office/drawing/2010/main" val="0"/>
              </a:ext>
            </a:extLst>
          </a:blip>
          <a:stretch>
            <a:fillRect/>
          </a:stretch>
        </p:blipFill>
        <p:spPr>
          <a:xfrm>
            <a:off x="4346222" y="897253"/>
            <a:ext cx="4797778" cy="3138311"/>
          </a:xfrm>
          <a:prstGeom prst="rect">
            <a:avLst/>
          </a:prstGeom>
        </p:spPr>
      </p:pic>
    </p:spTree>
    <p:extLst>
      <p:ext uri="{BB962C8B-B14F-4D97-AF65-F5344CB8AC3E}">
        <p14:creationId xmlns:p14="http://schemas.microsoft.com/office/powerpoint/2010/main" val="14457258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15"/>
        <p:cNvGrpSpPr/>
        <p:nvPr/>
      </p:nvGrpSpPr>
      <p:grpSpPr>
        <a:xfrm>
          <a:off x="0" y="0"/>
          <a:ext cx="0" cy="0"/>
          <a:chOff x="0" y="0"/>
          <a:chExt cx="0" cy="0"/>
        </a:xfrm>
      </p:grpSpPr>
      <p:sp>
        <p:nvSpPr>
          <p:cNvPr id="1316" name="Google Shape;1316;g2a8b5e78bfa_2_0"/>
          <p:cNvSpPr txBox="1">
            <a:spLocks noGrp="1"/>
          </p:cNvSpPr>
          <p:nvPr>
            <p:ph type="title"/>
          </p:nvPr>
        </p:nvSpPr>
        <p:spPr>
          <a:xfrm>
            <a:off x="1568775" y="442350"/>
            <a:ext cx="6006300" cy="59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dirty="0" smtClean="0"/>
              <a:t>Xử lý đầu ra</a:t>
            </a:r>
            <a:endParaRPr dirty="0"/>
          </a:p>
        </p:txBody>
      </p:sp>
      <p:sp>
        <p:nvSpPr>
          <p:cNvPr id="1317" name="Google Shape;1317;g2a8b5e78bfa_2_0"/>
          <p:cNvSpPr txBox="1"/>
          <p:nvPr/>
        </p:nvSpPr>
        <p:spPr>
          <a:xfrm>
            <a:off x="628771" y="1038150"/>
            <a:ext cx="7454073" cy="646290"/>
          </a:xfrm>
          <a:prstGeom prst="rect">
            <a:avLst/>
          </a:prstGeom>
          <a:noFill/>
          <a:ln>
            <a:noFill/>
          </a:ln>
        </p:spPr>
        <p:txBody>
          <a:bodyPr spcFirstLastPara="1" wrap="square" lIns="91425" tIns="45700" rIns="91425" bIns="45700" anchor="t" anchorCtr="0">
            <a:spAutoFit/>
          </a:bodyPr>
          <a:lstStyle/>
          <a:p>
            <a:pPr lvl="0"/>
            <a:r>
              <a:rPr lang="en-US" sz="1800" dirty="0">
                <a:latin typeface="Barlow Semi Condensed"/>
                <a:ea typeface="Barlow Semi Condensed"/>
                <a:cs typeface="Barlow Semi Condensed"/>
                <a:sym typeface="Barlow Semi Condensed"/>
              </a:rPr>
              <a:t>- </a:t>
            </a:r>
            <a:r>
              <a:rPr lang="en-US" sz="1800" dirty="0" err="1">
                <a:latin typeface="Barlow Semi Condensed"/>
                <a:ea typeface="Barlow Semi Condensed"/>
                <a:cs typeface="Barlow Semi Condensed"/>
                <a:sym typeface="Barlow Semi Condensed"/>
              </a:rPr>
              <a:t>Hàm</a:t>
            </a:r>
            <a:r>
              <a:rPr lang="en-US" sz="1800" dirty="0">
                <a:latin typeface="Barlow Semi Condensed"/>
                <a:ea typeface="Barlow Semi Condensed"/>
                <a:cs typeface="Barlow Semi Condensed"/>
                <a:sym typeface="Barlow Semi Condensed"/>
              </a:rPr>
              <a:t> cv2.addWeighted() </a:t>
            </a:r>
            <a:r>
              <a:rPr lang="en-US" sz="1800" dirty="0" err="1">
                <a:latin typeface="Barlow Semi Condensed"/>
                <a:ea typeface="Barlow Semi Condensed"/>
                <a:cs typeface="Barlow Semi Condensed"/>
                <a:sym typeface="Barlow Semi Condensed"/>
              </a:rPr>
              <a:t>thực</a:t>
            </a:r>
            <a:r>
              <a:rPr lang="en-US" sz="1800" dirty="0">
                <a:latin typeface="Barlow Semi Condensed"/>
                <a:ea typeface="Barlow Semi Condensed"/>
                <a:cs typeface="Barlow Semi Condensed"/>
                <a:sym typeface="Barlow Semi Condensed"/>
              </a:rPr>
              <a:t> </a:t>
            </a:r>
            <a:r>
              <a:rPr lang="en-US" sz="1800" dirty="0" err="1">
                <a:latin typeface="Barlow Semi Condensed"/>
                <a:ea typeface="Barlow Semi Condensed"/>
                <a:cs typeface="Barlow Semi Condensed"/>
                <a:sym typeface="Barlow Semi Condensed"/>
              </a:rPr>
              <a:t>hiện</a:t>
            </a:r>
            <a:r>
              <a:rPr lang="en-US" sz="1800" dirty="0">
                <a:latin typeface="Barlow Semi Condensed"/>
                <a:ea typeface="Barlow Semi Condensed"/>
                <a:cs typeface="Barlow Semi Condensed"/>
                <a:sym typeface="Barlow Semi Condensed"/>
              </a:rPr>
              <a:t> </a:t>
            </a:r>
            <a:r>
              <a:rPr lang="en-US" sz="1800" dirty="0" err="1">
                <a:latin typeface="Barlow Semi Condensed"/>
                <a:ea typeface="Barlow Semi Condensed"/>
                <a:cs typeface="Barlow Semi Condensed"/>
                <a:sym typeface="Barlow Semi Condensed"/>
              </a:rPr>
              <a:t>phép</a:t>
            </a:r>
            <a:r>
              <a:rPr lang="en-US" sz="1800" dirty="0">
                <a:latin typeface="Barlow Semi Condensed"/>
                <a:ea typeface="Barlow Semi Condensed"/>
                <a:cs typeface="Barlow Semi Condensed"/>
                <a:sym typeface="Barlow Semi Condensed"/>
              </a:rPr>
              <a:t> </a:t>
            </a:r>
            <a:r>
              <a:rPr lang="en-US" sz="1800" dirty="0" err="1">
                <a:latin typeface="Barlow Semi Condensed"/>
                <a:ea typeface="Barlow Semi Condensed"/>
                <a:cs typeface="Barlow Semi Condensed"/>
                <a:sym typeface="Barlow Semi Condensed"/>
              </a:rPr>
              <a:t>cộng</a:t>
            </a:r>
            <a:r>
              <a:rPr lang="en-US" sz="1800" dirty="0">
                <a:latin typeface="Barlow Semi Condensed"/>
                <a:ea typeface="Barlow Semi Condensed"/>
                <a:cs typeface="Barlow Semi Condensed"/>
                <a:sym typeface="Barlow Semi Condensed"/>
              </a:rPr>
              <a:t> </a:t>
            </a:r>
            <a:r>
              <a:rPr lang="en-US" sz="1800" dirty="0" err="1">
                <a:latin typeface="Barlow Semi Condensed"/>
                <a:ea typeface="Barlow Semi Condensed"/>
                <a:cs typeface="Barlow Semi Condensed"/>
                <a:sym typeface="Barlow Semi Condensed"/>
              </a:rPr>
              <a:t>có</a:t>
            </a:r>
            <a:r>
              <a:rPr lang="en-US" sz="1800" dirty="0">
                <a:latin typeface="Barlow Semi Condensed"/>
                <a:ea typeface="Barlow Semi Condensed"/>
                <a:cs typeface="Barlow Semi Condensed"/>
                <a:sym typeface="Barlow Semi Condensed"/>
              </a:rPr>
              <a:t> </a:t>
            </a:r>
            <a:r>
              <a:rPr lang="en-US" sz="1800" dirty="0" err="1">
                <a:latin typeface="Barlow Semi Condensed"/>
                <a:ea typeface="Barlow Semi Condensed"/>
                <a:cs typeface="Barlow Semi Condensed"/>
                <a:sym typeface="Barlow Semi Condensed"/>
              </a:rPr>
              <a:t>trọng</a:t>
            </a:r>
            <a:r>
              <a:rPr lang="en-US" sz="1800" dirty="0">
                <a:latin typeface="Barlow Semi Condensed"/>
                <a:ea typeface="Barlow Semi Condensed"/>
                <a:cs typeface="Barlow Semi Condensed"/>
                <a:sym typeface="Barlow Semi Condensed"/>
              </a:rPr>
              <a:t> </a:t>
            </a:r>
            <a:r>
              <a:rPr lang="en-US" sz="1800" dirty="0" err="1">
                <a:latin typeface="Barlow Semi Condensed"/>
                <a:ea typeface="Barlow Semi Condensed"/>
                <a:cs typeface="Barlow Semi Condensed"/>
                <a:sym typeface="Barlow Semi Condensed"/>
              </a:rPr>
              <a:t>số</a:t>
            </a:r>
            <a:r>
              <a:rPr lang="en-US" sz="1800" dirty="0">
                <a:latin typeface="Barlow Semi Condensed"/>
                <a:ea typeface="Barlow Semi Condensed"/>
                <a:cs typeface="Barlow Semi Condensed"/>
                <a:sym typeface="Barlow Semi Condensed"/>
              </a:rPr>
              <a:t> </a:t>
            </a:r>
            <a:r>
              <a:rPr lang="en-US" sz="1800" dirty="0" err="1">
                <a:latin typeface="Barlow Semi Condensed"/>
                <a:ea typeface="Barlow Semi Condensed"/>
                <a:cs typeface="Barlow Semi Condensed"/>
                <a:sym typeface="Barlow Semi Condensed"/>
              </a:rPr>
              <a:t>giữa</a:t>
            </a:r>
            <a:r>
              <a:rPr lang="en-US" sz="1800" dirty="0">
                <a:latin typeface="Barlow Semi Condensed"/>
                <a:ea typeface="Barlow Semi Condensed"/>
                <a:cs typeface="Barlow Semi Condensed"/>
                <a:sym typeface="Barlow Semi Condensed"/>
              </a:rPr>
              <a:t> </a:t>
            </a:r>
            <a:r>
              <a:rPr lang="en-US" sz="1800" dirty="0" err="1">
                <a:latin typeface="Barlow Semi Condensed"/>
                <a:ea typeface="Barlow Semi Condensed"/>
                <a:cs typeface="Barlow Semi Condensed"/>
                <a:sym typeface="Barlow Semi Condensed"/>
              </a:rPr>
              <a:t>hai</a:t>
            </a:r>
            <a:r>
              <a:rPr lang="en-US" sz="1800" dirty="0">
                <a:latin typeface="Barlow Semi Condensed"/>
                <a:ea typeface="Barlow Semi Condensed"/>
                <a:cs typeface="Barlow Semi Condensed"/>
                <a:sym typeface="Barlow Semi Condensed"/>
              </a:rPr>
              <a:t> </a:t>
            </a:r>
            <a:r>
              <a:rPr lang="en-US" sz="1800" dirty="0" err="1">
                <a:latin typeface="Barlow Semi Condensed"/>
                <a:ea typeface="Barlow Semi Condensed"/>
                <a:cs typeface="Barlow Semi Condensed"/>
                <a:sym typeface="Barlow Semi Condensed"/>
              </a:rPr>
              <a:t>hình</a:t>
            </a:r>
            <a:r>
              <a:rPr lang="en-US" sz="1800" dirty="0">
                <a:latin typeface="Barlow Semi Condensed"/>
                <a:ea typeface="Barlow Semi Condensed"/>
                <a:cs typeface="Barlow Semi Condensed"/>
                <a:sym typeface="Barlow Semi Condensed"/>
              </a:rPr>
              <a:t> </a:t>
            </a:r>
            <a:r>
              <a:rPr lang="en-US" sz="1800" dirty="0" err="1">
                <a:latin typeface="Barlow Semi Condensed"/>
                <a:ea typeface="Barlow Semi Condensed"/>
                <a:cs typeface="Barlow Semi Condensed"/>
                <a:sym typeface="Barlow Semi Condensed"/>
              </a:rPr>
              <a:t>ảnh</a:t>
            </a:r>
            <a:r>
              <a:rPr lang="en-US" sz="1800" dirty="0">
                <a:latin typeface="Barlow Semi Condensed"/>
                <a:ea typeface="Barlow Semi Condensed"/>
                <a:cs typeface="Barlow Semi Condensed"/>
                <a:sym typeface="Barlow Semi Condensed"/>
              </a:rPr>
              <a:t> </a:t>
            </a:r>
            <a:r>
              <a:rPr lang="en-US" sz="1800" dirty="0" err="1">
                <a:latin typeface="Barlow Semi Condensed"/>
                <a:ea typeface="Barlow Semi Condensed"/>
                <a:cs typeface="Barlow Semi Condensed"/>
                <a:sym typeface="Barlow Semi Condensed"/>
              </a:rPr>
              <a:t>theo</a:t>
            </a:r>
            <a:r>
              <a:rPr lang="en-US" sz="1800" dirty="0">
                <a:latin typeface="Barlow Semi Condensed"/>
                <a:ea typeface="Barlow Semi Condensed"/>
                <a:cs typeface="Barlow Semi Condensed"/>
                <a:sym typeface="Barlow Semi Condensed"/>
              </a:rPr>
              <a:t> </a:t>
            </a:r>
            <a:r>
              <a:rPr lang="en-US" sz="1800" dirty="0" err="1">
                <a:latin typeface="Barlow Semi Condensed"/>
                <a:ea typeface="Barlow Semi Condensed"/>
                <a:cs typeface="Barlow Semi Condensed"/>
                <a:sym typeface="Barlow Semi Condensed"/>
              </a:rPr>
              <a:t>công</a:t>
            </a:r>
            <a:r>
              <a:rPr lang="en-US" sz="1800" dirty="0">
                <a:latin typeface="Barlow Semi Condensed"/>
                <a:ea typeface="Barlow Semi Condensed"/>
                <a:cs typeface="Barlow Semi Condensed"/>
                <a:sym typeface="Barlow Semi Condensed"/>
              </a:rPr>
              <a:t> </a:t>
            </a:r>
            <a:r>
              <a:rPr lang="en-US" sz="1800" dirty="0" err="1">
                <a:latin typeface="Barlow Semi Condensed"/>
                <a:ea typeface="Barlow Semi Condensed"/>
                <a:cs typeface="Barlow Semi Condensed"/>
                <a:sym typeface="Barlow Semi Condensed"/>
              </a:rPr>
              <a:t>thức</a:t>
            </a:r>
            <a:r>
              <a:rPr lang="en-US" sz="1800" dirty="0" smtClean="0">
                <a:latin typeface="Barlow Semi Condensed"/>
                <a:ea typeface="Barlow Semi Condensed"/>
                <a:cs typeface="Barlow Semi Condensed"/>
                <a:sym typeface="Barlow Semi Condensed"/>
              </a:rPr>
              <a:t>:</a:t>
            </a:r>
            <a:endParaRPr sz="1800" b="0" i="0" u="none" strike="noStrike" cap="none" dirty="0">
              <a:solidFill>
                <a:srgbClr val="000000"/>
              </a:solidFill>
              <a:latin typeface="Barlow Semi Condensed"/>
              <a:ea typeface="Barlow Semi Condensed"/>
              <a:cs typeface="Barlow Semi Condensed"/>
              <a:sym typeface="Barlow Semi Condensed"/>
            </a:endParaRPr>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1271587" y="1371600"/>
            <a:ext cx="4562475" cy="1685925"/>
          </a:xfrm>
          <a:prstGeom prst="rect">
            <a:avLst/>
          </a:prstGeom>
        </p:spPr>
      </p:pic>
      <p:sp>
        <p:nvSpPr>
          <p:cNvPr id="8" name="Google Shape;1317;g2a8b5e78bfa_2_0"/>
          <p:cNvSpPr txBox="1"/>
          <p:nvPr/>
        </p:nvSpPr>
        <p:spPr>
          <a:xfrm>
            <a:off x="1128771" y="2782785"/>
            <a:ext cx="4848105" cy="1754286"/>
          </a:xfrm>
          <a:prstGeom prst="rect">
            <a:avLst/>
          </a:prstGeom>
          <a:noFill/>
          <a:ln>
            <a:noFill/>
          </a:ln>
        </p:spPr>
        <p:txBody>
          <a:bodyPr spcFirstLastPara="1" wrap="square" lIns="91425" tIns="45700" rIns="91425" bIns="45700" anchor="t" anchorCtr="0">
            <a:spAutoFit/>
          </a:bodyPr>
          <a:lstStyle/>
          <a:p>
            <a:pPr lvl="0"/>
            <a:r>
              <a:rPr lang="en-US" sz="1800" dirty="0">
                <a:latin typeface="Barlow Semi Condensed"/>
                <a:ea typeface="Barlow Semi Condensed"/>
                <a:cs typeface="Barlow Semi Condensed"/>
                <a:sym typeface="Barlow Semi Condensed"/>
              </a:rPr>
              <a:t>- </a:t>
            </a:r>
            <a:r>
              <a:rPr lang="en-US" sz="1800" dirty="0" err="1">
                <a:latin typeface="Barlow Semi Condensed"/>
                <a:ea typeface="Barlow Semi Condensed"/>
                <a:cs typeface="Barlow Semi Condensed"/>
                <a:sym typeface="Barlow Semi Condensed"/>
              </a:rPr>
              <a:t>Trong</a:t>
            </a:r>
            <a:r>
              <a:rPr lang="en-US" sz="1800" dirty="0">
                <a:latin typeface="Barlow Semi Condensed"/>
                <a:ea typeface="Barlow Semi Condensed"/>
                <a:cs typeface="Barlow Semi Condensed"/>
                <a:sym typeface="Barlow Semi Condensed"/>
              </a:rPr>
              <a:t> </a:t>
            </a:r>
            <a:r>
              <a:rPr lang="en-US" sz="1800" dirty="0" err="1">
                <a:latin typeface="Barlow Semi Condensed"/>
                <a:ea typeface="Barlow Semi Condensed"/>
                <a:cs typeface="Barlow Semi Condensed"/>
                <a:sym typeface="Barlow Semi Condensed"/>
              </a:rPr>
              <a:t>đó</a:t>
            </a:r>
            <a:r>
              <a:rPr lang="en-US" sz="1800" dirty="0">
                <a:latin typeface="Barlow Semi Condensed"/>
                <a:ea typeface="Barlow Semi Condensed"/>
                <a:cs typeface="Barlow Semi Condensed"/>
                <a:sym typeface="Barlow Semi Condensed"/>
              </a:rPr>
              <a:t>:</a:t>
            </a:r>
          </a:p>
          <a:p>
            <a:pPr lvl="5" defTabSz="447675"/>
            <a:r>
              <a:rPr lang="en-US" sz="1800" dirty="0" smtClean="0">
                <a:latin typeface="Barlow Semi Condensed"/>
                <a:ea typeface="Barlow Semi Condensed"/>
                <a:cs typeface="Barlow Semi Condensed"/>
                <a:sym typeface="Barlow Semi Condensed"/>
              </a:rPr>
              <a:t>	+ </a:t>
            </a:r>
            <a:r>
              <a:rPr lang="en-US" sz="1800" dirty="0">
                <a:latin typeface="Barlow Semi Condensed"/>
                <a:ea typeface="Barlow Semi Condensed"/>
                <a:cs typeface="Barlow Semi Condensed"/>
                <a:sym typeface="Barlow Semi Condensed"/>
              </a:rPr>
              <a:t>src1: </a:t>
            </a:r>
            <a:r>
              <a:rPr lang="en-US" sz="1800" dirty="0" err="1">
                <a:latin typeface="Barlow Semi Condensed"/>
                <a:ea typeface="Barlow Semi Condensed"/>
                <a:cs typeface="Barlow Semi Condensed"/>
                <a:sym typeface="Barlow Semi Condensed"/>
              </a:rPr>
              <a:t>Hình</a:t>
            </a:r>
            <a:r>
              <a:rPr lang="en-US" sz="1800" dirty="0">
                <a:latin typeface="Barlow Semi Condensed"/>
                <a:ea typeface="Barlow Semi Condensed"/>
                <a:cs typeface="Barlow Semi Condensed"/>
                <a:sym typeface="Barlow Semi Condensed"/>
              </a:rPr>
              <a:t> </a:t>
            </a:r>
            <a:r>
              <a:rPr lang="en-US" sz="1800" dirty="0" err="1">
                <a:latin typeface="Barlow Semi Condensed"/>
                <a:ea typeface="Barlow Semi Condensed"/>
                <a:cs typeface="Barlow Semi Condensed"/>
                <a:sym typeface="Barlow Semi Condensed"/>
              </a:rPr>
              <a:t>ảnh</a:t>
            </a:r>
            <a:r>
              <a:rPr lang="en-US" sz="1800" dirty="0">
                <a:latin typeface="Barlow Semi Condensed"/>
                <a:ea typeface="Barlow Semi Condensed"/>
                <a:cs typeface="Barlow Semi Condensed"/>
                <a:sym typeface="Barlow Semi Condensed"/>
              </a:rPr>
              <a:t> </a:t>
            </a:r>
            <a:r>
              <a:rPr lang="en-US" sz="1800" dirty="0" err="1">
                <a:latin typeface="Barlow Semi Condensed"/>
                <a:ea typeface="Barlow Semi Condensed"/>
                <a:cs typeface="Barlow Semi Condensed"/>
                <a:sym typeface="Barlow Semi Condensed"/>
              </a:rPr>
              <a:t>đầu</a:t>
            </a:r>
            <a:r>
              <a:rPr lang="en-US" sz="1800" dirty="0">
                <a:latin typeface="Barlow Semi Condensed"/>
                <a:ea typeface="Barlow Semi Condensed"/>
                <a:cs typeface="Barlow Semi Condensed"/>
                <a:sym typeface="Barlow Semi Condensed"/>
              </a:rPr>
              <a:t> </a:t>
            </a:r>
            <a:r>
              <a:rPr lang="en-US" sz="1800" dirty="0" err="1">
                <a:latin typeface="Barlow Semi Condensed"/>
                <a:ea typeface="Barlow Semi Condensed"/>
                <a:cs typeface="Barlow Semi Condensed"/>
                <a:sym typeface="Barlow Semi Condensed"/>
              </a:rPr>
              <a:t>tiên</a:t>
            </a:r>
            <a:r>
              <a:rPr lang="en-US" sz="1800" dirty="0">
                <a:latin typeface="Barlow Semi Condensed"/>
                <a:ea typeface="Barlow Semi Condensed"/>
                <a:cs typeface="Barlow Semi Condensed"/>
                <a:sym typeface="Barlow Semi Condensed"/>
              </a:rPr>
              <a:t> (</a:t>
            </a:r>
            <a:r>
              <a:rPr lang="en-US" sz="1800" dirty="0" err="1">
                <a:latin typeface="Barlow Semi Condensed"/>
                <a:ea typeface="Barlow Semi Condensed"/>
                <a:cs typeface="Barlow Semi Condensed"/>
                <a:sym typeface="Barlow Semi Condensed"/>
              </a:rPr>
              <a:t>img</a:t>
            </a:r>
            <a:r>
              <a:rPr lang="en-US" sz="1800" dirty="0">
                <a:latin typeface="Barlow Semi Condensed"/>
                <a:ea typeface="Barlow Semi Condensed"/>
                <a:cs typeface="Barlow Semi Condensed"/>
                <a:sym typeface="Barlow Semi Condensed"/>
              </a:rPr>
              <a:t>).</a:t>
            </a:r>
          </a:p>
          <a:p>
            <a:pPr lvl="5" defTabSz="447675"/>
            <a:r>
              <a:rPr lang="en-US" sz="1800" dirty="0" smtClean="0">
                <a:latin typeface="Barlow Semi Condensed"/>
                <a:ea typeface="Barlow Semi Condensed"/>
                <a:cs typeface="Barlow Semi Condensed"/>
                <a:sym typeface="Barlow Semi Condensed"/>
              </a:rPr>
              <a:t>	+ </a:t>
            </a:r>
            <a:r>
              <a:rPr lang="en-US" sz="1800" dirty="0">
                <a:latin typeface="Barlow Semi Condensed"/>
                <a:ea typeface="Barlow Semi Condensed"/>
                <a:cs typeface="Barlow Semi Condensed"/>
                <a:sym typeface="Barlow Semi Condensed"/>
              </a:rPr>
              <a:t>alpha: </a:t>
            </a:r>
            <a:r>
              <a:rPr lang="en-US" sz="1800" dirty="0" err="1">
                <a:latin typeface="Barlow Semi Condensed"/>
                <a:ea typeface="Barlow Semi Condensed"/>
                <a:cs typeface="Barlow Semi Condensed"/>
                <a:sym typeface="Barlow Semi Condensed"/>
              </a:rPr>
              <a:t>Hệ</a:t>
            </a:r>
            <a:r>
              <a:rPr lang="en-US" sz="1800" dirty="0">
                <a:latin typeface="Barlow Semi Condensed"/>
                <a:ea typeface="Barlow Semi Condensed"/>
                <a:cs typeface="Barlow Semi Condensed"/>
                <a:sym typeface="Barlow Semi Condensed"/>
              </a:rPr>
              <a:t> </a:t>
            </a:r>
            <a:r>
              <a:rPr lang="en-US" sz="1800" dirty="0" err="1">
                <a:latin typeface="Barlow Semi Condensed"/>
                <a:ea typeface="Barlow Semi Condensed"/>
                <a:cs typeface="Barlow Semi Condensed"/>
                <a:sym typeface="Barlow Semi Condensed"/>
              </a:rPr>
              <a:t>số</a:t>
            </a:r>
            <a:r>
              <a:rPr lang="en-US" sz="1800" dirty="0">
                <a:latin typeface="Barlow Semi Condensed"/>
                <a:ea typeface="Barlow Semi Condensed"/>
                <a:cs typeface="Barlow Semi Condensed"/>
                <a:sym typeface="Barlow Semi Condensed"/>
              </a:rPr>
              <a:t> </a:t>
            </a:r>
            <a:r>
              <a:rPr lang="en-US" sz="1800" dirty="0" err="1">
                <a:latin typeface="Barlow Semi Condensed"/>
                <a:ea typeface="Barlow Semi Condensed"/>
                <a:cs typeface="Barlow Semi Condensed"/>
                <a:sym typeface="Barlow Semi Condensed"/>
              </a:rPr>
              <a:t>trọng</a:t>
            </a:r>
            <a:r>
              <a:rPr lang="en-US" sz="1800" dirty="0">
                <a:latin typeface="Barlow Semi Condensed"/>
                <a:ea typeface="Barlow Semi Condensed"/>
                <a:cs typeface="Barlow Semi Condensed"/>
                <a:sym typeface="Barlow Semi Condensed"/>
              </a:rPr>
              <a:t> </a:t>
            </a:r>
            <a:r>
              <a:rPr lang="en-US" sz="1800" dirty="0" err="1">
                <a:latin typeface="Barlow Semi Condensed"/>
                <a:ea typeface="Barlow Semi Condensed"/>
                <a:cs typeface="Barlow Semi Condensed"/>
                <a:sym typeface="Barlow Semi Condensed"/>
              </a:rPr>
              <a:t>số</a:t>
            </a:r>
            <a:r>
              <a:rPr lang="en-US" sz="1800" dirty="0">
                <a:latin typeface="Barlow Semi Condensed"/>
                <a:ea typeface="Barlow Semi Condensed"/>
                <a:cs typeface="Barlow Semi Condensed"/>
                <a:sym typeface="Barlow Semi Condensed"/>
              </a:rPr>
              <a:t> </a:t>
            </a:r>
            <a:r>
              <a:rPr lang="en-US" sz="1800" dirty="0" err="1">
                <a:latin typeface="Barlow Semi Condensed"/>
                <a:ea typeface="Barlow Semi Condensed"/>
                <a:cs typeface="Barlow Semi Condensed"/>
                <a:sym typeface="Barlow Semi Condensed"/>
              </a:rPr>
              <a:t>cho</a:t>
            </a:r>
            <a:r>
              <a:rPr lang="en-US" sz="1800" dirty="0">
                <a:latin typeface="Barlow Semi Condensed"/>
                <a:ea typeface="Barlow Semi Condensed"/>
                <a:cs typeface="Barlow Semi Condensed"/>
                <a:sym typeface="Barlow Semi Condensed"/>
              </a:rPr>
              <a:t> </a:t>
            </a:r>
            <a:r>
              <a:rPr lang="en-US" sz="1800" dirty="0" err="1">
                <a:latin typeface="Barlow Semi Condensed"/>
                <a:ea typeface="Barlow Semi Condensed"/>
                <a:cs typeface="Barlow Semi Condensed"/>
                <a:sym typeface="Barlow Semi Condensed"/>
              </a:rPr>
              <a:t>hình</a:t>
            </a:r>
            <a:r>
              <a:rPr lang="en-US" sz="1800" dirty="0">
                <a:latin typeface="Barlow Semi Condensed"/>
                <a:ea typeface="Barlow Semi Condensed"/>
                <a:cs typeface="Barlow Semi Condensed"/>
                <a:sym typeface="Barlow Semi Condensed"/>
              </a:rPr>
              <a:t> </a:t>
            </a:r>
            <a:r>
              <a:rPr lang="en-US" sz="1800" dirty="0" err="1">
                <a:latin typeface="Barlow Semi Condensed"/>
                <a:ea typeface="Barlow Semi Condensed"/>
                <a:cs typeface="Barlow Semi Condensed"/>
                <a:sym typeface="Barlow Semi Condensed"/>
              </a:rPr>
              <a:t>ảnh</a:t>
            </a:r>
            <a:r>
              <a:rPr lang="en-US" sz="1800" dirty="0">
                <a:latin typeface="Barlow Semi Condensed"/>
                <a:ea typeface="Barlow Semi Condensed"/>
                <a:cs typeface="Barlow Semi Condensed"/>
                <a:sym typeface="Barlow Semi Condensed"/>
              </a:rPr>
              <a:t> </a:t>
            </a:r>
            <a:r>
              <a:rPr lang="en-US" sz="1800" dirty="0" err="1">
                <a:latin typeface="Barlow Semi Condensed"/>
                <a:ea typeface="Barlow Semi Condensed"/>
                <a:cs typeface="Barlow Semi Condensed"/>
                <a:sym typeface="Barlow Semi Condensed"/>
              </a:rPr>
              <a:t>img</a:t>
            </a:r>
            <a:r>
              <a:rPr lang="en-US" sz="1800" dirty="0">
                <a:latin typeface="Barlow Semi Condensed"/>
                <a:ea typeface="Barlow Semi Condensed"/>
                <a:cs typeface="Barlow Semi Condensed"/>
                <a:sym typeface="Barlow Semi Condensed"/>
              </a:rPr>
              <a:t>.</a:t>
            </a:r>
          </a:p>
          <a:p>
            <a:pPr lvl="8" defTabSz="447675"/>
            <a:r>
              <a:rPr lang="en-US" sz="1800" dirty="0" smtClean="0">
                <a:latin typeface="Barlow Semi Condensed"/>
                <a:ea typeface="Barlow Semi Condensed"/>
                <a:cs typeface="Barlow Semi Condensed"/>
                <a:sym typeface="Barlow Semi Condensed"/>
              </a:rPr>
              <a:t>	+ </a:t>
            </a:r>
            <a:r>
              <a:rPr lang="en-US" sz="1800" dirty="0">
                <a:latin typeface="Barlow Semi Condensed"/>
                <a:ea typeface="Barlow Semi Condensed"/>
                <a:cs typeface="Barlow Semi Condensed"/>
                <a:sym typeface="Barlow Semi Condensed"/>
              </a:rPr>
              <a:t>src2: </a:t>
            </a:r>
            <a:r>
              <a:rPr lang="en-US" sz="1800" dirty="0" err="1">
                <a:latin typeface="Barlow Semi Condensed"/>
                <a:ea typeface="Barlow Semi Condensed"/>
                <a:cs typeface="Barlow Semi Condensed"/>
                <a:sym typeface="Barlow Semi Condensed"/>
              </a:rPr>
              <a:t>Hình</a:t>
            </a:r>
            <a:r>
              <a:rPr lang="en-US" sz="1800" dirty="0">
                <a:latin typeface="Barlow Semi Condensed"/>
                <a:ea typeface="Barlow Semi Condensed"/>
                <a:cs typeface="Barlow Semi Condensed"/>
                <a:sym typeface="Barlow Semi Condensed"/>
              </a:rPr>
              <a:t> </a:t>
            </a:r>
            <a:r>
              <a:rPr lang="en-US" sz="1800" dirty="0" err="1">
                <a:latin typeface="Barlow Semi Condensed"/>
                <a:ea typeface="Barlow Semi Condensed"/>
                <a:cs typeface="Barlow Semi Condensed"/>
                <a:sym typeface="Barlow Semi Condensed"/>
              </a:rPr>
              <a:t>ảnh</a:t>
            </a:r>
            <a:r>
              <a:rPr lang="en-US" sz="1800" dirty="0">
                <a:latin typeface="Barlow Semi Condensed"/>
                <a:ea typeface="Barlow Semi Condensed"/>
                <a:cs typeface="Barlow Semi Condensed"/>
                <a:sym typeface="Barlow Semi Condensed"/>
              </a:rPr>
              <a:t> </a:t>
            </a:r>
            <a:r>
              <a:rPr lang="en-US" sz="1800" dirty="0" err="1">
                <a:latin typeface="Barlow Semi Condensed"/>
                <a:ea typeface="Barlow Semi Condensed"/>
                <a:cs typeface="Barlow Semi Condensed"/>
                <a:sym typeface="Barlow Semi Condensed"/>
              </a:rPr>
              <a:t>thứ</a:t>
            </a:r>
            <a:r>
              <a:rPr lang="en-US" sz="1800" dirty="0">
                <a:latin typeface="Barlow Semi Condensed"/>
                <a:ea typeface="Barlow Semi Condensed"/>
                <a:cs typeface="Barlow Semi Condensed"/>
                <a:sym typeface="Barlow Semi Condensed"/>
              </a:rPr>
              <a:t> </a:t>
            </a:r>
            <a:r>
              <a:rPr lang="en-US" sz="1800" dirty="0" err="1">
                <a:latin typeface="Barlow Semi Condensed"/>
                <a:ea typeface="Barlow Semi Condensed"/>
                <a:cs typeface="Barlow Semi Condensed"/>
                <a:sym typeface="Barlow Semi Condensed"/>
              </a:rPr>
              <a:t>hai</a:t>
            </a:r>
            <a:r>
              <a:rPr lang="en-US" sz="1800" dirty="0">
                <a:latin typeface="Barlow Semi Condensed"/>
                <a:ea typeface="Barlow Semi Condensed"/>
                <a:cs typeface="Barlow Semi Condensed"/>
                <a:sym typeface="Barlow Semi Condensed"/>
              </a:rPr>
              <a:t> (</a:t>
            </a:r>
            <a:r>
              <a:rPr lang="en-US" sz="1800" dirty="0" err="1">
                <a:latin typeface="Barlow Semi Condensed"/>
                <a:ea typeface="Barlow Semi Condensed"/>
                <a:cs typeface="Barlow Semi Condensed"/>
                <a:sym typeface="Barlow Semi Condensed"/>
              </a:rPr>
              <a:t>inv</a:t>
            </a:r>
            <a:r>
              <a:rPr lang="en-US" sz="1800" dirty="0">
                <a:latin typeface="Barlow Semi Condensed"/>
                <a:ea typeface="Barlow Semi Condensed"/>
                <a:cs typeface="Barlow Semi Condensed"/>
                <a:sym typeface="Barlow Semi Condensed"/>
              </a:rPr>
              <a:t>).</a:t>
            </a:r>
          </a:p>
          <a:p>
            <a:pPr lvl="8" defTabSz="447675"/>
            <a:r>
              <a:rPr lang="en-US" sz="1800" dirty="0" smtClean="0">
                <a:latin typeface="Barlow Semi Condensed"/>
                <a:ea typeface="Barlow Semi Condensed"/>
                <a:cs typeface="Barlow Semi Condensed"/>
                <a:sym typeface="Barlow Semi Condensed"/>
              </a:rPr>
              <a:t>	+ </a:t>
            </a:r>
            <a:r>
              <a:rPr lang="en-US" sz="1800" dirty="0">
                <a:latin typeface="Barlow Semi Condensed"/>
                <a:ea typeface="Barlow Semi Condensed"/>
                <a:cs typeface="Barlow Semi Condensed"/>
                <a:sym typeface="Barlow Semi Condensed"/>
              </a:rPr>
              <a:t>beta: </a:t>
            </a:r>
            <a:r>
              <a:rPr lang="en-US" sz="1800" dirty="0" err="1">
                <a:latin typeface="Barlow Semi Condensed"/>
                <a:ea typeface="Barlow Semi Condensed"/>
                <a:cs typeface="Barlow Semi Condensed"/>
                <a:sym typeface="Barlow Semi Condensed"/>
              </a:rPr>
              <a:t>Hệ</a:t>
            </a:r>
            <a:r>
              <a:rPr lang="en-US" sz="1800" dirty="0">
                <a:latin typeface="Barlow Semi Condensed"/>
                <a:ea typeface="Barlow Semi Condensed"/>
                <a:cs typeface="Barlow Semi Condensed"/>
                <a:sym typeface="Barlow Semi Condensed"/>
              </a:rPr>
              <a:t> </a:t>
            </a:r>
            <a:r>
              <a:rPr lang="en-US" sz="1800" dirty="0" err="1">
                <a:latin typeface="Barlow Semi Condensed"/>
                <a:ea typeface="Barlow Semi Condensed"/>
                <a:cs typeface="Barlow Semi Condensed"/>
                <a:sym typeface="Barlow Semi Condensed"/>
              </a:rPr>
              <a:t>số</a:t>
            </a:r>
            <a:r>
              <a:rPr lang="en-US" sz="1800" dirty="0">
                <a:latin typeface="Barlow Semi Condensed"/>
                <a:ea typeface="Barlow Semi Condensed"/>
                <a:cs typeface="Barlow Semi Condensed"/>
                <a:sym typeface="Barlow Semi Condensed"/>
              </a:rPr>
              <a:t> </a:t>
            </a:r>
            <a:r>
              <a:rPr lang="en-US" sz="1800" dirty="0" err="1">
                <a:latin typeface="Barlow Semi Condensed"/>
                <a:ea typeface="Barlow Semi Condensed"/>
                <a:cs typeface="Barlow Semi Condensed"/>
                <a:sym typeface="Barlow Semi Condensed"/>
              </a:rPr>
              <a:t>trọng</a:t>
            </a:r>
            <a:r>
              <a:rPr lang="en-US" sz="1800" dirty="0">
                <a:latin typeface="Barlow Semi Condensed"/>
                <a:ea typeface="Barlow Semi Condensed"/>
                <a:cs typeface="Barlow Semi Condensed"/>
                <a:sym typeface="Barlow Semi Condensed"/>
              </a:rPr>
              <a:t> </a:t>
            </a:r>
            <a:r>
              <a:rPr lang="en-US" sz="1800" dirty="0" err="1">
                <a:latin typeface="Barlow Semi Condensed"/>
                <a:ea typeface="Barlow Semi Condensed"/>
                <a:cs typeface="Barlow Semi Condensed"/>
                <a:sym typeface="Barlow Semi Condensed"/>
              </a:rPr>
              <a:t>số</a:t>
            </a:r>
            <a:r>
              <a:rPr lang="en-US" sz="1800" dirty="0">
                <a:latin typeface="Barlow Semi Condensed"/>
                <a:ea typeface="Barlow Semi Condensed"/>
                <a:cs typeface="Barlow Semi Condensed"/>
                <a:sym typeface="Barlow Semi Condensed"/>
              </a:rPr>
              <a:t> </a:t>
            </a:r>
            <a:r>
              <a:rPr lang="en-US" sz="1800" dirty="0" err="1">
                <a:latin typeface="Barlow Semi Condensed"/>
                <a:ea typeface="Barlow Semi Condensed"/>
                <a:cs typeface="Barlow Semi Condensed"/>
                <a:sym typeface="Barlow Semi Condensed"/>
              </a:rPr>
              <a:t>cho</a:t>
            </a:r>
            <a:r>
              <a:rPr lang="en-US" sz="1800" dirty="0">
                <a:latin typeface="Barlow Semi Condensed"/>
                <a:ea typeface="Barlow Semi Condensed"/>
                <a:cs typeface="Barlow Semi Condensed"/>
                <a:sym typeface="Barlow Semi Condensed"/>
              </a:rPr>
              <a:t> </a:t>
            </a:r>
            <a:r>
              <a:rPr lang="en-US" sz="1800" dirty="0" err="1">
                <a:latin typeface="Barlow Semi Condensed"/>
                <a:ea typeface="Barlow Semi Condensed"/>
                <a:cs typeface="Barlow Semi Condensed"/>
                <a:sym typeface="Barlow Semi Condensed"/>
              </a:rPr>
              <a:t>hình</a:t>
            </a:r>
            <a:r>
              <a:rPr lang="en-US" sz="1800" dirty="0">
                <a:latin typeface="Barlow Semi Condensed"/>
                <a:ea typeface="Barlow Semi Condensed"/>
                <a:cs typeface="Barlow Semi Condensed"/>
                <a:sym typeface="Barlow Semi Condensed"/>
              </a:rPr>
              <a:t> </a:t>
            </a:r>
            <a:r>
              <a:rPr lang="en-US" sz="1800" dirty="0" err="1">
                <a:latin typeface="Barlow Semi Condensed"/>
                <a:ea typeface="Barlow Semi Condensed"/>
                <a:cs typeface="Barlow Semi Condensed"/>
                <a:sym typeface="Barlow Semi Condensed"/>
              </a:rPr>
              <a:t>ảnh</a:t>
            </a:r>
            <a:r>
              <a:rPr lang="en-US" sz="1800" dirty="0">
                <a:latin typeface="Barlow Semi Condensed"/>
                <a:ea typeface="Barlow Semi Condensed"/>
                <a:cs typeface="Barlow Semi Condensed"/>
                <a:sym typeface="Barlow Semi Condensed"/>
              </a:rPr>
              <a:t> inv.</a:t>
            </a:r>
          </a:p>
          <a:p>
            <a:pPr lvl="8" defTabSz="447675"/>
            <a:r>
              <a:rPr lang="en-US" sz="1800" dirty="0" smtClean="0">
                <a:latin typeface="Barlow Semi Condensed"/>
                <a:ea typeface="Barlow Semi Condensed"/>
                <a:cs typeface="Barlow Semi Condensed"/>
                <a:sym typeface="Barlow Semi Condensed"/>
              </a:rPr>
              <a:t>	+ </a:t>
            </a:r>
            <a:r>
              <a:rPr lang="en-US" sz="1800" dirty="0">
                <a:latin typeface="Barlow Semi Condensed"/>
                <a:ea typeface="Barlow Semi Condensed"/>
                <a:cs typeface="Barlow Semi Condensed"/>
                <a:sym typeface="Barlow Semi Condensed"/>
              </a:rPr>
              <a:t>gamma: </a:t>
            </a:r>
            <a:r>
              <a:rPr lang="en-US" sz="1800" dirty="0" err="1">
                <a:latin typeface="Barlow Semi Condensed"/>
                <a:ea typeface="Barlow Semi Condensed"/>
                <a:cs typeface="Barlow Semi Condensed"/>
                <a:sym typeface="Barlow Semi Condensed"/>
              </a:rPr>
              <a:t>Hệ</a:t>
            </a:r>
            <a:r>
              <a:rPr lang="en-US" sz="1800" dirty="0">
                <a:latin typeface="Barlow Semi Condensed"/>
                <a:ea typeface="Barlow Semi Condensed"/>
                <a:cs typeface="Barlow Semi Condensed"/>
                <a:sym typeface="Barlow Semi Condensed"/>
              </a:rPr>
              <a:t> </a:t>
            </a:r>
            <a:r>
              <a:rPr lang="en-US" sz="1800" dirty="0" err="1">
                <a:latin typeface="Barlow Semi Condensed"/>
                <a:ea typeface="Barlow Semi Condensed"/>
                <a:cs typeface="Barlow Semi Condensed"/>
                <a:sym typeface="Barlow Semi Condensed"/>
              </a:rPr>
              <a:t>số</a:t>
            </a:r>
            <a:r>
              <a:rPr lang="en-US" sz="1800" dirty="0">
                <a:latin typeface="Barlow Semi Condensed"/>
                <a:ea typeface="Barlow Semi Condensed"/>
                <a:cs typeface="Barlow Semi Condensed"/>
                <a:sym typeface="Barlow Semi Condensed"/>
              </a:rPr>
              <a:t> </a:t>
            </a:r>
            <a:r>
              <a:rPr lang="en-US" sz="1800" dirty="0" err="1">
                <a:latin typeface="Barlow Semi Condensed"/>
                <a:ea typeface="Barlow Semi Condensed"/>
                <a:cs typeface="Barlow Semi Condensed"/>
                <a:sym typeface="Barlow Semi Condensed"/>
              </a:rPr>
              <a:t>độ</a:t>
            </a:r>
            <a:r>
              <a:rPr lang="en-US" sz="1800" dirty="0">
                <a:latin typeface="Barlow Semi Condensed"/>
                <a:ea typeface="Barlow Semi Condensed"/>
                <a:cs typeface="Barlow Semi Condensed"/>
                <a:sym typeface="Barlow Semi Condensed"/>
              </a:rPr>
              <a:t> </a:t>
            </a:r>
            <a:r>
              <a:rPr lang="en-US" sz="1800" dirty="0" err="1">
                <a:latin typeface="Barlow Semi Condensed"/>
                <a:ea typeface="Barlow Semi Condensed"/>
                <a:cs typeface="Barlow Semi Condensed"/>
                <a:sym typeface="Barlow Semi Condensed"/>
              </a:rPr>
              <a:t>tự</a:t>
            </a:r>
            <a:r>
              <a:rPr lang="en-US" sz="1800" dirty="0">
                <a:latin typeface="Barlow Semi Condensed"/>
                <a:ea typeface="Barlow Semi Condensed"/>
                <a:cs typeface="Barlow Semi Condensed"/>
                <a:sym typeface="Barlow Semi Condensed"/>
              </a:rPr>
              <a:t> tin.</a:t>
            </a:r>
          </a:p>
        </p:txBody>
      </p:sp>
    </p:spTree>
    <p:extLst>
      <p:ext uri="{BB962C8B-B14F-4D97-AF65-F5344CB8AC3E}">
        <p14:creationId xmlns:p14="http://schemas.microsoft.com/office/powerpoint/2010/main" val="19714696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15"/>
        <p:cNvGrpSpPr/>
        <p:nvPr/>
      </p:nvGrpSpPr>
      <p:grpSpPr>
        <a:xfrm>
          <a:off x="0" y="0"/>
          <a:ext cx="0" cy="0"/>
          <a:chOff x="0" y="0"/>
          <a:chExt cx="0" cy="0"/>
        </a:xfrm>
      </p:grpSpPr>
      <p:sp>
        <p:nvSpPr>
          <p:cNvPr id="1316" name="Google Shape;1316;g2a8b5e78bfa_2_0"/>
          <p:cNvSpPr txBox="1">
            <a:spLocks noGrp="1"/>
          </p:cNvSpPr>
          <p:nvPr>
            <p:ph type="title"/>
          </p:nvPr>
        </p:nvSpPr>
        <p:spPr>
          <a:xfrm>
            <a:off x="1568775" y="442350"/>
            <a:ext cx="6006300" cy="59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dirty="0" smtClean="0"/>
              <a:t>Xử lý đầu ra</a:t>
            </a:r>
            <a:endParaRPr dirty="0"/>
          </a:p>
        </p:txBody>
      </p:sp>
      <p:sp>
        <p:nvSpPr>
          <p:cNvPr id="1317" name="Google Shape;1317;g2a8b5e78bfa_2_0"/>
          <p:cNvSpPr txBox="1"/>
          <p:nvPr/>
        </p:nvSpPr>
        <p:spPr>
          <a:xfrm>
            <a:off x="628771" y="1038150"/>
            <a:ext cx="7454073" cy="369291"/>
          </a:xfrm>
          <a:prstGeom prst="rect">
            <a:avLst/>
          </a:prstGeom>
          <a:noFill/>
          <a:ln>
            <a:noFill/>
          </a:ln>
        </p:spPr>
        <p:txBody>
          <a:bodyPr spcFirstLastPara="1" wrap="square" lIns="91425" tIns="45700" rIns="91425" bIns="45700" anchor="t" anchorCtr="0">
            <a:spAutoFit/>
          </a:bodyPr>
          <a:lstStyle/>
          <a:p>
            <a:pPr lvl="0"/>
            <a:r>
              <a:rPr lang="en-US" sz="1800" dirty="0" smtClean="0">
                <a:latin typeface="Barlow Semi Condensed"/>
                <a:ea typeface="Barlow Semi Condensed"/>
                <a:cs typeface="Barlow Semi Condensed"/>
                <a:sym typeface="Barlow Semi Condensed"/>
              </a:rPr>
              <a:t>- </a:t>
            </a:r>
            <a:r>
              <a:rPr lang="en-US" sz="1800" dirty="0" err="1" smtClean="0">
                <a:latin typeface="Barlow Semi Condensed"/>
                <a:ea typeface="Barlow Semi Condensed"/>
                <a:cs typeface="Barlow Semi Condensed"/>
                <a:sym typeface="Barlow Semi Condensed"/>
              </a:rPr>
              <a:t>Kết</a:t>
            </a:r>
            <a:r>
              <a:rPr lang="en-US" sz="1800" dirty="0" smtClean="0">
                <a:latin typeface="Barlow Semi Condensed"/>
                <a:ea typeface="Barlow Semi Condensed"/>
                <a:cs typeface="Barlow Semi Condensed"/>
                <a:sym typeface="Barlow Semi Condensed"/>
              </a:rPr>
              <a:t> </a:t>
            </a:r>
            <a:r>
              <a:rPr lang="en-US" sz="1800" dirty="0" err="1" smtClean="0">
                <a:latin typeface="Barlow Semi Condensed"/>
                <a:ea typeface="Barlow Semi Condensed"/>
                <a:cs typeface="Barlow Semi Condensed"/>
                <a:sym typeface="Barlow Semi Condensed"/>
              </a:rPr>
              <a:t>quả</a:t>
            </a:r>
            <a:r>
              <a:rPr lang="en-US" sz="1800" dirty="0" smtClean="0">
                <a:latin typeface="Barlow Semi Condensed"/>
                <a:ea typeface="Barlow Semi Condensed"/>
                <a:cs typeface="Barlow Semi Condensed"/>
                <a:sym typeface="Barlow Semi Condensed"/>
              </a:rPr>
              <a:t>:</a:t>
            </a:r>
            <a:endParaRPr sz="1800" b="0" i="0" u="none" strike="noStrike" cap="none" dirty="0">
              <a:solidFill>
                <a:srgbClr val="000000"/>
              </a:solidFill>
              <a:latin typeface="Barlow Semi Condensed"/>
              <a:ea typeface="Barlow Semi Condensed"/>
              <a:cs typeface="Barlow Semi Condensed"/>
              <a:sym typeface="Barlow Semi Condensed"/>
            </a:endParaRPr>
          </a:p>
        </p:txBody>
      </p:sp>
      <p:pic>
        <p:nvPicPr>
          <p:cNvPr id="6" name="Picture 5"/>
          <p:cNvPicPr/>
          <p:nvPr/>
        </p:nvPicPr>
        <p:blipFill>
          <a:blip r:embed="rId3"/>
          <a:stretch>
            <a:fillRect/>
          </a:stretch>
        </p:blipFill>
        <p:spPr>
          <a:xfrm>
            <a:off x="757237" y="1407440"/>
            <a:ext cx="7567613" cy="3393159"/>
          </a:xfrm>
          <a:prstGeom prst="rect">
            <a:avLst/>
          </a:prstGeom>
        </p:spPr>
      </p:pic>
    </p:spTree>
    <p:extLst>
      <p:ext uri="{BB962C8B-B14F-4D97-AF65-F5344CB8AC3E}">
        <p14:creationId xmlns:p14="http://schemas.microsoft.com/office/powerpoint/2010/main" val="24429519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15"/>
        <p:cNvGrpSpPr/>
        <p:nvPr/>
      </p:nvGrpSpPr>
      <p:grpSpPr>
        <a:xfrm>
          <a:off x="0" y="0"/>
          <a:ext cx="0" cy="0"/>
          <a:chOff x="0" y="0"/>
          <a:chExt cx="0" cy="0"/>
        </a:xfrm>
      </p:grpSpPr>
      <p:sp>
        <p:nvSpPr>
          <p:cNvPr id="1316" name="Google Shape;1316;g2a8b5e78bfa_2_0"/>
          <p:cNvSpPr txBox="1">
            <a:spLocks noGrp="1"/>
          </p:cNvSpPr>
          <p:nvPr>
            <p:ph type="title"/>
          </p:nvPr>
        </p:nvSpPr>
        <p:spPr>
          <a:xfrm>
            <a:off x="1568775" y="442350"/>
            <a:ext cx="6006300" cy="59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dirty="0" smtClean="0"/>
              <a:t>Demo</a:t>
            </a:r>
            <a:endParaRPr dirty="0"/>
          </a:p>
        </p:txBody>
      </p:sp>
    </p:spTree>
    <p:extLst>
      <p:ext uri="{BB962C8B-B14F-4D97-AF65-F5344CB8AC3E}">
        <p14:creationId xmlns:p14="http://schemas.microsoft.com/office/powerpoint/2010/main" val="12211767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15"/>
        <p:cNvGrpSpPr/>
        <p:nvPr/>
      </p:nvGrpSpPr>
      <p:grpSpPr>
        <a:xfrm>
          <a:off x="0" y="0"/>
          <a:ext cx="0" cy="0"/>
          <a:chOff x="0" y="0"/>
          <a:chExt cx="0" cy="0"/>
        </a:xfrm>
      </p:grpSpPr>
      <p:sp>
        <p:nvSpPr>
          <p:cNvPr id="1316" name="Google Shape;1316;g2a8b5e78bfa_2_0"/>
          <p:cNvSpPr txBox="1">
            <a:spLocks noGrp="1"/>
          </p:cNvSpPr>
          <p:nvPr>
            <p:ph type="title"/>
          </p:nvPr>
        </p:nvSpPr>
        <p:spPr>
          <a:xfrm>
            <a:off x="1568775" y="442350"/>
            <a:ext cx="6006300" cy="59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dirty="0" smtClean="0"/>
              <a:t>Kết luận</a:t>
            </a:r>
            <a:endParaRPr dirty="0"/>
          </a:p>
        </p:txBody>
      </p:sp>
      <p:sp>
        <p:nvSpPr>
          <p:cNvPr id="3" name="Google Shape;1317;g2a8b5e78bfa_2_0"/>
          <p:cNvSpPr txBox="1"/>
          <p:nvPr/>
        </p:nvSpPr>
        <p:spPr>
          <a:xfrm>
            <a:off x="566796" y="1019025"/>
            <a:ext cx="7748529" cy="3416279"/>
          </a:xfrm>
          <a:prstGeom prst="rect">
            <a:avLst/>
          </a:prstGeom>
          <a:noFill/>
          <a:ln>
            <a:noFill/>
          </a:ln>
        </p:spPr>
        <p:txBody>
          <a:bodyPr spcFirstLastPara="1" wrap="square" lIns="91425" tIns="45700" rIns="91425" bIns="45700" anchor="t" anchorCtr="0">
            <a:spAutoFit/>
          </a:bodyPr>
          <a:lstStyle/>
          <a:p>
            <a:pPr lvl="0"/>
            <a:r>
              <a:rPr lang="vi-VN" sz="1800" dirty="0">
                <a:latin typeface="Barlow Semi Condensed"/>
                <a:ea typeface="Barlow Semi Condensed"/>
                <a:cs typeface="Barlow Semi Condensed"/>
                <a:sym typeface="Barlow Semi Condensed"/>
              </a:rPr>
              <a:t>- Trong quá trình thực hiện đồ án, nhóm đã thực hiện được :</a:t>
            </a:r>
          </a:p>
          <a:p>
            <a:pPr marL="361950" lvl="0"/>
            <a:r>
              <a:rPr lang="vi-VN" sz="1800" dirty="0">
                <a:latin typeface="Barlow Semi Condensed"/>
                <a:ea typeface="Barlow Semi Condensed"/>
                <a:cs typeface="Barlow Semi Condensed"/>
                <a:sym typeface="Barlow Semi Condensed"/>
              </a:rPr>
              <a:t>+ Ứng dụng các kỹ thuật xử lí ảnh để trích xuất ô Sudoku, nhận diện các ô nhỏ và tải đề bài Sudoku vào trong chương trình.</a:t>
            </a:r>
          </a:p>
          <a:p>
            <a:pPr marL="361950" lvl="0"/>
            <a:r>
              <a:rPr lang="vi-VN" sz="1800" dirty="0">
                <a:latin typeface="Barlow Semi Condensed"/>
                <a:ea typeface="Barlow Semi Condensed"/>
                <a:cs typeface="Barlow Semi Condensed"/>
                <a:sym typeface="Barlow Semi Condensed"/>
              </a:rPr>
              <a:t>+ Xây dựng được mô hình nhận diện chữ viết tay với độ chính xác cao.</a:t>
            </a:r>
          </a:p>
          <a:p>
            <a:pPr marL="361950" lvl="0"/>
            <a:r>
              <a:rPr lang="vi-VN" sz="1800" dirty="0">
                <a:latin typeface="Barlow Semi Condensed"/>
                <a:ea typeface="Barlow Semi Condensed"/>
                <a:cs typeface="Barlow Semi Condensed"/>
                <a:sym typeface="Barlow Semi Condensed"/>
              </a:rPr>
              <a:t>+ Xây dựng thuật toán giải quyết các đề bài Sudoku.</a:t>
            </a:r>
          </a:p>
          <a:p>
            <a:pPr marL="361950" lvl="0"/>
            <a:r>
              <a:rPr lang="vi-VN" sz="1800" dirty="0">
                <a:latin typeface="Barlow Semi Condensed"/>
                <a:ea typeface="Barlow Semi Condensed"/>
                <a:cs typeface="Barlow Semi Condensed"/>
                <a:sym typeface="Barlow Semi Condensed"/>
              </a:rPr>
              <a:t>+ Sử dụng các kỹ thuật xử lí ảnh để hiển thị kết quả cho người dùng.</a:t>
            </a:r>
          </a:p>
          <a:p>
            <a:pPr marL="361950" lvl="0"/>
            <a:r>
              <a:rPr lang="vi-VN" sz="1800" dirty="0">
                <a:latin typeface="Barlow Semi Condensed"/>
                <a:ea typeface="Barlow Semi Condensed"/>
                <a:cs typeface="Barlow Semi Condensed"/>
                <a:sym typeface="Barlow Semi Condensed"/>
              </a:rPr>
              <a:t>+ Xây dựng được chương trình xử lí hình ảnh trực tiếp.</a:t>
            </a:r>
          </a:p>
          <a:p>
            <a:pPr lvl="0"/>
            <a:endParaRPr lang="vi-VN" sz="1800" dirty="0">
              <a:latin typeface="Barlow Semi Condensed"/>
              <a:ea typeface="Barlow Semi Condensed"/>
              <a:cs typeface="Barlow Semi Condensed"/>
              <a:sym typeface="Barlow Semi Condensed"/>
            </a:endParaRPr>
          </a:p>
          <a:p>
            <a:pPr lvl="0"/>
            <a:r>
              <a:rPr lang="vi-VN" sz="1800" dirty="0">
                <a:latin typeface="Barlow Semi Condensed"/>
                <a:ea typeface="Barlow Semi Condensed"/>
                <a:cs typeface="Barlow Semi Condensed"/>
                <a:sym typeface="Barlow Semi Condensed"/>
              </a:rPr>
              <a:t>- Bên cạnh đó nhóm vẫn còn hạn chế chưa thực hiện được:</a:t>
            </a:r>
          </a:p>
          <a:p>
            <a:pPr marL="361950" lvl="0"/>
            <a:r>
              <a:rPr lang="vi-VN" sz="1800" dirty="0">
                <a:latin typeface="Barlow Semi Condensed"/>
                <a:ea typeface="Barlow Semi Condensed"/>
                <a:cs typeface="Barlow Semi Condensed"/>
                <a:sym typeface="Barlow Semi Condensed"/>
              </a:rPr>
              <a:t>+ Chương trình xử lí hình ảnh trực tiếp chưa được tối ưu, mang đến cảm giác gián đoạn cho người dùng.</a:t>
            </a:r>
          </a:p>
          <a:p>
            <a:pPr marL="361950" lvl="0"/>
            <a:r>
              <a:rPr lang="vi-VN" sz="1800" dirty="0">
                <a:latin typeface="Barlow Semi Condensed"/>
                <a:ea typeface="Barlow Semi Condensed"/>
                <a:cs typeface="Barlow Semi Condensed"/>
                <a:sym typeface="Barlow Semi Condensed"/>
              </a:rPr>
              <a:t>+ Mô hình dự đoán vẫn còn sai số dẫn đến chương trình hoạt động không chính xác.</a:t>
            </a:r>
          </a:p>
        </p:txBody>
      </p:sp>
    </p:spTree>
    <p:extLst>
      <p:ext uri="{BB962C8B-B14F-4D97-AF65-F5344CB8AC3E}">
        <p14:creationId xmlns:p14="http://schemas.microsoft.com/office/powerpoint/2010/main" val="37437895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15"/>
        <p:cNvGrpSpPr/>
        <p:nvPr/>
      </p:nvGrpSpPr>
      <p:grpSpPr>
        <a:xfrm>
          <a:off x="0" y="0"/>
          <a:ext cx="0" cy="0"/>
          <a:chOff x="0" y="0"/>
          <a:chExt cx="0" cy="0"/>
        </a:xfrm>
      </p:grpSpPr>
      <p:sp>
        <p:nvSpPr>
          <p:cNvPr id="1316" name="Google Shape;1316;g2a8b5e78bfa_2_0"/>
          <p:cNvSpPr txBox="1">
            <a:spLocks noGrp="1"/>
          </p:cNvSpPr>
          <p:nvPr>
            <p:ph type="title"/>
          </p:nvPr>
        </p:nvSpPr>
        <p:spPr>
          <a:xfrm>
            <a:off x="1464000" y="2004450"/>
            <a:ext cx="6006300" cy="59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dirty="0" smtClean="0"/>
              <a:t>Cảm ơn !</a:t>
            </a:r>
            <a:endParaRPr dirty="0"/>
          </a:p>
        </p:txBody>
      </p:sp>
    </p:spTree>
    <p:extLst>
      <p:ext uri="{BB962C8B-B14F-4D97-AF65-F5344CB8AC3E}">
        <p14:creationId xmlns:p14="http://schemas.microsoft.com/office/powerpoint/2010/main" val="13082833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grpSp>
        <p:nvGrpSpPr>
          <p:cNvPr id="993" name="Google Shape;993;p3"/>
          <p:cNvGrpSpPr/>
          <p:nvPr/>
        </p:nvGrpSpPr>
        <p:grpSpPr>
          <a:xfrm>
            <a:off x="3994598" y="1510458"/>
            <a:ext cx="4430405" cy="3106404"/>
            <a:chOff x="862950" y="825025"/>
            <a:chExt cx="5862650" cy="4111175"/>
          </a:xfrm>
        </p:grpSpPr>
        <p:sp>
          <p:nvSpPr>
            <p:cNvPr id="994" name="Google Shape;994;p3"/>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5" name="Google Shape;995;p3"/>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6" name="Google Shape;996;p3"/>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Google Shape;997;p3"/>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8" name="Google Shape;998;p3"/>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9" name="Google Shape;999;p3"/>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0" name="Google Shape;1000;p3"/>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Google Shape;1001;p3"/>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2" name="Google Shape;1002;p3"/>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3" name="Google Shape;1003;p3"/>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rgbClr val="ADADA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4" name="Google Shape;1004;p3"/>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5" name="Google Shape;1005;p3"/>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rgbClr val="9C9C9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6" name="Google Shape;1006;p3"/>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7" name="Google Shape;1007;p3"/>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8" name="Google Shape;1008;p3"/>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9" name="Google Shape;1009;p3"/>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0" name="Google Shape;1010;p3"/>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1" name="Google Shape;1011;p3"/>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2" name="Google Shape;1012;p3"/>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3" name="Google Shape;1013;p3"/>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4" name="Google Shape;1014;p3"/>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5" name="Google Shape;1015;p3"/>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6" name="Google Shape;1016;p3"/>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rgbClr val="ADADA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7" name="Google Shape;1017;p3"/>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8" name="Google Shape;1018;p3"/>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9" name="Google Shape;1019;p3"/>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rgbClr val="9C9C9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0" name="Google Shape;1020;p3"/>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rgbClr val="9C9C9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1" name="Google Shape;1021;p3"/>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2" name="Google Shape;1022;p3"/>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3" name="Google Shape;1023;p3"/>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4" name="Google Shape;1024;p3"/>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5" name="Google Shape;1025;p3"/>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6" name="Google Shape;1026;p3"/>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7" name="Google Shape;1027;p3"/>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8" name="Google Shape;1028;p3"/>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3"/>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3"/>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p3"/>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2" name="Google Shape;1032;p3"/>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p3"/>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4" name="Google Shape;1034;p3"/>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5" name="Google Shape;1035;p3"/>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6" name="Google Shape;1036;p3"/>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7" name="Google Shape;1037;p3"/>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8" name="Google Shape;1038;p3"/>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9" name="Google Shape;1039;p3"/>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rgbClr val="9C9C9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Google Shape;1040;p3"/>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1" name="Google Shape;1041;p3"/>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2" name="Google Shape;1042;p3"/>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rgbClr val="9C9C9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3" name="Google Shape;1043;p3"/>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4" name="Google Shape;1044;p3"/>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5" name="Google Shape;1045;p3"/>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rgbClr val="9C9C9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6" name="Google Shape;1046;p3"/>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7" name="Google Shape;1047;p3"/>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 name="Google Shape;1048;p3"/>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rgbClr val="9C9C9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9" name="Google Shape;1049;p3"/>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0" name="Google Shape;1050;p3"/>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rgbClr val="ADADA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1" name="Google Shape;1051;p3"/>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2" name="Google Shape;1052;p3"/>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3" name="Google Shape;1053;p3"/>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rgbClr val="9C9C9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4" name="Google Shape;1054;p3"/>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5" name="Google Shape;1055;p3"/>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rgbClr val="9C9C9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6" name="Google Shape;1056;p3"/>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rgbClr val="9C9C9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7" name="Google Shape;1057;p3"/>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8" name="Google Shape;1058;p3"/>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9" name="Google Shape;1059;p3"/>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0" name="Google Shape;1060;p3"/>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1" name="Google Shape;1061;p3"/>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2" name="Google Shape;1062;p3"/>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3" name="Google Shape;1063;p3"/>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4" name="Google Shape;1064;p3"/>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5" name="Google Shape;1065;p3"/>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6" name="Google Shape;1066;p3"/>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7" name="Google Shape;1067;p3"/>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8" name="Google Shape;1068;p3"/>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9" name="Google Shape;1069;p3"/>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0" name="Google Shape;1070;p3"/>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1" name="Google Shape;1071;p3"/>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2" name="Google Shape;1072;p3"/>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3" name="Google Shape;1073;p3"/>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4" name="Google Shape;1074;p3"/>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5" name="Google Shape;1075;p3"/>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6" name="Google Shape;1076;p3"/>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3"/>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8" name="Google Shape;1078;p3"/>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9" name="Google Shape;1079;p3"/>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0" name="Google Shape;1080;p3"/>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1" name="Google Shape;1081;p3"/>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2" name="Google Shape;1082;p3"/>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3" name="Google Shape;1083;p3"/>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4" name="Google Shape;1084;p3"/>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5" name="Google Shape;1085;p3"/>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6" name="Google Shape;1086;p3"/>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7" name="Google Shape;1087;p3"/>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8" name="Google Shape;1088;p3"/>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9" name="Google Shape;1089;p3"/>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0" name="Google Shape;1090;p3"/>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1" name="Google Shape;1091;p3"/>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2" name="Google Shape;1092;p3"/>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3" name="Google Shape;1093;p3"/>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4" name="Google Shape;1094;p3"/>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5" name="Google Shape;1095;p3"/>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6" name="Google Shape;1096;p3"/>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7" name="Google Shape;1097;p3"/>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8" name="Google Shape;1098;p3"/>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9" name="Google Shape;1099;p3"/>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0" name="Google Shape;1100;p3"/>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1" name="Google Shape;1101;p3"/>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2" name="Google Shape;1102;p3"/>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3" name="Google Shape;1103;p3"/>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4" name="Google Shape;1104;p3"/>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5" name="Google Shape;1105;p3"/>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6" name="Google Shape;1106;p3"/>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7" name="Google Shape;1107;p3"/>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8" name="Google Shape;1108;p3"/>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9" name="Google Shape;1109;p3"/>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0" name="Google Shape;1110;p3"/>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1" name="Google Shape;1111;p3"/>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2" name="Google Shape;1112;p3"/>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3" name="Google Shape;1113;p3"/>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4" name="Google Shape;1114;p3"/>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5" name="Google Shape;1115;p3"/>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6" name="Google Shape;1116;p3"/>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3"/>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8" name="Google Shape;1118;p3"/>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9" name="Google Shape;1119;p3"/>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0" name="Google Shape;1120;p3"/>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1" name="Google Shape;1121;p3"/>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2" name="Google Shape;1122;p3"/>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3" name="Google Shape;1123;p3"/>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4" name="Google Shape;1124;p3"/>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5" name="Google Shape;1125;p3"/>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6" name="Google Shape;1126;p3"/>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7" name="Google Shape;1127;p3"/>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8" name="Google Shape;1128;p3"/>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9" name="Google Shape;1129;p3"/>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0" name="Google Shape;1130;p3"/>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1" name="Google Shape;1131;p3"/>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2" name="Google Shape;1132;p3"/>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3" name="Google Shape;1133;p3"/>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4" name="Google Shape;1134;p3"/>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5" name="Google Shape;1135;p3"/>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6" name="Google Shape;1136;p3"/>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7" name="Google Shape;1137;p3"/>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8" name="Google Shape;1138;p3"/>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9" name="Google Shape;1139;p3"/>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0" name="Google Shape;1140;p3"/>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1" name="Google Shape;1141;p3"/>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2" name="Google Shape;1142;p3"/>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3" name="Google Shape;1143;p3"/>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4" name="Google Shape;1144;p3"/>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5" name="Google Shape;1145;p3"/>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6" name="Google Shape;1146;p3"/>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7" name="Google Shape;1147;p3"/>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p3"/>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9" name="Google Shape;1149;p3"/>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0" name="Google Shape;1150;p3"/>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1" name="Google Shape;1151;p3"/>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2" name="Google Shape;1152;p3"/>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3" name="Google Shape;1153;p3"/>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4" name="Google Shape;1154;p3"/>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5" name="Google Shape;1155;p3"/>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6" name="Google Shape;1156;p3"/>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7" name="Google Shape;1157;p3"/>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8" name="Google Shape;1158;p3"/>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9" name="Google Shape;1159;p3"/>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0" name="Google Shape;1160;p3"/>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1" name="Google Shape;1161;p3"/>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2" name="Google Shape;1162;p3"/>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3" name="Google Shape;1163;p3"/>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4" name="Google Shape;1164;p3"/>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5" name="Google Shape;1165;p3"/>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6" name="Google Shape;1166;p3"/>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7" name="Google Shape;1167;p3"/>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8" name="Google Shape;1168;p3"/>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9" name="Google Shape;1169;p3"/>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0" name="Google Shape;1170;p3"/>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1" name="Google Shape;1171;p3"/>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2" name="Google Shape;1172;p3"/>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3" name="Google Shape;1173;p3"/>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4" name="Google Shape;1174;p3"/>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p3"/>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6" name="Google Shape;1176;p3"/>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7" name="Google Shape;1177;p3"/>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8" name="Google Shape;1178;p3"/>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9" name="Google Shape;1179;p3"/>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0" name="Google Shape;1180;p3"/>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1" name="Google Shape;1181;p3"/>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3"/>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3" name="Google Shape;1183;p3"/>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4" name="Google Shape;1184;p3"/>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5" name="Google Shape;1185;p3"/>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3"/>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7" name="Google Shape;1187;p3"/>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8" name="Google Shape;1188;p3"/>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p3"/>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0" name="Google Shape;1190;p3"/>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1" name="Google Shape;1191;p3"/>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p3"/>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3" name="Google Shape;1193;p3"/>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4" name="Google Shape;1194;p3"/>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5" name="Google Shape;1195;p3"/>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6" name="Google Shape;1196;p3"/>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7" name="Google Shape;1197;p3"/>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p3"/>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9" name="Google Shape;1199;p3"/>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0" name="Google Shape;1200;p3"/>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1" name="Google Shape;1201;p3"/>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2" name="Google Shape;1202;p3"/>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03" name="Google Shape;1203;p3"/>
          <p:cNvGrpSpPr/>
          <p:nvPr/>
        </p:nvGrpSpPr>
        <p:grpSpPr>
          <a:xfrm>
            <a:off x="731647" y="573573"/>
            <a:ext cx="635100" cy="734640"/>
            <a:chOff x="731647" y="573573"/>
            <a:chExt cx="635100" cy="734640"/>
          </a:xfrm>
        </p:grpSpPr>
        <p:grpSp>
          <p:nvGrpSpPr>
            <p:cNvPr id="1204" name="Google Shape;1204;p3"/>
            <p:cNvGrpSpPr/>
            <p:nvPr/>
          </p:nvGrpSpPr>
          <p:grpSpPr>
            <a:xfrm>
              <a:off x="731647" y="573573"/>
              <a:ext cx="635100" cy="635100"/>
              <a:chOff x="917231" y="750460"/>
              <a:chExt cx="635100" cy="635100"/>
            </a:xfrm>
          </p:grpSpPr>
          <p:sp>
            <p:nvSpPr>
              <p:cNvPr id="1205" name="Google Shape;1205;p3"/>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p3"/>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07" name="Google Shape;1207;p3"/>
            <p:cNvGrpSpPr/>
            <p:nvPr/>
          </p:nvGrpSpPr>
          <p:grpSpPr>
            <a:xfrm>
              <a:off x="961679" y="1281213"/>
              <a:ext cx="175013" cy="27000"/>
              <a:chOff x="5662375" y="212375"/>
              <a:chExt cx="175013" cy="27000"/>
            </a:xfrm>
          </p:grpSpPr>
          <p:sp>
            <p:nvSpPr>
              <p:cNvPr id="1208" name="Google Shape;120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1209" name="Google Shape;120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1210" name="Google Shape;121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grpSp>
      </p:grpSp>
      <p:grpSp>
        <p:nvGrpSpPr>
          <p:cNvPr id="1211" name="Google Shape;1211;p3"/>
          <p:cNvGrpSpPr/>
          <p:nvPr/>
        </p:nvGrpSpPr>
        <p:grpSpPr>
          <a:xfrm>
            <a:off x="731647" y="1650460"/>
            <a:ext cx="635100" cy="733491"/>
            <a:chOff x="731647" y="1650460"/>
            <a:chExt cx="635100" cy="733491"/>
          </a:xfrm>
        </p:grpSpPr>
        <p:grpSp>
          <p:nvGrpSpPr>
            <p:cNvPr id="1212" name="Google Shape;1212;p3"/>
            <p:cNvGrpSpPr/>
            <p:nvPr/>
          </p:nvGrpSpPr>
          <p:grpSpPr>
            <a:xfrm>
              <a:off x="731647" y="1650460"/>
              <a:ext cx="635100" cy="635100"/>
              <a:chOff x="917231" y="1827973"/>
              <a:chExt cx="635100" cy="635100"/>
            </a:xfrm>
          </p:grpSpPr>
          <p:sp>
            <p:nvSpPr>
              <p:cNvPr id="1213" name="Google Shape;1213;p3"/>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p3"/>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15" name="Google Shape;1215;p3"/>
            <p:cNvGrpSpPr/>
            <p:nvPr/>
          </p:nvGrpSpPr>
          <p:grpSpPr>
            <a:xfrm>
              <a:off x="961679" y="2356951"/>
              <a:ext cx="175013" cy="27000"/>
              <a:chOff x="5662375" y="212375"/>
              <a:chExt cx="175013" cy="27000"/>
            </a:xfrm>
          </p:grpSpPr>
          <p:sp>
            <p:nvSpPr>
              <p:cNvPr id="1216" name="Google Shape;121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1217" name="Google Shape;121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1218" name="Google Shape;121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grpSp>
      </p:grpSp>
      <p:grpSp>
        <p:nvGrpSpPr>
          <p:cNvPr id="1219" name="Google Shape;1219;p3"/>
          <p:cNvGrpSpPr/>
          <p:nvPr/>
        </p:nvGrpSpPr>
        <p:grpSpPr>
          <a:xfrm>
            <a:off x="731647" y="2728277"/>
            <a:ext cx="635100" cy="734983"/>
            <a:chOff x="731647" y="2728277"/>
            <a:chExt cx="635100" cy="734983"/>
          </a:xfrm>
        </p:grpSpPr>
        <p:grpSp>
          <p:nvGrpSpPr>
            <p:cNvPr id="1220" name="Google Shape;1220;p3"/>
            <p:cNvGrpSpPr/>
            <p:nvPr/>
          </p:nvGrpSpPr>
          <p:grpSpPr>
            <a:xfrm>
              <a:off x="731647" y="2728277"/>
              <a:ext cx="635100" cy="635100"/>
              <a:chOff x="917231" y="2905502"/>
              <a:chExt cx="635100" cy="635100"/>
            </a:xfrm>
          </p:grpSpPr>
          <p:sp>
            <p:nvSpPr>
              <p:cNvPr id="1221" name="Google Shape;1221;p3"/>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p3"/>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23" name="Google Shape;1223;p3"/>
            <p:cNvGrpSpPr/>
            <p:nvPr/>
          </p:nvGrpSpPr>
          <p:grpSpPr>
            <a:xfrm>
              <a:off x="961679" y="3436260"/>
              <a:ext cx="175013" cy="27000"/>
              <a:chOff x="5662375" y="212375"/>
              <a:chExt cx="175013" cy="27000"/>
            </a:xfrm>
          </p:grpSpPr>
          <p:sp>
            <p:nvSpPr>
              <p:cNvPr id="1224" name="Google Shape;1224;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1225" name="Google Shape;1225;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1226" name="Google Shape;1226;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grpSp>
      </p:grpSp>
      <p:grpSp>
        <p:nvGrpSpPr>
          <p:cNvPr id="1227" name="Google Shape;1227;p3"/>
          <p:cNvGrpSpPr/>
          <p:nvPr/>
        </p:nvGrpSpPr>
        <p:grpSpPr>
          <a:xfrm>
            <a:off x="731647" y="3806675"/>
            <a:ext cx="635100" cy="734704"/>
            <a:chOff x="731647" y="3806675"/>
            <a:chExt cx="635100" cy="734704"/>
          </a:xfrm>
        </p:grpSpPr>
        <p:grpSp>
          <p:nvGrpSpPr>
            <p:cNvPr id="1228" name="Google Shape;1228;p3"/>
            <p:cNvGrpSpPr/>
            <p:nvPr/>
          </p:nvGrpSpPr>
          <p:grpSpPr>
            <a:xfrm>
              <a:off x="731647" y="3806675"/>
              <a:ext cx="635100" cy="635100"/>
              <a:chOff x="917231" y="3983097"/>
              <a:chExt cx="635100" cy="635100"/>
            </a:xfrm>
          </p:grpSpPr>
          <p:sp>
            <p:nvSpPr>
              <p:cNvPr id="1229" name="Google Shape;1229;p3"/>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p3"/>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31" name="Google Shape;1231;p3"/>
            <p:cNvGrpSpPr/>
            <p:nvPr/>
          </p:nvGrpSpPr>
          <p:grpSpPr>
            <a:xfrm>
              <a:off x="961679" y="4514379"/>
              <a:ext cx="175013" cy="27000"/>
              <a:chOff x="5662375" y="212375"/>
              <a:chExt cx="175013" cy="27000"/>
            </a:xfrm>
          </p:grpSpPr>
          <p:sp>
            <p:nvSpPr>
              <p:cNvPr id="1232" name="Google Shape;123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1233" name="Google Shape;123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1234" name="Google Shape;123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grpSp>
      </p:grpSp>
      <p:sp>
        <p:nvSpPr>
          <p:cNvPr id="1235" name="Google Shape;1235;p3"/>
          <p:cNvSpPr txBox="1">
            <a:spLocks noGrp="1"/>
          </p:cNvSpPr>
          <p:nvPr>
            <p:ph type="title"/>
          </p:nvPr>
        </p:nvSpPr>
        <p:spPr>
          <a:xfrm>
            <a:off x="5907024" y="356616"/>
            <a:ext cx="2615100"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en"/>
              <a:t>NỘI DUNG CHÍNH</a:t>
            </a:r>
            <a:endParaRPr/>
          </a:p>
        </p:txBody>
      </p:sp>
      <p:sp>
        <p:nvSpPr>
          <p:cNvPr id="1236" name="Google Shape;1236;p3"/>
          <p:cNvSpPr txBox="1">
            <a:spLocks noGrp="1"/>
          </p:cNvSpPr>
          <p:nvPr>
            <p:ph type="subTitle" idx="1"/>
          </p:nvPr>
        </p:nvSpPr>
        <p:spPr>
          <a:xfrm>
            <a:off x="1591132" y="685776"/>
            <a:ext cx="2615100" cy="38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a:t>Giới thiệu chung</a:t>
            </a:r>
            <a:endParaRPr/>
          </a:p>
        </p:txBody>
      </p:sp>
      <p:sp>
        <p:nvSpPr>
          <p:cNvPr id="1237" name="Google Shape;1237;p3"/>
          <p:cNvSpPr txBox="1">
            <a:spLocks noGrp="1"/>
          </p:cNvSpPr>
          <p:nvPr>
            <p:ph type="subTitle" idx="3"/>
          </p:nvPr>
        </p:nvSpPr>
        <p:spPr>
          <a:xfrm>
            <a:off x="1664208" y="1650925"/>
            <a:ext cx="2615100" cy="783064"/>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sz="1800">
                <a:solidFill>
                  <a:schemeClr val="accent1"/>
                </a:solidFill>
              </a:rPr>
              <a:t>Thiết kế, phát triển, triển khai</a:t>
            </a:r>
            <a:endParaRPr/>
          </a:p>
        </p:txBody>
      </p:sp>
      <p:sp>
        <p:nvSpPr>
          <p:cNvPr id="1238" name="Google Shape;1238;p3"/>
          <p:cNvSpPr txBox="1">
            <a:spLocks noGrp="1"/>
          </p:cNvSpPr>
          <p:nvPr>
            <p:ph type="subTitle" idx="5"/>
          </p:nvPr>
        </p:nvSpPr>
        <p:spPr>
          <a:xfrm>
            <a:off x="1664124" y="2910054"/>
            <a:ext cx="2615100" cy="38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a:t>Demo</a:t>
            </a:r>
            <a:endParaRPr/>
          </a:p>
        </p:txBody>
      </p:sp>
      <p:sp>
        <p:nvSpPr>
          <p:cNvPr id="1239" name="Google Shape;1239;p3"/>
          <p:cNvSpPr txBox="1">
            <a:spLocks noGrp="1"/>
          </p:cNvSpPr>
          <p:nvPr>
            <p:ph type="subTitle" idx="7"/>
          </p:nvPr>
        </p:nvSpPr>
        <p:spPr>
          <a:xfrm>
            <a:off x="1641773" y="3936394"/>
            <a:ext cx="2615100" cy="38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sz="1800">
                <a:solidFill>
                  <a:schemeClr val="accent1"/>
                </a:solidFill>
              </a:rPr>
              <a:t>Kết luận</a:t>
            </a:r>
            <a:endParaRPr/>
          </a:p>
        </p:txBody>
      </p:sp>
      <p:sp>
        <p:nvSpPr>
          <p:cNvPr id="1240" name="Google Shape;1240;p3"/>
          <p:cNvSpPr txBox="1">
            <a:spLocks noGrp="1"/>
          </p:cNvSpPr>
          <p:nvPr>
            <p:ph type="title" idx="9"/>
          </p:nvPr>
        </p:nvSpPr>
        <p:spPr>
          <a:xfrm>
            <a:off x="813816" y="722376"/>
            <a:ext cx="457200" cy="347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
              <a:t>01</a:t>
            </a:r>
            <a:endParaRPr/>
          </a:p>
        </p:txBody>
      </p:sp>
      <p:sp>
        <p:nvSpPr>
          <p:cNvPr id="1241" name="Google Shape;1241;p3"/>
          <p:cNvSpPr txBox="1">
            <a:spLocks noGrp="1"/>
          </p:cNvSpPr>
          <p:nvPr>
            <p:ph type="title" idx="13"/>
          </p:nvPr>
        </p:nvSpPr>
        <p:spPr>
          <a:xfrm>
            <a:off x="813816" y="1801368"/>
            <a:ext cx="457200" cy="347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
              <a:t>02</a:t>
            </a:r>
            <a:endParaRPr/>
          </a:p>
        </p:txBody>
      </p:sp>
      <p:sp>
        <p:nvSpPr>
          <p:cNvPr id="1242" name="Google Shape;1242;p3"/>
          <p:cNvSpPr txBox="1">
            <a:spLocks noGrp="1"/>
          </p:cNvSpPr>
          <p:nvPr>
            <p:ph type="title" idx="14"/>
          </p:nvPr>
        </p:nvSpPr>
        <p:spPr>
          <a:xfrm>
            <a:off x="813816" y="2880360"/>
            <a:ext cx="457200" cy="347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
              <a:t>03</a:t>
            </a:r>
            <a:endParaRPr/>
          </a:p>
        </p:txBody>
      </p:sp>
      <p:sp>
        <p:nvSpPr>
          <p:cNvPr id="1243" name="Google Shape;1243;p3"/>
          <p:cNvSpPr txBox="1">
            <a:spLocks noGrp="1"/>
          </p:cNvSpPr>
          <p:nvPr>
            <p:ph type="title" idx="15"/>
          </p:nvPr>
        </p:nvSpPr>
        <p:spPr>
          <a:xfrm>
            <a:off x="813816" y="3959352"/>
            <a:ext cx="457200" cy="347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
              <a:t>04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7"/>
        <p:cNvGrpSpPr/>
        <p:nvPr/>
      </p:nvGrpSpPr>
      <p:grpSpPr>
        <a:xfrm>
          <a:off x="0" y="0"/>
          <a:ext cx="0" cy="0"/>
          <a:chOff x="0" y="0"/>
          <a:chExt cx="0" cy="0"/>
        </a:xfrm>
      </p:grpSpPr>
      <p:sp>
        <p:nvSpPr>
          <p:cNvPr id="1248" name="Google Shape;1248;p4"/>
          <p:cNvSpPr txBox="1">
            <a:spLocks noGrp="1"/>
          </p:cNvSpPr>
          <p:nvPr>
            <p:ph type="title"/>
          </p:nvPr>
        </p:nvSpPr>
        <p:spPr>
          <a:xfrm>
            <a:off x="2971800" y="2231136"/>
            <a:ext cx="2967600" cy="1621336"/>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sz="4700"/>
              <a:t>GIỚI THIỆU CHUNG</a:t>
            </a:r>
            <a:endParaRPr sz="4700"/>
          </a:p>
        </p:txBody>
      </p:sp>
      <p:sp>
        <p:nvSpPr>
          <p:cNvPr id="1249" name="Google Shape;1249;p4"/>
          <p:cNvSpPr txBox="1">
            <a:spLocks noGrp="1"/>
          </p:cNvSpPr>
          <p:nvPr>
            <p:ph type="title" idx="2"/>
          </p:nvPr>
        </p:nvSpPr>
        <p:spPr>
          <a:xfrm>
            <a:off x="2971800" y="1161288"/>
            <a:ext cx="2967600" cy="1069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600"/>
              <a:buNone/>
            </a:pPr>
            <a:r>
              <a:rPr lang="en"/>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3"/>
        <p:cNvGrpSpPr/>
        <p:nvPr/>
      </p:nvGrpSpPr>
      <p:grpSpPr>
        <a:xfrm>
          <a:off x="0" y="0"/>
          <a:ext cx="0" cy="0"/>
          <a:chOff x="0" y="0"/>
          <a:chExt cx="0" cy="0"/>
        </a:xfrm>
      </p:grpSpPr>
      <p:sp>
        <p:nvSpPr>
          <p:cNvPr id="1254" name="Google Shape;1254;p5"/>
          <p:cNvSpPr txBox="1"/>
          <p:nvPr/>
        </p:nvSpPr>
        <p:spPr>
          <a:xfrm>
            <a:off x="287353" y="1833086"/>
            <a:ext cx="8704205" cy="14773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00" b="0" i="0" u="none" strike="noStrike" cap="none">
                <a:solidFill>
                  <a:srgbClr val="000000"/>
                </a:solidFill>
                <a:latin typeface="Barlow Semi Condensed"/>
                <a:ea typeface="Barlow Semi Condensed"/>
                <a:cs typeface="Barlow Semi Condensed"/>
                <a:sym typeface="Barlow Semi Condensed"/>
              </a:rPr>
              <a:t>Sudoku puzzles là một loại trò chơi câu đố logic tăng trí tuệ,  game yêu cầu người giải đố tìm ra câu trả lời và đặt các con số tự nhiên (từ 1 đến 9) vào các ô vuông. Bảng giải đố là một hình vuông lưới 9x9 có các khối con 3x3. Ban đầu, một vài con số sẽ được điền vào các ô vuông. Để hoàn thành bảng giải đố, người chơi cần đặt các con số vào  ô vuông sao cho mỗi cột, mỗi hàng và mỗi khối con đều chứa tất cả số từ 1 đến 9.</a:t>
            </a:r>
            <a:endParaRPr sz="1400" b="0" i="0" u="none" strike="noStrike" cap="none">
              <a:solidFill>
                <a:srgbClr val="000000"/>
              </a:solidFill>
              <a:latin typeface="Barlow Semi Condensed"/>
              <a:ea typeface="Barlow Semi Condensed"/>
              <a:cs typeface="Barlow Semi Condensed"/>
              <a:sym typeface="Barlow Semi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8"/>
        <p:cNvGrpSpPr/>
        <p:nvPr/>
      </p:nvGrpSpPr>
      <p:grpSpPr>
        <a:xfrm>
          <a:off x="0" y="0"/>
          <a:ext cx="0" cy="0"/>
          <a:chOff x="0" y="0"/>
          <a:chExt cx="0" cy="0"/>
        </a:xfrm>
      </p:grpSpPr>
      <p:sp>
        <p:nvSpPr>
          <p:cNvPr id="1259" name="Google Shape;1259;p6"/>
          <p:cNvSpPr txBox="1"/>
          <p:nvPr/>
        </p:nvSpPr>
        <p:spPr>
          <a:xfrm>
            <a:off x="442210" y="1450837"/>
            <a:ext cx="8259600" cy="2031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00" b="0" i="0" u="none" strike="noStrike" cap="none">
                <a:solidFill>
                  <a:srgbClr val="000000"/>
                </a:solidFill>
                <a:latin typeface="Barlow Semi Condensed"/>
                <a:ea typeface="Barlow Semi Condensed"/>
                <a:cs typeface="Barlow Semi Condensed"/>
                <a:sym typeface="Barlow Semi Condensed"/>
              </a:rPr>
              <a:t>Câu đố Sudoku thường thấy trên báo và sách giải đố nhưng đôi khi giải pháp không có sẵn. Mặc dù có thể nhập thủ công các số đã cho vào một chương trình hoặc ứng dụng web để giải câu đố.Tuy nhiên, việc sử dụng sẽ nhanh hơn và thuận tiện hơn nhiều nếu sử dụng xử lý hình ảnh để tự động phát hiện và nhận dạng các giá trị trong câu đố. Ứng dụng này được thiết kế để yêu cầu sự tương tác tối thiểu từ người dùng: chỉ cần hướng máy ảnh vào câu đố hoặc đưa trực tiếp ảnh chứa câu đố v</a:t>
            </a:r>
            <a:r>
              <a:rPr lang="en" sz="1800">
                <a:latin typeface="Barlow Semi Condensed"/>
                <a:ea typeface="Barlow Semi Condensed"/>
                <a:cs typeface="Barlow Semi Condensed"/>
                <a:sym typeface="Barlow Semi Condensed"/>
              </a:rPr>
              <a:t>ào ứng dụng</a:t>
            </a:r>
            <a:r>
              <a:rPr lang="en" sz="1800" b="0" i="0" u="none" strike="noStrike" cap="none">
                <a:solidFill>
                  <a:srgbClr val="000000"/>
                </a:solidFill>
                <a:latin typeface="Barlow Semi Condensed"/>
                <a:ea typeface="Barlow Semi Condensed"/>
                <a:cs typeface="Barlow Semi Condensed"/>
                <a:sym typeface="Barlow Semi Condensed"/>
              </a:rPr>
              <a:t> thì các giá trị giải pháp tự động xuất hiện trong các ô trống.</a:t>
            </a:r>
            <a:endParaRPr sz="1400" b="0" i="0" u="none" strike="noStrike" cap="none">
              <a:solidFill>
                <a:srgbClr val="000000"/>
              </a:solidFill>
              <a:latin typeface="Barlow Semi Condensed"/>
              <a:ea typeface="Barlow Semi Condensed"/>
              <a:cs typeface="Barlow Semi Condensed"/>
              <a:sym typeface="Barlow Semi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3"/>
        <p:cNvGrpSpPr/>
        <p:nvPr/>
      </p:nvGrpSpPr>
      <p:grpSpPr>
        <a:xfrm>
          <a:off x="0" y="0"/>
          <a:ext cx="0" cy="0"/>
          <a:chOff x="0" y="0"/>
          <a:chExt cx="0" cy="0"/>
        </a:xfrm>
      </p:grpSpPr>
      <p:sp>
        <p:nvSpPr>
          <p:cNvPr id="1264" name="Google Shape;1264;p7"/>
          <p:cNvSpPr txBox="1">
            <a:spLocks noGrp="1"/>
          </p:cNvSpPr>
          <p:nvPr>
            <p:ph type="title"/>
          </p:nvPr>
        </p:nvSpPr>
        <p:spPr>
          <a:xfrm>
            <a:off x="723681" y="196969"/>
            <a:ext cx="7696500" cy="965168"/>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
            </a:r>
            <a:br>
              <a:rPr lang="en"/>
            </a:br>
            <a:r>
              <a:rPr lang="en" sz="2000"/>
              <a:t>MỤC TIÊU THIẾT KẾ</a:t>
            </a:r>
            <a:endParaRPr/>
          </a:p>
        </p:txBody>
      </p:sp>
      <p:sp>
        <p:nvSpPr>
          <p:cNvPr id="1265" name="Google Shape;1265;p7"/>
          <p:cNvSpPr txBox="1"/>
          <p:nvPr/>
        </p:nvSpPr>
        <p:spPr>
          <a:xfrm>
            <a:off x="1356609" y="1493138"/>
            <a:ext cx="6430781" cy="2308324"/>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1800"/>
              <a:buFont typeface="Arial"/>
              <a:buAutoNum type="arabicPeriod"/>
            </a:pPr>
            <a:r>
              <a:rPr lang="en" sz="1800" b="0" i="0" u="none" strike="noStrike" cap="none">
                <a:solidFill>
                  <a:srgbClr val="000000"/>
                </a:solidFill>
                <a:latin typeface="Barlow Semi Condensed"/>
                <a:ea typeface="Barlow Semi Condensed"/>
                <a:cs typeface="Barlow Semi Condensed"/>
                <a:sym typeface="Barlow Semi Condensed"/>
              </a:rPr>
              <a:t>Giải các câu đố Sudoku chính xác và hiệu quả.</a:t>
            </a:r>
            <a:endParaRPr/>
          </a:p>
          <a:p>
            <a:pPr marL="342900" marR="0" lvl="0" indent="-342900" algn="l" rtl="0">
              <a:lnSpc>
                <a:spcPct val="100000"/>
              </a:lnSpc>
              <a:spcBef>
                <a:spcPts val="0"/>
              </a:spcBef>
              <a:spcAft>
                <a:spcPts val="0"/>
              </a:spcAft>
              <a:buClr>
                <a:srgbClr val="000000"/>
              </a:buClr>
              <a:buSzPts val="1800"/>
              <a:buFont typeface="Arial"/>
              <a:buAutoNum type="arabicPeriod"/>
            </a:pPr>
            <a:r>
              <a:rPr lang="en" sz="1800" b="0" i="0" u="none" strike="noStrike" cap="none">
                <a:solidFill>
                  <a:srgbClr val="000000"/>
                </a:solidFill>
                <a:latin typeface="Barlow Semi Condensed"/>
                <a:ea typeface="Barlow Semi Condensed"/>
                <a:cs typeface="Barlow Semi Condensed"/>
                <a:sym typeface="Barlow Semi Condensed"/>
              </a:rPr>
              <a:t>Đảm bảo đầu vào hợp lệ và loại bỏ các câu đố không hợp lệ hoặc không thể giải được.</a:t>
            </a:r>
            <a:endParaRPr/>
          </a:p>
          <a:p>
            <a:pPr marL="342900" marR="0" lvl="0" indent="-342900" algn="l" rtl="0">
              <a:lnSpc>
                <a:spcPct val="100000"/>
              </a:lnSpc>
              <a:spcBef>
                <a:spcPts val="0"/>
              </a:spcBef>
              <a:spcAft>
                <a:spcPts val="0"/>
              </a:spcAft>
              <a:buClr>
                <a:srgbClr val="000000"/>
              </a:buClr>
              <a:buSzPts val="1800"/>
              <a:buFont typeface="Arial"/>
              <a:buAutoNum type="arabicPeriod"/>
            </a:pPr>
            <a:r>
              <a:rPr lang="en" sz="1800" b="0" i="0" u="none" strike="noStrike" cap="none">
                <a:solidFill>
                  <a:srgbClr val="000000"/>
                </a:solidFill>
                <a:latin typeface="Barlow Semi Condensed"/>
                <a:ea typeface="Barlow Semi Condensed"/>
                <a:cs typeface="Barlow Semi Condensed"/>
                <a:sym typeface="Barlow Semi Condensed"/>
              </a:rPr>
              <a:t>Cung cấp giao diện người dùng trực quan và tương tác.</a:t>
            </a:r>
            <a:endParaRPr/>
          </a:p>
          <a:p>
            <a:pPr marL="342900" marR="0" lvl="0" indent="-342900" algn="l" rtl="0">
              <a:lnSpc>
                <a:spcPct val="100000"/>
              </a:lnSpc>
              <a:spcBef>
                <a:spcPts val="0"/>
              </a:spcBef>
              <a:spcAft>
                <a:spcPts val="0"/>
              </a:spcAft>
              <a:buClr>
                <a:srgbClr val="000000"/>
              </a:buClr>
              <a:buSzPts val="1800"/>
              <a:buFont typeface="Arial"/>
              <a:buAutoNum type="arabicPeriod"/>
            </a:pPr>
            <a:r>
              <a:rPr lang="en" sz="1800" b="0" i="0" u="none" strike="noStrike" cap="none">
                <a:solidFill>
                  <a:srgbClr val="000000"/>
                </a:solidFill>
                <a:latin typeface="Barlow Semi Condensed"/>
                <a:ea typeface="Barlow Semi Condensed"/>
                <a:cs typeface="Barlow Semi Condensed"/>
                <a:sym typeface="Barlow Semi Condensed"/>
              </a:rPr>
              <a:t>Tối ưu hóa thuật toán giải nhanh.</a:t>
            </a:r>
            <a:endParaRPr/>
          </a:p>
          <a:p>
            <a:pPr marL="342900" marR="0" lvl="0" indent="-342900" algn="l" rtl="0">
              <a:lnSpc>
                <a:spcPct val="100000"/>
              </a:lnSpc>
              <a:spcBef>
                <a:spcPts val="0"/>
              </a:spcBef>
              <a:spcAft>
                <a:spcPts val="0"/>
              </a:spcAft>
              <a:buClr>
                <a:srgbClr val="000000"/>
              </a:buClr>
              <a:buSzPts val="1800"/>
              <a:buFont typeface="Arial"/>
              <a:buAutoNum type="arabicPeriod"/>
            </a:pPr>
            <a:r>
              <a:rPr lang="en" sz="1800" b="0" i="0" u="none" strike="noStrike" cap="none">
                <a:solidFill>
                  <a:srgbClr val="000000"/>
                </a:solidFill>
                <a:latin typeface="Barlow Semi Condensed"/>
                <a:ea typeface="Barlow Semi Condensed"/>
                <a:cs typeface="Barlow Semi Condensed"/>
                <a:sym typeface="Barlow Semi Condensed"/>
              </a:rPr>
              <a:t>Xử lý các câu đố không hợp lệ hoặc không thể giải được bằng phản hồi thích hợp.</a:t>
            </a:r>
            <a:endParaRPr/>
          </a:p>
          <a:p>
            <a:pPr marL="342900" marR="0" lvl="0" indent="-342900" algn="l" rtl="0">
              <a:lnSpc>
                <a:spcPct val="100000"/>
              </a:lnSpc>
              <a:spcBef>
                <a:spcPts val="0"/>
              </a:spcBef>
              <a:spcAft>
                <a:spcPts val="0"/>
              </a:spcAft>
              <a:buClr>
                <a:srgbClr val="000000"/>
              </a:buClr>
              <a:buSzPts val="1800"/>
              <a:buFont typeface="Arial"/>
              <a:buAutoNum type="arabicPeriod"/>
            </a:pPr>
            <a:r>
              <a:rPr lang="en" sz="1800" b="0" i="0" u="none" strike="noStrike" cap="none">
                <a:solidFill>
                  <a:srgbClr val="000000"/>
                </a:solidFill>
                <a:latin typeface="Barlow Semi Condensed"/>
                <a:ea typeface="Barlow Semi Condensed"/>
                <a:cs typeface="Barlow Semi Condensed"/>
                <a:sym typeface="Barlow Semi Condensed"/>
              </a:rPr>
              <a:t>Hỗ trợ nhiều cấp độ khó cho các thử thách đa dạng.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9"/>
        <p:cNvGrpSpPr/>
        <p:nvPr/>
      </p:nvGrpSpPr>
      <p:grpSpPr>
        <a:xfrm>
          <a:off x="0" y="0"/>
          <a:ext cx="0" cy="0"/>
          <a:chOff x="0" y="0"/>
          <a:chExt cx="0" cy="0"/>
        </a:xfrm>
      </p:grpSpPr>
      <p:sp>
        <p:nvSpPr>
          <p:cNvPr id="1270" name="Google Shape;1270;p8"/>
          <p:cNvSpPr txBox="1">
            <a:spLocks noGrp="1"/>
          </p:cNvSpPr>
          <p:nvPr>
            <p:ph type="title"/>
          </p:nvPr>
        </p:nvSpPr>
        <p:spPr>
          <a:xfrm>
            <a:off x="2971800" y="2231136"/>
            <a:ext cx="2967600" cy="1621336"/>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sz="4700"/>
              <a:t>TRIỂN KHAI</a:t>
            </a:r>
            <a:endParaRPr sz="4700"/>
          </a:p>
        </p:txBody>
      </p:sp>
      <p:sp>
        <p:nvSpPr>
          <p:cNvPr id="1271" name="Google Shape;1271;p8"/>
          <p:cNvSpPr txBox="1">
            <a:spLocks noGrp="1"/>
          </p:cNvSpPr>
          <p:nvPr>
            <p:ph type="title" idx="2"/>
          </p:nvPr>
        </p:nvSpPr>
        <p:spPr>
          <a:xfrm>
            <a:off x="2971800" y="1161288"/>
            <a:ext cx="2967600" cy="1069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600"/>
              <a:buNone/>
            </a:pPr>
            <a:r>
              <a:rPr lang="en"/>
              <a:t>02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Google Shape;1276;p9"/>
          <p:cNvSpPr txBox="1">
            <a:spLocks noGrp="1"/>
          </p:cNvSpPr>
          <p:nvPr>
            <p:ph type="subTitle" idx="1"/>
          </p:nvPr>
        </p:nvSpPr>
        <p:spPr>
          <a:xfrm>
            <a:off x="1707526" y="1878084"/>
            <a:ext cx="1945200" cy="375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1800">
                <a:solidFill>
                  <a:schemeClr val="accent1"/>
                </a:solidFill>
              </a:rPr>
              <a:t>Xử </a:t>
            </a:r>
            <a:r>
              <a:rPr lang="en" sz="1800"/>
              <a:t>lý</a:t>
            </a:r>
            <a:r>
              <a:rPr lang="en" sz="1800">
                <a:solidFill>
                  <a:schemeClr val="accent1"/>
                </a:solidFill>
              </a:rPr>
              <a:t> ảnh đầu vào</a:t>
            </a:r>
            <a:endParaRPr/>
          </a:p>
        </p:txBody>
      </p:sp>
      <p:sp>
        <p:nvSpPr>
          <p:cNvPr id="1277" name="Google Shape;1277;p9"/>
          <p:cNvSpPr txBox="1">
            <a:spLocks noGrp="1"/>
          </p:cNvSpPr>
          <p:nvPr>
            <p:ph type="subTitle" idx="3"/>
          </p:nvPr>
        </p:nvSpPr>
        <p:spPr>
          <a:xfrm>
            <a:off x="5488874" y="1740223"/>
            <a:ext cx="1947600" cy="65072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1800">
                <a:solidFill>
                  <a:schemeClr val="accent1"/>
                </a:solidFill>
              </a:rPr>
              <a:t>Sử dụng CNN để nhận biết chữ số</a:t>
            </a:r>
            <a:endParaRPr/>
          </a:p>
        </p:txBody>
      </p:sp>
      <p:sp>
        <p:nvSpPr>
          <p:cNvPr id="1278" name="Google Shape;1278;p9"/>
          <p:cNvSpPr txBox="1">
            <a:spLocks noGrp="1"/>
          </p:cNvSpPr>
          <p:nvPr>
            <p:ph type="subTitle" idx="5"/>
          </p:nvPr>
        </p:nvSpPr>
        <p:spPr>
          <a:xfrm>
            <a:off x="2824879" y="3387900"/>
            <a:ext cx="1945200" cy="70453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1800">
                <a:solidFill>
                  <a:schemeClr val="accent1"/>
                </a:solidFill>
              </a:rPr>
              <a:t>Thuật toán giải Sudoku</a:t>
            </a:r>
            <a:endParaRPr/>
          </a:p>
        </p:txBody>
      </p:sp>
      <p:sp>
        <p:nvSpPr>
          <p:cNvPr id="1279" name="Google Shape;1279;p9"/>
          <p:cNvSpPr txBox="1">
            <a:spLocks noGrp="1"/>
          </p:cNvSpPr>
          <p:nvPr>
            <p:ph type="subTitle" idx="7"/>
          </p:nvPr>
        </p:nvSpPr>
        <p:spPr>
          <a:xfrm>
            <a:off x="6441912" y="3518298"/>
            <a:ext cx="1993500" cy="375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1800">
                <a:solidFill>
                  <a:schemeClr val="accent1"/>
                </a:solidFill>
              </a:rPr>
              <a:t>Xử lí đầu ra</a:t>
            </a:r>
            <a:endParaRPr/>
          </a:p>
        </p:txBody>
      </p:sp>
      <p:sp>
        <p:nvSpPr>
          <p:cNvPr id="1280" name="Google Shape;1280;p9"/>
          <p:cNvSpPr txBox="1"/>
          <p:nvPr/>
        </p:nvSpPr>
        <p:spPr>
          <a:xfrm>
            <a:off x="512064" y="1700784"/>
            <a:ext cx="1179600" cy="1079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7200"/>
              <a:buFont typeface="Arial"/>
              <a:buNone/>
            </a:pPr>
            <a:r>
              <a:rPr lang="en" sz="7200" b="0" i="0" u="none" strike="noStrike" cap="none">
                <a:solidFill>
                  <a:schemeClr val="accent1"/>
                </a:solidFill>
                <a:latin typeface="Fjalla One"/>
                <a:ea typeface="Fjalla One"/>
                <a:cs typeface="Fjalla One"/>
                <a:sym typeface="Fjalla One"/>
              </a:rPr>
              <a:t>01</a:t>
            </a:r>
            <a:endParaRPr sz="7200" b="0" i="0" u="none" strike="noStrike" cap="none">
              <a:solidFill>
                <a:schemeClr val="accent1"/>
              </a:solidFill>
              <a:latin typeface="Fjalla One"/>
              <a:ea typeface="Fjalla One"/>
              <a:cs typeface="Fjalla One"/>
              <a:sym typeface="Fjalla One"/>
            </a:endParaRPr>
          </a:p>
        </p:txBody>
      </p:sp>
      <p:sp>
        <p:nvSpPr>
          <p:cNvPr id="1281" name="Google Shape;1281;p9"/>
          <p:cNvSpPr txBox="1"/>
          <p:nvPr/>
        </p:nvSpPr>
        <p:spPr>
          <a:xfrm>
            <a:off x="1623369" y="3355848"/>
            <a:ext cx="1179600" cy="10749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7200"/>
              <a:buFont typeface="Arial"/>
              <a:buNone/>
            </a:pPr>
            <a:r>
              <a:rPr lang="en" sz="7200" b="0" i="0" u="none" strike="noStrike" cap="none">
                <a:solidFill>
                  <a:schemeClr val="accent1"/>
                </a:solidFill>
                <a:latin typeface="Fjalla One"/>
                <a:ea typeface="Fjalla One"/>
                <a:cs typeface="Fjalla One"/>
                <a:sym typeface="Fjalla One"/>
              </a:rPr>
              <a:t>03</a:t>
            </a:r>
            <a:endParaRPr sz="7200" b="0" i="0" u="none" strike="noStrike" cap="none">
              <a:solidFill>
                <a:schemeClr val="accent1"/>
              </a:solidFill>
              <a:latin typeface="Fjalla One"/>
              <a:ea typeface="Fjalla One"/>
              <a:cs typeface="Fjalla One"/>
              <a:sym typeface="Fjalla One"/>
            </a:endParaRPr>
          </a:p>
        </p:txBody>
      </p:sp>
      <p:sp>
        <p:nvSpPr>
          <p:cNvPr id="1282" name="Google Shape;1282;p9"/>
          <p:cNvSpPr txBox="1"/>
          <p:nvPr/>
        </p:nvSpPr>
        <p:spPr>
          <a:xfrm>
            <a:off x="5263298" y="3355848"/>
            <a:ext cx="1179600" cy="10749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7200"/>
              <a:buFont typeface="Arial"/>
              <a:buNone/>
            </a:pPr>
            <a:r>
              <a:rPr lang="en" sz="7200" b="0" i="0" u="none" strike="noStrike" cap="none">
                <a:solidFill>
                  <a:schemeClr val="accent1"/>
                </a:solidFill>
                <a:latin typeface="Fjalla One"/>
                <a:ea typeface="Fjalla One"/>
                <a:cs typeface="Fjalla One"/>
                <a:sym typeface="Fjalla One"/>
              </a:rPr>
              <a:t>04</a:t>
            </a:r>
            <a:endParaRPr sz="7200" b="0" i="0" u="none" strike="noStrike" cap="none">
              <a:solidFill>
                <a:schemeClr val="accent1"/>
              </a:solidFill>
              <a:latin typeface="Fjalla One"/>
              <a:ea typeface="Fjalla One"/>
              <a:cs typeface="Fjalla One"/>
              <a:sym typeface="Fjalla One"/>
            </a:endParaRPr>
          </a:p>
        </p:txBody>
      </p:sp>
      <p:sp>
        <p:nvSpPr>
          <p:cNvPr id="1283" name="Google Shape;1283;p9"/>
          <p:cNvSpPr txBox="1"/>
          <p:nvPr/>
        </p:nvSpPr>
        <p:spPr>
          <a:xfrm>
            <a:off x="4268116" y="1700784"/>
            <a:ext cx="1179600" cy="1079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7200"/>
              <a:buFont typeface="Arial"/>
              <a:buNone/>
            </a:pPr>
            <a:r>
              <a:rPr lang="en" sz="7200" b="0" i="0" u="none" strike="noStrike" cap="none">
                <a:solidFill>
                  <a:schemeClr val="accent1"/>
                </a:solidFill>
                <a:latin typeface="Fjalla One"/>
                <a:ea typeface="Fjalla One"/>
                <a:cs typeface="Fjalla One"/>
                <a:sym typeface="Fjalla One"/>
              </a:rPr>
              <a:t>02</a:t>
            </a:r>
            <a:endParaRPr sz="7200" b="0" i="0" u="none" strike="noStrike" cap="none">
              <a:solidFill>
                <a:schemeClr val="accent1"/>
              </a:solidFill>
              <a:latin typeface="Fjalla One"/>
              <a:ea typeface="Fjalla One"/>
              <a:cs typeface="Fjalla One"/>
              <a:sym typeface="Fjalla One"/>
            </a:endParaRPr>
          </a:p>
        </p:txBody>
      </p:sp>
    </p:spTree>
  </p:cSld>
  <p:clrMapOvr>
    <a:masterClrMapping/>
  </p:clrMapOvr>
</p:sld>
</file>

<file path=ppt/theme/theme1.xml><?xml version="1.0" encoding="utf-8"?>
<a:theme xmlns:a="http://schemas.openxmlformats.org/drawingml/2006/main" name="Technology Consulting Infographics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905</Words>
  <Application>Microsoft Office PowerPoint</Application>
  <PresentationFormat>On-screen Show (16:9)</PresentationFormat>
  <Paragraphs>102</Paragraphs>
  <Slides>29</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Fjalla One</vt:lpstr>
      <vt:lpstr>Barlow Semi Condensed</vt:lpstr>
      <vt:lpstr>Barlow Semi Condensed Medium</vt:lpstr>
      <vt:lpstr>Arial</vt:lpstr>
      <vt:lpstr>Technology Consulting Infographics by Slidesgo</vt:lpstr>
      <vt:lpstr>BÁO CÁO   </vt:lpstr>
      <vt:lpstr>THÀNH VIÊN NHÓM</vt:lpstr>
      <vt:lpstr>NỘI DUNG CHÍNH</vt:lpstr>
      <vt:lpstr>GIỚI THIỆU CHUNG</vt:lpstr>
      <vt:lpstr>PowerPoint Presentation</vt:lpstr>
      <vt:lpstr>PowerPoint Presentation</vt:lpstr>
      <vt:lpstr> MỤC TIÊU THIẾT KẾ</vt:lpstr>
      <vt:lpstr>TRIỂN KHAI</vt:lpstr>
      <vt:lpstr>PowerPoint Presentation</vt:lpstr>
      <vt:lpstr>XỬ LÍ ẢNH ĐẦU VÀO</vt:lpstr>
      <vt:lpstr>THƯ VIỆN SỬ DỤNG</vt:lpstr>
      <vt:lpstr>PowerPoint Presentation</vt:lpstr>
      <vt:lpstr>PowerPoint Presentation</vt:lpstr>
      <vt:lpstr>PowerPoint Presentation</vt:lpstr>
      <vt:lpstr>Xây dựng mô hình CNN</vt:lpstr>
      <vt:lpstr>Xây dựng mô hình CNN</vt:lpstr>
      <vt:lpstr>Xây dựng mô hình CNN</vt:lpstr>
      <vt:lpstr>Xây dựng mô hình CNN</vt:lpstr>
      <vt:lpstr>Xây dựng mô hình CNN</vt:lpstr>
      <vt:lpstr>THUẬT TOÁN GIẢI SUDOKU</vt:lpstr>
      <vt:lpstr>PowerPoint Presentation</vt:lpstr>
      <vt:lpstr>THUẬT TOÁN GIẢI SUDOKU</vt:lpstr>
      <vt:lpstr>Xử lý đầu ra</vt:lpstr>
      <vt:lpstr>Xử lý đầu ra</vt:lpstr>
      <vt:lpstr>Xử lý đầu ra</vt:lpstr>
      <vt:lpstr>Xử lý đầu ra</vt:lpstr>
      <vt:lpstr>Demo</vt:lpstr>
      <vt:lpstr>Kết luận</vt:lpstr>
      <vt:lpstr>Cảm ơn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dc:title>
  <cp:lastModifiedBy>Administrator</cp:lastModifiedBy>
  <cp:revision>4</cp:revision>
  <dcterms:modified xsi:type="dcterms:W3CDTF">2023-12-20T18:02:02Z</dcterms:modified>
</cp:coreProperties>
</file>