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1"/>
  </p:notesMasterIdLst>
  <p:sldIdLst>
    <p:sldId id="286" r:id="rId3"/>
    <p:sldId id="287" r:id="rId4"/>
    <p:sldId id="285" r:id="rId5"/>
    <p:sldId id="299" r:id="rId6"/>
    <p:sldId id="336" r:id="rId7"/>
    <p:sldId id="321" r:id="rId8"/>
    <p:sldId id="323" r:id="rId9"/>
    <p:sldId id="337" r:id="rId10"/>
    <p:sldId id="338" r:id="rId11"/>
    <p:sldId id="357" r:id="rId12"/>
    <p:sldId id="340" r:id="rId13"/>
    <p:sldId id="345" r:id="rId14"/>
    <p:sldId id="348" r:id="rId15"/>
    <p:sldId id="359" r:id="rId16"/>
    <p:sldId id="347" r:id="rId17"/>
    <p:sldId id="351" r:id="rId18"/>
    <p:sldId id="353" r:id="rId19"/>
    <p:sldId id="352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B864"/>
    <a:srgbClr val="0E477F"/>
    <a:srgbClr val="4B4B4B"/>
    <a:srgbClr val="969697"/>
    <a:srgbClr val="7D99BE"/>
    <a:srgbClr val="688FFF"/>
    <a:srgbClr val="CDBF97"/>
    <a:srgbClr val="8D7545"/>
    <a:srgbClr val="ECE8E5"/>
    <a:srgbClr val="E4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92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8C0CAF-0DCD-4BF0-BFC4-9DB225228694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3481E2-5FDB-4ED3-A954-34EC79FED711}">
      <dgm:prSet phldrT="[Text]"/>
      <dgm:spPr/>
      <dgm:t>
        <a:bodyPr/>
        <a:lstStyle/>
        <a:p>
          <a:r>
            <a:rPr lang="en-US" dirty="0"/>
            <a:t>01</a:t>
          </a:r>
        </a:p>
      </dgm:t>
    </dgm:pt>
    <dgm:pt modelId="{C41762C3-775C-4E6B-8D11-3599BD4C6B6D}" type="parTrans" cxnId="{1AC51902-2110-4F09-9999-B91F4FF303C6}">
      <dgm:prSet/>
      <dgm:spPr/>
      <dgm:t>
        <a:bodyPr/>
        <a:lstStyle/>
        <a:p>
          <a:endParaRPr lang="en-US"/>
        </a:p>
      </dgm:t>
    </dgm:pt>
    <dgm:pt modelId="{C92C8319-2A20-4C19-8FAA-E27529AA1F7E}" type="sibTrans" cxnId="{1AC51902-2110-4F09-9999-B91F4FF303C6}">
      <dgm:prSet/>
      <dgm:spPr/>
      <dgm:t>
        <a:bodyPr/>
        <a:lstStyle/>
        <a:p>
          <a:endParaRPr lang="en-US"/>
        </a:p>
      </dgm:t>
    </dgm:pt>
    <dgm:pt modelId="{9816599C-91DC-49C5-B176-2891874CA9C2}">
      <dgm:prSet phldrT="[Text]" custT="1"/>
      <dgm:spPr/>
      <dgm:t>
        <a:bodyPr/>
        <a:lstStyle/>
        <a:p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Do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chưa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tiếp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xúc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nhiều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vào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nghiệp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vụ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bán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hàng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nên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quá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trình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xác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định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và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tìm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hiểu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nghiệp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vụ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cụ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còn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khó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khăn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và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chưa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rõ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ràng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dẫn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đến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việc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xây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dựng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trang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web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phải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sửa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nhiều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endParaRPr lang="en-US" sz="1800" dirty="0"/>
        </a:p>
      </dgm:t>
    </dgm:pt>
    <dgm:pt modelId="{89EE0760-056A-4AF8-AE20-D6FBC57A391C}" type="parTrans" cxnId="{BF35340A-5404-41E8-AF26-8C9BA611FC2B}">
      <dgm:prSet/>
      <dgm:spPr/>
      <dgm:t>
        <a:bodyPr/>
        <a:lstStyle/>
        <a:p>
          <a:endParaRPr lang="en-US"/>
        </a:p>
      </dgm:t>
    </dgm:pt>
    <dgm:pt modelId="{598AE2E4-FD4C-4EEF-9E1E-0ACF18BC94CD}" type="sibTrans" cxnId="{BF35340A-5404-41E8-AF26-8C9BA611FC2B}">
      <dgm:prSet/>
      <dgm:spPr/>
      <dgm:t>
        <a:bodyPr/>
        <a:lstStyle/>
        <a:p>
          <a:endParaRPr lang="en-US"/>
        </a:p>
      </dgm:t>
    </dgm:pt>
    <dgm:pt modelId="{0E590B2A-0D53-4CE8-AD2A-2E54F177606A}">
      <dgm:prSet phldrT="[Text]"/>
      <dgm:spPr/>
      <dgm:t>
        <a:bodyPr/>
        <a:lstStyle/>
        <a:p>
          <a:r>
            <a:rPr lang="en-US" dirty="0"/>
            <a:t>02</a:t>
          </a:r>
        </a:p>
      </dgm:t>
    </dgm:pt>
    <dgm:pt modelId="{771DBD03-1696-40B0-A2AB-073AD46D0900}" type="parTrans" cxnId="{41847A89-F294-4840-ABC8-65F39A6752C8}">
      <dgm:prSet/>
      <dgm:spPr/>
      <dgm:t>
        <a:bodyPr/>
        <a:lstStyle/>
        <a:p>
          <a:endParaRPr lang="en-US"/>
        </a:p>
      </dgm:t>
    </dgm:pt>
    <dgm:pt modelId="{2F6BFF7C-1BDC-4763-B37E-68ED09E7F35E}" type="sibTrans" cxnId="{41847A89-F294-4840-ABC8-65F39A6752C8}">
      <dgm:prSet/>
      <dgm:spPr/>
      <dgm:t>
        <a:bodyPr/>
        <a:lstStyle/>
        <a:p>
          <a:endParaRPr lang="en-US"/>
        </a:p>
      </dgm:t>
    </dgm:pt>
    <dgm:pt modelId="{32034686-5E1B-43AE-94FD-3B4B42485D5D}">
      <dgm:prSet phldrT="[Text]" custT="1"/>
      <dgm:spPr/>
      <dgm:t>
        <a:bodyPr/>
        <a:lstStyle/>
        <a:p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Tìm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hiểu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một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số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công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cụ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mới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gây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khó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khăn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như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công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cụ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quản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lý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trạng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thái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của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vuejs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như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vuex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và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kỹ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thuật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tối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ưu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hóa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hiệu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suất</a:t>
          </a:r>
          <a:r>
            <a: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endParaRPr lang="en-US" sz="1800" dirty="0"/>
        </a:p>
      </dgm:t>
    </dgm:pt>
    <dgm:pt modelId="{651824A4-E47D-42FB-8C27-4E9DDE99CA0B}" type="parTrans" cxnId="{BADC1D44-9C59-4BDE-A303-92BC49615DC8}">
      <dgm:prSet/>
      <dgm:spPr/>
      <dgm:t>
        <a:bodyPr/>
        <a:lstStyle/>
        <a:p>
          <a:endParaRPr lang="en-US"/>
        </a:p>
      </dgm:t>
    </dgm:pt>
    <dgm:pt modelId="{9E2FC45A-D625-43BA-A33E-CB4B4886B7F0}" type="sibTrans" cxnId="{BADC1D44-9C59-4BDE-A303-92BC49615DC8}">
      <dgm:prSet/>
      <dgm:spPr/>
      <dgm:t>
        <a:bodyPr/>
        <a:lstStyle/>
        <a:p>
          <a:endParaRPr lang="en-US"/>
        </a:p>
      </dgm:t>
    </dgm:pt>
    <dgm:pt modelId="{58541693-3F09-47F7-B942-BE92B2288D92}">
      <dgm:prSet phldrT="[Text]"/>
      <dgm:spPr/>
      <dgm:t>
        <a:bodyPr/>
        <a:lstStyle/>
        <a:p>
          <a:r>
            <a:rPr lang="en-US" dirty="0"/>
            <a:t>03</a:t>
          </a:r>
        </a:p>
      </dgm:t>
    </dgm:pt>
    <dgm:pt modelId="{45517031-C927-4517-918B-681FD203E940}" type="parTrans" cxnId="{A821DAAA-86EF-4753-AFF5-FA23608CFF71}">
      <dgm:prSet/>
      <dgm:spPr/>
      <dgm:t>
        <a:bodyPr/>
        <a:lstStyle/>
        <a:p>
          <a:endParaRPr lang="en-US"/>
        </a:p>
      </dgm:t>
    </dgm:pt>
    <dgm:pt modelId="{3CB99316-353A-468E-B5DF-919E741D6DD2}" type="sibTrans" cxnId="{A821DAAA-86EF-4753-AFF5-FA23608CFF71}">
      <dgm:prSet/>
      <dgm:spPr/>
      <dgm:t>
        <a:bodyPr/>
        <a:lstStyle/>
        <a:p>
          <a:endParaRPr lang="en-US"/>
        </a:p>
      </dgm:t>
    </dgm:pt>
    <dgm:pt modelId="{017E8B67-8EA4-48E6-85CA-40E5D7CF877D}">
      <dgm:prSet phldrT="[Text]" custT="1"/>
      <dgm:spPr/>
      <dgm:t>
        <a:bodyPr/>
        <a:lstStyle/>
        <a:p>
          <a:r>
            <a: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Một trong những thách thức lớn là tích hợp Vue.js và ASP.NET Core thành một ứng dụng hoạt động tương thích. </a:t>
          </a:r>
          <a:endParaRPr lang="en-US" sz="1800" dirty="0"/>
        </a:p>
      </dgm:t>
    </dgm:pt>
    <dgm:pt modelId="{C8272FD6-4FE0-4B3F-9CA2-460772F97683}" type="parTrans" cxnId="{7EEB23DF-0E12-4776-B76B-8D29950CD504}">
      <dgm:prSet/>
      <dgm:spPr/>
      <dgm:t>
        <a:bodyPr/>
        <a:lstStyle/>
        <a:p>
          <a:endParaRPr lang="en-US"/>
        </a:p>
      </dgm:t>
    </dgm:pt>
    <dgm:pt modelId="{5D447211-AB81-4DC9-A8E0-AF24D80B3484}" type="sibTrans" cxnId="{7EEB23DF-0E12-4776-B76B-8D29950CD504}">
      <dgm:prSet/>
      <dgm:spPr/>
      <dgm:t>
        <a:bodyPr/>
        <a:lstStyle/>
        <a:p>
          <a:endParaRPr lang="en-US"/>
        </a:p>
      </dgm:t>
    </dgm:pt>
    <dgm:pt modelId="{F57FCEE2-DDB9-4986-98B7-4275517F9247}" type="pres">
      <dgm:prSet presAssocID="{738C0CAF-0DCD-4BF0-BFC4-9DB225228694}" presName="linearFlow" presStyleCnt="0">
        <dgm:presLayoutVars>
          <dgm:dir/>
          <dgm:animLvl val="lvl"/>
          <dgm:resizeHandles val="exact"/>
        </dgm:presLayoutVars>
      </dgm:prSet>
      <dgm:spPr/>
    </dgm:pt>
    <dgm:pt modelId="{ACB099EC-0C2F-4438-B79F-EF17B7095859}" type="pres">
      <dgm:prSet presAssocID="{9B3481E2-5FDB-4ED3-A954-34EC79FED711}" presName="composite" presStyleCnt="0"/>
      <dgm:spPr/>
    </dgm:pt>
    <dgm:pt modelId="{12A105FE-36B7-42B4-A3E2-44E8564AD467}" type="pres">
      <dgm:prSet presAssocID="{9B3481E2-5FDB-4ED3-A954-34EC79FED71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459B5BA-1A76-4FA0-9646-25EFE1DC402F}" type="pres">
      <dgm:prSet presAssocID="{9B3481E2-5FDB-4ED3-A954-34EC79FED711}" presName="descendantText" presStyleLbl="alignAcc1" presStyleIdx="0" presStyleCnt="3" custLinFactNeighborX="287" custLinFactNeighborY="-246">
        <dgm:presLayoutVars>
          <dgm:bulletEnabled val="1"/>
        </dgm:presLayoutVars>
      </dgm:prSet>
      <dgm:spPr/>
    </dgm:pt>
    <dgm:pt modelId="{2CDAAC09-4B86-413C-8BB0-1B44FE49EDBF}" type="pres">
      <dgm:prSet presAssocID="{C92C8319-2A20-4C19-8FAA-E27529AA1F7E}" presName="sp" presStyleCnt="0"/>
      <dgm:spPr/>
    </dgm:pt>
    <dgm:pt modelId="{BC27A2FC-E6E3-460C-A56E-280F79F33D7F}" type="pres">
      <dgm:prSet presAssocID="{0E590B2A-0D53-4CE8-AD2A-2E54F177606A}" presName="composite" presStyleCnt="0"/>
      <dgm:spPr/>
    </dgm:pt>
    <dgm:pt modelId="{E86D0A10-09A4-45AD-8A9E-07B8CADF5461}" type="pres">
      <dgm:prSet presAssocID="{0E590B2A-0D53-4CE8-AD2A-2E54F177606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E615D0A-45B4-4328-A09E-F205CD6B82C5}" type="pres">
      <dgm:prSet presAssocID="{0E590B2A-0D53-4CE8-AD2A-2E54F177606A}" presName="descendantText" presStyleLbl="alignAcc1" presStyleIdx="1" presStyleCnt="3" custLinFactNeighborX="0" custLinFactNeighborY="2159">
        <dgm:presLayoutVars>
          <dgm:bulletEnabled val="1"/>
        </dgm:presLayoutVars>
      </dgm:prSet>
      <dgm:spPr/>
    </dgm:pt>
    <dgm:pt modelId="{2B0153FF-A177-4960-9289-7BDF676D3BFF}" type="pres">
      <dgm:prSet presAssocID="{2F6BFF7C-1BDC-4763-B37E-68ED09E7F35E}" presName="sp" presStyleCnt="0"/>
      <dgm:spPr/>
    </dgm:pt>
    <dgm:pt modelId="{F45B1932-6875-4421-91AF-574B3FB35834}" type="pres">
      <dgm:prSet presAssocID="{58541693-3F09-47F7-B942-BE92B2288D92}" presName="composite" presStyleCnt="0"/>
      <dgm:spPr/>
    </dgm:pt>
    <dgm:pt modelId="{21767707-E6EA-4C2F-800C-D0546C783B38}" type="pres">
      <dgm:prSet presAssocID="{58541693-3F09-47F7-B942-BE92B2288D9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7E1CF03-C3CF-4588-86F4-F1DAD7E7DE9C}" type="pres">
      <dgm:prSet presAssocID="{58541693-3F09-47F7-B942-BE92B2288D9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AC51902-2110-4F09-9999-B91F4FF303C6}" srcId="{738C0CAF-0DCD-4BF0-BFC4-9DB225228694}" destId="{9B3481E2-5FDB-4ED3-A954-34EC79FED711}" srcOrd="0" destOrd="0" parTransId="{C41762C3-775C-4E6B-8D11-3599BD4C6B6D}" sibTransId="{C92C8319-2A20-4C19-8FAA-E27529AA1F7E}"/>
    <dgm:cxn modelId="{BF35340A-5404-41E8-AF26-8C9BA611FC2B}" srcId="{9B3481E2-5FDB-4ED3-A954-34EC79FED711}" destId="{9816599C-91DC-49C5-B176-2891874CA9C2}" srcOrd="0" destOrd="0" parTransId="{89EE0760-056A-4AF8-AE20-D6FBC57A391C}" sibTransId="{598AE2E4-FD4C-4EEF-9E1E-0ACF18BC94CD}"/>
    <dgm:cxn modelId="{927CD83A-C5F8-438D-96E6-E2633EBBFC13}" type="presOf" srcId="{9816599C-91DC-49C5-B176-2891874CA9C2}" destId="{8459B5BA-1A76-4FA0-9646-25EFE1DC402F}" srcOrd="0" destOrd="0" presId="urn:microsoft.com/office/officeart/2005/8/layout/chevron2"/>
    <dgm:cxn modelId="{CF8FEC5C-B304-4116-A7E8-600C778B4850}" type="presOf" srcId="{32034686-5E1B-43AE-94FD-3B4B42485D5D}" destId="{1E615D0A-45B4-4328-A09E-F205CD6B82C5}" srcOrd="0" destOrd="0" presId="urn:microsoft.com/office/officeart/2005/8/layout/chevron2"/>
    <dgm:cxn modelId="{BADC1D44-9C59-4BDE-A303-92BC49615DC8}" srcId="{0E590B2A-0D53-4CE8-AD2A-2E54F177606A}" destId="{32034686-5E1B-43AE-94FD-3B4B42485D5D}" srcOrd="0" destOrd="0" parTransId="{651824A4-E47D-42FB-8C27-4E9DDE99CA0B}" sibTransId="{9E2FC45A-D625-43BA-A33E-CB4B4886B7F0}"/>
    <dgm:cxn modelId="{30D2FA80-130D-4073-B6F9-059388C66EE0}" type="presOf" srcId="{017E8B67-8EA4-48E6-85CA-40E5D7CF877D}" destId="{67E1CF03-C3CF-4588-86F4-F1DAD7E7DE9C}" srcOrd="0" destOrd="0" presId="urn:microsoft.com/office/officeart/2005/8/layout/chevron2"/>
    <dgm:cxn modelId="{41847A89-F294-4840-ABC8-65F39A6752C8}" srcId="{738C0CAF-0DCD-4BF0-BFC4-9DB225228694}" destId="{0E590B2A-0D53-4CE8-AD2A-2E54F177606A}" srcOrd="1" destOrd="0" parTransId="{771DBD03-1696-40B0-A2AB-073AD46D0900}" sibTransId="{2F6BFF7C-1BDC-4763-B37E-68ED09E7F35E}"/>
    <dgm:cxn modelId="{31AB69A4-BDF4-4B55-868F-AE346EA2EEF5}" type="presOf" srcId="{58541693-3F09-47F7-B942-BE92B2288D92}" destId="{21767707-E6EA-4C2F-800C-D0546C783B38}" srcOrd="0" destOrd="0" presId="urn:microsoft.com/office/officeart/2005/8/layout/chevron2"/>
    <dgm:cxn modelId="{A821DAAA-86EF-4753-AFF5-FA23608CFF71}" srcId="{738C0CAF-0DCD-4BF0-BFC4-9DB225228694}" destId="{58541693-3F09-47F7-B942-BE92B2288D92}" srcOrd="2" destOrd="0" parTransId="{45517031-C927-4517-918B-681FD203E940}" sibTransId="{3CB99316-353A-468E-B5DF-919E741D6DD2}"/>
    <dgm:cxn modelId="{E1795EAB-F265-4F08-8B7B-BB109A843868}" type="presOf" srcId="{738C0CAF-0DCD-4BF0-BFC4-9DB225228694}" destId="{F57FCEE2-DDB9-4986-98B7-4275517F9247}" srcOrd="0" destOrd="0" presId="urn:microsoft.com/office/officeart/2005/8/layout/chevron2"/>
    <dgm:cxn modelId="{58A9DEB8-246E-45DA-9C0D-ED07A9B35E15}" type="presOf" srcId="{9B3481E2-5FDB-4ED3-A954-34EC79FED711}" destId="{12A105FE-36B7-42B4-A3E2-44E8564AD467}" srcOrd="0" destOrd="0" presId="urn:microsoft.com/office/officeart/2005/8/layout/chevron2"/>
    <dgm:cxn modelId="{7EEB23DF-0E12-4776-B76B-8D29950CD504}" srcId="{58541693-3F09-47F7-B942-BE92B2288D92}" destId="{017E8B67-8EA4-48E6-85CA-40E5D7CF877D}" srcOrd="0" destOrd="0" parTransId="{C8272FD6-4FE0-4B3F-9CA2-460772F97683}" sibTransId="{5D447211-AB81-4DC9-A8E0-AF24D80B3484}"/>
    <dgm:cxn modelId="{BBFFADF5-8322-42AF-AF5F-739AA378AD8B}" type="presOf" srcId="{0E590B2A-0D53-4CE8-AD2A-2E54F177606A}" destId="{E86D0A10-09A4-45AD-8A9E-07B8CADF5461}" srcOrd="0" destOrd="0" presId="urn:microsoft.com/office/officeart/2005/8/layout/chevron2"/>
    <dgm:cxn modelId="{6C3AF80F-5E9D-44B1-BB9E-A7F85FE9A3AE}" type="presParOf" srcId="{F57FCEE2-DDB9-4986-98B7-4275517F9247}" destId="{ACB099EC-0C2F-4438-B79F-EF17B7095859}" srcOrd="0" destOrd="0" presId="urn:microsoft.com/office/officeart/2005/8/layout/chevron2"/>
    <dgm:cxn modelId="{5262B2D5-DB03-4264-8E8E-C64DE03CBD45}" type="presParOf" srcId="{ACB099EC-0C2F-4438-B79F-EF17B7095859}" destId="{12A105FE-36B7-42B4-A3E2-44E8564AD467}" srcOrd="0" destOrd="0" presId="urn:microsoft.com/office/officeart/2005/8/layout/chevron2"/>
    <dgm:cxn modelId="{EAC1306E-10ED-49C8-8119-A10CB847C6A8}" type="presParOf" srcId="{ACB099EC-0C2F-4438-B79F-EF17B7095859}" destId="{8459B5BA-1A76-4FA0-9646-25EFE1DC402F}" srcOrd="1" destOrd="0" presId="urn:microsoft.com/office/officeart/2005/8/layout/chevron2"/>
    <dgm:cxn modelId="{BD5EE252-93A2-41EF-A801-10D5C6B2B78C}" type="presParOf" srcId="{F57FCEE2-DDB9-4986-98B7-4275517F9247}" destId="{2CDAAC09-4B86-413C-8BB0-1B44FE49EDBF}" srcOrd="1" destOrd="0" presId="urn:microsoft.com/office/officeart/2005/8/layout/chevron2"/>
    <dgm:cxn modelId="{BB165834-C400-48C5-A444-7A655B968C8C}" type="presParOf" srcId="{F57FCEE2-DDB9-4986-98B7-4275517F9247}" destId="{BC27A2FC-E6E3-460C-A56E-280F79F33D7F}" srcOrd="2" destOrd="0" presId="urn:microsoft.com/office/officeart/2005/8/layout/chevron2"/>
    <dgm:cxn modelId="{AE82F280-9BFB-4E00-9D68-E8DF0BFB2148}" type="presParOf" srcId="{BC27A2FC-E6E3-460C-A56E-280F79F33D7F}" destId="{E86D0A10-09A4-45AD-8A9E-07B8CADF5461}" srcOrd="0" destOrd="0" presId="urn:microsoft.com/office/officeart/2005/8/layout/chevron2"/>
    <dgm:cxn modelId="{C9A020BA-2E93-40E9-8608-AFCFB6C25B2B}" type="presParOf" srcId="{BC27A2FC-E6E3-460C-A56E-280F79F33D7F}" destId="{1E615D0A-45B4-4328-A09E-F205CD6B82C5}" srcOrd="1" destOrd="0" presId="urn:microsoft.com/office/officeart/2005/8/layout/chevron2"/>
    <dgm:cxn modelId="{9C769B88-E286-4319-858A-CEDF1147EA21}" type="presParOf" srcId="{F57FCEE2-DDB9-4986-98B7-4275517F9247}" destId="{2B0153FF-A177-4960-9289-7BDF676D3BFF}" srcOrd="3" destOrd="0" presId="urn:microsoft.com/office/officeart/2005/8/layout/chevron2"/>
    <dgm:cxn modelId="{B84BED63-5773-4EAF-86C6-2E3D32D5FFBC}" type="presParOf" srcId="{F57FCEE2-DDB9-4986-98B7-4275517F9247}" destId="{F45B1932-6875-4421-91AF-574B3FB35834}" srcOrd="4" destOrd="0" presId="urn:microsoft.com/office/officeart/2005/8/layout/chevron2"/>
    <dgm:cxn modelId="{042A4F26-D6BE-46C8-9F6E-426065EAAEF3}" type="presParOf" srcId="{F45B1932-6875-4421-91AF-574B3FB35834}" destId="{21767707-E6EA-4C2F-800C-D0546C783B38}" srcOrd="0" destOrd="0" presId="urn:microsoft.com/office/officeart/2005/8/layout/chevron2"/>
    <dgm:cxn modelId="{C2316688-D277-45EF-BDFA-0516AB23C2BB}" type="presParOf" srcId="{F45B1932-6875-4421-91AF-574B3FB35834}" destId="{67E1CF03-C3CF-4588-86F4-F1DAD7E7DE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EBA9FD-3E66-4FBE-8FD8-B9054C91B34F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ADB7B31D-6746-46B3-A6E9-4D675623E494}">
      <dgm:prSet phldrT="[Text]" custT="1"/>
      <dgm:spPr/>
      <dgm:t>
        <a:bodyPr/>
        <a:lstStyle/>
        <a:p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Áp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dụng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trí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tuệ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nhân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tạo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(AI)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để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đề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xuất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sản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phẩm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phù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hợp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cho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khách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hang.</a:t>
          </a:r>
        </a:p>
      </dgm:t>
    </dgm:pt>
    <dgm:pt modelId="{9DEB5F70-CF7E-4E11-9019-A51F76E08209}" type="parTrans" cxnId="{79FCBB7F-CBAD-498F-B69B-16ADDEA1A11B}">
      <dgm:prSet/>
      <dgm:spPr/>
      <dgm:t>
        <a:bodyPr/>
        <a:lstStyle/>
        <a:p>
          <a:endParaRPr lang="en-US"/>
        </a:p>
      </dgm:t>
    </dgm:pt>
    <dgm:pt modelId="{75770677-590D-4C0C-AC01-281C40244C32}" type="sibTrans" cxnId="{79FCBB7F-CBAD-498F-B69B-16ADDEA1A11B}">
      <dgm:prSet/>
      <dgm:spPr/>
      <dgm:t>
        <a:bodyPr/>
        <a:lstStyle/>
        <a:p>
          <a:endParaRPr lang="en-US"/>
        </a:p>
      </dgm:t>
    </dgm:pt>
    <dgm:pt modelId="{7BA9774D-310F-4A4B-92B4-993ECC832BB3}">
      <dgm:prSet phldrT="[Text]" custT="1"/>
      <dgm:spPr/>
      <dgm:t>
        <a:bodyPr/>
        <a:lstStyle/>
        <a:p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Nâng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cao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trải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nghiệm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của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người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dung,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tối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ưu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hóa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SEO</a:t>
          </a:r>
          <a:endParaRPr lang="en-US" sz="2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0DC6D2-FA13-4D00-8ED8-C46478929107}" type="parTrans" cxnId="{9082AB08-5ECF-4B67-8DAB-A8C2C2BC025D}">
      <dgm:prSet/>
      <dgm:spPr/>
      <dgm:t>
        <a:bodyPr/>
        <a:lstStyle/>
        <a:p>
          <a:endParaRPr lang="en-US"/>
        </a:p>
      </dgm:t>
    </dgm:pt>
    <dgm:pt modelId="{28EA4C3F-51BA-4EE1-A819-9E02F790D36D}" type="sibTrans" cxnId="{9082AB08-5ECF-4B67-8DAB-A8C2C2BC025D}">
      <dgm:prSet/>
      <dgm:spPr/>
      <dgm:t>
        <a:bodyPr/>
        <a:lstStyle/>
        <a:p>
          <a:endParaRPr lang="en-US"/>
        </a:p>
      </dgm:t>
    </dgm:pt>
    <dgm:pt modelId="{8C844A95-A303-4D48-9EA5-99693B24F52F}">
      <dgm:prSet phldrT="[Text]" custT="1"/>
      <dgm:spPr/>
      <dgm:t>
        <a:bodyPr/>
        <a:lstStyle/>
        <a:p>
          <a:r>
            <a:rPr lang="en-GB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như</a:t>
          </a:r>
          <a:r>
            <a: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trò</a:t>
          </a:r>
          <a:r>
            <a: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chuyện</a:t>
          </a:r>
          <a:r>
            <a: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GB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hang.</a:t>
          </a:r>
          <a:endParaRPr lang="en-US" sz="2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37C0CA-DF2D-4B5C-9C1B-8F379EE5980E}" type="parTrans" cxnId="{96EAFAF5-C260-4D57-8C63-32875A665AC9}">
      <dgm:prSet/>
      <dgm:spPr/>
      <dgm:t>
        <a:bodyPr/>
        <a:lstStyle/>
        <a:p>
          <a:endParaRPr lang="en-US"/>
        </a:p>
      </dgm:t>
    </dgm:pt>
    <dgm:pt modelId="{E63A72FF-2006-49F6-B399-8B527FCFF7F4}" type="sibTrans" cxnId="{96EAFAF5-C260-4D57-8C63-32875A665AC9}">
      <dgm:prSet/>
      <dgm:spPr/>
      <dgm:t>
        <a:bodyPr/>
        <a:lstStyle/>
        <a:p>
          <a:endParaRPr lang="en-US"/>
        </a:p>
      </dgm:t>
    </dgm:pt>
    <dgm:pt modelId="{90D0F2B2-AEDA-4136-8292-9E6535B2BAD8}">
      <dgm:prSet custT="1"/>
      <dgm:spPr/>
      <dgm:t>
        <a:bodyPr/>
        <a:lstStyle/>
        <a:p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Cải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thiện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tính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năng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bảo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mật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hệ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thống</a:t>
          </a:r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.</a:t>
          </a:r>
          <a:endParaRPr lang="en-US" sz="2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A30EC2-CBC0-47B8-BA8F-B630ABD2A2C3}" type="parTrans" cxnId="{E26B83E2-BBDE-4B59-A4BB-11B93FE8F3AE}">
      <dgm:prSet/>
      <dgm:spPr/>
      <dgm:t>
        <a:bodyPr/>
        <a:lstStyle/>
        <a:p>
          <a:endParaRPr lang="en-US"/>
        </a:p>
      </dgm:t>
    </dgm:pt>
    <dgm:pt modelId="{8DBACE53-D149-4697-AE31-A744860465A9}" type="sibTrans" cxnId="{E26B83E2-BBDE-4B59-A4BB-11B93FE8F3AE}">
      <dgm:prSet/>
      <dgm:spPr/>
      <dgm:t>
        <a:bodyPr/>
        <a:lstStyle/>
        <a:p>
          <a:endParaRPr lang="en-US"/>
        </a:p>
      </dgm:t>
    </dgm:pt>
    <dgm:pt modelId="{5139C7E1-BD2C-4DB3-8C46-2EF5B7AEF829}">
      <dgm:prSet/>
      <dgm:spPr/>
      <dgm:t>
        <a:bodyPr/>
        <a:lstStyle/>
        <a:p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Phát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triển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đa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nền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tảng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như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ứng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dụng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di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động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để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đa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dạng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người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sử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dụng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E308D7-D197-44DB-B45D-CDB1E0C70B30}" type="parTrans" cxnId="{9F3B3FAA-FC6A-4367-82F8-FB3C3F4E47E2}">
      <dgm:prSet/>
      <dgm:spPr/>
      <dgm:t>
        <a:bodyPr/>
        <a:lstStyle/>
        <a:p>
          <a:endParaRPr lang="en-US"/>
        </a:p>
      </dgm:t>
    </dgm:pt>
    <dgm:pt modelId="{36F83E1F-39D6-4C5F-90B7-E7DF7285DA20}" type="sibTrans" cxnId="{9F3B3FAA-FC6A-4367-82F8-FB3C3F4E47E2}">
      <dgm:prSet/>
      <dgm:spPr/>
      <dgm:t>
        <a:bodyPr/>
        <a:lstStyle/>
        <a:p>
          <a:endParaRPr lang="en-US"/>
        </a:p>
      </dgm:t>
    </dgm:pt>
    <dgm:pt modelId="{099C5666-F558-46E4-88BB-6E599D8AC681}" type="pres">
      <dgm:prSet presAssocID="{F9EBA9FD-3E66-4FBE-8FD8-B9054C91B34F}" presName="CompostProcess" presStyleCnt="0">
        <dgm:presLayoutVars>
          <dgm:dir/>
          <dgm:resizeHandles val="exact"/>
        </dgm:presLayoutVars>
      </dgm:prSet>
      <dgm:spPr/>
    </dgm:pt>
    <dgm:pt modelId="{B505D478-3A92-4968-B574-D2675D83945D}" type="pres">
      <dgm:prSet presAssocID="{F9EBA9FD-3E66-4FBE-8FD8-B9054C91B34F}" presName="arrow" presStyleLbl="bgShp" presStyleIdx="0" presStyleCnt="1" custLinFactNeighborX="5393" custLinFactNeighborY="-145"/>
      <dgm:spPr/>
    </dgm:pt>
    <dgm:pt modelId="{D215543E-F358-4734-84B6-E767EAC13308}" type="pres">
      <dgm:prSet presAssocID="{F9EBA9FD-3E66-4FBE-8FD8-B9054C91B34F}" presName="linearProcess" presStyleCnt="0"/>
      <dgm:spPr/>
    </dgm:pt>
    <dgm:pt modelId="{D496D563-53A2-413D-B693-36F02684D60D}" type="pres">
      <dgm:prSet presAssocID="{ADB7B31D-6746-46B3-A6E9-4D675623E494}" presName="textNode" presStyleLbl="node1" presStyleIdx="0" presStyleCnt="5">
        <dgm:presLayoutVars>
          <dgm:bulletEnabled val="1"/>
        </dgm:presLayoutVars>
      </dgm:prSet>
      <dgm:spPr/>
    </dgm:pt>
    <dgm:pt modelId="{E3DBAA14-295C-47F2-AAF5-F9B2C0A21BD0}" type="pres">
      <dgm:prSet presAssocID="{75770677-590D-4C0C-AC01-281C40244C32}" presName="sibTrans" presStyleCnt="0"/>
      <dgm:spPr/>
    </dgm:pt>
    <dgm:pt modelId="{40EA285D-EA9A-4AFE-9856-EC8F5515B03C}" type="pres">
      <dgm:prSet presAssocID="{7BA9774D-310F-4A4B-92B4-993ECC832BB3}" presName="textNode" presStyleLbl="node1" presStyleIdx="1" presStyleCnt="5">
        <dgm:presLayoutVars>
          <dgm:bulletEnabled val="1"/>
        </dgm:presLayoutVars>
      </dgm:prSet>
      <dgm:spPr/>
    </dgm:pt>
    <dgm:pt modelId="{51C2D258-48E8-4441-B3BF-23CCB3F7C913}" type="pres">
      <dgm:prSet presAssocID="{28EA4C3F-51BA-4EE1-A819-9E02F790D36D}" presName="sibTrans" presStyleCnt="0"/>
      <dgm:spPr/>
    </dgm:pt>
    <dgm:pt modelId="{7A359724-06BD-463A-8AC8-39F010AD2494}" type="pres">
      <dgm:prSet presAssocID="{8C844A95-A303-4D48-9EA5-99693B24F52F}" presName="textNode" presStyleLbl="node1" presStyleIdx="2" presStyleCnt="5">
        <dgm:presLayoutVars>
          <dgm:bulletEnabled val="1"/>
        </dgm:presLayoutVars>
      </dgm:prSet>
      <dgm:spPr/>
    </dgm:pt>
    <dgm:pt modelId="{8E255A92-0ACD-46EC-9F51-9E3E2E5D6C41}" type="pres">
      <dgm:prSet presAssocID="{E63A72FF-2006-49F6-B399-8B527FCFF7F4}" presName="sibTrans" presStyleCnt="0"/>
      <dgm:spPr/>
    </dgm:pt>
    <dgm:pt modelId="{39F94ABF-CA04-4F30-99F5-AE412071A6EE}" type="pres">
      <dgm:prSet presAssocID="{90D0F2B2-AEDA-4136-8292-9E6535B2BAD8}" presName="textNode" presStyleLbl="node1" presStyleIdx="3" presStyleCnt="5">
        <dgm:presLayoutVars>
          <dgm:bulletEnabled val="1"/>
        </dgm:presLayoutVars>
      </dgm:prSet>
      <dgm:spPr/>
    </dgm:pt>
    <dgm:pt modelId="{60BC20DE-B06B-446F-B737-1BE1C72761A7}" type="pres">
      <dgm:prSet presAssocID="{8DBACE53-D149-4697-AE31-A744860465A9}" presName="sibTrans" presStyleCnt="0"/>
      <dgm:spPr/>
    </dgm:pt>
    <dgm:pt modelId="{A0F9CA3D-01DA-490E-9A3A-E4A5FAC8C116}" type="pres">
      <dgm:prSet presAssocID="{5139C7E1-BD2C-4DB3-8C46-2EF5B7AEF82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3E9FEE05-5FE5-4C3B-B356-BD8B53B5A2D6}" type="presOf" srcId="{90D0F2B2-AEDA-4136-8292-9E6535B2BAD8}" destId="{39F94ABF-CA04-4F30-99F5-AE412071A6EE}" srcOrd="0" destOrd="0" presId="urn:microsoft.com/office/officeart/2005/8/layout/hProcess9"/>
    <dgm:cxn modelId="{9082AB08-5ECF-4B67-8DAB-A8C2C2BC025D}" srcId="{F9EBA9FD-3E66-4FBE-8FD8-B9054C91B34F}" destId="{7BA9774D-310F-4A4B-92B4-993ECC832BB3}" srcOrd="1" destOrd="0" parTransId="{7D0DC6D2-FA13-4D00-8ED8-C46478929107}" sibTransId="{28EA4C3F-51BA-4EE1-A819-9E02F790D36D}"/>
    <dgm:cxn modelId="{7402DB09-716F-40AD-A0CF-D1F2FF19A052}" type="presOf" srcId="{8C844A95-A303-4D48-9EA5-99693B24F52F}" destId="{7A359724-06BD-463A-8AC8-39F010AD2494}" srcOrd="0" destOrd="0" presId="urn:microsoft.com/office/officeart/2005/8/layout/hProcess9"/>
    <dgm:cxn modelId="{CA20B554-6C69-440C-B6E3-9D07E3926B61}" type="presOf" srcId="{ADB7B31D-6746-46B3-A6E9-4D675623E494}" destId="{D496D563-53A2-413D-B693-36F02684D60D}" srcOrd="0" destOrd="0" presId="urn:microsoft.com/office/officeart/2005/8/layout/hProcess9"/>
    <dgm:cxn modelId="{79FCBB7F-CBAD-498F-B69B-16ADDEA1A11B}" srcId="{F9EBA9FD-3E66-4FBE-8FD8-B9054C91B34F}" destId="{ADB7B31D-6746-46B3-A6E9-4D675623E494}" srcOrd="0" destOrd="0" parTransId="{9DEB5F70-CF7E-4E11-9019-A51F76E08209}" sibTransId="{75770677-590D-4C0C-AC01-281C40244C32}"/>
    <dgm:cxn modelId="{7E297D92-72AD-4D52-AECA-A516B889A369}" type="presOf" srcId="{F9EBA9FD-3E66-4FBE-8FD8-B9054C91B34F}" destId="{099C5666-F558-46E4-88BB-6E599D8AC681}" srcOrd="0" destOrd="0" presId="urn:microsoft.com/office/officeart/2005/8/layout/hProcess9"/>
    <dgm:cxn modelId="{5CFD2CA7-0D26-4363-BED6-517581A64175}" type="presOf" srcId="{7BA9774D-310F-4A4B-92B4-993ECC832BB3}" destId="{40EA285D-EA9A-4AFE-9856-EC8F5515B03C}" srcOrd="0" destOrd="0" presId="urn:microsoft.com/office/officeart/2005/8/layout/hProcess9"/>
    <dgm:cxn modelId="{9F3B3FAA-FC6A-4367-82F8-FB3C3F4E47E2}" srcId="{F9EBA9FD-3E66-4FBE-8FD8-B9054C91B34F}" destId="{5139C7E1-BD2C-4DB3-8C46-2EF5B7AEF829}" srcOrd="4" destOrd="0" parTransId="{A3E308D7-D197-44DB-B45D-CDB1E0C70B30}" sibTransId="{36F83E1F-39D6-4C5F-90B7-E7DF7285DA20}"/>
    <dgm:cxn modelId="{AEC25FC3-8566-42B1-A30D-FBE2CF94E36E}" type="presOf" srcId="{5139C7E1-BD2C-4DB3-8C46-2EF5B7AEF829}" destId="{A0F9CA3D-01DA-490E-9A3A-E4A5FAC8C116}" srcOrd="0" destOrd="0" presId="urn:microsoft.com/office/officeart/2005/8/layout/hProcess9"/>
    <dgm:cxn modelId="{E26B83E2-BBDE-4B59-A4BB-11B93FE8F3AE}" srcId="{F9EBA9FD-3E66-4FBE-8FD8-B9054C91B34F}" destId="{90D0F2B2-AEDA-4136-8292-9E6535B2BAD8}" srcOrd="3" destOrd="0" parTransId="{E2A30EC2-CBC0-47B8-BA8F-B630ABD2A2C3}" sibTransId="{8DBACE53-D149-4697-AE31-A744860465A9}"/>
    <dgm:cxn modelId="{96EAFAF5-C260-4D57-8C63-32875A665AC9}" srcId="{F9EBA9FD-3E66-4FBE-8FD8-B9054C91B34F}" destId="{8C844A95-A303-4D48-9EA5-99693B24F52F}" srcOrd="2" destOrd="0" parTransId="{2F37C0CA-DF2D-4B5C-9C1B-8F379EE5980E}" sibTransId="{E63A72FF-2006-49F6-B399-8B527FCFF7F4}"/>
    <dgm:cxn modelId="{D98113CA-F5A1-45D7-B7C7-6BB6AE5F531F}" type="presParOf" srcId="{099C5666-F558-46E4-88BB-6E599D8AC681}" destId="{B505D478-3A92-4968-B574-D2675D83945D}" srcOrd="0" destOrd="0" presId="urn:microsoft.com/office/officeart/2005/8/layout/hProcess9"/>
    <dgm:cxn modelId="{00B19E15-8A05-41BF-899D-EA9C5AAE0FFB}" type="presParOf" srcId="{099C5666-F558-46E4-88BB-6E599D8AC681}" destId="{D215543E-F358-4734-84B6-E767EAC13308}" srcOrd="1" destOrd="0" presId="urn:microsoft.com/office/officeart/2005/8/layout/hProcess9"/>
    <dgm:cxn modelId="{C26D1D0C-A9C2-46EE-AA91-ED86B5C7A517}" type="presParOf" srcId="{D215543E-F358-4734-84B6-E767EAC13308}" destId="{D496D563-53A2-413D-B693-36F02684D60D}" srcOrd="0" destOrd="0" presId="urn:microsoft.com/office/officeart/2005/8/layout/hProcess9"/>
    <dgm:cxn modelId="{2F160EA8-60D4-4F9C-8D21-357ACFDDADFB}" type="presParOf" srcId="{D215543E-F358-4734-84B6-E767EAC13308}" destId="{E3DBAA14-295C-47F2-AAF5-F9B2C0A21BD0}" srcOrd="1" destOrd="0" presId="urn:microsoft.com/office/officeart/2005/8/layout/hProcess9"/>
    <dgm:cxn modelId="{6A3A53D1-D5C5-45D3-9BBA-6868803E92FD}" type="presParOf" srcId="{D215543E-F358-4734-84B6-E767EAC13308}" destId="{40EA285D-EA9A-4AFE-9856-EC8F5515B03C}" srcOrd="2" destOrd="0" presId="urn:microsoft.com/office/officeart/2005/8/layout/hProcess9"/>
    <dgm:cxn modelId="{91468AE5-A900-4110-B38A-280BBCD128E7}" type="presParOf" srcId="{D215543E-F358-4734-84B6-E767EAC13308}" destId="{51C2D258-48E8-4441-B3BF-23CCB3F7C913}" srcOrd="3" destOrd="0" presId="urn:microsoft.com/office/officeart/2005/8/layout/hProcess9"/>
    <dgm:cxn modelId="{FDAFC53E-45F1-4126-8D97-699832D62AE9}" type="presParOf" srcId="{D215543E-F358-4734-84B6-E767EAC13308}" destId="{7A359724-06BD-463A-8AC8-39F010AD2494}" srcOrd="4" destOrd="0" presId="urn:microsoft.com/office/officeart/2005/8/layout/hProcess9"/>
    <dgm:cxn modelId="{1DB05AE5-3C4E-4641-8CCF-74902CCBBF71}" type="presParOf" srcId="{D215543E-F358-4734-84B6-E767EAC13308}" destId="{8E255A92-0ACD-46EC-9F51-9E3E2E5D6C41}" srcOrd="5" destOrd="0" presId="urn:microsoft.com/office/officeart/2005/8/layout/hProcess9"/>
    <dgm:cxn modelId="{7D089DC9-4AA5-4D02-825B-E815FF73634B}" type="presParOf" srcId="{D215543E-F358-4734-84B6-E767EAC13308}" destId="{39F94ABF-CA04-4F30-99F5-AE412071A6EE}" srcOrd="6" destOrd="0" presId="urn:microsoft.com/office/officeart/2005/8/layout/hProcess9"/>
    <dgm:cxn modelId="{DFD869A8-012B-4C21-A2B3-CEA08C2FD3C7}" type="presParOf" srcId="{D215543E-F358-4734-84B6-E767EAC13308}" destId="{60BC20DE-B06B-446F-B737-1BE1C72761A7}" srcOrd="7" destOrd="0" presId="urn:microsoft.com/office/officeart/2005/8/layout/hProcess9"/>
    <dgm:cxn modelId="{4A79F96C-7077-40F0-8B89-AEC9215BAA58}" type="presParOf" srcId="{D215543E-F358-4734-84B6-E767EAC13308}" destId="{A0F9CA3D-01DA-490E-9A3A-E4A5FAC8C11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105FE-36B7-42B4-A3E2-44E8564AD467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01</a:t>
          </a:r>
        </a:p>
      </dsp:txBody>
      <dsp:txXfrm rot="-5400000">
        <a:off x="1" y="679096"/>
        <a:ext cx="1352020" cy="579438"/>
      </dsp:txXfrm>
    </dsp:sp>
    <dsp:sp modelId="{8459B5BA-1A76-4FA0-9646-25EFE1DC402F}">
      <dsp:nvSpPr>
        <dsp:cNvPr id="0" name=""/>
        <dsp:cNvSpPr/>
      </dsp:nvSpPr>
      <dsp:spPr>
        <a:xfrm rot="5400000">
          <a:off x="4112286" y="-2760265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Do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chưa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tiếp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xúc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nhiều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vào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nghiệp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vụ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bán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hàng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nên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quá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trình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xác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định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và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tìm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hiểu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nghiệp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vụ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cụ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còn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khó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khăn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và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chưa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rõ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ràng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dẫn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đến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việc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xây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dựng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trang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web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phải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sửa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nhiều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endParaRPr lang="en-US" sz="1800" kern="1200" dirty="0"/>
        </a:p>
      </dsp:txBody>
      <dsp:txXfrm rot="-5400000">
        <a:off x="1352020" y="61287"/>
        <a:ext cx="6714693" cy="1132875"/>
      </dsp:txXfrm>
    </dsp:sp>
    <dsp:sp modelId="{E86D0A10-09A4-45AD-8A9E-07B8CADF5461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02</a:t>
          </a:r>
        </a:p>
      </dsp:txBody>
      <dsp:txXfrm rot="-5400000">
        <a:off x="1" y="2419614"/>
        <a:ext cx="1352020" cy="579438"/>
      </dsp:txXfrm>
    </dsp:sp>
    <dsp:sp modelId="{1E615D0A-45B4-4328-A09E-F205CD6B82C5}">
      <dsp:nvSpPr>
        <dsp:cNvPr id="0" name=""/>
        <dsp:cNvSpPr/>
      </dsp:nvSpPr>
      <dsp:spPr>
        <a:xfrm rot="5400000">
          <a:off x="4112286" y="-9895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Tìm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hiểu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một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số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công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cụ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mới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gây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khó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khăn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như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công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cụ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quản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lý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trạng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thái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của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vuejs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như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vuex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và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kỹ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thuật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tối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ưu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hóa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hiệu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suất</a:t>
          </a:r>
          <a:r>
            <a:rPr lang="en-US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endParaRPr lang="en-US" sz="1800" kern="1200" dirty="0"/>
        </a:p>
      </dsp:txBody>
      <dsp:txXfrm rot="-5400000">
        <a:off x="1352020" y="1831996"/>
        <a:ext cx="6714693" cy="1132875"/>
      </dsp:txXfrm>
    </dsp:sp>
    <dsp:sp modelId="{21767707-E6EA-4C2F-800C-D0546C783B38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03</a:t>
          </a:r>
        </a:p>
      </dsp:txBody>
      <dsp:txXfrm rot="-5400000">
        <a:off x="1" y="4160131"/>
        <a:ext cx="1352020" cy="579438"/>
      </dsp:txXfrm>
    </dsp:sp>
    <dsp:sp modelId="{67E1CF03-C3CF-4588-86F4-F1DAD7E7DE9C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Một trong những thách thức lớn là tích hợp Vue.js và ASP.NET Core thành một ứng dụng hoạt động tương thích. </a:t>
          </a:r>
          <a:endParaRPr lang="en-US" sz="1800" kern="1200" dirty="0"/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5D478-3A92-4968-B574-D2675D83945D}">
      <dsp:nvSpPr>
        <dsp:cNvPr id="0" name=""/>
        <dsp:cNvSpPr/>
      </dsp:nvSpPr>
      <dsp:spPr>
        <a:xfrm>
          <a:off x="1404067" y="0"/>
          <a:ext cx="9876300" cy="501717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6D563-53A2-413D-B693-36F02684D60D}">
      <dsp:nvSpPr>
        <dsp:cNvPr id="0" name=""/>
        <dsp:cNvSpPr/>
      </dsp:nvSpPr>
      <dsp:spPr>
        <a:xfrm>
          <a:off x="5106" y="1505151"/>
          <a:ext cx="2232493" cy="20068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Áp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dụng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trí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tuệ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nhân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tạo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(AI)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để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đề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xuất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sản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phẩm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phù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hợp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cho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khách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rPr>
            <a:t> hang.</a:t>
          </a:r>
        </a:p>
      </dsp:txBody>
      <dsp:txXfrm>
        <a:off x="103073" y="1603118"/>
        <a:ext cx="2036559" cy="1810934"/>
      </dsp:txXfrm>
    </dsp:sp>
    <dsp:sp modelId="{40EA285D-EA9A-4AFE-9856-EC8F5515B03C}">
      <dsp:nvSpPr>
        <dsp:cNvPr id="0" name=""/>
        <dsp:cNvSpPr/>
      </dsp:nvSpPr>
      <dsp:spPr>
        <a:xfrm>
          <a:off x="2349223" y="1505151"/>
          <a:ext cx="2232493" cy="2006868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Nâng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cao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trải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nghiệm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của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người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dung,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tối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ưu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hóa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SEO</a:t>
          </a:r>
          <a:endParaRPr lang="en-US" sz="2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47190" y="1603118"/>
        <a:ext cx="2036559" cy="1810934"/>
      </dsp:txXfrm>
    </dsp:sp>
    <dsp:sp modelId="{7A359724-06BD-463A-8AC8-39F010AD2494}">
      <dsp:nvSpPr>
        <dsp:cNvPr id="0" name=""/>
        <dsp:cNvSpPr/>
      </dsp:nvSpPr>
      <dsp:spPr>
        <a:xfrm>
          <a:off x="4693341" y="1505151"/>
          <a:ext cx="2232493" cy="200686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GB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GB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GB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GB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GB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GB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như</a:t>
          </a:r>
          <a:r>
            <a:rPr lang="en-GB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trò</a:t>
          </a:r>
          <a:r>
            <a:rPr lang="en-GB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chuyện</a:t>
          </a:r>
          <a:r>
            <a:rPr lang="en-GB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GB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GB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GB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GB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hang.</a:t>
          </a:r>
          <a:endParaRPr lang="en-US" sz="2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91308" y="1603118"/>
        <a:ext cx="2036559" cy="1810934"/>
      </dsp:txXfrm>
    </dsp:sp>
    <dsp:sp modelId="{39F94ABF-CA04-4F30-99F5-AE412071A6EE}">
      <dsp:nvSpPr>
        <dsp:cNvPr id="0" name=""/>
        <dsp:cNvSpPr/>
      </dsp:nvSpPr>
      <dsp:spPr>
        <a:xfrm>
          <a:off x="7037459" y="1505151"/>
          <a:ext cx="2232493" cy="2006868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Cải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thiện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tính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năng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bảo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mật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hệ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thống</a:t>
          </a: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.</a:t>
          </a:r>
          <a:endParaRPr lang="en-US" sz="2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35426" y="1603118"/>
        <a:ext cx="2036559" cy="1810934"/>
      </dsp:txXfrm>
    </dsp:sp>
    <dsp:sp modelId="{A0F9CA3D-01DA-490E-9A3A-E4A5FAC8C116}">
      <dsp:nvSpPr>
        <dsp:cNvPr id="0" name=""/>
        <dsp:cNvSpPr/>
      </dsp:nvSpPr>
      <dsp:spPr>
        <a:xfrm>
          <a:off x="9381577" y="1505151"/>
          <a:ext cx="2232493" cy="200686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Phát</a:t>
          </a:r>
          <a:r>
            <a:rPr lang="en-US" sz="22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triển</a:t>
          </a:r>
          <a:r>
            <a:rPr lang="en-US" sz="22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đa</a:t>
          </a:r>
          <a:r>
            <a:rPr lang="en-US" sz="22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nền</a:t>
          </a:r>
          <a:r>
            <a:rPr lang="en-US" sz="22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tảng</a:t>
          </a:r>
          <a:r>
            <a:rPr lang="en-US" sz="22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như</a:t>
          </a:r>
          <a:r>
            <a:rPr lang="en-US" sz="22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ứng</a:t>
          </a:r>
          <a:r>
            <a:rPr lang="en-US" sz="22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dụng</a:t>
          </a:r>
          <a:r>
            <a:rPr lang="en-US" sz="22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di </a:t>
          </a:r>
          <a:r>
            <a:rPr lang="en-US" sz="22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động</a:t>
          </a:r>
          <a:r>
            <a:rPr lang="en-US" sz="22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để</a:t>
          </a:r>
          <a:r>
            <a:rPr lang="en-US" sz="22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đa</a:t>
          </a:r>
          <a:r>
            <a:rPr lang="en-US" sz="22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dạng</a:t>
          </a:r>
          <a:r>
            <a:rPr lang="en-US" sz="22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người</a:t>
          </a:r>
          <a:r>
            <a:rPr lang="en-US" sz="22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sử</a:t>
          </a:r>
          <a:r>
            <a:rPr lang="en-US" sz="2200" kern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rPr>
            <a:t>dụng</a:t>
          </a:r>
          <a:endParaRPr lang="en-US" sz="22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79544" y="1603118"/>
        <a:ext cx="2036559" cy="1810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02093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1141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7456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17532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83704" y="65633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613249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2094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2023/5/19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91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2023/5/19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32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73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4902C-1BBB-457C-AD65-A44429D9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6226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35899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9388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2993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552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6893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251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719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chemeClr val="bg1"/>
            </a:gs>
            <a:gs pos="100000">
              <a:srgbClr val="92D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96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chemeClr val="bg1"/>
            </a:gs>
            <a:gs pos="100000">
              <a:srgbClr val="92D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0F480D-F035-47BE-8AD2-8116B230BCF8}"/>
              </a:ext>
            </a:extLst>
          </p:cNvPr>
          <p:cNvSpPr/>
          <p:nvPr/>
        </p:nvSpPr>
        <p:spPr>
          <a:xfrm rot="18854253">
            <a:off x="4436586" y="398584"/>
            <a:ext cx="1080570" cy="10805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FBD2CE-F8DB-457E-B9EF-141384E713BC}"/>
              </a:ext>
            </a:extLst>
          </p:cNvPr>
          <p:cNvSpPr/>
          <p:nvPr/>
        </p:nvSpPr>
        <p:spPr>
          <a:xfrm rot="19230053">
            <a:off x="3859393" y="4947414"/>
            <a:ext cx="1208766" cy="12087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70A9E26-7A6C-4674-B6C1-025FB8CBB6C7}"/>
              </a:ext>
            </a:extLst>
          </p:cNvPr>
          <p:cNvGrpSpPr/>
          <p:nvPr/>
        </p:nvGrpSpPr>
        <p:grpSpPr>
          <a:xfrm>
            <a:off x="-1513516" y="131057"/>
            <a:ext cx="6876028" cy="6858000"/>
            <a:chOff x="-6136745" y="-1642242"/>
            <a:chExt cx="5570936" cy="555633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E0E4D48-9043-455D-ABDD-8BD7F55B99D6}"/>
                </a:ext>
              </a:extLst>
            </p:cNvPr>
            <p:cNvSpPr/>
            <p:nvPr/>
          </p:nvSpPr>
          <p:spPr>
            <a:xfrm>
              <a:off x="-6136745" y="-1642242"/>
              <a:ext cx="5570936" cy="5556330"/>
            </a:xfrm>
            <a:custGeom>
              <a:avLst/>
              <a:gdLst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75175 h 9055575"/>
                <a:gd name="connsiteX1" fmla="*/ 8826500 w 9029700"/>
                <a:gd name="connsiteY1" fmla="*/ 3759675 h 9055575"/>
                <a:gd name="connsiteX2" fmla="*/ 9029700 w 9029700"/>
                <a:gd name="connsiteY2" fmla="*/ 4496275 h 9055575"/>
                <a:gd name="connsiteX3" fmla="*/ 8991600 w 9029700"/>
                <a:gd name="connsiteY3" fmla="*/ 5334475 h 9055575"/>
                <a:gd name="connsiteX4" fmla="*/ 8686800 w 9029700"/>
                <a:gd name="connsiteY4" fmla="*/ 6007575 h 9055575"/>
                <a:gd name="connsiteX5" fmla="*/ 5359400 w 9029700"/>
                <a:gd name="connsiteY5" fmla="*/ 8763475 h 9055575"/>
                <a:gd name="connsiteX6" fmla="*/ 4546600 w 9029700"/>
                <a:gd name="connsiteY6" fmla="*/ 9055575 h 9055575"/>
                <a:gd name="connsiteX7" fmla="*/ 3822700 w 9029700"/>
                <a:gd name="connsiteY7" fmla="*/ 9042875 h 9055575"/>
                <a:gd name="connsiteX8" fmla="*/ 3111500 w 9029700"/>
                <a:gd name="connsiteY8" fmla="*/ 8725375 h 9055575"/>
                <a:gd name="connsiteX9" fmla="*/ 2743200 w 9029700"/>
                <a:gd name="connsiteY9" fmla="*/ 8433275 h 9055575"/>
                <a:gd name="connsiteX10" fmla="*/ 368300 w 9029700"/>
                <a:gd name="connsiteY10" fmla="*/ 5537675 h 9055575"/>
                <a:gd name="connsiteX11" fmla="*/ 63500 w 9029700"/>
                <a:gd name="connsiteY11" fmla="*/ 4915375 h 9055575"/>
                <a:gd name="connsiteX12" fmla="*/ 0 w 9029700"/>
                <a:gd name="connsiteY12" fmla="*/ 4394675 h 9055575"/>
                <a:gd name="connsiteX13" fmla="*/ 101600 w 9029700"/>
                <a:gd name="connsiteY13" fmla="*/ 3632675 h 9055575"/>
                <a:gd name="connsiteX14" fmla="*/ 508000 w 9029700"/>
                <a:gd name="connsiteY14" fmla="*/ 2845275 h 9055575"/>
                <a:gd name="connsiteX15" fmla="*/ 3556000 w 9029700"/>
                <a:gd name="connsiteY15" fmla="*/ 330675 h 9055575"/>
                <a:gd name="connsiteX16" fmla="*/ 4420076 w 9029700"/>
                <a:gd name="connsiteY16" fmla="*/ 0 h 9055575"/>
                <a:gd name="connsiteX17" fmla="*/ 5156200 w 9029700"/>
                <a:gd name="connsiteY17" fmla="*/ 51275 h 9055575"/>
                <a:gd name="connsiteX18" fmla="*/ 6083300 w 9029700"/>
                <a:gd name="connsiteY18" fmla="*/ 406875 h 9055575"/>
                <a:gd name="connsiteX19" fmla="*/ 6400800 w 9029700"/>
                <a:gd name="connsiteY19" fmla="*/ 775175 h 9055575"/>
                <a:gd name="connsiteX0" fmla="*/ 6400800 w 9029700"/>
                <a:gd name="connsiteY0" fmla="*/ 795153 h 9075553"/>
                <a:gd name="connsiteX1" fmla="*/ 8826500 w 9029700"/>
                <a:gd name="connsiteY1" fmla="*/ 3779653 h 9075553"/>
                <a:gd name="connsiteX2" fmla="*/ 9029700 w 9029700"/>
                <a:gd name="connsiteY2" fmla="*/ 4516253 h 9075553"/>
                <a:gd name="connsiteX3" fmla="*/ 8991600 w 9029700"/>
                <a:gd name="connsiteY3" fmla="*/ 5354453 h 9075553"/>
                <a:gd name="connsiteX4" fmla="*/ 8686800 w 9029700"/>
                <a:gd name="connsiteY4" fmla="*/ 6027553 h 9075553"/>
                <a:gd name="connsiteX5" fmla="*/ 5359400 w 9029700"/>
                <a:gd name="connsiteY5" fmla="*/ 8783453 h 9075553"/>
                <a:gd name="connsiteX6" fmla="*/ 4546600 w 9029700"/>
                <a:gd name="connsiteY6" fmla="*/ 9075553 h 9075553"/>
                <a:gd name="connsiteX7" fmla="*/ 3822700 w 9029700"/>
                <a:gd name="connsiteY7" fmla="*/ 9062853 h 9075553"/>
                <a:gd name="connsiteX8" fmla="*/ 3111500 w 9029700"/>
                <a:gd name="connsiteY8" fmla="*/ 8745353 h 9075553"/>
                <a:gd name="connsiteX9" fmla="*/ 2743200 w 9029700"/>
                <a:gd name="connsiteY9" fmla="*/ 8453253 h 9075553"/>
                <a:gd name="connsiteX10" fmla="*/ 368300 w 9029700"/>
                <a:gd name="connsiteY10" fmla="*/ 5557653 h 9075553"/>
                <a:gd name="connsiteX11" fmla="*/ 63500 w 9029700"/>
                <a:gd name="connsiteY11" fmla="*/ 4935353 h 9075553"/>
                <a:gd name="connsiteX12" fmla="*/ 0 w 9029700"/>
                <a:gd name="connsiteY12" fmla="*/ 4414653 h 9075553"/>
                <a:gd name="connsiteX13" fmla="*/ 101600 w 9029700"/>
                <a:gd name="connsiteY13" fmla="*/ 3652653 h 9075553"/>
                <a:gd name="connsiteX14" fmla="*/ 508000 w 9029700"/>
                <a:gd name="connsiteY14" fmla="*/ 2865253 h 9075553"/>
                <a:gd name="connsiteX15" fmla="*/ 3556000 w 9029700"/>
                <a:gd name="connsiteY15" fmla="*/ 350653 h 9075553"/>
                <a:gd name="connsiteX16" fmla="*/ 4420076 w 9029700"/>
                <a:gd name="connsiteY16" fmla="*/ 19978 h 9075553"/>
                <a:gd name="connsiteX17" fmla="*/ 5156200 w 9029700"/>
                <a:gd name="connsiteY17" fmla="*/ 71253 h 9075553"/>
                <a:gd name="connsiteX18" fmla="*/ 6083300 w 9029700"/>
                <a:gd name="connsiteY18" fmla="*/ 426853 h 9075553"/>
                <a:gd name="connsiteX19" fmla="*/ 6400800 w 9029700"/>
                <a:gd name="connsiteY19" fmla="*/ 795153 h 9075553"/>
                <a:gd name="connsiteX0" fmla="*/ 6400800 w 9029700"/>
                <a:gd name="connsiteY0" fmla="*/ 801986 h 9082386"/>
                <a:gd name="connsiteX1" fmla="*/ 8826500 w 9029700"/>
                <a:gd name="connsiteY1" fmla="*/ 3786486 h 9082386"/>
                <a:gd name="connsiteX2" fmla="*/ 9029700 w 9029700"/>
                <a:gd name="connsiteY2" fmla="*/ 4523086 h 9082386"/>
                <a:gd name="connsiteX3" fmla="*/ 8991600 w 9029700"/>
                <a:gd name="connsiteY3" fmla="*/ 5361286 h 9082386"/>
                <a:gd name="connsiteX4" fmla="*/ 8686800 w 9029700"/>
                <a:gd name="connsiteY4" fmla="*/ 6034386 h 9082386"/>
                <a:gd name="connsiteX5" fmla="*/ 5359400 w 9029700"/>
                <a:gd name="connsiteY5" fmla="*/ 8790286 h 9082386"/>
                <a:gd name="connsiteX6" fmla="*/ 4546600 w 9029700"/>
                <a:gd name="connsiteY6" fmla="*/ 9082386 h 9082386"/>
                <a:gd name="connsiteX7" fmla="*/ 3822700 w 9029700"/>
                <a:gd name="connsiteY7" fmla="*/ 9069686 h 9082386"/>
                <a:gd name="connsiteX8" fmla="*/ 3111500 w 9029700"/>
                <a:gd name="connsiteY8" fmla="*/ 8752186 h 9082386"/>
                <a:gd name="connsiteX9" fmla="*/ 2743200 w 9029700"/>
                <a:gd name="connsiteY9" fmla="*/ 8460086 h 9082386"/>
                <a:gd name="connsiteX10" fmla="*/ 368300 w 9029700"/>
                <a:gd name="connsiteY10" fmla="*/ 5564486 h 9082386"/>
                <a:gd name="connsiteX11" fmla="*/ 63500 w 9029700"/>
                <a:gd name="connsiteY11" fmla="*/ 4942186 h 9082386"/>
                <a:gd name="connsiteX12" fmla="*/ 0 w 9029700"/>
                <a:gd name="connsiteY12" fmla="*/ 4421486 h 9082386"/>
                <a:gd name="connsiteX13" fmla="*/ 101600 w 9029700"/>
                <a:gd name="connsiteY13" fmla="*/ 3659486 h 9082386"/>
                <a:gd name="connsiteX14" fmla="*/ 508000 w 9029700"/>
                <a:gd name="connsiteY14" fmla="*/ 2872086 h 9082386"/>
                <a:gd name="connsiteX15" fmla="*/ 3556000 w 9029700"/>
                <a:gd name="connsiteY15" fmla="*/ 357486 h 9082386"/>
                <a:gd name="connsiteX16" fmla="*/ 4420076 w 9029700"/>
                <a:gd name="connsiteY16" fmla="*/ 26811 h 9082386"/>
                <a:gd name="connsiteX17" fmla="*/ 5202775 w 9029700"/>
                <a:gd name="connsiteY17" fmla="*/ 41860 h 9082386"/>
                <a:gd name="connsiteX18" fmla="*/ 6083300 w 9029700"/>
                <a:gd name="connsiteY18" fmla="*/ 433686 h 9082386"/>
                <a:gd name="connsiteX19" fmla="*/ 6400800 w 9029700"/>
                <a:gd name="connsiteY19" fmla="*/ 801986 h 9082386"/>
                <a:gd name="connsiteX0" fmla="*/ 6400800 w 9029700"/>
                <a:gd name="connsiteY0" fmla="*/ 806983 h 9087383"/>
                <a:gd name="connsiteX1" fmla="*/ 8826500 w 9029700"/>
                <a:gd name="connsiteY1" fmla="*/ 3791483 h 9087383"/>
                <a:gd name="connsiteX2" fmla="*/ 9029700 w 9029700"/>
                <a:gd name="connsiteY2" fmla="*/ 4528083 h 9087383"/>
                <a:gd name="connsiteX3" fmla="*/ 8991600 w 9029700"/>
                <a:gd name="connsiteY3" fmla="*/ 5366283 h 9087383"/>
                <a:gd name="connsiteX4" fmla="*/ 8686800 w 9029700"/>
                <a:gd name="connsiteY4" fmla="*/ 6039383 h 9087383"/>
                <a:gd name="connsiteX5" fmla="*/ 5359400 w 9029700"/>
                <a:gd name="connsiteY5" fmla="*/ 8795283 h 9087383"/>
                <a:gd name="connsiteX6" fmla="*/ 4546600 w 9029700"/>
                <a:gd name="connsiteY6" fmla="*/ 9087383 h 9087383"/>
                <a:gd name="connsiteX7" fmla="*/ 3822700 w 9029700"/>
                <a:gd name="connsiteY7" fmla="*/ 9074683 h 9087383"/>
                <a:gd name="connsiteX8" fmla="*/ 3111500 w 9029700"/>
                <a:gd name="connsiteY8" fmla="*/ 8757183 h 9087383"/>
                <a:gd name="connsiteX9" fmla="*/ 2743200 w 9029700"/>
                <a:gd name="connsiteY9" fmla="*/ 8465083 h 9087383"/>
                <a:gd name="connsiteX10" fmla="*/ 368300 w 9029700"/>
                <a:gd name="connsiteY10" fmla="*/ 5569483 h 9087383"/>
                <a:gd name="connsiteX11" fmla="*/ 63500 w 9029700"/>
                <a:gd name="connsiteY11" fmla="*/ 4947183 h 9087383"/>
                <a:gd name="connsiteX12" fmla="*/ 0 w 9029700"/>
                <a:gd name="connsiteY12" fmla="*/ 4426483 h 9087383"/>
                <a:gd name="connsiteX13" fmla="*/ 101600 w 9029700"/>
                <a:gd name="connsiteY13" fmla="*/ 3664483 h 9087383"/>
                <a:gd name="connsiteX14" fmla="*/ 508000 w 9029700"/>
                <a:gd name="connsiteY14" fmla="*/ 2877083 h 9087383"/>
                <a:gd name="connsiteX15" fmla="*/ 3556000 w 9029700"/>
                <a:gd name="connsiteY15" fmla="*/ 362483 h 9087383"/>
                <a:gd name="connsiteX16" fmla="*/ 4420076 w 9029700"/>
                <a:gd name="connsiteY16" fmla="*/ 31808 h 9087383"/>
                <a:gd name="connsiteX17" fmla="*/ 5202775 w 9029700"/>
                <a:gd name="connsiteY17" fmla="*/ 46857 h 9087383"/>
                <a:gd name="connsiteX18" fmla="*/ 6083300 w 9029700"/>
                <a:gd name="connsiteY18" fmla="*/ 438683 h 9087383"/>
                <a:gd name="connsiteX19" fmla="*/ 6400800 w 9029700"/>
                <a:gd name="connsiteY19" fmla="*/ 806983 h 9087383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50747"/>
                <a:gd name="connsiteY0" fmla="*/ 786285 h 9087385"/>
                <a:gd name="connsiteX1" fmla="*/ 8805801 w 9050747"/>
                <a:gd name="connsiteY1" fmla="*/ 3791485 h 9087385"/>
                <a:gd name="connsiteX2" fmla="*/ 9029700 w 9050747"/>
                <a:gd name="connsiteY2" fmla="*/ 4528085 h 9087385"/>
                <a:gd name="connsiteX3" fmla="*/ 8991600 w 9050747"/>
                <a:gd name="connsiteY3" fmla="*/ 5366285 h 9087385"/>
                <a:gd name="connsiteX4" fmla="*/ 8686800 w 9050747"/>
                <a:gd name="connsiteY4" fmla="*/ 6039385 h 9087385"/>
                <a:gd name="connsiteX5" fmla="*/ 5359400 w 9050747"/>
                <a:gd name="connsiteY5" fmla="*/ 8795285 h 9087385"/>
                <a:gd name="connsiteX6" fmla="*/ 4546600 w 9050747"/>
                <a:gd name="connsiteY6" fmla="*/ 9087385 h 9087385"/>
                <a:gd name="connsiteX7" fmla="*/ 3822700 w 9050747"/>
                <a:gd name="connsiteY7" fmla="*/ 9074685 h 9087385"/>
                <a:gd name="connsiteX8" fmla="*/ 3111500 w 9050747"/>
                <a:gd name="connsiteY8" fmla="*/ 8757185 h 9087385"/>
                <a:gd name="connsiteX9" fmla="*/ 2743200 w 9050747"/>
                <a:gd name="connsiteY9" fmla="*/ 8465085 h 9087385"/>
                <a:gd name="connsiteX10" fmla="*/ 368300 w 9050747"/>
                <a:gd name="connsiteY10" fmla="*/ 5569485 h 9087385"/>
                <a:gd name="connsiteX11" fmla="*/ 63500 w 9050747"/>
                <a:gd name="connsiteY11" fmla="*/ 4947185 h 9087385"/>
                <a:gd name="connsiteX12" fmla="*/ 0 w 9050747"/>
                <a:gd name="connsiteY12" fmla="*/ 4426485 h 9087385"/>
                <a:gd name="connsiteX13" fmla="*/ 101600 w 9050747"/>
                <a:gd name="connsiteY13" fmla="*/ 3664485 h 9087385"/>
                <a:gd name="connsiteX14" fmla="*/ 508000 w 9050747"/>
                <a:gd name="connsiteY14" fmla="*/ 2877085 h 9087385"/>
                <a:gd name="connsiteX15" fmla="*/ 3556000 w 9050747"/>
                <a:gd name="connsiteY15" fmla="*/ 362485 h 9087385"/>
                <a:gd name="connsiteX16" fmla="*/ 4420076 w 9050747"/>
                <a:gd name="connsiteY16" fmla="*/ 31810 h 9087385"/>
                <a:gd name="connsiteX17" fmla="*/ 5202775 w 9050747"/>
                <a:gd name="connsiteY17" fmla="*/ 46859 h 9087385"/>
                <a:gd name="connsiteX18" fmla="*/ 6083300 w 9050747"/>
                <a:gd name="connsiteY18" fmla="*/ 438685 h 9087385"/>
                <a:gd name="connsiteX19" fmla="*/ 6431850 w 9050747"/>
                <a:gd name="connsiteY19" fmla="*/ 786285 h 9087385"/>
                <a:gd name="connsiteX0" fmla="*/ 6431850 w 9046141"/>
                <a:gd name="connsiteY0" fmla="*/ 786285 h 9087385"/>
                <a:gd name="connsiteX1" fmla="*/ 8805801 w 9046141"/>
                <a:gd name="connsiteY1" fmla="*/ 3791485 h 9087385"/>
                <a:gd name="connsiteX2" fmla="*/ 9029700 w 9046141"/>
                <a:gd name="connsiteY2" fmla="*/ 4528085 h 9087385"/>
                <a:gd name="connsiteX3" fmla="*/ 8955375 w 9046141"/>
                <a:gd name="connsiteY3" fmla="*/ 5361110 h 9087385"/>
                <a:gd name="connsiteX4" fmla="*/ 8686800 w 9046141"/>
                <a:gd name="connsiteY4" fmla="*/ 6039385 h 9087385"/>
                <a:gd name="connsiteX5" fmla="*/ 5359400 w 9046141"/>
                <a:gd name="connsiteY5" fmla="*/ 8795285 h 9087385"/>
                <a:gd name="connsiteX6" fmla="*/ 4546600 w 9046141"/>
                <a:gd name="connsiteY6" fmla="*/ 9087385 h 9087385"/>
                <a:gd name="connsiteX7" fmla="*/ 3822700 w 9046141"/>
                <a:gd name="connsiteY7" fmla="*/ 9074685 h 9087385"/>
                <a:gd name="connsiteX8" fmla="*/ 3111500 w 9046141"/>
                <a:gd name="connsiteY8" fmla="*/ 8757185 h 9087385"/>
                <a:gd name="connsiteX9" fmla="*/ 2743200 w 9046141"/>
                <a:gd name="connsiteY9" fmla="*/ 8465085 h 9087385"/>
                <a:gd name="connsiteX10" fmla="*/ 368300 w 9046141"/>
                <a:gd name="connsiteY10" fmla="*/ 5569485 h 9087385"/>
                <a:gd name="connsiteX11" fmla="*/ 63500 w 9046141"/>
                <a:gd name="connsiteY11" fmla="*/ 4947185 h 9087385"/>
                <a:gd name="connsiteX12" fmla="*/ 0 w 9046141"/>
                <a:gd name="connsiteY12" fmla="*/ 4426485 h 9087385"/>
                <a:gd name="connsiteX13" fmla="*/ 101600 w 9046141"/>
                <a:gd name="connsiteY13" fmla="*/ 3664485 h 9087385"/>
                <a:gd name="connsiteX14" fmla="*/ 508000 w 9046141"/>
                <a:gd name="connsiteY14" fmla="*/ 2877085 h 9087385"/>
                <a:gd name="connsiteX15" fmla="*/ 3556000 w 9046141"/>
                <a:gd name="connsiteY15" fmla="*/ 362485 h 9087385"/>
                <a:gd name="connsiteX16" fmla="*/ 4420076 w 9046141"/>
                <a:gd name="connsiteY16" fmla="*/ 31810 h 9087385"/>
                <a:gd name="connsiteX17" fmla="*/ 5202775 w 9046141"/>
                <a:gd name="connsiteY17" fmla="*/ 46859 h 9087385"/>
                <a:gd name="connsiteX18" fmla="*/ 6083300 w 9046141"/>
                <a:gd name="connsiteY18" fmla="*/ 438685 h 9087385"/>
                <a:gd name="connsiteX19" fmla="*/ 6431850 w 9046141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45401 w 9054180"/>
                <a:gd name="connsiteY4" fmla="*/ 6013510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43875 w 9054180"/>
                <a:gd name="connsiteY5" fmla="*/ 87383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45985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34210"/>
                <a:gd name="connsiteX1" fmla="*/ 8805801 w 9054180"/>
                <a:gd name="connsiteY1" fmla="*/ 3791485 h 9034210"/>
                <a:gd name="connsiteX2" fmla="*/ 9029700 w 9054180"/>
                <a:gd name="connsiteY2" fmla="*/ 4528085 h 9034210"/>
                <a:gd name="connsiteX3" fmla="*/ 8955375 w 9054180"/>
                <a:gd name="connsiteY3" fmla="*/ 5361110 h 9034210"/>
                <a:gd name="connsiteX4" fmla="*/ 8562602 w 9054180"/>
                <a:gd name="connsiteY4" fmla="*/ 6142886 h 9034210"/>
                <a:gd name="connsiteX5" fmla="*/ 5374926 w 9054180"/>
                <a:gd name="connsiteY5" fmla="*/ 8759061 h 9034210"/>
                <a:gd name="connsiteX6" fmla="*/ 4551775 w 9054180"/>
                <a:gd name="connsiteY6" fmla="*/ 9020110 h 9034210"/>
                <a:gd name="connsiteX7" fmla="*/ 3833050 w 9054180"/>
                <a:gd name="connsiteY7" fmla="*/ 9007409 h 9034210"/>
                <a:gd name="connsiteX8" fmla="*/ 3111500 w 9054180"/>
                <a:gd name="connsiteY8" fmla="*/ 8757185 h 9034210"/>
                <a:gd name="connsiteX9" fmla="*/ 2743200 w 9054180"/>
                <a:gd name="connsiteY9" fmla="*/ 8465085 h 9034210"/>
                <a:gd name="connsiteX10" fmla="*/ 368300 w 9054180"/>
                <a:gd name="connsiteY10" fmla="*/ 5569485 h 9034210"/>
                <a:gd name="connsiteX11" fmla="*/ 63500 w 9054180"/>
                <a:gd name="connsiteY11" fmla="*/ 4947185 h 9034210"/>
                <a:gd name="connsiteX12" fmla="*/ 0 w 9054180"/>
                <a:gd name="connsiteY12" fmla="*/ 4426485 h 9034210"/>
                <a:gd name="connsiteX13" fmla="*/ 101600 w 9054180"/>
                <a:gd name="connsiteY13" fmla="*/ 3664485 h 9034210"/>
                <a:gd name="connsiteX14" fmla="*/ 508000 w 9054180"/>
                <a:gd name="connsiteY14" fmla="*/ 2877085 h 9034210"/>
                <a:gd name="connsiteX15" fmla="*/ 3556000 w 9054180"/>
                <a:gd name="connsiteY15" fmla="*/ 362485 h 9034210"/>
                <a:gd name="connsiteX16" fmla="*/ 4420076 w 9054180"/>
                <a:gd name="connsiteY16" fmla="*/ 31810 h 9034210"/>
                <a:gd name="connsiteX17" fmla="*/ 5202775 w 9054180"/>
                <a:gd name="connsiteY17" fmla="*/ 46859 h 9034210"/>
                <a:gd name="connsiteX18" fmla="*/ 6083300 w 9054180"/>
                <a:gd name="connsiteY18" fmla="*/ 438685 h 9034210"/>
                <a:gd name="connsiteX19" fmla="*/ 6431850 w 9054180"/>
                <a:gd name="connsiteY19" fmla="*/ 786285 h 9034210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11500 w 9054180"/>
                <a:gd name="connsiteY8" fmla="*/ 8757185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11500 w 9054180"/>
                <a:gd name="connsiteY8" fmla="*/ 8757185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73601 w 9054180"/>
                <a:gd name="connsiteY8" fmla="*/ 8695084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831177 w 9054180"/>
                <a:gd name="connsiteY9" fmla="*/ 8454736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414875 w 9054180"/>
                <a:gd name="connsiteY10" fmla="*/ 5538434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383825 w 9054180"/>
                <a:gd name="connsiteY10" fmla="*/ 5543609 h 9056452"/>
                <a:gd name="connsiteX11" fmla="*/ 94551 w 9054180"/>
                <a:gd name="connsiteY11" fmla="*/ 4942010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94551 w 9054180"/>
                <a:gd name="connsiteY11" fmla="*/ 4942010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395625 w 9017955"/>
                <a:gd name="connsiteY0" fmla="*/ 786285 h 9056452"/>
                <a:gd name="connsiteX1" fmla="*/ 8769576 w 9017955"/>
                <a:gd name="connsiteY1" fmla="*/ 3791485 h 9056452"/>
                <a:gd name="connsiteX2" fmla="*/ 8993475 w 9017955"/>
                <a:gd name="connsiteY2" fmla="*/ 4528085 h 9056452"/>
                <a:gd name="connsiteX3" fmla="*/ 8919150 w 9017955"/>
                <a:gd name="connsiteY3" fmla="*/ 5361110 h 9056452"/>
                <a:gd name="connsiteX4" fmla="*/ 8526377 w 9017955"/>
                <a:gd name="connsiteY4" fmla="*/ 6142886 h 9056452"/>
                <a:gd name="connsiteX5" fmla="*/ 5338701 w 9017955"/>
                <a:gd name="connsiteY5" fmla="*/ 8759061 h 9056452"/>
                <a:gd name="connsiteX6" fmla="*/ 4515550 w 9017955"/>
                <a:gd name="connsiteY6" fmla="*/ 9020110 h 9056452"/>
                <a:gd name="connsiteX7" fmla="*/ 3796825 w 9017955"/>
                <a:gd name="connsiteY7" fmla="*/ 9007409 h 9056452"/>
                <a:gd name="connsiteX8" fmla="*/ 3111501 w 9017955"/>
                <a:gd name="connsiteY8" fmla="*/ 8752010 h 9056452"/>
                <a:gd name="connsiteX9" fmla="*/ 2753551 w 9017955"/>
                <a:gd name="connsiteY9" fmla="*/ 8470261 h 9056452"/>
                <a:gd name="connsiteX10" fmla="*/ 347600 w 9017955"/>
                <a:gd name="connsiteY10" fmla="*/ 5543609 h 9056452"/>
                <a:gd name="connsiteX11" fmla="*/ 58326 w 9017955"/>
                <a:gd name="connsiteY11" fmla="*/ 4942010 h 9056452"/>
                <a:gd name="connsiteX12" fmla="*/ 0 w 9017955"/>
                <a:gd name="connsiteY12" fmla="*/ 4416135 h 9056452"/>
                <a:gd name="connsiteX13" fmla="*/ 65375 w 9017955"/>
                <a:gd name="connsiteY13" fmla="*/ 3664485 h 9056452"/>
                <a:gd name="connsiteX14" fmla="*/ 471775 w 9017955"/>
                <a:gd name="connsiteY14" fmla="*/ 2877085 h 9056452"/>
                <a:gd name="connsiteX15" fmla="*/ 3519775 w 9017955"/>
                <a:gd name="connsiteY15" fmla="*/ 362485 h 9056452"/>
                <a:gd name="connsiteX16" fmla="*/ 4383851 w 9017955"/>
                <a:gd name="connsiteY16" fmla="*/ 31810 h 9056452"/>
                <a:gd name="connsiteX17" fmla="*/ 5166550 w 9017955"/>
                <a:gd name="connsiteY17" fmla="*/ 46859 h 9056452"/>
                <a:gd name="connsiteX18" fmla="*/ 6047075 w 9017955"/>
                <a:gd name="connsiteY18" fmla="*/ 438685 h 9056452"/>
                <a:gd name="connsiteX19" fmla="*/ 6395625 w 9017955"/>
                <a:gd name="connsiteY19" fmla="*/ 786285 h 9056452"/>
                <a:gd name="connsiteX0" fmla="*/ 6452550 w 9074880"/>
                <a:gd name="connsiteY0" fmla="*/ 786285 h 9056454"/>
                <a:gd name="connsiteX1" fmla="*/ 8826501 w 9074880"/>
                <a:gd name="connsiteY1" fmla="*/ 3791485 h 9056454"/>
                <a:gd name="connsiteX2" fmla="*/ 9050400 w 9074880"/>
                <a:gd name="connsiteY2" fmla="*/ 4528085 h 9056454"/>
                <a:gd name="connsiteX3" fmla="*/ 8976075 w 9074880"/>
                <a:gd name="connsiteY3" fmla="*/ 5361110 h 9056454"/>
                <a:gd name="connsiteX4" fmla="*/ 8583302 w 9074880"/>
                <a:gd name="connsiteY4" fmla="*/ 6142886 h 9056454"/>
                <a:gd name="connsiteX5" fmla="*/ 5395626 w 9074880"/>
                <a:gd name="connsiteY5" fmla="*/ 8759061 h 9056454"/>
                <a:gd name="connsiteX6" fmla="*/ 4572475 w 9074880"/>
                <a:gd name="connsiteY6" fmla="*/ 9020110 h 9056454"/>
                <a:gd name="connsiteX7" fmla="*/ 3853750 w 9074880"/>
                <a:gd name="connsiteY7" fmla="*/ 9007409 h 9056454"/>
                <a:gd name="connsiteX8" fmla="*/ 3168426 w 9074880"/>
                <a:gd name="connsiteY8" fmla="*/ 8752010 h 9056454"/>
                <a:gd name="connsiteX9" fmla="*/ 2810476 w 9074880"/>
                <a:gd name="connsiteY9" fmla="*/ 8470261 h 9056454"/>
                <a:gd name="connsiteX10" fmla="*/ 404525 w 9074880"/>
                <a:gd name="connsiteY10" fmla="*/ 5543609 h 9056454"/>
                <a:gd name="connsiteX11" fmla="*/ 115251 w 9074880"/>
                <a:gd name="connsiteY11" fmla="*/ 4942010 h 9056454"/>
                <a:gd name="connsiteX12" fmla="*/ 0 w 9074880"/>
                <a:gd name="connsiteY12" fmla="*/ 4426485 h 9056454"/>
                <a:gd name="connsiteX13" fmla="*/ 122300 w 9074880"/>
                <a:gd name="connsiteY13" fmla="*/ 3664485 h 9056454"/>
                <a:gd name="connsiteX14" fmla="*/ 528700 w 9074880"/>
                <a:gd name="connsiteY14" fmla="*/ 2877085 h 9056454"/>
                <a:gd name="connsiteX15" fmla="*/ 3576700 w 9074880"/>
                <a:gd name="connsiteY15" fmla="*/ 362485 h 9056454"/>
                <a:gd name="connsiteX16" fmla="*/ 4440776 w 9074880"/>
                <a:gd name="connsiteY16" fmla="*/ 31810 h 9056454"/>
                <a:gd name="connsiteX17" fmla="*/ 5223475 w 9074880"/>
                <a:gd name="connsiteY17" fmla="*/ 46859 h 9056454"/>
                <a:gd name="connsiteX18" fmla="*/ 6104000 w 9074880"/>
                <a:gd name="connsiteY18" fmla="*/ 438685 h 9056454"/>
                <a:gd name="connsiteX19" fmla="*/ 6452550 w 9074880"/>
                <a:gd name="connsiteY19" fmla="*/ 786285 h 9056454"/>
                <a:gd name="connsiteX0" fmla="*/ 6453098 w 9075428"/>
                <a:gd name="connsiteY0" fmla="*/ 786285 h 9056452"/>
                <a:gd name="connsiteX1" fmla="*/ 8827049 w 9075428"/>
                <a:gd name="connsiteY1" fmla="*/ 3791485 h 9056452"/>
                <a:gd name="connsiteX2" fmla="*/ 9050948 w 9075428"/>
                <a:gd name="connsiteY2" fmla="*/ 4528085 h 9056452"/>
                <a:gd name="connsiteX3" fmla="*/ 8976623 w 9075428"/>
                <a:gd name="connsiteY3" fmla="*/ 5361110 h 9056452"/>
                <a:gd name="connsiteX4" fmla="*/ 8583850 w 9075428"/>
                <a:gd name="connsiteY4" fmla="*/ 6142886 h 9056452"/>
                <a:gd name="connsiteX5" fmla="*/ 5396174 w 9075428"/>
                <a:gd name="connsiteY5" fmla="*/ 8759061 h 9056452"/>
                <a:gd name="connsiteX6" fmla="*/ 4573023 w 9075428"/>
                <a:gd name="connsiteY6" fmla="*/ 9020110 h 9056452"/>
                <a:gd name="connsiteX7" fmla="*/ 3854298 w 9075428"/>
                <a:gd name="connsiteY7" fmla="*/ 9007409 h 9056452"/>
                <a:gd name="connsiteX8" fmla="*/ 3168974 w 9075428"/>
                <a:gd name="connsiteY8" fmla="*/ 8752010 h 9056452"/>
                <a:gd name="connsiteX9" fmla="*/ 2811024 w 9075428"/>
                <a:gd name="connsiteY9" fmla="*/ 8470261 h 9056452"/>
                <a:gd name="connsiteX10" fmla="*/ 405073 w 9075428"/>
                <a:gd name="connsiteY10" fmla="*/ 5543609 h 9056452"/>
                <a:gd name="connsiteX11" fmla="*/ 115799 w 9075428"/>
                <a:gd name="connsiteY11" fmla="*/ 4942010 h 9056452"/>
                <a:gd name="connsiteX12" fmla="*/ 548 w 9075428"/>
                <a:gd name="connsiteY12" fmla="*/ 4426485 h 9056452"/>
                <a:gd name="connsiteX13" fmla="*/ 122848 w 9075428"/>
                <a:gd name="connsiteY13" fmla="*/ 3664485 h 9056452"/>
                <a:gd name="connsiteX14" fmla="*/ 529248 w 9075428"/>
                <a:gd name="connsiteY14" fmla="*/ 2877085 h 9056452"/>
                <a:gd name="connsiteX15" fmla="*/ 3577248 w 9075428"/>
                <a:gd name="connsiteY15" fmla="*/ 362485 h 9056452"/>
                <a:gd name="connsiteX16" fmla="*/ 4441324 w 9075428"/>
                <a:gd name="connsiteY16" fmla="*/ 31810 h 9056452"/>
                <a:gd name="connsiteX17" fmla="*/ 5224023 w 9075428"/>
                <a:gd name="connsiteY17" fmla="*/ 46859 h 9056452"/>
                <a:gd name="connsiteX18" fmla="*/ 6104548 w 9075428"/>
                <a:gd name="connsiteY18" fmla="*/ 438685 h 9056452"/>
                <a:gd name="connsiteX19" fmla="*/ 6453098 w 9075428"/>
                <a:gd name="connsiteY19" fmla="*/ 786285 h 9056452"/>
                <a:gd name="connsiteX0" fmla="*/ 6453621 w 9075951"/>
                <a:gd name="connsiteY0" fmla="*/ 786285 h 9056454"/>
                <a:gd name="connsiteX1" fmla="*/ 8827572 w 9075951"/>
                <a:gd name="connsiteY1" fmla="*/ 3791485 h 9056454"/>
                <a:gd name="connsiteX2" fmla="*/ 9051471 w 9075951"/>
                <a:gd name="connsiteY2" fmla="*/ 4528085 h 9056454"/>
                <a:gd name="connsiteX3" fmla="*/ 8977146 w 9075951"/>
                <a:gd name="connsiteY3" fmla="*/ 5361110 h 9056454"/>
                <a:gd name="connsiteX4" fmla="*/ 8584373 w 9075951"/>
                <a:gd name="connsiteY4" fmla="*/ 6142886 h 9056454"/>
                <a:gd name="connsiteX5" fmla="*/ 5396697 w 9075951"/>
                <a:gd name="connsiteY5" fmla="*/ 8759061 h 9056454"/>
                <a:gd name="connsiteX6" fmla="*/ 4573546 w 9075951"/>
                <a:gd name="connsiteY6" fmla="*/ 9020110 h 9056454"/>
                <a:gd name="connsiteX7" fmla="*/ 3854821 w 9075951"/>
                <a:gd name="connsiteY7" fmla="*/ 9007409 h 9056454"/>
                <a:gd name="connsiteX8" fmla="*/ 3169497 w 9075951"/>
                <a:gd name="connsiteY8" fmla="*/ 8752010 h 9056454"/>
                <a:gd name="connsiteX9" fmla="*/ 2811547 w 9075951"/>
                <a:gd name="connsiteY9" fmla="*/ 8470261 h 9056454"/>
                <a:gd name="connsiteX10" fmla="*/ 405596 w 9075951"/>
                <a:gd name="connsiteY10" fmla="*/ 5543609 h 9056454"/>
                <a:gd name="connsiteX11" fmla="*/ 116322 w 9075951"/>
                <a:gd name="connsiteY11" fmla="*/ 4942010 h 9056454"/>
                <a:gd name="connsiteX12" fmla="*/ 1071 w 9075951"/>
                <a:gd name="connsiteY12" fmla="*/ 4426485 h 9056454"/>
                <a:gd name="connsiteX13" fmla="*/ 123371 w 9075951"/>
                <a:gd name="connsiteY13" fmla="*/ 3664485 h 9056454"/>
                <a:gd name="connsiteX14" fmla="*/ 529771 w 9075951"/>
                <a:gd name="connsiteY14" fmla="*/ 2877085 h 9056454"/>
                <a:gd name="connsiteX15" fmla="*/ 3577771 w 9075951"/>
                <a:gd name="connsiteY15" fmla="*/ 362485 h 9056454"/>
                <a:gd name="connsiteX16" fmla="*/ 4441847 w 9075951"/>
                <a:gd name="connsiteY16" fmla="*/ 31810 h 9056454"/>
                <a:gd name="connsiteX17" fmla="*/ 5224546 w 9075951"/>
                <a:gd name="connsiteY17" fmla="*/ 46859 h 9056454"/>
                <a:gd name="connsiteX18" fmla="*/ 6105071 w 9075951"/>
                <a:gd name="connsiteY18" fmla="*/ 438685 h 9056454"/>
                <a:gd name="connsiteX19" fmla="*/ 6453621 w 9075951"/>
                <a:gd name="connsiteY19" fmla="*/ 786285 h 9056454"/>
                <a:gd name="connsiteX0" fmla="*/ 6453621 w 9075951"/>
                <a:gd name="connsiteY0" fmla="*/ 786285 h 9056452"/>
                <a:gd name="connsiteX1" fmla="*/ 8827572 w 9075951"/>
                <a:gd name="connsiteY1" fmla="*/ 3791485 h 9056452"/>
                <a:gd name="connsiteX2" fmla="*/ 9051471 w 9075951"/>
                <a:gd name="connsiteY2" fmla="*/ 4528085 h 9056452"/>
                <a:gd name="connsiteX3" fmla="*/ 8977146 w 9075951"/>
                <a:gd name="connsiteY3" fmla="*/ 5361110 h 9056452"/>
                <a:gd name="connsiteX4" fmla="*/ 8584373 w 9075951"/>
                <a:gd name="connsiteY4" fmla="*/ 6142886 h 9056452"/>
                <a:gd name="connsiteX5" fmla="*/ 5396697 w 9075951"/>
                <a:gd name="connsiteY5" fmla="*/ 8759061 h 9056452"/>
                <a:gd name="connsiteX6" fmla="*/ 4573546 w 9075951"/>
                <a:gd name="connsiteY6" fmla="*/ 9020110 h 9056452"/>
                <a:gd name="connsiteX7" fmla="*/ 3854821 w 9075951"/>
                <a:gd name="connsiteY7" fmla="*/ 9007409 h 9056452"/>
                <a:gd name="connsiteX8" fmla="*/ 3169497 w 9075951"/>
                <a:gd name="connsiteY8" fmla="*/ 8752010 h 9056452"/>
                <a:gd name="connsiteX9" fmla="*/ 2811547 w 9075951"/>
                <a:gd name="connsiteY9" fmla="*/ 8470261 h 9056452"/>
                <a:gd name="connsiteX10" fmla="*/ 405596 w 9075951"/>
                <a:gd name="connsiteY10" fmla="*/ 5543609 h 9056452"/>
                <a:gd name="connsiteX11" fmla="*/ 116322 w 9075951"/>
                <a:gd name="connsiteY11" fmla="*/ 4942010 h 9056452"/>
                <a:gd name="connsiteX12" fmla="*/ 1071 w 9075951"/>
                <a:gd name="connsiteY12" fmla="*/ 4426485 h 9056452"/>
                <a:gd name="connsiteX13" fmla="*/ 123371 w 9075951"/>
                <a:gd name="connsiteY13" fmla="*/ 3664485 h 9056452"/>
                <a:gd name="connsiteX14" fmla="*/ 529771 w 9075951"/>
                <a:gd name="connsiteY14" fmla="*/ 2877085 h 9056452"/>
                <a:gd name="connsiteX15" fmla="*/ 3577771 w 9075951"/>
                <a:gd name="connsiteY15" fmla="*/ 362485 h 9056452"/>
                <a:gd name="connsiteX16" fmla="*/ 4441847 w 9075951"/>
                <a:gd name="connsiteY16" fmla="*/ 31810 h 9056452"/>
                <a:gd name="connsiteX17" fmla="*/ 5224546 w 9075951"/>
                <a:gd name="connsiteY17" fmla="*/ 46859 h 9056452"/>
                <a:gd name="connsiteX18" fmla="*/ 6105071 w 9075951"/>
                <a:gd name="connsiteY18" fmla="*/ 438685 h 9056452"/>
                <a:gd name="connsiteX19" fmla="*/ 6453621 w 9075951"/>
                <a:gd name="connsiteY19" fmla="*/ 786285 h 9056452"/>
                <a:gd name="connsiteX0" fmla="*/ 6454666 w 9076996"/>
                <a:gd name="connsiteY0" fmla="*/ 786285 h 9056454"/>
                <a:gd name="connsiteX1" fmla="*/ 8828617 w 9076996"/>
                <a:gd name="connsiteY1" fmla="*/ 3791485 h 9056454"/>
                <a:gd name="connsiteX2" fmla="*/ 9052516 w 9076996"/>
                <a:gd name="connsiteY2" fmla="*/ 4528085 h 9056454"/>
                <a:gd name="connsiteX3" fmla="*/ 8978191 w 9076996"/>
                <a:gd name="connsiteY3" fmla="*/ 5361110 h 9056454"/>
                <a:gd name="connsiteX4" fmla="*/ 8585418 w 9076996"/>
                <a:gd name="connsiteY4" fmla="*/ 6142886 h 9056454"/>
                <a:gd name="connsiteX5" fmla="*/ 5397742 w 9076996"/>
                <a:gd name="connsiteY5" fmla="*/ 8759061 h 9056454"/>
                <a:gd name="connsiteX6" fmla="*/ 4574591 w 9076996"/>
                <a:gd name="connsiteY6" fmla="*/ 9020110 h 9056454"/>
                <a:gd name="connsiteX7" fmla="*/ 3855866 w 9076996"/>
                <a:gd name="connsiteY7" fmla="*/ 9007409 h 9056454"/>
                <a:gd name="connsiteX8" fmla="*/ 3170542 w 9076996"/>
                <a:gd name="connsiteY8" fmla="*/ 8752010 h 9056454"/>
                <a:gd name="connsiteX9" fmla="*/ 2812592 w 9076996"/>
                <a:gd name="connsiteY9" fmla="*/ 8470261 h 9056454"/>
                <a:gd name="connsiteX10" fmla="*/ 406641 w 9076996"/>
                <a:gd name="connsiteY10" fmla="*/ 5543609 h 9056454"/>
                <a:gd name="connsiteX11" fmla="*/ 91492 w 9076996"/>
                <a:gd name="connsiteY11" fmla="*/ 4947185 h 9056454"/>
                <a:gd name="connsiteX12" fmla="*/ 2116 w 9076996"/>
                <a:gd name="connsiteY12" fmla="*/ 4426485 h 9056454"/>
                <a:gd name="connsiteX13" fmla="*/ 124416 w 9076996"/>
                <a:gd name="connsiteY13" fmla="*/ 3664485 h 9056454"/>
                <a:gd name="connsiteX14" fmla="*/ 530816 w 9076996"/>
                <a:gd name="connsiteY14" fmla="*/ 2877085 h 9056454"/>
                <a:gd name="connsiteX15" fmla="*/ 3578816 w 9076996"/>
                <a:gd name="connsiteY15" fmla="*/ 362485 h 9056454"/>
                <a:gd name="connsiteX16" fmla="*/ 4442892 w 9076996"/>
                <a:gd name="connsiteY16" fmla="*/ 31810 h 9056454"/>
                <a:gd name="connsiteX17" fmla="*/ 5225591 w 9076996"/>
                <a:gd name="connsiteY17" fmla="*/ 46859 h 9056454"/>
                <a:gd name="connsiteX18" fmla="*/ 6106116 w 9076996"/>
                <a:gd name="connsiteY18" fmla="*/ 438685 h 9056454"/>
                <a:gd name="connsiteX19" fmla="*/ 6454666 w 9076996"/>
                <a:gd name="connsiteY19" fmla="*/ 786285 h 9056454"/>
                <a:gd name="connsiteX0" fmla="*/ 6453212 w 9075542"/>
                <a:gd name="connsiteY0" fmla="*/ 786285 h 9056452"/>
                <a:gd name="connsiteX1" fmla="*/ 8827163 w 9075542"/>
                <a:gd name="connsiteY1" fmla="*/ 3791485 h 9056452"/>
                <a:gd name="connsiteX2" fmla="*/ 9051062 w 9075542"/>
                <a:gd name="connsiteY2" fmla="*/ 4528085 h 9056452"/>
                <a:gd name="connsiteX3" fmla="*/ 8976737 w 9075542"/>
                <a:gd name="connsiteY3" fmla="*/ 5361110 h 9056452"/>
                <a:gd name="connsiteX4" fmla="*/ 8583964 w 9075542"/>
                <a:gd name="connsiteY4" fmla="*/ 6142886 h 9056452"/>
                <a:gd name="connsiteX5" fmla="*/ 5396288 w 9075542"/>
                <a:gd name="connsiteY5" fmla="*/ 8759061 h 9056452"/>
                <a:gd name="connsiteX6" fmla="*/ 4573137 w 9075542"/>
                <a:gd name="connsiteY6" fmla="*/ 9020110 h 9056452"/>
                <a:gd name="connsiteX7" fmla="*/ 3854412 w 9075542"/>
                <a:gd name="connsiteY7" fmla="*/ 9007409 h 9056452"/>
                <a:gd name="connsiteX8" fmla="*/ 3169088 w 9075542"/>
                <a:gd name="connsiteY8" fmla="*/ 8752010 h 9056452"/>
                <a:gd name="connsiteX9" fmla="*/ 2811138 w 9075542"/>
                <a:gd name="connsiteY9" fmla="*/ 8470261 h 9056452"/>
                <a:gd name="connsiteX10" fmla="*/ 405187 w 9075542"/>
                <a:gd name="connsiteY10" fmla="*/ 5543609 h 9056452"/>
                <a:gd name="connsiteX11" fmla="*/ 90038 w 9075542"/>
                <a:gd name="connsiteY11" fmla="*/ 4947185 h 9056452"/>
                <a:gd name="connsiteX12" fmla="*/ 662 w 9075542"/>
                <a:gd name="connsiteY12" fmla="*/ 4426485 h 9056452"/>
                <a:gd name="connsiteX13" fmla="*/ 122962 w 9075542"/>
                <a:gd name="connsiteY13" fmla="*/ 3664485 h 9056452"/>
                <a:gd name="connsiteX14" fmla="*/ 529362 w 9075542"/>
                <a:gd name="connsiteY14" fmla="*/ 2877085 h 9056452"/>
                <a:gd name="connsiteX15" fmla="*/ 3577362 w 9075542"/>
                <a:gd name="connsiteY15" fmla="*/ 362485 h 9056452"/>
                <a:gd name="connsiteX16" fmla="*/ 4441438 w 9075542"/>
                <a:gd name="connsiteY16" fmla="*/ 31810 h 9056452"/>
                <a:gd name="connsiteX17" fmla="*/ 5224137 w 9075542"/>
                <a:gd name="connsiteY17" fmla="*/ 46859 h 9056452"/>
                <a:gd name="connsiteX18" fmla="*/ 6104662 w 9075542"/>
                <a:gd name="connsiteY18" fmla="*/ 438685 h 9056452"/>
                <a:gd name="connsiteX19" fmla="*/ 6453212 w 9075542"/>
                <a:gd name="connsiteY19" fmla="*/ 786285 h 9056452"/>
                <a:gd name="connsiteX0" fmla="*/ 6453070 w 9075400"/>
                <a:gd name="connsiteY0" fmla="*/ 786285 h 9056454"/>
                <a:gd name="connsiteX1" fmla="*/ 8827021 w 9075400"/>
                <a:gd name="connsiteY1" fmla="*/ 3791485 h 9056454"/>
                <a:gd name="connsiteX2" fmla="*/ 9050920 w 9075400"/>
                <a:gd name="connsiteY2" fmla="*/ 4528085 h 9056454"/>
                <a:gd name="connsiteX3" fmla="*/ 8976595 w 9075400"/>
                <a:gd name="connsiteY3" fmla="*/ 5361110 h 9056454"/>
                <a:gd name="connsiteX4" fmla="*/ 8583822 w 9075400"/>
                <a:gd name="connsiteY4" fmla="*/ 6142886 h 9056454"/>
                <a:gd name="connsiteX5" fmla="*/ 5396146 w 9075400"/>
                <a:gd name="connsiteY5" fmla="*/ 8759061 h 9056454"/>
                <a:gd name="connsiteX6" fmla="*/ 4572995 w 9075400"/>
                <a:gd name="connsiteY6" fmla="*/ 9020110 h 9056454"/>
                <a:gd name="connsiteX7" fmla="*/ 3854270 w 9075400"/>
                <a:gd name="connsiteY7" fmla="*/ 9007409 h 9056454"/>
                <a:gd name="connsiteX8" fmla="*/ 3168946 w 9075400"/>
                <a:gd name="connsiteY8" fmla="*/ 8752010 h 9056454"/>
                <a:gd name="connsiteX9" fmla="*/ 2810996 w 9075400"/>
                <a:gd name="connsiteY9" fmla="*/ 8470261 h 9056454"/>
                <a:gd name="connsiteX10" fmla="*/ 405045 w 9075400"/>
                <a:gd name="connsiteY10" fmla="*/ 5543609 h 9056454"/>
                <a:gd name="connsiteX11" fmla="*/ 110596 w 9075400"/>
                <a:gd name="connsiteY11" fmla="*/ 4947185 h 9056454"/>
                <a:gd name="connsiteX12" fmla="*/ 520 w 9075400"/>
                <a:gd name="connsiteY12" fmla="*/ 4426485 h 9056454"/>
                <a:gd name="connsiteX13" fmla="*/ 122820 w 9075400"/>
                <a:gd name="connsiteY13" fmla="*/ 3664485 h 9056454"/>
                <a:gd name="connsiteX14" fmla="*/ 529220 w 9075400"/>
                <a:gd name="connsiteY14" fmla="*/ 2877085 h 9056454"/>
                <a:gd name="connsiteX15" fmla="*/ 3577220 w 9075400"/>
                <a:gd name="connsiteY15" fmla="*/ 362485 h 9056454"/>
                <a:gd name="connsiteX16" fmla="*/ 4441296 w 9075400"/>
                <a:gd name="connsiteY16" fmla="*/ 31810 h 9056454"/>
                <a:gd name="connsiteX17" fmla="*/ 5223995 w 9075400"/>
                <a:gd name="connsiteY17" fmla="*/ 46859 h 9056454"/>
                <a:gd name="connsiteX18" fmla="*/ 6104520 w 9075400"/>
                <a:gd name="connsiteY18" fmla="*/ 438685 h 9056454"/>
                <a:gd name="connsiteX19" fmla="*/ 6453070 w 9075400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3004 w 9075584"/>
                <a:gd name="connsiteY13" fmla="*/ 3664485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8180 w 9075584"/>
                <a:gd name="connsiteY13" fmla="*/ 3617910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07865 w 9030195"/>
                <a:gd name="connsiteY0" fmla="*/ 786285 h 9056452"/>
                <a:gd name="connsiteX1" fmla="*/ 8781816 w 9030195"/>
                <a:gd name="connsiteY1" fmla="*/ 3791485 h 9056452"/>
                <a:gd name="connsiteX2" fmla="*/ 9005715 w 9030195"/>
                <a:gd name="connsiteY2" fmla="*/ 4528085 h 9056452"/>
                <a:gd name="connsiteX3" fmla="*/ 8931390 w 9030195"/>
                <a:gd name="connsiteY3" fmla="*/ 5361110 h 9056452"/>
                <a:gd name="connsiteX4" fmla="*/ 8538617 w 9030195"/>
                <a:gd name="connsiteY4" fmla="*/ 6142886 h 9056452"/>
                <a:gd name="connsiteX5" fmla="*/ 5350941 w 9030195"/>
                <a:gd name="connsiteY5" fmla="*/ 8759061 h 9056452"/>
                <a:gd name="connsiteX6" fmla="*/ 4527790 w 9030195"/>
                <a:gd name="connsiteY6" fmla="*/ 9020110 h 9056452"/>
                <a:gd name="connsiteX7" fmla="*/ 3809065 w 9030195"/>
                <a:gd name="connsiteY7" fmla="*/ 9007409 h 9056452"/>
                <a:gd name="connsiteX8" fmla="*/ 3123741 w 9030195"/>
                <a:gd name="connsiteY8" fmla="*/ 8752010 h 9056452"/>
                <a:gd name="connsiteX9" fmla="*/ 2765791 w 9030195"/>
                <a:gd name="connsiteY9" fmla="*/ 8470261 h 9056452"/>
                <a:gd name="connsiteX10" fmla="*/ 359840 w 9030195"/>
                <a:gd name="connsiteY10" fmla="*/ 5543609 h 9056452"/>
                <a:gd name="connsiteX11" fmla="*/ 65391 w 9030195"/>
                <a:gd name="connsiteY11" fmla="*/ 4947185 h 9056452"/>
                <a:gd name="connsiteX12" fmla="*/ 1891 w 9030195"/>
                <a:gd name="connsiteY12" fmla="*/ 4410960 h 9056452"/>
                <a:gd name="connsiteX13" fmla="*/ 82791 w 9030195"/>
                <a:gd name="connsiteY13" fmla="*/ 3617910 h 9056452"/>
                <a:gd name="connsiteX14" fmla="*/ 484015 w 9030195"/>
                <a:gd name="connsiteY14" fmla="*/ 2877085 h 9056452"/>
                <a:gd name="connsiteX15" fmla="*/ 3532015 w 9030195"/>
                <a:gd name="connsiteY15" fmla="*/ 362485 h 9056452"/>
                <a:gd name="connsiteX16" fmla="*/ 4396091 w 9030195"/>
                <a:gd name="connsiteY16" fmla="*/ 31810 h 9056452"/>
                <a:gd name="connsiteX17" fmla="*/ 5178790 w 9030195"/>
                <a:gd name="connsiteY17" fmla="*/ 46859 h 9056452"/>
                <a:gd name="connsiteX18" fmla="*/ 6059315 w 9030195"/>
                <a:gd name="connsiteY18" fmla="*/ 438685 h 9056452"/>
                <a:gd name="connsiteX19" fmla="*/ 6407865 w 9030195"/>
                <a:gd name="connsiteY19" fmla="*/ 786285 h 9056452"/>
                <a:gd name="connsiteX0" fmla="*/ 6458382 w 9080712"/>
                <a:gd name="connsiteY0" fmla="*/ 786285 h 9056454"/>
                <a:gd name="connsiteX1" fmla="*/ 8832333 w 9080712"/>
                <a:gd name="connsiteY1" fmla="*/ 3791485 h 9056454"/>
                <a:gd name="connsiteX2" fmla="*/ 9056232 w 9080712"/>
                <a:gd name="connsiteY2" fmla="*/ 4528085 h 9056454"/>
                <a:gd name="connsiteX3" fmla="*/ 8981907 w 9080712"/>
                <a:gd name="connsiteY3" fmla="*/ 5361110 h 9056454"/>
                <a:gd name="connsiteX4" fmla="*/ 8589134 w 9080712"/>
                <a:gd name="connsiteY4" fmla="*/ 6142886 h 9056454"/>
                <a:gd name="connsiteX5" fmla="*/ 5401458 w 9080712"/>
                <a:gd name="connsiteY5" fmla="*/ 8759061 h 9056454"/>
                <a:gd name="connsiteX6" fmla="*/ 4578307 w 9080712"/>
                <a:gd name="connsiteY6" fmla="*/ 9020110 h 9056454"/>
                <a:gd name="connsiteX7" fmla="*/ 3859582 w 9080712"/>
                <a:gd name="connsiteY7" fmla="*/ 9007409 h 9056454"/>
                <a:gd name="connsiteX8" fmla="*/ 3174258 w 9080712"/>
                <a:gd name="connsiteY8" fmla="*/ 8752010 h 9056454"/>
                <a:gd name="connsiteX9" fmla="*/ 2816308 w 9080712"/>
                <a:gd name="connsiteY9" fmla="*/ 8470261 h 9056454"/>
                <a:gd name="connsiteX10" fmla="*/ 410357 w 9080712"/>
                <a:gd name="connsiteY10" fmla="*/ 5543609 h 9056454"/>
                <a:gd name="connsiteX11" fmla="*/ 115908 w 9080712"/>
                <a:gd name="connsiteY11" fmla="*/ 4947185 h 9056454"/>
                <a:gd name="connsiteX12" fmla="*/ 657 w 9080712"/>
                <a:gd name="connsiteY12" fmla="*/ 4379909 h 9056454"/>
                <a:gd name="connsiteX13" fmla="*/ 133308 w 9080712"/>
                <a:gd name="connsiteY13" fmla="*/ 3617910 h 9056454"/>
                <a:gd name="connsiteX14" fmla="*/ 534532 w 9080712"/>
                <a:gd name="connsiteY14" fmla="*/ 2877085 h 9056454"/>
                <a:gd name="connsiteX15" fmla="*/ 3582532 w 9080712"/>
                <a:gd name="connsiteY15" fmla="*/ 362485 h 9056454"/>
                <a:gd name="connsiteX16" fmla="*/ 4446608 w 9080712"/>
                <a:gd name="connsiteY16" fmla="*/ 31810 h 9056454"/>
                <a:gd name="connsiteX17" fmla="*/ 5229307 w 9080712"/>
                <a:gd name="connsiteY17" fmla="*/ 46859 h 9056454"/>
                <a:gd name="connsiteX18" fmla="*/ 6109832 w 9080712"/>
                <a:gd name="connsiteY18" fmla="*/ 438685 h 9056454"/>
                <a:gd name="connsiteX19" fmla="*/ 6458382 w 9080712"/>
                <a:gd name="connsiteY19" fmla="*/ 786285 h 9056454"/>
                <a:gd name="connsiteX0" fmla="*/ 6458820 w 9081150"/>
                <a:gd name="connsiteY0" fmla="*/ 786285 h 9056452"/>
                <a:gd name="connsiteX1" fmla="*/ 8832771 w 9081150"/>
                <a:gd name="connsiteY1" fmla="*/ 3791485 h 9056452"/>
                <a:gd name="connsiteX2" fmla="*/ 9056670 w 9081150"/>
                <a:gd name="connsiteY2" fmla="*/ 4528085 h 9056452"/>
                <a:gd name="connsiteX3" fmla="*/ 8982345 w 9081150"/>
                <a:gd name="connsiteY3" fmla="*/ 5361110 h 9056452"/>
                <a:gd name="connsiteX4" fmla="*/ 8589572 w 9081150"/>
                <a:gd name="connsiteY4" fmla="*/ 6142886 h 9056452"/>
                <a:gd name="connsiteX5" fmla="*/ 5401896 w 9081150"/>
                <a:gd name="connsiteY5" fmla="*/ 8759061 h 9056452"/>
                <a:gd name="connsiteX6" fmla="*/ 4578745 w 9081150"/>
                <a:gd name="connsiteY6" fmla="*/ 9020110 h 9056452"/>
                <a:gd name="connsiteX7" fmla="*/ 3860020 w 9081150"/>
                <a:gd name="connsiteY7" fmla="*/ 9007409 h 9056452"/>
                <a:gd name="connsiteX8" fmla="*/ 3174696 w 9081150"/>
                <a:gd name="connsiteY8" fmla="*/ 8752010 h 9056452"/>
                <a:gd name="connsiteX9" fmla="*/ 2816746 w 9081150"/>
                <a:gd name="connsiteY9" fmla="*/ 8470261 h 9056452"/>
                <a:gd name="connsiteX10" fmla="*/ 410795 w 9081150"/>
                <a:gd name="connsiteY10" fmla="*/ 5543609 h 9056452"/>
                <a:gd name="connsiteX11" fmla="*/ 116346 w 9081150"/>
                <a:gd name="connsiteY11" fmla="*/ 4947185 h 9056452"/>
                <a:gd name="connsiteX12" fmla="*/ 1095 w 9081150"/>
                <a:gd name="connsiteY12" fmla="*/ 4379909 h 9056452"/>
                <a:gd name="connsiteX13" fmla="*/ 133746 w 9081150"/>
                <a:gd name="connsiteY13" fmla="*/ 3617910 h 9056452"/>
                <a:gd name="connsiteX14" fmla="*/ 534970 w 9081150"/>
                <a:gd name="connsiteY14" fmla="*/ 2877085 h 9056452"/>
                <a:gd name="connsiteX15" fmla="*/ 3582970 w 9081150"/>
                <a:gd name="connsiteY15" fmla="*/ 362485 h 9056452"/>
                <a:gd name="connsiteX16" fmla="*/ 4447046 w 9081150"/>
                <a:gd name="connsiteY16" fmla="*/ 31810 h 9056452"/>
                <a:gd name="connsiteX17" fmla="*/ 5229745 w 9081150"/>
                <a:gd name="connsiteY17" fmla="*/ 46859 h 9056452"/>
                <a:gd name="connsiteX18" fmla="*/ 6110270 w 9081150"/>
                <a:gd name="connsiteY18" fmla="*/ 438685 h 9056452"/>
                <a:gd name="connsiteX19" fmla="*/ 6458820 w 9081150"/>
                <a:gd name="connsiteY19" fmla="*/ 786285 h 9056452"/>
                <a:gd name="connsiteX0" fmla="*/ 6458998 w 9081328"/>
                <a:gd name="connsiteY0" fmla="*/ 786285 h 9056454"/>
                <a:gd name="connsiteX1" fmla="*/ 8832949 w 9081328"/>
                <a:gd name="connsiteY1" fmla="*/ 3791485 h 9056454"/>
                <a:gd name="connsiteX2" fmla="*/ 9056848 w 9081328"/>
                <a:gd name="connsiteY2" fmla="*/ 4528085 h 9056454"/>
                <a:gd name="connsiteX3" fmla="*/ 8982523 w 9081328"/>
                <a:gd name="connsiteY3" fmla="*/ 5361110 h 9056454"/>
                <a:gd name="connsiteX4" fmla="*/ 8589750 w 9081328"/>
                <a:gd name="connsiteY4" fmla="*/ 6142886 h 9056454"/>
                <a:gd name="connsiteX5" fmla="*/ 5402074 w 9081328"/>
                <a:gd name="connsiteY5" fmla="*/ 8759061 h 9056454"/>
                <a:gd name="connsiteX6" fmla="*/ 4578923 w 9081328"/>
                <a:gd name="connsiteY6" fmla="*/ 9020110 h 9056454"/>
                <a:gd name="connsiteX7" fmla="*/ 3860198 w 9081328"/>
                <a:gd name="connsiteY7" fmla="*/ 9007409 h 9056454"/>
                <a:gd name="connsiteX8" fmla="*/ 3174874 w 9081328"/>
                <a:gd name="connsiteY8" fmla="*/ 8752010 h 9056454"/>
                <a:gd name="connsiteX9" fmla="*/ 2816924 w 9081328"/>
                <a:gd name="connsiteY9" fmla="*/ 8470261 h 9056454"/>
                <a:gd name="connsiteX10" fmla="*/ 410973 w 9081328"/>
                <a:gd name="connsiteY10" fmla="*/ 5543609 h 9056454"/>
                <a:gd name="connsiteX11" fmla="*/ 116524 w 9081328"/>
                <a:gd name="connsiteY11" fmla="*/ 4947185 h 9056454"/>
                <a:gd name="connsiteX12" fmla="*/ 1273 w 9081328"/>
                <a:gd name="connsiteY12" fmla="*/ 4379909 h 9056454"/>
                <a:gd name="connsiteX13" fmla="*/ 118399 w 9081328"/>
                <a:gd name="connsiteY13" fmla="*/ 3612735 h 9056454"/>
                <a:gd name="connsiteX14" fmla="*/ 535148 w 9081328"/>
                <a:gd name="connsiteY14" fmla="*/ 2877085 h 9056454"/>
                <a:gd name="connsiteX15" fmla="*/ 3583148 w 9081328"/>
                <a:gd name="connsiteY15" fmla="*/ 362485 h 9056454"/>
                <a:gd name="connsiteX16" fmla="*/ 4447224 w 9081328"/>
                <a:gd name="connsiteY16" fmla="*/ 31810 h 9056454"/>
                <a:gd name="connsiteX17" fmla="*/ 5229923 w 9081328"/>
                <a:gd name="connsiteY17" fmla="*/ 46859 h 9056454"/>
                <a:gd name="connsiteX18" fmla="*/ 6110448 w 9081328"/>
                <a:gd name="connsiteY18" fmla="*/ 438685 h 9056454"/>
                <a:gd name="connsiteX19" fmla="*/ 6458998 w 9081328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3676"/>
                <a:gd name="connsiteY0" fmla="*/ 786285 h 9056452"/>
                <a:gd name="connsiteX1" fmla="*/ 8833661 w 9083676"/>
                <a:gd name="connsiteY1" fmla="*/ 3791485 h 9056452"/>
                <a:gd name="connsiteX2" fmla="*/ 9057560 w 9083676"/>
                <a:gd name="connsiteY2" fmla="*/ 4528085 h 9056452"/>
                <a:gd name="connsiteX3" fmla="*/ 8990998 w 9083676"/>
                <a:gd name="connsiteY3" fmla="*/ 5361110 h 9056452"/>
                <a:gd name="connsiteX4" fmla="*/ 8590462 w 9083676"/>
                <a:gd name="connsiteY4" fmla="*/ 6142886 h 9056452"/>
                <a:gd name="connsiteX5" fmla="*/ 5402786 w 9083676"/>
                <a:gd name="connsiteY5" fmla="*/ 8759061 h 9056452"/>
                <a:gd name="connsiteX6" fmla="*/ 4579635 w 9083676"/>
                <a:gd name="connsiteY6" fmla="*/ 9020110 h 9056452"/>
                <a:gd name="connsiteX7" fmla="*/ 3860910 w 9083676"/>
                <a:gd name="connsiteY7" fmla="*/ 9007409 h 9056452"/>
                <a:gd name="connsiteX8" fmla="*/ 3175586 w 9083676"/>
                <a:gd name="connsiteY8" fmla="*/ 8752010 h 9056452"/>
                <a:gd name="connsiteX9" fmla="*/ 2817636 w 9083676"/>
                <a:gd name="connsiteY9" fmla="*/ 8470261 h 9056452"/>
                <a:gd name="connsiteX10" fmla="*/ 411685 w 9083676"/>
                <a:gd name="connsiteY10" fmla="*/ 5543609 h 9056452"/>
                <a:gd name="connsiteX11" fmla="*/ 117236 w 9083676"/>
                <a:gd name="connsiteY11" fmla="*/ 4947185 h 9056452"/>
                <a:gd name="connsiteX12" fmla="*/ 1985 w 9083676"/>
                <a:gd name="connsiteY12" fmla="*/ 4379909 h 9056452"/>
                <a:gd name="connsiteX13" fmla="*/ 119111 w 9083676"/>
                <a:gd name="connsiteY13" fmla="*/ 3612735 h 9056452"/>
                <a:gd name="connsiteX14" fmla="*/ 556561 w 9083676"/>
                <a:gd name="connsiteY14" fmla="*/ 2835685 h 9056452"/>
                <a:gd name="connsiteX15" fmla="*/ 3583860 w 9083676"/>
                <a:gd name="connsiteY15" fmla="*/ 362485 h 9056452"/>
                <a:gd name="connsiteX16" fmla="*/ 4447936 w 9083676"/>
                <a:gd name="connsiteY16" fmla="*/ 31810 h 9056452"/>
                <a:gd name="connsiteX17" fmla="*/ 5230635 w 9083676"/>
                <a:gd name="connsiteY17" fmla="*/ 46859 h 9056452"/>
                <a:gd name="connsiteX18" fmla="*/ 6111160 w 9083676"/>
                <a:gd name="connsiteY18" fmla="*/ 438685 h 9056452"/>
                <a:gd name="connsiteX19" fmla="*/ 6459710 w 9083676"/>
                <a:gd name="connsiteY19" fmla="*/ 786285 h 9056452"/>
                <a:gd name="connsiteX0" fmla="*/ 6459710 w 9080260"/>
                <a:gd name="connsiteY0" fmla="*/ 786285 h 9056454"/>
                <a:gd name="connsiteX1" fmla="*/ 8833661 w 9080260"/>
                <a:gd name="connsiteY1" fmla="*/ 3791485 h 9056454"/>
                <a:gd name="connsiteX2" fmla="*/ 9057560 w 9080260"/>
                <a:gd name="connsiteY2" fmla="*/ 4528085 h 9056454"/>
                <a:gd name="connsiteX3" fmla="*/ 8990998 w 9080260"/>
                <a:gd name="connsiteY3" fmla="*/ 5361110 h 9056454"/>
                <a:gd name="connsiteX4" fmla="*/ 8590462 w 9080260"/>
                <a:gd name="connsiteY4" fmla="*/ 6142886 h 9056454"/>
                <a:gd name="connsiteX5" fmla="*/ 5402786 w 9080260"/>
                <a:gd name="connsiteY5" fmla="*/ 8759061 h 9056454"/>
                <a:gd name="connsiteX6" fmla="*/ 4579635 w 9080260"/>
                <a:gd name="connsiteY6" fmla="*/ 9020110 h 9056454"/>
                <a:gd name="connsiteX7" fmla="*/ 3860910 w 9080260"/>
                <a:gd name="connsiteY7" fmla="*/ 9007409 h 9056454"/>
                <a:gd name="connsiteX8" fmla="*/ 3175586 w 9080260"/>
                <a:gd name="connsiteY8" fmla="*/ 8752010 h 9056454"/>
                <a:gd name="connsiteX9" fmla="*/ 2817636 w 9080260"/>
                <a:gd name="connsiteY9" fmla="*/ 8470261 h 9056454"/>
                <a:gd name="connsiteX10" fmla="*/ 411685 w 9080260"/>
                <a:gd name="connsiteY10" fmla="*/ 5543609 h 9056454"/>
                <a:gd name="connsiteX11" fmla="*/ 117236 w 9080260"/>
                <a:gd name="connsiteY11" fmla="*/ 4947185 h 9056454"/>
                <a:gd name="connsiteX12" fmla="*/ 1985 w 9080260"/>
                <a:gd name="connsiteY12" fmla="*/ 4379909 h 9056454"/>
                <a:gd name="connsiteX13" fmla="*/ 119111 w 9080260"/>
                <a:gd name="connsiteY13" fmla="*/ 3612735 h 9056454"/>
                <a:gd name="connsiteX14" fmla="*/ 556561 w 9080260"/>
                <a:gd name="connsiteY14" fmla="*/ 2835685 h 9056454"/>
                <a:gd name="connsiteX15" fmla="*/ 3583860 w 9080260"/>
                <a:gd name="connsiteY15" fmla="*/ 362485 h 9056454"/>
                <a:gd name="connsiteX16" fmla="*/ 4447936 w 9080260"/>
                <a:gd name="connsiteY16" fmla="*/ 31810 h 9056454"/>
                <a:gd name="connsiteX17" fmla="*/ 5230635 w 9080260"/>
                <a:gd name="connsiteY17" fmla="*/ 46859 h 9056454"/>
                <a:gd name="connsiteX18" fmla="*/ 6111160 w 9080260"/>
                <a:gd name="connsiteY18" fmla="*/ 438685 h 9056454"/>
                <a:gd name="connsiteX19" fmla="*/ 6459710 w 9080260"/>
                <a:gd name="connsiteY19" fmla="*/ 786285 h 90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80260" h="9056454">
                  <a:moveTo>
                    <a:pt x="6459710" y="786285"/>
                  </a:moveTo>
                  <a:cubicBezTo>
                    <a:pt x="7273453" y="1772493"/>
                    <a:pt x="8791000" y="3560833"/>
                    <a:pt x="8833661" y="3791485"/>
                  </a:cubicBezTo>
                  <a:cubicBezTo>
                    <a:pt x="8968670" y="4016318"/>
                    <a:pt x="9031228" y="4277377"/>
                    <a:pt x="9057560" y="4528085"/>
                  </a:cubicBezTo>
                  <a:cubicBezTo>
                    <a:pt x="9117312" y="4797135"/>
                    <a:pt x="9046393" y="5111466"/>
                    <a:pt x="8990998" y="5361110"/>
                  </a:cubicBezTo>
                  <a:cubicBezTo>
                    <a:pt x="8927349" y="5582027"/>
                    <a:pt x="8767963" y="5936202"/>
                    <a:pt x="8590462" y="6142886"/>
                  </a:cubicBezTo>
                  <a:cubicBezTo>
                    <a:pt x="7836681" y="6952845"/>
                    <a:pt x="6332518" y="8057780"/>
                    <a:pt x="5402786" y="8759061"/>
                  </a:cubicBezTo>
                  <a:cubicBezTo>
                    <a:pt x="5131851" y="8909903"/>
                    <a:pt x="4876444" y="8993470"/>
                    <a:pt x="4579635" y="9020110"/>
                  </a:cubicBezTo>
                  <a:cubicBezTo>
                    <a:pt x="4336610" y="9064177"/>
                    <a:pt x="4103935" y="9077193"/>
                    <a:pt x="3860910" y="9007409"/>
                  </a:cubicBezTo>
                  <a:cubicBezTo>
                    <a:pt x="3610044" y="8970576"/>
                    <a:pt x="3400577" y="8871644"/>
                    <a:pt x="3175586" y="8752010"/>
                  </a:cubicBezTo>
                  <a:lnTo>
                    <a:pt x="2817636" y="8470261"/>
                  </a:lnTo>
                  <a:lnTo>
                    <a:pt x="411685" y="5543609"/>
                  </a:lnTo>
                  <a:cubicBezTo>
                    <a:pt x="284210" y="5343077"/>
                    <a:pt x="172261" y="5152893"/>
                    <a:pt x="117236" y="4947185"/>
                  </a:cubicBezTo>
                  <a:cubicBezTo>
                    <a:pt x="63295" y="4770168"/>
                    <a:pt x="-6173" y="4546576"/>
                    <a:pt x="1985" y="4379909"/>
                  </a:cubicBezTo>
                  <a:cubicBezTo>
                    <a:pt x="-10724" y="4084508"/>
                    <a:pt x="38668" y="3861561"/>
                    <a:pt x="119111" y="3612735"/>
                  </a:cubicBezTo>
                  <a:cubicBezTo>
                    <a:pt x="216626" y="3315767"/>
                    <a:pt x="365895" y="3039502"/>
                    <a:pt x="556561" y="2835685"/>
                  </a:cubicBezTo>
                  <a:cubicBezTo>
                    <a:pt x="1520811" y="1956085"/>
                    <a:pt x="2598911" y="1133409"/>
                    <a:pt x="3583860" y="362485"/>
                  </a:cubicBezTo>
                  <a:cubicBezTo>
                    <a:pt x="3863260" y="183260"/>
                    <a:pt x="4153011" y="55785"/>
                    <a:pt x="4447936" y="31810"/>
                  </a:cubicBezTo>
                  <a:cubicBezTo>
                    <a:pt x="4734711" y="-28724"/>
                    <a:pt x="4990435" y="9067"/>
                    <a:pt x="5230635" y="46859"/>
                  </a:cubicBezTo>
                  <a:cubicBezTo>
                    <a:pt x="5570718" y="105017"/>
                    <a:pt x="5869403" y="261500"/>
                    <a:pt x="6111160" y="438685"/>
                  </a:cubicBezTo>
                  <a:cubicBezTo>
                    <a:pt x="6258394" y="545927"/>
                    <a:pt x="6353877" y="663518"/>
                    <a:pt x="6459710" y="78628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9E8662B-56FF-4886-A97C-46AE781C7126}"/>
                </a:ext>
              </a:extLst>
            </p:cNvPr>
            <p:cNvSpPr/>
            <p:nvPr/>
          </p:nvSpPr>
          <p:spPr>
            <a:xfrm>
              <a:off x="-5996497" y="-1469122"/>
              <a:ext cx="5209224" cy="5195566"/>
            </a:xfrm>
            <a:custGeom>
              <a:avLst/>
              <a:gdLst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75175 h 9055575"/>
                <a:gd name="connsiteX1" fmla="*/ 8826500 w 9029700"/>
                <a:gd name="connsiteY1" fmla="*/ 3759675 h 9055575"/>
                <a:gd name="connsiteX2" fmla="*/ 9029700 w 9029700"/>
                <a:gd name="connsiteY2" fmla="*/ 4496275 h 9055575"/>
                <a:gd name="connsiteX3" fmla="*/ 8991600 w 9029700"/>
                <a:gd name="connsiteY3" fmla="*/ 5334475 h 9055575"/>
                <a:gd name="connsiteX4" fmla="*/ 8686800 w 9029700"/>
                <a:gd name="connsiteY4" fmla="*/ 6007575 h 9055575"/>
                <a:gd name="connsiteX5" fmla="*/ 5359400 w 9029700"/>
                <a:gd name="connsiteY5" fmla="*/ 8763475 h 9055575"/>
                <a:gd name="connsiteX6" fmla="*/ 4546600 w 9029700"/>
                <a:gd name="connsiteY6" fmla="*/ 9055575 h 9055575"/>
                <a:gd name="connsiteX7" fmla="*/ 3822700 w 9029700"/>
                <a:gd name="connsiteY7" fmla="*/ 9042875 h 9055575"/>
                <a:gd name="connsiteX8" fmla="*/ 3111500 w 9029700"/>
                <a:gd name="connsiteY8" fmla="*/ 8725375 h 9055575"/>
                <a:gd name="connsiteX9" fmla="*/ 2743200 w 9029700"/>
                <a:gd name="connsiteY9" fmla="*/ 8433275 h 9055575"/>
                <a:gd name="connsiteX10" fmla="*/ 368300 w 9029700"/>
                <a:gd name="connsiteY10" fmla="*/ 5537675 h 9055575"/>
                <a:gd name="connsiteX11" fmla="*/ 63500 w 9029700"/>
                <a:gd name="connsiteY11" fmla="*/ 4915375 h 9055575"/>
                <a:gd name="connsiteX12" fmla="*/ 0 w 9029700"/>
                <a:gd name="connsiteY12" fmla="*/ 4394675 h 9055575"/>
                <a:gd name="connsiteX13" fmla="*/ 101600 w 9029700"/>
                <a:gd name="connsiteY13" fmla="*/ 3632675 h 9055575"/>
                <a:gd name="connsiteX14" fmla="*/ 508000 w 9029700"/>
                <a:gd name="connsiteY14" fmla="*/ 2845275 h 9055575"/>
                <a:gd name="connsiteX15" fmla="*/ 3556000 w 9029700"/>
                <a:gd name="connsiteY15" fmla="*/ 330675 h 9055575"/>
                <a:gd name="connsiteX16" fmla="*/ 4420076 w 9029700"/>
                <a:gd name="connsiteY16" fmla="*/ 0 h 9055575"/>
                <a:gd name="connsiteX17" fmla="*/ 5156200 w 9029700"/>
                <a:gd name="connsiteY17" fmla="*/ 51275 h 9055575"/>
                <a:gd name="connsiteX18" fmla="*/ 6083300 w 9029700"/>
                <a:gd name="connsiteY18" fmla="*/ 406875 h 9055575"/>
                <a:gd name="connsiteX19" fmla="*/ 6400800 w 9029700"/>
                <a:gd name="connsiteY19" fmla="*/ 775175 h 9055575"/>
                <a:gd name="connsiteX0" fmla="*/ 6400800 w 9029700"/>
                <a:gd name="connsiteY0" fmla="*/ 795153 h 9075553"/>
                <a:gd name="connsiteX1" fmla="*/ 8826500 w 9029700"/>
                <a:gd name="connsiteY1" fmla="*/ 3779653 h 9075553"/>
                <a:gd name="connsiteX2" fmla="*/ 9029700 w 9029700"/>
                <a:gd name="connsiteY2" fmla="*/ 4516253 h 9075553"/>
                <a:gd name="connsiteX3" fmla="*/ 8991600 w 9029700"/>
                <a:gd name="connsiteY3" fmla="*/ 5354453 h 9075553"/>
                <a:gd name="connsiteX4" fmla="*/ 8686800 w 9029700"/>
                <a:gd name="connsiteY4" fmla="*/ 6027553 h 9075553"/>
                <a:gd name="connsiteX5" fmla="*/ 5359400 w 9029700"/>
                <a:gd name="connsiteY5" fmla="*/ 8783453 h 9075553"/>
                <a:gd name="connsiteX6" fmla="*/ 4546600 w 9029700"/>
                <a:gd name="connsiteY6" fmla="*/ 9075553 h 9075553"/>
                <a:gd name="connsiteX7" fmla="*/ 3822700 w 9029700"/>
                <a:gd name="connsiteY7" fmla="*/ 9062853 h 9075553"/>
                <a:gd name="connsiteX8" fmla="*/ 3111500 w 9029700"/>
                <a:gd name="connsiteY8" fmla="*/ 8745353 h 9075553"/>
                <a:gd name="connsiteX9" fmla="*/ 2743200 w 9029700"/>
                <a:gd name="connsiteY9" fmla="*/ 8453253 h 9075553"/>
                <a:gd name="connsiteX10" fmla="*/ 368300 w 9029700"/>
                <a:gd name="connsiteY10" fmla="*/ 5557653 h 9075553"/>
                <a:gd name="connsiteX11" fmla="*/ 63500 w 9029700"/>
                <a:gd name="connsiteY11" fmla="*/ 4935353 h 9075553"/>
                <a:gd name="connsiteX12" fmla="*/ 0 w 9029700"/>
                <a:gd name="connsiteY12" fmla="*/ 4414653 h 9075553"/>
                <a:gd name="connsiteX13" fmla="*/ 101600 w 9029700"/>
                <a:gd name="connsiteY13" fmla="*/ 3652653 h 9075553"/>
                <a:gd name="connsiteX14" fmla="*/ 508000 w 9029700"/>
                <a:gd name="connsiteY14" fmla="*/ 2865253 h 9075553"/>
                <a:gd name="connsiteX15" fmla="*/ 3556000 w 9029700"/>
                <a:gd name="connsiteY15" fmla="*/ 350653 h 9075553"/>
                <a:gd name="connsiteX16" fmla="*/ 4420076 w 9029700"/>
                <a:gd name="connsiteY16" fmla="*/ 19978 h 9075553"/>
                <a:gd name="connsiteX17" fmla="*/ 5156200 w 9029700"/>
                <a:gd name="connsiteY17" fmla="*/ 71253 h 9075553"/>
                <a:gd name="connsiteX18" fmla="*/ 6083300 w 9029700"/>
                <a:gd name="connsiteY18" fmla="*/ 426853 h 9075553"/>
                <a:gd name="connsiteX19" fmla="*/ 6400800 w 9029700"/>
                <a:gd name="connsiteY19" fmla="*/ 795153 h 9075553"/>
                <a:gd name="connsiteX0" fmla="*/ 6400800 w 9029700"/>
                <a:gd name="connsiteY0" fmla="*/ 801986 h 9082386"/>
                <a:gd name="connsiteX1" fmla="*/ 8826500 w 9029700"/>
                <a:gd name="connsiteY1" fmla="*/ 3786486 h 9082386"/>
                <a:gd name="connsiteX2" fmla="*/ 9029700 w 9029700"/>
                <a:gd name="connsiteY2" fmla="*/ 4523086 h 9082386"/>
                <a:gd name="connsiteX3" fmla="*/ 8991600 w 9029700"/>
                <a:gd name="connsiteY3" fmla="*/ 5361286 h 9082386"/>
                <a:gd name="connsiteX4" fmla="*/ 8686800 w 9029700"/>
                <a:gd name="connsiteY4" fmla="*/ 6034386 h 9082386"/>
                <a:gd name="connsiteX5" fmla="*/ 5359400 w 9029700"/>
                <a:gd name="connsiteY5" fmla="*/ 8790286 h 9082386"/>
                <a:gd name="connsiteX6" fmla="*/ 4546600 w 9029700"/>
                <a:gd name="connsiteY6" fmla="*/ 9082386 h 9082386"/>
                <a:gd name="connsiteX7" fmla="*/ 3822700 w 9029700"/>
                <a:gd name="connsiteY7" fmla="*/ 9069686 h 9082386"/>
                <a:gd name="connsiteX8" fmla="*/ 3111500 w 9029700"/>
                <a:gd name="connsiteY8" fmla="*/ 8752186 h 9082386"/>
                <a:gd name="connsiteX9" fmla="*/ 2743200 w 9029700"/>
                <a:gd name="connsiteY9" fmla="*/ 8460086 h 9082386"/>
                <a:gd name="connsiteX10" fmla="*/ 368300 w 9029700"/>
                <a:gd name="connsiteY10" fmla="*/ 5564486 h 9082386"/>
                <a:gd name="connsiteX11" fmla="*/ 63500 w 9029700"/>
                <a:gd name="connsiteY11" fmla="*/ 4942186 h 9082386"/>
                <a:gd name="connsiteX12" fmla="*/ 0 w 9029700"/>
                <a:gd name="connsiteY12" fmla="*/ 4421486 h 9082386"/>
                <a:gd name="connsiteX13" fmla="*/ 101600 w 9029700"/>
                <a:gd name="connsiteY13" fmla="*/ 3659486 h 9082386"/>
                <a:gd name="connsiteX14" fmla="*/ 508000 w 9029700"/>
                <a:gd name="connsiteY14" fmla="*/ 2872086 h 9082386"/>
                <a:gd name="connsiteX15" fmla="*/ 3556000 w 9029700"/>
                <a:gd name="connsiteY15" fmla="*/ 357486 h 9082386"/>
                <a:gd name="connsiteX16" fmla="*/ 4420076 w 9029700"/>
                <a:gd name="connsiteY16" fmla="*/ 26811 h 9082386"/>
                <a:gd name="connsiteX17" fmla="*/ 5202775 w 9029700"/>
                <a:gd name="connsiteY17" fmla="*/ 41860 h 9082386"/>
                <a:gd name="connsiteX18" fmla="*/ 6083300 w 9029700"/>
                <a:gd name="connsiteY18" fmla="*/ 433686 h 9082386"/>
                <a:gd name="connsiteX19" fmla="*/ 6400800 w 9029700"/>
                <a:gd name="connsiteY19" fmla="*/ 801986 h 9082386"/>
                <a:gd name="connsiteX0" fmla="*/ 6400800 w 9029700"/>
                <a:gd name="connsiteY0" fmla="*/ 806983 h 9087383"/>
                <a:gd name="connsiteX1" fmla="*/ 8826500 w 9029700"/>
                <a:gd name="connsiteY1" fmla="*/ 3791483 h 9087383"/>
                <a:gd name="connsiteX2" fmla="*/ 9029700 w 9029700"/>
                <a:gd name="connsiteY2" fmla="*/ 4528083 h 9087383"/>
                <a:gd name="connsiteX3" fmla="*/ 8991600 w 9029700"/>
                <a:gd name="connsiteY3" fmla="*/ 5366283 h 9087383"/>
                <a:gd name="connsiteX4" fmla="*/ 8686800 w 9029700"/>
                <a:gd name="connsiteY4" fmla="*/ 6039383 h 9087383"/>
                <a:gd name="connsiteX5" fmla="*/ 5359400 w 9029700"/>
                <a:gd name="connsiteY5" fmla="*/ 8795283 h 9087383"/>
                <a:gd name="connsiteX6" fmla="*/ 4546600 w 9029700"/>
                <a:gd name="connsiteY6" fmla="*/ 9087383 h 9087383"/>
                <a:gd name="connsiteX7" fmla="*/ 3822700 w 9029700"/>
                <a:gd name="connsiteY7" fmla="*/ 9074683 h 9087383"/>
                <a:gd name="connsiteX8" fmla="*/ 3111500 w 9029700"/>
                <a:gd name="connsiteY8" fmla="*/ 8757183 h 9087383"/>
                <a:gd name="connsiteX9" fmla="*/ 2743200 w 9029700"/>
                <a:gd name="connsiteY9" fmla="*/ 8465083 h 9087383"/>
                <a:gd name="connsiteX10" fmla="*/ 368300 w 9029700"/>
                <a:gd name="connsiteY10" fmla="*/ 5569483 h 9087383"/>
                <a:gd name="connsiteX11" fmla="*/ 63500 w 9029700"/>
                <a:gd name="connsiteY11" fmla="*/ 4947183 h 9087383"/>
                <a:gd name="connsiteX12" fmla="*/ 0 w 9029700"/>
                <a:gd name="connsiteY12" fmla="*/ 4426483 h 9087383"/>
                <a:gd name="connsiteX13" fmla="*/ 101600 w 9029700"/>
                <a:gd name="connsiteY13" fmla="*/ 3664483 h 9087383"/>
                <a:gd name="connsiteX14" fmla="*/ 508000 w 9029700"/>
                <a:gd name="connsiteY14" fmla="*/ 2877083 h 9087383"/>
                <a:gd name="connsiteX15" fmla="*/ 3556000 w 9029700"/>
                <a:gd name="connsiteY15" fmla="*/ 362483 h 9087383"/>
                <a:gd name="connsiteX16" fmla="*/ 4420076 w 9029700"/>
                <a:gd name="connsiteY16" fmla="*/ 31808 h 9087383"/>
                <a:gd name="connsiteX17" fmla="*/ 5202775 w 9029700"/>
                <a:gd name="connsiteY17" fmla="*/ 46857 h 9087383"/>
                <a:gd name="connsiteX18" fmla="*/ 6083300 w 9029700"/>
                <a:gd name="connsiteY18" fmla="*/ 438683 h 9087383"/>
                <a:gd name="connsiteX19" fmla="*/ 6400800 w 9029700"/>
                <a:gd name="connsiteY19" fmla="*/ 806983 h 9087383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50747"/>
                <a:gd name="connsiteY0" fmla="*/ 786285 h 9087385"/>
                <a:gd name="connsiteX1" fmla="*/ 8805801 w 9050747"/>
                <a:gd name="connsiteY1" fmla="*/ 3791485 h 9087385"/>
                <a:gd name="connsiteX2" fmla="*/ 9029700 w 9050747"/>
                <a:gd name="connsiteY2" fmla="*/ 4528085 h 9087385"/>
                <a:gd name="connsiteX3" fmla="*/ 8991600 w 9050747"/>
                <a:gd name="connsiteY3" fmla="*/ 5366285 h 9087385"/>
                <a:gd name="connsiteX4" fmla="*/ 8686800 w 9050747"/>
                <a:gd name="connsiteY4" fmla="*/ 6039385 h 9087385"/>
                <a:gd name="connsiteX5" fmla="*/ 5359400 w 9050747"/>
                <a:gd name="connsiteY5" fmla="*/ 8795285 h 9087385"/>
                <a:gd name="connsiteX6" fmla="*/ 4546600 w 9050747"/>
                <a:gd name="connsiteY6" fmla="*/ 9087385 h 9087385"/>
                <a:gd name="connsiteX7" fmla="*/ 3822700 w 9050747"/>
                <a:gd name="connsiteY7" fmla="*/ 9074685 h 9087385"/>
                <a:gd name="connsiteX8" fmla="*/ 3111500 w 9050747"/>
                <a:gd name="connsiteY8" fmla="*/ 8757185 h 9087385"/>
                <a:gd name="connsiteX9" fmla="*/ 2743200 w 9050747"/>
                <a:gd name="connsiteY9" fmla="*/ 8465085 h 9087385"/>
                <a:gd name="connsiteX10" fmla="*/ 368300 w 9050747"/>
                <a:gd name="connsiteY10" fmla="*/ 5569485 h 9087385"/>
                <a:gd name="connsiteX11" fmla="*/ 63500 w 9050747"/>
                <a:gd name="connsiteY11" fmla="*/ 4947185 h 9087385"/>
                <a:gd name="connsiteX12" fmla="*/ 0 w 9050747"/>
                <a:gd name="connsiteY12" fmla="*/ 4426485 h 9087385"/>
                <a:gd name="connsiteX13" fmla="*/ 101600 w 9050747"/>
                <a:gd name="connsiteY13" fmla="*/ 3664485 h 9087385"/>
                <a:gd name="connsiteX14" fmla="*/ 508000 w 9050747"/>
                <a:gd name="connsiteY14" fmla="*/ 2877085 h 9087385"/>
                <a:gd name="connsiteX15" fmla="*/ 3556000 w 9050747"/>
                <a:gd name="connsiteY15" fmla="*/ 362485 h 9087385"/>
                <a:gd name="connsiteX16" fmla="*/ 4420076 w 9050747"/>
                <a:gd name="connsiteY16" fmla="*/ 31810 h 9087385"/>
                <a:gd name="connsiteX17" fmla="*/ 5202775 w 9050747"/>
                <a:gd name="connsiteY17" fmla="*/ 46859 h 9087385"/>
                <a:gd name="connsiteX18" fmla="*/ 6083300 w 9050747"/>
                <a:gd name="connsiteY18" fmla="*/ 438685 h 9087385"/>
                <a:gd name="connsiteX19" fmla="*/ 6431850 w 9050747"/>
                <a:gd name="connsiteY19" fmla="*/ 786285 h 9087385"/>
                <a:gd name="connsiteX0" fmla="*/ 6431850 w 9046141"/>
                <a:gd name="connsiteY0" fmla="*/ 786285 h 9087385"/>
                <a:gd name="connsiteX1" fmla="*/ 8805801 w 9046141"/>
                <a:gd name="connsiteY1" fmla="*/ 3791485 h 9087385"/>
                <a:gd name="connsiteX2" fmla="*/ 9029700 w 9046141"/>
                <a:gd name="connsiteY2" fmla="*/ 4528085 h 9087385"/>
                <a:gd name="connsiteX3" fmla="*/ 8955375 w 9046141"/>
                <a:gd name="connsiteY3" fmla="*/ 5361110 h 9087385"/>
                <a:gd name="connsiteX4" fmla="*/ 8686800 w 9046141"/>
                <a:gd name="connsiteY4" fmla="*/ 6039385 h 9087385"/>
                <a:gd name="connsiteX5" fmla="*/ 5359400 w 9046141"/>
                <a:gd name="connsiteY5" fmla="*/ 8795285 h 9087385"/>
                <a:gd name="connsiteX6" fmla="*/ 4546600 w 9046141"/>
                <a:gd name="connsiteY6" fmla="*/ 9087385 h 9087385"/>
                <a:gd name="connsiteX7" fmla="*/ 3822700 w 9046141"/>
                <a:gd name="connsiteY7" fmla="*/ 9074685 h 9087385"/>
                <a:gd name="connsiteX8" fmla="*/ 3111500 w 9046141"/>
                <a:gd name="connsiteY8" fmla="*/ 8757185 h 9087385"/>
                <a:gd name="connsiteX9" fmla="*/ 2743200 w 9046141"/>
                <a:gd name="connsiteY9" fmla="*/ 8465085 h 9087385"/>
                <a:gd name="connsiteX10" fmla="*/ 368300 w 9046141"/>
                <a:gd name="connsiteY10" fmla="*/ 5569485 h 9087385"/>
                <a:gd name="connsiteX11" fmla="*/ 63500 w 9046141"/>
                <a:gd name="connsiteY11" fmla="*/ 4947185 h 9087385"/>
                <a:gd name="connsiteX12" fmla="*/ 0 w 9046141"/>
                <a:gd name="connsiteY12" fmla="*/ 4426485 h 9087385"/>
                <a:gd name="connsiteX13" fmla="*/ 101600 w 9046141"/>
                <a:gd name="connsiteY13" fmla="*/ 3664485 h 9087385"/>
                <a:gd name="connsiteX14" fmla="*/ 508000 w 9046141"/>
                <a:gd name="connsiteY14" fmla="*/ 2877085 h 9087385"/>
                <a:gd name="connsiteX15" fmla="*/ 3556000 w 9046141"/>
                <a:gd name="connsiteY15" fmla="*/ 362485 h 9087385"/>
                <a:gd name="connsiteX16" fmla="*/ 4420076 w 9046141"/>
                <a:gd name="connsiteY16" fmla="*/ 31810 h 9087385"/>
                <a:gd name="connsiteX17" fmla="*/ 5202775 w 9046141"/>
                <a:gd name="connsiteY17" fmla="*/ 46859 h 9087385"/>
                <a:gd name="connsiteX18" fmla="*/ 6083300 w 9046141"/>
                <a:gd name="connsiteY18" fmla="*/ 438685 h 9087385"/>
                <a:gd name="connsiteX19" fmla="*/ 6431850 w 9046141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45401 w 9054180"/>
                <a:gd name="connsiteY4" fmla="*/ 6013510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43875 w 9054180"/>
                <a:gd name="connsiteY5" fmla="*/ 87383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45985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34210"/>
                <a:gd name="connsiteX1" fmla="*/ 8805801 w 9054180"/>
                <a:gd name="connsiteY1" fmla="*/ 3791485 h 9034210"/>
                <a:gd name="connsiteX2" fmla="*/ 9029700 w 9054180"/>
                <a:gd name="connsiteY2" fmla="*/ 4528085 h 9034210"/>
                <a:gd name="connsiteX3" fmla="*/ 8955375 w 9054180"/>
                <a:gd name="connsiteY3" fmla="*/ 5361110 h 9034210"/>
                <a:gd name="connsiteX4" fmla="*/ 8562602 w 9054180"/>
                <a:gd name="connsiteY4" fmla="*/ 6142886 h 9034210"/>
                <a:gd name="connsiteX5" fmla="*/ 5374926 w 9054180"/>
                <a:gd name="connsiteY5" fmla="*/ 8759061 h 9034210"/>
                <a:gd name="connsiteX6" fmla="*/ 4551775 w 9054180"/>
                <a:gd name="connsiteY6" fmla="*/ 9020110 h 9034210"/>
                <a:gd name="connsiteX7" fmla="*/ 3833050 w 9054180"/>
                <a:gd name="connsiteY7" fmla="*/ 9007409 h 9034210"/>
                <a:gd name="connsiteX8" fmla="*/ 3111500 w 9054180"/>
                <a:gd name="connsiteY8" fmla="*/ 8757185 h 9034210"/>
                <a:gd name="connsiteX9" fmla="*/ 2743200 w 9054180"/>
                <a:gd name="connsiteY9" fmla="*/ 8465085 h 9034210"/>
                <a:gd name="connsiteX10" fmla="*/ 368300 w 9054180"/>
                <a:gd name="connsiteY10" fmla="*/ 5569485 h 9034210"/>
                <a:gd name="connsiteX11" fmla="*/ 63500 w 9054180"/>
                <a:gd name="connsiteY11" fmla="*/ 4947185 h 9034210"/>
                <a:gd name="connsiteX12" fmla="*/ 0 w 9054180"/>
                <a:gd name="connsiteY12" fmla="*/ 4426485 h 9034210"/>
                <a:gd name="connsiteX13" fmla="*/ 101600 w 9054180"/>
                <a:gd name="connsiteY13" fmla="*/ 3664485 h 9034210"/>
                <a:gd name="connsiteX14" fmla="*/ 508000 w 9054180"/>
                <a:gd name="connsiteY14" fmla="*/ 2877085 h 9034210"/>
                <a:gd name="connsiteX15" fmla="*/ 3556000 w 9054180"/>
                <a:gd name="connsiteY15" fmla="*/ 362485 h 9034210"/>
                <a:gd name="connsiteX16" fmla="*/ 4420076 w 9054180"/>
                <a:gd name="connsiteY16" fmla="*/ 31810 h 9034210"/>
                <a:gd name="connsiteX17" fmla="*/ 5202775 w 9054180"/>
                <a:gd name="connsiteY17" fmla="*/ 46859 h 9034210"/>
                <a:gd name="connsiteX18" fmla="*/ 6083300 w 9054180"/>
                <a:gd name="connsiteY18" fmla="*/ 438685 h 9034210"/>
                <a:gd name="connsiteX19" fmla="*/ 6431850 w 9054180"/>
                <a:gd name="connsiteY19" fmla="*/ 786285 h 9034210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11500 w 9054180"/>
                <a:gd name="connsiteY8" fmla="*/ 8757185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11500 w 9054180"/>
                <a:gd name="connsiteY8" fmla="*/ 8757185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73601 w 9054180"/>
                <a:gd name="connsiteY8" fmla="*/ 8695084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831177 w 9054180"/>
                <a:gd name="connsiteY9" fmla="*/ 8454736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414875 w 9054180"/>
                <a:gd name="connsiteY10" fmla="*/ 5538434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383825 w 9054180"/>
                <a:gd name="connsiteY10" fmla="*/ 5543609 h 9056452"/>
                <a:gd name="connsiteX11" fmla="*/ 94551 w 9054180"/>
                <a:gd name="connsiteY11" fmla="*/ 4942010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94551 w 9054180"/>
                <a:gd name="connsiteY11" fmla="*/ 4942010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395625 w 9017955"/>
                <a:gd name="connsiteY0" fmla="*/ 786285 h 9056452"/>
                <a:gd name="connsiteX1" fmla="*/ 8769576 w 9017955"/>
                <a:gd name="connsiteY1" fmla="*/ 3791485 h 9056452"/>
                <a:gd name="connsiteX2" fmla="*/ 8993475 w 9017955"/>
                <a:gd name="connsiteY2" fmla="*/ 4528085 h 9056452"/>
                <a:gd name="connsiteX3" fmla="*/ 8919150 w 9017955"/>
                <a:gd name="connsiteY3" fmla="*/ 5361110 h 9056452"/>
                <a:gd name="connsiteX4" fmla="*/ 8526377 w 9017955"/>
                <a:gd name="connsiteY4" fmla="*/ 6142886 h 9056452"/>
                <a:gd name="connsiteX5" fmla="*/ 5338701 w 9017955"/>
                <a:gd name="connsiteY5" fmla="*/ 8759061 h 9056452"/>
                <a:gd name="connsiteX6" fmla="*/ 4515550 w 9017955"/>
                <a:gd name="connsiteY6" fmla="*/ 9020110 h 9056452"/>
                <a:gd name="connsiteX7" fmla="*/ 3796825 w 9017955"/>
                <a:gd name="connsiteY7" fmla="*/ 9007409 h 9056452"/>
                <a:gd name="connsiteX8" fmla="*/ 3111501 w 9017955"/>
                <a:gd name="connsiteY8" fmla="*/ 8752010 h 9056452"/>
                <a:gd name="connsiteX9" fmla="*/ 2753551 w 9017955"/>
                <a:gd name="connsiteY9" fmla="*/ 8470261 h 9056452"/>
                <a:gd name="connsiteX10" fmla="*/ 347600 w 9017955"/>
                <a:gd name="connsiteY10" fmla="*/ 5543609 h 9056452"/>
                <a:gd name="connsiteX11" fmla="*/ 58326 w 9017955"/>
                <a:gd name="connsiteY11" fmla="*/ 4942010 h 9056452"/>
                <a:gd name="connsiteX12" fmla="*/ 0 w 9017955"/>
                <a:gd name="connsiteY12" fmla="*/ 4416135 h 9056452"/>
                <a:gd name="connsiteX13" fmla="*/ 65375 w 9017955"/>
                <a:gd name="connsiteY13" fmla="*/ 3664485 h 9056452"/>
                <a:gd name="connsiteX14" fmla="*/ 471775 w 9017955"/>
                <a:gd name="connsiteY14" fmla="*/ 2877085 h 9056452"/>
                <a:gd name="connsiteX15" fmla="*/ 3519775 w 9017955"/>
                <a:gd name="connsiteY15" fmla="*/ 362485 h 9056452"/>
                <a:gd name="connsiteX16" fmla="*/ 4383851 w 9017955"/>
                <a:gd name="connsiteY16" fmla="*/ 31810 h 9056452"/>
                <a:gd name="connsiteX17" fmla="*/ 5166550 w 9017955"/>
                <a:gd name="connsiteY17" fmla="*/ 46859 h 9056452"/>
                <a:gd name="connsiteX18" fmla="*/ 6047075 w 9017955"/>
                <a:gd name="connsiteY18" fmla="*/ 438685 h 9056452"/>
                <a:gd name="connsiteX19" fmla="*/ 6395625 w 9017955"/>
                <a:gd name="connsiteY19" fmla="*/ 786285 h 9056452"/>
                <a:gd name="connsiteX0" fmla="*/ 6452550 w 9074880"/>
                <a:gd name="connsiteY0" fmla="*/ 786285 h 9056454"/>
                <a:gd name="connsiteX1" fmla="*/ 8826501 w 9074880"/>
                <a:gd name="connsiteY1" fmla="*/ 3791485 h 9056454"/>
                <a:gd name="connsiteX2" fmla="*/ 9050400 w 9074880"/>
                <a:gd name="connsiteY2" fmla="*/ 4528085 h 9056454"/>
                <a:gd name="connsiteX3" fmla="*/ 8976075 w 9074880"/>
                <a:gd name="connsiteY3" fmla="*/ 5361110 h 9056454"/>
                <a:gd name="connsiteX4" fmla="*/ 8583302 w 9074880"/>
                <a:gd name="connsiteY4" fmla="*/ 6142886 h 9056454"/>
                <a:gd name="connsiteX5" fmla="*/ 5395626 w 9074880"/>
                <a:gd name="connsiteY5" fmla="*/ 8759061 h 9056454"/>
                <a:gd name="connsiteX6" fmla="*/ 4572475 w 9074880"/>
                <a:gd name="connsiteY6" fmla="*/ 9020110 h 9056454"/>
                <a:gd name="connsiteX7" fmla="*/ 3853750 w 9074880"/>
                <a:gd name="connsiteY7" fmla="*/ 9007409 h 9056454"/>
                <a:gd name="connsiteX8" fmla="*/ 3168426 w 9074880"/>
                <a:gd name="connsiteY8" fmla="*/ 8752010 h 9056454"/>
                <a:gd name="connsiteX9" fmla="*/ 2810476 w 9074880"/>
                <a:gd name="connsiteY9" fmla="*/ 8470261 h 9056454"/>
                <a:gd name="connsiteX10" fmla="*/ 404525 w 9074880"/>
                <a:gd name="connsiteY10" fmla="*/ 5543609 h 9056454"/>
                <a:gd name="connsiteX11" fmla="*/ 115251 w 9074880"/>
                <a:gd name="connsiteY11" fmla="*/ 4942010 h 9056454"/>
                <a:gd name="connsiteX12" fmla="*/ 0 w 9074880"/>
                <a:gd name="connsiteY12" fmla="*/ 4426485 h 9056454"/>
                <a:gd name="connsiteX13" fmla="*/ 122300 w 9074880"/>
                <a:gd name="connsiteY13" fmla="*/ 3664485 h 9056454"/>
                <a:gd name="connsiteX14" fmla="*/ 528700 w 9074880"/>
                <a:gd name="connsiteY14" fmla="*/ 2877085 h 9056454"/>
                <a:gd name="connsiteX15" fmla="*/ 3576700 w 9074880"/>
                <a:gd name="connsiteY15" fmla="*/ 362485 h 9056454"/>
                <a:gd name="connsiteX16" fmla="*/ 4440776 w 9074880"/>
                <a:gd name="connsiteY16" fmla="*/ 31810 h 9056454"/>
                <a:gd name="connsiteX17" fmla="*/ 5223475 w 9074880"/>
                <a:gd name="connsiteY17" fmla="*/ 46859 h 9056454"/>
                <a:gd name="connsiteX18" fmla="*/ 6104000 w 9074880"/>
                <a:gd name="connsiteY18" fmla="*/ 438685 h 9056454"/>
                <a:gd name="connsiteX19" fmla="*/ 6452550 w 9074880"/>
                <a:gd name="connsiteY19" fmla="*/ 786285 h 9056454"/>
                <a:gd name="connsiteX0" fmla="*/ 6453098 w 9075428"/>
                <a:gd name="connsiteY0" fmla="*/ 786285 h 9056452"/>
                <a:gd name="connsiteX1" fmla="*/ 8827049 w 9075428"/>
                <a:gd name="connsiteY1" fmla="*/ 3791485 h 9056452"/>
                <a:gd name="connsiteX2" fmla="*/ 9050948 w 9075428"/>
                <a:gd name="connsiteY2" fmla="*/ 4528085 h 9056452"/>
                <a:gd name="connsiteX3" fmla="*/ 8976623 w 9075428"/>
                <a:gd name="connsiteY3" fmla="*/ 5361110 h 9056452"/>
                <a:gd name="connsiteX4" fmla="*/ 8583850 w 9075428"/>
                <a:gd name="connsiteY4" fmla="*/ 6142886 h 9056452"/>
                <a:gd name="connsiteX5" fmla="*/ 5396174 w 9075428"/>
                <a:gd name="connsiteY5" fmla="*/ 8759061 h 9056452"/>
                <a:gd name="connsiteX6" fmla="*/ 4573023 w 9075428"/>
                <a:gd name="connsiteY6" fmla="*/ 9020110 h 9056452"/>
                <a:gd name="connsiteX7" fmla="*/ 3854298 w 9075428"/>
                <a:gd name="connsiteY7" fmla="*/ 9007409 h 9056452"/>
                <a:gd name="connsiteX8" fmla="*/ 3168974 w 9075428"/>
                <a:gd name="connsiteY8" fmla="*/ 8752010 h 9056452"/>
                <a:gd name="connsiteX9" fmla="*/ 2811024 w 9075428"/>
                <a:gd name="connsiteY9" fmla="*/ 8470261 h 9056452"/>
                <a:gd name="connsiteX10" fmla="*/ 405073 w 9075428"/>
                <a:gd name="connsiteY10" fmla="*/ 5543609 h 9056452"/>
                <a:gd name="connsiteX11" fmla="*/ 115799 w 9075428"/>
                <a:gd name="connsiteY11" fmla="*/ 4942010 h 9056452"/>
                <a:gd name="connsiteX12" fmla="*/ 548 w 9075428"/>
                <a:gd name="connsiteY12" fmla="*/ 4426485 h 9056452"/>
                <a:gd name="connsiteX13" fmla="*/ 122848 w 9075428"/>
                <a:gd name="connsiteY13" fmla="*/ 3664485 h 9056452"/>
                <a:gd name="connsiteX14" fmla="*/ 529248 w 9075428"/>
                <a:gd name="connsiteY14" fmla="*/ 2877085 h 9056452"/>
                <a:gd name="connsiteX15" fmla="*/ 3577248 w 9075428"/>
                <a:gd name="connsiteY15" fmla="*/ 362485 h 9056452"/>
                <a:gd name="connsiteX16" fmla="*/ 4441324 w 9075428"/>
                <a:gd name="connsiteY16" fmla="*/ 31810 h 9056452"/>
                <a:gd name="connsiteX17" fmla="*/ 5224023 w 9075428"/>
                <a:gd name="connsiteY17" fmla="*/ 46859 h 9056452"/>
                <a:gd name="connsiteX18" fmla="*/ 6104548 w 9075428"/>
                <a:gd name="connsiteY18" fmla="*/ 438685 h 9056452"/>
                <a:gd name="connsiteX19" fmla="*/ 6453098 w 9075428"/>
                <a:gd name="connsiteY19" fmla="*/ 786285 h 9056452"/>
                <a:gd name="connsiteX0" fmla="*/ 6453621 w 9075951"/>
                <a:gd name="connsiteY0" fmla="*/ 786285 h 9056454"/>
                <a:gd name="connsiteX1" fmla="*/ 8827572 w 9075951"/>
                <a:gd name="connsiteY1" fmla="*/ 3791485 h 9056454"/>
                <a:gd name="connsiteX2" fmla="*/ 9051471 w 9075951"/>
                <a:gd name="connsiteY2" fmla="*/ 4528085 h 9056454"/>
                <a:gd name="connsiteX3" fmla="*/ 8977146 w 9075951"/>
                <a:gd name="connsiteY3" fmla="*/ 5361110 h 9056454"/>
                <a:gd name="connsiteX4" fmla="*/ 8584373 w 9075951"/>
                <a:gd name="connsiteY4" fmla="*/ 6142886 h 9056454"/>
                <a:gd name="connsiteX5" fmla="*/ 5396697 w 9075951"/>
                <a:gd name="connsiteY5" fmla="*/ 8759061 h 9056454"/>
                <a:gd name="connsiteX6" fmla="*/ 4573546 w 9075951"/>
                <a:gd name="connsiteY6" fmla="*/ 9020110 h 9056454"/>
                <a:gd name="connsiteX7" fmla="*/ 3854821 w 9075951"/>
                <a:gd name="connsiteY7" fmla="*/ 9007409 h 9056454"/>
                <a:gd name="connsiteX8" fmla="*/ 3169497 w 9075951"/>
                <a:gd name="connsiteY8" fmla="*/ 8752010 h 9056454"/>
                <a:gd name="connsiteX9" fmla="*/ 2811547 w 9075951"/>
                <a:gd name="connsiteY9" fmla="*/ 8470261 h 9056454"/>
                <a:gd name="connsiteX10" fmla="*/ 405596 w 9075951"/>
                <a:gd name="connsiteY10" fmla="*/ 5543609 h 9056454"/>
                <a:gd name="connsiteX11" fmla="*/ 116322 w 9075951"/>
                <a:gd name="connsiteY11" fmla="*/ 4942010 h 9056454"/>
                <a:gd name="connsiteX12" fmla="*/ 1071 w 9075951"/>
                <a:gd name="connsiteY12" fmla="*/ 4426485 h 9056454"/>
                <a:gd name="connsiteX13" fmla="*/ 123371 w 9075951"/>
                <a:gd name="connsiteY13" fmla="*/ 3664485 h 9056454"/>
                <a:gd name="connsiteX14" fmla="*/ 529771 w 9075951"/>
                <a:gd name="connsiteY14" fmla="*/ 2877085 h 9056454"/>
                <a:gd name="connsiteX15" fmla="*/ 3577771 w 9075951"/>
                <a:gd name="connsiteY15" fmla="*/ 362485 h 9056454"/>
                <a:gd name="connsiteX16" fmla="*/ 4441847 w 9075951"/>
                <a:gd name="connsiteY16" fmla="*/ 31810 h 9056454"/>
                <a:gd name="connsiteX17" fmla="*/ 5224546 w 9075951"/>
                <a:gd name="connsiteY17" fmla="*/ 46859 h 9056454"/>
                <a:gd name="connsiteX18" fmla="*/ 6105071 w 9075951"/>
                <a:gd name="connsiteY18" fmla="*/ 438685 h 9056454"/>
                <a:gd name="connsiteX19" fmla="*/ 6453621 w 9075951"/>
                <a:gd name="connsiteY19" fmla="*/ 786285 h 9056454"/>
                <a:gd name="connsiteX0" fmla="*/ 6453621 w 9075951"/>
                <a:gd name="connsiteY0" fmla="*/ 786285 h 9056452"/>
                <a:gd name="connsiteX1" fmla="*/ 8827572 w 9075951"/>
                <a:gd name="connsiteY1" fmla="*/ 3791485 h 9056452"/>
                <a:gd name="connsiteX2" fmla="*/ 9051471 w 9075951"/>
                <a:gd name="connsiteY2" fmla="*/ 4528085 h 9056452"/>
                <a:gd name="connsiteX3" fmla="*/ 8977146 w 9075951"/>
                <a:gd name="connsiteY3" fmla="*/ 5361110 h 9056452"/>
                <a:gd name="connsiteX4" fmla="*/ 8584373 w 9075951"/>
                <a:gd name="connsiteY4" fmla="*/ 6142886 h 9056452"/>
                <a:gd name="connsiteX5" fmla="*/ 5396697 w 9075951"/>
                <a:gd name="connsiteY5" fmla="*/ 8759061 h 9056452"/>
                <a:gd name="connsiteX6" fmla="*/ 4573546 w 9075951"/>
                <a:gd name="connsiteY6" fmla="*/ 9020110 h 9056452"/>
                <a:gd name="connsiteX7" fmla="*/ 3854821 w 9075951"/>
                <a:gd name="connsiteY7" fmla="*/ 9007409 h 9056452"/>
                <a:gd name="connsiteX8" fmla="*/ 3169497 w 9075951"/>
                <a:gd name="connsiteY8" fmla="*/ 8752010 h 9056452"/>
                <a:gd name="connsiteX9" fmla="*/ 2811547 w 9075951"/>
                <a:gd name="connsiteY9" fmla="*/ 8470261 h 9056452"/>
                <a:gd name="connsiteX10" fmla="*/ 405596 w 9075951"/>
                <a:gd name="connsiteY10" fmla="*/ 5543609 h 9056452"/>
                <a:gd name="connsiteX11" fmla="*/ 116322 w 9075951"/>
                <a:gd name="connsiteY11" fmla="*/ 4942010 h 9056452"/>
                <a:gd name="connsiteX12" fmla="*/ 1071 w 9075951"/>
                <a:gd name="connsiteY12" fmla="*/ 4426485 h 9056452"/>
                <a:gd name="connsiteX13" fmla="*/ 123371 w 9075951"/>
                <a:gd name="connsiteY13" fmla="*/ 3664485 h 9056452"/>
                <a:gd name="connsiteX14" fmla="*/ 529771 w 9075951"/>
                <a:gd name="connsiteY14" fmla="*/ 2877085 h 9056452"/>
                <a:gd name="connsiteX15" fmla="*/ 3577771 w 9075951"/>
                <a:gd name="connsiteY15" fmla="*/ 362485 h 9056452"/>
                <a:gd name="connsiteX16" fmla="*/ 4441847 w 9075951"/>
                <a:gd name="connsiteY16" fmla="*/ 31810 h 9056452"/>
                <a:gd name="connsiteX17" fmla="*/ 5224546 w 9075951"/>
                <a:gd name="connsiteY17" fmla="*/ 46859 h 9056452"/>
                <a:gd name="connsiteX18" fmla="*/ 6105071 w 9075951"/>
                <a:gd name="connsiteY18" fmla="*/ 438685 h 9056452"/>
                <a:gd name="connsiteX19" fmla="*/ 6453621 w 9075951"/>
                <a:gd name="connsiteY19" fmla="*/ 786285 h 9056452"/>
                <a:gd name="connsiteX0" fmla="*/ 6454666 w 9076996"/>
                <a:gd name="connsiteY0" fmla="*/ 786285 h 9056454"/>
                <a:gd name="connsiteX1" fmla="*/ 8828617 w 9076996"/>
                <a:gd name="connsiteY1" fmla="*/ 3791485 h 9056454"/>
                <a:gd name="connsiteX2" fmla="*/ 9052516 w 9076996"/>
                <a:gd name="connsiteY2" fmla="*/ 4528085 h 9056454"/>
                <a:gd name="connsiteX3" fmla="*/ 8978191 w 9076996"/>
                <a:gd name="connsiteY3" fmla="*/ 5361110 h 9056454"/>
                <a:gd name="connsiteX4" fmla="*/ 8585418 w 9076996"/>
                <a:gd name="connsiteY4" fmla="*/ 6142886 h 9056454"/>
                <a:gd name="connsiteX5" fmla="*/ 5397742 w 9076996"/>
                <a:gd name="connsiteY5" fmla="*/ 8759061 h 9056454"/>
                <a:gd name="connsiteX6" fmla="*/ 4574591 w 9076996"/>
                <a:gd name="connsiteY6" fmla="*/ 9020110 h 9056454"/>
                <a:gd name="connsiteX7" fmla="*/ 3855866 w 9076996"/>
                <a:gd name="connsiteY7" fmla="*/ 9007409 h 9056454"/>
                <a:gd name="connsiteX8" fmla="*/ 3170542 w 9076996"/>
                <a:gd name="connsiteY8" fmla="*/ 8752010 h 9056454"/>
                <a:gd name="connsiteX9" fmla="*/ 2812592 w 9076996"/>
                <a:gd name="connsiteY9" fmla="*/ 8470261 h 9056454"/>
                <a:gd name="connsiteX10" fmla="*/ 406641 w 9076996"/>
                <a:gd name="connsiteY10" fmla="*/ 5543609 h 9056454"/>
                <a:gd name="connsiteX11" fmla="*/ 91492 w 9076996"/>
                <a:gd name="connsiteY11" fmla="*/ 4947185 h 9056454"/>
                <a:gd name="connsiteX12" fmla="*/ 2116 w 9076996"/>
                <a:gd name="connsiteY12" fmla="*/ 4426485 h 9056454"/>
                <a:gd name="connsiteX13" fmla="*/ 124416 w 9076996"/>
                <a:gd name="connsiteY13" fmla="*/ 3664485 h 9056454"/>
                <a:gd name="connsiteX14" fmla="*/ 530816 w 9076996"/>
                <a:gd name="connsiteY14" fmla="*/ 2877085 h 9056454"/>
                <a:gd name="connsiteX15" fmla="*/ 3578816 w 9076996"/>
                <a:gd name="connsiteY15" fmla="*/ 362485 h 9056454"/>
                <a:gd name="connsiteX16" fmla="*/ 4442892 w 9076996"/>
                <a:gd name="connsiteY16" fmla="*/ 31810 h 9056454"/>
                <a:gd name="connsiteX17" fmla="*/ 5225591 w 9076996"/>
                <a:gd name="connsiteY17" fmla="*/ 46859 h 9056454"/>
                <a:gd name="connsiteX18" fmla="*/ 6106116 w 9076996"/>
                <a:gd name="connsiteY18" fmla="*/ 438685 h 9056454"/>
                <a:gd name="connsiteX19" fmla="*/ 6454666 w 9076996"/>
                <a:gd name="connsiteY19" fmla="*/ 786285 h 9056454"/>
                <a:gd name="connsiteX0" fmla="*/ 6453212 w 9075542"/>
                <a:gd name="connsiteY0" fmla="*/ 786285 h 9056452"/>
                <a:gd name="connsiteX1" fmla="*/ 8827163 w 9075542"/>
                <a:gd name="connsiteY1" fmla="*/ 3791485 h 9056452"/>
                <a:gd name="connsiteX2" fmla="*/ 9051062 w 9075542"/>
                <a:gd name="connsiteY2" fmla="*/ 4528085 h 9056452"/>
                <a:gd name="connsiteX3" fmla="*/ 8976737 w 9075542"/>
                <a:gd name="connsiteY3" fmla="*/ 5361110 h 9056452"/>
                <a:gd name="connsiteX4" fmla="*/ 8583964 w 9075542"/>
                <a:gd name="connsiteY4" fmla="*/ 6142886 h 9056452"/>
                <a:gd name="connsiteX5" fmla="*/ 5396288 w 9075542"/>
                <a:gd name="connsiteY5" fmla="*/ 8759061 h 9056452"/>
                <a:gd name="connsiteX6" fmla="*/ 4573137 w 9075542"/>
                <a:gd name="connsiteY6" fmla="*/ 9020110 h 9056452"/>
                <a:gd name="connsiteX7" fmla="*/ 3854412 w 9075542"/>
                <a:gd name="connsiteY7" fmla="*/ 9007409 h 9056452"/>
                <a:gd name="connsiteX8" fmla="*/ 3169088 w 9075542"/>
                <a:gd name="connsiteY8" fmla="*/ 8752010 h 9056452"/>
                <a:gd name="connsiteX9" fmla="*/ 2811138 w 9075542"/>
                <a:gd name="connsiteY9" fmla="*/ 8470261 h 9056452"/>
                <a:gd name="connsiteX10" fmla="*/ 405187 w 9075542"/>
                <a:gd name="connsiteY10" fmla="*/ 5543609 h 9056452"/>
                <a:gd name="connsiteX11" fmla="*/ 90038 w 9075542"/>
                <a:gd name="connsiteY11" fmla="*/ 4947185 h 9056452"/>
                <a:gd name="connsiteX12" fmla="*/ 662 w 9075542"/>
                <a:gd name="connsiteY12" fmla="*/ 4426485 h 9056452"/>
                <a:gd name="connsiteX13" fmla="*/ 122962 w 9075542"/>
                <a:gd name="connsiteY13" fmla="*/ 3664485 h 9056452"/>
                <a:gd name="connsiteX14" fmla="*/ 529362 w 9075542"/>
                <a:gd name="connsiteY14" fmla="*/ 2877085 h 9056452"/>
                <a:gd name="connsiteX15" fmla="*/ 3577362 w 9075542"/>
                <a:gd name="connsiteY15" fmla="*/ 362485 h 9056452"/>
                <a:gd name="connsiteX16" fmla="*/ 4441438 w 9075542"/>
                <a:gd name="connsiteY16" fmla="*/ 31810 h 9056452"/>
                <a:gd name="connsiteX17" fmla="*/ 5224137 w 9075542"/>
                <a:gd name="connsiteY17" fmla="*/ 46859 h 9056452"/>
                <a:gd name="connsiteX18" fmla="*/ 6104662 w 9075542"/>
                <a:gd name="connsiteY18" fmla="*/ 438685 h 9056452"/>
                <a:gd name="connsiteX19" fmla="*/ 6453212 w 9075542"/>
                <a:gd name="connsiteY19" fmla="*/ 786285 h 9056452"/>
                <a:gd name="connsiteX0" fmla="*/ 6453070 w 9075400"/>
                <a:gd name="connsiteY0" fmla="*/ 786285 h 9056454"/>
                <a:gd name="connsiteX1" fmla="*/ 8827021 w 9075400"/>
                <a:gd name="connsiteY1" fmla="*/ 3791485 h 9056454"/>
                <a:gd name="connsiteX2" fmla="*/ 9050920 w 9075400"/>
                <a:gd name="connsiteY2" fmla="*/ 4528085 h 9056454"/>
                <a:gd name="connsiteX3" fmla="*/ 8976595 w 9075400"/>
                <a:gd name="connsiteY3" fmla="*/ 5361110 h 9056454"/>
                <a:gd name="connsiteX4" fmla="*/ 8583822 w 9075400"/>
                <a:gd name="connsiteY4" fmla="*/ 6142886 h 9056454"/>
                <a:gd name="connsiteX5" fmla="*/ 5396146 w 9075400"/>
                <a:gd name="connsiteY5" fmla="*/ 8759061 h 9056454"/>
                <a:gd name="connsiteX6" fmla="*/ 4572995 w 9075400"/>
                <a:gd name="connsiteY6" fmla="*/ 9020110 h 9056454"/>
                <a:gd name="connsiteX7" fmla="*/ 3854270 w 9075400"/>
                <a:gd name="connsiteY7" fmla="*/ 9007409 h 9056454"/>
                <a:gd name="connsiteX8" fmla="*/ 3168946 w 9075400"/>
                <a:gd name="connsiteY8" fmla="*/ 8752010 h 9056454"/>
                <a:gd name="connsiteX9" fmla="*/ 2810996 w 9075400"/>
                <a:gd name="connsiteY9" fmla="*/ 8470261 h 9056454"/>
                <a:gd name="connsiteX10" fmla="*/ 405045 w 9075400"/>
                <a:gd name="connsiteY10" fmla="*/ 5543609 h 9056454"/>
                <a:gd name="connsiteX11" fmla="*/ 110596 w 9075400"/>
                <a:gd name="connsiteY11" fmla="*/ 4947185 h 9056454"/>
                <a:gd name="connsiteX12" fmla="*/ 520 w 9075400"/>
                <a:gd name="connsiteY12" fmla="*/ 4426485 h 9056454"/>
                <a:gd name="connsiteX13" fmla="*/ 122820 w 9075400"/>
                <a:gd name="connsiteY13" fmla="*/ 3664485 h 9056454"/>
                <a:gd name="connsiteX14" fmla="*/ 529220 w 9075400"/>
                <a:gd name="connsiteY14" fmla="*/ 2877085 h 9056454"/>
                <a:gd name="connsiteX15" fmla="*/ 3577220 w 9075400"/>
                <a:gd name="connsiteY15" fmla="*/ 362485 h 9056454"/>
                <a:gd name="connsiteX16" fmla="*/ 4441296 w 9075400"/>
                <a:gd name="connsiteY16" fmla="*/ 31810 h 9056454"/>
                <a:gd name="connsiteX17" fmla="*/ 5223995 w 9075400"/>
                <a:gd name="connsiteY17" fmla="*/ 46859 h 9056454"/>
                <a:gd name="connsiteX18" fmla="*/ 6104520 w 9075400"/>
                <a:gd name="connsiteY18" fmla="*/ 438685 h 9056454"/>
                <a:gd name="connsiteX19" fmla="*/ 6453070 w 9075400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3004 w 9075584"/>
                <a:gd name="connsiteY13" fmla="*/ 3664485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8180 w 9075584"/>
                <a:gd name="connsiteY13" fmla="*/ 3617910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07865 w 9030195"/>
                <a:gd name="connsiteY0" fmla="*/ 786285 h 9056452"/>
                <a:gd name="connsiteX1" fmla="*/ 8781816 w 9030195"/>
                <a:gd name="connsiteY1" fmla="*/ 3791485 h 9056452"/>
                <a:gd name="connsiteX2" fmla="*/ 9005715 w 9030195"/>
                <a:gd name="connsiteY2" fmla="*/ 4528085 h 9056452"/>
                <a:gd name="connsiteX3" fmla="*/ 8931390 w 9030195"/>
                <a:gd name="connsiteY3" fmla="*/ 5361110 h 9056452"/>
                <a:gd name="connsiteX4" fmla="*/ 8538617 w 9030195"/>
                <a:gd name="connsiteY4" fmla="*/ 6142886 h 9056452"/>
                <a:gd name="connsiteX5" fmla="*/ 5350941 w 9030195"/>
                <a:gd name="connsiteY5" fmla="*/ 8759061 h 9056452"/>
                <a:gd name="connsiteX6" fmla="*/ 4527790 w 9030195"/>
                <a:gd name="connsiteY6" fmla="*/ 9020110 h 9056452"/>
                <a:gd name="connsiteX7" fmla="*/ 3809065 w 9030195"/>
                <a:gd name="connsiteY7" fmla="*/ 9007409 h 9056452"/>
                <a:gd name="connsiteX8" fmla="*/ 3123741 w 9030195"/>
                <a:gd name="connsiteY8" fmla="*/ 8752010 h 9056452"/>
                <a:gd name="connsiteX9" fmla="*/ 2765791 w 9030195"/>
                <a:gd name="connsiteY9" fmla="*/ 8470261 h 9056452"/>
                <a:gd name="connsiteX10" fmla="*/ 359840 w 9030195"/>
                <a:gd name="connsiteY10" fmla="*/ 5543609 h 9056452"/>
                <a:gd name="connsiteX11" fmla="*/ 65391 w 9030195"/>
                <a:gd name="connsiteY11" fmla="*/ 4947185 h 9056452"/>
                <a:gd name="connsiteX12" fmla="*/ 1891 w 9030195"/>
                <a:gd name="connsiteY12" fmla="*/ 4410960 h 9056452"/>
                <a:gd name="connsiteX13" fmla="*/ 82791 w 9030195"/>
                <a:gd name="connsiteY13" fmla="*/ 3617910 h 9056452"/>
                <a:gd name="connsiteX14" fmla="*/ 484015 w 9030195"/>
                <a:gd name="connsiteY14" fmla="*/ 2877085 h 9056452"/>
                <a:gd name="connsiteX15" fmla="*/ 3532015 w 9030195"/>
                <a:gd name="connsiteY15" fmla="*/ 362485 h 9056452"/>
                <a:gd name="connsiteX16" fmla="*/ 4396091 w 9030195"/>
                <a:gd name="connsiteY16" fmla="*/ 31810 h 9056452"/>
                <a:gd name="connsiteX17" fmla="*/ 5178790 w 9030195"/>
                <a:gd name="connsiteY17" fmla="*/ 46859 h 9056452"/>
                <a:gd name="connsiteX18" fmla="*/ 6059315 w 9030195"/>
                <a:gd name="connsiteY18" fmla="*/ 438685 h 9056452"/>
                <a:gd name="connsiteX19" fmla="*/ 6407865 w 9030195"/>
                <a:gd name="connsiteY19" fmla="*/ 786285 h 9056452"/>
                <a:gd name="connsiteX0" fmla="*/ 6458382 w 9080712"/>
                <a:gd name="connsiteY0" fmla="*/ 786285 h 9056454"/>
                <a:gd name="connsiteX1" fmla="*/ 8832333 w 9080712"/>
                <a:gd name="connsiteY1" fmla="*/ 3791485 h 9056454"/>
                <a:gd name="connsiteX2" fmla="*/ 9056232 w 9080712"/>
                <a:gd name="connsiteY2" fmla="*/ 4528085 h 9056454"/>
                <a:gd name="connsiteX3" fmla="*/ 8981907 w 9080712"/>
                <a:gd name="connsiteY3" fmla="*/ 5361110 h 9056454"/>
                <a:gd name="connsiteX4" fmla="*/ 8589134 w 9080712"/>
                <a:gd name="connsiteY4" fmla="*/ 6142886 h 9056454"/>
                <a:gd name="connsiteX5" fmla="*/ 5401458 w 9080712"/>
                <a:gd name="connsiteY5" fmla="*/ 8759061 h 9056454"/>
                <a:gd name="connsiteX6" fmla="*/ 4578307 w 9080712"/>
                <a:gd name="connsiteY6" fmla="*/ 9020110 h 9056454"/>
                <a:gd name="connsiteX7" fmla="*/ 3859582 w 9080712"/>
                <a:gd name="connsiteY7" fmla="*/ 9007409 h 9056454"/>
                <a:gd name="connsiteX8" fmla="*/ 3174258 w 9080712"/>
                <a:gd name="connsiteY8" fmla="*/ 8752010 h 9056454"/>
                <a:gd name="connsiteX9" fmla="*/ 2816308 w 9080712"/>
                <a:gd name="connsiteY9" fmla="*/ 8470261 h 9056454"/>
                <a:gd name="connsiteX10" fmla="*/ 410357 w 9080712"/>
                <a:gd name="connsiteY10" fmla="*/ 5543609 h 9056454"/>
                <a:gd name="connsiteX11" fmla="*/ 115908 w 9080712"/>
                <a:gd name="connsiteY11" fmla="*/ 4947185 h 9056454"/>
                <a:gd name="connsiteX12" fmla="*/ 657 w 9080712"/>
                <a:gd name="connsiteY12" fmla="*/ 4379909 h 9056454"/>
                <a:gd name="connsiteX13" fmla="*/ 133308 w 9080712"/>
                <a:gd name="connsiteY13" fmla="*/ 3617910 h 9056454"/>
                <a:gd name="connsiteX14" fmla="*/ 534532 w 9080712"/>
                <a:gd name="connsiteY14" fmla="*/ 2877085 h 9056454"/>
                <a:gd name="connsiteX15" fmla="*/ 3582532 w 9080712"/>
                <a:gd name="connsiteY15" fmla="*/ 362485 h 9056454"/>
                <a:gd name="connsiteX16" fmla="*/ 4446608 w 9080712"/>
                <a:gd name="connsiteY16" fmla="*/ 31810 h 9056454"/>
                <a:gd name="connsiteX17" fmla="*/ 5229307 w 9080712"/>
                <a:gd name="connsiteY17" fmla="*/ 46859 h 9056454"/>
                <a:gd name="connsiteX18" fmla="*/ 6109832 w 9080712"/>
                <a:gd name="connsiteY18" fmla="*/ 438685 h 9056454"/>
                <a:gd name="connsiteX19" fmla="*/ 6458382 w 9080712"/>
                <a:gd name="connsiteY19" fmla="*/ 786285 h 9056454"/>
                <a:gd name="connsiteX0" fmla="*/ 6458820 w 9081150"/>
                <a:gd name="connsiteY0" fmla="*/ 786285 h 9056452"/>
                <a:gd name="connsiteX1" fmla="*/ 8832771 w 9081150"/>
                <a:gd name="connsiteY1" fmla="*/ 3791485 h 9056452"/>
                <a:gd name="connsiteX2" fmla="*/ 9056670 w 9081150"/>
                <a:gd name="connsiteY2" fmla="*/ 4528085 h 9056452"/>
                <a:gd name="connsiteX3" fmla="*/ 8982345 w 9081150"/>
                <a:gd name="connsiteY3" fmla="*/ 5361110 h 9056452"/>
                <a:gd name="connsiteX4" fmla="*/ 8589572 w 9081150"/>
                <a:gd name="connsiteY4" fmla="*/ 6142886 h 9056452"/>
                <a:gd name="connsiteX5" fmla="*/ 5401896 w 9081150"/>
                <a:gd name="connsiteY5" fmla="*/ 8759061 h 9056452"/>
                <a:gd name="connsiteX6" fmla="*/ 4578745 w 9081150"/>
                <a:gd name="connsiteY6" fmla="*/ 9020110 h 9056452"/>
                <a:gd name="connsiteX7" fmla="*/ 3860020 w 9081150"/>
                <a:gd name="connsiteY7" fmla="*/ 9007409 h 9056452"/>
                <a:gd name="connsiteX8" fmla="*/ 3174696 w 9081150"/>
                <a:gd name="connsiteY8" fmla="*/ 8752010 h 9056452"/>
                <a:gd name="connsiteX9" fmla="*/ 2816746 w 9081150"/>
                <a:gd name="connsiteY9" fmla="*/ 8470261 h 9056452"/>
                <a:gd name="connsiteX10" fmla="*/ 410795 w 9081150"/>
                <a:gd name="connsiteY10" fmla="*/ 5543609 h 9056452"/>
                <a:gd name="connsiteX11" fmla="*/ 116346 w 9081150"/>
                <a:gd name="connsiteY11" fmla="*/ 4947185 h 9056452"/>
                <a:gd name="connsiteX12" fmla="*/ 1095 w 9081150"/>
                <a:gd name="connsiteY12" fmla="*/ 4379909 h 9056452"/>
                <a:gd name="connsiteX13" fmla="*/ 133746 w 9081150"/>
                <a:gd name="connsiteY13" fmla="*/ 3617910 h 9056452"/>
                <a:gd name="connsiteX14" fmla="*/ 534970 w 9081150"/>
                <a:gd name="connsiteY14" fmla="*/ 2877085 h 9056452"/>
                <a:gd name="connsiteX15" fmla="*/ 3582970 w 9081150"/>
                <a:gd name="connsiteY15" fmla="*/ 362485 h 9056452"/>
                <a:gd name="connsiteX16" fmla="*/ 4447046 w 9081150"/>
                <a:gd name="connsiteY16" fmla="*/ 31810 h 9056452"/>
                <a:gd name="connsiteX17" fmla="*/ 5229745 w 9081150"/>
                <a:gd name="connsiteY17" fmla="*/ 46859 h 9056452"/>
                <a:gd name="connsiteX18" fmla="*/ 6110270 w 9081150"/>
                <a:gd name="connsiteY18" fmla="*/ 438685 h 9056452"/>
                <a:gd name="connsiteX19" fmla="*/ 6458820 w 9081150"/>
                <a:gd name="connsiteY19" fmla="*/ 786285 h 9056452"/>
                <a:gd name="connsiteX0" fmla="*/ 6458998 w 9081328"/>
                <a:gd name="connsiteY0" fmla="*/ 786285 h 9056454"/>
                <a:gd name="connsiteX1" fmla="*/ 8832949 w 9081328"/>
                <a:gd name="connsiteY1" fmla="*/ 3791485 h 9056454"/>
                <a:gd name="connsiteX2" fmla="*/ 9056848 w 9081328"/>
                <a:gd name="connsiteY2" fmla="*/ 4528085 h 9056454"/>
                <a:gd name="connsiteX3" fmla="*/ 8982523 w 9081328"/>
                <a:gd name="connsiteY3" fmla="*/ 5361110 h 9056454"/>
                <a:gd name="connsiteX4" fmla="*/ 8589750 w 9081328"/>
                <a:gd name="connsiteY4" fmla="*/ 6142886 h 9056454"/>
                <a:gd name="connsiteX5" fmla="*/ 5402074 w 9081328"/>
                <a:gd name="connsiteY5" fmla="*/ 8759061 h 9056454"/>
                <a:gd name="connsiteX6" fmla="*/ 4578923 w 9081328"/>
                <a:gd name="connsiteY6" fmla="*/ 9020110 h 9056454"/>
                <a:gd name="connsiteX7" fmla="*/ 3860198 w 9081328"/>
                <a:gd name="connsiteY7" fmla="*/ 9007409 h 9056454"/>
                <a:gd name="connsiteX8" fmla="*/ 3174874 w 9081328"/>
                <a:gd name="connsiteY8" fmla="*/ 8752010 h 9056454"/>
                <a:gd name="connsiteX9" fmla="*/ 2816924 w 9081328"/>
                <a:gd name="connsiteY9" fmla="*/ 8470261 h 9056454"/>
                <a:gd name="connsiteX10" fmla="*/ 410973 w 9081328"/>
                <a:gd name="connsiteY10" fmla="*/ 5543609 h 9056454"/>
                <a:gd name="connsiteX11" fmla="*/ 116524 w 9081328"/>
                <a:gd name="connsiteY11" fmla="*/ 4947185 h 9056454"/>
                <a:gd name="connsiteX12" fmla="*/ 1273 w 9081328"/>
                <a:gd name="connsiteY12" fmla="*/ 4379909 h 9056454"/>
                <a:gd name="connsiteX13" fmla="*/ 118399 w 9081328"/>
                <a:gd name="connsiteY13" fmla="*/ 3612735 h 9056454"/>
                <a:gd name="connsiteX14" fmla="*/ 535148 w 9081328"/>
                <a:gd name="connsiteY14" fmla="*/ 2877085 h 9056454"/>
                <a:gd name="connsiteX15" fmla="*/ 3583148 w 9081328"/>
                <a:gd name="connsiteY15" fmla="*/ 362485 h 9056454"/>
                <a:gd name="connsiteX16" fmla="*/ 4447224 w 9081328"/>
                <a:gd name="connsiteY16" fmla="*/ 31810 h 9056454"/>
                <a:gd name="connsiteX17" fmla="*/ 5229923 w 9081328"/>
                <a:gd name="connsiteY17" fmla="*/ 46859 h 9056454"/>
                <a:gd name="connsiteX18" fmla="*/ 6110448 w 9081328"/>
                <a:gd name="connsiteY18" fmla="*/ 438685 h 9056454"/>
                <a:gd name="connsiteX19" fmla="*/ 6458998 w 9081328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3676"/>
                <a:gd name="connsiteY0" fmla="*/ 786285 h 9056452"/>
                <a:gd name="connsiteX1" fmla="*/ 8833661 w 9083676"/>
                <a:gd name="connsiteY1" fmla="*/ 3791485 h 9056452"/>
                <a:gd name="connsiteX2" fmla="*/ 9057560 w 9083676"/>
                <a:gd name="connsiteY2" fmla="*/ 4528085 h 9056452"/>
                <a:gd name="connsiteX3" fmla="*/ 8990998 w 9083676"/>
                <a:gd name="connsiteY3" fmla="*/ 5361110 h 9056452"/>
                <a:gd name="connsiteX4" fmla="*/ 8590462 w 9083676"/>
                <a:gd name="connsiteY4" fmla="*/ 6142886 h 9056452"/>
                <a:gd name="connsiteX5" fmla="*/ 5402786 w 9083676"/>
                <a:gd name="connsiteY5" fmla="*/ 8759061 h 9056452"/>
                <a:gd name="connsiteX6" fmla="*/ 4579635 w 9083676"/>
                <a:gd name="connsiteY6" fmla="*/ 9020110 h 9056452"/>
                <a:gd name="connsiteX7" fmla="*/ 3860910 w 9083676"/>
                <a:gd name="connsiteY7" fmla="*/ 9007409 h 9056452"/>
                <a:gd name="connsiteX8" fmla="*/ 3175586 w 9083676"/>
                <a:gd name="connsiteY8" fmla="*/ 8752010 h 9056452"/>
                <a:gd name="connsiteX9" fmla="*/ 2817636 w 9083676"/>
                <a:gd name="connsiteY9" fmla="*/ 8470261 h 9056452"/>
                <a:gd name="connsiteX10" fmla="*/ 411685 w 9083676"/>
                <a:gd name="connsiteY10" fmla="*/ 5543609 h 9056452"/>
                <a:gd name="connsiteX11" fmla="*/ 117236 w 9083676"/>
                <a:gd name="connsiteY11" fmla="*/ 4947185 h 9056452"/>
                <a:gd name="connsiteX12" fmla="*/ 1985 w 9083676"/>
                <a:gd name="connsiteY12" fmla="*/ 4379909 h 9056452"/>
                <a:gd name="connsiteX13" fmla="*/ 119111 w 9083676"/>
                <a:gd name="connsiteY13" fmla="*/ 3612735 h 9056452"/>
                <a:gd name="connsiteX14" fmla="*/ 556561 w 9083676"/>
                <a:gd name="connsiteY14" fmla="*/ 2835685 h 9056452"/>
                <a:gd name="connsiteX15" fmla="*/ 3583860 w 9083676"/>
                <a:gd name="connsiteY15" fmla="*/ 362485 h 9056452"/>
                <a:gd name="connsiteX16" fmla="*/ 4447936 w 9083676"/>
                <a:gd name="connsiteY16" fmla="*/ 31810 h 9056452"/>
                <a:gd name="connsiteX17" fmla="*/ 5230635 w 9083676"/>
                <a:gd name="connsiteY17" fmla="*/ 46859 h 9056452"/>
                <a:gd name="connsiteX18" fmla="*/ 6111160 w 9083676"/>
                <a:gd name="connsiteY18" fmla="*/ 438685 h 9056452"/>
                <a:gd name="connsiteX19" fmla="*/ 6459710 w 9083676"/>
                <a:gd name="connsiteY19" fmla="*/ 786285 h 9056452"/>
                <a:gd name="connsiteX0" fmla="*/ 6459710 w 9080260"/>
                <a:gd name="connsiteY0" fmla="*/ 786285 h 9056454"/>
                <a:gd name="connsiteX1" fmla="*/ 8833661 w 9080260"/>
                <a:gd name="connsiteY1" fmla="*/ 3791485 h 9056454"/>
                <a:gd name="connsiteX2" fmla="*/ 9057560 w 9080260"/>
                <a:gd name="connsiteY2" fmla="*/ 4528085 h 9056454"/>
                <a:gd name="connsiteX3" fmla="*/ 8990998 w 9080260"/>
                <a:gd name="connsiteY3" fmla="*/ 5361110 h 9056454"/>
                <a:gd name="connsiteX4" fmla="*/ 8590462 w 9080260"/>
                <a:gd name="connsiteY4" fmla="*/ 6142886 h 9056454"/>
                <a:gd name="connsiteX5" fmla="*/ 5402786 w 9080260"/>
                <a:gd name="connsiteY5" fmla="*/ 8759061 h 9056454"/>
                <a:gd name="connsiteX6" fmla="*/ 4579635 w 9080260"/>
                <a:gd name="connsiteY6" fmla="*/ 9020110 h 9056454"/>
                <a:gd name="connsiteX7" fmla="*/ 3860910 w 9080260"/>
                <a:gd name="connsiteY7" fmla="*/ 9007409 h 9056454"/>
                <a:gd name="connsiteX8" fmla="*/ 3175586 w 9080260"/>
                <a:gd name="connsiteY8" fmla="*/ 8752010 h 9056454"/>
                <a:gd name="connsiteX9" fmla="*/ 2817636 w 9080260"/>
                <a:gd name="connsiteY9" fmla="*/ 8470261 h 9056454"/>
                <a:gd name="connsiteX10" fmla="*/ 411685 w 9080260"/>
                <a:gd name="connsiteY10" fmla="*/ 5543609 h 9056454"/>
                <a:gd name="connsiteX11" fmla="*/ 117236 w 9080260"/>
                <a:gd name="connsiteY11" fmla="*/ 4947185 h 9056454"/>
                <a:gd name="connsiteX12" fmla="*/ 1985 w 9080260"/>
                <a:gd name="connsiteY12" fmla="*/ 4379909 h 9056454"/>
                <a:gd name="connsiteX13" fmla="*/ 119111 w 9080260"/>
                <a:gd name="connsiteY13" fmla="*/ 3612735 h 9056454"/>
                <a:gd name="connsiteX14" fmla="*/ 556561 w 9080260"/>
                <a:gd name="connsiteY14" fmla="*/ 2835685 h 9056454"/>
                <a:gd name="connsiteX15" fmla="*/ 3583860 w 9080260"/>
                <a:gd name="connsiteY15" fmla="*/ 362485 h 9056454"/>
                <a:gd name="connsiteX16" fmla="*/ 4447936 w 9080260"/>
                <a:gd name="connsiteY16" fmla="*/ 31810 h 9056454"/>
                <a:gd name="connsiteX17" fmla="*/ 5230635 w 9080260"/>
                <a:gd name="connsiteY17" fmla="*/ 46859 h 9056454"/>
                <a:gd name="connsiteX18" fmla="*/ 6111160 w 9080260"/>
                <a:gd name="connsiteY18" fmla="*/ 438685 h 9056454"/>
                <a:gd name="connsiteX19" fmla="*/ 6459710 w 9080260"/>
                <a:gd name="connsiteY19" fmla="*/ 786285 h 90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80260" h="9056454">
                  <a:moveTo>
                    <a:pt x="6459710" y="786285"/>
                  </a:moveTo>
                  <a:cubicBezTo>
                    <a:pt x="7273453" y="1772493"/>
                    <a:pt x="8791000" y="3560833"/>
                    <a:pt x="8833661" y="3791485"/>
                  </a:cubicBezTo>
                  <a:cubicBezTo>
                    <a:pt x="8968670" y="4016318"/>
                    <a:pt x="9031228" y="4277377"/>
                    <a:pt x="9057560" y="4528085"/>
                  </a:cubicBezTo>
                  <a:cubicBezTo>
                    <a:pt x="9117312" y="4797135"/>
                    <a:pt x="9046393" y="5111466"/>
                    <a:pt x="8990998" y="5361110"/>
                  </a:cubicBezTo>
                  <a:cubicBezTo>
                    <a:pt x="8927349" y="5582027"/>
                    <a:pt x="8767963" y="5936202"/>
                    <a:pt x="8590462" y="6142886"/>
                  </a:cubicBezTo>
                  <a:cubicBezTo>
                    <a:pt x="7836681" y="6952845"/>
                    <a:pt x="6332518" y="8057780"/>
                    <a:pt x="5402786" y="8759061"/>
                  </a:cubicBezTo>
                  <a:cubicBezTo>
                    <a:pt x="5131851" y="8909903"/>
                    <a:pt x="4876444" y="8993470"/>
                    <a:pt x="4579635" y="9020110"/>
                  </a:cubicBezTo>
                  <a:cubicBezTo>
                    <a:pt x="4336610" y="9064177"/>
                    <a:pt x="4103935" y="9077193"/>
                    <a:pt x="3860910" y="9007409"/>
                  </a:cubicBezTo>
                  <a:cubicBezTo>
                    <a:pt x="3610044" y="8970576"/>
                    <a:pt x="3400577" y="8871644"/>
                    <a:pt x="3175586" y="8752010"/>
                  </a:cubicBezTo>
                  <a:lnTo>
                    <a:pt x="2817636" y="8470261"/>
                  </a:lnTo>
                  <a:lnTo>
                    <a:pt x="411685" y="5543609"/>
                  </a:lnTo>
                  <a:cubicBezTo>
                    <a:pt x="284210" y="5343077"/>
                    <a:pt x="172261" y="5152893"/>
                    <a:pt x="117236" y="4947185"/>
                  </a:cubicBezTo>
                  <a:cubicBezTo>
                    <a:pt x="63295" y="4770168"/>
                    <a:pt x="-6173" y="4546576"/>
                    <a:pt x="1985" y="4379909"/>
                  </a:cubicBezTo>
                  <a:cubicBezTo>
                    <a:pt x="-10724" y="4084508"/>
                    <a:pt x="38668" y="3861561"/>
                    <a:pt x="119111" y="3612735"/>
                  </a:cubicBezTo>
                  <a:cubicBezTo>
                    <a:pt x="216626" y="3315767"/>
                    <a:pt x="365895" y="3039502"/>
                    <a:pt x="556561" y="2835685"/>
                  </a:cubicBezTo>
                  <a:cubicBezTo>
                    <a:pt x="1520811" y="1956085"/>
                    <a:pt x="2598911" y="1133409"/>
                    <a:pt x="3583860" y="362485"/>
                  </a:cubicBezTo>
                  <a:cubicBezTo>
                    <a:pt x="3863260" y="183260"/>
                    <a:pt x="4153011" y="55785"/>
                    <a:pt x="4447936" y="31810"/>
                  </a:cubicBezTo>
                  <a:cubicBezTo>
                    <a:pt x="4734711" y="-28724"/>
                    <a:pt x="4990435" y="9067"/>
                    <a:pt x="5230635" y="46859"/>
                  </a:cubicBezTo>
                  <a:cubicBezTo>
                    <a:pt x="5570718" y="105017"/>
                    <a:pt x="5869403" y="261500"/>
                    <a:pt x="6111160" y="438685"/>
                  </a:cubicBezTo>
                  <a:cubicBezTo>
                    <a:pt x="6258394" y="545927"/>
                    <a:pt x="6353877" y="663518"/>
                    <a:pt x="6459710" y="78628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EE7FA5E-726D-449A-AA94-6CA68C44CA87}"/>
              </a:ext>
            </a:extLst>
          </p:cNvPr>
          <p:cNvSpPr txBox="1"/>
          <p:nvPr/>
        </p:nvSpPr>
        <p:spPr>
          <a:xfrm>
            <a:off x="5125611" y="1533665"/>
            <a:ext cx="673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ĐỒ ÁN TỐT NGHIỆP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3" name="iconfont-11910-5686862">
            <a:extLst>
              <a:ext uri="{FF2B5EF4-FFF2-40B4-BE49-F238E27FC236}">
                <a16:creationId xmlns:a16="http://schemas.microsoft.com/office/drawing/2014/main" id="{723940F9-703E-4A08-811A-B9B3F69C2D6B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1299357" y="546898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iconfont-1054-809968">
            <a:extLst>
              <a:ext uri="{FF2B5EF4-FFF2-40B4-BE49-F238E27FC236}">
                <a16:creationId xmlns:a16="http://schemas.microsoft.com/office/drawing/2014/main" id="{86232D54-77FB-4649-862A-4327B82A8F35}"/>
              </a:ext>
            </a:extLst>
          </p:cNvPr>
          <p:cNvSpPr>
            <a:spLocks noChangeAspect="1"/>
          </p:cNvSpPr>
          <p:nvPr/>
        </p:nvSpPr>
        <p:spPr bwMode="auto">
          <a:xfrm>
            <a:off x="11307318" y="424207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EB9E10-0A20-4A6D-9994-51D5A666BF13}"/>
              </a:ext>
            </a:extLst>
          </p:cNvPr>
          <p:cNvSpPr txBox="1"/>
          <p:nvPr/>
        </p:nvSpPr>
        <p:spPr>
          <a:xfrm>
            <a:off x="4243324" y="2729060"/>
            <a:ext cx="7979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XÂY DỰNG WEBSITE BÁN GIÀY CHO CỬA HÀNG NINE STORE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DA350EF-0FA5-4554-B1D8-B0781AD8E04E}"/>
              </a:ext>
            </a:extLst>
          </p:cNvPr>
          <p:cNvSpPr/>
          <p:nvPr/>
        </p:nvSpPr>
        <p:spPr>
          <a:xfrm>
            <a:off x="8232894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B6F183C-682E-4BBE-8E0B-A4E8C0EC537D}"/>
              </a:ext>
            </a:extLst>
          </p:cNvPr>
          <p:cNvSpPr/>
          <p:nvPr/>
        </p:nvSpPr>
        <p:spPr>
          <a:xfrm>
            <a:off x="8428497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D87F2C1-5CAF-4E7E-9366-8917DE0226F8}"/>
              </a:ext>
            </a:extLst>
          </p:cNvPr>
          <p:cNvSpPr/>
          <p:nvPr/>
        </p:nvSpPr>
        <p:spPr>
          <a:xfrm>
            <a:off x="8624100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18">
            <a:extLst>
              <a:ext uri="{FF2B5EF4-FFF2-40B4-BE49-F238E27FC236}">
                <a16:creationId xmlns:a16="http://schemas.microsoft.com/office/drawing/2014/main" id="{77C96E45-799B-B519-8EF9-A9C2FA2B2049}"/>
              </a:ext>
            </a:extLst>
          </p:cNvPr>
          <p:cNvSpPr txBox="1"/>
          <p:nvPr/>
        </p:nvSpPr>
        <p:spPr>
          <a:xfrm>
            <a:off x="4839593" y="3933047"/>
            <a:ext cx="6270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Người</a:t>
            </a:r>
            <a:r>
              <a:rPr lang="en-US" altLang="zh-CN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thực</a:t>
            </a:r>
            <a:r>
              <a:rPr lang="en-US" altLang="zh-CN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hiện</a:t>
            </a:r>
            <a:r>
              <a:rPr lang="en-US" altLang="zh-CN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: </a:t>
            </a:r>
            <a:r>
              <a:rPr lang="en-US" altLang="zh-CN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Nguyễn</a:t>
            </a:r>
            <a:r>
              <a:rPr lang="en-US" altLang="zh-CN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Văn Tân</a:t>
            </a:r>
          </a:p>
        </p:txBody>
      </p:sp>
      <p:sp>
        <p:nvSpPr>
          <p:cNvPr id="2" name="文本框 18">
            <a:extLst>
              <a:ext uri="{FF2B5EF4-FFF2-40B4-BE49-F238E27FC236}">
                <a16:creationId xmlns:a16="http://schemas.microsoft.com/office/drawing/2014/main" id="{D5CA44B2-7DB2-3837-CA4E-697C5FB4C003}"/>
              </a:ext>
            </a:extLst>
          </p:cNvPr>
          <p:cNvSpPr txBox="1"/>
          <p:nvPr/>
        </p:nvSpPr>
        <p:spPr>
          <a:xfrm>
            <a:off x="4839592" y="4521480"/>
            <a:ext cx="6270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Giáo</a:t>
            </a:r>
            <a:r>
              <a:rPr lang="en-US" altLang="zh-CN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viên</a:t>
            </a:r>
            <a:r>
              <a:rPr lang="en-US" altLang="zh-CN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hướng</a:t>
            </a:r>
            <a:r>
              <a:rPr lang="en-US" altLang="zh-CN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dẫn</a:t>
            </a:r>
            <a:r>
              <a:rPr lang="en-US" altLang="zh-CN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: TS. </a:t>
            </a:r>
            <a:r>
              <a:rPr lang="en-US" altLang="zh-CN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Nguyễn</a:t>
            </a:r>
            <a:r>
              <a:rPr lang="en-US" altLang="zh-CN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Bá </a:t>
            </a:r>
            <a:r>
              <a:rPr lang="en-US" altLang="zh-CN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Nghiễn</a:t>
            </a:r>
            <a:endParaRPr lang="en-US" altLang="zh-CN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9286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784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 VÀ CÔNG CỤ SỬ DỤNG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141891" y="872157"/>
            <a:ext cx="5174677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20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DBForge</a:t>
            </a:r>
            <a:r>
              <a:rPr lang="en-US" sz="20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Studio for MySQL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0" name="组合 1">
            <a:extLst>
              <a:ext uri="{FF2B5EF4-FFF2-40B4-BE49-F238E27FC236}">
                <a16:creationId xmlns:a16="http://schemas.microsoft.com/office/drawing/2014/main" id="{85A8B386-1042-62E0-1F96-A9079AE7A8ED}"/>
              </a:ext>
            </a:extLst>
          </p:cNvPr>
          <p:cNvGrpSpPr/>
          <p:nvPr/>
        </p:nvGrpSpPr>
        <p:grpSpPr>
          <a:xfrm>
            <a:off x="4281657" y="1830747"/>
            <a:ext cx="3563810" cy="3563810"/>
            <a:chOff x="4297153" y="1668544"/>
            <a:chExt cx="3563810" cy="3563810"/>
          </a:xfrm>
          <a:solidFill>
            <a:schemeClr val="bg1"/>
          </a:solidFill>
        </p:grpSpPr>
        <p:sp>
          <p:nvSpPr>
            <p:cNvPr id="51" name="ïŝľîďê">
              <a:extLst>
                <a:ext uri="{FF2B5EF4-FFF2-40B4-BE49-F238E27FC236}">
                  <a16:creationId xmlns:a16="http://schemas.microsoft.com/office/drawing/2014/main" id="{65546BBA-7573-6FE1-520C-F63AACE249F6}"/>
                </a:ext>
              </a:extLst>
            </p:cNvPr>
            <p:cNvSpPr/>
            <p:nvPr/>
          </p:nvSpPr>
          <p:spPr bwMode="auto">
            <a:xfrm>
              <a:off x="4583148" y="1954539"/>
              <a:ext cx="2991820" cy="2991821"/>
            </a:xfrm>
            <a:prstGeom prst="ellipse">
              <a:avLst/>
            </a:pr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rgbClr val="0E477F"/>
                </a:solidFill>
                <a:cs typeface="+mn-ea"/>
                <a:sym typeface="+mn-lt"/>
              </a:endParaRPr>
            </a:p>
          </p:txBody>
        </p:sp>
        <p:sp>
          <p:nvSpPr>
            <p:cNvPr id="52" name="iṧḷîďé">
              <a:extLst>
                <a:ext uri="{FF2B5EF4-FFF2-40B4-BE49-F238E27FC236}">
                  <a16:creationId xmlns:a16="http://schemas.microsoft.com/office/drawing/2014/main" id="{8BECCDE6-17D1-0D65-F0E6-4618488A48F0}"/>
                </a:ext>
              </a:extLst>
            </p:cNvPr>
            <p:cNvSpPr/>
            <p:nvPr/>
          </p:nvSpPr>
          <p:spPr>
            <a:xfrm rot="21127868" flipV="1">
              <a:off x="4297153" y="1668544"/>
              <a:ext cx="3563810" cy="3563810"/>
            </a:xfrm>
            <a:prstGeom prst="arc">
              <a:avLst>
                <a:gd name="adj1" fmla="val 17027755"/>
                <a:gd name="adj2" fmla="val 20549966"/>
              </a:avLst>
            </a:pr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E477F"/>
                </a:solidFill>
                <a:cs typeface="+mn-ea"/>
                <a:sym typeface="+mn-lt"/>
              </a:endParaRPr>
            </a:p>
          </p:txBody>
        </p:sp>
        <p:sp>
          <p:nvSpPr>
            <p:cNvPr id="53" name="îšḻíḓè">
              <a:extLst>
                <a:ext uri="{FF2B5EF4-FFF2-40B4-BE49-F238E27FC236}">
                  <a16:creationId xmlns:a16="http://schemas.microsoft.com/office/drawing/2014/main" id="{989F0B73-4329-D1D4-6D09-43FA695ED559}"/>
                </a:ext>
              </a:extLst>
            </p:cNvPr>
            <p:cNvSpPr/>
            <p:nvPr/>
          </p:nvSpPr>
          <p:spPr>
            <a:xfrm rot="14827868" flipV="1">
              <a:off x="4297153" y="1668544"/>
              <a:ext cx="3563810" cy="3563810"/>
            </a:xfrm>
            <a:prstGeom prst="arc">
              <a:avLst>
                <a:gd name="adj1" fmla="val 15286709"/>
                <a:gd name="adj2" fmla="val 3627926"/>
              </a:avLst>
            </a:pr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E477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íşḻîďè">
            <a:extLst>
              <a:ext uri="{FF2B5EF4-FFF2-40B4-BE49-F238E27FC236}">
                <a16:creationId xmlns:a16="http://schemas.microsoft.com/office/drawing/2014/main" id="{45539AC3-E50F-BE65-9B35-77FEBE9644F7}"/>
              </a:ext>
            </a:extLst>
          </p:cNvPr>
          <p:cNvSpPr/>
          <p:nvPr/>
        </p:nvSpPr>
        <p:spPr>
          <a:xfrm>
            <a:off x="3756722" y="2116742"/>
            <a:ext cx="302706" cy="316236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55" name="îṧlíḍe">
            <a:extLst>
              <a:ext uri="{FF2B5EF4-FFF2-40B4-BE49-F238E27FC236}">
                <a16:creationId xmlns:a16="http://schemas.microsoft.com/office/drawing/2014/main" id="{15CC0B26-14F3-E526-8B45-156ADAA16D9E}"/>
              </a:ext>
            </a:extLst>
          </p:cNvPr>
          <p:cNvSpPr/>
          <p:nvPr/>
        </p:nvSpPr>
        <p:spPr>
          <a:xfrm>
            <a:off x="3754948" y="4183404"/>
            <a:ext cx="302706" cy="316236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56" name="ïṥļîďê">
            <a:extLst>
              <a:ext uri="{FF2B5EF4-FFF2-40B4-BE49-F238E27FC236}">
                <a16:creationId xmlns:a16="http://schemas.microsoft.com/office/drawing/2014/main" id="{8B89492C-4130-D68D-CB11-9ED3D5D86B32}"/>
              </a:ext>
            </a:extLst>
          </p:cNvPr>
          <p:cNvSpPr/>
          <p:nvPr/>
        </p:nvSpPr>
        <p:spPr>
          <a:xfrm>
            <a:off x="7974056" y="2120412"/>
            <a:ext cx="302706" cy="316236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57" name="îsľïdè">
            <a:extLst>
              <a:ext uri="{FF2B5EF4-FFF2-40B4-BE49-F238E27FC236}">
                <a16:creationId xmlns:a16="http://schemas.microsoft.com/office/drawing/2014/main" id="{1CC04421-5C40-F9F0-FACA-8146E4FF2199}"/>
              </a:ext>
            </a:extLst>
          </p:cNvPr>
          <p:cNvSpPr/>
          <p:nvPr/>
        </p:nvSpPr>
        <p:spPr>
          <a:xfrm>
            <a:off x="7974056" y="4183404"/>
            <a:ext cx="302706" cy="316236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cxnSp>
        <p:nvCxnSpPr>
          <p:cNvPr id="58" name="直接连接符 12">
            <a:extLst>
              <a:ext uri="{FF2B5EF4-FFF2-40B4-BE49-F238E27FC236}">
                <a16:creationId xmlns:a16="http://schemas.microsoft.com/office/drawing/2014/main" id="{2F8E5438-6672-7B5F-B2E1-11C2D7717603}"/>
              </a:ext>
            </a:extLst>
          </p:cNvPr>
          <p:cNvCxnSpPr/>
          <p:nvPr/>
        </p:nvCxnSpPr>
        <p:spPr>
          <a:xfrm>
            <a:off x="508570" y="3791471"/>
            <a:ext cx="3729591" cy="0"/>
          </a:xfrm>
          <a:prstGeom prst="line">
            <a:avLst/>
          </a:prstGeom>
          <a:ln w="3175" cap="rnd">
            <a:solidFill>
              <a:srgbClr val="0E477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13">
            <a:extLst>
              <a:ext uri="{FF2B5EF4-FFF2-40B4-BE49-F238E27FC236}">
                <a16:creationId xmlns:a16="http://schemas.microsoft.com/office/drawing/2014/main" id="{62CE76FA-AC38-FCDA-FD7B-1BF164B8B6BF}"/>
              </a:ext>
            </a:extLst>
          </p:cNvPr>
          <p:cNvSpPr txBox="1"/>
          <p:nvPr/>
        </p:nvSpPr>
        <p:spPr>
          <a:xfrm>
            <a:off x="482488" y="2116742"/>
            <a:ext cx="2864305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	</a:t>
            </a:r>
            <a:r>
              <a:rPr lang="en-GB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DBForge</a:t>
            </a:r>
            <a:r>
              <a:rPr lang="en-GB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vi-VN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là một phần mềm quản lý cơ sở dữ liệu MySQL được phát triển bởi Devart</a:t>
            </a:r>
            <a:r>
              <a:rPr lang="en-GB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.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60" name="文本框 15">
            <a:extLst>
              <a:ext uri="{FF2B5EF4-FFF2-40B4-BE49-F238E27FC236}">
                <a16:creationId xmlns:a16="http://schemas.microsoft.com/office/drawing/2014/main" id="{4F8AA477-72CE-7A2A-0395-49A39F18328E}"/>
              </a:ext>
            </a:extLst>
          </p:cNvPr>
          <p:cNvSpPr txBox="1"/>
          <p:nvPr/>
        </p:nvSpPr>
        <p:spPr>
          <a:xfrm>
            <a:off x="470175" y="4164419"/>
            <a:ext cx="2676273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Được</a:t>
            </a:r>
            <a:r>
              <a:rPr lang="en-GB" altLang="zh-CN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t</a:t>
            </a:r>
            <a:r>
              <a:rPr lang="vi-VN" altLang="zh-CN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hiết kế để hỗ trợ quản lý cơ sở dữ liệu MySQL một cách chuyên nghiệp và hiệu quả</a:t>
            </a:r>
            <a:r>
              <a:rPr lang="en-GB" altLang="zh-CN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.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cxnSp>
        <p:nvCxnSpPr>
          <p:cNvPr id="61" name="直接连接符 17">
            <a:extLst>
              <a:ext uri="{FF2B5EF4-FFF2-40B4-BE49-F238E27FC236}">
                <a16:creationId xmlns:a16="http://schemas.microsoft.com/office/drawing/2014/main" id="{610F1899-042C-8383-CB76-902B9BFAED4F}"/>
              </a:ext>
            </a:extLst>
          </p:cNvPr>
          <p:cNvCxnSpPr/>
          <p:nvPr/>
        </p:nvCxnSpPr>
        <p:spPr>
          <a:xfrm>
            <a:off x="8200420" y="3680470"/>
            <a:ext cx="3729591" cy="0"/>
          </a:xfrm>
          <a:prstGeom prst="line">
            <a:avLst/>
          </a:prstGeom>
          <a:ln w="3175" cap="rnd">
            <a:solidFill>
              <a:srgbClr val="0E477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18">
            <a:extLst>
              <a:ext uri="{FF2B5EF4-FFF2-40B4-BE49-F238E27FC236}">
                <a16:creationId xmlns:a16="http://schemas.microsoft.com/office/drawing/2014/main" id="{C298C6D4-178B-ECE0-2833-4EC0652E7ACC}"/>
              </a:ext>
            </a:extLst>
          </p:cNvPr>
          <p:cNvSpPr txBox="1"/>
          <p:nvPr/>
        </p:nvSpPr>
        <p:spPr>
          <a:xfrm>
            <a:off x="8585814" y="1954539"/>
            <a:ext cx="2399419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	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DBForge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có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khả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năng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xử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lý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khối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dữ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liệu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lớn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và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mở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rộng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khi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cần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thiết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.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63" name="文本框 20">
            <a:extLst>
              <a:ext uri="{FF2B5EF4-FFF2-40B4-BE49-F238E27FC236}">
                <a16:creationId xmlns:a16="http://schemas.microsoft.com/office/drawing/2014/main" id="{5DA2D7CD-1E0E-3404-6B47-88DDF819C0DE}"/>
              </a:ext>
            </a:extLst>
          </p:cNvPr>
          <p:cNvSpPr txBox="1"/>
          <p:nvPr/>
        </p:nvSpPr>
        <p:spPr>
          <a:xfrm>
            <a:off x="8516287" y="3995545"/>
            <a:ext cx="3410985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	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Tốc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độ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truy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vấn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cao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và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ổn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định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,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công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cụ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dễ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sử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dụng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,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và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hoạt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động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trên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nhiều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hệ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điều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hành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.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1282A45-E0E5-3C9B-9939-0CA2B6F3A2F5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ysql là gì? Tổng hợp thông tin chi tiết nhất về Mysql">
            <a:extLst>
              <a:ext uri="{FF2B5EF4-FFF2-40B4-BE49-F238E27FC236}">
                <a16:creationId xmlns:a16="http://schemas.microsoft.com/office/drawing/2014/main" id="{41B8F577-513F-D2E0-C808-097863798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09" y="1954538"/>
            <a:ext cx="3232315" cy="288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9068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7781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 VÀ CÔNG CỤ SỬ DỤNG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88473" y="851491"/>
            <a:ext cx="5158626" cy="44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vi-VN" altLang="zh-CN" sz="2200" dirty="0">
                <a:solidFill>
                  <a:srgbClr val="0E477F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  <a:sym typeface="+mn-lt"/>
              </a:rPr>
              <a:t>Server-side Rendering</a:t>
            </a:r>
            <a:endParaRPr lang="en-US" altLang="zh-CN" sz="2200" dirty="0">
              <a:solidFill>
                <a:srgbClr val="0E477F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73A09-C9B7-B1B2-C279-B1A537763E45}"/>
              </a:ext>
            </a:extLst>
          </p:cNvPr>
          <p:cNvSpPr txBox="1"/>
          <p:nvPr/>
        </p:nvSpPr>
        <p:spPr>
          <a:xfrm>
            <a:off x="1630680" y="1467396"/>
            <a:ext cx="8915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zh-CN" sz="2000" dirty="0">
                <a:solidFill>
                  <a:srgbClr val="0E477F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  <a:sym typeface="+mn-lt"/>
              </a:rPr>
              <a:t>Server-side Rendering</a:t>
            </a:r>
            <a:r>
              <a:rPr lang="en-US" altLang="zh-CN" sz="2000" dirty="0">
                <a:solidFill>
                  <a:srgbClr val="0E477F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nhanh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server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client.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004B0A-03A9-FBF0-E149-AAE8AC3FCE31}"/>
              </a:ext>
            </a:extLst>
          </p:cNvPr>
          <p:cNvGrpSpPr/>
          <p:nvPr/>
        </p:nvGrpSpPr>
        <p:grpSpPr>
          <a:xfrm>
            <a:off x="1858514" y="2962643"/>
            <a:ext cx="8905371" cy="1071557"/>
            <a:chOff x="1729097" y="2319660"/>
            <a:chExt cx="4522998" cy="80354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2057BC5-924D-015F-9250-513DE3850A08}"/>
                </a:ext>
              </a:extLst>
            </p:cNvPr>
            <p:cNvGrpSpPr/>
            <p:nvPr/>
          </p:nvGrpSpPr>
          <p:grpSpPr>
            <a:xfrm>
              <a:off x="1729097" y="2388733"/>
              <a:ext cx="447793" cy="569776"/>
              <a:chOff x="1729097" y="2388733"/>
              <a:chExt cx="447793" cy="569776"/>
            </a:xfrm>
          </p:grpSpPr>
          <p:sp>
            <p:nvSpPr>
              <p:cNvPr id="33" name="ïSlíḍê">
                <a:extLst>
                  <a:ext uri="{FF2B5EF4-FFF2-40B4-BE49-F238E27FC236}">
                    <a16:creationId xmlns:a16="http://schemas.microsoft.com/office/drawing/2014/main" id="{7AD2182E-CCBB-76DA-EB97-8D4888ED523B}"/>
                  </a:ext>
                </a:extLst>
              </p:cNvPr>
              <p:cNvSpPr/>
              <p:nvPr/>
            </p:nvSpPr>
            <p:spPr bwMode="auto">
              <a:xfrm>
                <a:off x="1729097" y="2388733"/>
                <a:ext cx="447793" cy="5697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36" name="îṩľiḑé">
                <a:extLst>
                  <a:ext uri="{FF2B5EF4-FFF2-40B4-BE49-F238E27FC236}">
                    <a16:creationId xmlns:a16="http://schemas.microsoft.com/office/drawing/2014/main" id="{EE1E991D-E941-59BD-CF9D-90F4D335E883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41" name="直接连接符 5">
              <a:extLst>
                <a:ext uri="{FF2B5EF4-FFF2-40B4-BE49-F238E27FC236}">
                  <a16:creationId xmlns:a16="http://schemas.microsoft.com/office/drawing/2014/main" id="{BAD9F044-ABB4-6F8D-5FCC-1878F1529B3B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22">
              <a:extLst>
                <a:ext uri="{FF2B5EF4-FFF2-40B4-BE49-F238E27FC236}">
                  <a16:creationId xmlns:a16="http://schemas.microsoft.com/office/drawing/2014/main" id="{7B74A32C-C762-3712-9C44-3A74A5FCA5C7}"/>
                </a:ext>
              </a:extLst>
            </p:cNvPr>
            <p:cNvSpPr txBox="1"/>
            <p:nvPr/>
          </p:nvSpPr>
          <p:spPr>
            <a:xfrm>
              <a:off x="2512344" y="2319660"/>
              <a:ext cx="3462772" cy="7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Giúp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hiện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thị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nhanh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chóng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giao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diện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người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dùng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ban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đầu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mà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không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cần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đợi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cho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tài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nguyên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Javascrip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tải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xuống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và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thực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thi</a:t>
              </a:r>
              <a:r>
                <a:rPr lang="en-US" altLang="zh-CN" sz="20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.</a:t>
              </a:r>
              <a:endParaRPr lang="zh-CN" altLang="en-US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6A88F05-1AA4-0840-E068-62CE0887CD9C}"/>
              </a:ext>
            </a:extLst>
          </p:cNvPr>
          <p:cNvSpPr txBox="1"/>
          <p:nvPr/>
        </p:nvSpPr>
        <p:spPr>
          <a:xfrm>
            <a:off x="1630680" y="2283374"/>
            <a:ext cx="8915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E477F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Server-side rendering: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230FC5B-0C4E-372F-D866-6D78A6C43870}"/>
              </a:ext>
            </a:extLst>
          </p:cNvPr>
          <p:cNvGrpSpPr/>
          <p:nvPr/>
        </p:nvGrpSpPr>
        <p:grpSpPr>
          <a:xfrm>
            <a:off x="1858514" y="4243469"/>
            <a:ext cx="8143823" cy="763543"/>
            <a:chOff x="1625641" y="2359662"/>
            <a:chExt cx="4626454" cy="76354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5A6F54-22B9-D298-49BD-4E6CA9559154}"/>
                </a:ext>
              </a:extLst>
            </p:cNvPr>
            <p:cNvGrpSpPr/>
            <p:nvPr/>
          </p:nvGrpSpPr>
          <p:grpSpPr>
            <a:xfrm>
              <a:off x="1625641" y="2359662"/>
              <a:ext cx="487320" cy="669084"/>
              <a:chOff x="1625641" y="2359662"/>
              <a:chExt cx="487320" cy="669084"/>
            </a:xfrm>
          </p:grpSpPr>
          <p:sp>
            <p:nvSpPr>
              <p:cNvPr id="56" name="ïSlíḍê">
                <a:extLst>
                  <a:ext uri="{FF2B5EF4-FFF2-40B4-BE49-F238E27FC236}">
                    <a16:creationId xmlns:a16="http://schemas.microsoft.com/office/drawing/2014/main" id="{B4779A80-9CFA-33E3-281C-6998B36A2710}"/>
                  </a:ext>
                </a:extLst>
              </p:cNvPr>
              <p:cNvSpPr/>
              <p:nvPr/>
            </p:nvSpPr>
            <p:spPr bwMode="auto">
              <a:xfrm>
                <a:off x="1625641" y="2359662"/>
                <a:ext cx="487320" cy="66908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57" name="îṩľiḑé">
                <a:extLst>
                  <a:ext uri="{FF2B5EF4-FFF2-40B4-BE49-F238E27FC236}">
                    <a16:creationId xmlns:a16="http://schemas.microsoft.com/office/drawing/2014/main" id="{AA0BB32C-343D-7A7C-EBD2-493A7524EA56}"/>
                  </a:ext>
                </a:extLst>
              </p:cNvPr>
              <p:cNvSpPr/>
              <p:nvPr/>
            </p:nvSpPr>
            <p:spPr bwMode="auto">
              <a:xfrm>
                <a:off x="1704294" y="2494594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54" name="直接连接符 5">
              <a:extLst>
                <a:ext uri="{FF2B5EF4-FFF2-40B4-BE49-F238E27FC236}">
                  <a16:creationId xmlns:a16="http://schemas.microsoft.com/office/drawing/2014/main" id="{9D61CA39-FF0D-4E52-4935-E2A7379BA113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22">
              <a:extLst>
                <a:ext uri="{FF2B5EF4-FFF2-40B4-BE49-F238E27FC236}">
                  <a16:creationId xmlns:a16="http://schemas.microsoft.com/office/drawing/2014/main" id="{9E329319-6FE9-3F86-ED59-11D3127F4DC5}"/>
                </a:ext>
              </a:extLst>
            </p:cNvPr>
            <p:cNvSpPr txBox="1"/>
            <p:nvPr/>
          </p:nvSpPr>
          <p:spPr>
            <a:xfrm>
              <a:off x="2501001" y="2396761"/>
              <a:ext cx="3462772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  <a:sym typeface="+mn-lt"/>
                </a:rPr>
                <a:t>Tối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  <a:sym typeface="+mn-lt"/>
                </a:rPr>
                <a:t>ưu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  <a:sym typeface="+mn-lt"/>
                </a:rPr>
                <a:t>hóa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  <a:sym typeface="+mn-lt"/>
                </a:rPr>
                <a:t> SEO</a:t>
              </a:r>
              <a:endParaRPr lang="zh-CN" altLang="en-US" sz="2000" dirty="0">
                <a:solidFill>
                  <a:srgbClr val="0E477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22566FE-2822-27CF-FC06-95E1177EEF75}"/>
              </a:ext>
            </a:extLst>
          </p:cNvPr>
          <p:cNvGrpSpPr/>
          <p:nvPr/>
        </p:nvGrpSpPr>
        <p:grpSpPr>
          <a:xfrm>
            <a:off x="1837527" y="5395832"/>
            <a:ext cx="9644770" cy="803545"/>
            <a:chOff x="1703614" y="2319660"/>
            <a:chExt cx="4548481" cy="80354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8ECBD55-CCF1-F101-5703-1D28DC7FBB74}"/>
                </a:ext>
              </a:extLst>
            </p:cNvPr>
            <p:cNvGrpSpPr/>
            <p:nvPr/>
          </p:nvGrpSpPr>
          <p:grpSpPr>
            <a:xfrm>
              <a:off x="1703614" y="2420897"/>
              <a:ext cx="414444" cy="589262"/>
              <a:chOff x="1703614" y="2420897"/>
              <a:chExt cx="414444" cy="589262"/>
            </a:xfrm>
          </p:grpSpPr>
          <p:sp>
            <p:nvSpPr>
              <p:cNvPr id="62" name="ïSlíḍê">
                <a:extLst>
                  <a:ext uri="{FF2B5EF4-FFF2-40B4-BE49-F238E27FC236}">
                    <a16:creationId xmlns:a16="http://schemas.microsoft.com/office/drawing/2014/main" id="{FF562574-6FCA-ECE7-F541-F97F10C3CDF1}"/>
                  </a:ext>
                </a:extLst>
              </p:cNvPr>
              <p:cNvSpPr/>
              <p:nvPr/>
            </p:nvSpPr>
            <p:spPr bwMode="auto">
              <a:xfrm>
                <a:off x="1703614" y="2420897"/>
                <a:ext cx="414444" cy="5892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63" name="îṩľiḑé">
                <a:extLst>
                  <a:ext uri="{FF2B5EF4-FFF2-40B4-BE49-F238E27FC236}">
                    <a16:creationId xmlns:a16="http://schemas.microsoft.com/office/drawing/2014/main" id="{3F27F75F-9F99-952C-F98B-9AE115468A3B}"/>
                  </a:ext>
                </a:extLst>
              </p:cNvPr>
              <p:cNvSpPr/>
              <p:nvPr/>
            </p:nvSpPr>
            <p:spPr bwMode="auto">
              <a:xfrm>
                <a:off x="1728374" y="2522098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60" name="直接连接符 5">
              <a:extLst>
                <a:ext uri="{FF2B5EF4-FFF2-40B4-BE49-F238E27FC236}">
                  <a16:creationId xmlns:a16="http://schemas.microsoft.com/office/drawing/2014/main" id="{998EE5DF-16A0-7BFC-372A-1ED18C8A90B6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22">
              <a:extLst>
                <a:ext uri="{FF2B5EF4-FFF2-40B4-BE49-F238E27FC236}">
                  <a16:creationId xmlns:a16="http://schemas.microsoft.com/office/drawing/2014/main" id="{2D510242-A811-0AB8-DBBD-069BC9C4E841}"/>
                </a:ext>
              </a:extLst>
            </p:cNvPr>
            <p:cNvSpPr txBox="1"/>
            <p:nvPr/>
          </p:nvSpPr>
          <p:spPr>
            <a:xfrm>
              <a:off x="2465083" y="2319660"/>
              <a:ext cx="3510033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Giảm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tải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cho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trình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duyệt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và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giúp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cải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thiện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hiệu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suất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của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ứng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dụng</a:t>
              </a:r>
              <a:r>
                <a:rPr lang="en-US" altLang="zh-CN" sz="2000" dirty="0">
                  <a:solidFill>
                    <a:srgbClr val="0E477F"/>
                  </a:solidFill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  <a:sym typeface="+mn-lt"/>
                </a:rPr>
                <a:t> web</a:t>
              </a:r>
              <a:endParaRPr lang="zh-CN" altLang="en-US" sz="2000" dirty="0">
                <a:solidFill>
                  <a:srgbClr val="0E477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F9E486E-40F7-5D40-35BB-50351179FC0F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8357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563A15-CFEB-4F3D-845C-0EB93E46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1F6463-4FBD-4C58-8580-A7BC1FCFDA4A}"/>
              </a:ext>
            </a:extLst>
          </p:cNvPr>
          <p:cNvSpPr txBox="1"/>
          <p:nvPr/>
        </p:nvSpPr>
        <p:spPr>
          <a:xfrm>
            <a:off x="1178593" y="2024069"/>
            <a:ext cx="147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5" name="iconfont-11910-5686862">
            <a:extLst>
              <a:ext uri="{FF2B5EF4-FFF2-40B4-BE49-F238E27FC236}">
                <a16:creationId xmlns:a16="http://schemas.microsoft.com/office/drawing/2014/main" id="{01A6CB07-D4DC-42EC-866D-74CCF862F1AC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2963739" y="291131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0A51D2A9-CDEF-4C4A-AA41-D2EB34ED9A31}"/>
              </a:ext>
            </a:extLst>
          </p:cNvPr>
          <p:cNvSpPr txBox="1"/>
          <p:nvPr/>
        </p:nvSpPr>
        <p:spPr>
          <a:xfrm>
            <a:off x="5867811" y="4498244"/>
            <a:ext cx="471475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412750" hangingPunct="0">
              <a:lnSpc>
                <a:spcPct val="150000"/>
              </a:lnSpc>
              <a:defRPr sz="1000" b="0" kern="0">
                <a:solidFill>
                  <a:schemeClr val="bg1">
                    <a:lumMod val="65000"/>
                  </a:schemeClr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en-US" sz="23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Phân</a:t>
            </a:r>
            <a:r>
              <a:rPr lang="en-US" sz="23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23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tích</a:t>
            </a:r>
            <a:r>
              <a:rPr lang="en-US" sz="23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use case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8F1DF4-872B-4631-B1BC-4F3CC67B1C77}"/>
              </a:ext>
            </a:extLst>
          </p:cNvPr>
          <p:cNvSpPr/>
          <p:nvPr/>
        </p:nvSpPr>
        <p:spPr>
          <a:xfrm>
            <a:off x="4572000" y="2417704"/>
            <a:ext cx="6840047" cy="1674287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DCCCA9-CBEF-4C93-9CCB-4E5EA1F46C87}"/>
              </a:ext>
            </a:extLst>
          </p:cNvPr>
          <p:cNvSpPr/>
          <p:nvPr/>
        </p:nvSpPr>
        <p:spPr>
          <a:xfrm>
            <a:off x="7926162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2E8008-F15C-4039-A07F-88F127002B84}"/>
              </a:ext>
            </a:extLst>
          </p:cNvPr>
          <p:cNvSpPr/>
          <p:nvPr/>
        </p:nvSpPr>
        <p:spPr>
          <a:xfrm>
            <a:off x="8121765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544770-5F91-474A-9FA3-6FA30904B11E}"/>
              </a:ext>
            </a:extLst>
          </p:cNvPr>
          <p:cNvSpPr/>
          <p:nvPr/>
        </p:nvSpPr>
        <p:spPr>
          <a:xfrm>
            <a:off x="8317368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1C7098-E91E-4509-BF1B-D32B28718CC2}"/>
              </a:ext>
            </a:extLst>
          </p:cNvPr>
          <p:cNvSpPr txBox="1"/>
          <p:nvPr/>
        </p:nvSpPr>
        <p:spPr>
          <a:xfrm>
            <a:off x="4697488" y="2793182"/>
            <a:ext cx="6664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vi-VN" altLang="zh-CN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THIẾT KẾ HỆ THỐNG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21971C1-702A-4411-AF77-A3933E9B8DE6}"/>
              </a:ext>
            </a:extLst>
          </p:cNvPr>
          <p:cNvSpPr/>
          <p:nvPr/>
        </p:nvSpPr>
        <p:spPr>
          <a:xfrm rot="18854253">
            <a:off x="3873370" y="3805841"/>
            <a:ext cx="487590" cy="48759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THIẾT KẾ HỆ THỐNG</a:t>
            </a: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20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Phân</a:t>
            </a:r>
            <a:r>
              <a:rPr lang="en-US" sz="20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20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tích</a:t>
            </a:r>
            <a:r>
              <a:rPr lang="en-US" sz="20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use case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5">
            <a:extLst>
              <a:ext uri="{FF2B5EF4-FFF2-40B4-BE49-F238E27FC236}">
                <a16:creationId xmlns:a16="http://schemas.microsoft.com/office/drawing/2014/main" id="{B7416F77-C698-1656-6C4F-9A9E4074C176}"/>
              </a:ext>
            </a:extLst>
          </p:cNvPr>
          <p:cNvSpPr/>
          <p:nvPr/>
        </p:nvSpPr>
        <p:spPr>
          <a:xfrm rot="18854253">
            <a:off x="10744107" y="5544757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iconfont-1054-809968">
            <a:extLst>
              <a:ext uri="{FF2B5EF4-FFF2-40B4-BE49-F238E27FC236}">
                <a16:creationId xmlns:a16="http://schemas.microsoft.com/office/drawing/2014/main" id="{5646A4CE-A238-BEDD-08DD-818D9B2B4C27}"/>
              </a:ext>
            </a:extLst>
          </p:cNvPr>
          <p:cNvSpPr>
            <a:spLocks noChangeAspect="1"/>
          </p:cNvSpPr>
          <p:nvPr/>
        </p:nvSpPr>
        <p:spPr bwMode="auto">
          <a:xfrm>
            <a:off x="11307318" y="404564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26C6A-E562-B219-DDB0-D177624D2479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302829-6EFD-120C-B7F5-781EA0310CEA}"/>
              </a:ext>
            </a:extLst>
          </p:cNvPr>
          <p:cNvGrpSpPr/>
          <p:nvPr/>
        </p:nvGrpSpPr>
        <p:grpSpPr>
          <a:xfrm>
            <a:off x="4338087" y="1033688"/>
            <a:ext cx="7692807" cy="1236604"/>
            <a:chOff x="800713" y="1400304"/>
            <a:chExt cx="5982931" cy="123660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53C9269-739C-13FA-E056-1E43445ABA8D}"/>
                </a:ext>
              </a:extLst>
            </p:cNvPr>
            <p:cNvGrpSpPr/>
            <p:nvPr/>
          </p:nvGrpSpPr>
          <p:grpSpPr>
            <a:xfrm>
              <a:off x="800713" y="1400304"/>
              <a:ext cx="5982931" cy="1236604"/>
              <a:chOff x="783217" y="1372205"/>
              <a:chExt cx="6718752" cy="138869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37F0A674-AC40-D1B9-671C-32F7C9D6CB5B}"/>
                  </a:ext>
                </a:extLst>
              </p:cNvPr>
              <p:cNvSpPr/>
              <p:nvPr/>
            </p:nvSpPr>
            <p:spPr>
              <a:xfrm>
                <a:off x="783217" y="1372205"/>
                <a:ext cx="6718752" cy="138869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ardrop 43">
                <a:extLst>
                  <a:ext uri="{FF2B5EF4-FFF2-40B4-BE49-F238E27FC236}">
                    <a16:creationId xmlns:a16="http://schemas.microsoft.com/office/drawing/2014/main" id="{A8206AB8-22F8-20C3-6858-924A2D1F0F91}"/>
                  </a:ext>
                </a:extLst>
              </p:cNvPr>
              <p:cNvSpPr/>
              <p:nvPr/>
            </p:nvSpPr>
            <p:spPr>
              <a:xfrm>
                <a:off x="942975" y="1628775"/>
                <a:ext cx="1109662" cy="1078992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FF35FB0-96E9-17F9-6330-7A3455D9CB64}"/>
                  </a:ext>
                </a:extLst>
              </p:cNvPr>
              <p:cNvSpPr/>
              <p:nvPr/>
            </p:nvSpPr>
            <p:spPr>
              <a:xfrm>
                <a:off x="1026318" y="1696783"/>
                <a:ext cx="942975" cy="9429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415F5B-BD34-F85D-52E7-09CBF75F5AE9}"/>
                </a:ext>
              </a:extLst>
            </p:cNvPr>
            <p:cNvSpPr txBox="1"/>
            <p:nvPr/>
          </p:nvSpPr>
          <p:spPr>
            <a:xfrm>
              <a:off x="1082651" y="1847576"/>
              <a:ext cx="7087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677E5AC-F99C-B374-669B-6E8899027811}"/>
                </a:ext>
              </a:extLst>
            </p:cNvPr>
            <p:cNvGrpSpPr/>
            <p:nvPr/>
          </p:nvGrpSpPr>
          <p:grpSpPr>
            <a:xfrm>
              <a:off x="1942889" y="1403589"/>
              <a:ext cx="4745902" cy="896847"/>
              <a:chOff x="786307" y="3304610"/>
              <a:chExt cx="1168590" cy="896847"/>
            </a:xfrm>
            <a:noFill/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63617D-632A-2273-A5B1-A7E30860F4EE}"/>
                  </a:ext>
                </a:extLst>
              </p:cNvPr>
              <p:cNvSpPr txBox="1"/>
              <p:nvPr/>
            </p:nvSpPr>
            <p:spPr>
              <a:xfrm>
                <a:off x="829200" y="3304610"/>
                <a:ext cx="1053116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Khách</a:t>
                </a:r>
                <a:r>
                  <a:rPr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vãng</a:t>
                </a:r>
                <a:r>
                  <a:rPr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lai</a:t>
                </a:r>
                <a:endPara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CA5038-5F0E-3A3E-3096-DA99D935B94C}"/>
                  </a:ext>
                </a:extLst>
              </p:cNvPr>
              <p:cNvSpPr txBox="1"/>
              <p:nvPr/>
            </p:nvSpPr>
            <p:spPr>
              <a:xfrm>
                <a:off x="786307" y="3832125"/>
                <a:ext cx="116859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ăng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tài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kiếm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sản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phẩm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xem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sản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phẩm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B1CFC66-2C8A-B5B1-36E2-DD55B86D5335}"/>
              </a:ext>
            </a:extLst>
          </p:cNvPr>
          <p:cNvSpPr txBox="1"/>
          <p:nvPr/>
        </p:nvSpPr>
        <p:spPr>
          <a:xfrm>
            <a:off x="4551402" y="2831606"/>
            <a:ext cx="932120" cy="566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55EEFFC5-DF3C-7AEA-D8D3-3FEBEB82EBCB}"/>
              </a:ext>
            </a:extLst>
          </p:cNvPr>
          <p:cNvSpPr/>
          <p:nvPr/>
        </p:nvSpPr>
        <p:spPr>
          <a:xfrm>
            <a:off x="3133628" y="3325588"/>
            <a:ext cx="1000685" cy="764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E93C6F-CD54-0640-4C10-A78849DC50A2}"/>
              </a:ext>
            </a:extLst>
          </p:cNvPr>
          <p:cNvGrpSpPr/>
          <p:nvPr/>
        </p:nvGrpSpPr>
        <p:grpSpPr>
          <a:xfrm>
            <a:off x="4521006" y="3902307"/>
            <a:ext cx="7527399" cy="1126593"/>
            <a:chOff x="4521006" y="3902307"/>
            <a:chExt cx="7527399" cy="112659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53C7B05-D1E7-2759-C0F3-2D0205C244BD}"/>
                </a:ext>
              </a:extLst>
            </p:cNvPr>
            <p:cNvGrpSpPr/>
            <p:nvPr/>
          </p:nvGrpSpPr>
          <p:grpSpPr>
            <a:xfrm>
              <a:off x="4521006" y="3934413"/>
              <a:ext cx="7527399" cy="1094487"/>
              <a:chOff x="2971800" y="3957311"/>
              <a:chExt cx="5854288" cy="109448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5A3349A-FB04-A1AF-B937-84E3330B34F7}"/>
                  </a:ext>
                </a:extLst>
              </p:cNvPr>
              <p:cNvGrpSpPr/>
              <p:nvPr/>
            </p:nvGrpSpPr>
            <p:grpSpPr>
              <a:xfrm>
                <a:off x="2971800" y="3957311"/>
                <a:ext cx="5854288" cy="1094487"/>
                <a:chOff x="942975" y="1628775"/>
                <a:chExt cx="6574288" cy="1229095"/>
              </a:xfrm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81CE6258-CA6C-0B92-CF42-E57675B343CD}"/>
                    </a:ext>
                  </a:extLst>
                </p:cNvPr>
                <p:cNvSpPr/>
                <p:nvPr/>
              </p:nvSpPr>
              <p:spPr>
                <a:xfrm>
                  <a:off x="942976" y="1631442"/>
                  <a:ext cx="6574287" cy="12264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eardrop 24">
                  <a:extLst>
                    <a:ext uri="{FF2B5EF4-FFF2-40B4-BE49-F238E27FC236}">
                      <a16:creationId xmlns:a16="http://schemas.microsoft.com/office/drawing/2014/main" id="{2F415A27-630F-05A8-6D15-782CEE414157}"/>
                    </a:ext>
                  </a:extLst>
                </p:cNvPr>
                <p:cNvSpPr/>
                <p:nvPr/>
              </p:nvSpPr>
              <p:spPr>
                <a:xfrm>
                  <a:off x="942975" y="1628775"/>
                  <a:ext cx="1109662" cy="1078992"/>
                </a:xfrm>
                <a:prstGeom prst="teardrop">
                  <a:avLst/>
                </a:prstGeom>
                <a:solidFill>
                  <a:schemeClr val="bg1"/>
                </a:solidFill>
                <a:ln w="254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6BCB747E-2187-2B6A-F635-4A7CA440AB0E}"/>
                    </a:ext>
                  </a:extLst>
                </p:cNvPr>
                <p:cNvSpPr/>
                <p:nvPr/>
              </p:nvSpPr>
              <p:spPr>
                <a:xfrm>
                  <a:off x="1026318" y="1696783"/>
                  <a:ext cx="942975" cy="94297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CB963B-1D65-FA33-E0F3-D961CA06CB9F}"/>
                  </a:ext>
                </a:extLst>
              </p:cNvPr>
              <p:cNvSpPr txBox="1"/>
              <p:nvPr/>
            </p:nvSpPr>
            <p:spPr>
              <a:xfrm>
                <a:off x="3111476" y="4176112"/>
                <a:ext cx="708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2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A650A2F-8813-EE0E-D8CD-98DED79BCF21}"/>
                </a:ext>
              </a:extLst>
            </p:cNvPr>
            <p:cNvSpPr txBox="1"/>
            <p:nvPr/>
          </p:nvSpPr>
          <p:spPr>
            <a:xfrm>
              <a:off x="6030670" y="3902307"/>
              <a:ext cx="54992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hân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9053F93-2301-0AA5-34AE-12BDC3F8FBD6}"/>
                </a:ext>
              </a:extLst>
            </p:cNvPr>
            <p:cNvSpPr txBox="1"/>
            <p:nvPr/>
          </p:nvSpPr>
          <p:spPr>
            <a:xfrm>
              <a:off x="5886967" y="4326918"/>
              <a:ext cx="6102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Chức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năng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đăng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nhập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danh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mục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sản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phẩm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đơn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kê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báo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cáo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đơn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hang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doanh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9A3A7-90AF-33F6-04B5-67474DCF5C67}"/>
              </a:ext>
            </a:extLst>
          </p:cNvPr>
          <p:cNvGrpSpPr/>
          <p:nvPr/>
        </p:nvGrpSpPr>
        <p:grpSpPr>
          <a:xfrm>
            <a:off x="4521006" y="5244829"/>
            <a:ext cx="7527397" cy="1379515"/>
            <a:chOff x="4521006" y="5244826"/>
            <a:chExt cx="7527397" cy="121494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E8E14B-AA38-7CDD-5F1E-5E6BE1514DF1}"/>
                </a:ext>
              </a:extLst>
            </p:cNvPr>
            <p:cNvGrpSpPr/>
            <p:nvPr/>
          </p:nvGrpSpPr>
          <p:grpSpPr>
            <a:xfrm>
              <a:off x="4521006" y="5270541"/>
              <a:ext cx="7527397" cy="1182895"/>
              <a:chOff x="5105400" y="5121580"/>
              <a:chExt cx="5854287" cy="118289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D0B6FED-4BBB-B10A-CCEF-58CB1DE83C60}"/>
                  </a:ext>
                </a:extLst>
              </p:cNvPr>
              <p:cNvGrpSpPr/>
              <p:nvPr/>
            </p:nvGrpSpPr>
            <p:grpSpPr>
              <a:xfrm>
                <a:off x="5105400" y="5121580"/>
                <a:ext cx="5854287" cy="1182895"/>
                <a:chOff x="942975" y="1628775"/>
                <a:chExt cx="6574287" cy="1328376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635D0284-F4A9-683F-0A2F-DC1337086866}"/>
                    </a:ext>
                  </a:extLst>
                </p:cNvPr>
                <p:cNvSpPr/>
                <p:nvPr/>
              </p:nvSpPr>
              <p:spPr>
                <a:xfrm>
                  <a:off x="942976" y="1631442"/>
                  <a:ext cx="6574286" cy="132570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ardrop 16">
                  <a:extLst>
                    <a:ext uri="{FF2B5EF4-FFF2-40B4-BE49-F238E27FC236}">
                      <a16:creationId xmlns:a16="http://schemas.microsoft.com/office/drawing/2014/main" id="{BAB325B7-C55E-3DA7-A2F3-D13C7C08FA83}"/>
                    </a:ext>
                  </a:extLst>
                </p:cNvPr>
                <p:cNvSpPr/>
                <p:nvPr/>
              </p:nvSpPr>
              <p:spPr>
                <a:xfrm>
                  <a:off x="942975" y="1628775"/>
                  <a:ext cx="1109662" cy="1076326"/>
                </a:xfrm>
                <a:prstGeom prst="teardrop">
                  <a:avLst/>
                </a:prstGeom>
                <a:solidFill>
                  <a:schemeClr val="bg1"/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DA029ED5-20C5-C22B-9D18-BA61426D393E}"/>
                    </a:ext>
                  </a:extLst>
                </p:cNvPr>
                <p:cNvSpPr/>
                <p:nvPr/>
              </p:nvSpPr>
              <p:spPr>
                <a:xfrm>
                  <a:off x="1026318" y="1696783"/>
                  <a:ext cx="942975" cy="94297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71D8B3-0937-1461-D4C7-B6033E285030}"/>
                  </a:ext>
                </a:extLst>
              </p:cNvPr>
              <p:cNvSpPr txBox="1"/>
              <p:nvPr/>
            </p:nvSpPr>
            <p:spPr>
              <a:xfrm>
                <a:off x="5245076" y="5340381"/>
                <a:ext cx="708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2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A7BC40-2804-2C1A-C7B6-0AE665BD1072}"/>
                </a:ext>
              </a:extLst>
            </p:cNvPr>
            <p:cNvSpPr txBox="1"/>
            <p:nvPr/>
          </p:nvSpPr>
          <p:spPr>
            <a:xfrm>
              <a:off x="6004742" y="5244826"/>
              <a:ext cx="5499253" cy="40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trị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90C453D-E8C8-1833-D220-CD41B752B649}"/>
                </a:ext>
              </a:extLst>
            </p:cNvPr>
            <p:cNvSpPr txBox="1"/>
            <p:nvPr/>
          </p:nvSpPr>
          <p:spPr>
            <a:xfrm>
              <a:off x="5864430" y="5646589"/>
              <a:ext cx="6102245" cy="813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Chức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năng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đăng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nhập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danh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mục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sản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phẩm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đơn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kê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báo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cáo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đơn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hang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doanh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dung.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BF2CE77-AB9B-8384-D05C-2D090CB1A54C}"/>
              </a:ext>
            </a:extLst>
          </p:cNvPr>
          <p:cNvSpPr txBox="1"/>
          <p:nvPr/>
        </p:nvSpPr>
        <p:spPr>
          <a:xfrm>
            <a:off x="3107652" y="1790098"/>
            <a:ext cx="126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TÁC NHÂN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C82A81-9041-340B-6167-C5570F15227E}"/>
              </a:ext>
            </a:extLst>
          </p:cNvPr>
          <p:cNvGrpSpPr/>
          <p:nvPr/>
        </p:nvGrpSpPr>
        <p:grpSpPr>
          <a:xfrm>
            <a:off x="4367713" y="2594706"/>
            <a:ext cx="7663181" cy="1115261"/>
            <a:chOff x="4367713" y="2594706"/>
            <a:chExt cx="7663181" cy="111526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B4C7B24-EDD1-5C8B-037B-5D615A00F643}"/>
                </a:ext>
              </a:extLst>
            </p:cNvPr>
            <p:cNvGrpSpPr/>
            <p:nvPr/>
          </p:nvGrpSpPr>
          <p:grpSpPr>
            <a:xfrm>
              <a:off x="4367713" y="2594706"/>
              <a:ext cx="7663181" cy="1115261"/>
              <a:chOff x="4367713" y="2594706"/>
              <a:chExt cx="7663181" cy="111526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5622819-9349-E477-6109-C0FEC1BC6A17}"/>
                  </a:ext>
                </a:extLst>
              </p:cNvPr>
              <p:cNvGrpSpPr/>
              <p:nvPr/>
            </p:nvGrpSpPr>
            <p:grpSpPr>
              <a:xfrm>
                <a:off x="4367713" y="2594706"/>
                <a:ext cx="7663181" cy="1115261"/>
                <a:chOff x="942975" y="1628775"/>
                <a:chExt cx="6543703" cy="1156739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124BB1C0-2BE3-C37A-3EE0-79F334FB16ED}"/>
                    </a:ext>
                  </a:extLst>
                </p:cNvPr>
                <p:cNvSpPr/>
                <p:nvPr/>
              </p:nvSpPr>
              <p:spPr>
                <a:xfrm>
                  <a:off x="942976" y="1631442"/>
                  <a:ext cx="6543702" cy="11540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ardrop 35">
                  <a:extLst>
                    <a:ext uri="{FF2B5EF4-FFF2-40B4-BE49-F238E27FC236}">
                      <a16:creationId xmlns:a16="http://schemas.microsoft.com/office/drawing/2014/main" id="{C1192B20-CACD-929E-F293-E68DB4387BEC}"/>
                    </a:ext>
                  </a:extLst>
                </p:cNvPr>
                <p:cNvSpPr/>
                <p:nvPr/>
              </p:nvSpPr>
              <p:spPr>
                <a:xfrm>
                  <a:off x="942975" y="1628775"/>
                  <a:ext cx="1109662" cy="1078992"/>
                </a:xfrm>
                <a:prstGeom prst="teardrop">
                  <a:avLst/>
                </a:prstGeom>
                <a:solidFill>
                  <a:schemeClr val="bg1"/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005FFB7-D58A-F8B1-C719-3440B88B948E}"/>
                    </a:ext>
                  </a:extLst>
                </p:cNvPr>
                <p:cNvSpPr/>
                <p:nvPr/>
              </p:nvSpPr>
              <p:spPr>
                <a:xfrm>
                  <a:off x="1026318" y="1696783"/>
                  <a:ext cx="942975" cy="9429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4851FEC-6BC4-F1D9-1152-808FC3AA72D6}"/>
                  </a:ext>
                </a:extLst>
              </p:cNvPr>
              <p:cNvSpPr txBox="1"/>
              <p:nvPr/>
            </p:nvSpPr>
            <p:spPr>
              <a:xfrm>
                <a:off x="6058034" y="2604555"/>
                <a:ext cx="54992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altLang="ko-KR" sz="2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Khách</a:t>
                </a:r>
                <a:r>
                  <a:rPr lang="en-GB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ko-KR" sz="2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599D57B-62F6-F878-C242-625D0D9291A0}"/>
                  </a:ext>
                </a:extLst>
              </p:cNvPr>
              <p:cNvSpPr txBox="1"/>
              <p:nvPr/>
            </p:nvSpPr>
            <p:spPr>
              <a:xfrm>
                <a:off x="5876121" y="3002423"/>
                <a:ext cx="61022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Đăng</a:t>
                </a:r>
                <a:r>
                  <a:rPr lang="en-GB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nhập</a:t>
                </a:r>
                <a:r>
                  <a:rPr lang="en-GB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GB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kiếm</a:t>
                </a:r>
                <a:r>
                  <a:rPr lang="en-GB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xem</a:t>
                </a:r>
                <a:r>
                  <a:rPr lang="en-GB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GB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GB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sản</a:t>
                </a:r>
                <a:r>
                  <a:rPr lang="en-GB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phẩm</a:t>
                </a:r>
                <a:r>
                  <a:rPr lang="en-GB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quản</a:t>
                </a:r>
                <a:r>
                  <a:rPr lang="en-GB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en-GB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giỏ</a:t>
                </a:r>
                <a:r>
                  <a:rPr lang="en-GB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GB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GB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GB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GB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GB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3FAF4E-2671-500E-9C77-1894DD5E117C}"/>
                </a:ext>
              </a:extLst>
            </p:cNvPr>
            <p:cNvSpPr txBox="1"/>
            <p:nvPr/>
          </p:nvSpPr>
          <p:spPr>
            <a:xfrm>
              <a:off x="4580933" y="2877262"/>
              <a:ext cx="911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99A1C2-F262-0D0A-7BD5-3641A4702F37}"/>
              </a:ext>
            </a:extLst>
          </p:cNvPr>
          <p:cNvSpPr txBox="1"/>
          <p:nvPr/>
        </p:nvSpPr>
        <p:spPr>
          <a:xfrm>
            <a:off x="7424257" y="38459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BBB932-5FAA-92DC-A8A4-B2C9F02DA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20" y="2277759"/>
            <a:ext cx="2691618" cy="33580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811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563A15-CFEB-4F3D-845C-0EB93E46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1F6463-4FBD-4C58-8580-A7BC1FCFDA4A}"/>
              </a:ext>
            </a:extLst>
          </p:cNvPr>
          <p:cNvSpPr txBox="1"/>
          <p:nvPr/>
        </p:nvSpPr>
        <p:spPr>
          <a:xfrm>
            <a:off x="1178593" y="2024069"/>
            <a:ext cx="147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sp>
        <p:nvSpPr>
          <p:cNvPr id="5" name="iconfont-11910-5686862">
            <a:extLst>
              <a:ext uri="{FF2B5EF4-FFF2-40B4-BE49-F238E27FC236}">
                <a16:creationId xmlns:a16="http://schemas.microsoft.com/office/drawing/2014/main" id="{01A6CB07-D4DC-42EC-866D-74CCF862F1AC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2963739" y="291131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8F1DF4-872B-4631-B1BC-4F3CC67B1C77}"/>
              </a:ext>
            </a:extLst>
          </p:cNvPr>
          <p:cNvSpPr/>
          <p:nvPr/>
        </p:nvSpPr>
        <p:spPr>
          <a:xfrm>
            <a:off x="4572000" y="2417704"/>
            <a:ext cx="6840047" cy="1674287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DCCCA9-CBEF-4C93-9CCB-4E5EA1F46C87}"/>
              </a:ext>
            </a:extLst>
          </p:cNvPr>
          <p:cNvSpPr/>
          <p:nvPr/>
        </p:nvSpPr>
        <p:spPr>
          <a:xfrm>
            <a:off x="7926162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2E8008-F15C-4039-A07F-88F127002B84}"/>
              </a:ext>
            </a:extLst>
          </p:cNvPr>
          <p:cNvSpPr/>
          <p:nvPr/>
        </p:nvSpPr>
        <p:spPr>
          <a:xfrm>
            <a:off x="8121765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544770-5F91-474A-9FA3-6FA30904B11E}"/>
              </a:ext>
            </a:extLst>
          </p:cNvPr>
          <p:cNvSpPr/>
          <p:nvPr/>
        </p:nvSpPr>
        <p:spPr>
          <a:xfrm>
            <a:off x="8317368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1C7098-E91E-4509-BF1B-D32B28718CC2}"/>
              </a:ext>
            </a:extLst>
          </p:cNvPr>
          <p:cNvSpPr txBox="1"/>
          <p:nvPr/>
        </p:nvSpPr>
        <p:spPr>
          <a:xfrm>
            <a:off x="4697488" y="2793182"/>
            <a:ext cx="6664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en-US" altLang="zh-CN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DEMO SẢN PHẨM</a:t>
            </a:r>
            <a:endParaRPr lang="vi-VN" altLang="zh-CN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21971C1-702A-4411-AF77-A3933E9B8DE6}"/>
              </a:ext>
            </a:extLst>
          </p:cNvPr>
          <p:cNvSpPr/>
          <p:nvPr/>
        </p:nvSpPr>
        <p:spPr>
          <a:xfrm rot="18854253">
            <a:off x="3873370" y="3805841"/>
            <a:ext cx="487590" cy="48759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790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563A15-CFEB-4F3D-845C-0EB93E46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1F6463-4FBD-4C58-8580-A7BC1FCFDA4A}"/>
              </a:ext>
            </a:extLst>
          </p:cNvPr>
          <p:cNvSpPr txBox="1"/>
          <p:nvPr/>
        </p:nvSpPr>
        <p:spPr>
          <a:xfrm>
            <a:off x="1178593" y="2024069"/>
            <a:ext cx="147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05</a:t>
            </a:r>
            <a:endParaRPr lang="zh-CN" altLang="en-US" dirty="0">
              <a:sym typeface="+mn-lt"/>
            </a:endParaRPr>
          </a:p>
        </p:txBody>
      </p:sp>
      <p:sp>
        <p:nvSpPr>
          <p:cNvPr id="5" name="iconfont-11910-5686862">
            <a:extLst>
              <a:ext uri="{FF2B5EF4-FFF2-40B4-BE49-F238E27FC236}">
                <a16:creationId xmlns:a16="http://schemas.microsoft.com/office/drawing/2014/main" id="{01A6CB07-D4DC-42EC-866D-74CCF862F1AC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2963739" y="291131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0A51D2A9-CDEF-4C4A-AA41-D2EB34ED9A31}"/>
              </a:ext>
            </a:extLst>
          </p:cNvPr>
          <p:cNvSpPr txBox="1"/>
          <p:nvPr/>
        </p:nvSpPr>
        <p:spPr>
          <a:xfrm>
            <a:off x="5867811" y="4498244"/>
            <a:ext cx="501239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412750" hangingPunct="0">
              <a:lnSpc>
                <a:spcPct val="150000"/>
              </a:lnSpc>
              <a:defRPr sz="1000" b="0" kern="0">
                <a:solidFill>
                  <a:schemeClr val="bg1">
                    <a:lumMod val="65000"/>
                  </a:schemeClr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Khó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vi-VN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kh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ă</a:t>
            </a:r>
            <a:r>
              <a:rPr lang="vi-VN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 và hướng phát triển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8F1DF4-872B-4631-B1BC-4F3CC67B1C77}"/>
              </a:ext>
            </a:extLst>
          </p:cNvPr>
          <p:cNvSpPr/>
          <p:nvPr/>
        </p:nvSpPr>
        <p:spPr>
          <a:xfrm>
            <a:off x="4572000" y="2417704"/>
            <a:ext cx="6840047" cy="1674287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DCCCA9-CBEF-4C93-9CCB-4E5EA1F46C87}"/>
              </a:ext>
            </a:extLst>
          </p:cNvPr>
          <p:cNvSpPr/>
          <p:nvPr/>
        </p:nvSpPr>
        <p:spPr>
          <a:xfrm>
            <a:off x="7926162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2E8008-F15C-4039-A07F-88F127002B84}"/>
              </a:ext>
            </a:extLst>
          </p:cNvPr>
          <p:cNvSpPr/>
          <p:nvPr/>
        </p:nvSpPr>
        <p:spPr>
          <a:xfrm>
            <a:off x="8121765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544770-5F91-474A-9FA3-6FA30904B11E}"/>
              </a:ext>
            </a:extLst>
          </p:cNvPr>
          <p:cNvSpPr/>
          <p:nvPr/>
        </p:nvSpPr>
        <p:spPr>
          <a:xfrm>
            <a:off x="8317368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1C7098-E91E-4509-BF1B-D32B28718CC2}"/>
              </a:ext>
            </a:extLst>
          </p:cNvPr>
          <p:cNvSpPr txBox="1"/>
          <p:nvPr/>
        </p:nvSpPr>
        <p:spPr>
          <a:xfrm>
            <a:off x="4697488" y="2793182"/>
            <a:ext cx="6664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vi-VN" altLang="zh-CN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KẾT LUẬN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21971C1-702A-4411-AF77-A3933E9B8DE6}"/>
              </a:ext>
            </a:extLst>
          </p:cNvPr>
          <p:cNvSpPr/>
          <p:nvPr/>
        </p:nvSpPr>
        <p:spPr>
          <a:xfrm rot="18854253">
            <a:off x="3873370" y="3805841"/>
            <a:ext cx="487590" cy="48759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8369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KẾT LUẬN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5">
            <a:extLst>
              <a:ext uri="{FF2B5EF4-FFF2-40B4-BE49-F238E27FC236}">
                <a16:creationId xmlns:a16="http://schemas.microsoft.com/office/drawing/2014/main" id="{29151AC3-64E1-A2FE-E9D1-944FCE5BEE45}"/>
              </a:ext>
            </a:extLst>
          </p:cNvPr>
          <p:cNvSpPr/>
          <p:nvPr/>
        </p:nvSpPr>
        <p:spPr>
          <a:xfrm rot="18854253">
            <a:off x="578437" y="5553704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iconfont-1054-809968">
            <a:extLst>
              <a:ext uri="{FF2B5EF4-FFF2-40B4-BE49-F238E27FC236}">
                <a16:creationId xmlns:a16="http://schemas.microsoft.com/office/drawing/2014/main" id="{F53347AE-837E-8A43-3617-877FE294773D}"/>
              </a:ext>
            </a:extLst>
          </p:cNvPr>
          <p:cNvSpPr>
            <a:spLocks noChangeAspect="1"/>
          </p:cNvSpPr>
          <p:nvPr/>
        </p:nvSpPr>
        <p:spPr bwMode="auto">
          <a:xfrm>
            <a:off x="11307318" y="404564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85E42-CD88-38A1-F652-297F987C0762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41CD47D-B15F-928C-BF02-C2C38EE7E7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009077"/>
              </p:ext>
            </p:extLst>
          </p:nvPr>
        </p:nvGraphicFramePr>
        <p:xfrm>
          <a:off x="3484160" y="110558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2E88F8C-15C0-FBDF-6B03-C9718A6D01E2}"/>
              </a:ext>
            </a:extLst>
          </p:cNvPr>
          <p:cNvSpPr/>
          <p:nvPr/>
        </p:nvSpPr>
        <p:spPr>
          <a:xfrm>
            <a:off x="354712" y="2024211"/>
            <a:ext cx="2456582" cy="1404789"/>
          </a:xfrm>
          <a:prstGeom prst="wedgeEllipseCallout">
            <a:avLst>
              <a:gd name="adj1" fmla="val -51856"/>
              <a:gd name="adj2" fmla="val 6734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KHÓ KHĂN 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829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247872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KẾT LUẬN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79" y="272618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: 圆角 5">
            <a:extLst>
              <a:ext uri="{FF2B5EF4-FFF2-40B4-BE49-F238E27FC236}">
                <a16:creationId xmlns:a16="http://schemas.microsoft.com/office/drawing/2014/main" id="{29151AC3-64E1-A2FE-E9D1-944FCE5BEE45}"/>
              </a:ext>
            </a:extLst>
          </p:cNvPr>
          <p:cNvSpPr/>
          <p:nvPr/>
        </p:nvSpPr>
        <p:spPr>
          <a:xfrm rot="18854253">
            <a:off x="578437" y="5553704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iconfont-1054-809968">
            <a:extLst>
              <a:ext uri="{FF2B5EF4-FFF2-40B4-BE49-F238E27FC236}">
                <a16:creationId xmlns:a16="http://schemas.microsoft.com/office/drawing/2014/main" id="{F53347AE-837E-8A43-3617-877FE294773D}"/>
              </a:ext>
            </a:extLst>
          </p:cNvPr>
          <p:cNvSpPr>
            <a:spLocks noChangeAspect="1"/>
          </p:cNvSpPr>
          <p:nvPr/>
        </p:nvSpPr>
        <p:spPr bwMode="auto">
          <a:xfrm>
            <a:off x="11307318" y="404564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85E42-CD88-38A1-F652-297F987C0762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86D1174-8F6D-B18A-10B9-141E0D475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929912"/>
              </p:ext>
            </p:extLst>
          </p:nvPr>
        </p:nvGraphicFramePr>
        <p:xfrm>
          <a:off x="243047" y="1201979"/>
          <a:ext cx="11619177" cy="5017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EF25B2C6-E8B3-4DA7-AA52-882467D8E4B8}"/>
              </a:ext>
            </a:extLst>
          </p:cNvPr>
          <p:cNvSpPr/>
          <p:nvPr/>
        </p:nvSpPr>
        <p:spPr>
          <a:xfrm>
            <a:off x="4492024" y="586117"/>
            <a:ext cx="2811335" cy="1187488"/>
          </a:xfrm>
          <a:prstGeom prst="wedgeEllipseCallout">
            <a:avLst>
              <a:gd name="adj1" fmla="val -102303"/>
              <a:gd name="adj2" fmla="val 10363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???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613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KẾT LUẬN</a:t>
            </a: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Hướng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phát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triển</a:t>
            </a:r>
            <a:endParaRPr lang="vi-VN" sz="180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3836C-8DBA-6226-0C12-FB8B6CDF0949}"/>
              </a:ext>
            </a:extLst>
          </p:cNvPr>
          <p:cNvSpPr txBox="1"/>
          <p:nvPr/>
        </p:nvSpPr>
        <p:spPr>
          <a:xfrm>
            <a:off x="2351108" y="2023487"/>
            <a:ext cx="8191981" cy="234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Xây dựng modul tạo các số điện thoại và lấy thông tin từ số điện thoại đó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Hướng đến phát triển ứng dụng phù hợp với đa nền tảng, đa thiết bị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Nâng cao năng suất của ứng dụng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Thực hiện test với số lượng lớn thiết bị khác nhau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Xuất được màn hình các thiết bị và điều khiển chúng trên máy tính</a:t>
            </a:r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9C749B7B-C0FA-BF2E-F0C1-1C4623A220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: 圆角 5">
            <a:extLst>
              <a:ext uri="{FF2B5EF4-FFF2-40B4-BE49-F238E27FC236}">
                <a16:creationId xmlns:a16="http://schemas.microsoft.com/office/drawing/2014/main" id="{FD8B9FC1-9B36-6A26-5D8D-7FC453728E1A}"/>
              </a:ext>
            </a:extLst>
          </p:cNvPr>
          <p:cNvSpPr/>
          <p:nvPr/>
        </p:nvSpPr>
        <p:spPr>
          <a:xfrm rot="18854253">
            <a:off x="4436586" y="398584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6">
            <a:extLst>
              <a:ext uri="{FF2B5EF4-FFF2-40B4-BE49-F238E27FC236}">
                <a16:creationId xmlns:a16="http://schemas.microsoft.com/office/drawing/2014/main" id="{ABEB04F1-F496-C168-1BA3-1B50DC66351B}"/>
              </a:ext>
            </a:extLst>
          </p:cNvPr>
          <p:cNvSpPr/>
          <p:nvPr/>
        </p:nvSpPr>
        <p:spPr>
          <a:xfrm rot="19230053">
            <a:off x="3859393" y="4947414"/>
            <a:ext cx="1208766" cy="1208766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7">
            <a:extLst>
              <a:ext uri="{FF2B5EF4-FFF2-40B4-BE49-F238E27FC236}">
                <a16:creationId xmlns:a16="http://schemas.microsoft.com/office/drawing/2014/main" id="{C4276C5F-7314-73B7-A452-58DBD005D4A2}"/>
              </a:ext>
            </a:extLst>
          </p:cNvPr>
          <p:cNvGrpSpPr/>
          <p:nvPr/>
        </p:nvGrpSpPr>
        <p:grpSpPr>
          <a:xfrm>
            <a:off x="-2765168" y="-664447"/>
            <a:ext cx="8864619" cy="8479992"/>
            <a:chOff x="-6362572" y="-1642242"/>
            <a:chExt cx="5808348" cy="555633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任意多边形: 形状 8">
              <a:extLst>
                <a:ext uri="{FF2B5EF4-FFF2-40B4-BE49-F238E27FC236}">
                  <a16:creationId xmlns:a16="http://schemas.microsoft.com/office/drawing/2014/main" id="{0A8C657A-2B5D-28FF-7DBA-86692A8301EE}"/>
                </a:ext>
              </a:extLst>
            </p:cNvPr>
            <p:cNvSpPr/>
            <p:nvPr/>
          </p:nvSpPr>
          <p:spPr>
            <a:xfrm>
              <a:off x="-6125160" y="-1642242"/>
              <a:ext cx="5570936" cy="5556330"/>
            </a:xfrm>
            <a:custGeom>
              <a:avLst/>
              <a:gdLst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75175 h 9055575"/>
                <a:gd name="connsiteX1" fmla="*/ 8826500 w 9029700"/>
                <a:gd name="connsiteY1" fmla="*/ 3759675 h 9055575"/>
                <a:gd name="connsiteX2" fmla="*/ 9029700 w 9029700"/>
                <a:gd name="connsiteY2" fmla="*/ 4496275 h 9055575"/>
                <a:gd name="connsiteX3" fmla="*/ 8991600 w 9029700"/>
                <a:gd name="connsiteY3" fmla="*/ 5334475 h 9055575"/>
                <a:gd name="connsiteX4" fmla="*/ 8686800 w 9029700"/>
                <a:gd name="connsiteY4" fmla="*/ 6007575 h 9055575"/>
                <a:gd name="connsiteX5" fmla="*/ 5359400 w 9029700"/>
                <a:gd name="connsiteY5" fmla="*/ 8763475 h 9055575"/>
                <a:gd name="connsiteX6" fmla="*/ 4546600 w 9029700"/>
                <a:gd name="connsiteY6" fmla="*/ 9055575 h 9055575"/>
                <a:gd name="connsiteX7" fmla="*/ 3822700 w 9029700"/>
                <a:gd name="connsiteY7" fmla="*/ 9042875 h 9055575"/>
                <a:gd name="connsiteX8" fmla="*/ 3111500 w 9029700"/>
                <a:gd name="connsiteY8" fmla="*/ 8725375 h 9055575"/>
                <a:gd name="connsiteX9" fmla="*/ 2743200 w 9029700"/>
                <a:gd name="connsiteY9" fmla="*/ 8433275 h 9055575"/>
                <a:gd name="connsiteX10" fmla="*/ 368300 w 9029700"/>
                <a:gd name="connsiteY10" fmla="*/ 5537675 h 9055575"/>
                <a:gd name="connsiteX11" fmla="*/ 63500 w 9029700"/>
                <a:gd name="connsiteY11" fmla="*/ 4915375 h 9055575"/>
                <a:gd name="connsiteX12" fmla="*/ 0 w 9029700"/>
                <a:gd name="connsiteY12" fmla="*/ 4394675 h 9055575"/>
                <a:gd name="connsiteX13" fmla="*/ 101600 w 9029700"/>
                <a:gd name="connsiteY13" fmla="*/ 3632675 h 9055575"/>
                <a:gd name="connsiteX14" fmla="*/ 508000 w 9029700"/>
                <a:gd name="connsiteY14" fmla="*/ 2845275 h 9055575"/>
                <a:gd name="connsiteX15" fmla="*/ 3556000 w 9029700"/>
                <a:gd name="connsiteY15" fmla="*/ 330675 h 9055575"/>
                <a:gd name="connsiteX16" fmla="*/ 4420076 w 9029700"/>
                <a:gd name="connsiteY16" fmla="*/ 0 h 9055575"/>
                <a:gd name="connsiteX17" fmla="*/ 5156200 w 9029700"/>
                <a:gd name="connsiteY17" fmla="*/ 51275 h 9055575"/>
                <a:gd name="connsiteX18" fmla="*/ 6083300 w 9029700"/>
                <a:gd name="connsiteY18" fmla="*/ 406875 h 9055575"/>
                <a:gd name="connsiteX19" fmla="*/ 6400800 w 9029700"/>
                <a:gd name="connsiteY19" fmla="*/ 775175 h 9055575"/>
                <a:gd name="connsiteX0" fmla="*/ 6400800 w 9029700"/>
                <a:gd name="connsiteY0" fmla="*/ 795153 h 9075553"/>
                <a:gd name="connsiteX1" fmla="*/ 8826500 w 9029700"/>
                <a:gd name="connsiteY1" fmla="*/ 3779653 h 9075553"/>
                <a:gd name="connsiteX2" fmla="*/ 9029700 w 9029700"/>
                <a:gd name="connsiteY2" fmla="*/ 4516253 h 9075553"/>
                <a:gd name="connsiteX3" fmla="*/ 8991600 w 9029700"/>
                <a:gd name="connsiteY3" fmla="*/ 5354453 h 9075553"/>
                <a:gd name="connsiteX4" fmla="*/ 8686800 w 9029700"/>
                <a:gd name="connsiteY4" fmla="*/ 6027553 h 9075553"/>
                <a:gd name="connsiteX5" fmla="*/ 5359400 w 9029700"/>
                <a:gd name="connsiteY5" fmla="*/ 8783453 h 9075553"/>
                <a:gd name="connsiteX6" fmla="*/ 4546600 w 9029700"/>
                <a:gd name="connsiteY6" fmla="*/ 9075553 h 9075553"/>
                <a:gd name="connsiteX7" fmla="*/ 3822700 w 9029700"/>
                <a:gd name="connsiteY7" fmla="*/ 9062853 h 9075553"/>
                <a:gd name="connsiteX8" fmla="*/ 3111500 w 9029700"/>
                <a:gd name="connsiteY8" fmla="*/ 8745353 h 9075553"/>
                <a:gd name="connsiteX9" fmla="*/ 2743200 w 9029700"/>
                <a:gd name="connsiteY9" fmla="*/ 8453253 h 9075553"/>
                <a:gd name="connsiteX10" fmla="*/ 368300 w 9029700"/>
                <a:gd name="connsiteY10" fmla="*/ 5557653 h 9075553"/>
                <a:gd name="connsiteX11" fmla="*/ 63500 w 9029700"/>
                <a:gd name="connsiteY11" fmla="*/ 4935353 h 9075553"/>
                <a:gd name="connsiteX12" fmla="*/ 0 w 9029700"/>
                <a:gd name="connsiteY12" fmla="*/ 4414653 h 9075553"/>
                <a:gd name="connsiteX13" fmla="*/ 101600 w 9029700"/>
                <a:gd name="connsiteY13" fmla="*/ 3652653 h 9075553"/>
                <a:gd name="connsiteX14" fmla="*/ 508000 w 9029700"/>
                <a:gd name="connsiteY14" fmla="*/ 2865253 h 9075553"/>
                <a:gd name="connsiteX15" fmla="*/ 3556000 w 9029700"/>
                <a:gd name="connsiteY15" fmla="*/ 350653 h 9075553"/>
                <a:gd name="connsiteX16" fmla="*/ 4420076 w 9029700"/>
                <a:gd name="connsiteY16" fmla="*/ 19978 h 9075553"/>
                <a:gd name="connsiteX17" fmla="*/ 5156200 w 9029700"/>
                <a:gd name="connsiteY17" fmla="*/ 71253 h 9075553"/>
                <a:gd name="connsiteX18" fmla="*/ 6083300 w 9029700"/>
                <a:gd name="connsiteY18" fmla="*/ 426853 h 9075553"/>
                <a:gd name="connsiteX19" fmla="*/ 6400800 w 9029700"/>
                <a:gd name="connsiteY19" fmla="*/ 795153 h 9075553"/>
                <a:gd name="connsiteX0" fmla="*/ 6400800 w 9029700"/>
                <a:gd name="connsiteY0" fmla="*/ 801986 h 9082386"/>
                <a:gd name="connsiteX1" fmla="*/ 8826500 w 9029700"/>
                <a:gd name="connsiteY1" fmla="*/ 3786486 h 9082386"/>
                <a:gd name="connsiteX2" fmla="*/ 9029700 w 9029700"/>
                <a:gd name="connsiteY2" fmla="*/ 4523086 h 9082386"/>
                <a:gd name="connsiteX3" fmla="*/ 8991600 w 9029700"/>
                <a:gd name="connsiteY3" fmla="*/ 5361286 h 9082386"/>
                <a:gd name="connsiteX4" fmla="*/ 8686800 w 9029700"/>
                <a:gd name="connsiteY4" fmla="*/ 6034386 h 9082386"/>
                <a:gd name="connsiteX5" fmla="*/ 5359400 w 9029700"/>
                <a:gd name="connsiteY5" fmla="*/ 8790286 h 9082386"/>
                <a:gd name="connsiteX6" fmla="*/ 4546600 w 9029700"/>
                <a:gd name="connsiteY6" fmla="*/ 9082386 h 9082386"/>
                <a:gd name="connsiteX7" fmla="*/ 3822700 w 9029700"/>
                <a:gd name="connsiteY7" fmla="*/ 9069686 h 9082386"/>
                <a:gd name="connsiteX8" fmla="*/ 3111500 w 9029700"/>
                <a:gd name="connsiteY8" fmla="*/ 8752186 h 9082386"/>
                <a:gd name="connsiteX9" fmla="*/ 2743200 w 9029700"/>
                <a:gd name="connsiteY9" fmla="*/ 8460086 h 9082386"/>
                <a:gd name="connsiteX10" fmla="*/ 368300 w 9029700"/>
                <a:gd name="connsiteY10" fmla="*/ 5564486 h 9082386"/>
                <a:gd name="connsiteX11" fmla="*/ 63500 w 9029700"/>
                <a:gd name="connsiteY11" fmla="*/ 4942186 h 9082386"/>
                <a:gd name="connsiteX12" fmla="*/ 0 w 9029700"/>
                <a:gd name="connsiteY12" fmla="*/ 4421486 h 9082386"/>
                <a:gd name="connsiteX13" fmla="*/ 101600 w 9029700"/>
                <a:gd name="connsiteY13" fmla="*/ 3659486 h 9082386"/>
                <a:gd name="connsiteX14" fmla="*/ 508000 w 9029700"/>
                <a:gd name="connsiteY14" fmla="*/ 2872086 h 9082386"/>
                <a:gd name="connsiteX15" fmla="*/ 3556000 w 9029700"/>
                <a:gd name="connsiteY15" fmla="*/ 357486 h 9082386"/>
                <a:gd name="connsiteX16" fmla="*/ 4420076 w 9029700"/>
                <a:gd name="connsiteY16" fmla="*/ 26811 h 9082386"/>
                <a:gd name="connsiteX17" fmla="*/ 5202775 w 9029700"/>
                <a:gd name="connsiteY17" fmla="*/ 41860 h 9082386"/>
                <a:gd name="connsiteX18" fmla="*/ 6083300 w 9029700"/>
                <a:gd name="connsiteY18" fmla="*/ 433686 h 9082386"/>
                <a:gd name="connsiteX19" fmla="*/ 6400800 w 9029700"/>
                <a:gd name="connsiteY19" fmla="*/ 801986 h 9082386"/>
                <a:gd name="connsiteX0" fmla="*/ 6400800 w 9029700"/>
                <a:gd name="connsiteY0" fmla="*/ 806983 h 9087383"/>
                <a:gd name="connsiteX1" fmla="*/ 8826500 w 9029700"/>
                <a:gd name="connsiteY1" fmla="*/ 3791483 h 9087383"/>
                <a:gd name="connsiteX2" fmla="*/ 9029700 w 9029700"/>
                <a:gd name="connsiteY2" fmla="*/ 4528083 h 9087383"/>
                <a:gd name="connsiteX3" fmla="*/ 8991600 w 9029700"/>
                <a:gd name="connsiteY3" fmla="*/ 5366283 h 9087383"/>
                <a:gd name="connsiteX4" fmla="*/ 8686800 w 9029700"/>
                <a:gd name="connsiteY4" fmla="*/ 6039383 h 9087383"/>
                <a:gd name="connsiteX5" fmla="*/ 5359400 w 9029700"/>
                <a:gd name="connsiteY5" fmla="*/ 8795283 h 9087383"/>
                <a:gd name="connsiteX6" fmla="*/ 4546600 w 9029700"/>
                <a:gd name="connsiteY6" fmla="*/ 9087383 h 9087383"/>
                <a:gd name="connsiteX7" fmla="*/ 3822700 w 9029700"/>
                <a:gd name="connsiteY7" fmla="*/ 9074683 h 9087383"/>
                <a:gd name="connsiteX8" fmla="*/ 3111500 w 9029700"/>
                <a:gd name="connsiteY8" fmla="*/ 8757183 h 9087383"/>
                <a:gd name="connsiteX9" fmla="*/ 2743200 w 9029700"/>
                <a:gd name="connsiteY9" fmla="*/ 8465083 h 9087383"/>
                <a:gd name="connsiteX10" fmla="*/ 368300 w 9029700"/>
                <a:gd name="connsiteY10" fmla="*/ 5569483 h 9087383"/>
                <a:gd name="connsiteX11" fmla="*/ 63500 w 9029700"/>
                <a:gd name="connsiteY11" fmla="*/ 4947183 h 9087383"/>
                <a:gd name="connsiteX12" fmla="*/ 0 w 9029700"/>
                <a:gd name="connsiteY12" fmla="*/ 4426483 h 9087383"/>
                <a:gd name="connsiteX13" fmla="*/ 101600 w 9029700"/>
                <a:gd name="connsiteY13" fmla="*/ 3664483 h 9087383"/>
                <a:gd name="connsiteX14" fmla="*/ 508000 w 9029700"/>
                <a:gd name="connsiteY14" fmla="*/ 2877083 h 9087383"/>
                <a:gd name="connsiteX15" fmla="*/ 3556000 w 9029700"/>
                <a:gd name="connsiteY15" fmla="*/ 362483 h 9087383"/>
                <a:gd name="connsiteX16" fmla="*/ 4420076 w 9029700"/>
                <a:gd name="connsiteY16" fmla="*/ 31808 h 9087383"/>
                <a:gd name="connsiteX17" fmla="*/ 5202775 w 9029700"/>
                <a:gd name="connsiteY17" fmla="*/ 46857 h 9087383"/>
                <a:gd name="connsiteX18" fmla="*/ 6083300 w 9029700"/>
                <a:gd name="connsiteY18" fmla="*/ 438683 h 9087383"/>
                <a:gd name="connsiteX19" fmla="*/ 6400800 w 9029700"/>
                <a:gd name="connsiteY19" fmla="*/ 806983 h 9087383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50747"/>
                <a:gd name="connsiteY0" fmla="*/ 786285 h 9087385"/>
                <a:gd name="connsiteX1" fmla="*/ 8805801 w 9050747"/>
                <a:gd name="connsiteY1" fmla="*/ 3791485 h 9087385"/>
                <a:gd name="connsiteX2" fmla="*/ 9029700 w 9050747"/>
                <a:gd name="connsiteY2" fmla="*/ 4528085 h 9087385"/>
                <a:gd name="connsiteX3" fmla="*/ 8991600 w 9050747"/>
                <a:gd name="connsiteY3" fmla="*/ 5366285 h 9087385"/>
                <a:gd name="connsiteX4" fmla="*/ 8686800 w 9050747"/>
                <a:gd name="connsiteY4" fmla="*/ 6039385 h 9087385"/>
                <a:gd name="connsiteX5" fmla="*/ 5359400 w 9050747"/>
                <a:gd name="connsiteY5" fmla="*/ 8795285 h 9087385"/>
                <a:gd name="connsiteX6" fmla="*/ 4546600 w 9050747"/>
                <a:gd name="connsiteY6" fmla="*/ 9087385 h 9087385"/>
                <a:gd name="connsiteX7" fmla="*/ 3822700 w 9050747"/>
                <a:gd name="connsiteY7" fmla="*/ 9074685 h 9087385"/>
                <a:gd name="connsiteX8" fmla="*/ 3111500 w 9050747"/>
                <a:gd name="connsiteY8" fmla="*/ 8757185 h 9087385"/>
                <a:gd name="connsiteX9" fmla="*/ 2743200 w 9050747"/>
                <a:gd name="connsiteY9" fmla="*/ 8465085 h 9087385"/>
                <a:gd name="connsiteX10" fmla="*/ 368300 w 9050747"/>
                <a:gd name="connsiteY10" fmla="*/ 5569485 h 9087385"/>
                <a:gd name="connsiteX11" fmla="*/ 63500 w 9050747"/>
                <a:gd name="connsiteY11" fmla="*/ 4947185 h 9087385"/>
                <a:gd name="connsiteX12" fmla="*/ 0 w 9050747"/>
                <a:gd name="connsiteY12" fmla="*/ 4426485 h 9087385"/>
                <a:gd name="connsiteX13" fmla="*/ 101600 w 9050747"/>
                <a:gd name="connsiteY13" fmla="*/ 3664485 h 9087385"/>
                <a:gd name="connsiteX14" fmla="*/ 508000 w 9050747"/>
                <a:gd name="connsiteY14" fmla="*/ 2877085 h 9087385"/>
                <a:gd name="connsiteX15" fmla="*/ 3556000 w 9050747"/>
                <a:gd name="connsiteY15" fmla="*/ 362485 h 9087385"/>
                <a:gd name="connsiteX16" fmla="*/ 4420076 w 9050747"/>
                <a:gd name="connsiteY16" fmla="*/ 31810 h 9087385"/>
                <a:gd name="connsiteX17" fmla="*/ 5202775 w 9050747"/>
                <a:gd name="connsiteY17" fmla="*/ 46859 h 9087385"/>
                <a:gd name="connsiteX18" fmla="*/ 6083300 w 9050747"/>
                <a:gd name="connsiteY18" fmla="*/ 438685 h 9087385"/>
                <a:gd name="connsiteX19" fmla="*/ 6431850 w 9050747"/>
                <a:gd name="connsiteY19" fmla="*/ 786285 h 9087385"/>
                <a:gd name="connsiteX0" fmla="*/ 6431850 w 9046141"/>
                <a:gd name="connsiteY0" fmla="*/ 786285 h 9087385"/>
                <a:gd name="connsiteX1" fmla="*/ 8805801 w 9046141"/>
                <a:gd name="connsiteY1" fmla="*/ 3791485 h 9087385"/>
                <a:gd name="connsiteX2" fmla="*/ 9029700 w 9046141"/>
                <a:gd name="connsiteY2" fmla="*/ 4528085 h 9087385"/>
                <a:gd name="connsiteX3" fmla="*/ 8955375 w 9046141"/>
                <a:gd name="connsiteY3" fmla="*/ 5361110 h 9087385"/>
                <a:gd name="connsiteX4" fmla="*/ 8686800 w 9046141"/>
                <a:gd name="connsiteY4" fmla="*/ 6039385 h 9087385"/>
                <a:gd name="connsiteX5" fmla="*/ 5359400 w 9046141"/>
                <a:gd name="connsiteY5" fmla="*/ 8795285 h 9087385"/>
                <a:gd name="connsiteX6" fmla="*/ 4546600 w 9046141"/>
                <a:gd name="connsiteY6" fmla="*/ 9087385 h 9087385"/>
                <a:gd name="connsiteX7" fmla="*/ 3822700 w 9046141"/>
                <a:gd name="connsiteY7" fmla="*/ 9074685 h 9087385"/>
                <a:gd name="connsiteX8" fmla="*/ 3111500 w 9046141"/>
                <a:gd name="connsiteY8" fmla="*/ 8757185 h 9087385"/>
                <a:gd name="connsiteX9" fmla="*/ 2743200 w 9046141"/>
                <a:gd name="connsiteY9" fmla="*/ 8465085 h 9087385"/>
                <a:gd name="connsiteX10" fmla="*/ 368300 w 9046141"/>
                <a:gd name="connsiteY10" fmla="*/ 5569485 h 9087385"/>
                <a:gd name="connsiteX11" fmla="*/ 63500 w 9046141"/>
                <a:gd name="connsiteY11" fmla="*/ 4947185 h 9087385"/>
                <a:gd name="connsiteX12" fmla="*/ 0 w 9046141"/>
                <a:gd name="connsiteY12" fmla="*/ 4426485 h 9087385"/>
                <a:gd name="connsiteX13" fmla="*/ 101600 w 9046141"/>
                <a:gd name="connsiteY13" fmla="*/ 3664485 h 9087385"/>
                <a:gd name="connsiteX14" fmla="*/ 508000 w 9046141"/>
                <a:gd name="connsiteY14" fmla="*/ 2877085 h 9087385"/>
                <a:gd name="connsiteX15" fmla="*/ 3556000 w 9046141"/>
                <a:gd name="connsiteY15" fmla="*/ 362485 h 9087385"/>
                <a:gd name="connsiteX16" fmla="*/ 4420076 w 9046141"/>
                <a:gd name="connsiteY16" fmla="*/ 31810 h 9087385"/>
                <a:gd name="connsiteX17" fmla="*/ 5202775 w 9046141"/>
                <a:gd name="connsiteY17" fmla="*/ 46859 h 9087385"/>
                <a:gd name="connsiteX18" fmla="*/ 6083300 w 9046141"/>
                <a:gd name="connsiteY18" fmla="*/ 438685 h 9087385"/>
                <a:gd name="connsiteX19" fmla="*/ 6431850 w 9046141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45401 w 9054180"/>
                <a:gd name="connsiteY4" fmla="*/ 6013510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43875 w 9054180"/>
                <a:gd name="connsiteY5" fmla="*/ 87383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45985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34210"/>
                <a:gd name="connsiteX1" fmla="*/ 8805801 w 9054180"/>
                <a:gd name="connsiteY1" fmla="*/ 3791485 h 9034210"/>
                <a:gd name="connsiteX2" fmla="*/ 9029700 w 9054180"/>
                <a:gd name="connsiteY2" fmla="*/ 4528085 h 9034210"/>
                <a:gd name="connsiteX3" fmla="*/ 8955375 w 9054180"/>
                <a:gd name="connsiteY3" fmla="*/ 5361110 h 9034210"/>
                <a:gd name="connsiteX4" fmla="*/ 8562602 w 9054180"/>
                <a:gd name="connsiteY4" fmla="*/ 6142886 h 9034210"/>
                <a:gd name="connsiteX5" fmla="*/ 5374926 w 9054180"/>
                <a:gd name="connsiteY5" fmla="*/ 8759061 h 9034210"/>
                <a:gd name="connsiteX6" fmla="*/ 4551775 w 9054180"/>
                <a:gd name="connsiteY6" fmla="*/ 9020110 h 9034210"/>
                <a:gd name="connsiteX7" fmla="*/ 3833050 w 9054180"/>
                <a:gd name="connsiteY7" fmla="*/ 9007409 h 9034210"/>
                <a:gd name="connsiteX8" fmla="*/ 3111500 w 9054180"/>
                <a:gd name="connsiteY8" fmla="*/ 8757185 h 9034210"/>
                <a:gd name="connsiteX9" fmla="*/ 2743200 w 9054180"/>
                <a:gd name="connsiteY9" fmla="*/ 8465085 h 9034210"/>
                <a:gd name="connsiteX10" fmla="*/ 368300 w 9054180"/>
                <a:gd name="connsiteY10" fmla="*/ 5569485 h 9034210"/>
                <a:gd name="connsiteX11" fmla="*/ 63500 w 9054180"/>
                <a:gd name="connsiteY11" fmla="*/ 4947185 h 9034210"/>
                <a:gd name="connsiteX12" fmla="*/ 0 w 9054180"/>
                <a:gd name="connsiteY12" fmla="*/ 4426485 h 9034210"/>
                <a:gd name="connsiteX13" fmla="*/ 101600 w 9054180"/>
                <a:gd name="connsiteY13" fmla="*/ 3664485 h 9034210"/>
                <a:gd name="connsiteX14" fmla="*/ 508000 w 9054180"/>
                <a:gd name="connsiteY14" fmla="*/ 2877085 h 9034210"/>
                <a:gd name="connsiteX15" fmla="*/ 3556000 w 9054180"/>
                <a:gd name="connsiteY15" fmla="*/ 362485 h 9034210"/>
                <a:gd name="connsiteX16" fmla="*/ 4420076 w 9054180"/>
                <a:gd name="connsiteY16" fmla="*/ 31810 h 9034210"/>
                <a:gd name="connsiteX17" fmla="*/ 5202775 w 9054180"/>
                <a:gd name="connsiteY17" fmla="*/ 46859 h 9034210"/>
                <a:gd name="connsiteX18" fmla="*/ 6083300 w 9054180"/>
                <a:gd name="connsiteY18" fmla="*/ 438685 h 9034210"/>
                <a:gd name="connsiteX19" fmla="*/ 6431850 w 9054180"/>
                <a:gd name="connsiteY19" fmla="*/ 786285 h 9034210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11500 w 9054180"/>
                <a:gd name="connsiteY8" fmla="*/ 8757185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11500 w 9054180"/>
                <a:gd name="connsiteY8" fmla="*/ 8757185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73601 w 9054180"/>
                <a:gd name="connsiteY8" fmla="*/ 8695084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831177 w 9054180"/>
                <a:gd name="connsiteY9" fmla="*/ 8454736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414875 w 9054180"/>
                <a:gd name="connsiteY10" fmla="*/ 5538434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383825 w 9054180"/>
                <a:gd name="connsiteY10" fmla="*/ 5543609 h 9056452"/>
                <a:gd name="connsiteX11" fmla="*/ 94551 w 9054180"/>
                <a:gd name="connsiteY11" fmla="*/ 4942010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94551 w 9054180"/>
                <a:gd name="connsiteY11" fmla="*/ 4942010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395625 w 9017955"/>
                <a:gd name="connsiteY0" fmla="*/ 786285 h 9056452"/>
                <a:gd name="connsiteX1" fmla="*/ 8769576 w 9017955"/>
                <a:gd name="connsiteY1" fmla="*/ 3791485 h 9056452"/>
                <a:gd name="connsiteX2" fmla="*/ 8993475 w 9017955"/>
                <a:gd name="connsiteY2" fmla="*/ 4528085 h 9056452"/>
                <a:gd name="connsiteX3" fmla="*/ 8919150 w 9017955"/>
                <a:gd name="connsiteY3" fmla="*/ 5361110 h 9056452"/>
                <a:gd name="connsiteX4" fmla="*/ 8526377 w 9017955"/>
                <a:gd name="connsiteY4" fmla="*/ 6142886 h 9056452"/>
                <a:gd name="connsiteX5" fmla="*/ 5338701 w 9017955"/>
                <a:gd name="connsiteY5" fmla="*/ 8759061 h 9056452"/>
                <a:gd name="connsiteX6" fmla="*/ 4515550 w 9017955"/>
                <a:gd name="connsiteY6" fmla="*/ 9020110 h 9056452"/>
                <a:gd name="connsiteX7" fmla="*/ 3796825 w 9017955"/>
                <a:gd name="connsiteY7" fmla="*/ 9007409 h 9056452"/>
                <a:gd name="connsiteX8" fmla="*/ 3111501 w 9017955"/>
                <a:gd name="connsiteY8" fmla="*/ 8752010 h 9056452"/>
                <a:gd name="connsiteX9" fmla="*/ 2753551 w 9017955"/>
                <a:gd name="connsiteY9" fmla="*/ 8470261 h 9056452"/>
                <a:gd name="connsiteX10" fmla="*/ 347600 w 9017955"/>
                <a:gd name="connsiteY10" fmla="*/ 5543609 h 9056452"/>
                <a:gd name="connsiteX11" fmla="*/ 58326 w 9017955"/>
                <a:gd name="connsiteY11" fmla="*/ 4942010 h 9056452"/>
                <a:gd name="connsiteX12" fmla="*/ 0 w 9017955"/>
                <a:gd name="connsiteY12" fmla="*/ 4416135 h 9056452"/>
                <a:gd name="connsiteX13" fmla="*/ 65375 w 9017955"/>
                <a:gd name="connsiteY13" fmla="*/ 3664485 h 9056452"/>
                <a:gd name="connsiteX14" fmla="*/ 471775 w 9017955"/>
                <a:gd name="connsiteY14" fmla="*/ 2877085 h 9056452"/>
                <a:gd name="connsiteX15" fmla="*/ 3519775 w 9017955"/>
                <a:gd name="connsiteY15" fmla="*/ 362485 h 9056452"/>
                <a:gd name="connsiteX16" fmla="*/ 4383851 w 9017955"/>
                <a:gd name="connsiteY16" fmla="*/ 31810 h 9056452"/>
                <a:gd name="connsiteX17" fmla="*/ 5166550 w 9017955"/>
                <a:gd name="connsiteY17" fmla="*/ 46859 h 9056452"/>
                <a:gd name="connsiteX18" fmla="*/ 6047075 w 9017955"/>
                <a:gd name="connsiteY18" fmla="*/ 438685 h 9056452"/>
                <a:gd name="connsiteX19" fmla="*/ 6395625 w 9017955"/>
                <a:gd name="connsiteY19" fmla="*/ 786285 h 9056452"/>
                <a:gd name="connsiteX0" fmla="*/ 6452550 w 9074880"/>
                <a:gd name="connsiteY0" fmla="*/ 786285 h 9056454"/>
                <a:gd name="connsiteX1" fmla="*/ 8826501 w 9074880"/>
                <a:gd name="connsiteY1" fmla="*/ 3791485 h 9056454"/>
                <a:gd name="connsiteX2" fmla="*/ 9050400 w 9074880"/>
                <a:gd name="connsiteY2" fmla="*/ 4528085 h 9056454"/>
                <a:gd name="connsiteX3" fmla="*/ 8976075 w 9074880"/>
                <a:gd name="connsiteY3" fmla="*/ 5361110 h 9056454"/>
                <a:gd name="connsiteX4" fmla="*/ 8583302 w 9074880"/>
                <a:gd name="connsiteY4" fmla="*/ 6142886 h 9056454"/>
                <a:gd name="connsiteX5" fmla="*/ 5395626 w 9074880"/>
                <a:gd name="connsiteY5" fmla="*/ 8759061 h 9056454"/>
                <a:gd name="connsiteX6" fmla="*/ 4572475 w 9074880"/>
                <a:gd name="connsiteY6" fmla="*/ 9020110 h 9056454"/>
                <a:gd name="connsiteX7" fmla="*/ 3853750 w 9074880"/>
                <a:gd name="connsiteY7" fmla="*/ 9007409 h 9056454"/>
                <a:gd name="connsiteX8" fmla="*/ 3168426 w 9074880"/>
                <a:gd name="connsiteY8" fmla="*/ 8752010 h 9056454"/>
                <a:gd name="connsiteX9" fmla="*/ 2810476 w 9074880"/>
                <a:gd name="connsiteY9" fmla="*/ 8470261 h 9056454"/>
                <a:gd name="connsiteX10" fmla="*/ 404525 w 9074880"/>
                <a:gd name="connsiteY10" fmla="*/ 5543609 h 9056454"/>
                <a:gd name="connsiteX11" fmla="*/ 115251 w 9074880"/>
                <a:gd name="connsiteY11" fmla="*/ 4942010 h 9056454"/>
                <a:gd name="connsiteX12" fmla="*/ 0 w 9074880"/>
                <a:gd name="connsiteY12" fmla="*/ 4426485 h 9056454"/>
                <a:gd name="connsiteX13" fmla="*/ 122300 w 9074880"/>
                <a:gd name="connsiteY13" fmla="*/ 3664485 h 9056454"/>
                <a:gd name="connsiteX14" fmla="*/ 528700 w 9074880"/>
                <a:gd name="connsiteY14" fmla="*/ 2877085 h 9056454"/>
                <a:gd name="connsiteX15" fmla="*/ 3576700 w 9074880"/>
                <a:gd name="connsiteY15" fmla="*/ 362485 h 9056454"/>
                <a:gd name="connsiteX16" fmla="*/ 4440776 w 9074880"/>
                <a:gd name="connsiteY16" fmla="*/ 31810 h 9056454"/>
                <a:gd name="connsiteX17" fmla="*/ 5223475 w 9074880"/>
                <a:gd name="connsiteY17" fmla="*/ 46859 h 9056454"/>
                <a:gd name="connsiteX18" fmla="*/ 6104000 w 9074880"/>
                <a:gd name="connsiteY18" fmla="*/ 438685 h 9056454"/>
                <a:gd name="connsiteX19" fmla="*/ 6452550 w 9074880"/>
                <a:gd name="connsiteY19" fmla="*/ 786285 h 9056454"/>
                <a:gd name="connsiteX0" fmla="*/ 6453098 w 9075428"/>
                <a:gd name="connsiteY0" fmla="*/ 786285 h 9056452"/>
                <a:gd name="connsiteX1" fmla="*/ 8827049 w 9075428"/>
                <a:gd name="connsiteY1" fmla="*/ 3791485 h 9056452"/>
                <a:gd name="connsiteX2" fmla="*/ 9050948 w 9075428"/>
                <a:gd name="connsiteY2" fmla="*/ 4528085 h 9056452"/>
                <a:gd name="connsiteX3" fmla="*/ 8976623 w 9075428"/>
                <a:gd name="connsiteY3" fmla="*/ 5361110 h 9056452"/>
                <a:gd name="connsiteX4" fmla="*/ 8583850 w 9075428"/>
                <a:gd name="connsiteY4" fmla="*/ 6142886 h 9056452"/>
                <a:gd name="connsiteX5" fmla="*/ 5396174 w 9075428"/>
                <a:gd name="connsiteY5" fmla="*/ 8759061 h 9056452"/>
                <a:gd name="connsiteX6" fmla="*/ 4573023 w 9075428"/>
                <a:gd name="connsiteY6" fmla="*/ 9020110 h 9056452"/>
                <a:gd name="connsiteX7" fmla="*/ 3854298 w 9075428"/>
                <a:gd name="connsiteY7" fmla="*/ 9007409 h 9056452"/>
                <a:gd name="connsiteX8" fmla="*/ 3168974 w 9075428"/>
                <a:gd name="connsiteY8" fmla="*/ 8752010 h 9056452"/>
                <a:gd name="connsiteX9" fmla="*/ 2811024 w 9075428"/>
                <a:gd name="connsiteY9" fmla="*/ 8470261 h 9056452"/>
                <a:gd name="connsiteX10" fmla="*/ 405073 w 9075428"/>
                <a:gd name="connsiteY10" fmla="*/ 5543609 h 9056452"/>
                <a:gd name="connsiteX11" fmla="*/ 115799 w 9075428"/>
                <a:gd name="connsiteY11" fmla="*/ 4942010 h 9056452"/>
                <a:gd name="connsiteX12" fmla="*/ 548 w 9075428"/>
                <a:gd name="connsiteY12" fmla="*/ 4426485 h 9056452"/>
                <a:gd name="connsiteX13" fmla="*/ 122848 w 9075428"/>
                <a:gd name="connsiteY13" fmla="*/ 3664485 h 9056452"/>
                <a:gd name="connsiteX14" fmla="*/ 529248 w 9075428"/>
                <a:gd name="connsiteY14" fmla="*/ 2877085 h 9056452"/>
                <a:gd name="connsiteX15" fmla="*/ 3577248 w 9075428"/>
                <a:gd name="connsiteY15" fmla="*/ 362485 h 9056452"/>
                <a:gd name="connsiteX16" fmla="*/ 4441324 w 9075428"/>
                <a:gd name="connsiteY16" fmla="*/ 31810 h 9056452"/>
                <a:gd name="connsiteX17" fmla="*/ 5224023 w 9075428"/>
                <a:gd name="connsiteY17" fmla="*/ 46859 h 9056452"/>
                <a:gd name="connsiteX18" fmla="*/ 6104548 w 9075428"/>
                <a:gd name="connsiteY18" fmla="*/ 438685 h 9056452"/>
                <a:gd name="connsiteX19" fmla="*/ 6453098 w 9075428"/>
                <a:gd name="connsiteY19" fmla="*/ 786285 h 9056452"/>
                <a:gd name="connsiteX0" fmla="*/ 6453621 w 9075951"/>
                <a:gd name="connsiteY0" fmla="*/ 786285 h 9056454"/>
                <a:gd name="connsiteX1" fmla="*/ 8827572 w 9075951"/>
                <a:gd name="connsiteY1" fmla="*/ 3791485 h 9056454"/>
                <a:gd name="connsiteX2" fmla="*/ 9051471 w 9075951"/>
                <a:gd name="connsiteY2" fmla="*/ 4528085 h 9056454"/>
                <a:gd name="connsiteX3" fmla="*/ 8977146 w 9075951"/>
                <a:gd name="connsiteY3" fmla="*/ 5361110 h 9056454"/>
                <a:gd name="connsiteX4" fmla="*/ 8584373 w 9075951"/>
                <a:gd name="connsiteY4" fmla="*/ 6142886 h 9056454"/>
                <a:gd name="connsiteX5" fmla="*/ 5396697 w 9075951"/>
                <a:gd name="connsiteY5" fmla="*/ 8759061 h 9056454"/>
                <a:gd name="connsiteX6" fmla="*/ 4573546 w 9075951"/>
                <a:gd name="connsiteY6" fmla="*/ 9020110 h 9056454"/>
                <a:gd name="connsiteX7" fmla="*/ 3854821 w 9075951"/>
                <a:gd name="connsiteY7" fmla="*/ 9007409 h 9056454"/>
                <a:gd name="connsiteX8" fmla="*/ 3169497 w 9075951"/>
                <a:gd name="connsiteY8" fmla="*/ 8752010 h 9056454"/>
                <a:gd name="connsiteX9" fmla="*/ 2811547 w 9075951"/>
                <a:gd name="connsiteY9" fmla="*/ 8470261 h 9056454"/>
                <a:gd name="connsiteX10" fmla="*/ 405596 w 9075951"/>
                <a:gd name="connsiteY10" fmla="*/ 5543609 h 9056454"/>
                <a:gd name="connsiteX11" fmla="*/ 116322 w 9075951"/>
                <a:gd name="connsiteY11" fmla="*/ 4942010 h 9056454"/>
                <a:gd name="connsiteX12" fmla="*/ 1071 w 9075951"/>
                <a:gd name="connsiteY12" fmla="*/ 4426485 h 9056454"/>
                <a:gd name="connsiteX13" fmla="*/ 123371 w 9075951"/>
                <a:gd name="connsiteY13" fmla="*/ 3664485 h 9056454"/>
                <a:gd name="connsiteX14" fmla="*/ 529771 w 9075951"/>
                <a:gd name="connsiteY14" fmla="*/ 2877085 h 9056454"/>
                <a:gd name="connsiteX15" fmla="*/ 3577771 w 9075951"/>
                <a:gd name="connsiteY15" fmla="*/ 362485 h 9056454"/>
                <a:gd name="connsiteX16" fmla="*/ 4441847 w 9075951"/>
                <a:gd name="connsiteY16" fmla="*/ 31810 h 9056454"/>
                <a:gd name="connsiteX17" fmla="*/ 5224546 w 9075951"/>
                <a:gd name="connsiteY17" fmla="*/ 46859 h 9056454"/>
                <a:gd name="connsiteX18" fmla="*/ 6105071 w 9075951"/>
                <a:gd name="connsiteY18" fmla="*/ 438685 h 9056454"/>
                <a:gd name="connsiteX19" fmla="*/ 6453621 w 9075951"/>
                <a:gd name="connsiteY19" fmla="*/ 786285 h 9056454"/>
                <a:gd name="connsiteX0" fmla="*/ 6453621 w 9075951"/>
                <a:gd name="connsiteY0" fmla="*/ 786285 h 9056452"/>
                <a:gd name="connsiteX1" fmla="*/ 8827572 w 9075951"/>
                <a:gd name="connsiteY1" fmla="*/ 3791485 h 9056452"/>
                <a:gd name="connsiteX2" fmla="*/ 9051471 w 9075951"/>
                <a:gd name="connsiteY2" fmla="*/ 4528085 h 9056452"/>
                <a:gd name="connsiteX3" fmla="*/ 8977146 w 9075951"/>
                <a:gd name="connsiteY3" fmla="*/ 5361110 h 9056452"/>
                <a:gd name="connsiteX4" fmla="*/ 8584373 w 9075951"/>
                <a:gd name="connsiteY4" fmla="*/ 6142886 h 9056452"/>
                <a:gd name="connsiteX5" fmla="*/ 5396697 w 9075951"/>
                <a:gd name="connsiteY5" fmla="*/ 8759061 h 9056452"/>
                <a:gd name="connsiteX6" fmla="*/ 4573546 w 9075951"/>
                <a:gd name="connsiteY6" fmla="*/ 9020110 h 9056452"/>
                <a:gd name="connsiteX7" fmla="*/ 3854821 w 9075951"/>
                <a:gd name="connsiteY7" fmla="*/ 9007409 h 9056452"/>
                <a:gd name="connsiteX8" fmla="*/ 3169497 w 9075951"/>
                <a:gd name="connsiteY8" fmla="*/ 8752010 h 9056452"/>
                <a:gd name="connsiteX9" fmla="*/ 2811547 w 9075951"/>
                <a:gd name="connsiteY9" fmla="*/ 8470261 h 9056452"/>
                <a:gd name="connsiteX10" fmla="*/ 405596 w 9075951"/>
                <a:gd name="connsiteY10" fmla="*/ 5543609 h 9056452"/>
                <a:gd name="connsiteX11" fmla="*/ 116322 w 9075951"/>
                <a:gd name="connsiteY11" fmla="*/ 4942010 h 9056452"/>
                <a:gd name="connsiteX12" fmla="*/ 1071 w 9075951"/>
                <a:gd name="connsiteY12" fmla="*/ 4426485 h 9056452"/>
                <a:gd name="connsiteX13" fmla="*/ 123371 w 9075951"/>
                <a:gd name="connsiteY13" fmla="*/ 3664485 h 9056452"/>
                <a:gd name="connsiteX14" fmla="*/ 529771 w 9075951"/>
                <a:gd name="connsiteY14" fmla="*/ 2877085 h 9056452"/>
                <a:gd name="connsiteX15" fmla="*/ 3577771 w 9075951"/>
                <a:gd name="connsiteY15" fmla="*/ 362485 h 9056452"/>
                <a:gd name="connsiteX16" fmla="*/ 4441847 w 9075951"/>
                <a:gd name="connsiteY16" fmla="*/ 31810 h 9056452"/>
                <a:gd name="connsiteX17" fmla="*/ 5224546 w 9075951"/>
                <a:gd name="connsiteY17" fmla="*/ 46859 h 9056452"/>
                <a:gd name="connsiteX18" fmla="*/ 6105071 w 9075951"/>
                <a:gd name="connsiteY18" fmla="*/ 438685 h 9056452"/>
                <a:gd name="connsiteX19" fmla="*/ 6453621 w 9075951"/>
                <a:gd name="connsiteY19" fmla="*/ 786285 h 9056452"/>
                <a:gd name="connsiteX0" fmla="*/ 6454666 w 9076996"/>
                <a:gd name="connsiteY0" fmla="*/ 786285 h 9056454"/>
                <a:gd name="connsiteX1" fmla="*/ 8828617 w 9076996"/>
                <a:gd name="connsiteY1" fmla="*/ 3791485 h 9056454"/>
                <a:gd name="connsiteX2" fmla="*/ 9052516 w 9076996"/>
                <a:gd name="connsiteY2" fmla="*/ 4528085 h 9056454"/>
                <a:gd name="connsiteX3" fmla="*/ 8978191 w 9076996"/>
                <a:gd name="connsiteY3" fmla="*/ 5361110 h 9056454"/>
                <a:gd name="connsiteX4" fmla="*/ 8585418 w 9076996"/>
                <a:gd name="connsiteY4" fmla="*/ 6142886 h 9056454"/>
                <a:gd name="connsiteX5" fmla="*/ 5397742 w 9076996"/>
                <a:gd name="connsiteY5" fmla="*/ 8759061 h 9056454"/>
                <a:gd name="connsiteX6" fmla="*/ 4574591 w 9076996"/>
                <a:gd name="connsiteY6" fmla="*/ 9020110 h 9056454"/>
                <a:gd name="connsiteX7" fmla="*/ 3855866 w 9076996"/>
                <a:gd name="connsiteY7" fmla="*/ 9007409 h 9056454"/>
                <a:gd name="connsiteX8" fmla="*/ 3170542 w 9076996"/>
                <a:gd name="connsiteY8" fmla="*/ 8752010 h 9056454"/>
                <a:gd name="connsiteX9" fmla="*/ 2812592 w 9076996"/>
                <a:gd name="connsiteY9" fmla="*/ 8470261 h 9056454"/>
                <a:gd name="connsiteX10" fmla="*/ 406641 w 9076996"/>
                <a:gd name="connsiteY10" fmla="*/ 5543609 h 9056454"/>
                <a:gd name="connsiteX11" fmla="*/ 91492 w 9076996"/>
                <a:gd name="connsiteY11" fmla="*/ 4947185 h 9056454"/>
                <a:gd name="connsiteX12" fmla="*/ 2116 w 9076996"/>
                <a:gd name="connsiteY12" fmla="*/ 4426485 h 9056454"/>
                <a:gd name="connsiteX13" fmla="*/ 124416 w 9076996"/>
                <a:gd name="connsiteY13" fmla="*/ 3664485 h 9056454"/>
                <a:gd name="connsiteX14" fmla="*/ 530816 w 9076996"/>
                <a:gd name="connsiteY14" fmla="*/ 2877085 h 9056454"/>
                <a:gd name="connsiteX15" fmla="*/ 3578816 w 9076996"/>
                <a:gd name="connsiteY15" fmla="*/ 362485 h 9056454"/>
                <a:gd name="connsiteX16" fmla="*/ 4442892 w 9076996"/>
                <a:gd name="connsiteY16" fmla="*/ 31810 h 9056454"/>
                <a:gd name="connsiteX17" fmla="*/ 5225591 w 9076996"/>
                <a:gd name="connsiteY17" fmla="*/ 46859 h 9056454"/>
                <a:gd name="connsiteX18" fmla="*/ 6106116 w 9076996"/>
                <a:gd name="connsiteY18" fmla="*/ 438685 h 9056454"/>
                <a:gd name="connsiteX19" fmla="*/ 6454666 w 9076996"/>
                <a:gd name="connsiteY19" fmla="*/ 786285 h 9056454"/>
                <a:gd name="connsiteX0" fmla="*/ 6453212 w 9075542"/>
                <a:gd name="connsiteY0" fmla="*/ 786285 h 9056452"/>
                <a:gd name="connsiteX1" fmla="*/ 8827163 w 9075542"/>
                <a:gd name="connsiteY1" fmla="*/ 3791485 h 9056452"/>
                <a:gd name="connsiteX2" fmla="*/ 9051062 w 9075542"/>
                <a:gd name="connsiteY2" fmla="*/ 4528085 h 9056452"/>
                <a:gd name="connsiteX3" fmla="*/ 8976737 w 9075542"/>
                <a:gd name="connsiteY3" fmla="*/ 5361110 h 9056452"/>
                <a:gd name="connsiteX4" fmla="*/ 8583964 w 9075542"/>
                <a:gd name="connsiteY4" fmla="*/ 6142886 h 9056452"/>
                <a:gd name="connsiteX5" fmla="*/ 5396288 w 9075542"/>
                <a:gd name="connsiteY5" fmla="*/ 8759061 h 9056452"/>
                <a:gd name="connsiteX6" fmla="*/ 4573137 w 9075542"/>
                <a:gd name="connsiteY6" fmla="*/ 9020110 h 9056452"/>
                <a:gd name="connsiteX7" fmla="*/ 3854412 w 9075542"/>
                <a:gd name="connsiteY7" fmla="*/ 9007409 h 9056452"/>
                <a:gd name="connsiteX8" fmla="*/ 3169088 w 9075542"/>
                <a:gd name="connsiteY8" fmla="*/ 8752010 h 9056452"/>
                <a:gd name="connsiteX9" fmla="*/ 2811138 w 9075542"/>
                <a:gd name="connsiteY9" fmla="*/ 8470261 h 9056452"/>
                <a:gd name="connsiteX10" fmla="*/ 405187 w 9075542"/>
                <a:gd name="connsiteY10" fmla="*/ 5543609 h 9056452"/>
                <a:gd name="connsiteX11" fmla="*/ 90038 w 9075542"/>
                <a:gd name="connsiteY11" fmla="*/ 4947185 h 9056452"/>
                <a:gd name="connsiteX12" fmla="*/ 662 w 9075542"/>
                <a:gd name="connsiteY12" fmla="*/ 4426485 h 9056452"/>
                <a:gd name="connsiteX13" fmla="*/ 122962 w 9075542"/>
                <a:gd name="connsiteY13" fmla="*/ 3664485 h 9056452"/>
                <a:gd name="connsiteX14" fmla="*/ 529362 w 9075542"/>
                <a:gd name="connsiteY14" fmla="*/ 2877085 h 9056452"/>
                <a:gd name="connsiteX15" fmla="*/ 3577362 w 9075542"/>
                <a:gd name="connsiteY15" fmla="*/ 362485 h 9056452"/>
                <a:gd name="connsiteX16" fmla="*/ 4441438 w 9075542"/>
                <a:gd name="connsiteY16" fmla="*/ 31810 h 9056452"/>
                <a:gd name="connsiteX17" fmla="*/ 5224137 w 9075542"/>
                <a:gd name="connsiteY17" fmla="*/ 46859 h 9056452"/>
                <a:gd name="connsiteX18" fmla="*/ 6104662 w 9075542"/>
                <a:gd name="connsiteY18" fmla="*/ 438685 h 9056452"/>
                <a:gd name="connsiteX19" fmla="*/ 6453212 w 9075542"/>
                <a:gd name="connsiteY19" fmla="*/ 786285 h 9056452"/>
                <a:gd name="connsiteX0" fmla="*/ 6453070 w 9075400"/>
                <a:gd name="connsiteY0" fmla="*/ 786285 h 9056454"/>
                <a:gd name="connsiteX1" fmla="*/ 8827021 w 9075400"/>
                <a:gd name="connsiteY1" fmla="*/ 3791485 h 9056454"/>
                <a:gd name="connsiteX2" fmla="*/ 9050920 w 9075400"/>
                <a:gd name="connsiteY2" fmla="*/ 4528085 h 9056454"/>
                <a:gd name="connsiteX3" fmla="*/ 8976595 w 9075400"/>
                <a:gd name="connsiteY3" fmla="*/ 5361110 h 9056454"/>
                <a:gd name="connsiteX4" fmla="*/ 8583822 w 9075400"/>
                <a:gd name="connsiteY4" fmla="*/ 6142886 h 9056454"/>
                <a:gd name="connsiteX5" fmla="*/ 5396146 w 9075400"/>
                <a:gd name="connsiteY5" fmla="*/ 8759061 h 9056454"/>
                <a:gd name="connsiteX6" fmla="*/ 4572995 w 9075400"/>
                <a:gd name="connsiteY6" fmla="*/ 9020110 h 9056454"/>
                <a:gd name="connsiteX7" fmla="*/ 3854270 w 9075400"/>
                <a:gd name="connsiteY7" fmla="*/ 9007409 h 9056454"/>
                <a:gd name="connsiteX8" fmla="*/ 3168946 w 9075400"/>
                <a:gd name="connsiteY8" fmla="*/ 8752010 h 9056454"/>
                <a:gd name="connsiteX9" fmla="*/ 2810996 w 9075400"/>
                <a:gd name="connsiteY9" fmla="*/ 8470261 h 9056454"/>
                <a:gd name="connsiteX10" fmla="*/ 405045 w 9075400"/>
                <a:gd name="connsiteY10" fmla="*/ 5543609 h 9056454"/>
                <a:gd name="connsiteX11" fmla="*/ 110596 w 9075400"/>
                <a:gd name="connsiteY11" fmla="*/ 4947185 h 9056454"/>
                <a:gd name="connsiteX12" fmla="*/ 520 w 9075400"/>
                <a:gd name="connsiteY12" fmla="*/ 4426485 h 9056454"/>
                <a:gd name="connsiteX13" fmla="*/ 122820 w 9075400"/>
                <a:gd name="connsiteY13" fmla="*/ 3664485 h 9056454"/>
                <a:gd name="connsiteX14" fmla="*/ 529220 w 9075400"/>
                <a:gd name="connsiteY14" fmla="*/ 2877085 h 9056454"/>
                <a:gd name="connsiteX15" fmla="*/ 3577220 w 9075400"/>
                <a:gd name="connsiteY15" fmla="*/ 362485 h 9056454"/>
                <a:gd name="connsiteX16" fmla="*/ 4441296 w 9075400"/>
                <a:gd name="connsiteY16" fmla="*/ 31810 h 9056454"/>
                <a:gd name="connsiteX17" fmla="*/ 5223995 w 9075400"/>
                <a:gd name="connsiteY17" fmla="*/ 46859 h 9056454"/>
                <a:gd name="connsiteX18" fmla="*/ 6104520 w 9075400"/>
                <a:gd name="connsiteY18" fmla="*/ 438685 h 9056454"/>
                <a:gd name="connsiteX19" fmla="*/ 6453070 w 9075400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3004 w 9075584"/>
                <a:gd name="connsiteY13" fmla="*/ 3664485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8180 w 9075584"/>
                <a:gd name="connsiteY13" fmla="*/ 3617910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07865 w 9030195"/>
                <a:gd name="connsiteY0" fmla="*/ 786285 h 9056452"/>
                <a:gd name="connsiteX1" fmla="*/ 8781816 w 9030195"/>
                <a:gd name="connsiteY1" fmla="*/ 3791485 h 9056452"/>
                <a:gd name="connsiteX2" fmla="*/ 9005715 w 9030195"/>
                <a:gd name="connsiteY2" fmla="*/ 4528085 h 9056452"/>
                <a:gd name="connsiteX3" fmla="*/ 8931390 w 9030195"/>
                <a:gd name="connsiteY3" fmla="*/ 5361110 h 9056452"/>
                <a:gd name="connsiteX4" fmla="*/ 8538617 w 9030195"/>
                <a:gd name="connsiteY4" fmla="*/ 6142886 h 9056452"/>
                <a:gd name="connsiteX5" fmla="*/ 5350941 w 9030195"/>
                <a:gd name="connsiteY5" fmla="*/ 8759061 h 9056452"/>
                <a:gd name="connsiteX6" fmla="*/ 4527790 w 9030195"/>
                <a:gd name="connsiteY6" fmla="*/ 9020110 h 9056452"/>
                <a:gd name="connsiteX7" fmla="*/ 3809065 w 9030195"/>
                <a:gd name="connsiteY7" fmla="*/ 9007409 h 9056452"/>
                <a:gd name="connsiteX8" fmla="*/ 3123741 w 9030195"/>
                <a:gd name="connsiteY8" fmla="*/ 8752010 h 9056452"/>
                <a:gd name="connsiteX9" fmla="*/ 2765791 w 9030195"/>
                <a:gd name="connsiteY9" fmla="*/ 8470261 h 9056452"/>
                <a:gd name="connsiteX10" fmla="*/ 359840 w 9030195"/>
                <a:gd name="connsiteY10" fmla="*/ 5543609 h 9056452"/>
                <a:gd name="connsiteX11" fmla="*/ 65391 w 9030195"/>
                <a:gd name="connsiteY11" fmla="*/ 4947185 h 9056452"/>
                <a:gd name="connsiteX12" fmla="*/ 1891 w 9030195"/>
                <a:gd name="connsiteY12" fmla="*/ 4410960 h 9056452"/>
                <a:gd name="connsiteX13" fmla="*/ 82791 w 9030195"/>
                <a:gd name="connsiteY13" fmla="*/ 3617910 h 9056452"/>
                <a:gd name="connsiteX14" fmla="*/ 484015 w 9030195"/>
                <a:gd name="connsiteY14" fmla="*/ 2877085 h 9056452"/>
                <a:gd name="connsiteX15" fmla="*/ 3532015 w 9030195"/>
                <a:gd name="connsiteY15" fmla="*/ 362485 h 9056452"/>
                <a:gd name="connsiteX16" fmla="*/ 4396091 w 9030195"/>
                <a:gd name="connsiteY16" fmla="*/ 31810 h 9056452"/>
                <a:gd name="connsiteX17" fmla="*/ 5178790 w 9030195"/>
                <a:gd name="connsiteY17" fmla="*/ 46859 h 9056452"/>
                <a:gd name="connsiteX18" fmla="*/ 6059315 w 9030195"/>
                <a:gd name="connsiteY18" fmla="*/ 438685 h 9056452"/>
                <a:gd name="connsiteX19" fmla="*/ 6407865 w 9030195"/>
                <a:gd name="connsiteY19" fmla="*/ 786285 h 9056452"/>
                <a:gd name="connsiteX0" fmla="*/ 6458382 w 9080712"/>
                <a:gd name="connsiteY0" fmla="*/ 786285 h 9056454"/>
                <a:gd name="connsiteX1" fmla="*/ 8832333 w 9080712"/>
                <a:gd name="connsiteY1" fmla="*/ 3791485 h 9056454"/>
                <a:gd name="connsiteX2" fmla="*/ 9056232 w 9080712"/>
                <a:gd name="connsiteY2" fmla="*/ 4528085 h 9056454"/>
                <a:gd name="connsiteX3" fmla="*/ 8981907 w 9080712"/>
                <a:gd name="connsiteY3" fmla="*/ 5361110 h 9056454"/>
                <a:gd name="connsiteX4" fmla="*/ 8589134 w 9080712"/>
                <a:gd name="connsiteY4" fmla="*/ 6142886 h 9056454"/>
                <a:gd name="connsiteX5" fmla="*/ 5401458 w 9080712"/>
                <a:gd name="connsiteY5" fmla="*/ 8759061 h 9056454"/>
                <a:gd name="connsiteX6" fmla="*/ 4578307 w 9080712"/>
                <a:gd name="connsiteY6" fmla="*/ 9020110 h 9056454"/>
                <a:gd name="connsiteX7" fmla="*/ 3859582 w 9080712"/>
                <a:gd name="connsiteY7" fmla="*/ 9007409 h 9056454"/>
                <a:gd name="connsiteX8" fmla="*/ 3174258 w 9080712"/>
                <a:gd name="connsiteY8" fmla="*/ 8752010 h 9056454"/>
                <a:gd name="connsiteX9" fmla="*/ 2816308 w 9080712"/>
                <a:gd name="connsiteY9" fmla="*/ 8470261 h 9056454"/>
                <a:gd name="connsiteX10" fmla="*/ 410357 w 9080712"/>
                <a:gd name="connsiteY10" fmla="*/ 5543609 h 9056454"/>
                <a:gd name="connsiteX11" fmla="*/ 115908 w 9080712"/>
                <a:gd name="connsiteY11" fmla="*/ 4947185 h 9056454"/>
                <a:gd name="connsiteX12" fmla="*/ 657 w 9080712"/>
                <a:gd name="connsiteY12" fmla="*/ 4379909 h 9056454"/>
                <a:gd name="connsiteX13" fmla="*/ 133308 w 9080712"/>
                <a:gd name="connsiteY13" fmla="*/ 3617910 h 9056454"/>
                <a:gd name="connsiteX14" fmla="*/ 534532 w 9080712"/>
                <a:gd name="connsiteY14" fmla="*/ 2877085 h 9056454"/>
                <a:gd name="connsiteX15" fmla="*/ 3582532 w 9080712"/>
                <a:gd name="connsiteY15" fmla="*/ 362485 h 9056454"/>
                <a:gd name="connsiteX16" fmla="*/ 4446608 w 9080712"/>
                <a:gd name="connsiteY16" fmla="*/ 31810 h 9056454"/>
                <a:gd name="connsiteX17" fmla="*/ 5229307 w 9080712"/>
                <a:gd name="connsiteY17" fmla="*/ 46859 h 9056454"/>
                <a:gd name="connsiteX18" fmla="*/ 6109832 w 9080712"/>
                <a:gd name="connsiteY18" fmla="*/ 438685 h 9056454"/>
                <a:gd name="connsiteX19" fmla="*/ 6458382 w 9080712"/>
                <a:gd name="connsiteY19" fmla="*/ 786285 h 9056454"/>
                <a:gd name="connsiteX0" fmla="*/ 6458820 w 9081150"/>
                <a:gd name="connsiteY0" fmla="*/ 786285 h 9056452"/>
                <a:gd name="connsiteX1" fmla="*/ 8832771 w 9081150"/>
                <a:gd name="connsiteY1" fmla="*/ 3791485 h 9056452"/>
                <a:gd name="connsiteX2" fmla="*/ 9056670 w 9081150"/>
                <a:gd name="connsiteY2" fmla="*/ 4528085 h 9056452"/>
                <a:gd name="connsiteX3" fmla="*/ 8982345 w 9081150"/>
                <a:gd name="connsiteY3" fmla="*/ 5361110 h 9056452"/>
                <a:gd name="connsiteX4" fmla="*/ 8589572 w 9081150"/>
                <a:gd name="connsiteY4" fmla="*/ 6142886 h 9056452"/>
                <a:gd name="connsiteX5" fmla="*/ 5401896 w 9081150"/>
                <a:gd name="connsiteY5" fmla="*/ 8759061 h 9056452"/>
                <a:gd name="connsiteX6" fmla="*/ 4578745 w 9081150"/>
                <a:gd name="connsiteY6" fmla="*/ 9020110 h 9056452"/>
                <a:gd name="connsiteX7" fmla="*/ 3860020 w 9081150"/>
                <a:gd name="connsiteY7" fmla="*/ 9007409 h 9056452"/>
                <a:gd name="connsiteX8" fmla="*/ 3174696 w 9081150"/>
                <a:gd name="connsiteY8" fmla="*/ 8752010 h 9056452"/>
                <a:gd name="connsiteX9" fmla="*/ 2816746 w 9081150"/>
                <a:gd name="connsiteY9" fmla="*/ 8470261 h 9056452"/>
                <a:gd name="connsiteX10" fmla="*/ 410795 w 9081150"/>
                <a:gd name="connsiteY10" fmla="*/ 5543609 h 9056452"/>
                <a:gd name="connsiteX11" fmla="*/ 116346 w 9081150"/>
                <a:gd name="connsiteY11" fmla="*/ 4947185 h 9056452"/>
                <a:gd name="connsiteX12" fmla="*/ 1095 w 9081150"/>
                <a:gd name="connsiteY12" fmla="*/ 4379909 h 9056452"/>
                <a:gd name="connsiteX13" fmla="*/ 133746 w 9081150"/>
                <a:gd name="connsiteY13" fmla="*/ 3617910 h 9056452"/>
                <a:gd name="connsiteX14" fmla="*/ 534970 w 9081150"/>
                <a:gd name="connsiteY14" fmla="*/ 2877085 h 9056452"/>
                <a:gd name="connsiteX15" fmla="*/ 3582970 w 9081150"/>
                <a:gd name="connsiteY15" fmla="*/ 362485 h 9056452"/>
                <a:gd name="connsiteX16" fmla="*/ 4447046 w 9081150"/>
                <a:gd name="connsiteY16" fmla="*/ 31810 h 9056452"/>
                <a:gd name="connsiteX17" fmla="*/ 5229745 w 9081150"/>
                <a:gd name="connsiteY17" fmla="*/ 46859 h 9056452"/>
                <a:gd name="connsiteX18" fmla="*/ 6110270 w 9081150"/>
                <a:gd name="connsiteY18" fmla="*/ 438685 h 9056452"/>
                <a:gd name="connsiteX19" fmla="*/ 6458820 w 9081150"/>
                <a:gd name="connsiteY19" fmla="*/ 786285 h 9056452"/>
                <a:gd name="connsiteX0" fmla="*/ 6458998 w 9081328"/>
                <a:gd name="connsiteY0" fmla="*/ 786285 h 9056454"/>
                <a:gd name="connsiteX1" fmla="*/ 8832949 w 9081328"/>
                <a:gd name="connsiteY1" fmla="*/ 3791485 h 9056454"/>
                <a:gd name="connsiteX2" fmla="*/ 9056848 w 9081328"/>
                <a:gd name="connsiteY2" fmla="*/ 4528085 h 9056454"/>
                <a:gd name="connsiteX3" fmla="*/ 8982523 w 9081328"/>
                <a:gd name="connsiteY3" fmla="*/ 5361110 h 9056454"/>
                <a:gd name="connsiteX4" fmla="*/ 8589750 w 9081328"/>
                <a:gd name="connsiteY4" fmla="*/ 6142886 h 9056454"/>
                <a:gd name="connsiteX5" fmla="*/ 5402074 w 9081328"/>
                <a:gd name="connsiteY5" fmla="*/ 8759061 h 9056454"/>
                <a:gd name="connsiteX6" fmla="*/ 4578923 w 9081328"/>
                <a:gd name="connsiteY6" fmla="*/ 9020110 h 9056454"/>
                <a:gd name="connsiteX7" fmla="*/ 3860198 w 9081328"/>
                <a:gd name="connsiteY7" fmla="*/ 9007409 h 9056454"/>
                <a:gd name="connsiteX8" fmla="*/ 3174874 w 9081328"/>
                <a:gd name="connsiteY8" fmla="*/ 8752010 h 9056454"/>
                <a:gd name="connsiteX9" fmla="*/ 2816924 w 9081328"/>
                <a:gd name="connsiteY9" fmla="*/ 8470261 h 9056454"/>
                <a:gd name="connsiteX10" fmla="*/ 410973 w 9081328"/>
                <a:gd name="connsiteY10" fmla="*/ 5543609 h 9056454"/>
                <a:gd name="connsiteX11" fmla="*/ 116524 w 9081328"/>
                <a:gd name="connsiteY11" fmla="*/ 4947185 h 9056454"/>
                <a:gd name="connsiteX12" fmla="*/ 1273 w 9081328"/>
                <a:gd name="connsiteY12" fmla="*/ 4379909 h 9056454"/>
                <a:gd name="connsiteX13" fmla="*/ 118399 w 9081328"/>
                <a:gd name="connsiteY13" fmla="*/ 3612735 h 9056454"/>
                <a:gd name="connsiteX14" fmla="*/ 535148 w 9081328"/>
                <a:gd name="connsiteY14" fmla="*/ 2877085 h 9056454"/>
                <a:gd name="connsiteX15" fmla="*/ 3583148 w 9081328"/>
                <a:gd name="connsiteY15" fmla="*/ 362485 h 9056454"/>
                <a:gd name="connsiteX16" fmla="*/ 4447224 w 9081328"/>
                <a:gd name="connsiteY16" fmla="*/ 31810 h 9056454"/>
                <a:gd name="connsiteX17" fmla="*/ 5229923 w 9081328"/>
                <a:gd name="connsiteY17" fmla="*/ 46859 h 9056454"/>
                <a:gd name="connsiteX18" fmla="*/ 6110448 w 9081328"/>
                <a:gd name="connsiteY18" fmla="*/ 438685 h 9056454"/>
                <a:gd name="connsiteX19" fmla="*/ 6458998 w 9081328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3676"/>
                <a:gd name="connsiteY0" fmla="*/ 786285 h 9056452"/>
                <a:gd name="connsiteX1" fmla="*/ 8833661 w 9083676"/>
                <a:gd name="connsiteY1" fmla="*/ 3791485 h 9056452"/>
                <a:gd name="connsiteX2" fmla="*/ 9057560 w 9083676"/>
                <a:gd name="connsiteY2" fmla="*/ 4528085 h 9056452"/>
                <a:gd name="connsiteX3" fmla="*/ 8990998 w 9083676"/>
                <a:gd name="connsiteY3" fmla="*/ 5361110 h 9056452"/>
                <a:gd name="connsiteX4" fmla="*/ 8590462 w 9083676"/>
                <a:gd name="connsiteY4" fmla="*/ 6142886 h 9056452"/>
                <a:gd name="connsiteX5" fmla="*/ 5402786 w 9083676"/>
                <a:gd name="connsiteY5" fmla="*/ 8759061 h 9056452"/>
                <a:gd name="connsiteX6" fmla="*/ 4579635 w 9083676"/>
                <a:gd name="connsiteY6" fmla="*/ 9020110 h 9056452"/>
                <a:gd name="connsiteX7" fmla="*/ 3860910 w 9083676"/>
                <a:gd name="connsiteY7" fmla="*/ 9007409 h 9056452"/>
                <a:gd name="connsiteX8" fmla="*/ 3175586 w 9083676"/>
                <a:gd name="connsiteY8" fmla="*/ 8752010 h 9056452"/>
                <a:gd name="connsiteX9" fmla="*/ 2817636 w 9083676"/>
                <a:gd name="connsiteY9" fmla="*/ 8470261 h 9056452"/>
                <a:gd name="connsiteX10" fmla="*/ 411685 w 9083676"/>
                <a:gd name="connsiteY10" fmla="*/ 5543609 h 9056452"/>
                <a:gd name="connsiteX11" fmla="*/ 117236 w 9083676"/>
                <a:gd name="connsiteY11" fmla="*/ 4947185 h 9056452"/>
                <a:gd name="connsiteX12" fmla="*/ 1985 w 9083676"/>
                <a:gd name="connsiteY12" fmla="*/ 4379909 h 9056452"/>
                <a:gd name="connsiteX13" fmla="*/ 119111 w 9083676"/>
                <a:gd name="connsiteY13" fmla="*/ 3612735 h 9056452"/>
                <a:gd name="connsiteX14" fmla="*/ 556561 w 9083676"/>
                <a:gd name="connsiteY14" fmla="*/ 2835685 h 9056452"/>
                <a:gd name="connsiteX15" fmla="*/ 3583860 w 9083676"/>
                <a:gd name="connsiteY15" fmla="*/ 362485 h 9056452"/>
                <a:gd name="connsiteX16" fmla="*/ 4447936 w 9083676"/>
                <a:gd name="connsiteY16" fmla="*/ 31810 h 9056452"/>
                <a:gd name="connsiteX17" fmla="*/ 5230635 w 9083676"/>
                <a:gd name="connsiteY17" fmla="*/ 46859 h 9056452"/>
                <a:gd name="connsiteX18" fmla="*/ 6111160 w 9083676"/>
                <a:gd name="connsiteY18" fmla="*/ 438685 h 9056452"/>
                <a:gd name="connsiteX19" fmla="*/ 6459710 w 9083676"/>
                <a:gd name="connsiteY19" fmla="*/ 786285 h 9056452"/>
                <a:gd name="connsiteX0" fmla="*/ 6459710 w 9080260"/>
                <a:gd name="connsiteY0" fmla="*/ 786285 h 9056454"/>
                <a:gd name="connsiteX1" fmla="*/ 8833661 w 9080260"/>
                <a:gd name="connsiteY1" fmla="*/ 3791485 h 9056454"/>
                <a:gd name="connsiteX2" fmla="*/ 9057560 w 9080260"/>
                <a:gd name="connsiteY2" fmla="*/ 4528085 h 9056454"/>
                <a:gd name="connsiteX3" fmla="*/ 8990998 w 9080260"/>
                <a:gd name="connsiteY3" fmla="*/ 5361110 h 9056454"/>
                <a:gd name="connsiteX4" fmla="*/ 8590462 w 9080260"/>
                <a:gd name="connsiteY4" fmla="*/ 6142886 h 9056454"/>
                <a:gd name="connsiteX5" fmla="*/ 5402786 w 9080260"/>
                <a:gd name="connsiteY5" fmla="*/ 8759061 h 9056454"/>
                <a:gd name="connsiteX6" fmla="*/ 4579635 w 9080260"/>
                <a:gd name="connsiteY6" fmla="*/ 9020110 h 9056454"/>
                <a:gd name="connsiteX7" fmla="*/ 3860910 w 9080260"/>
                <a:gd name="connsiteY7" fmla="*/ 9007409 h 9056454"/>
                <a:gd name="connsiteX8" fmla="*/ 3175586 w 9080260"/>
                <a:gd name="connsiteY8" fmla="*/ 8752010 h 9056454"/>
                <a:gd name="connsiteX9" fmla="*/ 2817636 w 9080260"/>
                <a:gd name="connsiteY9" fmla="*/ 8470261 h 9056454"/>
                <a:gd name="connsiteX10" fmla="*/ 411685 w 9080260"/>
                <a:gd name="connsiteY10" fmla="*/ 5543609 h 9056454"/>
                <a:gd name="connsiteX11" fmla="*/ 117236 w 9080260"/>
                <a:gd name="connsiteY11" fmla="*/ 4947185 h 9056454"/>
                <a:gd name="connsiteX12" fmla="*/ 1985 w 9080260"/>
                <a:gd name="connsiteY12" fmla="*/ 4379909 h 9056454"/>
                <a:gd name="connsiteX13" fmla="*/ 119111 w 9080260"/>
                <a:gd name="connsiteY13" fmla="*/ 3612735 h 9056454"/>
                <a:gd name="connsiteX14" fmla="*/ 556561 w 9080260"/>
                <a:gd name="connsiteY14" fmla="*/ 2835685 h 9056454"/>
                <a:gd name="connsiteX15" fmla="*/ 3583860 w 9080260"/>
                <a:gd name="connsiteY15" fmla="*/ 362485 h 9056454"/>
                <a:gd name="connsiteX16" fmla="*/ 4447936 w 9080260"/>
                <a:gd name="connsiteY16" fmla="*/ 31810 h 9056454"/>
                <a:gd name="connsiteX17" fmla="*/ 5230635 w 9080260"/>
                <a:gd name="connsiteY17" fmla="*/ 46859 h 9056454"/>
                <a:gd name="connsiteX18" fmla="*/ 6111160 w 9080260"/>
                <a:gd name="connsiteY18" fmla="*/ 438685 h 9056454"/>
                <a:gd name="connsiteX19" fmla="*/ 6459710 w 9080260"/>
                <a:gd name="connsiteY19" fmla="*/ 786285 h 90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80260" h="9056454">
                  <a:moveTo>
                    <a:pt x="6459710" y="786285"/>
                  </a:moveTo>
                  <a:cubicBezTo>
                    <a:pt x="7273453" y="1772493"/>
                    <a:pt x="8791000" y="3560833"/>
                    <a:pt x="8833661" y="3791485"/>
                  </a:cubicBezTo>
                  <a:cubicBezTo>
                    <a:pt x="8968670" y="4016318"/>
                    <a:pt x="9031228" y="4277377"/>
                    <a:pt x="9057560" y="4528085"/>
                  </a:cubicBezTo>
                  <a:cubicBezTo>
                    <a:pt x="9117312" y="4797135"/>
                    <a:pt x="9046393" y="5111466"/>
                    <a:pt x="8990998" y="5361110"/>
                  </a:cubicBezTo>
                  <a:cubicBezTo>
                    <a:pt x="8927349" y="5582027"/>
                    <a:pt x="8767963" y="5936202"/>
                    <a:pt x="8590462" y="6142886"/>
                  </a:cubicBezTo>
                  <a:cubicBezTo>
                    <a:pt x="7836681" y="6952845"/>
                    <a:pt x="6332518" y="8057780"/>
                    <a:pt x="5402786" y="8759061"/>
                  </a:cubicBezTo>
                  <a:cubicBezTo>
                    <a:pt x="5131851" y="8909903"/>
                    <a:pt x="4876444" y="8993470"/>
                    <a:pt x="4579635" y="9020110"/>
                  </a:cubicBezTo>
                  <a:cubicBezTo>
                    <a:pt x="4336610" y="9064177"/>
                    <a:pt x="4103935" y="9077193"/>
                    <a:pt x="3860910" y="9007409"/>
                  </a:cubicBezTo>
                  <a:cubicBezTo>
                    <a:pt x="3610044" y="8970576"/>
                    <a:pt x="3400577" y="8871644"/>
                    <a:pt x="3175586" y="8752010"/>
                  </a:cubicBezTo>
                  <a:lnTo>
                    <a:pt x="2817636" y="8470261"/>
                  </a:lnTo>
                  <a:lnTo>
                    <a:pt x="411685" y="5543609"/>
                  </a:lnTo>
                  <a:cubicBezTo>
                    <a:pt x="284210" y="5343077"/>
                    <a:pt x="172261" y="5152893"/>
                    <a:pt x="117236" y="4947185"/>
                  </a:cubicBezTo>
                  <a:cubicBezTo>
                    <a:pt x="63295" y="4770168"/>
                    <a:pt x="-6173" y="4546576"/>
                    <a:pt x="1985" y="4379909"/>
                  </a:cubicBezTo>
                  <a:cubicBezTo>
                    <a:pt x="-10724" y="4084508"/>
                    <a:pt x="38668" y="3861561"/>
                    <a:pt x="119111" y="3612735"/>
                  </a:cubicBezTo>
                  <a:cubicBezTo>
                    <a:pt x="216626" y="3315767"/>
                    <a:pt x="365895" y="3039502"/>
                    <a:pt x="556561" y="2835685"/>
                  </a:cubicBezTo>
                  <a:cubicBezTo>
                    <a:pt x="1520811" y="1956085"/>
                    <a:pt x="2598911" y="1133409"/>
                    <a:pt x="3583860" y="362485"/>
                  </a:cubicBezTo>
                  <a:cubicBezTo>
                    <a:pt x="3863260" y="183260"/>
                    <a:pt x="4153011" y="55785"/>
                    <a:pt x="4447936" y="31810"/>
                  </a:cubicBezTo>
                  <a:cubicBezTo>
                    <a:pt x="4734711" y="-28724"/>
                    <a:pt x="4990435" y="9067"/>
                    <a:pt x="5230635" y="46859"/>
                  </a:cubicBezTo>
                  <a:cubicBezTo>
                    <a:pt x="5570718" y="105017"/>
                    <a:pt x="5869403" y="261500"/>
                    <a:pt x="6111160" y="438685"/>
                  </a:cubicBezTo>
                  <a:cubicBezTo>
                    <a:pt x="6258394" y="545927"/>
                    <a:pt x="6353877" y="663518"/>
                    <a:pt x="6459710" y="78628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任意多边形: 形状 9">
              <a:extLst>
                <a:ext uri="{FF2B5EF4-FFF2-40B4-BE49-F238E27FC236}">
                  <a16:creationId xmlns:a16="http://schemas.microsoft.com/office/drawing/2014/main" id="{14848F8F-2B66-F074-D497-BC3A35EDADC9}"/>
                </a:ext>
              </a:extLst>
            </p:cNvPr>
            <p:cNvSpPr/>
            <p:nvPr/>
          </p:nvSpPr>
          <p:spPr>
            <a:xfrm>
              <a:off x="-6362572" y="-1642242"/>
              <a:ext cx="5209224" cy="5195566"/>
            </a:xfrm>
            <a:custGeom>
              <a:avLst/>
              <a:gdLst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75175 h 9055575"/>
                <a:gd name="connsiteX1" fmla="*/ 8826500 w 9029700"/>
                <a:gd name="connsiteY1" fmla="*/ 3759675 h 9055575"/>
                <a:gd name="connsiteX2" fmla="*/ 9029700 w 9029700"/>
                <a:gd name="connsiteY2" fmla="*/ 4496275 h 9055575"/>
                <a:gd name="connsiteX3" fmla="*/ 8991600 w 9029700"/>
                <a:gd name="connsiteY3" fmla="*/ 5334475 h 9055575"/>
                <a:gd name="connsiteX4" fmla="*/ 8686800 w 9029700"/>
                <a:gd name="connsiteY4" fmla="*/ 6007575 h 9055575"/>
                <a:gd name="connsiteX5" fmla="*/ 5359400 w 9029700"/>
                <a:gd name="connsiteY5" fmla="*/ 8763475 h 9055575"/>
                <a:gd name="connsiteX6" fmla="*/ 4546600 w 9029700"/>
                <a:gd name="connsiteY6" fmla="*/ 9055575 h 9055575"/>
                <a:gd name="connsiteX7" fmla="*/ 3822700 w 9029700"/>
                <a:gd name="connsiteY7" fmla="*/ 9042875 h 9055575"/>
                <a:gd name="connsiteX8" fmla="*/ 3111500 w 9029700"/>
                <a:gd name="connsiteY8" fmla="*/ 8725375 h 9055575"/>
                <a:gd name="connsiteX9" fmla="*/ 2743200 w 9029700"/>
                <a:gd name="connsiteY9" fmla="*/ 8433275 h 9055575"/>
                <a:gd name="connsiteX10" fmla="*/ 368300 w 9029700"/>
                <a:gd name="connsiteY10" fmla="*/ 5537675 h 9055575"/>
                <a:gd name="connsiteX11" fmla="*/ 63500 w 9029700"/>
                <a:gd name="connsiteY11" fmla="*/ 4915375 h 9055575"/>
                <a:gd name="connsiteX12" fmla="*/ 0 w 9029700"/>
                <a:gd name="connsiteY12" fmla="*/ 4394675 h 9055575"/>
                <a:gd name="connsiteX13" fmla="*/ 101600 w 9029700"/>
                <a:gd name="connsiteY13" fmla="*/ 3632675 h 9055575"/>
                <a:gd name="connsiteX14" fmla="*/ 508000 w 9029700"/>
                <a:gd name="connsiteY14" fmla="*/ 2845275 h 9055575"/>
                <a:gd name="connsiteX15" fmla="*/ 3556000 w 9029700"/>
                <a:gd name="connsiteY15" fmla="*/ 330675 h 9055575"/>
                <a:gd name="connsiteX16" fmla="*/ 4420076 w 9029700"/>
                <a:gd name="connsiteY16" fmla="*/ 0 h 9055575"/>
                <a:gd name="connsiteX17" fmla="*/ 5156200 w 9029700"/>
                <a:gd name="connsiteY17" fmla="*/ 51275 h 9055575"/>
                <a:gd name="connsiteX18" fmla="*/ 6083300 w 9029700"/>
                <a:gd name="connsiteY18" fmla="*/ 406875 h 9055575"/>
                <a:gd name="connsiteX19" fmla="*/ 6400800 w 9029700"/>
                <a:gd name="connsiteY19" fmla="*/ 775175 h 9055575"/>
                <a:gd name="connsiteX0" fmla="*/ 6400800 w 9029700"/>
                <a:gd name="connsiteY0" fmla="*/ 795153 h 9075553"/>
                <a:gd name="connsiteX1" fmla="*/ 8826500 w 9029700"/>
                <a:gd name="connsiteY1" fmla="*/ 3779653 h 9075553"/>
                <a:gd name="connsiteX2" fmla="*/ 9029700 w 9029700"/>
                <a:gd name="connsiteY2" fmla="*/ 4516253 h 9075553"/>
                <a:gd name="connsiteX3" fmla="*/ 8991600 w 9029700"/>
                <a:gd name="connsiteY3" fmla="*/ 5354453 h 9075553"/>
                <a:gd name="connsiteX4" fmla="*/ 8686800 w 9029700"/>
                <a:gd name="connsiteY4" fmla="*/ 6027553 h 9075553"/>
                <a:gd name="connsiteX5" fmla="*/ 5359400 w 9029700"/>
                <a:gd name="connsiteY5" fmla="*/ 8783453 h 9075553"/>
                <a:gd name="connsiteX6" fmla="*/ 4546600 w 9029700"/>
                <a:gd name="connsiteY6" fmla="*/ 9075553 h 9075553"/>
                <a:gd name="connsiteX7" fmla="*/ 3822700 w 9029700"/>
                <a:gd name="connsiteY7" fmla="*/ 9062853 h 9075553"/>
                <a:gd name="connsiteX8" fmla="*/ 3111500 w 9029700"/>
                <a:gd name="connsiteY8" fmla="*/ 8745353 h 9075553"/>
                <a:gd name="connsiteX9" fmla="*/ 2743200 w 9029700"/>
                <a:gd name="connsiteY9" fmla="*/ 8453253 h 9075553"/>
                <a:gd name="connsiteX10" fmla="*/ 368300 w 9029700"/>
                <a:gd name="connsiteY10" fmla="*/ 5557653 h 9075553"/>
                <a:gd name="connsiteX11" fmla="*/ 63500 w 9029700"/>
                <a:gd name="connsiteY11" fmla="*/ 4935353 h 9075553"/>
                <a:gd name="connsiteX12" fmla="*/ 0 w 9029700"/>
                <a:gd name="connsiteY12" fmla="*/ 4414653 h 9075553"/>
                <a:gd name="connsiteX13" fmla="*/ 101600 w 9029700"/>
                <a:gd name="connsiteY13" fmla="*/ 3652653 h 9075553"/>
                <a:gd name="connsiteX14" fmla="*/ 508000 w 9029700"/>
                <a:gd name="connsiteY14" fmla="*/ 2865253 h 9075553"/>
                <a:gd name="connsiteX15" fmla="*/ 3556000 w 9029700"/>
                <a:gd name="connsiteY15" fmla="*/ 350653 h 9075553"/>
                <a:gd name="connsiteX16" fmla="*/ 4420076 w 9029700"/>
                <a:gd name="connsiteY16" fmla="*/ 19978 h 9075553"/>
                <a:gd name="connsiteX17" fmla="*/ 5156200 w 9029700"/>
                <a:gd name="connsiteY17" fmla="*/ 71253 h 9075553"/>
                <a:gd name="connsiteX18" fmla="*/ 6083300 w 9029700"/>
                <a:gd name="connsiteY18" fmla="*/ 426853 h 9075553"/>
                <a:gd name="connsiteX19" fmla="*/ 6400800 w 9029700"/>
                <a:gd name="connsiteY19" fmla="*/ 795153 h 9075553"/>
                <a:gd name="connsiteX0" fmla="*/ 6400800 w 9029700"/>
                <a:gd name="connsiteY0" fmla="*/ 801986 h 9082386"/>
                <a:gd name="connsiteX1" fmla="*/ 8826500 w 9029700"/>
                <a:gd name="connsiteY1" fmla="*/ 3786486 h 9082386"/>
                <a:gd name="connsiteX2" fmla="*/ 9029700 w 9029700"/>
                <a:gd name="connsiteY2" fmla="*/ 4523086 h 9082386"/>
                <a:gd name="connsiteX3" fmla="*/ 8991600 w 9029700"/>
                <a:gd name="connsiteY3" fmla="*/ 5361286 h 9082386"/>
                <a:gd name="connsiteX4" fmla="*/ 8686800 w 9029700"/>
                <a:gd name="connsiteY4" fmla="*/ 6034386 h 9082386"/>
                <a:gd name="connsiteX5" fmla="*/ 5359400 w 9029700"/>
                <a:gd name="connsiteY5" fmla="*/ 8790286 h 9082386"/>
                <a:gd name="connsiteX6" fmla="*/ 4546600 w 9029700"/>
                <a:gd name="connsiteY6" fmla="*/ 9082386 h 9082386"/>
                <a:gd name="connsiteX7" fmla="*/ 3822700 w 9029700"/>
                <a:gd name="connsiteY7" fmla="*/ 9069686 h 9082386"/>
                <a:gd name="connsiteX8" fmla="*/ 3111500 w 9029700"/>
                <a:gd name="connsiteY8" fmla="*/ 8752186 h 9082386"/>
                <a:gd name="connsiteX9" fmla="*/ 2743200 w 9029700"/>
                <a:gd name="connsiteY9" fmla="*/ 8460086 h 9082386"/>
                <a:gd name="connsiteX10" fmla="*/ 368300 w 9029700"/>
                <a:gd name="connsiteY10" fmla="*/ 5564486 h 9082386"/>
                <a:gd name="connsiteX11" fmla="*/ 63500 w 9029700"/>
                <a:gd name="connsiteY11" fmla="*/ 4942186 h 9082386"/>
                <a:gd name="connsiteX12" fmla="*/ 0 w 9029700"/>
                <a:gd name="connsiteY12" fmla="*/ 4421486 h 9082386"/>
                <a:gd name="connsiteX13" fmla="*/ 101600 w 9029700"/>
                <a:gd name="connsiteY13" fmla="*/ 3659486 h 9082386"/>
                <a:gd name="connsiteX14" fmla="*/ 508000 w 9029700"/>
                <a:gd name="connsiteY14" fmla="*/ 2872086 h 9082386"/>
                <a:gd name="connsiteX15" fmla="*/ 3556000 w 9029700"/>
                <a:gd name="connsiteY15" fmla="*/ 357486 h 9082386"/>
                <a:gd name="connsiteX16" fmla="*/ 4420076 w 9029700"/>
                <a:gd name="connsiteY16" fmla="*/ 26811 h 9082386"/>
                <a:gd name="connsiteX17" fmla="*/ 5202775 w 9029700"/>
                <a:gd name="connsiteY17" fmla="*/ 41860 h 9082386"/>
                <a:gd name="connsiteX18" fmla="*/ 6083300 w 9029700"/>
                <a:gd name="connsiteY18" fmla="*/ 433686 h 9082386"/>
                <a:gd name="connsiteX19" fmla="*/ 6400800 w 9029700"/>
                <a:gd name="connsiteY19" fmla="*/ 801986 h 9082386"/>
                <a:gd name="connsiteX0" fmla="*/ 6400800 w 9029700"/>
                <a:gd name="connsiteY0" fmla="*/ 806983 h 9087383"/>
                <a:gd name="connsiteX1" fmla="*/ 8826500 w 9029700"/>
                <a:gd name="connsiteY1" fmla="*/ 3791483 h 9087383"/>
                <a:gd name="connsiteX2" fmla="*/ 9029700 w 9029700"/>
                <a:gd name="connsiteY2" fmla="*/ 4528083 h 9087383"/>
                <a:gd name="connsiteX3" fmla="*/ 8991600 w 9029700"/>
                <a:gd name="connsiteY3" fmla="*/ 5366283 h 9087383"/>
                <a:gd name="connsiteX4" fmla="*/ 8686800 w 9029700"/>
                <a:gd name="connsiteY4" fmla="*/ 6039383 h 9087383"/>
                <a:gd name="connsiteX5" fmla="*/ 5359400 w 9029700"/>
                <a:gd name="connsiteY5" fmla="*/ 8795283 h 9087383"/>
                <a:gd name="connsiteX6" fmla="*/ 4546600 w 9029700"/>
                <a:gd name="connsiteY6" fmla="*/ 9087383 h 9087383"/>
                <a:gd name="connsiteX7" fmla="*/ 3822700 w 9029700"/>
                <a:gd name="connsiteY7" fmla="*/ 9074683 h 9087383"/>
                <a:gd name="connsiteX8" fmla="*/ 3111500 w 9029700"/>
                <a:gd name="connsiteY8" fmla="*/ 8757183 h 9087383"/>
                <a:gd name="connsiteX9" fmla="*/ 2743200 w 9029700"/>
                <a:gd name="connsiteY9" fmla="*/ 8465083 h 9087383"/>
                <a:gd name="connsiteX10" fmla="*/ 368300 w 9029700"/>
                <a:gd name="connsiteY10" fmla="*/ 5569483 h 9087383"/>
                <a:gd name="connsiteX11" fmla="*/ 63500 w 9029700"/>
                <a:gd name="connsiteY11" fmla="*/ 4947183 h 9087383"/>
                <a:gd name="connsiteX12" fmla="*/ 0 w 9029700"/>
                <a:gd name="connsiteY12" fmla="*/ 4426483 h 9087383"/>
                <a:gd name="connsiteX13" fmla="*/ 101600 w 9029700"/>
                <a:gd name="connsiteY13" fmla="*/ 3664483 h 9087383"/>
                <a:gd name="connsiteX14" fmla="*/ 508000 w 9029700"/>
                <a:gd name="connsiteY14" fmla="*/ 2877083 h 9087383"/>
                <a:gd name="connsiteX15" fmla="*/ 3556000 w 9029700"/>
                <a:gd name="connsiteY15" fmla="*/ 362483 h 9087383"/>
                <a:gd name="connsiteX16" fmla="*/ 4420076 w 9029700"/>
                <a:gd name="connsiteY16" fmla="*/ 31808 h 9087383"/>
                <a:gd name="connsiteX17" fmla="*/ 5202775 w 9029700"/>
                <a:gd name="connsiteY17" fmla="*/ 46857 h 9087383"/>
                <a:gd name="connsiteX18" fmla="*/ 6083300 w 9029700"/>
                <a:gd name="connsiteY18" fmla="*/ 438683 h 9087383"/>
                <a:gd name="connsiteX19" fmla="*/ 6400800 w 9029700"/>
                <a:gd name="connsiteY19" fmla="*/ 806983 h 9087383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50747"/>
                <a:gd name="connsiteY0" fmla="*/ 786285 h 9087385"/>
                <a:gd name="connsiteX1" fmla="*/ 8805801 w 9050747"/>
                <a:gd name="connsiteY1" fmla="*/ 3791485 h 9087385"/>
                <a:gd name="connsiteX2" fmla="*/ 9029700 w 9050747"/>
                <a:gd name="connsiteY2" fmla="*/ 4528085 h 9087385"/>
                <a:gd name="connsiteX3" fmla="*/ 8991600 w 9050747"/>
                <a:gd name="connsiteY3" fmla="*/ 5366285 h 9087385"/>
                <a:gd name="connsiteX4" fmla="*/ 8686800 w 9050747"/>
                <a:gd name="connsiteY4" fmla="*/ 6039385 h 9087385"/>
                <a:gd name="connsiteX5" fmla="*/ 5359400 w 9050747"/>
                <a:gd name="connsiteY5" fmla="*/ 8795285 h 9087385"/>
                <a:gd name="connsiteX6" fmla="*/ 4546600 w 9050747"/>
                <a:gd name="connsiteY6" fmla="*/ 9087385 h 9087385"/>
                <a:gd name="connsiteX7" fmla="*/ 3822700 w 9050747"/>
                <a:gd name="connsiteY7" fmla="*/ 9074685 h 9087385"/>
                <a:gd name="connsiteX8" fmla="*/ 3111500 w 9050747"/>
                <a:gd name="connsiteY8" fmla="*/ 8757185 h 9087385"/>
                <a:gd name="connsiteX9" fmla="*/ 2743200 w 9050747"/>
                <a:gd name="connsiteY9" fmla="*/ 8465085 h 9087385"/>
                <a:gd name="connsiteX10" fmla="*/ 368300 w 9050747"/>
                <a:gd name="connsiteY10" fmla="*/ 5569485 h 9087385"/>
                <a:gd name="connsiteX11" fmla="*/ 63500 w 9050747"/>
                <a:gd name="connsiteY11" fmla="*/ 4947185 h 9087385"/>
                <a:gd name="connsiteX12" fmla="*/ 0 w 9050747"/>
                <a:gd name="connsiteY12" fmla="*/ 4426485 h 9087385"/>
                <a:gd name="connsiteX13" fmla="*/ 101600 w 9050747"/>
                <a:gd name="connsiteY13" fmla="*/ 3664485 h 9087385"/>
                <a:gd name="connsiteX14" fmla="*/ 508000 w 9050747"/>
                <a:gd name="connsiteY14" fmla="*/ 2877085 h 9087385"/>
                <a:gd name="connsiteX15" fmla="*/ 3556000 w 9050747"/>
                <a:gd name="connsiteY15" fmla="*/ 362485 h 9087385"/>
                <a:gd name="connsiteX16" fmla="*/ 4420076 w 9050747"/>
                <a:gd name="connsiteY16" fmla="*/ 31810 h 9087385"/>
                <a:gd name="connsiteX17" fmla="*/ 5202775 w 9050747"/>
                <a:gd name="connsiteY17" fmla="*/ 46859 h 9087385"/>
                <a:gd name="connsiteX18" fmla="*/ 6083300 w 9050747"/>
                <a:gd name="connsiteY18" fmla="*/ 438685 h 9087385"/>
                <a:gd name="connsiteX19" fmla="*/ 6431850 w 9050747"/>
                <a:gd name="connsiteY19" fmla="*/ 786285 h 9087385"/>
                <a:gd name="connsiteX0" fmla="*/ 6431850 w 9046141"/>
                <a:gd name="connsiteY0" fmla="*/ 786285 h 9087385"/>
                <a:gd name="connsiteX1" fmla="*/ 8805801 w 9046141"/>
                <a:gd name="connsiteY1" fmla="*/ 3791485 h 9087385"/>
                <a:gd name="connsiteX2" fmla="*/ 9029700 w 9046141"/>
                <a:gd name="connsiteY2" fmla="*/ 4528085 h 9087385"/>
                <a:gd name="connsiteX3" fmla="*/ 8955375 w 9046141"/>
                <a:gd name="connsiteY3" fmla="*/ 5361110 h 9087385"/>
                <a:gd name="connsiteX4" fmla="*/ 8686800 w 9046141"/>
                <a:gd name="connsiteY4" fmla="*/ 6039385 h 9087385"/>
                <a:gd name="connsiteX5" fmla="*/ 5359400 w 9046141"/>
                <a:gd name="connsiteY5" fmla="*/ 8795285 h 9087385"/>
                <a:gd name="connsiteX6" fmla="*/ 4546600 w 9046141"/>
                <a:gd name="connsiteY6" fmla="*/ 9087385 h 9087385"/>
                <a:gd name="connsiteX7" fmla="*/ 3822700 w 9046141"/>
                <a:gd name="connsiteY7" fmla="*/ 9074685 h 9087385"/>
                <a:gd name="connsiteX8" fmla="*/ 3111500 w 9046141"/>
                <a:gd name="connsiteY8" fmla="*/ 8757185 h 9087385"/>
                <a:gd name="connsiteX9" fmla="*/ 2743200 w 9046141"/>
                <a:gd name="connsiteY9" fmla="*/ 8465085 h 9087385"/>
                <a:gd name="connsiteX10" fmla="*/ 368300 w 9046141"/>
                <a:gd name="connsiteY10" fmla="*/ 5569485 h 9087385"/>
                <a:gd name="connsiteX11" fmla="*/ 63500 w 9046141"/>
                <a:gd name="connsiteY11" fmla="*/ 4947185 h 9087385"/>
                <a:gd name="connsiteX12" fmla="*/ 0 w 9046141"/>
                <a:gd name="connsiteY12" fmla="*/ 4426485 h 9087385"/>
                <a:gd name="connsiteX13" fmla="*/ 101600 w 9046141"/>
                <a:gd name="connsiteY13" fmla="*/ 3664485 h 9087385"/>
                <a:gd name="connsiteX14" fmla="*/ 508000 w 9046141"/>
                <a:gd name="connsiteY14" fmla="*/ 2877085 h 9087385"/>
                <a:gd name="connsiteX15" fmla="*/ 3556000 w 9046141"/>
                <a:gd name="connsiteY15" fmla="*/ 362485 h 9087385"/>
                <a:gd name="connsiteX16" fmla="*/ 4420076 w 9046141"/>
                <a:gd name="connsiteY16" fmla="*/ 31810 h 9087385"/>
                <a:gd name="connsiteX17" fmla="*/ 5202775 w 9046141"/>
                <a:gd name="connsiteY17" fmla="*/ 46859 h 9087385"/>
                <a:gd name="connsiteX18" fmla="*/ 6083300 w 9046141"/>
                <a:gd name="connsiteY18" fmla="*/ 438685 h 9087385"/>
                <a:gd name="connsiteX19" fmla="*/ 6431850 w 9046141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45401 w 9054180"/>
                <a:gd name="connsiteY4" fmla="*/ 6013510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43875 w 9054180"/>
                <a:gd name="connsiteY5" fmla="*/ 87383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45985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34210"/>
                <a:gd name="connsiteX1" fmla="*/ 8805801 w 9054180"/>
                <a:gd name="connsiteY1" fmla="*/ 3791485 h 9034210"/>
                <a:gd name="connsiteX2" fmla="*/ 9029700 w 9054180"/>
                <a:gd name="connsiteY2" fmla="*/ 4528085 h 9034210"/>
                <a:gd name="connsiteX3" fmla="*/ 8955375 w 9054180"/>
                <a:gd name="connsiteY3" fmla="*/ 5361110 h 9034210"/>
                <a:gd name="connsiteX4" fmla="*/ 8562602 w 9054180"/>
                <a:gd name="connsiteY4" fmla="*/ 6142886 h 9034210"/>
                <a:gd name="connsiteX5" fmla="*/ 5374926 w 9054180"/>
                <a:gd name="connsiteY5" fmla="*/ 8759061 h 9034210"/>
                <a:gd name="connsiteX6" fmla="*/ 4551775 w 9054180"/>
                <a:gd name="connsiteY6" fmla="*/ 9020110 h 9034210"/>
                <a:gd name="connsiteX7" fmla="*/ 3833050 w 9054180"/>
                <a:gd name="connsiteY7" fmla="*/ 9007409 h 9034210"/>
                <a:gd name="connsiteX8" fmla="*/ 3111500 w 9054180"/>
                <a:gd name="connsiteY8" fmla="*/ 8757185 h 9034210"/>
                <a:gd name="connsiteX9" fmla="*/ 2743200 w 9054180"/>
                <a:gd name="connsiteY9" fmla="*/ 8465085 h 9034210"/>
                <a:gd name="connsiteX10" fmla="*/ 368300 w 9054180"/>
                <a:gd name="connsiteY10" fmla="*/ 5569485 h 9034210"/>
                <a:gd name="connsiteX11" fmla="*/ 63500 w 9054180"/>
                <a:gd name="connsiteY11" fmla="*/ 4947185 h 9034210"/>
                <a:gd name="connsiteX12" fmla="*/ 0 w 9054180"/>
                <a:gd name="connsiteY12" fmla="*/ 4426485 h 9034210"/>
                <a:gd name="connsiteX13" fmla="*/ 101600 w 9054180"/>
                <a:gd name="connsiteY13" fmla="*/ 3664485 h 9034210"/>
                <a:gd name="connsiteX14" fmla="*/ 508000 w 9054180"/>
                <a:gd name="connsiteY14" fmla="*/ 2877085 h 9034210"/>
                <a:gd name="connsiteX15" fmla="*/ 3556000 w 9054180"/>
                <a:gd name="connsiteY15" fmla="*/ 362485 h 9034210"/>
                <a:gd name="connsiteX16" fmla="*/ 4420076 w 9054180"/>
                <a:gd name="connsiteY16" fmla="*/ 31810 h 9034210"/>
                <a:gd name="connsiteX17" fmla="*/ 5202775 w 9054180"/>
                <a:gd name="connsiteY17" fmla="*/ 46859 h 9034210"/>
                <a:gd name="connsiteX18" fmla="*/ 6083300 w 9054180"/>
                <a:gd name="connsiteY18" fmla="*/ 438685 h 9034210"/>
                <a:gd name="connsiteX19" fmla="*/ 6431850 w 9054180"/>
                <a:gd name="connsiteY19" fmla="*/ 786285 h 9034210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11500 w 9054180"/>
                <a:gd name="connsiteY8" fmla="*/ 8757185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11500 w 9054180"/>
                <a:gd name="connsiteY8" fmla="*/ 8757185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73601 w 9054180"/>
                <a:gd name="connsiteY8" fmla="*/ 8695084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831177 w 9054180"/>
                <a:gd name="connsiteY9" fmla="*/ 8454736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414875 w 9054180"/>
                <a:gd name="connsiteY10" fmla="*/ 5538434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383825 w 9054180"/>
                <a:gd name="connsiteY10" fmla="*/ 5543609 h 9056452"/>
                <a:gd name="connsiteX11" fmla="*/ 94551 w 9054180"/>
                <a:gd name="connsiteY11" fmla="*/ 4942010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94551 w 9054180"/>
                <a:gd name="connsiteY11" fmla="*/ 4942010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395625 w 9017955"/>
                <a:gd name="connsiteY0" fmla="*/ 786285 h 9056452"/>
                <a:gd name="connsiteX1" fmla="*/ 8769576 w 9017955"/>
                <a:gd name="connsiteY1" fmla="*/ 3791485 h 9056452"/>
                <a:gd name="connsiteX2" fmla="*/ 8993475 w 9017955"/>
                <a:gd name="connsiteY2" fmla="*/ 4528085 h 9056452"/>
                <a:gd name="connsiteX3" fmla="*/ 8919150 w 9017955"/>
                <a:gd name="connsiteY3" fmla="*/ 5361110 h 9056452"/>
                <a:gd name="connsiteX4" fmla="*/ 8526377 w 9017955"/>
                <a:gd name="connsiteY4" fmla="*/ 6142886 h 9056452"/>
                <a:gd name="connsiteX5" fmla="*/ 5338701 w 9017955"/>
                <a:gd name="connsiteY5" fmla="*/ 8759061 h 9056452"/>
                <a:gd name="connsiteX6" fmla="*/ 4515550 w 9017955"/>
                <a:gd name="connsiteY6" fmla="*/ 9020110 h 9056452"/>
                <a:gd name="connsiteX7" fmla="*/ 3796825 w 9017955"/>
                <a:gd name="connsiteY7" fmla="*/ 9007409 h 9056452"/>
                <a:gd name="connsiteX8" fmla="*/ 3111501 w 9017955"/>
                <a:gd name="connsiteY8" fmla="*/ 8752010 h 9056452"/>
                <a:gd name="connsiteX9" fmla="*/ 2753551 w 9017955"/>
                <a:gd name="connsiteY9" fmla="*/ 8470261 h 9056452"/>
                <a:gd name="connsiteX10" fmla="*/ 347600 w 9017955"/>
                <a:gd name="connsiteY10" fmla="*/ 5543609 h 9056452"/>
                <a:gd name="connsiteX11" fmla="*/ 58326 w 9017955"/>
                <a:gd name="connsiteY11" fmla="*/ 4942010 h 9056452"/>
                <a:gd name="connsiteX12" fmla="*/ 0 w 9017955"/>
                <a:gd name="connsiteY12" fmla="*/ 4416135 h 9056452"/>
                <a:gd name="connsiteX13" fmla="*/ 65375 w 9017955"/>
                <a:gd name="connsiteY13" fmla="*/ 3664485 h 9056452"/>
                <a:gd name="connsiteX14" fmla="*/ 471775 w 9017955"/>
                <a:gd name="connsiteY14" fmla="*/ 2877085 h 9056452"/>
                <a:gd name="connsiteX15" fmla="*/ 3519775 w 9017955"/>
                <a:gd name="connsiteY15" fmla="*/ 362485 h 9056452"/>
                <a:gd name="connsiteX16" fmla="*/ 4383851 w 9017955"/>
                <a:gd name="connsiteY16" fmla="*/ 31810 h 9056452"/>
                <a:gd name="connsiteX17" fmla="*/ 5166550 w 9017955"/>
                <a:gd name="connsiteY17" fmla="*/ 46859 h 9056452"/>
                <a:gd name="connsiteX18" fmla="*/ 6047075 w 9017955"/>
                <a:gd name="connsiteY18" fmla="*/ 438685 h 9056452"/>
                <a:gd name="connsiteX19" fmla="*/ 6395625 w 9017955"/>
                <a:gd name="connsiteY19" fmla="*/ 786285 h 9056452"/>
                <a:gd name="connsiteX0" fmla="*/ 6452550 w 9074880"/>
                <a:gd name="connsiteY0" fmla="*/ 786285 h 9056454"/>
                <a:gd name="connsiteX1" fmla="*/ 8826501 w 9074880"/>
                <a:gd name="connsiteY1" fmla="*/ 3791485 h 9056454"/>
                <a:gd name="connsiteX2" fmla="*/ 9050400 w 9074880"/>
                <a:gd name="connsiteY2" fmla="*/ 4528085 h 9056454"/>
                <a:gd name="connsiteX3" fmla="*/ 8976075 w 9074880"/>
                <a:gd name="connsiteY3" fmla="*/ 5361110 h 9056454"/>
                <a:gd name="connsiteX4" fmla="*/ 8583302 w 9074880"/>
                <a:gd name="connsiteY4" fmla="*/ 6142886 h 9056454"/>
                <a:gd name="connsiteX5" fmla="*/ 5395626 w 9074880"/>
                <a:gd name="connsiteY5" fmla="*/ 8759061 h 9056454"/>
                <a:gd name="connsiteX6" fmla="*/ 4572475 w 9074880"/>
                <a:gd name="connsiteY6" fmla="*/ 9020110 h 9056454"/>
                <a:gd name="connsiteX7" fmla="*/ 3853750 w 9074880"/>
                <a:gd name="connsiteY7" fmla="*/ 9007409 h 9056454"/>
                <a:gd name="connsiteX8" fmla="*/ 3168426 w 9074880"/>
                <a:gd name="connsiteY8" fmla="*/ 8752010 h 9056454"/>
                <a:gd name="connsiteX9" fmla="*/ 2810476 w 9074880"/>
                <a:gd name="connsiteY9" fmla="*/ 8470261 h 9056454"/>
                <a:gd name="connsiteX10" fmla="*/ 404525 w 9074880"/>
                <a:gd name="connsiteY10" fmla="*/ 5543609 h 9056454"/>
                <a:gd name="connsiteX11" fmla="*/ 115251 w 9074880"/>
                <a:gd name="connsiteY11" fmla="*/ 4942010 h 9056454"/>
                <a:gd name="connsiteX12" fmla="*/ 0 w 9074880"/>
                <a:gd name="connsiteY12" fmla="*/ 4426485 h 9056454"/>
                <a:gd name="connsiteX13" fmla="*/ 122300 w 9074880"/>
                <a:gd name="connsiteY13" fmla="*/ 3664485 h 9056454"/>
                <a:gd name="connsiteX14" fmla="*/ 528700 w 9074880"/>
                <a:gd name="connsiteY14" fmla="*/ 2877085 h 9056454"/>
                <a:gd name="connsiteX15" fmla="*/ 3576700 w 9074880"/>
                <a:gd name="connsiteY15" fmla="*/ 362485 h 9056454"/>
                <a:gd name="connsiteX16" fmla="*/ 4440776 w 9074880"/>
                <a:gd name="connsiteY16" fmla="*/ 31810 h 9056454"/>
                <a:gd name="connsiteX17" fmla="*/ 5223475 w 9074880"/>
                <a:gd name="connsiteY17" fmla="*/ 46859 h 9056454"/>
                <a:gd name="connsiteX18" fmla="*/ 6104000 w 9074880"/>
                <a:gd name="connsiteY18" fmla="*/ 438685 h 9056454"/>
                <a:gd name="connsiteX19" fmla="*/ 6452550 w 9074880"/>
                <a:gd name="connsiteY19" fmla="*/ 786285 h 9056454"/>
                <a:gd name="connsiteX0" fmla="*/ 6453098 w 9075428"/>
                <a:gd name="connsiteY0" fmla="*/ 786285 h 9056452"/>
                <a:gd name="connsiteX1" fmla="*/ 8827049 w 9075428"/>
                <a:gd name="connsiteY1" fmla="*/ 3791485 h 9056452"/>
                <a:gd name="connsiteX2" fmla="*/ 9050948 w 9075428"/>
                <a:gd name="connsiteY2" fmla="*/ 4528085 h 9056452"/>
                <a:gd name="connsiteX3" fmla="*/ 8976623 w 9075428"/>
                <a:gd name="connsiteY3" fmla="*/ 5361110 h 9056452"/>
                <a:gd name="connsiteX4" fmla="*/ 8583850 w 9075428"/>
                <a:gd name="connsiteY4" fmla="*/ 6142886 h 9056452"/>
                <a:gd name="connsiteX5" fmla="*/ 5396174 w 9075428"/>
                <a:gd name="connsiteY5" fmla="*/ 8759061 h 9056452"/>
                <a:gd name="connsiteX6" fmla="*/ 4573023 w 9075428"/>
                <a:gd name="connsiteY6" fmla="*/ 9020110 h 9056452"/>
                <a:gd name="connsiteX7" fmla="*/ 3854298 w 9075428"/>
                <a:gd name="connsiteY7" fmla="*/ 9007409 h 9056452"/>
                <a:gd name="connsiteX8" fmla="*/ 3168974 w 9075428"/>
                <a:gd name="connsiteY8" fmla="*/ 8752010 h 9056452"/>
                <a:gd name="connsiteX9" fmla="*/ 2811024 w 9075428"/>
                <a:gd name="connsiteY9" fmla="*/ 8470261 h 9056452"/>
                <a:gd name="connsiteX10" fmla="*/ 405073 w 9075428"/>
                <a:gd name="connsiteY10" fmla="*/ 5543609 h 9056452"/>
                <a:gd name="connsiteX11" fmla="*/ 115799 w 9075428"/>
                <a:gd name="connsiteY11" fmla="*/ 4942010 h 9056452"/>
                <a:gd name="connsiteX12" fmla="*/ 548 w 9075428"/>
                <a:gd name="connsiteY12" fmla="*/ 4426485 h 9056452"/>
                <a:gd name="connsiteX13" fmla="*/ 122848 w 9075428"/>
                <a:gd name="connsiteY13" fmla="*/ 3664485 h 9056452"/>
                <a:gd name="connsiteX14" fmla="*/ 529248 w 9075428"/>
                <a:gd name="connsiteY14" fmla="*/ 2877085 h 9056452"/>
                <a:gd name="connsiteX15" fmla="*/ 3577248 w 9075428"/>
                <a:gd name="connsiteY15" fmla="*/ 362485 h 9056452"/>
                <a:gd name="connsiteX16" fmla="*/ 4441324 w 9075428"/>
                <a:gd name="connsiteY16" fmla="*/ 31810 h 9056452"/>
                <a:gd name="connsiteX17" fmla="*/ 5224023 w 9075428"/>
                <a:gd name="connsiteY17" fmla="*/ 46859 h 9056452"/>
                <a:gd name="connsiteX18" fmla="*/ 6104548 w 9075428"/>
                <a:gd name="connsiteY18" fmla="*/ 438685 h 9056452"/>
                <a:gd name="connsiteX19" fmla="*/ 6453098 w 9075428"/>
                <a:gd name="connsiteY19" fmla="*/ 786285 h 9056452"/>
                <a:gd name="connsiteX0" fmla="*/ 6453621 w 9075951"/>
                <a:gd name="connsiteY0" fmla="*/ 786285 h 9056454"/>
                <a:gd name="connsiteX1" fmla="*/ 8827572 w 9075951"/>
                <a:gd name="connsiteY1" fmla="*/ 3791485 h 9056454"/>
                <a:gd name="connsiteX2" fmla="*/ 9051471 w 9075951"/>
                <a:gd name="connsiteY2" fmla="*/ 4528085 h 9056454"/>
                <a:gd name="connsiteX3" fmla="*/ 8977146 w 9075951"/>
                <a:gd name="connsiteY3" fmla="*/ 5361110 h 9056454"/>
                <a:gd name="connsiteX4" fmla="*/ 8584373 w 9075951"/>
                <a:gd name="connsiteY4" fmla="*/ 6142886 h 9056454"/>
                <a:gd name="connsiteX5" fmla="*/ 5396697 w 9075951"/>
                <a:gd name="connsiteY5" fmla="*/ 8759061 h 9056454"/>
                <a:gd name="connsiteX6" fmla="*/ 4573546 w 9075951"/>
                <a:gd name="connsiteY6" fmla="*/ 9020110 h 9056454"/>
                <a:gd name="connsiteX7" fmla="*/ 3854821 w 9075951"/>
                <a:gd name="connsiteY7" fmla="*/ 9007409 h 9056454"/>
                <a:gd name="connsiteX8" fmla="*/ 3169497 w 9075951"/>
                <a:gd name="connsiteY8" fmla="*/ 8752010 h 9056454"/>
                <a:gd name="connsiteX9" fmla="*/ 2811547 w 9075951"/>
                <a:gd name="connsiteY9" fmla="*/ 8470261 h 9056454"/>
                <a:gd name="connsiteX10" fmla="*/ 405596 w 9075951"/>
                <a:gd name="connsiteY10" fmla="*/ 5543609 h 9056454"/>
                <a:gd name="connsiteX11" fmla="*/ 116322 w 9075951"/>
                <a:gd name="connsiteY11" fmla="*/ 4942010 h 9056454"/>
                <a:gd name="connsiteX12" fmla="*/ 1071 w 9075951"/>
                <a:gd name="connsiteY12" fmla="*/ 4426485 h 9056454"/>
                <a:gd name="connsiteX13" fmla="*/ 123371 w 9075951"/>
                <a:gd name="connsiteY13" fmla="*/ 3664485 h 9056454"/>
                <a:gd name="connsiteX14" fmla="*/ 529771 w 9075951"/>
                <a:gd name="connsiteY14" fmla="*/ 2877085 h 9056454"/>
                <a:gd name="connsiteX15" fmla="*/ 3577771 w 9075951"/>
                <a:gd name="connsiteY15" fmla="*/ 362485 h 9056454"/>
                <a:gd name="connsiteX16" fmla="*/ 4441847 w 9075951"/>
                <a:gd name="connsiteY16" fmla="*/ 31810 h 9056454"/>
                <a:gd name="connsiteX17" fmla="*/ 5224546 w 9075951"/>
                <a:gd name="connsiteY17" fmla="*/ 46859 h 9056454"/>
                <a:gd name="connsiteX18" fmla="*/ 6105071 w 9075951"/>
                <a:gd name="connsiteY18" fmla="*/ 438685 h 9056454"/>
                <a:gd name="connsiteX19" fmla="*/ 6453621 w 9075951"/>
                <a:gd name="connsiteY19" fmla="*/ 786285 h 9056454"/>
                <a:gd name="connsiteX0" fmla="*/ 6453621 w 9075951"/>
                <a:gd name="connsiteY0" fmla="*/ 786285 h 9056452"/>
                <a:gd name="connsiteX1" fmla="*/ 8827572 w 9075951"/>
                <a:gd name="connsiteY1" fmla="*/ 3791485 h 9056452"/>
                <a:gd name="connsiteX2" fmla="*/ 9051471 w 9075951"/>
                <a:gd name="connsiteY2" fmla="*/ 4528085 h 9056452"/>
                <a:gd name="connsiteX3" fmla="*/ 8977146 w 9075951"/>
                <a:gd name="connsiteY3" fmla="*/ 5361110 h 9056452"/>
                <a:gd name="connsiteX4" fmla="*/ 8584373 w 9075951"/>
                <a:gd name="connsiteY4" fmla="*/ 6142886 h 9056452"/>
                <a:gd name="connsiteX5" fmla="*/ 5396697 w 9075951"/>
                <a:gd name="connsiteY5" fmla="*/ 8759061 h 9056452"/>
                <a:gd name="connsiteX6" fmla="*/ 4573546 w 9075951"/>
                <a:gd name="connsiteY6" fmla="*/ 9020110 h 9056452"/>
                <a:gd name="connsiteX7" fmla="*/ 3854821 w 9075951"/>
                <a:gd name="connsiteY7" fmla="*/ 9007409 h 9056452"/>
                <a:gd name="connsiteX8" fmla="*/ 3169497 w 9075951"/>
                <a:gd name="connsiteY8" fmla="*/ 8752010 h 9056452"/>
                <a:gd name="connsiteX9" fmla="*/ 2811547 w 9075951"/>
                <a:gd name="connsiteY9" fmla="*/ 8470261 h 9056452"/>
                <a:gd name="connsiteX10" fmla="*/ 405596 w 9075951"/>
                <a:gd name="connsiteY10" fmla="*/ 5543609 h 9056452"/>
                <a:gd name="connsiteX11" fmla="*/ 116322 w 9075951"/>
                <a:gd name="connsiteY11" fmla="*/ 4942010 h 9056452"/>
                <a:gd name="connsiteX12" fmla="*/ 1071 w 9075951"/>
                <a:gd name="connsiteY12" fmla="*/ 4426485 h 9056452"/>
                <a:gd name="connsiteX13" fmla="*/ 123371 w 9075951"/>
                <a:gd name="connsiteY13" fmla="*/ 3664485 h 9056452"/>
                <a:gd name="connsiteX14" fmla="*/ 529771 w 9075951"/>
                <a:gd name="connsiteY14" fmla="*/ 2877085 h 9056452"/>
                <a:gd name="connsiteX15" fmla="*/ 3577771 w 9075951"/>
                <a:gd name="connsiteY15" fmla="*/ 362485 h 9056452"/>
                <a:gd name="connsiteX16" fmla="*/ 4441847 w 9075951"/>
                <a:gd name="connsiteY16" fmla="*/ 31810 h 9056452"/>
                <a:gd name="connsiteX17" fmla="*/ 5224546 w 9075951"/>
                <a:gd name="connsiteY17" fmla="*/ 46859 h 9056452"/>
                <a:gd name="connsiteX18" fmla="*/ 6105071 w 9075951"/>
                <a:gd name="connsiteY18" fmla="*/ 438685 h 9056452"/>
                <a:gd name="connsiteX19" fmla="*/ 6453621 w 9075951"/>
                <a:gd name="connsiteY19" fmla="*/ 786285 h 9056452"/>
                <a:gd name="connsiteX0" fmla="*/ 6454666 w 9076996"/>
                <a:gd name="connsiteY0" fmla="*/ 786285 h 9056454"/>
                <a:gd name="connsiteX1" fmla="*/ 8828617 w 9076996"/>
                <a:gd name="connsiteY1" fmla="*/ 3791485 h 9056454"/>
                <a:gd name="connsiteX2" fmla="*/ 9052516 w 9076996"/>
                <a:gd name="connsiteY2" fmla="*/ 4528085 h 9056454"/>
                <a:gd name="connsiteX3" fmla="*/ 8978191 w 9076996"/>
                <a:gd name="connsiteY3" fmla="*/ 5361110 h 9056454"/>
                <a:gd name="connsiteX4" fmla="*/ 8585418 w 9076996"/>
                <a:gd name="connsiteY4" fmla="*/ 6142886 h 9056454"/>
                <a:gd name="connsiteX5" fmla="*/ 5397742 w 9076996"/>
                <a:gd name="connsiteY5" fmla="*/ 8759061 h 9056454"/>
                <a:gd name="connsiteX6" fmla="*/ 4574591 w 9076996"/>
                <a:gd name="connsiteY6" fmla="*/ 9020110 h 9056454"/>
                <a:gd name="connsiteX7" fmla="*/ 3855866 w 9076996"/>
                <a:gd name="connsiteY7" fmla="*/ 9007409 h 9056454"/>
                <a:gd name="connsiteX8" fmla="*/ 3170542 w 9076996"/>
                <a:gd name="connsiteY8" fmla="*/ 8752010 h 9056454"/>
                <a:gd name="connsiteX9" fmla="*/ 2812592 w 9076996"/>
                <a:gd name="connsiteY9" fmla="*/ 8470261 h 9056454"/>
                <a:gd name="connsiteX10" fmla="*/ 406641 w 9076996"/>
                <a:gd name="connsiteY10" fmla="*/ 5543609 h 9056454"/>
                <a:gd name="connsiteX11" fmla="*/ 91492 w 9076996"/>
                <a:gd name="connsiteY11" fmla="*/ 4947185 h 9056454"/>
                <a:gd name="connsiteX12" fmla="*/ 2116 w 9076996"/>
                <a:gd name="connsiteY12" fmla="*/ 4426485 h 9056454"/>
                <a:gd name="connsiteX13" fmla="*/ 124416 w 9076996"/>
                <a:gd name="connsiteY13" fmla="*/ 3664485 h 9056454"/>
                <a:gd name="connsiteX14" fmla="*/ 530816 w 9076996"/>
                <a:gd name="connsiteY14" fmla="*/ 2877085 h 9056454"/>
                <a:gd name="connsiteX15" fmla="*/ 3578816 w 9076996"/>
                <a:gd name="connsiteY15" fmla="*/ 362485 h 9056454"/>
                <a:gd name="connsiteX16" fmla="*/ 4442892 w 9076996"/>
                <a:gd name="connsiteY16" fmla="*/ 31810 h 9056454"/>
                <a:gd name="connsiteX17" fmla="*/ 5225591 w 9076996"/>
                <a:gd name="connsiteY17" fmla="*/ 46859 h 9056454"/>
                <a:gd name="connsiteX18" fmla="*/ 6106116 w 9076996"/>
                <a:gd name="connsiteY18" fmla="*/ 438685 h 9056454"/>
                <a:gd name="connsiteX19" fmla="*/ 6454666 w 9076996"/>
                <a:gd name="connsiteY19" fmla="*/ 786285 h 9056454"/>
                <a:gd name="connsiteX0" fmla="*/ 6453212 w 9075542"/>
                <a:gd name="connsiteY0" fmla="*/ 786285 h 9056452"/>
                <a:gd name="connsiteX1" fmla="*/ 8827163 w 9075542"/>
                <a:gd name="connsiteY1" fmla="*/ 3791485 h 9056452"/>
                <a:gd name="connsiteX2" fmla="*/ 9051062 w 9075542"/>
                <a:gd name="connsiteY2" fmla="*/ 4528085 h 9056452"/>
                <a:gd name="connsiteX3" fmla="*/ 8976737 w 9075542"/>
                <a:gd name="connsiteY3" fmla="*/ 5361110 h 9056452"/>
                <a:gd name="connsiteX4" fmla="*/ 8583964 w 9075542"/>
                <a:gd name="connsiteY4" fmla="*/ 6142886 h 9056452"/>
                <a:gd name="connsiteX5" fmla="*/ 5396288 w 9075542"/>
                <a:gd name="connsiteY5" fmla="*/ 8759061 h 9056452"/>
                <a:gd name="connsiteX6" fmla="*/ 4573137 w 9075542"/>
                <a:gd name="connsiteY6" fmla="*/ 9020110 h 9056452"/>
                <a:gd name="connsiteX7" fmla="*/ 3854412 w 9075542"/>
                <a:gd name="connsiteY7" fmla="*/ 9007409 h 9056452"/>
                <a:gd name="connsiteX8" fmla="*/ 3169088 w 9075542"/>
                <a:gd name="connsiteY8" fmla="*/ 8752010 h 9056452"/>
                <a:gd name="connsiteX9" fmla="*/ 2811138 w 9075542"/>
                <a:gd name="connsiteY9" fmla="*/ 8470261 h 9056452"/>
                <a:gd name="connsiteX10" fmla="*/ 405187 w 9075542"/>
                <a:gd name="connsiteY10" fmla="*/ 5543609 h 9056452"/>
                <a:gd name="connsiteX11" fmla="*/ 90038 w 9075542"/>
                <a:gd name="connsiteY11" fmla="*/ 4947185 h 9056452"/>
                <a:gd name="connsiteX12" fmla="*/ 662 w 9075542"/>
                <a:gd name="connsiteY12" fmla="*/ 4426485 h 9056452"/>
                <a:gd name="connsiteX13" fmla="*/ 122962 w 9075542"/>
                <a:gd name="connsiteY13" fmla="*/ 3664485 h 9056452"/>
                <a:gd name="connsiteX14" fmla="*/ 529362 w 9075542"/>
                <a:gd name="connsiteY14" fmla="*/ 2877085 h 9056452"/>
                <a:gd name="connsiteX15" fmla="*/ 3577362 w 9075542"/>
                <a:gd name="connsiteY15" fmla="*/ 362485 h 9056452"/>
                <a:gd name="connsiteX16" fmla="*/ 4441438 w 9075542"/>
                <a:gd name="connsiteY16" fmla="*/ 31810 h 9056452"/>
                <a:gd name="connsiteX17" fmla="*/ 5224137 w 9075542"/>
                <a:gd name="connsiteY17" fmla="*/ 46859 h 9056452"/>
                <a:gd name="connsiteX18" fmla="*/ 6104662 w 9075542"/>
                <a:gd name="connsiteY18" fmla="*/ 438685 h 9056452"/>
                <a:gd name="connsiteX19" fmla="*/ 6453212 w 9075542"/>
                <a:gd name="connsiteY19" fmla="*/ 786285 h 9056452"/>
                <a:gd name="connsiteX0" fmla="*/ 6453070 w 9075400"/>
                <a:gd name="connsiteY0" fmla="*/ 786285 h 9056454"/>
                <a:gd name="connsiteX1" fmla="*/ 8827021 w 9075400"/>
                <a:gd name="connsiteY1" fmla="*/ 3791485 h 9056454"/>
                <a:gd name="connsiteX2" fmla="*/ 9050920 w 9075400"/>
                <a:gd name="connsiteY2" fmla="*/ 4528085 h 9056454"/>
                <a:gd name="connsiteX3" fmla="*/ 8976595 w 9075400"/>
                <a:gd name="connsiteY3" fmla="*/ 5361110 h 9056454"/>
                <a:gd name="connsiteX4" fmla="*/ 8583822 w 9075400"/>
                <a:gd name="connsiteY4" fmla="*/ 6142886 h 9056454"/>
                <a:gd name="connsiteX5" fmla="*/ 5396146 w 9075400"/>
                <a:gd name="connsiteY5" fmla="*/ 8759061 h 9056454"/>
                <a:gd name="connsiteX6" fmla="*/ 4572995 w 9075400"/>
                <a:gd name="connsiteY6" fmla="*/ 9020110 h 9056454"/>
                <a:gd name="connsiteX7" fmla="*/ 3854270 w 9075400"/>
                <a:gd name="connsiteY7" fmla="*/ 9007409 h 9056454"/>
                <a:gd name="connsiteX8" fmla="*/ 3168946 w 9075400"/>
                <a:gd name="connsiteY8" fmla="*/ 8752010 h 9056454"/>
                <a:gd name="connsiteX9" fmla="*/ 2810996 w 9075400"/>
                <a:gd name="connsiteY9" fmla="*/ 8470261 h 9056454"/>
                <a:gd name="connsiteX10" fmla="*/ 405045 w 9075400"/>
                <a:gd name="connsiteY10" fmla="*/ 5543609 h 9056454"/>
                <a:gd name="connsiteX11" fmla="*/ 110596 w 9075400"/>
                <a:gd name="connsiteY11" fmla="*/ 4947185 h 9056454"/>
                <a:gd name="connsiteX12" fmla="*/ 520 w 9075400"/>
                <a:gd name="connsiteY12" fmla="*/ 4426485 h 9056454"/>
                <a:gd name="connsiteX13" fmla="*/ 122820 w 9075400"/>
                <a:gd name="connsiteY13" fmla="*/ 3664485 h 9056454"/>
                <a:gd name="connsiteX14" fmla="*/ 529220 w 9075400"/>
                <a:gd name="connsiteY14" fmla="*/ 2877085 h 9056454"/>
                <a:gd name="connsiteX15" fmla="*/ 3577220 w 9075400"/>
                <a:gd name="connsiteY15" fmla="*/ 362485 h 9056454"/>
                <a:gd name="connsiteX16" fmla="*/ 4441296 w 9075400"/>
                <a:gd name="connsiteY16" fmla="*/ 31810 h 9056454"/>
                <a:gd name="connsiteX17" fmla="*/ 5223995 w 9075400"/>
                <a:gd name="connsiteY17" fmla="*/ 46859 h 9056454"/>
                <a:gd name="connsiteX18" fmla="*/ 6104520 w 9075400"/>
                <a:gd name="connsiteY18" fmla="*/ 438685 h 9056454"/>
                <a:gd name="connsiteX19" fmla="*/ 6453070 w 9075400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3004 w 9075584"/>
                <a:gd name="connsiteY13" fmla="*/ 3664485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8180 w 9075584"/>
                <a:gd name="connsiteY13" fmla="*/ 3617910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07865 w 9030195"/>
                <a:gd name="connsiteY0" fmla="*/ 786285 h 9056452"/>
                <a:gd name="connsiteX1" fmla="*/ 8781816 w 9030195"/>
                <a:gd name="connsiteY1" fmla="*/ 3791485 h 9056452"/>
                <a:gd name="connsiteX2" fmla="*/ 9005715 w 9030195"/>
                <a:gd name="connsiteY2" fmla="*/ 4528085 h 9056452"/>
                <a:gd name="connsiteX3" fmla="*/ 8931390 w 9030195"/>
                <a:gd name="connsiteY3" fmla="*/ 5361110 h 9056452"/>
                <a:gd name="connsiteX4" fmla="*/ 8538617 w 9030195"/>
                <a:gd name="connsiteY4" fmla="*/ 6142886 h 9056452"/>
                <a:gd name="connsiteX5" fmla="*/ 5350941 w 9030195"/>
                <a:gd name="connsiteY5" fmla="*/ 8759061 h 9056452"/>
                <a:gd name="connsiteX6" fmla="*/ 4527790 w 9030195"/>
                <a:gd name="connsiteY6" fmla="*/ 9020110 h 9056452"/>
                <a:gd name="connsiteX7" fmla="*/ 3809065 w 9030195"/>
                <a:gd name="connsiteY7" fmla="*/ 9007409 h 9056452"/>
                <a:gd name="connsiteX8" fmla="*/ 3123741 w 9030195"/>
                <a:gd name="connsiteY8" fmla="*/ 8752010 h 9056452"/>
                <a:gd name="connsiteX9" fmla="*/ 2765791 w 9030195"/>
                <a:gd name="connsiteY9" fmla="*/ 8470261 h 9056452"/>
                <a:gd name="connsiteX10" fmla="*/ 359840 w 9030195"/>
                <a:gd name="connsiteY10" fmla="*/ 5543609 h 9056452"/>
                <a:gd name="connsiteX11" fmla="*/ 65391 w 9030195"/>
                <a:gd name="connsiteY11" fmla="*/ 4947185 h 9056452"/>
                <a:gd name="connsiteX12" fmla="*/ 1891 w 9030195"/>
                <a:gd name="connsiteY12" fmla="*/ 4410960 h 9056452"/>
                <a:gd name="connsiteX13" fmla="*/ 82791 w 9030195"/>
                <a:gd name="connsiteY13" fmla="*/ 3617910 h 9056452"/>
                <a:gd name="connsiteX14" fmla="*/ 484015 w 9030195"/>
                <a:gd name="connsiteY14" fmla="*/ 2877085 h 9056452"/>
                <a:gd name="connsiteX15" fmla="*/ 3532015 w 9030195"/>
                <a:gd name="connsiteY15" fmla="*/ 362485 h 9056452"/>
                <a:gd name="connsiteX16" fmla="*/ 4396091 w 9030195"/>
                <a:gd name="connsiteY16" fmla="*/ 31810 h 9056452"/>
                <a:gd name="connsiteX17" fmla="*/ 5178790 w 9030195"/>
                <a:gd name="connsiteY17" fmla="*/ 46859 h 9056452"/>
                <a:gd name="connsiteX18" fmla="*/ 6059315 w 9030195"/>
                <a:gd name="connsiteY18" fmla="*/ 438685 h 9056452"/>
                <a:gd name="connsiteX19" fmla="*/ 6407865 w 9030195"/>
                <a:gd name="connsiteY19" fmla="*/ 786285 h 9056452"/>
                <a:gd name="connsiteX0" fmla="*/ 6458382 w 9080712"/>
                <a:gd name="connsiteY0" fmla="*/ 786285 h 9056454"/>
                <a:gd name="connsiteX1" fmla="*/ 8832333 w 9080712"/>
                <a:gd name="connsiteY1" fmla="*/ 3791485 h 9056454"/>
                <a:gd name="connsiteX2" fmla="*/ 9056232 w 9080712"/>
                <a:gd name="connsiteY2" fmla="*/ 4528085 h 9056454"/>
                <a:gd name="connsiteX3" fmla="*/ 8981907 w 9080712"/>
                <a:gd name="connsiteY3" fmla="*/ 5361110 h 9056454"/>
                <a:gd name="connsiteX4" fmla="*/ 8589134 w 9080712"/>
                <a:gd name="connsiteY4" fmla="*/ 6142886 h 9056454"/>
                <a:gd name="connsiteX5" fmla="*/ 5401458 w 9080712"/>
                <a:gd name="connsiteY5" fmla="*/ 8759061 h 9056454"/>
                <a:gd name="connsiteX6" fmla="*/ 4578307 w 9080712"/>
                <a:gd name="connsiteY6" fmla="*/ 9020110 h 9056454"/>
                <a:gd name="connsiteX7" fmla="*/ 3859582 w 9080712"/>
                <a:gd name="connsiteY7" fmla="*/ 9007409 h 9056454"/>
                <a:gd name="connsiteX8" fmla="*/ 3174258 w 9080712"/>
                <a:gd name="connsiteY8" fmla="*/ 8752010 h 9056454"/>
                <a:gd name="connsiteX9" fmla="*/ 2816308 w 9080712"/>
                <a:gd name="connsiteY9" fmla="*/ 8470261 h 9056454"/>
                <a:gd name="connsiteX10" fmla="*/ 410357 w 9080712"/>
                <a:gd name="connsiteY10" fmla="*/ 5543609 h 9056454"/>
                <a:gd name="connsiteX11" fmla="*/ 115908 w 9080712"/>
                <a:gd name="connsiteY11" fmla="*/ 4947185 h 9056454"/>
                <a:gd name="connsiteX12" fmla="*/ 657 w 9080712"/>
                <a:gd name="connsiteY12" fmla="*/ 4379909 h 9056454"/>
                <a:gd name="connsiteX13" fmla="*/ 133308 w 9080712"/>
                <a:gd name="connsiteY13" fmla="*/ 3617910 h 9056454"/>
                <a:gd name="connsiteX14" fmla="*/ 534532 w 9080712"/>
                <a:gd name="connsiteY14" fmla="*/ 2877085 h 9056454"/>
                <a:gd name="connsiteX15" fmla="*/ 3582532 w 9080712"/>
                <a:gd name="connsiteY15" fmla="*/ 362485 h 9056454"/>
                <a:gd name="connsiteX16" fmla="*/ 4446608 w 9080712"/>
                <a:gd name="connsiteY16" fmla="*/ 31810 h 9056454"/>
                <a:gd name="connsiteX17" fmla="*/ 5229307 w 9080712"/>
                <a:gd name="connsiteY17" fmla="*/ 46859 h 9056454"/>
                <a:gd name="connsiteX18" fmla="*/ 6109832 w 9080712"/>
                <a:gd name="connsiteY18" fmla="*/ 438685 h 9056454"/>
                <a:gd name="connsiteX19" fmla="*/ 6458382 w 9080712"/>
                <a:gd name="connsiteY19" fmla="*/ 786285 h 9056454"/>
                <a:gd name="connsiteX0" fmla="*/ 6458820 w 9081150"/>
                <a:gd name="connsiteY0" fmla="*/ 786285 h 9056452"/>
                <a:gd name="connsiteX1" fmla="*/ 8832771 w 9081150"/>
                <a:gd name="connsiteY1" fmla="*/ 3791485 h 9056452"/>
                <a:gd name="connsiteX2" fmla="*/ 9056670 w 9081150"/>
                <a:gd name="connsiteY2" fmla="*/ 4528085 h 9056452"/>
                <a:gd name="connsiteX3" fmla="*/ 8982345 w 9081150"/>
                <a:gd name="connsiteY3" fmla="*/ 5361110 h 9056452"/>
                <a:gd name="connsiteX4" fmla="*/ 8589572 w 9081150"/>
                <a:gd name="connsiteY4" fmla="*/ 6142886 h 9056452"/>
                <a:gd name="connsiteX5" fmla="*/ 5401896 w 9081150"/>
                <a:gd name="connsiteY5" fmla="*/ 8759061 h 9056452"/>
                <a:gd name="connsiteX6" fmla="*/ 4578745 w 9081150"/>
                <a:gd name="connsiteY6" fmla="*/ 9020110 h 9056452"/>
                <a:gd name="connsiteX7" fmla="*/ 3860020 w 9081150"/>
                <a:gd name="connsiteY7" fmla="*/ 9007409 h 9056452"/>
                <a:gd name="connsiteX8" fmla="*/ 3174696 w 9081150"/>
                <a:gd name="connsiteY8" fmla="*/ 8752010 h 9056452"/>
                <a:gd name="connsiteX9" fmla="*/ 2816746 w 9081150"/>
                <a:gd name="connsiteY9" fmla="*/ 8470261 h 9056452"/>
                <a:gd name="connsiteX10" fmla="*/ 410795 w 9081150"/>
                <a:gd name="connsiteY10" fmla="*/ 5543609 h 9056452"/>
                <a:gd name="connsiteX11" fmla="*/ 116346 w 9081150"/>
                <a:gd name="connsiteY11" fmla="*/ 4947185 h 9056452"/>
                <a:gd name="connsiteX12" fmla="*/ 1095 w 9081150"/>
                <a:gd name="connsiteY12" fmla="*/ 4379909 h 9056452"/>
                <a:gd name="connsiteX13" fmla="*/ 133746 w 9081150"/>
                <a:gd name="connsiteY13" fmla="*/ 3617910 h 9056452"/>
                <a:gd name="connsiteX14" fmla="*/ 534970 w 9081150"/>
                <a:gd name="connsiteY14" fmla="*/ 2877085 h 9056452"/>
                <a:gd name="connsiteX15" fmla="*/ 3582970 w 9081150"/>
                <a:gd name="connsiteY15" fmla="*/ 362485 h 9056452"/>
                <a:gd name="connsiteX16" fmla="*/ 4447046 w 9081150"/>
                <a:gd name="connsiteY16" fmla="*/ 31810 h 9056452"/>
                <a:gd name="connsiteX17" fmla="*/ 5229745 w 9081150"/>
                <a:gd name="connsiteY17" fmla="*/ 46859 h 9056452"/>
                <a:gd name="connsiteX18" fmla="*/ 6110270 w 9081150"/>
                <a:gd name="connsiteY18" fmla="*/ 438685 h 9056452"/>
                <a:gd name="connsiteX19" fmla="*/ 6458820 w 9081150"/>
                <a:gd name="connsiteY19" fmla="*/ 786285 h 9056452"/>
                <a:gd name="connsiteX0" fmla="*/ 6458998 w 9081328"/>
                <a:gd name="connsiteY0" fmla="*/ 786285 h 9056454"/>
                <a:gd name="connsiteX1" fmla="*/ 8832949 w 9081328"/>
                <a:gd name="connsiteY1" fmla="*/ 3791485 h 9056454"/>
                <a:gd name="connsiteX2" fmla="*/ 9056848 w 9081328"/>
                <a:gd name="connsiteY2" fmla="*/ 4528085 h 9056454"/>
                <a:gd name="connsiteX3" fmla="*/ 8982523 w 9081328"/>
                <a:gd name="connsiteY3" fmla="*/ 5361110 h 9056454"/>
                <a:gd name="connsiteX4" fmla="*/ 8589750 w 9081328"/>
                <a:gd name="connsiteY4" fmla="*/ 6142886 h 9056454"/>
                <a:gd name="connsiteX5" fmla="*/ 5402074 w 9081328"/>
                <a:gd name="connsiteY5" fmla="*/ 8759061 h 9056454"/>
                <a:gd name="connsiteX6" fmla="*/ 4578923 w 9081328"/>
                <a:gd name="connsiteY6" fmla="*/ 9020110 h 9056454"/>
                <a:gd name="connsiteX7" fmla="*/ 3860198 w 9081328"/>
                <a:gd name="connsiteY7" fmla="*/ 9007409 h 9056454"/>
                <a:gd name="connsiteX8" fmla="*/ 3174874 w 9081328"/>
                <a:gd name="connsiteY8" fmla="*/ 8752010 h 9056454"/>
                <a:gd name="connsiteX9" fmla="*/ 2816924 w 9081328"/>
                <a:gd name="connsiteY9" fmla="*/ 8470261 h 9056454"/>
                <a:gd name="connsiteX10" fmla="*/ 410973 w 9081328"/>
                <a:gd name="connsiteY10" fmla="*/ 5543609 h 9056454"/>
                <a:gd name="connsiteX11" fmla="*/ 116524 w 9081328"/>
                <a:gd name="connsiteY11" fmla="*/ 4947185 h 9056454"/>
                <a:gd name="connsiteX12" fmla="*/ 1273 w 9081328"/>
                <a:gd name="connsiteY12" fmla="*/ 4379909 h 9056454"/>
                <a:gd name="connsiteX13" fmla="*/ 118399 w 9081328"/>
                <a:gd name="connsiteY13" fmla="*/ 3612735 h 9056454"/>
                <a:gd name="connsiteX14" fmla="*/ 535148 w 9081328"/>
                <a:gd name="connsiteY14" fmla="*/ 2877085 h 9056454"/>
                <a:gd name="connsiteX15" fmla="*/ 3583148 w 9081328"/>
                <a:gd name="connsiteY15" fmla="*/ 362485 h 9056454"/>
                <a:gd name="connsiteX16" fmla="*/ 4447224 w 9081328"/>
                <a:gd name="connsiteY16" fmla="*/ 31810 h 9056454"/>
                <a:gd name="connsiteX17" fmla="*/ 5229923 w 9081328"/>
                <a:gd name="connsiteY17" fmla="*/ 46859 h 9056454"/>
                <a:gd name="connsiteX18" fmla="*/ 6110448 w 9081328"/>
                <a:gd name="connsiteY18" fmla="*/ 438685 h 9056454"/>
                <a:gd name="connsiteX19" fmla="*/ 6458998 w 9081328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3676"/>
                <a:gd name="connsiteY0" fmla="*/ 786285 h 9056452"/>
                <a:gd name="connsiteX1" fmla="*/ 8833661 w 9083676"/>
                <a:gd name="connsiteY1" fmla="*/ 3791485 h 9056452"/>
                <a:gd name="connsiteX2" fmla="*/ 9057560 w 9083676"/>
                <a:gd name="connsiteY2" fmla="*/ 4528085 h 9056452"/>
                <a:gd name="connsiteX3" fmla="*/ 8990998 w 9083676"/>
                <a:gd name="connsiteY3" fmla="*/ 5361110 h 9056452"/>
                <a:gd name="connsiteX4" fmla="*/ 8590462 w 9083676"/>
                <a:gd name="connsiteY4" fmla="*/ 6142886 h 9056452"/>
                <a:gd name="connsiteX5" fmla="*/ 5402786 w 9083676"/>
                <a:gd name="connsiteY5" fmla="*/ 8759061 h 9056452"/>
                <a:gd name="connsiteX6" fmla="*/ 4579635 w 9083676"/>
                <a:gd name="connsiteY6" fmla="*/ 9020110 h 9056452"/>
                <a:gd name="connsiteX7" fmla="*/ 3860910 w 9083676"/>
                <a:gd name="connsiteY7" fmla="*/ 9007409 h 9056452"/>
                <a:gd name="connsiteX8" fmla="*/ 3175586 w 9083676"/>
                <a:gd name="connsiteY8" fmla="*/ 8752010 h 9056452"/>
                <a:gd name="connsiteX9" fmla="*/ 2817636 w 9083676"/>
                <a:gd name="connsiteY9" fmla="*/ 8470261 h 9056452"/>
                <a:gd name="connsiteX10" fmla="*/ 411685 w 9083676"/>
                <a:gd name="connsiteY10" fmla="*/ 5543609 h 9056452"/>
                <a:gd name="connsiteX11" fmla="*/ 117236 w 9083676"/>
                <a:gd name="connsiteY11" fmla="*/ 4947185 h 9056452"/>
                <a:gd name="connsiteX12" fmla="*/ 1985 w 9083676"/>
                <a:gd name="connsiteY12" fmla="*/ 4379909 h 9056452"/>
                <a:gd name="connsiteX13" fmla="*/ 119111 w 9083676"/>
                <a:gd name="connsiteY13" fmla="*/ 3612735 h 9056452"/>
                <a:gd name="connsiteX14" fmla="*/ 556561 w 9083676"/>
                <a:gd name="connsiteY14" fmla="*/ 2835685 h 9056452"/>
                <a:gd name="connsiteX15" fmla="*/ 3583860 w 9083676"/>
                <a:gd name="connsiteY15" fmla="*/ 362485 h 9056452"/>
                <a:gd name="connsiteX16" fmla="*/ 4447936 w 9083676"/>
                <a:gd name="connsiteY16" fmla="*/ 31810 h 9056452"/>
                <a:gd name="connsiteX17" fmla="*/ 5230635 w 9083676"/>
                <a:gd name="connsiteY17" fmla="*/ 46859 h 9056452"/>
                <a:gd name="connsiteX18" fmla="*/ 6111160 w 9083676"/>
                <a:gd name="connsiteY18" fmla="*/ 438685 h 9056452"/>
                <a:gd name="connsiteX19" fmla="*/ 6459710 w 9083676"/>
                <a:gd name="connsiteY19" fmla="*/ 786285 h 9056452"/>
                <a:gd name="connsiteX0" fmla="*/ 6459710 w 9080260"/>
                <a:gd name="connsiteY0" fmla="*/ 786285 h 9056454"/>
                <a:gd name="connsiteX1" fmla="*/ 8833661 w 9080260"/>
                <a:gd name="connsiteY1" fmla="*/ 3791485 h 9056454"/>
                <a:gd name="connsiteX2" fmla="*/ 9057560 w 9080260"/>
                <a:gd name="connsiteY2" fmla="*/ 4528085 h 9056454"/>
                <a:gd name="connsiteX3" fmla="*/ 8990998 w 9080260"/>
                <a:gd name="connsiteY3" fmla="*/ 5361110 h 9056454"/>
                <a:gd name="connsiteX4" fmla="*/ 8590462 w 9080260"/>
                <a:gd name="connsiteY4" fmla="*/ 6142886 h 9056454"/>
                <a:gd name="connsiteX5" fmla="*/ 5402786 w 9080260"/>
                <a:gd name="connsiteY5" fmla="*/ 8759061 h 9056454"/>
                <a:gd name="connsiteX6" fmla="*/ 4579635 w 9080260"/>
                <a:gd name="connsiteY6" fmla="*/ 9020110 h 9056454"/>
                <a:gd name="connsiteX7" fmla="*/ 3860910 w 9080260"/>
                <a:gd name="connsiteY7" fmla="*/ 9007409 h 9056454"/>
                <a:gd name="connsiteX8" fmla="*/ 3175586 w 9080260"/>
                <a:gd name="connsiteY8" fmla="*/ 8752010 h 9056454"/>
                <a:gd name="connsiteX9" fmla="*/ 2817636 w 9080260"/>
                <a:gd name="connsiteY9" fmla="*/ 8470261 h 9056454"/>
                <a:gd name="connsiteX10" fmla="*/ 411685 w 9080260"/>
                <a:gd name="connsiteY10" fmla="*/ 5543609 h 9056454"/>
                <a:gd name="connsiteX11" fmla="*/ 117236 w 9080260"/>
                <a:gd name="connsiteY11" fmla="*/ 4947185 h 9056454"/>
                <a:gd name="connsiteX12" fmla="*/ 1985 w 9080260"/>
                <a:gd name="connsiteY12" fmla="*/ 4379909 h 9056454"/>
                <a:gd name="connsiteX13" fmla="*/ 119111 w 9080260"/>
                <a:gd name="connsiteY13" fmla="*/ 3612735 h 9056454"/>
                <a:gd name="connsiteX14" fmla="*/ 556561 w 9080260"/>
                <a:gd name="connsiteY14" fmla="*/ 2835685 h 9056454"/>
                <a:gd name="connsiteX15" fmla="*/ 3583860 w 9080260"/>
                <a:gd name="connsiteY15" fmla="*/ 362485 h 9056454"/>
                <a:gd name="connsiteX16" fmla="*/ 4447936 w 9080260"/>
                <a:gd name="connsiteY16" fmla="*/ 31810 h 9056454"/>
                <a:gd name="connsiteX17" fmla="*/ 5230635 w 9080260"/>
                <a:gd name="connsiteY17" fmla="*/ 46859 h 9056454"/>
                <a:gd name="connsiteX18" fmla="*/ 6111160 w 9080260"/>
                <a:gd name="connsiteY18" fmla="*/ 438685 h 9056454"/>
                <a:gd name="connsiteX19" fmla="*/ 6459710 w 9080260"/>
                <a:gd name="connsiteY19" fmla="*/ 786285 h 90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80260" h="9056454">
                  <a:moveTo>
                    <a:pt x="6459710" y="786285"/>
                  </a:moveTo>
                  <a:cubicBezTo>
                    <a:pt x="7273453" y="1772493"/>
                    <a:pt x="8791000" y="3560833"/>
                    <a:pt x="8833661" y="3791485"/>
                  </a:cubicBezTo>
                  <a:cubicBezTo>
                    <a:pt x="8968670" y="4016318"/>
                    <a:pt x="9031228" y="4277377"/>
                    <a:pt x="9057560" y="4528085"/>
                  </a:cubicBezTo>
                  <a:cubicBezTo>
                    <a:pt x="9117312" y="4797135"/>
                    <a:pt x="9046393" y="5111466"/>
                    <a:pt x="8990998" y="5361110"/>
                  </a:cubicBezTo>
                  <a:cubicBezTo>
                    <a:pt x="8927349" y="5582027"/>
                    <a:pt x="8767963" y="5936202"/>
                    <a:pt x="8590462" y="6142886"/>
                  </a:cubicBezTo>
                  <a:cubicBezTo>
                    <a:pt x="7836681" y="6952845"/>
                    <a:pt x="6332518" y="8057780"/>
                    <a:pt x="5402786" y="8759061"/>
                  </a:cubicBezTo>
                  <a:cubicBezTo>
                    <a:pt x="5131851" y="8909903"/>
                    <a:pt x="4876444" y="8993470"/>
                    <a:pt x="4579635" y="9020110"/>
                  </a:cubicBezTo>
                  <a:cubicBezTo>
                    <a:pt x="4336610" y="9064177"/>
                    <a:pt x="4103935" y="9077193"/>
                    <a:pt x="3860910" y="9007409"/>
                  </a:cubicBezTo>
                  <a:cubicBezTo>
                    <a:pt x="3610044" y="8970576"/>
                    <a:pt x="3400577" y="8871644"/>
                    <a:pt x="3175586" y="8752010"/>
                  </a:cubicBezTo>
                  <a:lnTo>
                    <a:pt x="2817636" y="8470261"/>
                  </a:lnTo>
                  <a:lnTo>
                    <a:pt x="411685" y="5543609"/>
                  </a:lnTo>
                  <a:cubicBezTo>
                    <a:pt x="284210" y="5343077"/>
                    <a:pt x="172261" y="5152893"/>
                    <a:pt x="117236" y="4947185"/>
                  </a:cubicBezTo>
                  <a:cubicBezTo>
                    <a:pt x="63295" y="4770168"/>
                    <a:pt x="-6173" y="4546576"/>
                    <a:pt x="1985" y="4379909"/>
                  </a:cubicBezTo>
                  <a:cubicBezTo>
                    <a:pt x="-10724" y="4084508"/>
                    <a:pt x="38668" y="3861561"/>
                    <a:pt x="119111" y="3612735"/>
                  </a:cubicBezTo>
                  <a:cubicBezTo>
                    <a:pt x="216626" y="3315767"/>
                    <a:pt x="365895" y="3039502"/>
                    <a:pt x="556561" y="2835685"/>
                  </a:cubicBezTo>
                  <a:cubicBezTo>
                    <a:pt x="1520811" y="1956085"/>
                    <a:pt x="2598911" y="1133409"/>
                    <a:pt x="3583860" y="362485"/>
                  </a:cubicBezTo>
                  <a:cubicBezTo>
                    <a:pt x="3863260" y="183260"/>
                    <a:pt x="4153011" y="55785"/>
                    <a:pt x="4447936" y="31810"/>
                  </a:cubicBezTo>
                  <a:cubicBezTo>
                    <a:pt x="4734711" y="-28724"/>
                    <a:pt x="4990435" y="9067"/>
                    <a:pt x="5230635" y="46859"/>
                  </a:cubicBezTo>
                  <a:cubicBezTo>
                    <a:pt x="5570718" y="105017"/>
                    <a:pt x="5869403" y="261500"/>
                    <a:pt x="6111160" y="438685"/>
                  </a:cubicBezTo>
                  <a:cubicBezTo>
                    <a:pt x="6258394" y="545927"/>
                    <a:pt x="6353877" y="663518"/>
                    <a:pt x="6459710" y="78628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9" name="文本框 11">
            <a:extLst>
              <a:ext uri="{FF2B5EF4-FFF2-40B4-BE49-F238E27FC236}">
                <a16:creationId xmlns:a16="http://schemas.microsoft.com/office/drawing/2014/main" id="{F128E25D-46FC-2FD3-4EEB-8B333D6252B5}"/>
              </a:ext>
            </a:extLst>
          </p:cNvPr>
          <p:cNvSpPr txBox="1"/>
          <p:nvPr/>
        </p:nvSpPr>
        <p:spPr>
          <a:xfrm>
            <a:off x="5990182" y="1412008"/>
            <a:ext cx="5829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4B4B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CẢM ƠN THẦY CÔ VÀ CÁC BẠN ĐÃ LẮNG NGHE !!!</a:t>
            </a:r>
            <a:endParaRPr lang="zh-CN" altLang="en-US" sz="4800" b="1" dirty="0">
              <a:solidFill>
                <a:srgbClr val="4B4B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0" name="iconfont-11910-5686862">
            <a:extLst>
              <a:ext uri="{FF2B5EF4-FFF2-40B4-BE49-F238E27FC236}">
                <a16:creationId xmlns:a16="http://schemas.microsoft.com/office/drawing/2014/main" id="{D2FBDF74-7DB3-AE66-BD1F-5302B7997A30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1299357" y="546898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7">
            <a:extLst>
              <a:ext uri="{FF2B5EF4-FFF2-40B4-BE49-F238E27FC236}">
                <a16:creationId xmlns:a16="http://schemas.microsoft.com/office/drawing/2014/main" id="{286B51D8-BB6F-F857-63B9-F45E15939798}"/>
              </a:ext>
            </a:extLst>
          </p:cNvPr>
          <p:cNvSpPr txBox="1"/>
          <p:nvPr/>
        </p:nvSpPr>
        <p:spPr>
          <a:xfrm>
            <a:off x="7451231" y="4261665"/>
            <a:ext cx="178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>
              <a:defRPr/>
            </a:pPr>
            <a:r>
              <a:rPr lang="en-US" altLang="zh-CN" b="1" kern="0" dirty="0">
                <a:solidFill>
                  <a:schemeClr val="bg1"/>
                </a:solidFill>
                <a:cs typeface="+mn-ea"/>
                <a:sym typeface="+mn-lt"/>
              </a:rPr>
              <a:t>G</a:t>
            </a:r>
            <a:endParaRPr lang="zh-CN" altLang="en-US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椭圆 19">
            <a:extLst>
              <a:ext uri="{FF2B5EF4-FFF2-40B4-BE49-F238E27FC236}">
                <a16:creationId xmlns:a16="http://schemas.microsoft.com/office/drawing/2014/main" id="{78C22E0A-1105-F7F2-F8E3-3151EFF85A8B}"/>
              </a:ext>
            </a:extLst>
          </p:cNvPr>
          <p:cNvSpPr/>
          <p:nvPr/>
        </p:nvSpPr>
        <p:spPr>
          <a:xfrm>
            <a:off x="8232894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20">
            <a:extLst>
              <a:ext uri="{FF2B5EF4-FFF2-40B4-BE49-F238E27FC236}">
                <a16:creationId xmlns:a16="http://schemas.microsoft.com/office/drawing/2014/main" id="{72DEF7FE-D399-A1A9-5240-BB572157D48D}"/>
              </a:ext>
            </a:extLst>
          </p:cNvPr>
          <p:cNvSpPr/>
          <p:nvPr/>
        </p:nvSpPr>
        <p:spPr>
          <a:xfrm>
            <a:off x="8428497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椭圆 21">
            <a:extLst>
              <a:ext uri="{FF2B5EF4-FFF2-40B4-BE49-F238E27FC236}">
                <a16:creationId xmlns:a16="http://schemas.microsoft.com/office/drawing/2014/main" id="{9C2F3CF4-55F9-96B2-7486-10F3ACE983DE}"/>
              </a:ext>
            </a:extLst>
          </p:cNvPr>
          <p:cNvSpPr/>
          <p:nvPr/>
        </p:nvSpPr>
        <p:spPr>
          <a:xfrm>
            <a:off x="8624100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iconfont-1054-809968">
            <a:extLst>
              <a:ext uri="{FF2B5EF4-FFF2-40B4-BE49-F238E27FC236}">
                <a16:creationId xmlns:a16="http://schemas.microsoft.com/office/drawing/2014/main" id="{B105AF80-5EDA-747A-8AA0-84FA1E070004}"/>
              </a:ext>
            </a:extLst>
          </p:cNvPr>
          <p:cNvSpPr>
            <a:spLocks noChangeAspect="1"/>
          </p:cNvSpPr>
          <p:nvPr/>
        </p:nvSpPr>
        <p:spPr bwMode="auto">
          <a:xfrm>
            <a:off x="11307318" y="424207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927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D018783-819C-4486-8B1B-996CC1EE9FB2}"/>
              </a:ext>
            </a:extLst>
          </p:cNvPr>
          <p:cNvSpPr/>
          <p:nvPr/>
        </p:nvSpPr>
        <p:spPr>
          <a:xfrm>
            <a:off x="0" y="0"/>
            <a:ext cx="675861" cy="6858000"/>
          </a:xfrm>
          <a:prstGeom prst="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8" name="iconfont-11910-5686862">
            <a:extLst>
              <a:ext uri="{FF2B5EF4-FFF2-40B4-BE49-F238E27FC236}">
                <a16:creationId xmlns:a16="http://schemas.microsoft.com/office/drawing/2014/main" id="{187B6F18-8892-4B7E-B7B4-25DDCCC2DDD3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1067863" y="5723624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9" name="iconfont-1054-809968">
            <a:extLst>
              <a:ext uri="{FF2B5EF4-FFF2-40B4-BE49-F238E27FC236}">
                <a16:creationId xmlns:a16="http://schemas.microsoft.com/office/drawing/2014/main" id="{254CBE91-6F40-4346-9C45-42BF52DC2B3C}"/>
              </a:ext>
            </a:extLst>
          </p:cNvPr>
          <p:cNvSpPr>
            <a:spLocks noChangeAspect="1"/>
          </p:cNvSpPr>
          <p:nvPr/>
        </p:nvSpPr>
        <p:spPr bwMode="auto">
          <a:xfrm>
            <a:off x="11234048" y="888670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9CABE2-65D5-6820-5F50-ECBD139DD3D6}"/>
              </a:ext>
            </a:extLst>
          </p:cNvPr>
          <p:cNvGrpSpPr/>
          <p:nvPr/>
        </p:nvGrpSpPr>
        <p:grpSpPr>
          <a:xfrm>
            <a:off x="1358236" y="2294592"/>
            <a:ext cx="5389165" cy="862951"/>
            <a:chOff x="1466244" y="3078449"/>
            <a:chExt cx="5389165" cy="86295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9D4B5D0-817A-4906-9FAC-E0EE554FAD8B}"/>
                </a:ext>
              </a:extLst>
            </p:cNvPr>
            <p:cNvSpPr/>
            <p:nvPr/>
          </p:nvSpPr>
          <p:spPr>
            <a:xfrm rot="18854253">
              <a:off x="1466244" y="3078449"/>
              <a:ext cx="862951" cy="862951"/>
            </a:xfrm>
            <a:prstGeom prst="roundRect">
              <a:avLst/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8588CA8-0BEC-4DF4-A0B9-6774356503E0}"/>
                </a:ext>
              </a:extLst>
            </p:cNvPr>
            <p:cNvSpPr txBox="1"/>
            <p:nvPr/>
          </p:nvSpPr>
          <p:spPr>
            <a:xfrm>
              <a:off x="1525889" y="3149487"/>
              <a:ext cx="952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75C70F9-B7C0-45B4-852B-3A865AB2A306}"/>
                </a:ext>
              </a:extLst>
            </p:cNvPr>
            <p:cNvSpPr txBox="1"/>
            <p:nvPr/>
          </p:nvSpPr>
          <p:spPr>
            <a:xfrm>
              <a:off x="2613500" y="3209098"/>
              <a:ext cx="42419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TỔNG QUAN VỀ ĐỀ TÀI</a:t>
              </a:r>
              <a:endParaRPr lang="zh-CN" altLang="en-US" sz="2600" b="1" dirty="0">
                <a:solidFill>
                  <a:srgbClr val="0E477F"/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ACABF3-640F-5D92-C246-AAE61FFC10E5}"/>
              </a:ext>
            </a:extLst>
          </p:cNvPr>
          <p:cNvGrpSpPr/>
          <p:nvPr/>
        </p:nvGrpSpPr>
        <p:grpSpPr>
          <a:xfrm>
            <a:off x="5001298" y="685104"/>
            <a:ext cx="2189404" cy="535916"/>
            <a:chOff x="5001298" y="1194391"/>
            <a:chExt cx="2189404" cy="535916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4B1E38E-20DA-4F14-9076-4BBA1EE32BEC}"/>
                </a:ext>
              </a:extLst>
            </p:cNvPr>
            <p:cNvSpPr/>
            <p:nvPr/>
          </p:nvSpPr>
          <p:spPr>
            <a:xfrm>
              <a:off x="5001298" y="1194391"/>
              <a:ext cx="2189404" cy="535916"/>
            </a:xfrm>
            <a:prstGeom prst="roundRect">
              <a:avLst>
                <a:gd name="adj" fmla="val 50000"/>
              </a:avLst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id="{6D55171F-883E-45CD-DEB3-82E6EBB361EE}"/>
                </a:ext>
              </a:extLst>
            </p:cNvPr>
            <p:cNvSpPr txBox="1"/>
            <p:nvPr/>
          </p:nvSpPr>
          <p:spPr>
            <a:xfrm>
              <a:off x="5125822" y="1250079"/>
              <a:ext cx="1988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altLang="zh-CN" sz="2400" b="1" kern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NỘI DUNG</a:t>
              </a:r>
              <a:endParaRPr lang="zh-CN" altLang="en-US" sz="2400" b="1" kern="0" dirty="0">
                <a:solidFill>
                  <a:schemeClr val="bg1"/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BC9B38-E546-4A91-2E37-D8A488716C3D}"/>
              </a:ext>
            </a:extLst>
          </p:cNvPr>
          <p:cNvGrpSpPr/>
          <p:nvPr/>
        </p:nvGrpSpPr>
        <p:grpSpPr>
          <a:xfrm>
            <a:off x="6733385" y="2298218"/>
            <a:ext cx="5389165" cy="862951"/>
            <a:chOff x="1466244" y="3078449"/>
            <a:chExt cx="5389165" cy="862951"/>
          </a:xfrm>
        </p:grpSpPr>
        <p:sp>
          <p:nvSpPr>
            <p:cNvPr id="28" name="矩形: 圆角 3">
              <a:extLst>
                <a:ext uri="{FF2B5EF4-FFF2-40B4-BE49-F238E27FC236}">
                  <a16:creationId xmlns:a16="http://schemas.microsoft.com/office/drawing/2014/main" id="{00543E56-1019-9E4A-B2EB-1B7863A385A5}"/>
                </a:ext>
              </a:extLst>
            </p:cNvPr>
            <p:cNvSpPr/>
            <p:nvPr/>
          </p:nvSpPr>
          <p:spPr>
            <a:xfrm rot="18854253">
              <a:off x="1466244" y="3078449"/>
              <a:ext cx="862951" cy="862951"/>
            </a:xfrm>
            <a:prstGeom prst="roundRect">
              <a:avLst/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29" name="文本框 5">
              <a:extLst>
                <a:ext uri="{FF2B5EF4-FFF2-40B4-BE49-F238E27FC236}">
                  <a16:creationId xmlns:a16="http://schemas.microsoft.com/office/drawing/2014/main" id="{C3CBAC3E-CC80-CC69-3C99-AB61C7D8C2F9}"/>
                </a:ext>
              </a:extLst>
            </p:cNvPr>
            <p:cNvSpPr txBox="1"/>
            <p:nvPr/>
          </p:nvSpPr>
          <p:spPr>
            <a:xfrm>
              <a:off x="1525889" y="3149487"/>
              <a:ext cx="952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9C4EFB77-196B-B6E8-0A9A-1D0EECFC8D1C}"/>
                </a:ext>
              </a:extLst>
            </p:cNvPr>
            <p:cNvSpPr txBox="1"/>
            <p:nvPr/>
          </p:nvSpPr>
          <p:spPr>
            <a:xfrm>
              <a:off x="2613500" y="3209098"/>
              <a:ext cx="42419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CƠ SỞ LÝ THUYẾT</a:t>
              </a:r>
              <a:endParaRPr lang="zh-CN" altLang="en-US" sz="2600" b="1" dirty="0">
                <a:solidFill>
                  <a:srgbClr val="0E477F"/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05226C-0EF3-6FCC-6D3F-35B3AAFD4C93}"/>
              </a:ext>
            </a:extLst>
          </p:cNvPr>
          <p:cNvGrpSpPr/>
          <p:nvPr/>
        </p:nvGrpSpPr>
        <p:grpSpPr>
          <a:xfrm>
            <a:off x="1348207" y="3940285"/>
            <a:ext cx="5389165" cy="862951"/>
            <a:chOff x="1466244" y="3078449"/>
            <a:chExt cx="5389165" cy="862951"/>
          </a:xfrm>
        </p:grpSpPr>
        <p:sp>
          <p:nvSpPr>
            <p:cNvPr id="38" name="矩形: 圆角 3">
              <a:extLst>
                <a:ext uri="{FF2B5EF4-FFF2-40B4-BE49-F238E27FC236}">
                  <a16:creationId xmlns:a16="http://schemas.microsoft.com/office/drawing/2014/main" id="{9069AFC8-D59B-FAFC-CFB6-AAAE1DC1BFBA}"/>
                </a:ext>
              </a:extLst>
            </p:cNvPr>
            <p:cNvSpPr/>
            <p:nvPr/>
          </p:nvSpPr>
          <p:spPr>
            <a:xfrm rot="18854253">
              <a:off x="1466244" y="3078449"/>
              <a:ext cx="862951" cy="862951"/>
            </a:xfrm>
            <a:prstGeom prst="roundRect">
              <a:avLst/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39" name="文本框 5">
              <a:extLst>
                <a:ext uri="{FF2B5EF4-FFF2-40B4-BE49-F238E27FC236}">
                  <a16:creationId xmlns:a16="http://schemas.microsoft.com/office/drawing/2014/main" id="{7544BF7D-3A00-4533-3FB6-A33C1CA19CE3}"/>
                </a:ext>
              </a:extLst>
            </p:cNvPr>
            <p:cNvSpPr txBox="1"/>
            <p:nvPr/>
          </p:nvSpPr>
          <p:spPr>
            <a:xfrm>
              <a:off x="1525889" y="3149487"/>
              <a:ext cx="952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40" name="文本框 6">
              <a:extLst>
                <a:ext uri="{FF2B5EF4-FFF2-40B4-BE49-F238E27FC236}">
                  <a16:creationId xmlns:a16="http://schemas.microsoft.com/office/drawing/2014/main" id="{9AAB33D5-5D8F-1947-A09F-9D15FD157202}"/>
                </a:ext>
              </a:extLst>
            </p:cNvPr>
            <p:cNvSpPr txBox="1"/>
            <p:nvPr/>
          </p:nvSpPr>
          <p:spPr>
            <a:xfrm>
              <a:off x="2613500" y="3209098"/>
              <a:ext cx="42419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THIẾT KẾ HỆ THỐNG</a:t>
              </a:r>
              <a:endParaRPr lang="zh-CN" altLang="en-US" sz="2600" b="1" dirty="0">
                <a:solidFill>
                  <a:srgbClr val="0E477F"/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1F6BD8-4934-92A5-CA12-09A485320F79}"/>
              </a:ext>
            </a:extLst>
          </p:cNvPr>
          <p:cNvGrpSpPr/>
          <p:nvPr/>
        </p:nvGrpSpPr>
        <p:grpSpPr>
          <a:xfrm>
            <a:off x="6733385" y="3940285"/>
            <a:ext cx="5389165" cy="862951"/>
            <a:chOff x="1466244" y="3078449"/>
            <a:chExt cx="5389165" cy="862951"/>
          </a:xfrm>
        </p:grpSpPr>
        <p:sp>
          <p:nvSpPr>
            <p:cNvPr id="43" name="矩形: 圆角 3">
              <a:extLst>
                <a:ext uri="{FF2B5EF4-FFF2-40B4-BE49-F238E27FC236}">
                  <a16:creationId xmlns:a16="http://schemas.microsoft.com/office/drawing/2014/main" id="{A84854C8-F556-2CB0-3D33-20D0B2CFFCCE}"/>
                </a:ext>
              </a:extLst>
            </p:cNvPr>
            <p:cNvSpPr/>
            <p:nvPr/>
          </p:nvSpPr>
          <p:spPr>
            <a:xfrm rot="18854253">
              <a:off x="1466244" y="3078449"/>
              <a:ext cx="862951" cy="862951"/>
            </a:xfrm>
            <a:prstGeom prst="roundRect">
              <a:avLst/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44" name="文本框 5">
              <a:extLst>
                <a:ext uri="{FF2B5EF4-FFF2-40B4-BE49-F238E27FC236}">
                  <a16:creationId xmlns:a16="http://schemas.microsoft.com/office/drawing/2014/main" id="{18AF8A9C-8551-5941-62A6-124A20E040A8}"/>
                </a:ext>
              </a:extLst>
            </p:cNvPr>
            <p:cNvSpPr txBox="1"/>
            <p:nvPr/>
          </p:nvSpPr>
          <p:spPr>
            <a:xfrm>
              <a:off x="1525889" y="3149487"/>
              <a:ext cx="952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EAED6797-9433-EF7C-8A17-202C9B42C2FD}"/>
                </a:ext>
              </a:extLst>
            </p:cNvPr>
            <p:cNvSpPr txBox="1"/>
            <p:nvPr/>
          </p:nvSpPr>
          <p:spPr>
            <a:xfrm>
              <a:off x="2613500" y="3209098"/>
              <a:ext cx="42419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KẾT LUẬN</a:t>
              </a:r>
              <a:endParaRPr lang="zh-CN" altLang="en-US" sz="2600" b="1" dirty="0">
                <a:solidFill>
                  <a:srgbClr val="0E477F"/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058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confont-11910-5686862">
            <a:extLst>
              <a:ext uri="{FF2B5EF4-FFF2-40B4-BE49-F238E27FC236}">
                <a16:creationId xmlns:a16="http://schemas.microsoft.com/office/drawing/2014/main" id="{01A6CB07-D4DC-42EC-866D-74CCF862F1AC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3487652" y="2911310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8F1DF4-872B-4631-B1BC-4F3CC67B1C77}"/>
              </a:ext>
            </a:extLst>
          </p:cNvPr>
          <p:cNvSpPr/>
          <p:nvPr/>
        </p:nvSpPr>
        <p:spPr>
          <a:xfrm>
            <a:off x="4572000" y="2417704"/>
            <a:ext cx="6840047" cy="16742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DCCCA9-CBEF-4C93-9CCB-4E5EA1F46C87}"/>
              </a:ext>
            </a:extLst>
          </p:cNvPr>
          <p:cNvSpPr/>
          <p:nvPr/>
        </p:nvSpPr>
        <p:spPr>
          <a:xfrm>
            <a:off x="7926162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2E8008-F15C-4039-A07F-88F127002B84}"/>
              </a:ext>
            </a:extLst>
          </p:cNvPr>
          <p:cNvSpPr/>
          <p:nvPr/>
        </p:nvSpPr>
        <p:spPr>
          <a:xfrm>
            <a:off x="8121765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544770-5F91-474A-9FA3-6FA30904B11E}"/>
              </a:ext>
            </a:extLst>
          </p:cNvPr>
          <p:cNvSpPr/>
          <p:nvPr/>
        </p:nvSpPr>
        <p:spPr>
          <a:xfrm>
            <a:off x="8317368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1C7098-E91E-4509-BF1B-D32B28718CC2}"/>
              </a:ext>
            </a:extLst>
          </p:cNvPr>
          <p:cNvSpPr txBox="1"/>
          <p:nvPr/>
        </p:nvSpPr>
        <p:spPr>
          <a:xfrm>
            <a:off x="5175832" y="2479976"/>
            <a:ext cx="5406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TỔNG QUAN VỀ ĐỀ TÀI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21971C1-702A-4411-AF77-A3933E9B8DE6}"/>
              </a:ext>
            </a:extLst>
          </p:cNvPr>
          <p:cNvSpPr/>
          <p:nvPr/>
        </p:nvSpPr>
        <p:spPr>
          <a:xfrm rot="18854253">
            <a:off x="3859784" y="3915815"/>
            <a:ext cx="487590" cy="48759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71255D3B-29B5-69E9-6F2C-2323ED0175C5}"/>
              </a:ext>
            </a:extLst>
          </p:cNvPr>
          <p:cNvSpPr/>
          <p:nvPr/>
        </p:nvSpPr>
        <p:spPr>
          <a:xfrm>
            <a:off x="526520" y="1750272"/>
            <a:ext cx="2828272" cy="27540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ACDBE271-DD94-8A5B-3A56-F6D555889196}"/>
              </a:ext>
            </a:extLst>
          </p:cNvPr>
          <p:cNvSpPr txBox="1"/>
          <p:nvPr/>
        </p:nvSpPr>
        <p:spPr>
          <a:xfrm>
            <a:off x="1408062" y="2504559"/>
            <a:ext cx="1316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01</a:t>
            </a:r>
            <a:endParaRPr lang="zh-CN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5627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3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TỔNG QUAN VỀ ĐỀ TÀI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6B713-7D19-8FBE-44A8-5EFCE5E2B103}"/>
              </a:ext>
            </a:extLst>
          </p:cNvPr>
          <p:cNvSpPr txBox="1"/>
          <p:nvPr/>
        </p:nvSpPr>
        <p:spPr>
          <a:xfrm>
            <a:off x="219158" y="1782707"/>
            <a:ext cx="5070506" cy="373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12750" hangingPunct="0">
              <a:lnSpc>
                <a:spcPct val="150000"/>
              </a:lnSpc>
              <a:buFont typeface="Wingdings" panose="05000000000000000000" pitchFamily="2" charset="2"/>
              <a:buChar char="Ø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Thị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trường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thương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mại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điện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tử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đang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phát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triển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mạnh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,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nhu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cầu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mua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sắm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trực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tuyến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ngày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càng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tăng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cao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.</a:t>
            </a:r>
          </a:p>
          <a:p>
            <a:pPr marL="342900" indent="-342900" defTabSz="412750" hangingPunct="0">
              <a:lnSpc>
                <a:spcPct val="150000"/>
              </a:lnSpc>
              <a:buFont typeface="Wingdings" panose="05000000000000000000" pitchFamily="2" charset="2"/>
              <a:buChar char="Ø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vi-VN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Sự quan tâm và nhu cầu về giày dép luôn tồn tại, tạo ra một thị trường tiềm năng cho việc bán giày trực tuyến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.</a:t>
            </a:r>
          </a:p>
          <a:p>
            <a:pPr marL="342900" indent="-342900" defTabSz="412750" hangingPunct="0">
              <a:lnSpc>
                <a:spcPct val="150000"/>
              </a:lnSpc>
              <a:buFont typeface="Wingdings" panose="05000000000000000000" pitchFamily="2" charset="2"/>
              <a:buChar char="Ø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vi-VN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Mong muốn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cải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thiện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chất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lượng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và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nâng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cao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năng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suất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bán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hàng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.</a:t>
            </a:r>
            <a:endParaRPr lang="vi-VN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6688E-9D53-99BF-9EE1-35EB5192EFEF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D9F029A-E836-0DF3-BA36-CBFBA924C4FB}"/>
              </a:ext>
            </a:extLst>
          </p:cNvPr>
          <p:cNvSpPr/>
          <p:nvPr/>
        </p:nvSpPr>
        <p:spPr>
          <a:xfrm>
            <a:off x="4881481" y="843172"/>
            <a:ext cx="2276869" cy="111960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 do 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B8186A-159B-CD68-5332-C22753BFE339}"/>
              </a:ext>
            </a:extLst>
          </p:cNvPr>
          <p:cNvSpPr txBox="1"/>
          <p:nvPr/>
        </p:nvSpPr>
        <p:spPr>
          <a:xfrm>
            <a:off x="5405122" y="2981112"/>
            <a:ext cx="6098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Chi tiết tin">
            <a:extLst>
              <a:ext uri="{FF2B5EF4-FFF2-40B4-BE49-F238E27FC236}">
                <a16:creationId xmlns:a16="http://schemas.microsoft.com/office/drawing/2014/main" id="{62AC99C9-23E2-ECF1-682B-F07BCA749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93" y="2037851"/>
            <a:ext cx="576262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1741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TỔNG QUAN VỀ ĐỀ TÀI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6B713-7D19-8FBE-44A8-5EFCE5E2B103}"/>
              </a:ext>
            </a:extLst>
          </p:cNvPr>
          <p:cNvSpPr txBox="1"/>
          <p:nvPr/>
        </p:nvSpPr>
        <p:spPr>
          <a:xfrm>
            <a:off x="6096000" y="2010868"/>
            <a:ext cx="5070506" cy="3272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12750" hangingPunct="0">
              <a:lnSpc>
                <a:spcPct val="150000"/>
              </a:lnSpc>
              <a:buFont typeface="Wingdings" panose="05000000000000000000" pitchFamily="2" charset="2"/>
              <a:buChar char="Ø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vi-VN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Xây dựng 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website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bán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giày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vi-VN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trực tuyến có thể tiếp cận với khách hàng một cách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nhanh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chóng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và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vi-VN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thuận tiện. </a:t>
            </a:r>
            <a:endParaRPr lang="en-US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  <a:p>
            <a:pPr marL="342900" indent="-342900" defTabSz="412750" hangingPunct="0">
              <a:lnSpc>
                <a:spcPct val="150000"/>
              </a:lnSpc>
              <a:buFont typeface="Wingdings" panose="05000000000000000000" pitchFamily="2" charset="2"/>
              <a:buChar char="Ø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vi-VN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Giúp cải thiện việc quản lý thông t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in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một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cách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dễ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dàng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.</a:t>
            </a:r>
            <a:endParaRPr lang="en-US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  <a:p>
            <a:pPr marL="342900" indent="-342900" defTabSz="412750" hangingPunct="0">
              <a:lnSpc>
                <a:spcPct val="150000"/>
              </a:lnSpc>
              <a:buFont typeface="Wingdings" panose="05000000000000000000" pitchFamily="2" charset="2"/>
              <a:buChar char="Ø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Giúp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cửa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hàng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nâng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cao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doanh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số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bán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GB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hàng</a:t>
            </a:r>
            <a:r>
              <a:rPr lang="en-GB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.</a:t>
            </a:r>
            <a:endParaRPr lang="vi-VN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FBA92-B1FE-A677-7D9F-27D181E98E4F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880007-EEE6-2174-49D0-531247A6BEFD}"/>
              </a:ext>
            </a:extLst>
          </p:cNvPr>
          <p:cNvSpPr/>
          <p:nvPr/>
        </p:nvSpPr>
        <p:spPr>
          <a:xfrm>
            <a:off x="5398461" y="750766"/>
            <a:ext cx="3934556" cy="11196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</a:t>
            </a:r>
            <a:r>
              <a:rPr lang="en-US" sz="2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đích</a:t>
            </a:r>
            <a:r>
              <a:rPr lang="en-US" sz="2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sz="2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C60532A0-99DE-296A-7C3A-C48737DB6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0" y="1623279"/>
            <a:ext cx="4732430" cy="46181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6093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563A15-CFEB-4F3D-845C-0EB93E46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9000">
                <a:schemeClr val="bg1"/>
              </a:gs>
              <a:gs pos="100000">
                <a:schemeClr val="bg1"/>
              </a:gs>
              <a:gs pos="100000">
                <a:srgbClr val="92D050"/>
              </a:gs>
            </a:gsLst>
            <a:lin ang="5400000" scaled="1"/>
          </a:gradFill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1F6463-4FBD-4C58-8580-A7BC1FCFDA4A}"/>
              </a:ext>
            </a:extLst>
          </p:cNvPr>
          <p:cNvSpPr txBox="1"/>
          <p:nvPr/>
        </p:nvSpPr>
        <p:spPr>
          <a:xfrm>
            <a:off x="1178593" y="2024069"/>
            <a:ext cx="147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5" name="iconfont-11910-5686862">
            <a:extLst>
              <a:ext uri="{FF2B5EF4-FFF2-40B4-BE49-F238E27FC236}">
                <a16:creationId xmlns:a16="http://schemas.microsoft.com/office/drawing/2014/main" id="{01A6CB07-D4DC-42EC-866D-74CCF862F1AC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2963739" y="291131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8F1DF4-872B-4631-B1BC-4F3CC67B1C77}"/>
              </a:ext>
            </a:extLst>
          </p:cNvPr>
          <p:cNvSpPr/>
          <p:nvPr/>
        </p:nvSpPr>
        <p:spPr>
          <a:xfrm>
            <a:off x="4572000" y="2417704"/>
            <a:ext cx="6840047" cy="1674287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DCCCA9-CBEF-4C93-9CCB-4E5EA1F46C87}"/>
              </a:ext>
            </a:extLst>
          </p:cNvPr>
          <p:cNvSpPr/>
          <p:nvPr/>
        </p:nvSpPr>
        <p:spPr>
          <a:xfrm>
            <a:off x="7926162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2E8008-F15C-4039-A07F-88F127002B84}"/>
              </a:ext>
            </a:extLst>
          </p:cNvPr>
          <p:cNvSpPr/>
          <p:nvPr/>
        </p:nvSpPr>
        <p:spPr>
          <a:xfrm>
            <a:off x="8121765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544770-5F91-474A-9FA3-6FA30904B11E}"/>
              </a:ext>
            </a:extLst>
          </p:cNvPr>
          <p:cNvSpPr/>
          <p:nvPr/>
        </p:nvSpPr>
        <p:spPr>
          <a:xfrm>
            <a:off x="8317368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1C7098-E91E-4509-BF1B-D32B28718CC2}"/>
              </a:ext>
            </a:extLst>
          </p:cNvPr>
          <p:cNvSpPr txBox="1"/>
          <p:nvPr/>
        </p:nvSpPr>
        <p:spPr>
          <a:xfrm>
            <a:off x="4945214" y="2781558"/>
            <a:ext cx="6186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vi-VN" altLang="zh-CN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21971C1-702A-4411-AF77-A3933E9B8DE6}"/>
              </a:ext>
            </a:extLst>
          </p:cNvPr>
          <p:cNvSpPr/>
          <p:nvPr/>
        </p:nvSpPr>
        <p:spPr>
          <a:xfrm rot="18854253">
            <a:off x="3873370" y="3805841"/>
            <a:ext cx="487590" cy="48759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1906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89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7865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 VÀ CÔNG CỤ SỬ DỤNG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công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nghê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̣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va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̀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ky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̃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thuật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sư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̉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dụng</a:t>
            </a:r>
            <a:endParaRPr lang="vi-VN" sz="1800" kern="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C1F64C3-CD90-A7E0-57CC-250F3B9D5533}"/>
              </a:ext>
            </a:extLst>
          </p:cNvPr>
          <p:cNvCxnSpPr>
            <a:cxnSpLocks/>
          </p:cNvCxnSpPr>
          <p:nvPr/>
        </p:nvCxnSpPr>
        <p:spPr>
          <a:xfrm>
            <a:off x="810750" y="3320302"/>
            <a:ext cx="513478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C2175B-90C6-510B-A97B-529EAEA832C6}"/>
              </a:ext>
            </a:extLst>
          </p:cNvPr>
          <p:cNvCxnSpPr>
            <a:cxnSpLocks/>
          </p:cNvCxnSpPr>
          <p:nvPr/>
        </p:nvCxnSpPr>
        <p:spPr>
          <a:xfrm>
            <a:off x="810750" y="4277840"/>
            <a:ext cx="513478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12">
            <a:extLst>
              <a:ext uri="{FF2B5EF4-FFF2-40B4-BE49-F238E27FC236}">
                <a16:creationId xmlns:a16="http://schemas.microsoft.com/office/drawing/2014/main" id="{1C088CD1-235F-0535-210E-819633E4024E}"/>
              </a:ext>
            </a:extLst>
          </p:cNvPr>
          <p:cNvCxnSpPr>
            <a:cxnSpLocks/>
          </p:cNvCxnSpPr>
          <p:nvPr/>
        </p:nvCxnSpPr>
        <p:spPr>
          <a:xfrm>
            <a:off x="6272927" y="3333124"/>
            <a:ext cx="513478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13">
            <a:extLst>
              <a:ext uri="{FF2B5EF4-FFF2-40B4-BE49-F238E27FC236}">
                <a16:creationId xmlns:a16="http://schemas.microsoft.com/office/drawing/2014/main" id="{CABE321A-392D-2BB5-C801-0D2EF4CEA884}"/>
              </a:ext>
            </a:extLst>
          </p:cNvPr>
          <p:cNvCxnSpPr>
            <a:cxnSpLocks/>
          </p:cNvCxnSpPr>
          <p:nvPr/>
        </p:nvCxnSpPr>
        <p:spPr>
          <a:xfrm>
            <a:off x="6272927" y="4290662"/>
            <a:ext cx="513478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9705159-99D6-11C0-F51C-665FC2C09357}"/>
              </a:ext>
            </a:extLst>
          </p:cNvPr>
          <p:cNvSpPr/>
          <p:nvPr/>
        </p:nvSpPr>
        <p:spPr>
          <a:xfrm>
            <a:off x="742591" y="2166470"/>
            <a:ext cx="800076" cy="85277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2BC93B4-4CC6-FC99-65DB-6BB5051FAB72}"/>
              </a:ext>
            </a:extLst>
          </p:cNvPr>
          <p:cNvSpPr/>
          <p:nvPr/>
        </p:nvSpPr>
        <p:spPr>
          <a:xfrm>
            <a:off x="718457" y="3401407"/>
            <a:ext cx="746882" cy="7953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0" name="Rounded Rectangle 3">
            <a:extLst>
              <a:ext uri="{FF2B5EF4-FFF2-40B4-BE49-F238E27FC236}">
                <a16:creationId xmlns:a16="http://schemas.microsoft.com/office/drawing/2014/main" id="{26AA27D5-606F-8900-4ACB-DAE104B89289}"/>
              </a:ext>
            </a:extLst>
          </p:cNvPr>
          <p:cNvSpPr/>
          <p:nvPr/>
        </p:nvSpPr>
        <p:spPr>
          <a:xfrm>
            <a:off x="1075646" y="4568735"/>
            <a:ext cx="176614" cy="278107"/>
          </a:xfrm>
          <a:custGeom>
            <a:avLst/>
            <a:gdLst/>
            <a:ahLst/>
            <a:cxnLst/>
            <a:rect l="l" t="t" r="r" b="b"/>
            <a:pathLst>
              <a:path w="2518668" h="3966044">
                <a:moveTo>
                  <a:pt x="1247104" y="1675381"/>
                </a:moveTo>
                <a:cubicBezTo>
                  <a:pt x="1157133" y="1675381"/>
                  <a:pt x="1084196" y="1748460"/>
                  <a:pt x="1084196" y="1838607"/>
                </a:cubicBezTo>
                <a:lnTo>
                  <a:pt x="1084196" y="2052497"/>
                </a:lnTo>
                <a:lnTo>
                  <a:pt x="868740" y="2052497"/>
                </a:lnTo>
                <a:cubicBezTo>
                  <a:pt x="778769" y="2052497"/>
                  <a:pt x="705832" y="2125576"/>
                  <a:pt x="705832" y="2215723"/>
                </a:cubicBezTo>
                <a:lnTo>
                  <a:pt x="705832" y="2244204"/>
                </a:lnTo>
                <a:cubicBezTo>
                  <a:pt x="705832" y="2334351"/>
                  <a:pt x="778769" y="2407430"/>
                  <a:pt x="868740" y="2407430"/>
                </a:cubicBezTo>
                <a:lnTo>
                  <a:pt x="1084196" y="2407430"/>
                </a:lnTo>
                <a:lnTo>
                  <a:pt x="1084196" y="2621319"/>
                </a:lnTo>
                <a:cubicBezTo>
                  <a:pt x="1084196" y="2711466"/>
                  <a:pt x="1157133" y="2784545"/>
                  <a:pt x="1247104" y="2784545"/>
                </a:cubicBezTo>
                <a:lnTo>
                  <a:pt x="1275530" y="2784545"/>
                </a:lnTo>
                <a:cubicBezTo>
                  <a:pt x="1365501" y="2784545"/>
                  <a:pt x="1438438" y="2711466"/>
                  <a:pt x="1438438" y="2621319"/>
                </a:cubicBezTo>
                <a:lnTo>
                  <a:pt x="1438438" y="2407430"/>
                </a:lnTo>
                <a:lnTo>
                  <a:pt x="1649929" y="2407430"/>
                </a:lnTo>
                <a:cubicBezTo>
                  <a:pt x="1739900" y="2407430"/>
                  <a:pt x="1812837" y="2334351"/>
                  <a:pt x="1812837" y="2244204"/>
                </a:cubicBezTo>
                <a:lnTo>
                  <a:pt x="1812837" y="2215723"/>
                </a:lnTo>
                <a:cubicBezTo>
                  <a:pt x="1812837" y="2125576"/>
                  <a:pt x="1739900" y="2052497"/>
                  <a:pt x="1649929" y="2052497"/>
                </a:cubicBezTo>
                <a:lnTo>
                  <a:pt x="1438438" y="2052497"/>
                </a:lnTo>
                <a:lnTo>
                  <a:pt x="1438438" y="1838607"/>
                </a:lnTo>
                <a:cubicBezTo>
                  <a:pt x="1438438" y="1748460"/>
                  <a:pt x="1365501" y="1675381"/>
                  <a:pt x="1275530" y="1675381"/>
                </a:cubicBezTo>
                <a:close/>
                <a:moveTo>
                  <a:pt x="598231" y="1304672"/>
                </a:moveTo>
                <a:lnTo>
                  <a:pt x="1916472" y="1304672"/>
                </a:lnTo>
                <a:lnTo>
                  <a:pt x="1916472" y="3157943"/>
                </a:lnTo>
                <a:lnTo>
                  <a:pt x="598231" y="3157943"/>
                </a:lnTo>
                <a:close/>
                <a:moveTo>
                  <a:pt x="506487" y="1209418"/>
                </a:moveTo>
                <a:lnTo>
                  <a:pt x="506487" y="3250508"/>
                </a:lnTo>
                <a:lnTo>
                  <a:pt x="2012181" y="3250508"/>
                </a:lnTo>
                <a:lnTo>
                  <a:pt x="2012181" y="1209418"/>
                </a:lnTo>
                <a:close/>
                <a:moveTo>
                  <a:pt x="419786" y="541629"/>
                </a:moveTo>
                <a:lnTo>
                  <a:pt x="2098882" y="541629"/>
                </a:lnTo>
                <a:cubicBezTo>
                  <a:pt x="2330723" y="541629"/>
                  <a:pt x="2518668" y="725826"/>
                  <a:pt x="2518668" y="953044"/>
                </a:cubicBezTo>
                <a:lnTo>
                  <a:pt x="2518668" y="3554629"/>
                </a:lnTo>
                <a:cubicBezTo>
                  <a:pt x="2518668" y="3781847"/>
                  <a:pt x="2330723" y="3966044"/>
                  <a:pt x="2098882" y="3966044"/>
                </a:cubicBezTo>
                <a:lnTo>
                  <a:pt x="419786" y="3966044"/>
                </a:lnTo>
                <a:cubicBezTo>
                  <a:pt x="187945" y="3966044"/>
                  <a:pt x="0" y="3781847"/>
                  <a:pt x="0" y="3554629"/>
                </a:cubicBezTo>
                <a:lnTo>
                  <a:pt x="0" y="953044"/>
                </a:lnTo>
                <a:cubicBezTo>
                  <a:pt x="0" y="725826"/>
                  <a:pt x="187945" y="541629"/>
                  <a:pt x="419786" y="541629"/>
                </a:cubicBezTo>
                <a:close/>
                <a:moveTo>
                  <a:pt x="696920" y="0"/>
                </a:moveTo>
                <a:lnTo>
                  <a:pt x="1821748" y="0"/>
                </a:lnTo>
                <a:cubicBezTo>
                  <a:pt x="1869056" y="0"/>
                  <a:pt x="1907406" y="38350"/>
                  <a:pt x="1907406" y="85658"/>
                </a:cubicBezTo>
                <a:lnTo>
                  <a:pt x="1907406" y="346390"/>
                </a:lnTo>
                <a:cubicBezTo>
                  <a:pt x="1907406" y="393698"/>
                  <a:pt x="1869056" y="432048"/>
                  <a:pt x="1821748" y="432048"/>
                </a:cubicBezTo>
                <a:lnTo>
                  <a:pt x="696920" y="432048"/>
                </a:lnTo>
                <a:cubicBezTo>
                  <a:pt x="649612" y="432048"/>
                  <a:pt x="611262" y="393698"/>
                  <a:pt x="611262" y="346390"/>
                </a:cubicBezTo>
                <a:lnTo>
                  <a:pt x="611262" y="85658"/>
                </a:lnTo>
                <a:cubicBezTo>
                  <a:pt x="611262" y="38350"/>
                  <a:pt x="649612" y="0"/>
                  <a:pt x="6969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9033145-2CB8-D7D1-448D-D3C7536BEA12}"/>
              </a:ext>
            </a:extLst>
          </p:cNvPr>
          <p:cNvSpPr/>
          <p:nvPr/>
        </p:nvSpPr>
        <p:spPr>
          <a:xfrm>
            <a:off x="6251110" y="2178361"/>
            <a:ext cx="800076" cy="8288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BF65A09-C914-F7F9-0AC9-EB494CC58883}"/>
              </a:ext>
            </a:extLst>
          </p:cNvPr>
          <p:cNvSpPr/>
          <p:nvPr/>
        </p:nvSpPr>
        <p:spPr>
          <a:xfrm>
            <a:off x="6280679" y="3401407"/>
            <a:ext cx="746882" cy="7602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6" name="Round Same Side Corner Rectangle 17">
            <a:extLst>
              <a:ext uri="{FF2B5EF4-FFF2-40B4-BE49-F238E27FC236}">
                <a16:creationId xmlns:a16="http://schemas.microsoft.com/office/drawing/2014/main" id="{3A4374DE-5B6C-CBEA-5A79-F87E49A8B809}"/>
              </a:ext>
            </a:extLst>
          </p:cNvPr>
          <p:cNvSpPr/>
          <p:nvPr/>
        </p:nvSpPr>
        <p:spPr>
          <a:xfrm rot="13206992">
            <a:off x="6512878" y="4614431"/>
            <a:ext cx="98920" cy="289155"/>
          </a:xfrm>
          <a:custGeom>
            <a:avLst/>
            <a:gdLst/>
            <a:ahLst/>
            <a:cxnLst/>
            <a:rect l="l" t="t" r="r" b="b"/>
            <a:pathLst>
              <a:path w="1011792" h="3831795">
                <a:moveTo>
                  <a:pt x="505900" y="3571995"/>
                </a:moveTo>
                <a:cubicBezTo>
                  <a:pt x="461498" y="3571995"/>
                  <a:pt x="425503" y="3536000"/>
                  <a:pt x="425503" y="3491598"/>
                </a:cubicBezTo>
                <a:cubicBezTo>
                  <a:pt x="425503" y="2649333"/>
                  <a:pt x="425504" y="1807069"/>
                  <a:pt x="425504" y="964804"/>
                </a:cubicBezTo>
                <a:cubicBezTo>
                  <a:pt x="425504" y="920402"/>
                  <a:pt x="461499" y="884407"/>
                  <a:pt x="505901" y="884407"/>
                </a:cubicBezTo>
                <a:lnTo>
                  <a:pt x="505900" y="884408"/>
                </a:lnTo>
                <a:cubicBezTo>
                  <a:pt x="550302" y="884408"/>
                  <a:pt x="586297" y="920403"/>
                  <a:pt x="586297" y="964805"/>
                </a:cubicBezTo>
                <a:lnTo>
                  <a:pt x="586297" y="3491598"/>
                </a:lnTo>
                <a:cubicBezTo>
                  <a:pt x="586297" y="3536000"/>
                  <a:pt x="550302" y="3571995"/>
                  <a:pt x="505900" y="3571995"/>
                </a:cubicBezTo>
                <a:close/>
                <a:moveTo>
                  <a:pt x="549296" y="3693756"/>
                </a:moveTo>
                <a:cubicBezTo>
                  <a:pt x="733378" y="3693756"/>
                  <a:pt x="882606" y="3537506"/>
                  <a:pt x="882606" y="3344761"/>
                </a:cubicBezTo>
                <a:lnTo>
                  <a:pt x="882606" y="3240361"/>
                </a:lnTo>
                <a:lnTo>
                  <a:pt x="677860" y="3240361"/>
                </a:lnTo>
                <a:cubicBezTo>
                  <a:pt x="657012" y="3240361"/>
                  <a:pt x="640112" y="3223461"/>
                  <a:pt x="640112" y="3202613"/>
                </a:cubicBezTo>
                <a:lnTo>
                  <a:pt x="640112" y="3188099"/>
                </a:lnTo>
                <a:cubicBezTo>
                  <a:pt x="640112" y="3167251"/>
                  <a:pt x="657012" y="3150351"/>
                  <a:pt x="677860" y="3150351"/>
                </a:cubicBezTo>
                <a:lnTo>
                  <a:pt x="882606" y="3150351"/>
                </a:lnTo>
                <a:lnTo>
                  <a:pt x="882606" y="2909124"/>
                </a:lnTo>
                <a:lnTo>
                  <a:pt x="677860" y="2909124"/>
                </a:lnTo>
                <a:cubicBezTo>
                  <a:pt x="657012" y="2909124"/>
                  <a:pt x="640112" y="2892224"/>
                  <a:pt x="640112" y="2871376"/>
                </a:cubicBezTo>
                <a:lnTo>
                  <a:pt x="640112" y="2856862"/>
                </a:lnTo>
                <a:cubicBezTo>
                  <a:pt x="640112" y="2836014"/>
                  <a:pt x="657012" y="2819114"/>
                  <a:pt x="677860" y="2819114"/>
                </a:cubicBezTo>
                <a:lnTo>
                  <a:pt x="882606" y="2819114"/>
                </a:lnTo>
                <a:lnTo>
                  <a:pt x="882606" y="2577887"/>
                </a:lnTo>
                <a:lnTo>
                  <a:pt x="677860" y="2577887"/>
                </a:lnTo>
                <a:cubicBezTo>
                  <a:pt x="657012" y="2577887"/>
                  <a:pt x="640112" y="2560987"/>
                  <a:pt x="640112" y="2540139"/>
                </a:cubicBezTo>
                <a:lnTo>
                  <a:pt x="640112" y="2525625"/>
                </a:lnTo>
                <a:cubicBezTo>
                  <a:pt x="640112" y="2504777"/>
                  <a:pt x="657012" y="2487877"/>
                  <a:pt x="677860" y="2487877"/>
                </a:cubicBezTo>
                <a:lnTo>
                  <a:pt x="882606" y="2487877"/>
                </a:lnTo>
                <a:lnTo>
                  <a:pt x="882606" y="2246650"/>
                </a:lnTo>
                <a:lnTo>
                  <a:pt x="677860" y="2246650"/>
                </a:lnTo>
                <a:cubicBezTo>
                  <a:pt x="657012" y="2246650"/>
                  <a:pt x="640112" y="2229750"/>
                  <a:pt x="640112" y="2208902"/>
                </a:cubicBezTo>
                <a:lnTo>
                  <a:pt x="640112" y="2194388"/>
                </a:lnTo>
                <a:cubicBezTo>
                  <a:pt x="640112" y="2173540"/>
                  <a:pt x="657012" y="2156640"/>
                  <a:pt x="677860" y="2156640"/>
                </a:cubicBezTo>
                <a:lnTo>
                  <a:pt x="882606" y="2156640"/>
                </a:lnTo>
                <a:lnTo>
                  <a:pt x="882606" y="1915413"/>
                </a:lnTo>
                <a:lnTo>
                  <a:pt x="677860" y="1915413"/>
                </a:lnTo>
                <a:cubicBezTo>
                  <a:pt x="657012" y="1915413"/>
                  <a:pt x="640112" y="1898513"/>
                  <a:pt x="640112" y="1877665"/>
                </a:cubicBezTo>
                <a:lnTo>
                  <a:pt x="640112" y="1863151"/>
                </a:lnTo>
                <a:cubicBezTo>
                  <a:pt x="640112" y="1842303"/>
                  <a:pt x="657012" y="1825403"/>
                  <a:pt x="677860" y="1825403"/>
                </a:cubicBezTo>
                <a:lnTo>
                  <a:pt x="882606" y="1825403"/>
                </a:lnTo>
                <a:lnTo>
                  <a:pt x="882606" y="1584177"/>
                </a:lnTo>
                <a:lnTo>
                  <a:pt x="677860" y="1584177"/>
                </a:lnTo>
                <a:cubicBezTo>
                  <a:pt x="657012" y="1584177"/>
                  <a:pt x="640112" y="1567277"/>
                  <a:pt x="640112" y="1546429"/>
                </a:cubicBezTo>
                <a:lnTo>
                  <a:pt x="640112" y="1531915"/>
                </a:lnTo>
                <a:cubicBezTo>
                  <a:pt x="640112" y="1511067"/>
                  <a:pt x="657012" y="1494167"/>
                  <a:pt x="677860" y="1494167"/>
                </a:cubicBezTo>
                <a:lnTo>
                  <a:pt x="882606" y="1494167"/>
                </a:lnTo>
                <a:lnTo>
                  <a:pt x="882606" y="1278922"/>
                </a:lnTo>
                <a:cubicBezTo>
                  <a:pt x="882606" y="1215249"/>
                  <a:pt x="866321" y="1155558"/>
                  <a:pt x="836633" y="1104920"/>
                </a:cubicBezTo>
                <a:lnTo>
                  <a:pt x="837446" y="1100076"/>
                </a:lnTo>
                <a:lnTo>
                  <a:pt x="831289" y="1088909"/>
                </a:lnTo>
                <a:lnTo>
                  <a:pt x="644810" y="826343"/>
                </a:lnTo>
                <a:lnTo>
                  <a:pt x="577908" y="716828"/>
                </a:lnTo>
                <a:lnTo>
                  <a:pt x="577908" y="207308"/>
                </a:lnTo>
                <a:cubicBezTo>
                  <a:pt x="577908" y="169639"/>
                  <a:pt x="547830" y="138995"/>
                  <a:pt x="510372" y="138407"/>
                </a:cubicBezTo>
                <a:lnTo>
                  <a:pt x="510372" y="751499"/>
                </a:lnTo>
                <a:lnTo>
                  <a:pt x="408202" y="751499"/>
                </a:lnTo>
                <a:lnTo>
                  <a:pt x="334737" y="871756"/>
                </a:lnTo>
                <a:lnTo>
                  <a:pt x="174015" y="1098054"/>
                </a:lnTo>
                <a:lnTo>
                  <a:pt x="175167" y="1104919"/>
                </a:lnTo>
                <a:cubicBezTo>
                  <a:pt x="145478" y="1155557"/>
                  <a:pt x="129192" y="1215249"/>
                  <a:pt x="129192" y="1278922"/>
                </a:cubicBezTo>
                <a:lnTo>
                  <a:pt x="129192" y="3344761"/>
                </a:lnTo>
                <a:cubicBezTo>
                  <a:pt x="129192" y="3537506"/>
                  <a:pt x="278420" y="3693756"/>
                  <a:pt x="462503" y="3693756"/>
                </a:cubicBezTo>
                <a:close/>
                <a:moveTo>
                  <a:pt x="564175" y="3831795"/>
                </a:moveTo>
                <a:lnTo>
                  <a:pt x="447617" y="3831795"/>
                </a:lnTo>
                <a:cubicBezTo>
                  <a:pt x="200405" y="3831795"/>
                  <a:pt x="0" y="3660626"/>
                  <a:pt x="0" y="3449478"/>
                </a:cubicBezTo>
                <a:lnTo>
                  <a:pt x="0" y="1186397"/>
                </a:lnTo>
                <a:cubicBezTo>
                  <a:pt x="0" y="1116644"/>
                  <a:pt x="21871" y="1051253"/>
                  <a:pt x="61741" y="995780"/>
                </a:cubicBezTo>
                <a:lnTo>
                  <a:pt x="60195" y="988260"/>
                </a:lnTo>
                <a:lnTo>
                  <a:pt x="325876" y="683112"/>
                </a:lnTo>
                <a:lnTo>
                  <a:pt x="325876" y="171005"/>
                </a:lnTo>
                <a:cubicBezTo>
                  <a:pt x="325876" y="76562"/>
                  <a:pt x="402438" y="0"/>
                  <a:pt x="496881" y="0"/>
                </a:cubicBezTo>
                <a:lnTo>
                  <a:pt x="514911" y="0"/>
                </a:lnTo>
                <a:cubicBezTo>
                  <a:pt x="609354" y="0"/>
                  <a:pt x="685916" y="76562"/>
                  <a:pt x="685916" y="171005"/>
                </a:cubicBezTo>
                <a:lnTo>
                  <a:pt x="685916" y="683109"/>
                </a:lnTo>
                <a:lnTo>
                  <a:pt x="912813" y="943713"/>
                </a:lnTo>
                <a:lnTo>
                  <a:pt x="955086" y="1005664"/>
                </a:lnTo>
                <a:cubicBezTo>
                  <a:pt x="992214" y="1058308"/>
                  <a:pt x="1011792" y="1120400"/>
                  <a:pt x="1011792" y="1186397"/>
                </a:cubicBezTo>
                <a:lnTo>
                  <a:pt x="1011792" y="3449478"/>
                </a:lnTo>
                <a:cubicBezTo>
                  <a:pt x="1011792" y="3660626"/>
                  <a:pt x="811387" y="3831795"/>
                  <a:pt x="564175" y="38317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305CC1-FBE0-B841-9011-453D47559298}"/>
              </a:ext>
            </a:extLst>
          </p:cNvPr>
          <p:cNvSpPr/>
          <p:nvPr/>
        </p:nvSpPr>
        <p:spPr>
          <a:xfrm>
            <a:off x="1661499" y="2288230"/>
            <a:ext cx="3824901" cy="6253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altLang="zh-CN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VueJS</a:t>
            </a:r>
            <a:r>
              <a:rPr lang="en-GB" altLang="zh-CN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vi-VN" altLang="zh-CN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Framework</a:t>
            </a:r>
            <a:endParaRPr lang="zh-CN" altLang="en-US" b="1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5B4D6F-7F2E-EEEF-FE17-2BE0E5C8C27B}"/>
              </a:ext>
            </a:extLst>
          </p:cNvPr>
          <p:cNvSpPr/>
          <p:nvPr/>
        </p:nvSpPr>
        <p:spPr>
          <a:xfrm>
            <a:off x="1661498" y="3517637"/>
            <a:ext cx="3824901" cy="625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DBForge </a:t>
            </a:r>
            <a:endParaRPr lang="en-US" altLang="zh-CN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FC1032-4BD2-5210-2AEC-5C9DCE3AF6D3}"/>
              </a:ext>
            </a:extLst>
          </p:cNvPr>
          <p:cNvSpPr/>
          <p:nvPr/>
        </p:nvSpPr>
        <p:spPr>
          <a:xfrm>
            <a:off x="7477179" y="3459186"/>
            <a:ext cx="4434501" cy="625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altLang="zh-CN" b="1" dirty="0">
                <a:solidFill>
                  <a:schemeClr val="bg1"/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rPr>
              <a:t>SSR (Server-side Rendering)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BA62E8-746A-F2BF-07F0-69A1B8589E7F}"/>
              </a:ext>
            </a:extLst>
          </p:cNvPr>
          <p:cNvSpPr/>
          <p:nvPr/>
        </p:nvSpPr>
        <p:spPr>
          <a:xfrm>
            <a:off x="7477179" y="2280120"/>
            <a:ext cx="4434501" cy="625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altLang="zh-CN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ASP.NET Core Framework</a:t>
            </a:r>
            <a:endParaRPr lang="zh-CN" altLang="en-US" b="1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80C04-32F7-91D8-FD13-6FA6114FA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24" y="2410124"/>
            <a:ext cx="431410" cy="4314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727AD1-9C8C-8919-44E9-CE2B2463A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15" y="3528676"/>
            <a:ext cx="502519" cy="5025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8F5816-CA31-89E5-2405-0089B2F48B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35" y="2151195"/>
            <a:ext cx="862025" cy="8620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4B55E4-A116-58BF-B374-51A33D2CF1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741" y="3473969"/>
            <a:ext cx="613965" cy="6139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519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795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 VÀ CÔNG CỤ SỬ DỤNG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vi-VN" altLang="zh-CN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Framework </a:t>
            </a:r>
            <a:r>
              <a:rPr lang="en-GB" altLang="zh-CN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Vuejs</a:t>
            </a:r>
            <a:endParaRPr lang="zh-CN" altLang="en-US" sz="180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endParaRPr lang="en-US" sz="180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íS1îďé">
            <a:extLst>
              <a:ext uri="{FF2B5EF4-FFF2-40B4-BE49-F238E27FC236}">
                <a16:creationId xmlns:a16="http://schemas.microsoft.com/office/drawing/2014/main" id="{FBF473BD-AAB0-FE23-DE5D-303D01EB74ED}"/>
              </a:ext>
            </a:extLst>
          </p:cNvPr>
          <p:cNvSpPr/>
          <p:nvPr/>
        </p:nvSpPr>
        <p:spPr>
          <a:xfrm>
            <a:off x="4371338" y="1054683"/>
            <a:ext cx="3517900" cy="35179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í$lïḋè">
            <a:extLst>
              <a:ext uri="{FF2B5EF4-FFF2-40B4-BE49-F238E27FC236}">
                <a16:creationId xmlns:a16="http://schemas.microsoft.com/office/drawing/2014/main" id="{591CEC2A-8F4D-120D-E154-CEB89B6DC0D5}"/>
              </a:ext>
            </a:extLst>
          </p:cNvPr>
          <p:cNvSpPr/>
          <p:nvPr/>
        </p:nvSpPr>
        <p:spPr>
          <a:xfrm rot="10800000">
            <a:off x="4651175" y="3073534"/>
            <a:ext cx="235351" cy="377427"/>
          </a:xfrm>
          <a:custGeom>
            <a:avLst/>
            <a:gdLst>
              <a:gd name="connsiteX0" fmla="*/ 0 w 253577"/>
              <a:gd name="connsiteY0" fmla="*/ 81331 h 406655"/>
              <a:gd name="connsiteX1" fmla="*/ 126789 w 253577"/>
              <a:gd name="connsiteY1" fmla="*/ 81331 h 406655"/>
              <a:gd name="connsiteX2" fmla="*/ 126789 w 253577"/>
              <a:gd name="connsiteY2" fmla="*/ 0 h 406655"/>
              <a:gd name="connsiteX3" fmla="*/ 253577 w 253577"/>
              <a:gd name="connsiteY3" fmla="*/ 203328 h 406655"/>
              <a:gd name="connsiteX4" fmla="*/ 126789 w 253577"/>
              <a:gd name="connsiteY4" fmla="*/ 406655 h 406655"/>
              <a:gd name="connsiteX5" fmla="*/ 126789 w 253577"/>
              <a:gd name="connsiteY5" fmla="*/ 325324 h 406655"/>
              <a:gd name="connsiteX6" fmla="*/ 0 w 253577"/>
              <a:gd name="connsiteY6" fmla="*/ 325324 h 406655"/>
              <a:gd name="connsiteX7" fmla="*/ 0 w 253577"/>
              <a:gd name="connsiteY7" fmla="*/ 81331 h 40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577" h="406655">
                <a:moveTo>
                  <a:pt x="0" y="81331"/>
                </a:moveTo>
                <a:lnTo>
                  <a:pt x="126789" y="81331"/>
                </a:lnTo>
                <a:lnTo>
                  <a:pt x="126789" y="0"/>
                </a:lnTo>
                <a:lnTo>
                  <a:pt x="253577" y="203328"/>
                </a:lnTo>
                <a:lnTo>
                  <a:pt x="126789" y="406655"/>
                </a:lnTo>
                <a:lnTo>
                  <a:pt x="126789" y="325324"/>
                </a:lnTo>
                <a:lnTo>
                  <a:pt x="0" y="325324"/>
                </a:lnTo>
                <a:lnTo>
                  <a:pt x="0" y="8133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 defTabSz="914400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iŝliḓê">
            <a:extLst>
              <a:ext uri="{FF2B5EF4-FFF2-40B4-BE49-F238E27FC236}">
                <a16:creationId xmlns:a16="http://schemas.microsoft.com/office/drawing/2014/main" id="{734D9108-0364-EB5B-EF36-18B7045E8B66}"/>
              </a:ext>
            </a:extLst>
          </p:cNvPr>
          <p:cNvSpPr/>
          <p:nvPr/>
        </p:nvSpPr>
        <p:spPr>
          <a:xfrm rot="10800000" flipH="1">
            <a:off x="7394374" y="3073534"/>
            <a:ext cx="235351" cy="377427"/>
          </a:xfrm>
          <a:custGeom>
            <a:avLst/>
            <a:gdLst>
              <a:gd name="connsiteX0" fmla="*/ 0 w 253577"/>
              <a:gd name="connsiteY0" fmla="*/ 81331 h 406655"/>
              <a:gd name="connsiteX1" fmla="*/ 126789 w 253577"/>
              <a:gd name="connsiteY1" fmla="*/ 81331 h 406655"/>
              <a:gd name="connsiteX2" fmla="*/ 126789 w 253577"/>
              <a:gd name="connsiteY2" fmla="*/ 0 h 406655"/>
              <a:gd name="connsiteX3" fmla="*/ 253577 w 253577"/>
              <a:gd name="connsiteY3" fmla="*/ 203328 h 406655"/>
              <a:gd name="connsiteX4" fmla="*/ 126789 w 253577"/>
              <a:gd name="connsiteY4" fmla="*/ 406655 h 406655"/>
              <a:gd name="connsiteX5" fmla="*/ 126789 w 253577"/>
              <a:gd name="connsiteY5" fmla="*/ 325324 h 406655"/>
              <a:gd name="connsiteX6" fmla="*/ 0 w 253577"/>
              <a:gd name="connsiteY6" fmla="*/ 325324 h 406655"/>
              <a:gd name="connsiteX7" fmla="*/ 0 w 253577"/>
              <a:gd name="connsiteY7" fmla="*/ 81331 h 40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577" h="406655">
                <a:moveTo>
                  <a:pt x="0" y="81331"/>
                </a:moveTo>
                <a:lnTo>
                  <a:pt x="126789" y="81331"/>
                </a:lnTo>
                <a:lnTo>
                  <a:pt x="126789" y="0"/>
                </a:lnTo>
                <a:lnTo>
                  <a:pt x="253577" y="203328"/>
                </a:lnTo>
                <a:lnTo>
                  <a:pt x="126789" y="406655"/>
                </a:lnTo>
                <a:lnTo>
                  <a:pt x="126789" y="325324"/>
                </a:lnTo>
                <a:lnTo>
                  <a:pt x="0" y="325324"/>
                </a:lnTo>
                <a:lnTo>
                  <a:pt x="0" y="8133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 defTabSz="914400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işľiḋè">
            <a:extLst>
              <a:ext uri="{FF2B5EF4-FFF2-40B4-BE49-F238E27FC236}">
                <a16:creationId xmlns:a16="http://schemas.microsoft.com/office/drawing/2014/main" id="{3B7FC510-FC47-01A2-8FBA-6070AC681AB6}"/>
              </a:ext>
            </a:extLst>
          </p:cNvPr>
          <p:cNvSpPr/>
          <p:nvPr/>
        </p:nvSpPr>
        <p:spPr>
          <a:xfrm rot="10800000" flipV="1">
            <a:off x="1140301" y="2171011"/>
            <a:ext cx="1117598" cy="1117598"/>
          </a:xfrm>
          <a:prstGeom prst="ellipse">
            <a:avLst/>
          </a:prstGeom>
          <a:solidFill>
            <a:srgbClr val="08B86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íŝliḓê">
            <a:extLst>
              <a:ext uri="{FF2B5EF4-FFF2-40B4-BE49-F238E27FC236}">
                <a16:creationId xmlns:a16="http://schemas.microsoft.com/office/drawing/2014/main" id="{80D2F284-4753-920F-32E1-C57952CFE992}"/>
              </a:ext>
            </a:extLst>
          </p:cNvPr>
          <p:cNvSpPr/>
          <p:nvPr/>
        </p:nvSpPr>
        <p:spPr bwMode="auto">
          <a:xfrm>
            <a:off x="1491056" y="2533157"/>
            <a:ext cx="410122" cy="410644"/>
          </a:xfrm>
          <a:custGeom>
            <a:avLst/>
            <a:gdLst>
              <a:gd name="connsiteX0" fmla="*/ 150660 w 410122"/>
              <a:gd name="connsiteY0" fmla="*/ 149943 h 410644"/>
              <a:gd name="connsiteX1" fmla="*/ 259984 w 410122"/>
              <a:gd name="connsiteY1" fmla="*/ 149943 h 410644"/>
              <a:gd name="connsiteX2" fmla="*/ 263430 w 410122"/>
              <a:gd name="connsiteY2" fmla="*/ 150257 h 410644"/>
              <a:gd name="connsiteX3" fmla="*/ 266876 w 410122"/>
              <a:gd name="connsiteY3" fmla="*/ 151198 h 410644"/>
              <a:gd name="connsiteX4" fmla="*/ 270008 w 410122"/>
              <a:gd name="connsiteY4" fmla="*/ 152662 h 410644"/>
              <a:gd name="connsiteX5" fmla="*/ 272827 w 410122"/>
              <a:gd name="connsiteY5" fmla="*/ 154649 h 410644"/>
              <a:gd name="connsiteX6" fmla="*/ 275229 w 410122"/>
              <a:gd name="connsiteY6" fmla="*/ 157054 h 410644"/>
              <a:gd name="connsiteX7" fmla="*/ 277213 w 410122"/>
              <a:gd name="connsiteY7" fmla="*/ 159982 h 410644"/>
              <a:gd name="connsiteX8" fmla="*/ 278779 w 410122"/>
              <a:gd name="connsiteY8" fmla="*/ 163119 h 410644"/>
              <a:gd name="connsiteX9" fmla="*/ 279614 w 410122"/>
              <a:gd name="connsiteY9" fmla="*/ 166570 h 410644"/>
              <a:gd name="connsiteX10" fmla="*/ 280032 w 410122"/>
              <a:gd name="connsiteY10" fmla="*/ 170021 h 410644"/>
              <a:gd name="connsiteX11" fmla="*/ 280032 w 410122"/>
              <a:gd name="connsiteY11" fmla="*/ 275117 h 410644"/>
              <a:gd name="connsiteX12" fmla="*/ 279614 w 410122"/>
              <a:gd name="connsiteY12" fmla="*/ 278777 h 410644"/>
              <a:gd name="connsiteX13" fmla="*/ 278779 w 410122"/>
              <a:gd name="connsiteY13" fmla="*/ 282124 h 410644"/>
              <a:gd name="connsiteX14" fmla="*/ 277213 w 410122"/>
              <a:gd name="connsiteY14" fmla="*/ 285365 h 410644"/>
              <a:gd name="connsiteX15" fmla="*/ 275229 w 410122"/>
              <a:gd name="connsiteY15" fmla="*/ 288084 h 410644"/>
              <a:gd name="connsiteX16" fmla="*/ 272827 w 410122"/>
              <a:gd name="connsiteY16" fmla="*/ 290490 h 410644"/>
              <a:gd name="connsiteX17" fmla="*/ 270008 w 410122"/>
              <a:gd name="connsiteY17" fmla="*/ 292476 h 410644"/>
              <a:gd name="connsiteX18" fmla="*/ 266876 w 410122"/>
              <a:gd name="connsiteY18" fmla="*/ 294045 h 410644"/>
              <a:gd name="connsiteX19" fmla="*/ 263430 w 410122"/>
              <a:gd name="connsiteY19" fmla="*/ 294882 h 410644"/>
              <a:gd name="connsiteX20" fmla="*/ 259984 w 410122"/>
              <a:gd name="connsiteY20" fmla="*/ 295300 h 410644"/>
              <a:gd name="connsiteX21" fmla="*/ 252153 w 410122"/>
              <a:gd name="connsiteY21" fmla="*/ 295300 h 410644"/>
              <a:gd name="connsiteX22" fmla="*/ 252153 w 410122"/>
              <a:gd name="connsiteY22" fmla="*/ 390462 h 410644"/>
              <a:gd name="connsiteX23" fmla="*/ 251944 w 410122"/>
              <a:gd name="connsiteY23" fmla="*/ 394122 h 410644"/>
              <a:gd name="connsiteX24" fmla="*/ 250900 w 410122"/>
              <a:gd name="connsiteY24" fmla="*/ 397572 h 410644"/>
              <a:gd name="connsiteX25" fmla="*/ 249438 w 410122"/>
              <a:gd name="connsiteY25" fmla="*/ 400710 h 410644"/>
              <a:gd name="connsiteX26" fmla="*/ 247558 w 410122"/>
              <a:gd name="connsiteY26" fmla="*/ 403429 h 410644"/>
              <a:gd name="connsiteX27" fmla="*/ 245052 w 410122"/>
              <a:gd name="connsiteY27" fmla="*/ 405938 h 410644"/>
              <a:gd name="connsiteX28" fmla="*/ 242233 w 410122"/>
              <a:gd name="connsiteY28" fmla="*/ 407925 h 410644"/>
              <a:gd name="connsiteX29" fmla="*/ 239101 w 410122"/>
              <a:gd name="connsiteY29" fmla="*/ 409389 h 410644"/>
              <a:gd name="connsiteX30" fmla="*/ 235759 w 410122"/>
              <a:gd name="connsiteY30" fmla="*/ 410435 h 410644"/>
              <a:gd name="connsiteX31" fmla="*/ 232105 w 410122"/>
              <a:gd name="connsiteY31" fmla="*/ 410644 h 410644"/>
              <a:gd name="connsiteX32" fmla="*/ 178330 w 410122"/>
              <a:gd name="connsiteY32" fmla="*/ 410644 h 410644"/>
              <a:gd name="connsiteX33" fmla="*/ 174676 w 410122"/>
              <a:gd name="connsiteY33" fmla="*/ 410435 h 410644"/>
              <a:gd name="connsiteX34" fmla="*/ 171334 w 410122"/>
              <a:gd name="connsiteY34" fmla="*/ 409389 h 410644"/>
              <a:gd name="connsiteX35" fmla="*/ 168202 w 410122"/>
              <a:gd name="connsiteY35" fmla="*/ 407925 h 410644"/>
              <a:gd name="connsiteX36" fmla="*/ 165383 w 410122"/>
              <a:gd name="connsiteY36" fmla="*/ 405938 h 410644"/>
              <a:gd name="connsiteX37" fmla="*/ 163086 w 410122"/>
              <a:gd name="connsiteY37" fmla="*/ 403429 h 410644"/>
              <a:gd name="connsiteX38" fmla="*/ 160997 w 410122"/>
              <a:gd name="connsiteY38" fmla="*/ 400710 h 410644"/>
              <a:gd name="connsiteX39" fmla="*/ 159535 w 410122"/>
              <a:gd name="connsiteY39" fmla="*/ 397572 h 410644"/>
              <a:gd name="connsiteX40" fmla="*/ 158700 w 410122"/>
              <a:gd name="connsiteY40" fmla="*/ 394122 h 410644"/>
              <a:gd name="connsiteX41" fmla="*/ 158282 w 410122"/>
              <a:gd name="connsiteY41" fmla="*/ 390462 h 410644"/>
              <a:gd name="connsiteX42" fmla="*/ 158282 w 410122"/>
              <a:gd name="connsiteY42" fmla="*/ 295614 h 410644"/>
              <a:gd name="connsiteX43" fmla="*/ 150660 w 410122"/>
              <a:gd name="connsiteY43" fmla="*/ 295614 h 410644"/>
              <a:gd name="connsiteX44" fmla="*/ 147005 w 410122"/>
              <a:gd name="connsiteY44" fmla="*/ 295300 h 410644"/>
              <a:gd name="connsiteX45" fmla="*/ 143664 w 410122"/>
              <a:gd name="connsiteY45" fmla="*/ 294359 h 410644"/>
              <a:gd name="connsiteX46" fmla="*/ 140532 w 410122"/>
              <a:gd name="connsiteY46" fmla="*/ 292895 h 410644"/>
              <a:gd name="connsiteX47" fmla="*/ 137712 w 410122"/>
              <a:gd name="connsiteY47" fmla="*/ 290803 h 410644"/>
              <a:gd name="connsiteX48" fmla="*/ 135206 w 410122"/>
              <a:gd name="connsiteY48" fmla="*/ 288503 h 410644"/>
              <a:gd name="connsiteX49" fmla="*/ 133327 w 410122"/>
              <a:gd name="connsiteY49" fmla="*/ 285575 h 410644"/>
              <a:gd name="connsiteX50" fmla="*/ 131865 w 410122"/>
              <a:gd name="connsiteY50" fmla="*/ 282437 h 410644"/>
              <a:gd name="connsiteX51" fmla="*/ 130821 w 410122"/>
              <a:gd name="connsiteY51" fmla="*/ 278986 h 410644"/>
              <a:gd name="connsiteX52" fmla="*/ 130612 w 410122"/>
              <a:gd name="connsiteY52" fmla="*/ 275536 h 410644"/>
              <a:gd name="connsiteX53" fmla="*/ 130612 w 410122"/>
              <a:gd name="connsiteY53" fmla="*/ 170021 h 410644"/>
              <a:gd name="connsiteX54" fmla="*/ 130821 w 410122"/>
              <a:gd name="connsiteY54" fmla="*/ 166570 h 410644"/>
              <a:gd name="connsiteX55" fmla="*/ 131761 w 410122"/>
              <a:gd name="connsiteY55" fmla="*/ 163119 h 410644"/>
              <a:gd name="connsiteX56" fmla="*/ 133222 w 410122"/>
              <a:gd name="connsiteY56" fmla="*/ 159982 h 410644"/>
              <a:gd name="connsiteX57" fmla="*/ 135206 w 410122"/>
              <a:gd name="connsiteY57" fmla="*/ 157054 h 410644"/>
              <a:gd name="connsiteX58" fmla="*/ 137608 w 410122"/>
              <a:gd name="connsiteY58" fmla="*/ 154649 h 410644"/>
              <a:gd name="connsiteX59" fmla="*/ 140323 w 410122"/>
              <a:gd name="connsiteY59" fmla="*/ 152662 h 410644"/>
              <a:gd name="connsiteX60" fmla="*/ 143455 w 410122"/>
              <a:gd name="connsiteY60" fmla="*/ 151198 h 410644"/>
              <a:gd name="connsiteX61" fmla="*/ 146901 w 410122"/>
              <a:gd name="connsiteY61" fmla="*/ 150257 h 410644"/>
              <a:gd name="connsiteX62" fmla="*/ 20014 w 410122"/>
              <a:gd name="connsiteY62" fmla="*/ 96130 h 410644"/>
              <a:gd name="connsiteX63" fmla="*/ 110076 w 410122"/>
              <a:gd name="connsiteY63" fmla="*/ 96130 h 410644"/>
              <a:gd name="connsiteX64" fmla="*/ 113725 w 410122"/>
              <a:gd name="connsiteY64" fmla="*/ 96444 h 410644"/>
              <a:gd name="connsiteX65" fmla="*/ 117060 w 410122"/>
              <a:gd name="connsiteY65" fmla="*/ 97385 h 410644"/>
              <a:gd name="connsiteX66" fmla="*/ 120187 w 410122"/>
              <a:gd name="connsiteY66" fmla="*/ 98848 h 410644"/>
              <a:gd name="connsiteX67" fmla="*/ 123002 w 410122"/>
              <a:gd name="connsiteY67" fmla="*/ 100834 h 410644"/>
              <a:gd name="connsiteX68" fmla="*/ 125399 w 410122"/>
              <a:gd name="connsiteY68" fmla="*/ 103239 h 410644"/>
              <a:gd name="connsiteX69" fmla="*/ 127380 w 410122"/>
              <a:gd name="connsiteY69" fmla="*/ 106061 h 410644"/>
              <a:gd name="connsiteX70" fmla="*/ 128839 w 410122"/>
              <a:gd name="connsiteY70" fmla="*/ 109197 h 410644"/>
              <a:gd name="connsiteX71" fmla="*/ 129777 w 410122"/>
              <a:gd name="connsiteY71" fmla="*/ 112542 h 410644"/>
              <a:gd name="connsiteX72" fmla="*/ 130090 w 410122"/>
              <a:gd name="connsiteY72" fmla="*/ 116201 h 410644"/>
              <a:gd name="connsiteX73" fmla="*/ 130090 w 410122"/>
              <a:gd name="connsiteY73" fmla="*/ 124251 h 410644"/>
              <a:gd name="connsiteX74" fmla="*/ 124982 w 410122"/>
              <a:gd name="connsiteY74" fmla="*/ 126864 h 410644"/>
              <a:gd name="connsiteX75" fmla="*/ 120187 w 410122"/>
              <a:gd name="connsiteY75" fmla="*/ 130000 h 410644"/>
              <a:gd name="connsiteX76" fmla="*/ 115809 w 410122"/>
              <a:gd name="connsiteY76" fmla="*/ 133659 h 410644"/>
              <a:gd name="connsiteX77" fmla="*/ 111848 w 410122"/>
              <a:gd name="connsiteY77" fmla="*/ 137841 h 410644"/>
              <a:gd name="connsiteX78" fmla="*/ 108513 w 410122"/>
              <a:gd name="connsiteY78" fmla="*/ 142545 h 410644"/>
              <a:gd name="connsiteX79" fmla="*/ 105594 w 410122"/>
              <a:gd name="connsiteY79" fmla="*/ 147353 h 410644"/>
              <a:gd name="connsiteX80" fmla="*/ 103197 w 410122"/>
              <a:gd name="connsiteY80" fmla="*/ 152685 h 410644"/>
              <a:gd name="connsiteX81" fmla="*/ 101425 w 410122"/>
              <a:gd name="connsiteY81" fmla="*/ 158330 h 410644"/>
              <a:gd name="connsiteX82" fmla="*/ 100486 w 410122"/>
              <a:gd name="connsiteY82" fmla="*/ 164184 h 410644"/>
              <a:gd name="connsiteX83" fmla="*/ 100069 w 410122"/>
              <a:gd name="connsiteY83" fmla="*/ 170143 h 410644"/>
              <a:gd name="connsiteX84" fmla="*/ 100069 w 410122"/>
              <a:gd name="connsiteY84" fmla="*/ 275621 h 410644"/>
              <a:gd name="connsiteX85" fmla="*/ 100278 w 410122"/>
              <a:gd name="connsiteY85" fmla="*/ 280534 h 410644"/>
              <a:gd name="connsiteX86" fmla="*/ 101112 w 410122"/>
              <a:gd name="connsiteY86" fmla="*/ 285447 h 410644"/>
              <a:gd name="connsiteX87" fmla="*/ 102363 w 410122"/>
              <a:gd name="connsiteY87" fmla="*/ 290152 h 410644"/>
              <a:gd name="connsiteX88" fmla="*/ 104135 w 410122"/>
              <a:gd name="connsiteY88" fmla="*/ 294751 h 410644"/>
              <a:gd name="connsiteX89" fmla="*/ 106115 w 410122"/>
              <a:gd name="connsiteY89" fmla="*/ 298933 h 410644"/>
              <a:gd name="connsiteX90" fmla="*/ 106115 w 410122"/>
              <a:gd name="connsiteY90" fmla="*/ 303741 h 410644"/>
              <a:gd name="connsiteX91" fmla="*/ 105698 w 410122"/>
              <a:gd name="connsiteY91" fmla="*/ 307296 h 410644"/>
              <a:gd name="connsiteX92" fmla="*/ 104864 w 410122"/>
              <a:gd name="connsiteY92" fmla="*/ 310641 h 410644"/>
              <a:gd name="connsiteX93" fmla="*/ 103301 w 410122"/>
              <a:gd name="connsiteY93" fmla="*/ 313777 h 410644"/>
              <a:gd name="connsiteX94" fmla="*/ 101320 w 410122"/>
              <a:gd name="connsiteY94" fmla="*/ 316704 h 410644"/>
              <a:gd name="connsiteX95" fmla="*/ 98923 w 410122"/>
              <a:gd name="connsiteY95" fmla="*/ 319108 h 410644"/>
              <a:gd name="connsiteX96" fmla="*/ 96213 w 410122"/>
              <a:gd name="connsiteY96" fmla="*/ 321095 h 410644"/>
              <a:gd name="connsiteX97" fmla="*/ 93085 w 410122"/>
              <a:gd name="connsiteY97" fmla="*/ 322663 h 410644"/>
              <a:gd name="connsiteX98" fmla="*/ 89646 w 410122"/>
              <a:gd name="connsiteY98" fmla="*/ 323499 h 410644"/>
              <a:gd name="connsiteX99" fmla="*/ 86101 w 410122"/>
              <a:gd name="connsiteY99" fmla="*/ 323917 h 410644"/>
              <a:gd name="connsiteX100" fmla="*/ 43989 w 410122"/>
              <a:gd name="connsiteY100" fmla="*/ 323917 h 410644"/>
              <a:gd name="connsiteX101" fmla="*/ 40445 w 410122"/>
              <a:gd name="connsiteY101" fmla="*/ 323499 h 410644"/>
              <a:gd name="connsiteX102" fmla="*/ 37005 w 410122"/>
              <a:gd name="connsiteY102" fmla="*/ 322663 h 410644"/>
              <a:gd name="connsiteX103" fmla="*/ 33878 w 410122"/>
              <a:gd name="connsiteY103" fmla="*/ 321095 h 410644"/>
              <a:gd name="connsiteX104" fmla="*/ 31168 w 410122"/>
              <a:gd name="connsiteY104" fmla="*/ 319108 h 410644"/>
              <a:gd name="connsiteX105" fmla="*/ 28770 w 410122"/>
              <a:gd name="connsiteY105" fmla="*/ 316704 h 410644"/>
              <a:gd name="connsiteX106" fmla="*/ 26790 w 410122"/>
              <a:gd name="connsiteY106" fmla="*/ 313777 h 410644"/>
              <a:gd name="connsiteX107" fmla="*/ 25226 w 410122"/>
              <a:gd name="connsiteY107" fmla="*/ 310641 h 410644"/>
              <a:gd name="connsiteX108" fmla="*/ 24392 w 410122"/>
              <a:gd name="connsiteY108" fmla="*/ 307296 h 410644"/>
              <a:gd name="connsiteX109" fmla="*/ 23975 w 410122"/>
              <a:gd name="connsiteY109" fmla="*/ 303741 h 410644"/>
              <a:gd name="connsiteX110" fmla="*/ 23975 w 410122"/>
              <a:gd name="connsiteY110" fmla="*/ 223248 h 410644"/>
              <a:gd name="connsiteX111" fmla="*/ 20014 w 410122"/>
              <a:gd name="connsiteY111" fmla="*/ 223248 h 410644"/>
              <a:gd name="connsiteX112" fmla="*/ 16365 w 410122"/>
              <a:gd name="connsiteY112" fmla="*/ 222829 h 410644"/>
              <a:gd name="connsiteX113" fmla="*/ 12821 w 410122"/>
              <a:gd name="connsiteY113" fmla="*/ 221993 h 410644"/>
              <a:gd name="connsiteX114" fmla="*/ 9694 w 410122"/>
              <a:gd name="connsiteY114" fmla="*/ 220530 h 410644"/>
              <a:gd name="connsiteX115" fmla="*/ 6984 w 410122"/>
              <a:gd name="connsiteY115" fmla="*/ 218439 h 410644"/>
              <a:gd name="connsiteX116" fmla="*/ 4586 w 410122"/>
              <a:gd name="connsiteY116" fmla="*/ 216035 h 410644"/>
              <a:gd name="connsiteX117" fmla="*/ 2606 w 410122"/>
              <a:gd name="connsiteY117" fmla="*/ 213212 h 410644"/>
              <a:gd name="connsiteX118" fmla="*/ 1251 w 410122"/>
              <a:gd name="connsiteY118" fmla="*/ 210076 h 410644"/>
              <a:gd name="connsiteX119" fmla="*/ 208 w 410122"/>
              <a:gd name="connsiteY119" fmla="*/ 206626 h 410644"/>
              <a:gd name="connsiteX120" fmla="*/ 0 w 410122"/>
              <a:gd name="connsiteY120" fmla="*/ 203176 h 410644"/>
              <a:gd name="connsiteX121" fmla="*/ 0 w 410122"/>
              <a:gd name="connsiteY121" fmla="*/ 116201 h 410644"/>
              <a:gd name="connsiteX122" fmla="*/ 312 w 410122"/>
              <a:gd name="connsiteY122" fmla="*/ 112542 h 410644"/>
              <a:gd name="connsiteX123" fmla="*/ 1251 w 410122"/>
              <a:gd name="connsiteY123" fmla="*/ 109197 h 410644"/>
              <a:gd name="connsiteX124" fmla="*/ 2710 w 410122"/>
              <a:gd name="connsiteY124" fmla="*/ 106061 h 410644"/>
              <a:gd name="connsiteX125" fmla="*/ 4690 w 410122"/>
              <a:gd name="connsiteY125" fmla="*/ 103239 h 410644"/>
              <a:gd name="connsiteX126" fmla="*/ 7088 w 410122"/>
              <a:gd name="connsiteY126" fmla="*/ 100834 h 410644"/>
              <a:gd name="connsiteX127" fmla="*/ 9902 w 410122"/>
              <a:gd name="connsiteY127" fmla="*/ 98848 h 410644"/>
              <a:gd name="connsiteX128" fmla="*/ 13030 w 410122"/>
              <a:gd name="connsiteY128" fmla="*/ 97385 h 410644"/>
              <a:gd name="connsiteX129" fmla="*/ 16365 w 410122"/>
              <a:gd name="connsiteY129" fmla="*/ 96444 h 410644"/>
              <a:gd name="connsiteX130" fmla="*/ 300046 w 410122"/>
              <a:gd name="connsiteY130" fmla="*/ 95608 h 410644"/>
              <a:gd name="connsiteX131" fmla="*/ 390108 w 410122"/>
              <a:gd name="connsiteY131" fmla="*/ 95608 h 410644"/>
              <a:gd name="connsiteX132" fmla="*/ 393757 w 410122"/>
              <a:gd name="connsiteY132" fmla="*/ 96026 h 410644"/>
              <a:gd name="connsiteX133" fmla="*/ 397196 w 410122"/>
              <a:gd name="connsiteY133" fmla="*/ 96862 h 410644"/>
              <a:gd name="connsiteX134" fmla="*/ 400324 w 410122"/>
              <a:gd name="connsiteY134" fmla="*/ 98325 h 410644"/>
              <a:gd name="connsiteX135" fmla="*/ 403034 w 410122"/>
              <a:gd name="connsiteY135" fmla="*/ 100415 h 410644"/>
              <a:gd name="connsiteX136" fmla="*/ 405431 w 410122"/>
              <a:gd name="connsiteY136" fmla="*/ 102818 h 410644"/>
              <a:gd name="connsiteX137" fmla="*/ 407412 w 410122"/>
              <a:gd name="connsiteY137" fmla="*/ 105639 h 410644"/>
              <a:gd name="connsiteX138" fmla="*/ 408871 w 410122"/>
              <a:gd name="connsiteY138" fmla="*/ 108774 h 410644"/>
              <a:gd name="connsiteX139" fmla="*/ 409809 w 410122"/>
              <a:gd name="connsiteY139" fmla="*/ 112222 h 410644"/>
              <a:gd name="connsiteX140" fmla="*/ 410122 w 410122"/>
              <a:gd name="connsiteY140" fmla="*/ 115670 h 410644"/>
              <a:gd name="connsiteX141" fmla="*/ 410122 w 410122"/>
              <a:gd name="connsiteY141" fmla="*/ 202188 h 410644"/>
              <a:gd name="connsiteX142" fmla="*/ 409809 w 410122"/>
              <a:gd name="connsiteY142" fmla="*/ 205845 h 410644"/>
              <a:gd name="connsiteX143" fmla="*/ 408871 w 410122"/>
              <a:gd name="connsiteY143" fmla="*/ 209293 h 410644"/>
              <a:gd name="connsiteX144" fmla="*/ 407412 w 410122"/>
              <a:gd name="connsiteY144" fmla="*/ 212428 h 410644"/>
              <a:gd name="connsiteX145" fmla="*/ 405431 w 410122"/>
              <a:gd name="connsiteY145" fmla="*/ 215144 h 410644"/>
              <a:gd name="connsiteX146" fmla="*/ 403034 w 410122"/>
              <a:gd name="connsiteY146" fmla="*/ 217652 h 410644"/>
              <a:gd name="connsiteX147" fmla="*/ 400324 w 410122"/>
              <a:gd name="connsiteY147" fmla="*/ 219533 h 410644"/>
              <a:gd name="connsiteX148" fmla="*/ 397196 w 410122"/>
              <a:gd name="connsiteY148" fmla="*/ 221100 h 410644"/>
              <a:gd name="connsiteX149" fmla="*/ 393757 w 410122"/>
              <a:gd name="connsiteY149" fmla="*/ 222041 h 410644"/>
              <a:gd name="connsiteX150" fmla="*/ 390108 w 410122"/>
              <a:gd name="connsiteY150" fmla="*/ 222354 h 410644"/>
              <a:gd name="connsiteX151" fmla="*/ 386147 w 410122"/>
              <a:gd name="connsiteY151" fmla="*/ 222354 h 410644"/>
              <a:gd name="connsiteX152" fmla="*/ 386147 w 410122"/>
              <a:gd name="connsiteY152" fmla="*/ 302811 h 410644"/>
              <a:gd name="connsiteX153" fmla="*/ 385730 w 410122"/>
              <a:gd name="connsiteY153" fmla="*/ 306468 h 410644"/>
              <a:gd name="connsiteX154" fmla="*/ 384896 w 410122"/>
              <a:gd name="connsiteY154" fmla="*/ 309812 h 410644"/>
              <a:gd name="connsiteX155" fmla="*/ 383437 w 410122"/>
              <a:gd name="connsiteY155" fmla="*/ 312947 h 410644"/>
              <a:gd name="connsiteX156" fmla="*/ 381352 w 410122"/>
              <a:gd name="connsiteY156" fmla="*/ 315768 h 410644"/>
              <a:gd name="connsiteX157" fmla="*/ 378955 w 410122"/>
              <a:gd name="connsiteY157" fmla="*/ 318276 h 410644"/>
              <a:gd name="connsiteX158" fmla="*/ 376244 w 410122"/>
              <a:gd name="connsiteY158" fmla="*/ 320156 h 410644"/>
              <a:gd name="connsiteX159" fmla="*/ 373117 w 410122"/>
              <a:gd name="connsiteY159" fmla="*/ 321619 h 410644"/>
              <a:gd name="connsiteX160" fmla="*/ 369782 w 410122"/>
              <a:gd name="connsiteY160" fmla="*/ 322664 h 410644"/>
              <a:gd name="connsiteX161" fmla="*/ 366133 w 410122"/>
              <a:gd name="connsiteY161" fmla="*/ 322873 h 410644"/>
              <a:gd name="connsiteX162" fmla="*/ 324125 w 410122"/>
              <a:gd name="connsiteY162" fmla="*/ 322873 h 410644"/>
              <a:gd name="connsiteX163" fmla="*/ 320477 w 410122"/>
              <a:gd name="connsiteY163" fmla="*/ 322664 h 410644"/>
              <a:gd name="connsiteX164" fmla="*/ 317037 w 410122"/>
              <a:gd name="connsiteY164" fmla="*/ 321619 h 410644"/>
              <a:gd name="connsiteX165" fmla="*/ 313910 w 410122"/>
              <a:gd name="connsiteY165" fmla="*/ 320156 h 410644"/>
              <a:gd name="connsiteX166" fmla="*/ 311199 w 410122"/>
              <a:gd name="connsiteY166" fmla="*/ 318276 h 410644"/>
              <a:gd name="connsiteX167" fmla="*/ 308802 w 410122"/>
              <a:gd name="connsiteY167" fmla="*/ 315768 h 410644"/>
              <a:gd name="connsiteX168" fmla="*/ 306821 w 410122"/>
              <a:gd name="connsiteY168" fmla="*/ 312947 h 410644"/>
              <a:gd name="connsiteX169" fmla="*/ 305258 w 410122"/>
              <a:gd name="connsiteY169" fmla="*/ 309812 h 410644"/>
              <a:gd name="connsiteX170" fmla="*/ 304424 w 410122"/>
              <a:gd name="connsiteY170" fmla="*/ 306468 h 410644"/>
              <a:gd name="connsiteX171" fmla="*/ 304007 w 410122"/>
              <a:gd name="connsiteY171" fmla="*/ 302811 h 410644"/>
              <a:gd name="connsiteX172" fmla="*/ 304007 w 410122"/>
              <a:gd name="connsiteY172" fmla="*/ 298109 h 410644"/>
              <a:gd name="connsiteX173" fmla="*/ 306196 w 410122"/>
              <a:gd name="connsiteY173" fmla="*/ 293721 h 410644"/>
              <a:gd name="connsiteX174" fmla="*/ 307968 w 410122"/>
              <a:gd name="connsiteY174" fmla="*/ 289227 h 410644"/>
              <a:gd name="connsiteX175" fmla="*/ 309010 w 410122"/>
              <a:gd name="connsiteY175" fmla="*/ 284525 h 410644"/>
              <a:gd name="connsiteX176" fmla="*/ 309844 w 410122"/>
              <a:gd name="connsiteY176" fmla="*/ 279719 h 410644"/>
              <a:gd name="connsiteX177" fmla="*/ 310053 w 410122"/>
              <a:gd name="connsiteY177" fmla="*/ 274599 h 410644"/>
              <a:gd name="connsiteX178" fmla="*/ 310053 w 410122"/>
              <a:gd name="connsiteY178" fmla="*/ 169796 h 410644"/>
              <a:gd name="connsiteX179" fmla="*/ 309636 w 410122"/>
              <a:gd name="connsiteY179" fmla="*/ 163735 h 410644"/>
              <a:gd name="connsiteX180" fmla="*/ 308698 w 410122"/>
              <a:gd name="connsiteY180" fmla="*/ 157884 h 410644"/>
              <a:gd name="connsiteX181" fmla="*/ 306926 w 410122"/>
              <a:gd name="connsiteY181" fmla="*/ 152346 h 410644"/>
              <a:gd name="connsiteX182" fmla="*/ 304528 w 410122"/>
              <a:gd name="connsiteY182" fmla="*/ 146913 h 410644"/>
              <a:gd name="connsiteX183" fmla="*/ 301714 w 410122"/>
              <a:gd name="connsiteY183" fmla="*/ 142002 h 410644"/>
              <a:gd name="connsiteX184" fmla="*/ 298274 w 410122"/>
              <a:gd name="connsiteY184" fmla="*/ 137508 h 410644"/>
              <a:gd name="connsiteX185" fmla="*/ 294313 w 410122"/>
              <a:gd name="connsiteY185" fmla="*/ 133329 h 410644"/>
              <a:gd name="connsiteX186" fmla="*/ 289935 w 410122"/>
              <a:gd name="connsiteY186" fmla="*/ 129567 h 410644"/>
              <a:gd name="connsiteX187" fmla="*/ 285140 w 410122"/>
              <a:gd name="connsiteY187" fmla="*/ 126433 h 410644"/>
              <a:gd name="connsiteX188" fmla="*/ 280032 w 410122"/>
              <a:gd name="connsiteY188" fmla="*/ 123716 h 410644"/>
              <a:gd name="connsiteX189" fmla="*/ 280032 w 410122"/>
              <a:gd name="connsiteY189" fmla="*/ 115670 h 410644"/>
              <a:gd name="connsiteX190" fmla="*/ 280449 w 410122"/>
              <a:gd name="connsiteY190" fmla="*/ 112222 h 410644"/>
              <a:gd name="connsiteX191" fmla="*/ 281283 w 410122"/>
              <a:gd name="connsiteY191" fmla="*/ 108774 h 410644"/>
              <a:gd name="connsiteX192" fmla="*/ 282742 w 410122"/>
              <a:gd name="connsiteY192" fmla="*/ 105639 h 410644"/>
              <a:gd name="connsiteX193" fmla="*/ 284827 w 410122"/>
              <a:gd name="connsiteY193" fmla="*/ 102818 h 410644"/>
              <a:gd name="connsiteX194" fmla="*/ 287120 w 410122"/>
              <a:gd name="connsiteY194" fmla="*/ 100415 h 410644"/>
              <a:gd name="connsiteX195" fmla="*/ 289935 w 410122"/>
              <a:gd name="connsiteY195" fmla="*/ 98325 h 410644"/>
              <a:gd name="connsiteX196" fmla="*/ 293062 w 410122"/>
              <a:gd name="connsiteY196" fmla="*/ 96862 h 410644"/>
              <a:gd name="connsiteX197" fmla="*/ 296397 w 410122"/>
              <a:gd name="connsiteY197" fmla="*/ 96026 h 410644"/>
              <a:gd name="connsiteX198" fmla="*/ 205270 w 410122"/>
              <a:gd name="connsiteY198" fmla="*/ 40228 h 410644"/>
              <a:gd name="connsiteX199" fmla="*/ 211128 w 410122"/>
              <a:gd name="connsiteY199" fmla="*/ 40645 h 410644"/>
              <a:gd name="connsiteX200" fmla="*/ 216777 w 410122"/>
              <a:gd name="connsiteY200" fmla="*/ 41583 h 410644"/>
              <a:gd name="connsiteX201" fmla="*/ 222111 w 410122"/>
              <a:gd name="connsiteY201" fmla="*/ 43356 h 410644"/>
              <a:gd name="connsiteX202" fmla="*/ 227237 w 410122"/>
              <a:gd name="connsiteY202" fmla="*/ 45649 h 410644"/>
              <a:gd name="connsiteX203" fmla="*/ 231840 w 410122"/>
              <a:gd name="connsiteY203" fmla="*/ 48464 h 410644"/>
              <a:gd name="connsiteX204" fmla="*/ 236129 w 410122"/>
              <a:gd name="connsiteY204" fmla="*/ 51905 h 410644"/>
              <a:gd name="connsiteX205" fmla="*/ 239999 w 410122"/>
              <a:gd name="connsiteY205" fmla="*/ 55762 h 410644"/>
              <a:gd name="connsiteX206" fmla="*/ 243556 w 410122"/>
              <a:gd name="connsiteY206" fmla="*/ 60141 h 410644"/>
              <a:gd name="connsiteX207" fmla="*/ 246485 w 410122"/>
              <a:gd name="connsiteY207" fmla="*/ 64832 h 410644"/>
              <a:gd name="connsiteX208" fmla="*/ 248682 w 410122"/>
              <a:gd name="connsiteY208" fmla="*/ 69837 h 410644"/>
              <a:gd name="connsiteX209" fmla="*/ 250460 w 410122"/>
              <a:gd name="connsiteY209" fmla="*/ 75258 h 410644"/>
              <a:gd name="connsiteX210" fmla="*/ 251506 w 410122"/>
              <a:gd name="connsiteY210" fmla="*/ 80888 h 410644"/>
              <a:gd name="connsiteX211" fmla="*/ 251820 w 410122"/>
              <a:gd name="connsiteY211" fmla="*/ 86622 h 410644"/>
              <a:gd name="connsiteX212" fmla="*/ 251506 w 410122"/>
              <a:gd name="connsiteY212" fmla="*/ 92564 h 410644"/>
              <a:gd name="connsiteX213" fmla="*/ 250460 w 410122"/>
              <a:gd name="connsiteY213" fmla="*/ 98194 h 410644"/>
              <a:gd name="connsiteX214" fmla="*/ 248682 w 410122"/>
              <a:gd name="connsiteY214" fmla="*/ 103511 h 410644"/>
              <a:gd name="connsiteX215" fmla="*/ 246485 w 410122"/>
              <a:gd name="connsiteY215" fmla="*/ 108620 h 410644"/>
              <a:gd name="connsiteX216" fmla="*/ 243556 w 410122"/>
              <a:gd name="connsiteY216" fmla="*/ 113207 h 410644"/>
              <a:gd name="connsiteX217" fmla="*/ 239999 w 410122"/>
              <a:gd name="connsiteY217" fmla="*/ 117586 h 410644"/>
              <a:gd name="connsiteX218" fmla="*/ 236129 w 410122"/>
              <a:gd name="connsiteY218" fmla="*/ 121443 h 410644"/>
              <a:gd name="connsiteX219" fmla="*/ 231840 w 410122"/>
              <a:gd name="connsiteY219" fmla="*/ 124884 h 410644"/>
              <a:gd name="connsiteX220" fmla="*/ 227237 w 410122"/>
              <a:gd name="connsiteY220" fmla="*/ 127803 h 410644"/>
              <a:gd name="connsiteX221" fmla="*/ 222111 w 410122"/>
              <a:gd name="connsiteY221" fmla="*/ 130096 h 410644"/>
              <a:gd name="connsiteX222" fmla="*/ 216777 w 410122"/>
              <a:gd name="connsiteY222" fmla="*/ 131765 h 410644"/>
              <a:gd name="connsiteX223" fmla="*/ 211128 w 410122"/>
              <a:gd name="connsiteY223" fmla="*/ 132807 h 410644"/>
              <a:gd name="connsiteX224" fmla="*/ 205270 w 410122"/>
              <a:gd name="connsiteY224" fmla="*/ 133224 h 410644"/>
              <a:gd name="connsiteX225" fmla="*/ 199516 w 410122"/>
              <a:gd name="connsiteY225" fmla="*/ 132807 h 410644"/>
              <a:gd name="connsiteX226" fmla="*/ 193867 w 410122"/>
              <a:gd name="connsiteY226" fmla="*/ 131765 h 410644"/>
              <a:gd name="connsiteX227" fmla="*/ 188428 w 410122"/>
              <a:gd name="connsiteY227" fmla="*/ 130096 h 410644"/>
              <a:gd name="connsiteX228" fmla="*/ 183407 w 410122"/>
              <a:gd name="connsiteY228" fmla="*/ 127803 h 410644"/>
              <a:gd name="connsiteX229" fmla="*/ 178804 w 410122"/>
              <a:gd name="connsiteY229" fmla="*/ 124884 h 410644"/>
              <a:gd name="connsiteX230" fmla="*/ 174411 w 410122"/>
              <a:gd name="connsiteY230" fmla="*/ 121443 h 410644"/>
              <a:gd name="connsiteX231" fmla="*/ 170435 w 410122"/>
              <a:gd name="connsiteY231" fmla="*/ 117586 h 410644"/>
              <a:gd name="connsiteX232" fmla="*/ 167088 w 410122"/>
              <a:gd name="connsiteY232" fmla="*/ 113207 h 410644"/>
              <a:gd name="connsiteX233" fmla="*/ 164159 w 410122"/>
              <a:gd name="connsiteY233" fmla="*/ 108620 h 410644"/>
              <a:gd name="connsiteX234" fmla="*/ 161962 w 410122"/>
              <a:gd name="connsiteY234" fmla="*/ 103511 h 410644"/>
              <a:gd name="connsiteX235" fmla="*/ 160184 w 410122"/>
              <a:gd name="connsiteY235" fmla="*/ 98194 h 410644"/>
              <a:gd name="connsiteX236" fmla="*/ 159138 w 410122"/>
              <a:gd name="connsiteY236" fmla="*/ 92564 h 410644"/>
              <a:gd name="connsiteX237" fmla="*/ 158824 w 410122"/>
              <a:gd name="connsiteY237" fmla="*/ 86622 h 410644"/>
              <a:gd name="connsiteX238" fmla="*/ 159138 w 410122"/>
              <a:gd name="connsiteY238" fmla="*/ 80888 h 410644"/>
              <a:gd name="connsiteX239" fmla="*/ 160184 w 410122"/>
              <a:gd name="connsiteY239" fmla="*/ 75258 h 410644"/>
              <a:gd name="connsiteX240" fmla="*/ 161962 w 410122"/>
              <a:gd name="connsiteY240" fmla="*/ 69837 h 410644"/>
              <a:gd name="connsiteX241" fmla="*/ 164159 w 410122"/>
              <a:gd name="connsiteY241" fmla="*/ 64832 h 410644"/>
              <a:gd name="connsiteX242" fmla="*/ 167088 w 410122"/>
              <a:gd name="connsiteY242" fmla="*/ 60141 h 410644"/>
              <a:gd name="connsiteX243" fmla="*/ 170435 w 410122"/>
              <a:gd name="connsiteY243" fmla="*/ 55762 h 410644"/>
              <a:gd name="connsiteX244" fmla="*/ 174411 w 410122"/>
              <a:gd name="connsiteY244" fmla="*/ 51905 h 410644"/>
              <a:gd name="connsiteX245" fmla="*/ 178804 w 410122"/>
              <a:gd name="connsiteY245" fmla="*/ 48464 h 410644"/>
              <a:gd name="connsiteX246" fmla="*/ 183407 w 410122"/>
              <a:gd name="connsiteY246" fmla="*/ 45649 h 410644"/>
              <a:gd name="connsiteX247" fmla="*/ 188428 w 410122"/>
              <a:gd name="connsiteY247" fmla="*/ 43356 h 410644"/>
              <a:gd name="connsiteX248" fmla="*/ 193867 w 410122"/>
              <a:gd name="connsiteY248" fmla="*/ 41583 h 410644"/>
              <a:gd name="connsiteX249" fmla="*/ 199516 w 410122"/>
              <a:gd name="connsiteY249" fmla="*/ 40645 h 410644"/>
              <a:gd name="connsiteX250" fmla="*/ 345442 w 410122"/>
              <a:gd name="connsiteY250" fmla="*/ 0 h 410644"/>
              <a:gd name="connsiteX251" fmla="*/ 350744 w 410122"/>
              <a:gd name="connsiteY251" fmla="*/ 418 h 410644"/>
              <a:gd name="connsiteX252" fmla="*/ 356045 w 410122"/>
              <a:gd name="connsiteY252" fmla="*/ 1357 h 410644"/>
              <a:gd name="connsiteX253" fmla="*/ 361035 w 410122"/>
              <a:gd name="connsiteY253" fmla="*/ 3131 h 410644"/>
              <a:gd name="connsiteX254" fmla="*/ 365713 w 410122"/>
              <a:gd name="connsiteY254" fmla="*/ 5531 h 410644"/>
              <a:gd name="connsiteX255" fmla="*/ 369975 w 410122"/>
              <a:gd name="connsiteY255" fmla="*/ 8453 h 410644"/>
              <a:gd name="connsiteX256" fmla="*/ 373821 w 410122"/>
              <a:gd name="connsiteY256" fmla="*/ 11792 h 410644"/>
              <a:gd name="connsiteX257" fmla="*/ 377251 w 410122"/>
              <a:gd name="connsiteY257" fmla="*/ 15653 h 410644"/>
              <a:gd name="connsiteX258" fmla="*/ 380162 w 410122"/>
              <a:gd name="connsiteY258" fmla="*/ 19932 h 410644"/>
              <a:gd name="connsiteX259" fmla="*/ 382449 w 410122"/>
              <a:gd name="connsiteY259" fmla="*/ 24732 h 410644"/>
              <a:gd name="connsiteX260" fmla="*/ 384216 w 410122"/>
              <a:gd name="connsiteY260" fmla="*/ 29741 h 410644"/>
              <a:gd name="connsiteX261" fmla="*/ 385255 w 410122"/>
              <a:gd name="connsiteY261" fmla="*/ 35063 h 410644"/>
              <a:gd name="connsiteX262" fmla="*/ 385567 w 410122"/>
              <a:gd name="connsiteY262" fmla="*/ 40385 h 410644"/>
              <a:gd name="connsiteX263" fmla="*/ 385255 w 410122"/>
              <a:gd name="connsiteY263" fmla="*/ 45916 h 410644"/>
              <a:gd name="connsiteX264" fmla="*/ 384216 w 410122"/>
              <a:gd name="connsiteY264" fmla="*/ 51238 h 410644"/>
              <a:gd name="connsiteX265" fmla="*/ 382449 w 410122"/>
              <a:gd name="connsiteY265" fmla="*/ 56247 h 410644"/>
              <a:gd name="connsiteX266" fmla="*/ 380162 w 410122"/>
              <a:gd name="connsiteY266" fmla="*/ 60943 h 410644"/>
              <a:gd name="connsiteX267" fmla="*/ 377251 w 410122"/>
              <a:gd name="connsiteY267" fmla="*/ 65326 h 410644"/>
              <a:gd name="connsiteX268" fmla="*/ 373821 w 410122"/>
              <a:gd name="connsiteY268" fmla="*/ 69083 h 410644"/>
              <a:gd name="connsiteX269" fmla="*/ 369975 w 410122"/>
              <a:gd name="connsiteY269" fmla="*/ 72631 h 410644"/>
              <a:gd name="connsiteX270" fmla="*/ 365713 w 410122"/>
              <a:gd name="connsiteY270" fmla="*/ 75448 h 410644"/>
              <a:gd name="connsiteX271" fmla="*/ 361035 w 410122"/>
              <a:gd name="connsiteY271" fmla="*/ 77848 h 410644"/>
              <a:gd name="connsiteX272" fmla="*/ 356045 w 410122"/>
              <a:gd name="connsiteY272" fmla="*/ 79518 h 410644"/>
              <a:gd name="connsiteX273" fmla="*/ 350744 w 410122"/>
              <a:gd name="connsiteY273" fmla="*/ 80666 h 410644"/>
              <a:gd name="connsiteX274" fmla="*/ 345442 w 410122"/>
              <a:gd name="connsiteY274" fmla="*/ 80979 h 410644"/>
              <a:gd name="connsiteX275" fmla="*/ 339933 w 410122"/>
              <a:gd name="connsiteY275" fmla="*/ 80666 h 410644"/>
              <a:gd name="connsiteX276" fmla="*/ 334736 w 410122"/>
              <a:gd name="connsiteY276" fmla="*/ 79518 h 410644"/>
              <a:gd name="connsiteX277" fmla="*/ 329746 w 410122"/>
              <a:gd name="connsiteY277" fmla="*/ 77848 h 410644"/>
              <a:gd name="connsiteX278" fmla="*/ 325068 w 410122"/>
              <a:gd name="connsiteY278" fmla="*/ 75448 h 410644"/>
              <a:gd name="connsiteX279" fmla="*/ 320806 w 410122"/>
              <a:gd name="connsiteY279" fmla="*/ 72631 h 410644"/>
              <a:gd name="connsiteX280" fmla="*/ 316960 w 410122"/>
              <a:gd name="connsiteY280" fmla="*/ 69083 h 410644"/>
              <a:gd name="connsiteX281" fmla="*/ 313530 w 410122"/>
              <a:gd name="connsiteY281" fmla="*/ 65326 h 410644"/>
              <a:gd name="connsiteX282" fmla="*/ 310619 w 410122"/>
              <a:gd name="connsiteY282" fmla="*/ 60943 h 410644"/>
              <a:gd name="connsiteX283" fmla="*/ 308228 w 410122"/>
              <a:gd name="connsiteY283" fmla="*/ 56247 h 410644"/>
              <a:gd name="connsiteX284" fmla="*/ 306565 w 410122"/>
              <a:gd name="connsiteY284" fmla="*/ 51238 h 410644"/>
              <a:gd name="connsiteX285" fmla="*/ 305526 w 410122"/>
              <a:gd name="connsiteY285" fmla="*/ 45916 h 410644"/>
              <a:gd name="connsiteX286" fmla="*/ 305110 w 410122"/>
              <a:gd name="connsiteY286" fmla="*/ 40385 h 410644"/>
              <a:gd name="connsiteX287" fmla="*/ 305526 w 410122"/>
              <a:gd name="connsiteY287" fmla="*/ 35063 h 410644"/>
              <a:gd name="connsiteX288" fmla="*/ 306565 w 410122"/>
              <a:gd name="connsiteY288" fmla="*/ 29741 h 410644"/>
              <a:gd name="connsiteX289" fmla="*/ 308228 w 410122"/>
              <a:gd name="connsiteY289" fmla="*/ 24732 h 410644"/>
              <a:gd name="connsiteX290" fmla="*/ 310619 w 410122"/>
              <a:gd name="connsiteY290" fmla="*/ 19932 h 410644"/>
              <a:gd name="connsiteX291" fmla="*/ 313530 w 410122"/>
              <a:gd name="connsiteY291" fmla="*/ 15653 h 410644"/>
              <a:gd name="connsiteX292" fmla="*/ 316960 w 410122"/>
              <a:gd name="connsiteY292" fmla="*/ 11792 h 410644"/>
              <a:gd name="connsiteX293" fmla="*/ 320806 w 410122"/>
              <a:gd name="connsiteY293" fmla="*/ 8453 h 410644"/>
              <a:gd name="connsiteX294" fmla="*/ 325068 w 410122"/>
              <a:gd name="connsiteY294" fmla="*/ 5531 h 410644"/>
              <a:gd name="connsiteX295" fmla="*/ 329746 w 410122"/>
              <a:gd name="connsiteY295" fmla="*/ 3131 h 410644"/>
              <a:gd name="connsiteX296" fmla="*/ 334736 w 410122"/>
              <a:gd name="connsiteY296" fmla="*/ 1357 h 410644"/>
              <a:gd name="connsiteX297" fmla="*/ 339933 w 410122"/>
              <a:gd name="connsiteY297" fmla="*/ 418 h 410644"/>
              <a:gd name="connsiteX298" fmla="*/ 65045 w 410122"/>
              <a:gd name="connsiteY298" fmla="*/ 0 h 410644"/>
              <a:gd name="connsiteX299" fmla="*/ 70576 w 410122"/>
              <a:gd name="connsiteY299" fmla="*/ 418 h 410644"/>
              <a:gd name="connsiteX300" fmla="*/ 75794 w 410122"/>
              <a:gd name="connsiteY300" fmla="*/ 1357 h 410644"/>
              <a:gd name="connsiteX301" fmla="*/ 80803 w 410122"/>
              <a:gd name="connsiteY301" fmla="*/ 3131 h 410644"/>
              <a:gd name="connsiteX302" fmla="*/ 85499 w 410122"/>
              <a:gd name="connsiteY302" fmla="*/ 5531 h 410644"/>
              <a:gd name="connsiteX303" fmla="*/ 89673 w 410122"/>
              <a:gd name="connsiteY303" fmla="*/ 8453 h 410644"/>
              <a:gd name="connsiteX304" fmla="*/ 93639 w 410122"/>
              <a:gd name="connsiteY304" fmla="*/ 11792 h 410644"/>
              <a:gd name="connsiteX305" fmla="*/ 96978 w 410122"/>
              <a:gd name="connsiteY305" fmla="*/ 15653 h 410644"/>
              <a:gd name="connsiteX306" fmla="*/ 100004 w 410122"/>
              <a:gd name="connsiteY306" fmla="*/ 19932 h 410644"/>
              <a:gd name="connsiteX307" fmla="*/ 102196 w 410122"/>
              <a:gd name="connsiteY307" fmla="*/ 24732 h 410644"/>
              <a:gd name="connsiteX308" fmla="*/ 103970 w 410122"/>
              <a:gd name="connsiteY308" fmla="*/ 29741 h 410644"/>
              <a:gd name="connsiteX309" fmla="*/ 105118 w 410122"/>
              <a:gd name="connsiteY309" fmla="*/ 35063 h 410644"/>
              <a:gd name="connsiteX310" fmla="*/ 105535 w 410122"/>
              <a:gd name="connsiteY310" fmla="*/ 40385 h 410644"/>
              <a:gd name="connsiteX311" fmla="*/ 105118 w 410122"/>
              <a:gd name="connsiteY311" fmla="*/ 45916 h 410644"/>
              <a:gd name="connsiteX312" fmla="*/ 103970 w 410122"/>
              <a:gd name="connsiteY312" fmla="*/ 51238 h 410644"/>
              <a:gd name="connsiteX313" fmla="*/ 102196 w 410122"/>
              <a:gd name="connsiteY313" fmla="*/ 56247 h 410644"/>
              <a:gd name="connsiteX314" fmla="*/ 100004 w 410122"/>
              <a:gd name="connsiteY314" fmla="*/ 60943 h 410644"/>
              <a:gd name="connsiteX315" fmla="*/ 96978 w 410122"/>
              <a:gd name="connsiteY315" fmla="*/ 65326 h 410644"/>
              <a:gd name="connsiteX316" fmla="*/ 93639 w 410122"/>
              <a:gd name="connsiteY316" fmla="*/ 69083 h 410644"/>
              <a:gd name="connsiteX317" fmla="*/ 89673 w 410122"/>
              <a:gd name="connsiteY317" fmla="*/ 72631 h 410644"/>
              <a:gd name="connsiteX318" fmla="*/ 85499 w 410122"/>
              <a:gd name="connsiteY318" fmla="*/ 75448 h 410644"/>
              <a:gd name="connsiteX319" fmla="*/ 80803 w 410122"/>
              <a:gd name="connsiteY319" fmla="*/ 77848 h 410644"/>
              <a:gd name="connsiteX320" fmla="*/ 75794 w 410122"/>
              <a:gd name="connsiteY320" fmla="*/ 79518 h 410644"/>
              <a:gd name="connsiteX321" fmla="*/ 70576 w 410122"/>
              <a:gd name="connsiteY321" fmla="*/ 80666 h 410644"/>
              <a:gd name="connsiteX322" fmla="*/ 65045 w 410122"/>
              <a:gd name="connsiteY322" fmla="*/ 80979 h 410644"/>
              <a:gd name="connsiteX323" fmla="*/ 59514 w 410122"/>
              <a:gd name="connsiteY323" fmla="*/ 80666 h 410644"/>
              <a:gd name="connsiteX324" fmla="*/ 54297 w 410122"/>
              <a:gd name="connsiteY324" fmla="*/ 79518 h 410644"/>
              <a:gd name="connsiteX325" fmla="*/ 49288 w 410122"/>
              <a:gd name="connsiteY325" fmla="*/ 77848 h 410644"/>
              <a:gd name="connsiteX326" fmla="*/ 44592 w 410122"/>
              <a:gd name="connsiteY326" fmla="*/ 75448 h 410644"/>
              <a:gd name="connsiteX327" fmla="*/ 40417 w 410122"/>
              <a:gd name="connsiteY327" fmla="*/ 72631 h 410644"/>
              <a:gd name="connsiteX328" fmla="*/ 36452 w 410122"/>
              <a:gd name="connsiteY328" fmla="*/ 69083 h 410644"/>
              <a:gd name="connsiteX329" fmla="*/ 33112 w 410122"/>
              <a:gd name="connsiteY329" fmla="*/ 65326 h 410644"/>
              <a:gd name="connsiteX330" fmla="*/ 30086 w 410122"/>
              <a:gd name="connsiteY330" fmla="*/ 60943 h 410644"/>
              <a:gd name="connsiteX331" fmla="*/ 27790 w 410122"/>
              <a:gd name="connsiteY331" fmla="*/ 56247 h 410644"/>
              <a:gd name="connsiteX332" fmla="*/ 26121 w 410122"/>
              <a:gd name="connsiteY332" fmla="*/ 51238 h 410644"/>
              <a:gd name="connsiteX333" fmla="*/ 24973 w 410122"/>
              <a:gd name="connsiteY333" fmla="*/ 45916 h 410644"/>
              <a:gd name="connsiteX334" fmla="*/ 24555 w 410122"/>
              <a:gd name="connsiteY334" fmla="*/ 40385 h 410644"/>
              <a:gd name="connsiteX335" fmla="*/ 24973 w 410122"/>
              <a:gd name="connsiteY335" fmla="*/ 35063 h 410644"/>
              <a:gd name="connsiteX336" fmla="*/ 26121 w 410122"/>
              <a:gd name="connsiteY336" fmla="*/ 29741 h 410644"/>
              <a:gd name="connsiteX337" fmla="*/ 27790 w 410122"/>
              <a:gd name="connsiteY337" fmla="*/ 24732 h 410644"/>
              <a:gd name="connsiteX338" fmla="*/ 30086 w 410122"/>
              <a:gd name="connsiteY338" fmla="*/ 19932 h 410644"/>
              <a:gd name="connsiteX339" fmla="*/ 33112 w 410122"/>
              <a:gd name="connsiteY339" fmla="*/ 15653 h 410644"/>
              <a:gd name="connsiteX340" fmla="*/ 36452 w 410122"/>
              <a:gd name="connsiteY340" fmla="*/ 11792 h 410644"/>
              <a:gd name="connsiteX341" fmla="*/ 40417 w 410122"/>
              <a:gd name="connsiteY341" fmla="*/ 8453 h 410644"/>
              <a:gd name="connsiteX342" fmla="*/ 44592 w 410122"/>
              <a:gd name="connsiteY342" fmla="*/ 5531 h 410644"/>
              <a:gd name="connsiteX343" fmla="*/ 49288 w 410122"/>
              <a:gd name="connsiteY343" fmla="*/ 3131 h 410644"/>
              <a:gd name="connsiteX344" fmla="*/ 54297 w 410122"/>
              <a:gd name="connsiteY344" fmla="*/ 1357 h 410644"/>
              <a:gd name="connsiteX345" fmla="*/ 59514 w 410122"/>
              <a:gd name="connsiteY345" fmla="*/ 418 h 4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410122" h="410644">
                <a:moveTo>
                  <a:pt x="150660" y="149943"/>
                </a:moveTo>
                <a:lnTo>
                  <a:pt x="259984" y="149943"/>
                </a:lnTo>
                <a:lnTo>
                  <a:pt x="263430" y="150257"/>
                </a:lnTo>
                <a:lnTo>
                  <a:pt x="266876" y="151198"/>
                </a:lnTo>
                <a:lnTo>
                  <a:pt x="270008" y="152662"/>
                </a:lnTo>
                <a:lnTo>
                  <a:pt x="272827" y="154649"/>
                </a:lnTo>
                <a:lnTo>
                  <a:pt x="275229" y="157054"/>
                </a:lnTo>
                <a:lnTo>
                  <a:pt x="277213" y="159982"/>
                </a:lnTo>
                <a:lnTo>
                  <a:pt x="278779" y="163119"/>
                </a:lnTo>
                <a:lnTo>
                  <a:pt x="279614" y="166570"/>
                </a:lnTo>
                <a:lnTo>
                  <a:pt x="280032" y="170021"/>
                </a:lnTo>
                <a:lnTo>
                  <a:pt x="280032" y="275117"/>
                </a:lnTo>
                <a:lnTo>
                  <a:pt x="279614" y="278777"/>
                </a:lnTo>
                <a:lnTo>
                  <a:pt x="278779" y="282124"/>
                </a:lnTo>
                <a:lnTo>
                  <a:pt x="277213" y="285365"/>
                </a:lnTo>
                <a:lnTo>
                  <a:pt x="275229" y="288084"/>
                </a:lnTo>
                <a:lnTo>
                  <a:pt x="272827" y="290490"/>
                </a:lnTo>
                <a:lnTo>
                  <a:pt x="270008" y="292476"/>
                </a:lnTo>
                <a:lnTo>
                  <a:pt x="266876" y="294045"/>
                </a:lnTo>
                <a:lnTo>
                  <a:pt x="263430" y="294882"/>
                </a:lnTo>
                <a:lnTo>
                  <a:pt x="259984" y="295300"/>
                </a:lnTo>
                <a:lnTo>
                  <a:pt x="252153" y="295300"/>
                </a:lnTo>
                <a:lnTo>
                  <a:pt x="252153" y="390462"/>
                </a:lnTo>
                <a:lnTo>
                  <a:pt x="251944" y="394122"/>
                </a:lnTo>
                <a:lnTo>
                  <a:pt x="250900" y="397572"/>
                </a:lnTo>
                <a:lnTo>
                  <a:pt x="249438" y="400710"/>
                </a:lnTo>
                <a:lnTo>
                  <a:pt x="247558" y="403429"/>
                </a:lnTo>
                <a:lnTo>
                  <a:pt x="245052" y="405938"/>
                </a:lnTo>
                <a:lnTo>
                  <a:pt x="242233" y="407925"/>
                </a:lnTo>
                <a:lnTo>
                  <a:pt x="239101" y="409389"/>
                </a:lnTo>
                <a:lnTo>
                  <a:pt x="235759" y="410435"/>
                </a:lnTo>
                <a:lnTo>
                  <a:pt x="232105" y="410644"/>
                </a:lnTo>
                <a:lnTo>
                  <a:pt x="178330" y="410644"/>
                </a:lnTo>
                <a:lnTo>
                  <a:pt x="174676" y="410435"/>
                </a:lnTo>
                <a:lnTo>
                  <a:pt x="171334" y="409389"/>
                </a:lnTo>
                <a:lnTo>
                  <a:pt x="168202" y="407925"/>
                </a:lnTo>
                <a:lnTo>
                  <a:pt x="165383" y="405938"/>
                </a:lnTo>
                <a:lnTo>
                  <a:pt x="163086" y="403429"/>
                </a:lnTo>
                <a:lnTo>
                  <a:pt x="160997" y="400710"/>
                </a:lnTo>
                <a:lnTo>
                  <a:pt x="159535" y="397572"/>
                </a:lnTo>
                <a:lnTo>
                  <a:pt x="158700" y="394122"/>
                </a:lnTo>
                <a:lnTo>
                  <a:pt x="158282" y="390462"/>
                </a:lnTo>
                <a:lnTo>
                  <a:pt x="158282" y="295614"/>
                </a:lnTo>
                <a:lnTo>
                  <a:pt x="150660" y="295614"/>
                </a:lnTo>
                <a:lnTo>
                  <a:pt x="147005" y="295300"/>
                </a:lnTo>
                <a:lnTo>
                  <a:pt x="143664" y="294359"/>
                </a:lnTo>
                <a:lnTo>
                  <a:pt x="140532" y="292895"/>
                </a:lnTo>
                <a:lnTo>
                  <a:pt x="137712" y="290803"/>
                </a:lnTo>
                <a:lnTo>
                  <a:pt x="135206" y="288503"/>
                </a:lnTo>
                <a:lnTo>
                  <a:pt x="133327" y="285575"/>
                </a:lnTo>
                <a:lnTo>
                  <a:pt x="131865" y="282437"/>
                </a:lnTo>
                <a:lnTo>
                  <a:pt x="130821" y="278986"/>
                </a:lnTo>
                <a:lnTo>
                  <a:pt x="130612" y="275536"/>
                </a:lnTo>
                <a:lnTo>
                  <a:pt x="130612" y="170021"/>
                </a:lnTo>
                <a:lnTo>
                  <a:pt x="130821" y="166570"/>
                </a:lnTo>
                <a:lnTo>
                  <a:pt x="131761" y="163119"/>
                </a:lnTo>
                <a:lnTo>
                  <a:pt x="133222" y="159982"/>
                </a:lnTo>
                <a:lnTo>
                  <a:pt x="135206" y="157054"/>
                </a:lnTo>
                <a:lnTo>
                  <a:pt x="137608" y="154649"/>
                </a:lnTo>
                <a:lnTo>
                  <a:pt x="140323" y="152662"/>
                </a:lnTo>
                <a:lnTo>
                  <a:pt x="143455" y="151198"/>
                </a:lnTo>
                <a:lnTo>
                  <a:pt x="146901" y="150257"/>
                </a:lnTo>
                <a:close/>
                <a:moveTo>
                  <a:pt x="20014" y="96130"/>
                </a:moveTo>
                <a:lnTo>
                  <a:pt x="110076" y="96130"/>
                </a:lnTo>
                <a:lnTo>
                  <a:pt x="113725" y="96444"/>
                </a:lnTo>
                <a:lnTo>
                  <a:pt x="117060" y="97385"/>
                </a:lnTo>
                <a:lnTo>
                  <a:pt x="120187" y="98848"/>
                </a:lnTo>
                <a:lnTo>
                  <a:pt x="123002" y="100834"/>
                </a:lnTo>
                <a:lnTo>
                  <a:pt x="125399" y="103239"/>
                </a:lnTo>
                <a:lnTo>
                  <a:pt x="127380" y="106061"/>
                </a:lnTo>
                <a:lnTo>
                  <a:pt x="128839" y="109197"/>
                </a:lnTo>
                <a:lnTo>
                  <a:pt x="129777" y="112542"/>
                </a:lnTo>
                <a:lnTo>
                  <a:pt x="130090" y="116201"/>
                </a:lnTo>
                <a:lnTo>
                  <a:pt x="130090" y="124251"/>
                </a:lnTo>
                <a:lnTo>
                  <a:pt x="124982" y="126864"/>
                </a:lnTo>
                <a:lnTo>
                  <a:pt x="120187" y="130000"/>
                </a:lnTo>
                <a:lnTo>
                  <a:pt x="115809" y="133659"/>
                </a:lnTo>
                <a:lnTo>
                  <a:pt x="111848" y="137841"/>
                </a:lnTo>
                <a:lnTo>
                  <a:pt x="108513" y="142545"/>
                </a:lnTo>
                <a:lnTo>
                  <a:pt x="105594" y="147353"/>
                </a:lnTo>
                <a:lnTo>
                  <a:pt x="103197" y="152685"/>
                </a:lnTo>
                <a:lnTo>
                  <a:pt x="101425" y="158330"/>
                </a:lnTo>
                <a:lnTo>
                  <a:pt x="100486" y="164184"/>
                </a:lnTo>
                <a:lnTo>
                  <a:pt x="100069" y="170143"/>
                </a:lnTo>
                <a:lnTo>
                  <a:pt x="100069" y="275621"/>
                </a:lnTo>
                <a:lnTo>
                  <a:pt x="100278" y="280534"/>
                </a:lnTo>
                <a:lnTo>
                  <a:pt x="101112" y="285447"/>
                </a:lnTo>
                <a:lnTo>
                  <a:pt x="102363" y="290152"/>
                </a:lnTo>
                <a:lnTo>
                  <a:pt x="104135" y="294751"/>
                </a:lnTo>
                <a:lnTo>
                  <a:pt x="106115" y="298933"/>
                </a:lnTo>
                <a:lnTo>
                  <a:pt x="106115" y="303741"/>
                </a:lnTo>
                <a:lnTo>
                  <a:pt x="105698" y="307296"/>
                </a:lnTo>
                <a:lnTo>
                  <a:pt x="104864" y="310641"/>
                </a:lnTo>
                <a:lnTo>
                  <a:pt x="103301" y="313777"/>
                </a:lnTo>
                <a:lnTo>
                  <a:pt x="101320" y="316704"/>
                </a:lnTo>
                <a:lnTo>
                  <a:pt x="98923" y="319108"/>
                </a:lnTo>
                <a:lnTo>
                  <a:pt x="96213" y="321095"/>
                </a:lnTo>
                <a:lnTo>
                  <a:pt x="93085" y="322663"/>
                </a:lnTo>
                <a:lnTo>
                  <a:pt x="89646" y="323499"/>
                </a:lnTo>
                <a:lnTo>
                  <a:pt x="86101" y="323917"/>
                </a:lnTo>
                <a:lnTo>
                  <a:pt x="43989" y="323917"/>
                </a:lnTo>
                <a:lnTo>
                  <a:pt x="40445" y="323499"/>
                </a:lnTo>
                <a:lnTo>
                  <a:pt x="37005" y="322663"/>
                </a:lnTo>
                <a:lnTo>
                  <a:pt x="33878" y="321095"/>
                </a:lnTo>
                <a:lnTo>
                  <a:pt x="31168" y="319108"/>
                </a:lnTo>
                <a:lnTo>
                  <a:pt x="28770" y="316704"/>
                </a:lnTo>
                <a:lnTo>
                  <a:pt x="26790" y="313777"/>
                </a:lnTo>
                <a:lnTo>
                  <a:pt x="25226" y="310641"/>
                </a:lnTo>
                <a:lnTo>
                  <a:pt x="24392" y="307296"/>
                </a:lnTo>
                <a:lnTo>
                  <a:pt x="23975" y="303741"/>
                </a:lnTo>
                <a:lnTo>
                  <a:pt x="23975" y="223248"/>
                </a:lnTo>
                <a:lnTo>
                  <a:pt x="20014" y="223248"/>
                </a:lnTo>
                <a:lnTo>
                  <a:pt x="16365" y="222829"/>
                </a:lnTo>
                <a:lnTo>
                  <a:pt x="12821" y="221993"/>
                </a:lnTo>
                <a:lnTo>
                  <a:pt x="9694" y="220530"/>
                </a:lnTo>
                <a:lnTo>
                  <a:pt x="6984" y="218439"/>
                </a:lnTo>
                <a:lnTo>
                  <a:pt x="4586" y="216035"/>
                </a:lnTo>
                <a:lnTo>
                  <a:pt x="2606" y="213212"/>
                </a:lnTo>
                <a:lnTo>
                  <a:pt x="1251" y="210076"/>
                </a:lnTo>
                <a:lnTo>
                  <a:pt x="208" y="206626"/>
                </a:lnTo>
                <a:lnTo>
                  <a:pt x="0" y="203176"/>
                </a:lnTo>
                <a:lnTo>
                  <a:pt x="0" y="116201"/>
                </a:lnTo>
                <a:lnTo>
                  <a:pt x="312" y="112542"/>
                </a:lnTo>
                <a:lnTo>
                  <a:pt x="1251" y="109197"/>
                </a:lnTo>
                <a:lnTo>
                  <a:pt x="2710" y="106061"/>
                </a:lnTo>
                <a:lnTo>
                  <a:pt x="4690" y="103239"/>
                </a:lnTo>
                <a:lnTo>
                  <a:pt x="7088" y="100834"/>
                </a:lnTo>
                <a:lnTo>
                  <a:pt x="9902" y="98848"/>
                </a:lnTo>
                <a:lnTo>
                  <a:pt x="13030" y="97385"/>
                </a:lnTo>
                <a:lnTo>
                  <a:pt x="16365" y="96444"/>
                </a:lnTo>
                <a:close/>
                <a:moveTo>
                  <a:pt x="300046" y="95608"/>
                </a:moveTo>
                <a:lnTo>
                  <a:pt x="390108" y="95608"/>
                </a:lnTo>
                <a:lnTo>
                  <a:pt x="393757" y="96026"/>
                </a:lnTo>
                <a:lnTo>
                  <a:pt x="397196" y="96862"/>
                </a:lnTo>
                <a:lnTo>
                  <a:pt x="400324" y="98325"/>
                </a:lnTo>
                <a:lnTo>
                  <a:pt x="403034" y="100415"/>
                </a:lnTo>
                <a:lnTo>
                  <a:pt x="405431" y="102818"/>
                </a:lnTo>
                <a:lnTo>
                  <a:pt x="407412" y="105639"/>
                </a:lnTo>
                <a:lnTo>
                  <a:pt x="408871" y="108774"/>
                </a:lnTo>
                <a:lnTo>
                  <a:pt x="409809" y="112222"/>
                </a:lnTo>
                <a:lnTo>
                  <a:pt x="410122" y="115670"/>
                </a:lnTo>
                <a:lnTo>
                  <a:pt x="410122" y="202188"/>
                </a:lnTo>
                <a:lnTo>
                  <a:pt x="409809" y="205845"/>
                </a:lnTo>
                <a:lnTo>
                  <a:pt x="408871" y="209293"/>
                </a:lnTo>
                <a:lnTo>
                  <a:pt x="407412" y="212428"/>
                </a:lnTo>
                <a:lnTo>
                  <a:pt x="405431" y="215144"/>
                </a:lnTo>
                <a:lnTo>
                  <a:pt x="403034" y="217652"/>
                </a:lnTo>
                <a:lnTo>
                  <a:pt x="400324" y="219533"/>
                </a:lnTo>
                <a:lnTo>
                  <a:pt x="397196" y="221100"/>
                </a:lnTo>
                <a:lnTo>
                  <a:pt x="393757" y="222041"/>
                </a:lnTo>
                <a:lnTo>
                  <a:pt x="390108" y="222354"/>
                </a:lnTo>
                <a:lnTo>
                  <a:pt x="386147" y="222354"/>
                </a:lnTo>
                <a:lnTo>
                  <a:pt x="386147" y="302811"/>
                </a:lnTo>
                <a:lnTo>
                  <a:pt x="385730" y="306468"/>
                </a:lnTo>
                <a:lnTo>
                  <a:pt x="384896" y="309812"/>
                </a:lnTo>
                <a:lnTo>
                  <a:pt x="383437" y="312947"/>
                </a:lnTo>
                <a:lnTo>
                  <a:pt x="381352" y="315768"/>
                </a:lnTo>
                <a:lnTo>
                  <a:pt x="378955" y="318276"/>
                </a:lnTo>
                <a:lnTo>
                  <a:pt x="376244" y="320156"/>
                </a:lnTo>
                <a:lnTo>
                  <a:pt x="373117" y="321619"/>
                </a:lnTo>
                <a:lnTo>
                  <a:pt x="369782" y="322664"/>
                </a:lnTo>
                <a:lnTo>
                  <a:pt x="366133" y="322873"/>
                </a:lnTo>
                <a:lnTo>
                  <a:pt x="324125" y="322873"/>
                </a:lnTo>
                <a:lnTo>
                  <a:pt x="320477" y="322664"/>
                </a:lnTo>
                <a:lnTo>
                  <a:pt x="317037" y="321619"/>
                </a:lnTo>
                <a:lnTo>
                  <a:pt x="313910" y="320156"/>
                </a:lnTo>
                <a:lnTo>
                  <a:pt x="311199" y="318276"/>
                </a:lnTo>
                <a:lnTo>
                  <a:pt x="308802" y="315768"/>
                </a:lnTo>
                <a:lnTo>
                  <a:pt x="306821" y="312947"/>
                </a:lnTo>
                <a:lnTo>
                  <a:pt x="305258" y="309812"/>
                </a:lnTo>
                <a:lnTo>
                  <a:pt x="304424" y="306468"/>
                </a:lnTo>
                <a:lnTo>
                  <a:pt x="304007" y="302811"/>
                </a:lnTo>
                <a:lnTo>
                  <a:pt x="304007" y="298109"/>
                </a:lnTo>
                <a:lnTo>
                  <a:pt x="306196" y="293721"/>
                </a:lnTo>
                <a:lnTo>
                  <a:pt x="307968" y="289227"/>
                </a:lnTo>
                <a:lnTo>
                  <a:pt x="309010" y="284525"/>
                </a:lnTo>
                <a:lnTo>
                  <a:pt x="309844" y="279719"/>
                </a:lnTo>
                <a:lnTo>
                  <a:pt x="310053" y="274599"/>
                </a:lnTo>
                <a:lnTo>
                  <a:pt x="310053" y="169796"/>
                </a:lnTo>
                <a:lnTo>
                  <a:pt x="309636" y="163735"/>
                </a:lnTo>
                <a:lnTo>
                  <a:pt x="308698" y="157884"/>
                </a:lnTo>
                <a:lnTo>
                  <a:pt x="306926" y="152346"/>
                </a:lnTo>
                <a:lnTo>
                  <a:pt x="304528" y="146913"/>
                </a:lnTo>
                <a:lnTo>
                  <a:pt x="301714" y="142002"/>
                </a:lnTo>
                <a:lnTo>
                  <a:pt x="298274" y="137508"/>
                </a:lnTo>
                <a:lnTo>
                  <a:pt x="294313" y="133329"/>
                </a:lnTo>
                <a:lnTo>
                  <a:pt x="289935" y="129567"/>
                </a:lnTo>
                <a:lnTo>
                  <a:pt x="285140" y="126433"/>
                </a:lnTo>
                <a:lnTo>
                  <a:pt x="280032" y="123716"/>
                </a:lnTo>
                <a:lnTo>
                  <a:pt x="280032" y="115670"/>
                </a:lnTo>
                <a:lnTo>
                  <a:pt x="280449" y="112222"/>
                </a:lnTo>
                <a:lnTo>
                  <a:pt x="281283" y="108774"/>
                </a:lnTo>
                <a:lnTo>
                  <a:pt x="282742" y="105639"/>
                </a:lnTo>
                <a:lnTo>
                  <a:pt x="284827" y="102818"/>
                </a:lnTo>
                <a:lnTo>
                  <a:pt x="287120" y="100415"/>
                </a:lnTo>
                <a:lnTo>
                  <a:pt x="289935" y="98325"/>
                </a:lnTo>
                <a:lnTo>
                  <a:pt x="293062" y="96862"/>
                </a:lnTo>
                <a:lnTo>
                  <a:pt x="296397" y="96026"/>
                </a:lnTo>
                <a:close/>
                <a:moveTo>
                  <a:pt x="205270" y="40228"/>
                </a:moveTo>
                <a:lnTo>
                  <a:pt x="211128" y="40645"/>
                </a:lnTo>
                <a:lnTo>
                  <a:pt x="216777" y="41583"/>
                </a:lnTo>
                <a:lnTo>
                  <a:pt x="222111" y="43356"/>
                </a:lnTo>
                <a:lnTo>
                  <a:pt x="227237" y="45649"/>
                </a:lnTo>
                <a:lnTo>
                  <a:pt x="231840" y="48464"/>
                </a:lnTo>
                <a:lnTo>
                  <a:pt x="236129" y="51905"/>
                </a:lnTo>
                <a:lnTo>
                  <a:pt x="239999" y="55762"/>
                </a:lnTo>
                <a:lnTo>
                  <a:pt x="243556" y="60141"/>
                </a:lnTo>
                <a:lnTo>
                  <a:pt x="246485" y="64832"/>
                </a:lnTo>
                <a:lnTo>
                  <a:pt x="248682" y="69837"/>
                </a:lnTo>
                <a:lnTo>
                  <a:pt x="250460" y="75258"/>
                </a:lnTo>
                <a:lnTo>
                  <a:pt x="251506" y="80888"/>
                </a:lnTo>
                <a:lnTo>
                  <a:pt x="251820" y="86622"/>
                </a:lnTo>
                <a:lnTo>
                  <a:pt x="251506" y="92564"/>
                </a:lnTo>
                <a:lnTo>
                  <a:pt x="250460" y="98194"/>
                </a:lnTo>
                <a:lnTo>
                  <a:pt x="248682" y="103511"/>
                </a:lnTo>
                <a:lnTo>
                  <a:pt x="246485" y="108620"/>
                </a:lnTo>
                <a:lnTo>
                  <a:pt x="243556" y="113207"/>
                </a:lnTo>
                <a:lnTo>
                  <a:pt x="239999" y="117586"/>
                </a:lnTo>
                <a:lnTo>
                  <a:pt x="236129" y="121443"/>
                </a:lnTo>
                <a:lnTo>
                  <a:pt x="231840" y="124884"/>
                </a:lnTo>
                <a:lnTo>
                  <a:pt x="227237" y="127803"/>
                </a:lnTo>
                <a:lnTo>
                  <a:pt x="222111" y="130096"/>
                </a:lnTo>
                <a:lnTo>
                  <a:pt x="216777" y="131765"/>
                </a:lnTo>
                <a:lnTo>
                  <a:pt x="211128" y="132807"/>
                </a:lnTo>
                <a:lnTo>
                  <a:pt x="205270" y="133224"/>
                </a:lnTo>
                <a:lnTo>
                  <a:pt x="199516" y="132807"/>
                </a:lnTo>
                <a:lnTo>
                  <a:pt x="193867" y="131765"/>
                </a:lnTo>
                <a:lnTo>
                  <a:pt x="188428" y="130096"/>
                </a:lnTo>
                <a:lnTo>
                  <a:pt x="183407" y="127803"/>
                </a:lnTo>
                <a:lnTo>
                  <a:pt x="178804" y="124884"/>
                </a:lnTo>
                <a:lnTo>
                  <a:pt x="174411" y="121443"/>
                </a:lnTo>
                <a:lnTo>
                  <a:pt x="170435" y="117586"/>
                </a:lnTo>
                <a:lnTo>
                  <a:pt x="167088" y="113207"/>
                </a:lnTo>
                <a:lnTo>
                  <a:pt x="164159" y="108620"/>
                </a:lnTo>
                <a:lnTo>
                  <a:pt x="161962" y="103511"/>
                </a:lnTo>
                <a:lnTo>
                  <a:pt x="160184" y="98194"/>
                </a:lnTo>
                <a:lnTo>
                  <a:pt x="159138" y="92564"/>
                </a:lnTo>
                <a:lnTo>
                  <a:pt x="158824" y="86622"/>
                </a:lnTo>
                <a:lnTo>
                  <a:pt x="159138" y="80888"/>
                </a:lnTo>
                <a:lnTo>
                  <a:pt x="160184" y="75258"/>
                </a:lnTo>
                <a:lnTo>
                  <a:pt x="161962" y="69837"/>
                </a:lnTo>
                <a:lnTo>
                  <a:pt x="164159" y="64832"/>
                </a:lnTo>
                <a:lnTo>
                  <a:pt x="167088" y="60141"/>
                </a:lnTo>
                <a:lnTo>
                  <a:pt x="170435" y="55762"/>
                </a:lnTo>
                <a:lnTo>
                  <a:pt x="174411" y="51905"/>
                </a:lnTo>
                <a:lnTo>
                  <a:pt x="178804" y="48464"/>
                </a:lnTo>
                <a:lnTo>
                  <a:pt x="183407" y="45649"/>
                </a:lnTo>
                <a:lnTo>
                  <a:pt x="188428" y="43356"/>
                </a:lnTo>
                <a:lnTo>
                  <a:pt x="193867" y="41583"/>
                </a:lnTo>
                <a:lnTo>
                  <a:pt x="199516" y="40645"/>
                </a:lnTo>
                <a:close/>
                <a:moveTo>
                  <a:pt x="345442" y="0"/>
                </a:moveTo>
                <a:lnTo>
                  <a:pt x="350744" y="418"/>
                </a:lnTo>
                <a:lnTo>
                  <a:pt x="356045" y="1357"/>
                </a:lnTo>
                <a:lnTo>
                  <a:pt x="361035" y="3131"/>
                </a:lnTo>
                <a:lnTo>
                  <a:pt x="365713" y="5531"/>
                </a:lnTo>
                <a:lnTo>
                  <a:pt x="369975" y="8453"/>
                </a:lnTo>
                <a:lnTo>
                  <a:pt x="373821" y="11792"/>
                </a:lnTo>
                <a:lnTo>
                  <a:pt x="377251" y="15653"/>
                </a:lnTo>
                <a:lnTo>
                  <a:pt x="380162" y="19932"/>
                </a:lnTo>
                <a:lnTo>
                  <a:pt x="382449" y="24732"/>
                </a:lnTo>
                <a:lnTo>
                  <a:pt x="384216" y="29741"/>
                </a:lnTo>
                <a:lnTo>
                  <a:pt x="385255" y="35063"/>
                </a:lnTo>
                <a:lnTo>
                  <a:pt x="385567" y="40385"/>
                </a:lnTo>
                <a:lnTo>
                  <a:pt x="385255" y="45916"/>
                </a:lnTo>
                <a:lnTo>
                  <a:pt x="384216" y="51238"/>
                </a:lnTo>
                <a:lnTo>
                  <a:pt x="382449" y="56247"/>
                </a:lnTo>
                <a:lnTo>
                  <a:pt x="380162" y="60943"/>
                </a:lnTo>
                <a:lnTo>
                  <a:pt x="377251" y="65326"/>
                </a:lnTo>
                <a:lnTo>
                  <a:pt x="373821" y="69083"/>
                </a:lnTo>
                <a:lnTo>
                  <a:pt x="369975" y="72631"/>
                </a:lnTo>
                <a:lnTo>
                  <a:pt x="365713" y="75448"/>
                </a:lnTo>
                <a:lnTo>
                  <a:pt x="361035" y="77848"/>
                </a:lnTo>
                <a:lnTo>
                  <a:pt x="356045" y="79518"/>
                </a:lnTo>
                <a:lnTo>
                  <a:pt x="350744" y="80666"/>
                </a:lnTo>
                <a:lnTo>
                  <a:pt x="345442" y="80979"/>
                </a:lnTo>
                <a:lnTo>
                  <a:pt x="339933" y="80666"/>
                </a:lnTo>
                <a:lnTo>
                  <a:pt x="334736" y="79518"/>
                </a:lnTo>
                <a:lnTo>
                  <a:pt x="329746" y="77848"/>
                </a:lnTo>
                <a:lnTo>
                  <a:pt x="325068" y="75448"/>
                </a:lnTo>
                <a:lnTo>
                  <a:pt x="320806" y="72631"/>
                </a:lnTo>
                <a:lnTo>
                  <a:pt x="316960" y="69083"/>
                </a:lnTo>
                <a:lnTo>
                  <a:pt x="313530" y="65326"/>
                </a:lnTo>
                <a:lnTo>
                  <a:pt x="310619" y="60943"/>
                </a:lnTo>
                <a:lnTo>
                  <a:pt x="308228" y="56247"/>
                </a:lnTo>
                <a:lnTo>
                  <a:pt x="306565" y="51238"/>
                </a:lnTo>
                <a:lnTo>
                  <a:pt x="305526" y="45916"/>
                </a:lnTo>
                <a:lnTo>
                  <a:pt x="305110" y="40385"/>
                </a:lnTo>
                <a:lnTo>
                  <a:pt x="305526" y="35063"/>
                </a:lnTo>
                <a:lnTo>
                  <a:pt x="306565" y="29741"/>
                </a:lnTo>
                <a:lnTo>
                  <a:pt x="308228" y="24732"/>
                </a:lnTo>
                <a:lnTo>
                  <a:pt x="310619" y="19932"/>
                </a:lnTo>
                <a:lnTo>
                  <a:pt x="313530" y="15653"/>
                </a:lnTo>
                <a:lnTo>
                  <a:pt x="316960" y="11792"/>
                </a:lnTo>
                <a:lnTo>
                  <a:pt x="320806" y="8453"/>
                </a:lnTo>
                <a:lnTo>
                  <a:pt x="325068" y="5531"/>
                </a:lnTo>
                <a:lnTo>
                  <a:pt x="329746" y="3131"/>
                </a:lnTo>
                <a:lnTo>
                  <a:pt x="334736" y="1357"/>
                </a:lnTo>
                <a:lnTo>
                  <a:pt x="339933" y="418"/>
                </a:lnTo>
                <a:close/>
                <a:moveTo>
                  <a:pt x="65045" y="0"/>
                </a:moveTo>
                <a:lnTo>
                  <a:pt x="70576" y="418"/>
                </a:lnTo>
                <a:lnTo>
                  <a:pt x="75794" y="1357"/>
                </a:lnTo>
                <a:lnTo>
                  <a:pt x="80803" y="3131"/>
                </a:lnTo>
                <a:lnTo>
                  <a:pt x="85499" y="5531"/>
                </a:lnTo>
                <a:lnTo>
                  <a:pt x="89673" y="8453"/>
                </a:lnTo>
                <a:lnTo>
                  <a:pt x="93639" y="11792"/>
                </a:lnTo>
                <a:lnTo>
                  <a:pt x="96978" y="15653"/>
                </a:lnTo>
                <a:lnTo>
                  <a:pt x="100004" y="19932"/>
                </a:lnTo>
                <a:lnTo>
                  <a:pt x="102196" y="24732"/>
                </a:lnTo>
                <a:lnTo>
                  <a:pt x="103970" y="29741"/>
                </a:lnTo>
                <a:lnTo>
                  <a:pt x="105118" y="35063"/>
                </a:lnTo>
                <a:lnTo>
                  <a:pt x="105535" y="40385"/>
                </a:lnTo>
                <a:lnTo>
                  <a:pt x="105118" y="45916"/>
                </a:lnTo>
                <a:lnTo>
                  <a:pt x="103970" y="51238"/>
                </a:lnTo>
                <a:lnTo>
                  <a:pt x="102196" y="56247"/>
                </a:lnTo>
                <a:lnTo>
                  <a:pt x="100004" y="60943"/>
                </a:lnTo>
                <a:lnTo>
                  <a:pt x="96978" y="65326"/>
                </a:lnTo>
                <a:lnTo>
                  <a:pt x="93639" y="69083"/>
                </a:lnTo>
                <a:lnTo>
                  <a:pt x="89673" y="72631"/>
                </a:lnTo>
                <a:lnTo>
                  <a:pt x="85499" y="75448"/>
                </a:lnTo>
                <a:lnTo>
                  <a:pt x="80803" y="77848"/>
                </a:lnTo>
                <a:lnTo>
                  <a:pt x="75794" y="79518"/>
                </a:lnTo>
                <a:lnTo>
                  <a:pt x="70576" y="80666"/>
                </a:lnTo>
                <a:lnTo>
                  <a:pt x="65045" y="80979"/>
                </a:lnTo>
                <a:lnTo>
                  <a:pt x="59514" y="80666"/>
                </a:lnTo>
                <a:lnTo>
                  <a:pt x="54297" y="79518"/>
                </a:lnTo>
                <a:lnTo>
                  <a:pt x="49288" y="77848"/>
                </a:lnTo>
                <a:lnTo>
                  <a:pt x="44592" y="75448"/>
                </a:lnTo>
                <a:lnTo>
                  <a:pt x="40417" y="72631"/>
                </a:lnTo>
                <a:lnTo>
                  <a:pt x="36452" y="69083"/>
                </a:lnTo>
                <a:lnTo>
                  <a:pt x="33112" y="65326"/>
                </a:lnTo>
                <a:lnTo>
                  <a:pt x="30086" y="60943"/>
                </a:lnTo>
                <a:lnTo>
                  <a:pt x="27790" y="56247"/>
                </a:lnTo>
                <a:lnTo>
                  <a:pt x="26121" y="51238"/>
                </a:lnTo>
                <a:lnTo>
                  <a:pt x="24973" y="45916"/>
                </a:lnTo>
                <a:lnTo>
                  <a:pt x="24555" y="40385"/>
                </a:lnTo>
                <a:lnTo>
                  <a:pt x="24973" y="35063"/>
                </a:lnTo>
                <a:lnTo>
                  <a:pt x="26121" y="29741"/>
                </a:lnTo>
                <a:lnTo>
                  <a:pt x="27790" y="24732"/>
                </a:lnTo>
                <a:lnTo>
                  <a:pt x="30086" y="19932"/>
                </a:lnTo>
                <a:lnTo>
                  <a:pt x="33112" y="15653"/>
                </a:lnTo>
                <a:lnTo>
                  <a:pt x="36452" y="11792"/>
                </a:lnTo>
                <a:lnTo>
                  <a:pt x="40417" y="8453"/>
                </a:lnTo>
                <a:lnTo>
                  <a:pt x="44592" y="5531"/>
                </a:lnTo>
                <a:lnTo>
                  <a:pt x="49288" y="3131"/>
                </a:lnTo>
                <a:lnTo>
                  <a:pt x="54297" y="1357"/>
                </a:lnTo>
                <a:lnTo>
                  <a:pt x="59514" y="41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iṥľiḑe">
            <a:extLst>
              <a:ext uri="{FF2B5EF4-FFF2-40B4-BE49-F238E27FC236}">
                <a16:creationId xmlns:a16="http://schemas.microsoft.com/office/drawing/2014/main" id="{06B0ADB9-CE4A-B9C8-0BD9-BB09EBEEF851}"/>
              </a:ext>
            </a:extLst>
          </p:cNvPr>
          <p:cNvSpPr/>
          <p:nvPr/>
        </p:nvSpPr>
        <p:spPr>
          <a:xfrm rot="10800000" flipV="1">
            <a:off x="2918301" y="2213409"/>
            <a:ext cx="1117598" cy="1117598"/>
          </a:xfrm>
          <a:prstGeom prst="ellipse">
            <a:avLst/>
          </a:prstGeom>
          <a:solidFill>
            <a:srgbClr val="08B86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işḷïďè">
            <a:extLst>
              <a:ext uri="{FF2B5EF4-FFF2-40B4-BE49-F238E27FC236}">
                <a16:creationId xmlns:a16="http://schemas.microsoft.com/office/drawing/2014/main" id="{076E09C3-078F-8FB5-1452-BCF28E22C508}"/>
              </a:ext>
            </a:extLst>
          </p:cNvPr>
          <p:cNvSpPr/>
          <p:nvPr/>
        </p:nvSpPr>
        <p:spPr bwMode="auto">
          <a:xfrm>
            <a:off x="3269056" y="2533157"/>
            <a:ext cx="410122" cy="410644"/>
          </a:xfrm>
          <a:custGeom>
            <a:avLst/>
            <a:gdLst>
              <a:gd name="connsiteX0" fmla="*/ 150660 w 410122"/>
              <a:gd name="connsiteY0" fmla="*/ 149943 h 410644"/>
              <a:gd name="connsiteX1" fmla="*/ 259984 w 410122"/>
              <a:gd name="connsiteY1" fmla="*/ 149943 h 410644"/>
              <a:gd name="connsiteX2" fmla="*/ 263430 w 410122"/>
              <a:gd name="connsiteY2" fmla="*/ 150257 h 410644"/>
              <a:gd name="connsiteX3" fmla="*/ 266876 w 410122"/>
              <a:gd name="connsiteY3" fmla="*/ 151198 h 410644"/>
              <a:gd name="connsiteX4" fmla="*/ 270008 w 410122"/>
              <a:gd name="connsiteY4" fmla="*/ 152662 h 410644"/>
              <a:gd name="connsiteX5" fmla="*/ 272827 w 410122"/>
              <a:gd name="connsiteY5" fmla="*/ 154649 h 410644"/>
              <a:gd name="connsiteX6" fmla="*/ 275229 w 410122"/>
              <a:gd name="connsiteY6" fmla="*/ 157054 h 410644"/>
              <a:gd name="connsiteX7" fmla="*/ 277213 w 410122"/>
              <a:gd name="connsiteY7" fmla="*/ 159982 h 410644"/>
              <a:gd name="connsiteX8" fmla="*/ 278779 w 410122"/>
              <a:gd name="connsiteY8" fmla="*/ 163119 h 410644"/>
              <a:gd name="connsiteX9" fmla="*/ 279614 w 410122"/>
              <a:gd name="connsiteY9" fmla="*/ 166570 h 410644"/>
              <a:gd name="connsiteX10" fmla="*/ 280032 w 410122"/>
              <a:gd name="connsiteY10" fmla="*/ 170021 h 410644"/>
              <a:gd name="connsiteX11" fmla="*/ 280032 w 410122"/>
              <a:gd name="connsiteY11" fmla="*/ 275117 h 410644"/>
              <a:gd name="connsiteX12" fmla="*/ 279614 w 410122"/>
              <a:gd name="connsiteY12" fmla="*/ 278777 h 410644"/>
              <a:gd name="connsiteX13" fmla="*/ 278779 w 410122"/>
              <a:gd name="connsiteY13" fmla="*/ 282124 h 410644"/>
              <a:gd name="connsiteX14" fmla="*/ 277213 w 410122"/>
              <a:gd name="connsiteY14" fmla="*/ 285365 h 410644"/>
              <a:gd name="connsiteX15" fmla="*/ 275229 w 410122"/>
              <a:gd name="connsiteY15" fmla="*/ 288084 h 410644"/>
              <a:gd name="connsiteX16" fmla="*/ 272827 w 410122"/>
              <a:gd name="connsiteY16" fmla="*/ 290490 h 410644"/>
              <a:gd name="connsiteX17" fmla="*/ 270008 w 410122"/>
              <a:gd name="connsiteY17" fmla="*/ 292476 h 410644"/>
              <a:gd name="connsiteX18" fmla="*/ 266876 w 410122"/>
              <a:gd name="connsiteY18" fmla="*/ 294045 h 410644"/>
              <a:gd name="connsiteX19" fmla="*/ 263430 w 410122"/>
              <a:gd name="connsiteY19" fmla="*/ 294882 h 410644"/>
              <a:gd name="connsiteX20" fmla="*/ 259984 w 410122"/>
              <a:gd name="connsiteY20" fmla="*/ 295300 h 410644"/>
              <a:gd name="connsiteX21" fmla="*/ 252153 w 410122"/>
              <a:gd name="connsiteY21" fmla="*/ 295300 h 410644"/>
              <a:gd name="connsiteX22" fmla="*/ 252153 w 410122"/>
              <a:gd name="connsiteY22" fmla="*/ 390462 h 410644"/>
              <a:gd name="connsiteX23" fmla="*/ 251944 w 410122"/>
              <a:gd name="connsiteY23" fmla="*/ 394122 h 410644"/>
              <a:gd name="connsiteX24" fmla="*/ 250900 w 410122"/>
              <a:gd name="connsiteY24" fmla="*/ 397572 h 410644"/>
              <a:gd name="connsiteX25" fmla="*/ 249438 w 410122"/>
              <a:gd name="connsiteY25" fmla="*/ 400710 h 410644"/>
              <a:gd name="connsiteX26" fmla="*/ 247558 w 410122"/>
              <a:gd name="connsiteY26" fmla="*/ 403429 h 410644"/>
              <a:gd name="connsiteX27" fmla="*/ 245052 w 410122"/>
              <a:gd name="connsiteY27" fmla="*/ 405938 h 410644"/>
              <a:gd name="connsiteX28" fmla="*/ 242233 w 410122"/>
              <a:gd name="connsiteY28" fmla="*/ 407925 h 410644"/>
              <a:gd name="connsiteX29" fmla="*/ 239101 w 410122"/>
              <a:gd name="connsiteY29" fmla="*/ 409389 h 410644"/>
              <a:gd name="connsiteX30" fmla="*/ 235759 w 410122"/>
              <a:gd name="connsiteY30" fmla="*/ 410435 h 410644"/>
              <a:gd name="connsiteX31" fmla="*/ 232105 w 410122"/>
              <a:gd name="connsiteY31" fmla="*/ 410644 h 410644"/>
              <a:gd name="connsiteX32" fmla="*/ 178330 w 410122"/>
              <a:gd name="connsiteY32" fmla="*/ 410644 h 410644"/>
              <a:gd name="connsiteX33" fmla="*/ 174676 w 410122"/>
              <a:gd name="connsiteY33" fmla="*/ 410435 h 410644"/>
              <a:gd name="connsiteX34" fmla="*/ 171334 w 410122"/>
              <a:gd name="connsiteY34" fmla="*/ 409389 h 410644"/>
              <a:gd name="connsiteX35" fmla="*/ 168202 w 410122"/>
              <a:gd name="connsiteY35" fmla="*/ 407925 h 410644"/>
              <a:gd name="connsiteX36" fmla="*/ 165383 w 410122"/>
              <a:gd name="connsiteY36" fmla="*/ 405938 h 410644"/>
              <a:gd name="connsiteX37" fmla="*/ 163086 w 410122"/>
              <a:gd name="connsiteY37" fmla="*/ 403429 h 410644"/>
              <a:gd name="connsiteX38" fmla="*/ 160997 w 410122"/>
              <a:gd name="connsiteY38" fmla="*/ 400710 h 410644"/>
              <a:gd name="connsiteX39" fmla="*/ 159535 w 410122"/>
              <a:gd name="connsiteY39" fmla="*/ 397572 h 410644"/>
              <a:gd name="connsiteX40" fmla="*/ 158700 w 410122"/>
              <a:gd name="connsiteY40" fmla="*/ 394122 h 410644"/>
              <a:gd name="connsiteX41" fmla="*/ 158282 w 410122"/>
              <a:gd name="connsiteY41" fmla="*/ 390462 h 410644"/>
              <a:gd name="connsiteX42" fmla="*/ 158282 w 410122"/>
              <a:gd name="connsiteY42" fmla="*/ 295614 h 410644"/>
              <a:gd name="connsiteX43" fmla="*/ 150660 w 410122"/>
              <a:gd name="connsiteY43" fmla="*/ 295614 h 410644"/>
              <a:gd name="connsiteX44" fmla="*/ 147005 w 410122"/>
              <a:gd name="connsiteY44" fmla="*/ 295300 h 410644"/>
              <a:gd name="connsiteX45" fmla="*/ 143664 w 410122"/>
              <a:gd name="connsiteY45" fmla="*/ 294359 h 410644"/>
              <a:gd name="connsiteX46" fmla="*/ 140532 w 410122"/>
              <a:gd name="connsiteY46" fmla="*/ 292895 h 410644"/>
              <a:gd name="connsiteX47" fmla="*/ 137712 w 410122"/>
              <a:gd name="connsiteY47" fmla="*/ 290803 h 410644"/>
              <a:gd name="connsiteX48" fmla="*/ 135206 w 410122"/>
              <a:gd name="connsiteY48" fmla="*/ 288503 h 410644"/>
              <a:gd name="connsiteX49" fmla="*/ 133327 w 410122"/>
              <a:gd name="connsiteY49" fmla="*/ 285575 h 410644"/>
              <a:gd name="connsiteX50" fmla="*/ 131865 w 410122"/>
              <a:gd name="connsiteY50" fmla="*/ 282437 h 410644"/>
              <a:gd name="connsiteX51" fmla="*/ 130821 w 410122"/>
              <a:gd name="connsiteY51" fmla="*/ 278986 h 410644"/>
              <a:gd name="connsiteX52" fmla="*/ 130612 w 410122"/>
              <a:gd name="connsiteY52" fmla="*/ 275536 h 410644"/>
              <a:gd name="connsiteX53" fmla="*/ 130612 w 410122"/>
              <a:gd name="connsiteY53" fmla="*/ 170021 h 410644"/>
              <a:gd name="connsiteX54" fmla="*/ 130821 w 410122"/>
              <a:gd name="connsiteY54" fmla="*/ 166570 h 410644"/>
              <a:gd name="connsiteX55" fmla="*/ 131761 w 410122"/>
              <a:gd name="connsiteY55" fmla="*/ 163119 h 410644"/>
              <a:gd name="connsiteX56" fmla="*/ 133222 w 410122"/>
              <a:gd name="connsiteY56" fmla="*/ 159982 h 410644"/>
              <a:gd name="connsiteX57" fmla="*/ 135206 w 410122"/>
              <a:gd name="connsiteY57" fmla="*/ 157054 h 410644"/>
              <a:gd name="connsiteX58" fmla="*/ 137608 w 410122"/>
              <a:gd name="connsiteY58" fmla="*/ 154649 h 410644"/>
              <a:gd name="connsiteX59" fmla="*/ 140323 w 410122"/>
              <a:gd name="connsiteY59" fmla="*/ 152662 h 410644"/>
              <a:gd name="connsiteX60" fmla="*/ 143455 w 410122"/>
              <a:gd name="connsiteY60" fmla="*/ 151198 h 410644"/>
              <a:gd name="connsiteX61" fmla="*/ 146901 w 410122"/>
              <a:gd name="connsiteY61" fmla="*/ 150257 h 410644"/>
              <a:gd name="connsiteX62" fmla="*/ 20014 w 410122"/>
              <a:gd name="connsiteY62" fmla="*/ 96130 h 410644"/>
              <a:gd name="connsiteX63" fmla="*/ 110076 w 410122"/>
              <a:gd name="connsiteY63" fmla="*/ 96130 h 410644"/>
              <a:gd name="connsiteX64" fmla="*/ 113725 w 410122"/>
              <a:gd name="connsiteY64" fmla="*/ 96444 h 410644"/>
              <a:gd name="connsiteX65" fmla="*/ 117060 w 410122"/>
              <a:gd name="connsiteY65" fmla="*/ 97385 h 410644"/>
              <a:gd name="connsiteX66" fmla="*/ 120187 w 410122"/>
              <a:gd name="connsiteY66" fmla="*/ 98848 h 410644"/>
              <a:gd name="connsiteX67" fmla="*/ 123002 w 410122"/>
              <a:gd name="connsiteY67" fmla="*/ 100834 h 410644"/>
              <a:gd name="connsiteX68" fmla="*/ 125399 w 410122"/>
              <a:gd name="connsiteY68" fmla="*/ 103239 h 410644"/>
              <a:gd name="connsiteX69" fmla="*/ 127380 w 410122"/>
              <a:gd name="connsiteY69" fmla="*/ 106061 h 410644"/>
              <a:gd name="connsiteX70" fmla="*/ 128839 w 410122"/>
              <a:gd name="connsiteY70" fmla="*/ 109197 h 410644"/>
              <a:gd name="connsiteX71" fmla="*/ 129777 w 410122"/>
              <a:gd name="connsiteY71" fmla="*/ 112542 h 410644"/>
              <a:gd name="connsiteX72" fmla="*/ 130090 w 410122"/>
              <a:gd name="connsiteY72" fmla="*/ 116201 h 410644"/>
              <a:gd name="connsiteX73" fmla="*/ 130090 w 410122"/>
              <a:gd name="connsiteY73" fmla="*/ 124251 h 410644"/>
              <a:gd name="connsiteX74" fmla="*/ 124982 w 410122"/>
              <a:gd name="connsiteY74" fmla="*/ 126864 h 410644"/>
              <a:gd name="connsiteX75" fmla="*/ 120187 w 410122"/>
              <a:gd name="connsiteY75" fmla="*/ 130000 h 410644"/>
              <a:gd name="connsiteX76" fmla="*/ 115809 w 410122"/>
              <a:gd name="connsiteY76" fmla="*/ 133659 h 410644"/>
              <a:gd name="connsiteX77" fmla="*/ 111848 w 410122"/>
              <a:gd name="connsiteY77" fmla="*/ 137841 h 410644"/>
              <a:gd name="connsiteX78" fmla="*/ 108513 w 410122"/>
              <a:gd name="connsiteY78" fmla="*/ 142545 h 410644"/>
              <a:gd name="connsiteX79" fmla="*/ 105594 w 410122"/>
              <a:gd name="connsiteY79" fmla="*/ 147353 h 410644"/>
              <a:gd name="connsiteX80" fmla="*/ 103197 w 410122"/>
              <a:gd name="connsiteY80" fmla="*/ 152685 h 410644"/>
              <a:gd name="connsiteX81" fmla="*/ 101425 w 410122"/>
              <a:gd name="connsiteY81" fmla="*/ 158330 h 410644"/>
              <a:gd name="connsiteX82" fmla="*/ 100486 w 410122"/>
              <a:gd name="connsiteY82" fmla="*/ 164184 h 410644"/>
              <a:gd name="connsiteX83" fmla="*/ 100069 w 410122"/>
              <a:gd name="connsiteY83" fmla="*/ 170143 h 410644"/>
              <a:gd name="connsiteX84" fmla="*/ 100069 w 410122"/>
              <a:gd name="connsiteY84" fmla="*/ 275621 h 410644"/>
              <a:gd name="connsiteX85" fmla="*/ 100278 w 410122"/>
              <a:gd name="connsiteY85" fmla="*/ 280534 h 410644"/>
              <a:gd name="connsiteX86" fmla="*/ 101112 w 410122"/>
              <a:gd name="connsiteY86" fmla="*/ 285447 h 410644"/>
              <a:gd name="connsiteX87" fmla="*/ 102363 w 410122"/>
              <a:gd name="connsiteY87" fmla="*/ 290152 h 410644"/>
              <a:gd name="connsiteX88" fmla="*/ 104135 w 410122"/>
              <a:gd name="connsiteY88" fmla="*/ 294751 h 410644"/>
              <a:gd name="connsiteX89" fmla="*/ 106115 w 410122"/>
              <a:gd name="connsiteY89" fmla="*/ 298933 h 410644"/>
              <a:gd name="connsiteX90" fmla="*/ 106115 w 410122"/>
              <a:gd name="connsiteY90" fmla="*/ 303741 h 410644"/>
              <a:gd name="connsiteX91" fmla="*/ 105698 w 410122"/>
              <a:gd name="connsiteY91" fmla="*/ 307296 h 410644"/>
              <a:gd name="connsiteX92" fmla="*/ 104864 w 410122"/>
              <a:gd name="connsiteY92" fmla="*/ 310641 h 410644"/>
              <a:gd name="connsiteX93" fmla="*/ 103301 w 410122"/>
              <a:gd name="connsiteY93" fmla="*/ 313777 h 410644"/>
              <a:gd name="connsiteX94" fmla="*/ 101320 w 410122"/>
              <a:gd name="connsiteY94" fmla="*/ 316704 h 410644"/>
              <a:gd name="connsiteX95" fmla="*/ 98923 w 410122"/>
              <a:gd name="connsiteY95" fmla="*/ 319108 h 410644"/>
              <a:gd name="connsiteX96" fmla="*/ 96213 w 410122"/>
              <a:gd name="connsiteY96" fmla="*/ 321095 h 410644"/>
              <a:gd name="connsiteX97" fmla="*/ 93085 w 410122"/>
              <a:gd name="connsiteY97" fmla="*/ 322663 h 410644"/>
              <a:gd name="connsiteX98" fmla="*/ 89646 w 410122"/>
              <a:gd name="connsiteY98" fmla="*/ 323499 h 410644"/>
              <a:gd name="connsiteX99" fmla="*/ 86101 w 410122"/>
              <a:gd name="connsiteY99" fmla="*/ 323917 h 410644"/>
              <a:gd name="connsiteX100" fmla="*/ 43989 w 410122"/>
              <a:gd name="connsiteY100" fmla="*/ 323917 h 410644"/>
              <a:gd name="connsiteX101" fmla="*/ 40445 w 410122"/>
              <a:gd name="connsiteY101" fmla="*/ 323499 h 410644"/>
              <a:gd name="connsiteX102" fmla="*/ 37005 w 410122"/>
              <a:gd name="connsiteY102" fmla="*/ 322663 h 410644"/>
              <a:gd name="connsiteX103" fmla="*/ 33878 w 410122"/>
              <a:gd name="connsiteY103" fmla="*/ 321095 h 410644"/>
              <a:gd name="connsiteX104" fmla="*/ 31168 w 410122"/>
              <a:gd name="connsiteY104" fmla="*/ 319108 h 410644"/>
              <a:gd name="connsiteX105" fmla="*/ 28770 w 410122"/>
              <a:gd name="connsiteY105" fmla="*/ 316704 h 410644"/>
              <a:gd name="connsiteX106" fmla="*/ 26790 w 410122"/>
              <a:gd name="connsiteY106" fmla="*/ 313777 h 410644"/>
              <a:gd name="connsiteX107" fmla="*/ 25226 w 410122"/>
              <a:gd name="connsiteY107" fmla="*/ 310641 h 410644"/>
              <a:gd name="connsiteX108" fmla="*/ 24392 w 410122"/>
              <a:gd name="connsiteY108" fmla="*/ 307296 h 410644"/>
              <a:gd name="connsiteX109" fmla="*/ 23975 w 410122"/>
              <a:gd name="connsiteY109" fmla="*/ 303741 h 410644"/>
              <a:gd name="connsiteX110" fmla="*/ 23975 w 410122"/>
              <a:gd name="connsiteY110" fmla="*/ 223248 h 410644"/>
              <a:gd name="connsiteX111" fmla="*/ 20014 w 410122"/>
              <a:gd name="connsiteY111" fmla="*/ 223248 h 410644"/>
              <a:gd name="connsiteX112" fmla="*/ 16365 w 410122"/>
              <a:gd name="connsiteY112" fmla="*/ 222829 h 410644"/>
              <a:gd name="connsiteX113" fmla="*/ 12821 w 410122"/>
              <a:gd name="connsiteY113" fmla="*/ 221993 h 410644"/>
              <a:gd name="connsiteX114" fmla="*/ 9694 w 410122"/>
              <a:gd name="connsiteY114" fmla="*/ 220530 h 410644"/>
              <a:gd name="connsiteX115" fmla="*/ 6984 w 410122"/>
              <a:gd name="connsiteY115" fmla="*/ 218439 h 410644"/>
              <a:gd name="connsiteX116" fmla="*/ 4586 w 410122"/>
              <a:gd name="connsiteY116" fmla="*/ 216035 h 410644"/>
              <a:gd name="connsiteX117" fmla="*/ 2606 w 410122"/>
              <a:gd name="connsiteY117" fmla="*/ 213212 h 410644"/>
              <a:gd name="connsiteX118" fmla="*/ 1251 w 410122"/>
              <a:gd name="connsiteY118" fmla="*/ 210076 h 410644"/>
              <a:gd name="connsiteX119" fmla="*/ 208 w 410122"/>
              <a:gd name="connsiteY119" fmla="*/ 206626 h 410644"/>
              <a:gd name="connsiteX120" fmla="*/ 0 w 410122"/>
              <a:gd name="connsiteY120" fmla="*/ 203176 h 410644"/>
              <a:gd name="connsiteX121" fmla="*/ 0 w 410122"/>
              <a:gd name="connsiteY121" fmla="*/ 116201 h 410644"/>
              <a:gd name="connsiteX122" fmla="*/ 312 w 410122"/>
              <a:gd name="connsiteY122" fmla="*/ 112542 h 410644"/>
              <a:gd name="connsiteX123" fmla="*/ 1251 w 410122"/>
              <a:gd name="connsiteY123" fmla="*/ 109197 h 410644"/>
              <a:gd name="connsiteX124" fmla="*/ 2710 w 410122"/>
              <a:gd name="connsiteY124" fmla="*/ 106061 h 410644"/>
              <a:gd name="connsiteX125" fmla="*/ 4690 w 410122"/>
              <a:gd name="connsiteY125" fmla="*/ 103239 h 410644"/>
              <a:gd name="connsiteX126" fmla="*/ 7088 w 410122"/>
              <a:gd name="connsiteY126" fmla="*/ 100834 h 410644"/>
              <a:gd name="connsiteX127" fmla="*/ 9902 w 410122"/>
              <a:gd name="connsiteY127" fmla="*/ 98848 h 410644"/>
              <a:gd name="connsiteX128" fmla="*/ 13030 w 410122"/>
              <a:gd name="connsiteY128" fmla="*/ 97385 h 410644"/>
              <a:gd name="connsiteX129" fmla="*/ 16365 w 410122"/>
              <a:gd name="connsiteY129" fmla="*/ 96444 h 410644"/>
              <a:gd name="connsiteX130" fmla="*/ 300046 w 410122"/>
              <a:gd name="connsiteY130" fmla="*/ 95608 h 410644"/>
              <a:gd name="connsiteX131" fmla="*/ 390108 w 410122"/>
              <a:gd name="connsiteY131" fmla="*/ 95608 h 410644"/>
              <a:gd name="connsiteX132" fmla="*/ 393757 w 410122"/>
              <a:gd name="connsiteY132" fmla="*/ 96026 h 410644"/>
              <a:gd name="connsiteX133" fmla="*/ 397196 w 410122"/>
              <a:gd name="connsiteY133" fmla="*/ 96862 h 410644"/>
              <a:gd name="connsiteX134" fmla="*/ 400324 w 410122"/>
              <a:gd name="connsiteY134" fmla="*/ 98325 h 410644"/>
              <a:gd name="connsiteX135" fmla="*/ 403034 w 410122"/>
              <a:gd name="connsiteY135" fmla="*/ 100415 h 410644"/>
              <a:gd name="connsiteX136" fmla="*/ 405431 w 410122"/>
              <a:gd name="connsiteY136" fmla="*/ 102818 h 410644"/>
              <a:gd name="connsiteX137" fmla="*/ 407412 w 410122"/>
              <a:gd name="connsiteY137" fmla="*/ 105639 h 410644"/>
              <a:gd name="connsiteX138" fmla="*/ 408871 w 410122"/>
              <a:gd name="connsiteY138" fmla="*/ 108774 h 410644"/>
              <a:gd name="connsiteX139" fmla="*/ 409809 w 410122"/>
              <a:gd name="connsiteY139" fmla="*/ 112222 h 410644"/>
              <a:gd name="connsiteX140" fmla="*/ 410122 w 410122"/>
              <a:gd name="connsiteY140" fmla="*/ 115670 h 410644"/>
              <a:gd name="connsiteX141" fmla="*/ 410122 w 410122"/>
              <a:gd name="connsiteY141" fmla="*/ 202188 h 410644"/>
              <a:gd name="connsiteX142" fmla="*/ 409809 w 410122"/>
              <a:gd name="connsiteY142" fmla="*/ 205845 h 410644"/>
              <a:gd name="connsiteX143" fmla="*/ 408871 w 410122"/>
              <a:gd name="connsiteY143" fmla="*/ 209293 h 410644"/>
              <a:gd name="connsiteX144" fmla="*/ 407412 w 410122"/>
              <a:gd name="connsiteY144" fmla="*/ 212428 h 410644"/>
              <a:gd name="connsiteX145" fmla="*/ 405431 w 410122"/>
              <a:gd name="connsiteY145" fmla="*/ 215144 h 410644"/>
              <a:gd name="connsiteX146" fmla="*/ 403034 w 410122"/>
              <a:gd name="connsiteY146" fmla="*/ 217652 h 410644"/>
              <a:gd name="connsiteX147" fmla="*/ 400324 w 410122"/>
              <a:gd name="connsiteY147" fmla="*/ 219533 h 410644"/>
              <a:gd name="connsiteX148" fmla="*/ 397196 w 410122"/>
              <a:gd name="connsiteY148" fmla="*/ 221100 h 410644"/>
              <a:gd name="connsiteX149" fmla="*/ 393757 w 410122"/>
              <a:gd name="connsiteY149" fmla="*/ 222041 h 410644"/>
              <a:gd name="connsiteX150" fmla="*/ 390108 w 410122"/>
              <a:gd name="connsiteY150" fmla="*/ 222354 h 410644"/>
              <a:gd name="connsiteX151" fmla="*/ 386147 w 410122"/>
              <a:gd name="connsiteY151" fmla="*/ 222354 h 410644"/>
              <a:gd name="connsiteX152" fmla="*/ 386147 w 410122"/>
              <a:gd name="connsiteY152" fmla="*/ 302811 h 410644"/>
              <a:gd name="connsiteX153" fmla="*/ 385730 w 410122"/>
              <a:gd name="connsiteY153" fmla="*/ 306468 h 410644"/>
              <a:gd name="connsiteX154" fmla="*/ 384896 w 410122"/>
              <a:gd name="connsiteY154" fmla="*/ 309812 h 410644"/>
              <a:gd name="connsiteX155" fmla="*/ 383437 w 410122"/>
              <a:gd name="connsiteY155" fmla="*/ 312947 h 410644"/>
              <a:gd name="connsiteX156" fmla="*/ 381352 w 410122"/>
              <a:gd name="connsiteY156" fmla="*/ 315768 h 410644"/>
              <a:gd name="connsiteX157" fmla="*/ 378955 w 410122"/>
              <a:gd name="connsiteY157" fmla="*/ 318276 h 410644"/>
              <a:gd name="connsiteX158" fmla="*/ 376244 w 410122"/>
              <a:gd name="connsiteY158" fmla="*/ 320156 h 410644"/>
              <a:gd name="connsiteX159" fmla="*/ 373117 w 410122"/>
              <a:gd name="connsiteY159" fmla="*/ 321619 h 410644"/>
              <a:gd name="connsiteX160" fmla="*/ 369782 w 410122"/>
              <a:gd name="connsiteY160" fmla="*/ 322664 h 410644"/>
              <a:gd name="connsiteX161" fmla="*/ 366133 w 410122"/>
              <a:gd name="connsiteY161" fmla="*/ 322873 h 410644"/>
              <a:gd name="connsiteX162" fmla="*/ 324125 w 410122"/>
              <a:gd name="connsiteY162" fmla="*/ 322873 h 410644"/>
              <a:gd name="connsiteX163" fmla="*/ 320477 w 410122"/>
              <a:gd name="connsiteY163" fmla="*/ 322664 h 410644"/>
              <a:gd name="connsiteX164" fmla="*/ 317037 w 410122"/>
              <a:gd name="connsiteY164" fmla="*/ 321619 h 410644"/>
              <a:gd name="connsiteX165" fmla="*/ 313910 w 410122"/>
              <a:gd name="connsiteY165" fmla="*/ 320156 h 410644"/>
              <a:gd name="connsiteX166" fmla="*/ 311199 w 410122"/>
              <a:gd name="connsiteY166" fmla="*/ 318276 h 410644"/>
              <a:gd name="connsiteX167" fmla="*/ 308802 w 410122"/>
              <a:gd name="connsiteY167" fmla="*/ 315768 h 410644"/>
              <a:gd name="connsiteX168" fmla="*/ 306821 w 410122"/>
              <a:gd name="connsiteY168" fmla="*/ 312947 h 410644"/>
              <a:gd name="connsiteX169" fmla="*/ 305258 w 410122"/>
              <a:gd name="connsiteY169" fmla="*/ 309812 h 410644"/>
              <a:gd name="connsiteX170" fmla="*/ 304424 w 410122"/>
              <a:gd name="connsiteY170" fmla="*/ 306468 h 410644"/>
              <a:gd name="connsiteX171" fmla="*/ 304007 w 410122"/>
              <a:gd name="connsiteY171" fmla="*/ 302811 h 410644"/>
              <a:gd name="connsiteX172" fmla="*/ 304007 w 410122"/>
              <a:gd name="connsiteY172" fmla="*/ 298109 h 410644"/>
              <a:gd name="connsiteX173" fmla="*/ 306196 w 410122"/>
              <a:gd name="connsiteY173" fmla="*/ 293721 h 410644"/>
              <a:gd name="connsiteX174" fmla="*/ 307968 w 410122"/>
              <a:gd name="connsiteY174" fmla="*/ 289227 h 410644"/>
              <a:gd name="connsiteX175" fmla="*/ 309010 w 410122"/>
              <a:gd name="connsiteY175" fmla="*/ 284525 h 410644"/>
              <a:gd name="connsiteX176" fmla="*/ 309844 w 410122"/>
              <a:gd name="connsiteY176" fmla="*/ 279719 h 410644"/>
              <a:gd name="connsiteX177" fmla="*/ 310053 w 410122"/>
              <a:gd name="connsiteY177" fmla="*/ 274599 h 410644"/>
              <a:gd name="connsiteX178" fmla="*/ 310053 w 410122"/>
              <a:gd name="connsiteY178" fmla="*/ 169796 h 410644"/>
              <a:gd name="connsiteX179" fmla="*/ 309636 w 410122"/>
              <a:gd name="connsiteY179" fmla="*/ 163735 h 410644"/>
              <a:gd name="connsiteX180" fmla="*/ 308698 w 410122"/>
              <a:gd name="connsiteY180" fmla="*/ 157884 h 410644"/>
              <a:gd name="connsiteX181" fmla="*/ 306926 w 410122"/>
              <a:gd name="connsiteY181" fmla="*/ 152346 h 410644"/>
              <a:gd name="connsiteX182" fmla="*/ 304528 w 410122"/>
              <a:gd name="connsiteY182" fmla="*/ 146913 h 410644"/>
              <a:gd name="connsiteX183" fmla="*/ 301714 w 410122"/>
              <a:gd name="connsiteY183" fmla="*/ 142002 h 410644"/>
              <a:gd name="connsiteX184" fmla="*/ 298274 w 410122"/>
              <a:gd name="connsiteY184" fmla="*/ 137508 h 410644"/>
              <a:gd name="connsiteX185" fmla="*/ 294313 w 410122"/>
              <a:gd name="connsiteY185" fmla="*/ 133329 h 410644"/>
              <a:gd name="connsiteX186" fmla="*/ 289935 w 410122"/>
              <a:gd name="connsiteY186" fmla="*/ 129567 h 410644"/>
              <a:gd name="connsiteX187" fmla="*/ 285140 w 410122"/>
              <a:gd name="connsiteY187" fmla="*/ 126433 h 410644"/>
              <a:gd name="connsiteX188" fmla="*/ 280032 w 410122"/>
              <a:gd name="connsiteY188" fmla="*/ 123716 h 410644"/>
              <a:gd name="connsiteX189" fmla="*/ 280032 w 410122"/>
              <a:gd name="connsiteY189" fmla="*/ 115670 h 410644"/>
              <a:gd name="connsiteX190" fmla="*/ 280449 w 410122"/>
              <a:gd name="connsiteY190" fmla="*/ 112222 h 410644"/>
              <a:gd name="connsiteX191" fmla="*/ 281283 w 410122"/>
              <a:gd name="connsiteY191" fmla="*/ 108774 h 410644"/>
              <a:gd name="connsiteX192" fmla="*/ 282742 w 410122"/>
              <a:gd name="connsiteY192" fmla="*/ 105639 h 410644"/>
              <a:gd name="connsiteX193" fmla="*/ 284827 w 410122"/>
              <a:gd name="connsiteY193" fmla="*/ 102818 h 410644"/>
              <a:gd name="connsiteX194" fmla="*/ 287120 w 410122"/>
              <a:gd name="connsiteY194" fmla="*/ 100415 h 410644"/>
              <a:gd name="connsiteX195" fmla="*/ 289935 w 410122"/>
              <a:gd name="connsiteY195" fmla="*/ 98325 h 410644"/>
              <a:gd name="connsiteX196" fmla="*/ 293062 w 410122"/>
              <a:gd name="connsiteY196" fmla="*/ 96862 h 410644"/>
              <a:gd name="connsiteX197" fmla="*/ 296397 w 410122"/>
              <a:gd name="connsiteY197" fmla="*/ 96026 h 410644"/>
              <a:gd name="connsiteX198" fmla="*/ 205270 w 410122"/>
              <a:gd name="connsiteY198" fmla="*/ 40228 h 410644"/>
              <a:gd name="connsiteX199" fmla="*/ 211128 w 410122"/>
              <a:gd name="connsiteY199" fmla="*/ 40645 h 410644"/>
              <a:gd name="connsiteX200" fmla="*/ 216777 w 410122"/>
              <a:gd name="connsiteY200" fmla="*/ 41583 h 410644"/>
              <a:gd name="connsiteX201" fmla="*/ 222111 w 410122"/>
              <a:gd name="connsiteY201" fmla="*/ 43356 h 410644"/>
              <a:gd name="connsiteX202" fmla="*/ 227237 w 410122"/>
              <a:gd name="connsiteY202" fmla="*/ 45649 h 410644"/>
              <a:gd name="connsiteX203" fmla="*/ 231840 w 410122"/>
              <a:gd name="connsiteY203" fmla="*/ 48464 h 410644"/>
              <a:gd name="connsiteX204" fmla="*/ 236129 w 410122"/>
              <a:gd name="connsiteY204" fmla="*/ 51905 h 410644"/>
              <a:gd name="connsiteX205" fmla="*/ 239999 w 410122"/>
              <a:gd name="connsiteY205" fmla="*/ 55762 h 410644"/>
              <a:gd name="connsiteX206" fmla="*/ 243556 w 410122"/>
              <a:gd name="connsiteY206" fmla="*/ 60141 h 410644"/>
              <a:gd name="connsiteX207" fmla="*/ 246485 w 410122"/>
              <a:gd name="connsiteY207" fmla="*/ 64832 h 410644"/>
              <a:gd name="connsiteX208" fmla="*/ 248682 w 410122"/>
              <a:gd name="connsiteY208" fmla="*/ 69837 h 410644"/>
              <a:gd name="connsiteX209" fmla="*/ 250460 w 410122"/>
              <a:gd name="connsiteY209" fmla="*/ 75258 h 410644"/>
              <a:gd name="connsiteX210" fmla="*/ 251506 w 410122"/>
              <a:gd name="connsiteY210" fmla="*/ 80888 h 410644"/>
              <a:gd name="connsiteX211" fmla="*/ 251820 w 410122"/>
              <a:gd name="connsiteY211" fmla="*/ 86622 h 410644"/>
              <a:gd name="connsiteX212" fmla="*/ 251506 w 410122"/>
              <a:gd name="connsiteY212" fmla="*/ 92564 h 410644"/>
              <a:gd name="connsiteX213" fmla="*/ 250460 w 410122"/>
              <a:gd name="connsiteY213" fmla="*/ 98194 h 410644"/>
              <a:gd name="connsiteX214" fmla="*/ 248682 w 410122"/>
              <a:gd name="connsiteY214" fmla="*/ 103511 h 410644"/>
              <a:gd name="connsiteX215" fmla="*/ 246485 w 410122"/>
              <a:gd name="connsiteY215" fmla="*/ 108620 h 410644"/>
              <a:gd name="connsiteX216" fmla="*/ 243556 w 410122"/>
              <a:gd name="connsiteY216" fmla="*/ 113207 h 410644"/>
              <a:gd name="connsiteX217" fmla="*/ 239999 w 410122"/>
              <a:gd name="connsiteY217" fmla="*/ 117586 h 410644"/>
              <a:gd name="connsiteX218" fmla="*/ 236129 w 410122"/>
              <a:gd name="connsiteY218" fmla="*/ 121443 h 410644"/>
              <a:gd name="connsiteX219" fmla="*/ 231840 w 410122"/>
              <a:gd name="connsiteY219" fmla="*/ 124884 h 410644"/>
              <a:gd name="connsiteX220" fmla="*/ 227237 w 410122"/>
              <a:gd name="connsiteY220" fmla="*/ 127803 h 410644"/>
              <a:gd name="connsiteX221" fmla="*/ 222111 w 410122"/>
              <a:gd name="connsiteY221" fmla="*/ 130096 h 410644"/>
              <a:gd name="connsiteX222" fmla="*/ 216777 w 410122"/>
              <a:gd name="connsiteY222" fmla="*/ 131765 h 410644"/>
              <a:gd name="connsiteX223" fmla="*/ 211128 w 410122"/>
              <a:gd name="connsiteY223" fmla="*/ 132807 h 410644"/>
              <a:gd name="connsiteX224" fmla="*/ 205270 w 410122"/>
              <a:gd name="connsiteY224" fmla="*/ 133224 h 410644"/>
              <a:gd name="connsiteX225" fmla="*/ 199516 w 410122"/>
              <a:gd name="connsiteY225" fmla="*/ 132807 h 410644"/>
              <a:gd name="connsiteX226" fmla="*/ 193867 w 410122"/>
              <a:gd name="connsiteY226" fmla="*/ 131765 h 410644"/>
              <a:gd name="connsiteX227" fmla="*/ 188428 w 410122"/>
              <a:gd name="connsiteY227" fmla="*/ 130096 h 410644"/>
              <a:gd name="connsiteX228" fmla="*/ 183407 w 410122"/>
              <a:gd name="connsiteY228" fmla="*/ 127803 h 410644"/>
              <a:gd name="connsiteX229" fmla="*/ 178804 w 410122"/>
              <a:gd name="connsiteY229" fmla="*/ 124884 h 410644"/>
              <a:gd name="connsiteX230" fmla="*/ 174411 w 410122"/>
              <a:gd name="connsiteY230" fmla="*/ 121443 h 410644"/>
              <a:gd name="connsiteX231" fmla="*/ 170435 w 410122"/>
              <a:gd name="connsiteY231" fmla="*/ 117586 h 410644"/>
              <a:gd name="connsiteX232" fmla="*/ 167088 w 410122"/>
              <a:gd name="connsiteY232" fmla="*/ 113207 h 410644"/>
              <a:gd name="connsiteX233" fmla="*/ 164159 w 410122"/>
              <a:gd name="connsiteY233" fmla="*/ 108620 h 410644"/>
              <a:gd name="connsiteX234" fmla="*/ 161962 w 410122"/>
              <a:gd name="connsiteY234" fmla="*/ 103511 h 410644"/>
              <a:gd name="connsiteX235" fmla="*/ 160184 w 410122"/>
              <a:gd name="connsiteY235" fmla="*/ 98194 h 410644"/>
              <a:gd name="connsiteX236" fmla="*/ 159138 w 410122"/>
              <a:gd name="connsiteY236" fmla="*/ 92564 h 410644"/>
              <a:gd name="connsiteX237" fmla="*/ 158824 w 410122"/>
              <a:gd name="connsiteY237" fmla="*/ 86622 h 410644"/>
              <a:gd name="connsiteX238" fmla="*/ 159138 w 410122"/>
              <a:gd name="connsiteY238" fmla="*/ 80888 h 410644"/>
              <a:gd name="connsiteX239" fmla="*/ 160184 w 410122"/>
              <a:gd name="connsiteY239" fmla="*/ 75258 h 410644"/>
              <a:gd name="connsiteX240" fmla="*/ 161962 w 410122"/>
              <a:gd name="connsiteY240" fmla="*/ 69837 h 410644"/>
              <a:gd name="connsiteX241" fmla="*/ 164159 w 410122"/>
              <a:gd name="connsiteY241" fmla="*/ 64832 h 410644"/>
              <a:gd name="connsiteX242" fmla="*/ 167088 w 410122"/>
              <a:gd name="connsiteY242" fmla="*/ 60141 h 410644"/>
              <a:gd name="connsiteX243" fmla="*/ 170435 w 410122"/>
              <a:gd name="connsiteY243" fmla="*/ 55762 h 410644"/>
              <a:gd name="connsiteX244" fmla="*/ 174411 w 410122"/>
              <a:gd name="connsiteY244" fmla="*/ 51905 h 410644"/>
              <a:gd name="connsiteX245" fmla="*/ 178804 w 410122"/>
              <a:gd name="connsiteY245" fmla="*/ 48464 h 410644"/>
              <a:gd name="connsiteX246" fmla="*/ 183407 w 410122"/>
              <a:gd name="connsiteY246" fmla="*/ 45649 h 410644"/>
              <a:gd name="connsiteX247" fmla="*/ 188428 w 410122"/>
              <a:gd name="connsiteY247" fmla="*/ 43356 h 410644"/>
              <a:gd name="connsiteX248" fmla="*/ 193867 w 410122"/>
              <a:gd name="connsiteY248" fmla="*/ 41583 h 410644"/>
              <a:gd name="connsiteX249" fmla="*/ 199516 w 410122"/>
              <a:gd name="connsiteY249" fmla="*/ 40645 h 410644"/>
              <a:gd name="connsiteX250" fmla="*/ 345442 w 410122"/>
              <a:gd name="connsiteY250" fmla="*/ 0 h 410644"/>
              <a:gd name="connsiteX251" fmla="*/ 350744 w 410122"/>
              <a:gd name="connsiteY251" fmla="*/ 418 h 410644"/>
              <a:gd name="connsiteX252" fmla="*/ 356045 w 410122"/>
              <a:gd name="connsiteY252" fmla="*/ 1357 h 410644"/>
              <a:gd name="connsiteX253" fmla="*/ 361035 w 410122"/>
              <a:gd name="connsiteY253" fmla="*/ 3131 h 410644"/>
              <a:gd name="connsiteX254" fmla="*/ 365713 w 410122"/>
              <a:gd name="connsiteY254" fmla="*/ 5531 h 410644"/>
              <a:gd name="connsiteX255" fmla="*/ 369975 w 410122"/>
              <a:gd name="connsiteY255" fmla="*/ 8453 h 410644"/>
              <a:gd name="connsiteX256" fmla="*/ 373821 w 410122"/>
              <a:gd name="connsiteY256" fmla="*/ 11792 h 410644"/>
              <a:gd name="connsiteX257" fmla="*/ 377251 w 410122"/>
              <a:gd name="connsiteY257" fmla="*/ 15653 h 410644"/>
              <a:gd name="connsiteX258" fmla="*/ 380162 w 410122"/>
              <a:gd name="connsiteY258" fmla="*/ 19932 h 410644"/>
              <a:gd name="connsiteX259" fmla="*/ 382449 w 410122"/>
              <a:gd name="connsiteY259" fmla="*/ 24732 h 410644"/>
              <a:gd name="connsiteX260" fmla="*/ 384216 w 410122"/>
              <a:gd name="connsiteY260" fmla="*/ 29741 h 410644"/>
              <a:gd name="connsiteX261" fmla="*/ 385255 w 410122"/>
              <a:gd name="connsiteY261" fmla="*/ 35063 h 410644"/>
              <a:gd name="connsiteX262" fmla="*/ 385567 w 410122"/>
              <a:gd name="connsiteY262" fmla="*/ 40385 h 410644"/>
              <a:gd name="connsiteX263" fmla="*/ 385255 w 410122"/>
              <a:gd name="connsiteY263" fmla="*/ 45916 h 410644"/>
              <a:gd name="connsiteX264" fmla="*/ 384216 w 410122"/>
              <a:gd name="connsiteY264" fmla="*/ 51238 h 410644"/>
              <a:gd name="connsiteX265" fmla="*/ 382449 w 410122"/>
              <a:gd name="connsiteY265" fmla="*/ 56247 h 410644"/>
              <a:gd name="connsiteX266" fmla="*/ 380162 w 410122"/>
              <a:gd name="connsiteY266" fmla="*/ 60943 h 410644"/>
              <a:gd name="connsiteX267" fmla="*/ 377251 w 410122"/>
              <a:gd name="connsiteY267" fmla="*/ 65326 h 410644"/>
              <a:gd name="connsiteX268" fmla="*/ 373821 w 410122"/>
              <a:gd name="connsiteY268" fmla="*/ 69083 h 410644"/>
              <a:gd name="connsiteX269" fmla="*/ 369975 w 410122"/>
              <a:gd name="connsiteY269" fmla="*/ 72631 h 410644"/>
              <a:gd name="connsiteX270" fmla="*/ 365713 w 410122"/>
              <a:gd name="connsiteY270" fmla="*/ 75448 h 410644"/>
              <a:gd name="connsiteX271" fmla="*/ 361035 w 410122"/>
              <a:gd name="connsiteY271" fmla="*/ 77848 h 410644"/>
              <a:gd name="connsiteX272" fmla="*/ 356045 w 410122"/>
              <a:gd name="connsiteY272" fmla="*/ 79518 h 410644"/>
              <a:gd name="connsiteX273" fmla="*/ 350744 w 410122"/>
              <a:gd name="connsiteY273" fmla="*/ 80666 h 410644"/>
              <a:gd name="connsiteX274" fmla="*/ 345442 w 410122"/>
              <a:gd name="connsiteY274" fmla="*/ 80979 h 410644"/>
              <a:gd name="connsiteX275" fmla="*/ 339933 w 410122"/>
              <a:gd name="connsiteY275" fmla="*/ 80666 h 410644"/>
              <a:gd name="connsiteX276" fmla="*/ 334736 w 410122"/>
              <a:gd name="connsiteY276" fmla="*/ 79518 h 410644"/>
              <a:gd name="connsiteX277" fmla="*/ 329746 w 410122"/>
              <a:gd name="connsiteY277" fmla="*/ 77848 h 410644"/>
              <a:gd name="connsiteX278" fmla="*/ 325068 w 410122"/>
              <a:gd name="connsiteY278" fmla="*/ 75448 h 410644"/>
              <a:gd name="connsiteX279" fmla="*/ 320806 w 410122"/>
              <a:gd name="connsiteY279" fmla="*/ 72631 h 410644"/>
              <a:gd name="connsiteX280" fmla="*/ 316960 w 410122"/>
              <a:gd name="connsiteY280" fmla="*/ 69083 h 410644"/>
              <a:gd name="connsiteX281" fmla="*/ 313530 w 410122"/>
              <a:gd name="connsiteY281" fmla="*/ 65326 h 410644"/>
              <a:gd name="connsiteX282" fmla="*/ 310619 w 410122"/>
              <a:gd name="connsiteY282" fmla="*/ 60943 h 410644"/>
              <a:gd name="connsiteX283" fmla="*/ 308228 w 410122"/>
              <a:gd name="connsiteY283" fmla="*/ 56247 h 410644"/>
              <a:gd name="connsiteX284" fmla="*/ 306565 w 410122"/>
              <a:gd name="connsiteY284" fmla="*/ 51238 h 410644"/>
              <a:gd name="connsiteX285" fmla="*/ 305526 w 410122"/>
              <a:gd name="connsiteY285" fmla="*/ 45916 h 410644"/>
              <a:gd name="connsiteX286" fmla="*/ 305110 w 410122"/>
              <a:gd name="connsiteY286" fmla="*/ 40385 h 410644"/>
              <a:gd name="connsiteX287" fmla="*/ 305526 w 410122"/>
              <a:gd name="connsiteY287" fmla="*/ 35063 h 410644"/>
              <a:gd name="connsiteX288" fmla="*/ 306565 w 410122"/>
              <a:gd name="connsiteY288" fmla="*/ 29741 h 410644"/>
              <a:gd name="connsiteX289" fmla="*/ 308228 w 410122"/>
              <a:gd name="connsiteY289" fmla="*/ 24732 h 410644"/>
              <a:gd name="connsiteX290" fmla="*/ 310619 w 410122"/>
              <a:gd name="connsiteY290" fmla="*/ 19932 h 410644"/>
              <a:gd name="connsiteX291" fmla="*/ 313530 w 410122"/>
              <a:gd name="connsiteY291" fmla="*/ 15653 h 410644"/>
              <a:gd name="connsiteX292" fmla="*/ 316960 w 410122"/>
              <a:gd name="connsiteY292" fmla="*/ 11792 h 410644"/>
              <a:gd name="connsiteX293" fmla="*/ 320806 w 410122"/>
              <a:gd name="connsiteY293" fmla="*/ 8453 h 410644"/>
              <a:gd name="connsiteX294" fmla="*/ 325068 w 410122"/>
              <a:gd name="connsiteY294" fmla="*/ 5531 h 410644"/>
              <a:gd name="connsiteX295" fmla="*/ 329746 w 410122"/>
              <a:gd name="connsiteY295" fmla="*/ 3131 h 410644"/>
              <a:gd name="connsiteX296" fmla="*/ 334736 w 410122"/>
              <a:gd name="connsiteY296" fmla="*/ 1357 h 410644"/>
              <a:gd name="connsiteX297" fmla="*/ 339933 w 410122"/>
              <a:gd name="connsiteY297" fmla="*/ 418 h 410644"/>
              <a:gd name="connsiteX298" fmla="*/ 65045 w 410122"/>
              <a:gd name="connsiteY298" fmla="*/ 0 h 410644"/>
              <a:gd name="connsiteX299" fmla="*/ 70576 w 410122"/>
              <a:gd name="connsiteY299" fmla="*/ 418 h 410644"/>
              <a:gd name="connsiteX300" fmla="*/ 75794 w 410122"/>
              <a:gd name="connsiteY300" fmla="*/ 1357 h 410644"/>
              <a:gd name="connsiteX301" fmla="*/ 80803 w 410122"/>
              <a:gd name="connsiteY301" fmla="*/ 3131 h 410644"/>
              <a:gd name="connsiteX302" fmla="*/ 85499 w 410122"/>
              <a:gd name="connsiteY302" fmla="*/ 5531 h 410644"/>
              <a:gd name="connsiteX303" fmla="*/ 89673 w 410122"/>
              <a:gd name="connsiteY303" fmla="*/ 8453 h 410644"/>
              <a:gd name="connsiteX304" fmla="*/ 93639 w 410122"/>
              <a:gd name="connsiteY304" fmla="*/ 11792 h 410644"/>
              <a:gd name="connsiteX305" fmla="*/ 96978 w 410122"/>
              <a:gd name="connsiteY305" fmla="*/ 15653 h 410644"/>
              <a:gd name="connsiteX306" fmla="*/ 100004 w 410122"/>
              <a:gd name="connsiteY306" fmla="*/ 19932 h 410644"/>
              <a:gd name="connsiteX307" fmla="*/ 102196 w 410122"/>
              <a:gd name="connsiteY307" fmla="*/ 24732 h 410644"/>
              <a:gd name="connsiteX308" fmla="*/ 103970 w 410122"/>
              <a:gd name="connsiteY308" fmla="*/ 29741 h 410644"/>
              <a:gd name="connsiteX309" fmla="*/ 105118 w 410122"/>
              <a:gd name="connsiteY309" fmla="*/ 35063 h 410644"/>
              <a:gd name="connsiteX310" fmla="*/ 105535 w 410122"/>
              <a:gd name="connsiteY310" fmla="*/ 40385 h 410644"/>
              <a:gd name="connsiteX311" fmla="*/ 105118 w 410122"/>
              <a:gd name="connsiteY311" fmla="*/ 45916 h 410644"/>
              <a:gd name="connsiteX312" fmla="*/ 103970 w 410122"/>
              <a:gd name="connsiteY312" fmla="*/ 51238 h 410644"/>
              <a:gd name="connsiteX313" fmla="*/ 102196 w 410122"/>
              <a:gd name="connsiteY313" fmla="*/ 56247 h 410644"/>
              <a:gd name="connsiteX314" fmla="*/ 100004 w 410122"/>
              <a:gd name="connsiteY314" fmla="*/ 60943 h 410644"/>
              <a:gd name="connsiteX315" fmla="*/ 96978 w 410122"/>
              <a:gd name="connsiteY315" fmla="*/ 65326 h 410644"/>
              <a:gd name="connsiteX316" fmla="*/ 93639 w 410122"/>
              <a:gd name="connsiteY316" fmla="*/ 69083 h 410644"/>
              <a:gd name="connsiteX317" fmla="*/ 89673 w 410122"/>
              <a:gd name="connsiteY317" fmla="*/ 72631 h 410644"/>
              <a:gd name="connsiteX318" fmla="*/ 85499 w 410122"/>
              <a:gd name="connsiteY318" fmla="*/ 75448 h 410644"/>
              <a:gd name="connsiteX319" fmla="*/ 80803 w 410122"/>
              <a:gd name="connsiteY319" fmla="*/ 77848 h 410644"/>
              <a:gd name="connsiteX320" fmla="*/ 75794 w 410122"/>
              <a:gd name="connsiteY320" fmla="*/ 79518 h 410644"/>
              <a:gd name="connsiteX321" fmla="*/ 70576 w 410122"/>
              <a:gd name="connsiteY321" fmla="*/ 80666 h 410644"/>
              <a:gd name="connsiteX322" fmla="*/ 65045 w 410122"/>
              <a:gd name="connsiteY322" fmla="*/ 80979 h 410644"/>
              <a:gd name="connsiteX323" fmla="*/ 59514 w 410122"/>
              <a:gd name="connsiteY323" fmla="*/ 80666 h 410644"/>
              <a:gd name="connsiteX324" fmla="*/ 54297 w 410122"/>
              <a:gd name="connsiteY324" fmla="*/ 79518 h 410644"/>
              <a:gd name="connsiteX325" fmla="*/ 49288 w 410122"/>
              <a:gd name="connsiteY325" fmla="*/ 77848 h 410644"/>
              <a:gd name="connsiteX326" fmla="*/ 44592 w 410122"/>
              <a:gd name="connsiteY326" fmla="*/ 75448 h 410644"/>
              <a:gd name="connsiteX327" fmla="*/ 40417 w 410122"/>
              <a:gd name="connsiteY327" fmla="*/ 72631 h 410644"/>
              <a:gd name="connsiteX328" fmla="*/ 36452 w 410122"/>
              <a:gd name="connsiteY328" fmla="*/ 69083 h 410644"/>
              <a:gd name="connsiteX329" fmla="*/ 33112 w 410122"/>
              <a:gd name="connsiteY329" fmla="*/ 65326 h 410644"/>
              <a:gd name="connsiteX330" fmla="*/ 30086 w 410122"/>
              <a:gd name="connsiteY330" fmla="*/ 60943 h 410644"/>
              <a:gd name="connsiteX331" fmla="*/ 27790 w 410122"/>
              <a:gd name="connsiteY331" fmla="*/ 56247 h 410644"/>
              <a:gd name="connsiteX332" fmla="*/ 26121 w 410122"/>
              <a:gd name="connsiteY332" fmla="*/ 51238 h 410644"/>
              <a:gd name="connsiteX333" fmla="*/ 24973 w 410122"/>
              <a:gd name="connsiteY333" fmla="*/ 45916 h 410644"/>
              <a:gd name="connsiteX334" fmla="*/ 24555 w 410122"/>
              <a:gd name="connsiteY334" fmla="*/ 40385 h 410644"/>
              <a:gd name="connsiteX335" fmla="*/ 24973 w 410122"/>
              <a:gd name="connsiteY335" fmla="*/ 35063 h 410644"/>
              <a:gd name="connsiteX336" fmla="*/ 26121 w 410122"/>
              <a:gd name="connsiteY336" fmla="*/ 29741 h 410644"/>
              <a:gd name="connsiteX337" fmla="*/ 27790 w 410122"/>
              <a:gd name="connsiteY337" fmla="*/ 24732 h 410644"/>
              <a:gd name="connsiteX338" fmla="*/ 30086 w 410122"/>
              <a:gd name="connsiteY338" fmla="*/ 19932 h 410644"/>
              <a:gd name="connsiteX339" fmla="*/ 33112 w 410122"/>
              <a:gd name="connsiteY339" fmla="*/ 15653 h 410644"/>
              <a:gd name="connsiteX340" fmla="*/ 36452 w 410122"/>
              <a:gd name="connsiteY340" fmla="*/ 11792 h 410644"/>
              <a:gd name="connsiteX341" fmla="*/ 40417 w 410122"/>
              <a:gd name="connsiteY341" fmla="*/ 8453 h 410644"/>
              <a:gd name="connsiteX342" fmla="*/ 44592 w 410122"/>
              <a:gd name="connsiteY342" fmla="*/ 5531 h 410644"/>
              <a:gd name="connsiteX343" fmla="*/ 49288 w 410122"/>
              <a:gd name="connsiteY343" fmla="*/ 3131 h 410644"/>
              <a:gd name="connsiteX344" fmla="*/ 54297 w 410122"/>
              <a:gd name="connsiteY344" fmla="*/ 1357 h 410644"/>
              <a:gd name="connsiteX345" fmla="*/ 59514 w 410122"/>
              <a:gd name="connsiteY345" fmla="*/ 418 h 4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410122" h="410644">
                <a:moveTo>
                  <a:pt x="150660" y="149943"/>
                </a:moveTo>
                <a:lnTo>
                  <a:pt x="259984" y="149943"/>
                </a:lnTo>
                <a:lnTo>
                  <a:pt x="263430" y="150257"/>
                </a:lnTo>
                <a:lnTo>
                  <a:pt x="266876" y="151198"/>
                </a:lnTo>
                <a:lnTo>
                  <a:pt x="270008" y="152662"/>
                </a:lnTo>
                <a:lnTo>
                  <a:pt x="272827" y="154649"/>
                </a:lnTo>
                <a:lnTo>
                  <a:pt x="275229" y="157054"/>
                </a:lnTo>
                <a:lnTo>
                  <a:pt x="277213" y="159982"/>
                </a:lnTo>
                <a:lnTo>
                  <a:pt x="278779" y="163119"/>
                </a:lnTo>
                <a:lnTo>
                  <a:pt x="279614" y="166570"/>
                </a:lnTo>
                <a:lnTo>
                  <a:pt x="280032" y="170021"/>
                </a:lnTo>
                <a:lnTo>
                  <a:pt x="280032" y="275117"/>
                </a:lnTo>
                <a:lnTo>
                  <a:pt x="279614" y="278777"/>
                </a:lnTo>
                <a:lnTo>
                  <a:pt x="278779" y="282124"/>
                </a:lnTo>
                <a:lnTo>
                  <a:pt x="277213" y="285365"/>
                </a:lnTo>
                <a:lnTo>
                  <a:pt x="275229" y="288084"/>
                </a:lnTo>
                <a:lnTo>
                  <a:pt x="272827" y="290490"/>
                </a:lnTo>
                <a:lnTo>
                  <a:pt x="270008" y="292476"/>
                </a:lnTo>
                <a:lnTo>
                  <a:pt x="266876" y="294045"/>
                </a:lnTo>
                <a:lnTo>
                  <a:pt x="263430" y="294882"/>
                </a:lnTo>
                <a:lnTo>
                  <a:pt x="259984" y="295300"/>
                </a:lnTo>
                <a:lnTo>
                  <a:pt x="252153" y="295300"/>
                </a:lnTo>
                <a:lnTo>
                  <a:pt x="252153" y="390462"/>
                </a:lnTo>
                <a:lnTo>
                  <a:pt x="251944" y="394122"/>
                </a:lnTo>
                <a:lnTo>
                  <a:pt x="250900" y="397572"/>
                </a:lnTo>
                <a:lnTo>
                  <a:pt x="249438" y="400710"/>
                </a:lnTo>
                <a:lnTo>
                  <a:pt x="247558" y="403429"/>
                </a:lnTo>
                <a:lnTo>
                  <a:pt x="245052" y="405938"/>
                </a:lnTo>
                <a:lnTo>
                  <a:pt x="242233" y="407925"/>
                </a:lnTo>
                <a:lnTo>
                  <a:pt x="239101" y="409389"/>
                </a:lnTo>
                <a:lnTo>
                  <a:pt x="235759" y="410435"/>
                </a:lnTo>
                <a:lnTo>
                  <a:pt x="232105" y="410644"/>
                </a:lnTo>
                <a:lnTo>
                  <a:pt x="178330" y="410644"/>
                </a:lnTo>
                <a:lnTo>
                  <a:pt x="174676" y="410435"/>
                </a:lnTo>
                <a:lnTo>
                  <a:pt x="171334" y="409389"/>
                </a:lnTo>
                <a:lnTo>
                  <a:pt x="168202" y="407925"/>
                </a:lnTo>
                <a:lnTo>
                  <a:pt x="165383" y="405938"/>
                </a:lnTo>
                <a:lnTo>
                  <a:pt x="163086" y="403429"/>
                </a:lnTo>
                <a:lnTo>
                  <a:pt x="160997" y="400710"/>
                </a:lnTo>
                <a:lnTo>
                  <a:pt x="159535" y="397572"/>
                </a:lnTo>
                <a:lnTo>
                  <a:pt x="158700" y="394122"/>
                </a:lnTo>
                <a:lnTo>
                  <a:pt x="158282" y="390462"/>
                </a:lnTo>
                <a:lnTo>
                  <a:pt x="158282" y="295614"/>
                </a:lnTo>
                <a:lnTo>
                  <a:pt x="150660" y="295614"/>
                </a:lnTo>
                <a:lnTo>
                  <a:pt x="147005" y="295300"/>
                </a:lnTo>
                <a:lnTo>
                  <a:pt x="143664" y="294359"/>
                </a:lnTo>
                <a:lnTo>
                  <a:pt x="140532" y="292895"/>
                </a:lnTo>
                <a:lnTo>
                  <a:pt x="137712" y="290803"/>
                </a:lnTo>
                <a:lnTo>
                  <a:pt x="135206" y="288503"/>
                </a:lnTo>
                <a:lnTo>
                  <a:pt x="133327" y="285575"/>
                </a:lnTo>
                <a:lnTo>
                  <a:pt x="131865" y="282437"/>
                </a:lnTo>
                <a:lnTo>
                  <a:pt x="130821" y="278986"/>
                </a:lnTo>
                <a:lnTo>
                  <a:pt x="130612" y="275536"/>
                </a:lnTo>
                <a:lnTo>
                  <a:pt x="130612" y="170021"/>
                </a:lnTo>
                <a:lnTo>
                  <a:pt x="130821" y="166570"/>
                </a:lnTo>
                <a:lnTo>
                  <a:pt x="131761" y="163119"/>
                </a:lnTo>
                <a:lnTo>
                  <a:pt x="133222" y="159982"/>
                </a:lnTo>
                <a:lnTo>
                  <a:pt x="135206" y="157054"/>
                </a:lnTo>
                <a:lnTo>
                  <a:pt x="137608" y="154649"/>
                </a:lnTo>
                <a:lnTo>
                  <a:pt x="140323" y="152662"/>
                </a:lnTo>
                <a:lnTo>
                  <a:pt x="143455" y="151198"/>
                </a:lnTo>
                <a:lnTo>
                  <a:pt x="146901" y="150257"/>
                </a:lnTo>
                <a:close/>
                <a:moveTo>
                  <a:pt x="20014" y="96130"/>
                </a:moveTo>
                <a:lnTo>
                  <a:pt x="110076" y="96130"/>
                </a:lnTo>
                <a:lnTo>
                  <a:pt x="113725" y="96444"/>
                </a:lnTo>
                <a:lnTo>
                  <a:pt x="117060" y="97385"/>
                </a:lnTo>
                <a:lnTo>
                  <a:pt x="120187" y="98848"/>
                </a:lnTo>
                <a:lnTo>
                  <a:pt x="123002" y="100834"/>
                </a:lnTo>
                <a:lnTo>
                  <a:pt x="125399" y="103239"/>
                </a:lnTo>
                <a:lnTo>
                  <a:pt x="127380" y="106061"/>
                </a:lnTo>
                <a:lnTo>
                  <a:pt x="128839" y="109197"/>
                </a:lnTo>
                <a:lnTo>
                  <a:pt x="129777" y="112542"/>
                </a:lnTo>
                <a:lnTo>
                  <a:pt x="130090" y="116201"/>
                </a:lnTo>
                <a:lnTo>
                  <a:pt x="130090" y="124251"/>
                </a:lnTo>
                <a:lnTo>
                  <a:pt x="124982" y="126864"/>
                </a:lnTo>
                <a:lnTo>
                  <a:pt x="120187" y="130000"/>
                </a:lnTo>
                <a:lnTo>
                  <a:pt x="115809" y="133659"/>
                </a:lnTo>
                <a:lnTo>
                  <a:pt x="111848" y="137841"/>
                </a:lnTo>
                <a:lnTo>
                  <a:pt x="108513" y="142545"/>
                </a:lnTo>
                <a:lnTo>
                  <a:pt x="105594" y="147353"/>
                </a:lnTo>
                <a:lnTo>
                  <a:pt x="103197" y="152685"/>
                </a:lnTo>
                <a:lnTo>
                  <a:pt x="101425" y="158330"/>
                </a:lnTo>
                <a:lnTo>
                  <a:pt x="100486" y="164184"/>
                </a:lnTo>
                <a:lnTo>
                  <a:pt x="100069" y="170143"/>
                </a:lnTo>
                <a:lnTo>
                  <a:pt x="100069" y="275621"/>
                </a:lnTo>
                <a:lnTo>
                  <a:pt x="100278" y="280534"/>
                </a:lnTo>
                <a:lnTo>
                  <a:pt x="101112" y="285447"/>
                </a:lnTo>
                <a:lnTo>
                  <a:pt x="102363" y="290152"/>
                </a:lnTo>
                <a:lnTo>
                  <a:pt x="104135" y="294751"/>
                </a:lnTo>
                <a:lnTo>
                  <a:pt x="106115" y="298933"/>
                </a:lnTo>
                <a:lnTo>
                  <a:pt x="106115" y="303741"/>
                </a:lnTo>
                <a:lnTo>
                  <a:pt x="105698" y="307296"/>
                </a:lnTo>
                <a:lnTo>
                  <a:pt x="104864" y="310641"/>
                </a:lnTo>
                <a:lnTo>
                  <a:pt x="103301" y="313777"/>
                </a:lnTo>
                <a:lnTo>
                  <a:pt x="101320" y="316704"/>
                </a:lnTo>
                <a:lnTo>
                  <a:pt x="98923" y="319108"/>
                </a:lnTo>
                <a:lnTo>
                  <a:pt x="96213" y="321095"/>
                </a:lnTo>
                <a:lnTo>
                  <a:pt x="93085" y="322663"/>
                </a:lnTo>
                <a:lnTo>
                  <a:pt x="89646" y="323499"/>
                </a:lnTo>
                <a:lnTo>
                  <a:pt x="86101" y="323917"/>
                </a:lnTo>
                <a:lnTo>
                  <a:pt x="43989" y="323917"/>
                </a:lnTo>
                <a:lnTo>
                  <a:pt x="40445" y="323499"/>
                </a:lnTo>
                <a:lnTo>
                  <a:pt x="37005" y="322663"/>
                </a:lnTo>
                <a:lnTo>
                  <a:pt x="33878" y="321095"/>
                </a:lnTo>
                <a:lnTo>
                  <a:pt x="31168" y="319108"/>
                </a:lnTo>
                <a:lnTo>
                  <a:pt x="28770" y="316704"/>
                </a:lnTo>
                <a:lnTo>
                  <a:pt x="26790" y="313777"/>
                </a:lnTo>
                <a:lnTo>
                  <a:pt x="25226" y="310641"/>
                </a:lnTo>
                <a:lnTo>
                  <a:pt x="24392" y="307296"/>
                </a:lnTo>
                <a:lnTo>
                  <a:pt x="23975" y="303741"/>
                </a:lnTo>
                <a:lnTo>
                  <a:pt x="23975" y="223248"/>
                </a:lnTo>
                <a:lnTo>
                  <a:pt x="20014" y="223248"/>
                </a:lnTo>
                <a:lnTo>
                  <a:pt x="16365" y="222829"/>
                </a:lnTo>
                <a:lnTo>
                  <a:pt x="12821" y="221993"/>
                </a:lnTo>
                <a:lnTo>
                  <a:pt x="9694" y="220530"/>
                </a:lnTo>
                <a:lnTo>
                  <a:pt x="6984" y="218439"/>
                </a:lnTo>
                <a:lnTo>
                  <a:pt x="4586" y="216035"/>
                </a:lnTo>
                <a:lnTo>
                  <a:pt x="2606" y="213212"/>
                </a:lnTo>
                <a:lnTo>
                  <a:pt x="1251" y="210076"/>
                </a:lnTo>
                <a:lnTo>
                  <a:pt x="208" y="206626"/>
                </a:lnTo>
                <a:lnTo>
                  <a:pt x="0" y="203176"/>
                </a:lnTo>
                <a:lnTo>
                  <a:pt x="0" y="116201"/>
                </a:lnTo>
                <a:lnTo>
                  <a:pt x="312" y="112542"/>
                </a:lnTo>
                <a:lnTo>
                  <a:pt x="1251" y="109197"/>
                </a:lnTo>
                <a:lnTo>
                  <a:pt x="2710" y="106061"/>
                </a:lnTo>
                <a:lnTo>
                  <a:pt x="4690" y="103239"/>
                </a:lnTo>
                <a:lnTo>
                  <a:pt x="7088" y="100834"/>
                </a:lnTo>
                <a:lnTo>
                  <a:pt x="9902" y="98848"/>
                </a:lnTo>
                <a:lnTo>
                  <a:pt x="13030" y="97385"/>
                </a:lnTo>
                <a:lnTo>
                  <a:pt x="16365" y="96444"/>
                </a:lnTo>
                <a:close/>
                <a:moveTo>
                  <a:pt x="300046" y="95608"/>
                </a:moveTo>
                <a:lnTo>
                  <a:pt x="390108" y="95608"/>
                </a:lnTo>
                <a:lnTo>
                  <a:pt x="393757" y="96026"/>
                </a:lnTo>
                <a:lnTo>
                  <a:pt x="397196" y="96862"/>
                </a:lnTo>
                <a:lnTo>
                  <a:pt x="400324" y="98325"/>
                </a:lnTo>
                <a:lnTo>
                  <a:pt x="403034" y="100415"/>
                </a:lnTo>
                <a:lnTo>
                  <a:pt x="405431" y="102818"/>
                </a:lnTo>
                <a:lnTo>
                  <a:pt x="407412" y="105639"/>
                </a:lnTo>
                <a:lnTo>
                  <a:pt x="408871" y="108774"/>
                </a:lnTo>
                <a:lnTo>
                  <a:pt x="409809" y="112222"/>
                </a:lnTo>
                <a:lnTo>
                  <a:pt x="410122" y="115670"/>
                </a:lnTo>
                <a:lnTo>
                  <a:pt x="410122" y="202188"/>
                </a:lnTo>
                <a:lnTo>
                  <a:pt x="409809" y="205845"/>
                </a:lnTo>
                <a:lnTo>
                  <a:pt x="408871" y="209293"/>
                </a:lnTo>
                <a:lnTo>
                  <a:pt x="407412" y="212428"/>
                </a:lnTo>
                <a:lnTo>
                  <a:pt x="405431" y="215144"/>
                </a:lnTo>
                <a:lnTo>
                  <a:pt x="403034" y="217652"/>
                </a:lnTo>
                <a:lnTo>
                  <a:pt x="400324" y="219533"/>
                </a:lnTo>
                <a:lnTo>
                  <a:pt x="397196" y="221100"/>
                </a:lnTo>
                <a:lnTo>
                  <a:pt x="393757" y="222041"/>
                </a:lnTo>
                <a:lnTo>
                  <a:pt x="390108" y="222354"/>
                </a:lnTo>
                <a:lnTo>
                  <a:pt x="386147" y="222354"/>
                </a:lnTo>
                <a:lnTo>
                  <a:pt x="386147" y="302811"/>
                </a:lnTo>
                <a:lnTo>
                  <a:pt x="385730" y="306468"/>
                </a:lnTo>
                <a:lnTo>
                  <a:pt x="384896" y="309812"/>
                </a:lnTo>
                <a:lnTo>
                  <a:pt x="383437" y="312947"/>
                </a:lnTo>
                <a:lnTo>
                  <a:pt x="381352" y="315768"/>
                </a:lnTo>
                <a:lnTo>
                  <a:pt x="378955" y="318276"/>
                </a:lnTo>
                <a:lnTo>
                  <a:pt x="376244" y="320156"/>
                </a:lnTo>
                <a:lnTo>
                  <a:pt x="373117" y="321619"/>
                </a:lnTo>
                <a:lnTo>
                  <a:pt x="369782" y="322664"/>
                </a:lnTo>
                <a:lnTo>
                  <a:pt x="366133" y="322873"/>
                </a:lnTo>
                <a:lnTo>
                  <a:pt x="324125" y="322873"/>
                </a:lnTo>
                <a:lnTo>
                  <a:pt x="320477" y="322664"/>
                </a:lnTo>
                <a:lnTo>
                  <a:pt x="317037" y="321619"/>
                </a:lnTo>
                <a:lnTo>
                  <a:pt x="313910" y="320156"/>
                </a:lnTo>
                <a:lnTo>
                  <a:pt x="311199" y="318276"/>
                </a:lnTo>
                <a:lnTo>
                  <a:pt x="308802" y="315768"/>
                </a:lnTo>
                <a:lnTo>
                  <a:pt x="306821" y="312947"/>
                </a:lnTo>
                <a:lnTo>
                  <a:pt x="305258" y="309812"/>
                </a:lnTo>
                <a:lnTo>
                  <a:pt x="304424" y="306468"/>
                </a:lnTo>
                <a:lnTo>
                  <a:pt x="304007" y="302811"/>
                </a:lnTo>
                <a:lnTo>
                  <a:pt x="304007" y="298109"/>
                </a:lnTo>
                <a:lnTo>
                  <a:pt x="306196" y="293721"/>
                </a:lnTo>
                <a:lnTo>
                  <a:pt x="307968" y="289227"/>
                </a:lnTo>
                <a:lnTo>
                  <a:pt x="309010" y="284525"/>
                </a:lnTo>
                <a:lnTo>
                  <a:pt x="309844" y="279719"/>
                </a:lnTo>
                <a:lnTo>
                  <a:pt x="310053" y="274599"/>
                </a:lnTo>
                <a:lnTo>
                  <a:pt x="310053" y="169796"/>
                </a:lnTo>
                <a:lnTo>
                  <a:pt x="309636" y="163735"/>
                </a:lnTo>
                <a:lnTo>
                  <a:pt x="308698" y="157884"/>
                </a:lnTo>
                <a:lnTo>
                  <a:pt x="306926" y="152346"/>
                </a:lnTo>
                <a:lnTo>
                  <a:pt x="304528" y="146913"/>
                </a:lnTo>
                <a:lnTo>
                  <a:pt x="301714" y="142002"/>
                </a:lnTo>
                <a:lnTo>
                  <a:pt x="298274" y="137508"/>
                </a:lnTo>
                <a:lnTo>
                  <a:pt x="294313" y="133329"/>
                </a:lnTo>
                <a:lnTo>
                  <a:pt x="289935" y="129567"/>
                </a:lnTo>
                <a:lnTo>
                  <a:pt x="285140" y="126433"/>
                </a:lnTo>
                <a:lnTo>
                  <a:pt x="280032" y="123716"/>
                </a:lnTo>
                <a:lnTo>
                  <a:pt x="280032" y="115670"/>
                </a:lnTo>
                <a:lnTo>
                  <a:pt x="280449" y="112222"/>
                </a:lnTo>
                <a:lnTo>
                  <a:pt x="281283" y="108774"/>
                </a:lnTo>
                <a:lnTo>
                  <a:pt x="282742" y="105639"/>
                </a:lnTo>
                <a:lnTo>
                  <a:pt x="284827" y="102818"/>
                </a:lnTo>
                <a:lnTo>
                  <a:pt x="287120" y="100415"/>
                </a:lnTo>
                <a:lnTo>
                  <a:pt x="289935" y="98325"/>
                </a:lnTo>
                <a:lnTo>
                  <a:pt x="293062" y="96862"/>
                </a:lnTo>
                <a:lnTo>
                  <a:pt x="296397" y="96026"/>
                </a:lnTo>
                <a:close/>
                <a:moveTo>
                  <a:pt x="205270" y="40228"/>
                </a:moveTo>
                <a:lnTo>
                  <a:pt x="211128" y="40645"/>
                </a:lnTo>
                <a:lnTo>
                  <a:pt x="216777" y="41583"/>
                </a:lnTo>
                <a:lnTo>
                  <a:pt x="222111" y="43356"/>
                </a:lnTo>
                <a:lnTo>
                  <a:pt x="227237" y="45649"/>
                </a:lnTo>
                <a:lnTo>
                  <a:pt x="231840" y="48464"/>
                </a:lnTo>
                <a:lnTo>
                  <a:pt x="236129" y="51905"/>
                </a:lnTo>
                <a:lnTo>
                  <a:pt x="239999" y="55762"/>
                </a:lnTo>
                <a:lnTo>
                  <a:pt x="243556" y="60141"/>
                </a:lnTo>
                <a:lnTo>
                  <a:pt x="246485" y="64832"/>
                </a:lnTo>
                <a:lnTo>
                  <a:pt x="248682" y="69837"/>
                </a:lnTo>
                <a:lnTo>
                  <a:pt x="250460" y="75258"/>
                </a:lnTo>
                <a:lnTo>
                  <a:pt x="251506" y="80888"/>
                </a:lnTo>
                <a:lnTo>
                  <a:pt x="251820" y="86622"/>
                </a:lnTo>
                <a:lnTo>
                  <a:pt x="251506" y="92564"/>
                </a:lnTo>
                <a:lnTo>
                  <a:pt x="250460" y="98194"/>
                </a:lnTo>
                <a:lnTo>
                  <a:pt x="248682" y="103511"/>
                </a:lnTo>
                <a:lnTo>
                  <a:pt x="246485" y="108620"/>
                </a:lnTo>
                <a:lnTo>
                  <a:pt x="243556" y="113207"/>
                </a:lnTo>
                <a:lnTo>
                  <a:pt x="239999" y="117586"/>
                </a:lnTo>
                <a:lnTo>
                  <a:pt x="236129" y="121443"/>
                </a:lnTo>
                <a:lnTo>
                  <a:pt x="231840" y="124884"/>
                </a:lnTo>
                <a:lnTo>
                  <a:pt x="227237" y="127803"/>
                </a:lnTo>
                <a:lnTo>
                  <a:pt x="222111" y="130096"/>
                </a:lnTo>
                <a:lnTo>
                  <a:pt x="216777" y="131765"/>
                </a:lnTo>
                <a:lnTo>
                  <a:pt x="211128" y="132807"/>
                </a:lnTo>
                <a:lnTo>
                  <a:pt x="205270" y="133224"/>
                </a:lnTo>
                <a:lnTo>
                  <a:pt x="199516" y="132807"/>
                </a:lnTo>
                <a:lnTo>
                  <a:pt x="193867" y="131765"/>
                </a:lnTo>
                <a:lnTo>
                  <a:pt x="188428" y="130096"/>
                </a:lnTo>
                <a:lnTo>
                  <a:pt x="183407" y="127803"/>
                </a:lnTo>
                <a:lnTo>
                  <a:pt x="178804" y="124884"/>
                </a:lnTo>
                <a:lnTo>
                  <a:pt x="174411" y="121443"/>
                </a:lnTo>
                <a:lnTo>
                  <a:pt x="170435" y="117586"/>
                </a:lnTo>
                <a:lnTo>
                  <a:pt x="167088" y="113207"/>
                </a:lnTo>
                <a:lnTo>
                  <a:pt x="164159" y="108620"/>
                </a:lnTo>
                <a:lnTo>
                  <a:pt x="161962" y="103511"/>
                </a:lnTo>
                <a:lnTo>
                  <a:pt x="160184" y="98194"/>
                </a:lnTo>
                <a:lnTo>
                  <a:pt x="159138" y="92564"/>
                </a:lnTo>
                <a:lnTo>
                  <a:pt x="158824" y="86622"/>
                </a:lnTo>
                <a:lnTo>
                  <a:pt x="159138" y="80888"/>
                </a:lnTo>
                <a:lnTo>
                  <a:pt x="160184" y="75258"/>
                </a:lnTo>
                <a:lnTo>
                  <a:pt x="161962" y="69837"/>
                </a:lnTo>
                <a:lnTo>
                  <a:pt x="164159" y="64832"/>
                </a:lnTo>
                <a:lnTo>
                  <a:pt x="167088" y="60141"/>
                </a:lnTo>
                <a:lnTo>
                  <a:pt x="170435" y="55762"/>
                </a:lnTo>
                <a:lnTo>
                  <a:pt x="174411" y="51905"/>
                </a:lnTo>
                <a:lnTo>
                  <a:pt x="178804" y="48464"/>
                </a:lnTo>
                <a:lnTo>
                  <a:pt x="183407" y="45649"/>
                </a:lnTo>
                <a:lnTo>
                  <a:pt x="188428" y="43356"/>
                </a:lnTo>
                <a:lnTo>
                  <a:pt x="193867" y="41583"/>
                </a:lnTo>
                <a:lnTo>
                  <a:pt x="199516" y="40645"/>
                </a:lnTo>
                <a:close/>
                <a:moveTo>
                  <a:pt x="345442" y="0"/>
                </a:moveTo>
                <a:lnTo>
                  <a:pt x="350744" y="418"/>
                </a:lnTo>
                <a:lnTo>
                  <a:pt x="356045" y="1357"/>
                </a:lnTo>
                <a:lnTo>
                  <a:pt x="361035" y="3131"/>
                </a:lnTo>
                <a:lnTo>
                  <a:pt x="365713" y="5531"/>
                </a:lnTo>
                <a:lnTo>
                  <a:pt x="369975" y="8453"/>
                </a:lnTo>
                <a:lnTo>
                  <a:pt x="373821" y="11792"/>
                </a:lnTo>
                <a:lnTo>
                  <a:pt x="377251" y="15653"/>
                </a:lnTo>
                <a:lnTo>
                  <a:pt x="380162" y="19932"/>
                </a:lnTo>
                <a:lnTo>
                  <a:pt x="382449" y="24732"/>
                </a:lnTo>
                <a:lnTo>
                  <a:pt x="384216" y="29741"/>
                </a:lnTo>
                <a:lnTo>
                  <a:pt x="385255" y="35063"/>
                </a:lnTo>
                <a:lnTo>
                  <a:pt x="385567" y="40385"/>
                </a:lnTo>
                <a:lnTo>
                  <a:pt x="385255" y="45916"/>
                </a:lnTo>
                <a:lnTo>
                  <a:pt x="384216" y="51238"/>
                </a:lnTo>
                <a:lnTo>
                  <a:pt x="382449" y="56247"/>
                </a:lnTo>
                <a:lnTo>
                  <a:pt x="380162" y="60943"/>
                </a:lnTo>
                <a:lnTo>
                  <a:pt x="377251" y="65326"/>
                </a:lnTo>
                <a:lnTo>
                  <a:pt x="373821" y="69083"/>
                </a:lnTo>
                <a:lnTo>
                  <a:pt x="369975" y="72631"/>
                </a:lnTo>
                <a:lnTo>
                  <a:pt x="365713" y="75448"/>
                </a:lnTo>
                <a:lnTo>
                  <a:pt x="361035" y="77848"/>
                </a:lnTo>
                <a:lnTo>
                  <a:pt x="356045" y="79518"/>
                </a:lnTo>
                <a:lnTo>
                  <a:pt x="350744" y="80666"/>
                </a:lnTo>
                <a:lnTo>
                  <a:pt x="345442" y="80979"/>
                </a:lnTo>
                <a:lnTo>
                  <a:pt x="339933" y="80666"/>
                </a:lnTo>
                <a:lnTo>
                  <a:pt x="334736" y="79518"/>
                </a:lnTo>
                <a:lnTo>
                  <a:pt x="329746" y="77848"/>
                </a:lnTo>
                <a:lnTo>
                  <a:pt x="325068" y="75448"/>
                </a:lnTo>
                <a:lnTo>
                  <a:pt x="320806" y="72631"/>
                </a:lnTo>
                <a:lnTo>
                  <a:pt x="316960" y="69083"/>
                </a:lnTo>
                <a:lnTo>
                  <a:pt x="313530" y="65326"/>
                </a:lnTo>
                <a:lnTo>
                  <a:pt x="310619" y="60943"/>
                </a:lnTo>
                <a:lnTo>
                  <a:pt x="308228" y="56247"/>
                </a:lnTo>
                <a:lnTo>
                  <a:pt x="306565" y="51238"/>
                </a:lnTo>
                <a:lnTo>
                  <a:pt x="305526" y="45916"/>
                </a:lnTo>
                <a:lnTo>
                  <a:pt x="305110" y="40385"/>
                </a:lnTo>
                <a:lnTo>
                  <a:pt x="305526" y="35063"/>
                </a:lnTo>
                <a:lnTo>
                  <a:pt x="306565" y="29741"/>
                </a:lnTo>
                <a:lnTo>
                  <a:pt x="308228" y="24732"/>
                </a:lnTo>
                <a:lnTo>
                  <a:pt x="310619" y="19932"/>
                </a:lnTo>
                <a:lnTo>
                  <a:pt x="313530" y="15653"/>
                </a:lnTo>
                <a:lnTo>
                  <a:pt x="316960" y="11792"/>
                </a:lnTo>
                <a:lnTo>
                  <a:pt x="320806" y="8453"/>
                </a:lnTo>
                <a:lnTo>
                  <a:pt x="325068" y="5531"/>
                </a:lnTo>
                <a:lnTo>
                  <a:pt x="329746" y="3131"/>
                </a:lnTo>
                <a:lnTo>
                  <a:pt x="334736" y="1357"/>
                </a:lnTo>
                <a:lnTo>
                  <a:pt x="339933" y="418"/>
                </a:lnTo>
                <a:close/>
                <a:moveTo>
                  <a:pt x="65045" y="0"/>
                </a:moveTo>
                <a:lnTo>
                  <a:pt x="70576" y="418"/>
                </a:lnTo>
                <a:lnTo>
                  <a:pt x="75794" y="1357"/>
                </a:lnTo>
                <a:lnTo>
                  <a:pt x="80803" y="3131"/>
                </a:lnTo>
                <a:lnTo>
                  <a:pt x="85499" y="5531"/>
                </a:lnTo>
                <a:lnTo>
                  <a:pt x="89673" y="8453"/>
                </a:lnTo>
                <a:lnTo>
                  <a:pt x="93639" y="11792"/>
                </a:lnTo>
                <a:lnTo>
                  <a:pt x="96978" y="15653"/>
                </a:lnTo>
                <a:lnTo>
                  <a:pt x="100004" y="19932"/>
                </a:lnTo>
                <a:lnTo>
                  <a:pt x="102196" y="24732"/>
                </a:lnTo>
                <a:lnTo>
                  <a:pt x="103970" y="29741"/>
                </a:lnTo>
                <a:lnTo>
                  <a:pt x="105118" y="35063"/>
                </a:lnTo>
                <a:lnTo>
                  <a:pt x="105535" y="40385"/>
                </a:lnTo>
                <a:lnTo>
                  <a:pt x="105118" y="45916"/>
                </a:lnTo>
                <a:lnTo>
                  <a:pt x="103970" y="51238"/>
                </a:lnTo>
                <a:lnTo>
                  <a:pt x="102196" y="56247"/>
                </a:lnTo>
                <a:lnTo>
                  <a:pt x="100004" y="60943"/>
                </a:lnTo>
                <a:lnTo>
                  <a:pt x="96978" y="65326"/>
                </a:lnTo>
                <a:lnTo>
                  <a:pt x="93639" y="69083"/>
                </a:lnTo>
                <a:lnTo>
                  <a:pt x="89673" y="72631"/>
                </a:lnTo>
                <a:lnTo>
                  <a:pt x="85499" y="75448"/>
                </a:lnTo>
                <a:lnTo>
                  <a:pt x="80803" y="77848"/>
                </a:lnTo>
                <a:lnTo>
                  <a:pt x="75794" y="79518"/>
                </a:lnTo>
                <a:lnTo>
                  <a:pt x="70576" y="80666"/>
                </a:lnTo>
                <a:lnTo>
                  <a:pt x="65045" y="80979"/>
                </a:lnTo>
                <a:lnTo>
                  <a:pt x="59514" y="80666"/>
                </a:lnTo>
                <a:lnTo>
                  <a:pt x="54297" y="79518"/>
                </a:lnTo>
                <a:lnTo>
                  <a:pt x="49288" y="77848"/>
                </a:lnTo>
                <a:lnTo>
                  <a:pt x="44592" y="75448"/>
                </a:lnTo>
                <a:lnTo>
                  <a:pt x="40417" y="72631"/>
                </a:lnTo>
                <a:lnTo>
                  <a:pt x="36452" y="69083"/>
                </a:lnTo>
                <a:lnTo>
                  <a:pt x="33112" y="65326"/>
                </a:lnTo>
                <a:lnTo>
                  <a:pt x="30086" y="60943"/>
                </a:lnTo>
                <a:lnTo>
                  <a:pt x="27790" y="56247"/>
                </a:lnTo>
                <a:lnTo>
                  <a:pt x="26121" y="51238"/>
                </a:lnTo>
                <a:lnTo>
                  <a:pt x="24973" y="45916"/>
                </a:lnTo>
                <a:lnTo>
                  <a:pt x="24555" y="40385"/>
                </a:lnTo>
                <a:lnTo>
                  <a:pt x="24973" y="35063"/>
                </a:lnTo>
                <a:lnTo>
                  <a:pt x="26121" y="29741"/>
                </a:lnTo>
                <a:lnTo>
                  <a:pt x="27790" y="24732"/>
                </a:lnTo>
                <a:lnTo>
                  <a:pt x="30086" y="19932"/>
                </a:lnTo>
                <a:lnTo>
                  <a:pt x="33112" y="15653"/>
                </a:lnTo>
                <a:lnTo>
                  <a:pt x="36452" y="11792"/>
                </a:lnTo>
                <a:lnTo>
                  <a:pt x="40417" y="8453"/>
                </a:lnTo>
                <a:lnTo>
                  <a:pt x="44592" y="5531"/>
                </a:lnTo>
                <a:lnTo>
                  <a:pt x="49288" y="3131"/>
                </a:lnTo>
                <a:lnTo>
                  <a:pt x="54297" y="1357"/>
                </a:lnTo>
                <a:lnTo>
                  <a:pt x="59514" y="41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cxnSp>
        <p:nvCxnSpPr>
          <p:cNvPr id="9" name="直接连接符 23">
            <a:extLst>
              <a:ext uri="{FF2B5EF4-FFF2-40B4-BE49-F238E27FC236}">
                <a16:creationId xmlns:a16="http://schemas.microsoft.com/office/drawing/2014/main" id="{C40DD8E8-7904-EA55-DBE0-D4E7AC21CA35}"/>
              </a:ext>
            </a:extLst>
          </p:cNvPr>
          <p:cNvCxnSpPr>
            <a:stCxn id="5" idx="2"/>
            <a:endCxn id="7" idx="6"/>
          </p:cNvCxnSpPr>
          <p:nvPr/>
        </p:nvCxnSpPr>
        <p:spPr>
          <a:xfrm>
            <a:off x="2257899" y="2729810"/>
            <a:ext cx="660402" cy="4239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ïSlidé">
            <a:extLst>
              <a:ext uri="{FF2B5EF4-FFF2-40B4-BE49-F238E27FC236}">
                <a16:creationId xmlns:a16="http://schemas.microsoft.com/office/drawing/2014/main" id="{A2A838FF-2248-D8B3-2AC3-3E9E67BFB461}"/>
              </a:ext>
            </a:extLst>
          </p:cNvPr>
          <p:cNvSpPr/>
          <p:nvPr/>
        </p:nvSpPr>
        <p:spPr>
          <a:xfrm rot="10800000" flipV="1">
            <a:off x="8311837" y="2171011"/>
            <a:ext cx="1117598" cy="1117598"/>
          </a:xfrm>
          <a:prstGeom prst="ellipse">
            <a:avLst/>
          </a:prstGeom>
          <a:solidFill>
            <a:srgbClr val="08B86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6" name="í$1iḋé">
            <a:extLst>
              <a:ext uri="{FF2B5EF4-FFF2-40B4-BE49-F238E27FC236}">
                <a16:creationId xmlns:a16="http://schemas.microsoft.com/office/drawing/2014/main" id="{551E9FBD-1568-B57F-CE10-098718466DF2}"/>
              </a:ext>
            </a:extLst>
          </p:cNvPr>
          <p:cNvSpPr/>
          <p:nvPr/>
        </p:nvSpPr>
        <p:spPr bwMode="auto">
          <a:xfrm>
            <a:off x="8662592" y="2533157"/>
            <a:ext cx="410122" cy="410644"/>
          </a:xfrm>
          <a:custGeom>
            <a:avLst/>
            <a:gdLst>
              <a:gd name="connsiteX0" fmla="*/ 150660 w 410122"/>
              <a:gd name="connsiteY0" fmla="*/ 149943 h 410644"/>
              <a:gd name="connsiteX1" fmla="*/ 259984 w 410122"/>
              <a:gd name="connsiteY1" fmla="*/ 149943 h 410644"/>
              <a:gd name="connsiteX2" fmla="*/ 263430 w 410122"/>
              <a:gd name="connsiteY2" fmla="*/ 150257 h 410644"/>
              <a:gd name="connsiteX3" fmla="*/ 266876 w 410122"/>
              <a:gd name="connsiteY3" fmla="*/ 151198 h 410644"/>
              <a:gd name="connsiteX4" fmla="*/ 270008 w 410122"/>
              <a:gd name="connsiteY4" fmla="*/ 152662 h 410644"/>
              <a:gd name="connsiteX5" fmla="*/ 272827 w 410122"/>
              <a:gd name="connsiteY5" fmla="*/ 154649 h 410644"/>
              <a:gd name="connsiteX6" fmla="*/ 275229 w 410122"/>
              <a:gd name="connsiteY6" fmla="*/ 157054 h 410644"/>
              <a:gd name="connsiteX7" fmla="*/ 277213 w 410122"/>
              <a:gd name="connsiteY7" fmla="*/ 159982 h 410644"/>
              <a:gd name="connsiteX8" fmla="*/ 278779 w 410122"/>
              <a:gd name="connsiteY8" fmla="*/ 163119 h 410644"/>
              <a:gd name="connsiteX9" fmla="*/ 279614 w 410122"/>
              <a:gd name="connsiteY9" fmla="*/ 166570 h 410644"/>
              <a:gd name="connsiteX10" fmla="*/ 280032 w 410122"/>
              <a:gd name="connsiteY10" fmla="*/ 170021 h 410644"/>
              <a:gd name="connsiteX11" fmla="*/ 280032 w 410122"/>
              <a:gd name="connsiteY11" fmla="*/ 275117 h 410644"/>
              <a:gd name="connsiteX12" fmla="*/ 279614 w 410122"/>
              <a:gd name="connsiteY12" fmla="*/ 278777 h 410644"/>
              <a:gd name="connsiteX13" fmla="*/ 278779 w 410122"/>
              <a:gd name="connsiteY13" fmla="*/ 282124 h 410644"/>
              <a:gd name="connsiteX14" fmla="*/ 277213 w 410122"/>
              <a:gd name="connsiteY14" fmla="*/ 285365 h 410644"/>
              <a:gd name="connsiteX15" fmla="*/ 275229 w 410122"/>
              <a:gd name="connsiteY15" fmla="*/ 288084 h 410644"/>
              <a:gd name="connsiteX16" fmla="*/ 272827 w 410122"/>
              <a:gd name="connsiteY16" fmla="*/ 290490 h 410644"/>
              <a:gd name="connsiteX17" fmla="*/ 270008 w 410122"/>
              <a:gd name="connsiteY17" fmla="*/ 292476 h 410644"/>
              <a:gd name="connsiteX18" fmla="*/ 266876 w 410122"/>
              <a:gd name="connsiteY18" fmla="*/ 294045 h 410644"/>
              <a:gd name="connsiteX19" fmla="*/ 263430 w 410122"/>
              <a:gd name="connsiteY19" fmla="*/ 294882 h 410644"/>
              <a:gd name="connsiteX20" fmla="*/ 259984 w 410122"/>
              <a:gd name="connsiteY20" fmla="*/ 295300 h 410644"/>
              <a:gd name="connsiteX21" fmla="*/ 252153 w 410122"/>
              <a:gd name="connsiteY21" fmla="*/ 295300 h 410644"/>
              <a:gd name="connsiteX22" fmla="*/ 252153 w 410122"/>
              <a:gd name="connsiteY22" fmla="*/ 390462 h 410644"/>
              <a:gd name="connsiteX23" fmla="*/ 251944 w 410122"/>
              <a:gd name="connsiteY23" fmla="*/ 394122 h 410644"/>
              <a:gd name="connsiteX24" fmla="*/ 250900 w 410122"/>
              <a:gd name="connsiteY24" fmla="*/ 397572 h 410644"/>
              <a:gd name="connsiteX25" fmla="*/ 249438 w 410122"/>
              <a:gd name="connsiteY25" fmla="*/ 400710 h 410644"/>
              <a:gd name="connsiteX26" fmla="*/ 247558 w 410122"/>
              <a:gd name="connsiteY26" fmla="*/ 403429 h 410644"/>
              <a:gd name="connsiteX27" fmla="*/ 245052 w 410122"/>
              <a:gd name="connsiteY27" fmla="*/ 405938 h 410644"/>
              <a:gd name="connsiteX28" fmla="*/ 242233 w 410122"/>
              <a:gd name="connsiteY28" fmla="*/ 407925 h 410644"/>
              <a:gd name="connsiteX29" fmla="*/ 239101 w 410122"/>
              <a:gd name="connsiteY29" fmla="*/ 409389 h 410644"/>
              <a:gd name="connsiteX30" fmla="*/ 235759 w 410122"/>
              <a:gd name="connsiteY30" fmla="*/ 410435 h 410644"/>
              <a:gd name="connsiteX31" fmla="*/ 232105 w 410122"/>
              <a:gd name="connsiteY31" fmla="*/ 410644 h 410644"/>
              <a:gd name="connsiteX32" fmla="*/ 178330 w 410122"/>
              <a:gd name="connsiteY32" fmla="*/ 410644 h 410644"/>
              <a:gd name="connsiteX33" fmla="*/ 174676 w 410122"/>
              <a:gd name="connsiteY33" fmla="*/ 410435 h 410644"/>
              <a:gd name="connsiteX34" fmla="*/ 171334 w 410122"/>
              <a:gd name="connsiteY34" fmla="*/ 409389 h 410644"/>
              <a:gd name="connsiteX35" fmla="*/ 168202 w 410122"/>
              <a:gd name="connsiteY35" fmla="*/ 407925 h 410644"/>
              <a:gd name="connsiteX36" fmla="*/ 165383 w 410122"/>
              <a:gd name="connsiteY36" fmla="*/ 405938 h 410644"/>
              <a:gd name="connsiteX37" fmla="*/ 163086 w 410122"/>
              <a:gd name="connsiteY37" fmla="*/ 403429 h 410644"/>
              <a:gd name="connsiteX38" fmla="*/ 160997 w 410122"/>
              <a:gd name="connsiteY38" fmla="*/ 400710 h 410644"/>
              <a:gd name="connsiteX39" fmla="*/ 159535 w 410122"/>
              <a:gd name="connsiteY39" fmla="*/ 397572 h 410644"/>
              <a:gd name="connsiteX40" fmla="*/ 158700 w 410122"/>
              <a:gd name="connsiteY40" fmla="*/ 394122 h 410644"/>
              <a:gd name="connsiteX41" fmla="*/ 158282 w 410122"/>
              <a:gd name="connsiteY41" fmla="*/ 390462 h 410644"/>
              <a:gd name="connsiteX42" fmla="*/ 158282 w 410122"/>
              <a:gd name="connsiteY42" fmla="*/ 295614 h 410644"/>
              <a:gd name="connsiteX43" fmla="*/ 150660 w 410122"/>
              <a:gd name="connsiteY43" fmla="*/ 295614 h 410644"/>
              <a:gd name="connsiteX44" fmla="*/ 147005 w 410122"/>
              <a:gd name="connsiteY44" fmla="*/ 295300 h 410644"/>
              <a:gd name="connsiteX45" fmla="*/ 143664 w 410122"/>
              <a:gd name="connsiteY45" fmla="*/ 294359 h 410644"/>
              <a:gd name="connsiteX46" fmla="*/ 140532 w 410122"/>
              <a:gd name="connsiteY46" fmla="*/ 292895 h 410644"/>
              <a:gd name="connsiteX47" fmla="*/ 137712 w 410122"/>
              <a:gd name="connsiteY47" fmla="*/ 290803 h 410644"/>
              <a:gd name="connsiteX48" fmla="*/ 135206 w 410122"/>
              <a:gd name="connsiteY48" fmla="*/ 288503 h 410644"/>
              <a:gd name="connsiteX49" fmla="*/ 133327 w 410122"/>
              <a:gd name="connsiteY49" fmla="*/ 285575 h 410644"/>
              <a:gd name="connsiteX50" fmla="*/ 131865 w 410122"/>
              <a:gd name="connsiteY50" fmla="*/ 282437 h 410644"/>
              <a:gd name="connsiteX51" fmla="*/ 130821 w 410122"/>
              <a:gd name="connsiteY51" fmla="*/ 278986 h 410644"/>
              <a:gd name="connsiteX52" fmla="*/ 130612 w 410122"/>
              <a:gd name="connsiteY52" fmla="*/ 275536 h 410644"/>
              <a:gd name="connsiteX53" fmla="*/ 130612 w 410122"/>
              <a:gd name="connsiteY53" fmla="*/ 170021 h 410644"/>
              <a:gd name="connsiteX54" fmla="*/ 130821 w 410122"/>
              <a:gd name="connsiteY54" fmla="*/ 166570 h 410644"/>
              <a:gd name="connsiteX55" fmla="*/ 131761 w 410122"/>
              <a:gd name="connsiteY55" fmla="*/ 163119 h 410644"/>
              <a:gd name="connsiteX56" fmla="*/ 133222 w 410122"/>
              <a:gd name="connsiteY56" fmla="*/ 159982 h 410644"/>
              <a:gd name="connsiteX57" fmla="*/ 135206 w 410122"/>
              <a:gd name="connsiteY57" fmla="*/ 157054 h 410644"/>
              <a:gd name="connsiteX58" fmla="*/ 137608 w 410122"/>
              <a:gd name="connsiteY58" fmla="*/ 154649 h 410644"/>
              <a:gd name="connsiteX59" fmla="*/ 140323 w 410122"/>
              <a:gd name="connsiteY59" fmla="*/ 152662 h 410644"/>
              <a:gd name="connsiteX60" fmla="*/ 143455 w 410122"/>
              <a:gd name="connsiteY60" fmla="*/ 151198 h 410644"/>
              <a:gd name="connsiteX61" fmla="*/ 146901 w 410122"/>
              <a:gd name="connsiteY61" fmla="*/ 150257 h 410644"/>
              <a:gd name="connsiteX62" fmla="*/ 20014 w 410122"/>
              <a:gd name="connsiteY62" fmla="*/ 96130 h 410644"/>
              <a:gd name="connsiteX63" fmla="*/ 110076 w 410122"/>
              <a:gd name="connsiteY63" fmla="*/ 96130 h 410644"/>
              <a:gd name="connsiteX64" fmla="*/ 113725 w 410122"/>
              <a:gd name="connsiteY64" fmla="*/ 96444 h 410644"/>
              <a:gd name="connsiteX65" fmla="*/ 117060 w 410122"/>
              <a:gd name="connsiteY65" fmla="*/ 97385 h 410644"/>
              <a:gd name="connsiteX66" fmla="*/ 120187 w 410122"/>
              <a:gd name="connsiteY66" fmla="*/ 98848 h 410644"/>
              <a:gd name="connsiteX67" fmla="*/ 123002 w 410122"/>
              <a:gd name="connsiteY67" fmla="*/ 100834 h 410644"/>
              <a:gd name="connsiteX68" fmla="*/ 125399 w 410122"/>
              <a:gd name="connsiteY68" fmla="*/ 103239 h 410644"/>
              <a:gd name="connsiteX69" fmla="*/ 127380 w 410122"/>
              <a:gd name="connsiteY69" fmla="*/ 106061 h 410644"/>
              <a:gd name="connsiteX70" fmla="*/ 128839 w 410122"/>
              <a:gd name="connsiteY70" fmla="*/ 109197 h 410644"/>
              <a:gd name="connsiteX71" fmla="*/ 129777 w 410122"/>
              <a:gd name="connsiteY71" fmla="*/ 112542 h 410644"/>
              <a:gd name="connsiteX72" fmla="*/ 130090 w 410122"/>
              <a:gd name="connsiteY72" fmla="*/ 116201 h 410644"/>
              <a:gd name="connsiteX73" fmla="*/ 130090 w 410122"/>
              <a:gd name="connsiteY73" fmla="*/ 124251 h 410644"/>
              <a:gd name="connsiteX74" fmla="*/ 124982 w 410122"/>
              <a:gd name="connsiteY74" fmla="*/ 126864 h 410644"/>
              <a:gd name="connsiteX75" fmla="*/ 120187 w 410122"/>
              <a:gd name="connsiteY75" fmla="*/ 130000 h 410644"/>
              <a:gd name="connsiteX76" fmla="*/ 115809 w 410122"/>
              <a:gd name="connsiteY76" fmla="*/ 133659 h 410644"/>
              <a:gd name="connsiteX77" fmla="*/ 111848 w 410122"/>
              <a:gd name="connsiteY77" fmla="*/ 137841 h 410644"/>
              <a:gd name="connsiteX78" fmla="*/ 108513 w 410122"/>
              <a:gd name="connsiteY78" fmla="*/ 142545 h 410644"/>
              <a:gd name="connsiteX79" fmla="*/ 105594 w 410122"/>
              <a:gd name="connsiteY79" fmla="*/ 147353 h 410644"/>
              <a:gd name="connsiteX80" fmla="*/ 103197 w 410122"/>
              <a:gd name="connsiteY80" fmla="*/ 152685 h 410644"/>
              <a:gd name="connsiteX81" fmla="*/ 101425 w 410122"/>
              <a:gd name="connsiteY81" fmla="*/ 158330 h 410644"/>
              <a:gd name="connsiteX82" fmla="*/ 100486 w 410122"/>
              <a:gd name="connsiteY82" fmla="*/ 164184 h 410644"/>
              <a:gd name="connsiteX83" fmla="*/ 100069 w 410122"/>
              <a:gd name="connsiteY83" fmla="*/ 170143 h 410644"/>
              <a:gd name="connsiteX84" fmla="*/ 100069 w 410122"/>
              <a:gd name="connsiteY84" fmla="*/ 275621 h 410644"/>
              <a:gd name="connsiteX85" fmla="*/ 100278 w 410122"/>
              <a:gd name="connsiteY85" fmla="*/ 280534 h 410644"/>
              <a:gd name="connsiteX86" fmla="*/ 101112 w 410122"/>
              <a:gd name="connsiteY86" fmla="*/ 285447 h 410644"/>
              <a:gd name="connsiteX87" fmla="*/ 102363 w 410122"/>
              <a:gd name="connsiteY87" fmla="*/ 290152 h 410644"/>
              <a:gd name="connsiteX88" fmla="*/ 104135 w 410122"/>
              <a:gd name="connsiteY88" fmla="*/ 294751 h 410644"/>
              <a:gd name="connsiteX89" fmla="*/ 106115 w 410122"/>
              <a:gd name="connsiteY89" fmla="*/ 298933 h 410644"/>
              <a:gd name="connsiteX90" fmla="*/ 106115 w 410122"/>
              <a:gd name="connsiteY90" fmla="*/ 303741 h 410644"/>
              <a:gd name="connsiteX91" fmla="*/ 105698 w 410122"/>
              <a:gd name="connsiteY91" fmla="*/ 307296 h 410644"/>
              <a:gd name="connsiteX92" fmla="*/ 104864 w 410122"/>
              <a:gd name="connsiteY92" fmla="*/ 310641 h 410644"/>
              <a:gd name="connsiteX93" fmla="*/ 103301 w 410122"/>
              <a:gd name="connsiteY93" fmla="*/ 313777 h 410644"/>
              <a:gd name="connsiteX94" fmla="*/ 101320 w 410122"/>
              <a:gd name="connsiteY94" fmla="*/ 316704 h 410644"/>
              <a:gd name="connsiteX95" fmla="*/ 98923 w 410122"/>
              <a:gd name="connsiteY95" fmla="*/ 319108 h 410644"/>
              <a:gd name="connsiteX96" fmla="*/ 96213 w 410122"/>
              <a:gd name="connsiteY96" fmla="*/ 321095 h 410644"/>
              <a:gd name="connsiteX97" fmla="*/ 93085 w 410122"/>
              <a:gd name="connsiteY97" fmla="*/ 322663 h 410644"/>
              <a:gd name="connsiteX98" fmla="*/ 89646 w 410122"/>
              <a:gd name="connsiteY98" fmla="*/ 323499 h 410644"/>
              <a:gd name="connsiteX99" fmla="*/ 86101 w 410122"/>
              <a:gd name="connsiteY99" fmla="*/ 323917 h 410644"/>
              <a:gd name="connsiteX100" fmla="*/ 43989 w 410122"/>
              <a:gd name="connsiteY100" fmla="*/ 323917 h 410644"/>
              <a:gd name="connsiteX101" fmla="*/ 40445 w 410122"/>
              <a:gd name="connsiteY101" fmla="*/ 323499 h 410644"/>
              <a:gd name="connsiteX102" fmla="*/ 37005 w 410122"/>
              <a:gd name="connsiteY102" fmla="*/ 322663 h 410644"/>
              <a:gd name="connsiteX103" fmla="*/ 33878 w 410122"/>
              <a:gd name="connsiteY103" fmla="*/ 321095 h 410644"/>
              <a:gd name="connsiteX104" fmla="*/ 31168 w 410122"/>
              <a:gd name="connsiteY104" fmla="*/ 319108 h 410644"/>
              <a:gd name="connsiteX105" fmla="*/ 28770 w 410122"/>
              <a:gd name="connsiteY105" fmla="*/ 316704 h 410644"/>
              <a:gd name="connsiteX106" fmla="*/ 26790 w 410122"/>
              <a:gd name="connsiteY106" fmla="*/ 313777 h 410644"/>
              <a:gd name="connsiteX107" fmla="*/ 25226 w 410122"/>
              <a:gd name="connsiteY107" fmla="*/ 310641 h 410644"/>
              <a:gd name="connsiteX108" fmla="*/ 24392 w 410122"/>
              <a:gd name="connsiteY108" fmla="*/ 307296 h 410644"/>
              <a:gd name="connsiteX109" fmla="*/ 23975 w 410122"/>
              <a:gd name="connsiteY109" fmla="*/ 303741 h 410644"/>
              <a:gd name="connsiteX110" fmla="*/ 23975 w 410122"/>
              <a:gd name="connsiteY110" fmla="*/ 223248 h 410644"/>
              <a:gd name="connsiteX111" fmla="*/ 20014 w 410122"/>
              <a:gd name="connsiteY111" fmla="*/ 223248 h 410644"/>
              <a:gd name="connsiteX112" fmla="*/ 16365 w 410122"/>
              <a:gd name="connsiteY112" fmla="*/ 222829 h 410644"/>
              <a:gd name="connsiteX113" fmla="*/ 12821 w 410122"/>
              <a:gd name="connsiteY113" fmla="*/ 221993 h 410644"/>
              <a:gd name="connsiteX114" fmla="*/ 9694 w 410122"/>
              <a:gd name="connsiteY114" fmla="*/ 220530 h 410644"/>
              <a:gd name="connsiteX115" fmla="*/ 6984 w 410122"/>
              <a:gd name="connsiteY115" fmla="*/ 218439 h 410644"/>
              <a:gd name="connsiteX116" fmla="*/ 4586 w 410122"/>
              <a:gd name="connsiteY116" fmla="*/ 216035 h 410644"/>
              <a:gd name="connsiteX117" fmla="*/ 2606 w 410122"/>
              <a:gd name="connsiteY117" fmla="*/ 213212 h 410644"/>
              <a:gd name="connsiteX118" fmla="*/ 1251 w 410122"/>
              <a:gd name="connsiteY118" fmla="*/ 210076 h 410644"/>
              <a:gd name="connsiteX119" fmla="*/ 208 w 410122"/>
              <a:gd name="connsiteY119" fmla="*/ 206626 h 410644"/>
              <a:gd name="connsiteX120" fmla="*/ 0 w 410122"/>
              <a:gd name="connsiteY120" fmla="*/ 203176 h 410644"/>
              <a:gd name="connsiteX121" fmla="*/ 0 w 410122"/>
              <a:gd name="connsiteY121" fmla="*/ 116201 h 410644"/>
              <a:gd name="connsiteX122" fmla="*/ 312 w 410122"/>
              <a:gd name="connsiteY122" fmla="*/ 112542 h 410644"/>
              <a:gd name="connsiteX123" fmla="*/ 1251 w 410122"/>
              <a:gd name="connsiteY123" fmla="*/ 109197 h 410644"/>
              <a:gd name="connsiteX124" fmla="*/ 2710 w 410122"/>
              <a:gd name="connsiteY124" fmla="*/ 106061 h 410644"/>
              <a:gd name="connsiteX125" fmla="*/ 4690 w 410122"/>
              <a:gd name="connsiteY125" fmla="*/ 103239 h 410644"/>
              <a:gd name="connsiteX126" fmla="*/ 7088 w 410122"/>
              <a:gd name="connsiteY126" fmla="*/ 100834 h 410644"/>
              <a:gd name="connsiteX127" fmla="*/ 9902 w 410122"/>
              <a:gd name="connsiteY127" fmla="*/ 98848 h 410644"/>
              <a:gd name="connsiteX128" fmla="*/ 13030 w 410122"/>
              <a:gd name="connsiteY128" fmla="*/ 97385 h 410644"/>
              <a:gd name="connsiteX129" fmla="*/ 16365 w 410122"/>
              <a:gd name="connsiteY129" fmla="*/ 96444 h 410644"/>
              <a:gd name="connsiteX130" fmla="*/ 300046 w 410122"/>
              <a:gd name="connsiteY130" fmla="*/ 95608 h 410644"/>
              <a:gd name="connsiteX131" fmla="*/ 390108 w 410122"/>
              <a:gd name="connsiteY131" fmla="*/ 95608 h 410644"/>
              <a:gd name="connsiteX132" fmla="*/ 393757 w 410122"/>
              <a:gd name="connsiteY132" fmla="*/ 96026 h 410644"/>
              <a:gd name="connsiteX133" fmla="*/ 397196 w 410122"/>
              <a:gd name="connsiteY133" fmla="*/ 96862 h 410644"/>
              <a:gd name="connsiteX134" fmla="*/ 400324 w 410122"/>
              <a:gd name="connsiteY134" fmla="*/ 98325 h 410644"/>
              <a:gd name="connsiteX135" fmla="*/ 403034 w 410122"/>
              <a:gd name="connsiteY135" fmla="*/ 100415 h 410644"/>
              <a:gd name="connsiteX136" fmla="*/ 405431 w 410122"/>
              <a:gd name="connsiteY136" fmla="*/ 102818 h 410644"/>
              <a:gd name="connsiteX137" fmla="*/ 407412 w 410122"/>
              <a:gd name="connsiteY137" fmla="*/ 105639 h 410644"/>
              <a:gd name="connsiteX138" fmla="*/ 408871 w 410122"/>
              <a:gd name="connsiteY138" fmla="*/ 108774 h 410644"/>
              <a:gd name="connsiteX139" fmla="*/ 409809 w 410122"/>
              <a:gd name="connsiteY139" fmla="*/ 112222 h 410644"/>
              <a:gd name="connsiteX140" fmla="*/ 410122 w 410122"/>
              <a:gd name="connsiteY140" fmla="*/ 115670 h 410644"/>
              <a:gd name="connsiteX141" fmla="*/ 410122 w 410122"/>
              <a:gd name="connsiteY141" fmla="*/ 202188 h 410644"/>
              <a:gd name="connsiteX142" fmla="*/ 409809 w 410122"/>
              <a:gd name="connsiteY142" fmla="*/ 205845 h 410644"/>
              <a:gd name="connsiteX143" fmla="*/ 408871 w 410122"/>
              <a:gd name="connsiteY143" fmla="*/ 209293 h 410644"/>
              <a:gd name="connsiteX144" fmla="*/ 407412 w 410122"/>
              <a:gd name="connsiteY144" fmla="*/ 212428 h 410644"/>
              <a:gd name="connsiteX145" fmla="*/ 405431 w 410122"/>
              <a:gd name="connsiteY145" fmla="*/ 215144 h 410644"/>
              <a:gd name="connsiteX146" fmla="*/ 403034 w 410122"/>
              <a:gd name="connsiteY146" fmla="*/ 217652 h 410644"/>
              <a:gd name="connsiteX147" fmla="*/ 400324 w 410122"/>
              <a:gd name="connsiteY147" fmla="*/ 219533 h 410644"/>
              <a:gd name="connsiteX148" fmla="*/ 397196 w 410122"/>
              <a:gd name="connsiteY148" fmla="*/ 221100 h 410644"/>
              <a:gd name="connsiteX149" fmla="*/ 393757 w 410122"/>
              <a:gd name="connsiteY149" fmla="*/ 222041 h 410644"/>
              <a:gd name="connsiteX150" fmla="*/ 390108 w 410122"/>
              <a:gd name="connsiteY150" fmla="*/ 222354 h 410644"/>
              <a:gd name="connsiteX151" fmla="*/ 386147 w 410122"/>
              <a:gd name="connsiteY151" fmla="*/ 222354 h 410644"/>
              <a:gd name="connsiteX152" fmla="*/ 386147 w 410122"/>
              <a:gd name="connsiteY152" fmla="*/ 302811 h 410644"/>
              <a:gd name="connsiteX153" fmla="*/ 385730 w 410122"/>
              <a:gd name="connsiteY153" fmla="*/ 306468 h 410644"/>
              <a:gd name="connsiteX154" fmla="*/ 384896 w 410122"/>
              <a:gd name="connsiteY154" fmla="*/ 309812 h 410644"/>
              <a:gd name="connsiteX155" fmla="*/ 383437 w 410122"/>
              <a:gd name="connsiteY155" fmla="*/ 312947 h 410644"/>
              <a:gd name="connsiteX156" fmla="*/ 381352 w 410122"/>
              <a:gd name="connsiteY156" fmla="*/ 315768 h 410644"/>
              <a:gd name="connsiteX157" fmla="*/ 378955 w 410122"/>
              <a:gd name="connsiteY157" fmla="*/ 318276 h 410644"/>
              <a:gd name="connsiteX158" fmla="*/ 376244 w 410122"/>
              <a:gd name="connsiteY158" fmla="*/ 320156 h 410644"/>
              <a:gd name="connsiteX159" fmla="*/ 373117 w 410122"/>
              <a:gd name="connsiteY159" fmla="*/ 321619 h 410644"/>
              <a:gd name="connsiteX160" fmla="*/ 369782 w 410122"/>
              <a:gd name="connsiteY160" fmla="*/ 322664 h 410644"/>
              <a:gd name="connsiteX161" fmla="*/ 366133 w 410122"/>
              <a:gd name="connsiteY161" fmla="*/ 322873 h 410644"/>
              <a:gd name="connsiteX162" fmla="*/ 324125 w 410122"/>
              <a:gd name="connsiteY162" fmla="*/ 322873 h 410644"/>
              <a:gd name="connsiteX163" fmla="*/ 320477 w 410122"/>
              <a:gd name="connsiteY163" fmla="*/ 322664 h 410644"/>
              <a:gd name="connsiteX164" fmla="*/ 317037 w 410122"/>
              <a:gd name="connsiteY164" fmla="*/ 321619 h 410644"/>
              <a:gd name="connsiteX165" fmla="*/ 313910 w 410122"/>
              <a:gd name="connsiteY165" fmla="*/ 320156 h 410644"/>
              <a:gd name="connsiteX166" fmla="*/ 311199 w 410122"/>
              <a:gd name="connsiteY166" fmla="*/ 318276 h 410644"/>
              <a:gd name="connsiteX167" fmla="*/ 308802 w 410122"/>
              <a:gd name="connsiteY167" fmla="*/ 315768 h 410644"/>
              <a:gd name="connsiteX168" fmla="*/ 306821 w 410122"/>
              <a:gd name="connsiteY168" fmla="*/ 312947 h 410644"/>
              <a:gd name="connsiteX169" fmla="*/ 305258 w 410122"/>
              <a:gd name="connsiteY169" fmla="*/ 309812 h 410644"/>
              <a:gd name="connsiteX170" fmla="*/ 304424 w 410122"/>
              <a:gd name="connsiteY170" fmla="*/ 306468 h 410644"/>
              <a:gd name="connsiteX171" fmla="*/ 304007 w 410122"/>
              <a:gd name="connsiteY171" fmla="*/ 302811 h 410644"/>
              <a:gd name="connsiteX172" fmla="*/ 304007 w 410122"/>
              <a:gd name="connsiteY172" fmla="*/ 298109 h 410644"/>
              <a:gd name="connsiteX173" fmla="*/ 306196 w 410122"/>
              <a:gd name="connsiteY173" fmla="*/ 293721 h 410644"/>
              <a:gd name="connsiteX174" fmla="*/ 307968 w 410122"/>
              <a:gd name="connsiteY174" fmla="*/ 289227 h 410644"/>
              <a:gd name="connsiteX175" fmla="*/ 309010 w 410122"/>
              <a:gd name="connsiteY175" fmla="*/ 284525 h 410644"/>
              <a:gd name="connsiteX176" fmla="*/ 309844 w 410122"/>
              <a:gd name="connsiteY176" fmla="*/ 279719 h 410644"/>
              <a:gd name="connsiteX177" fmla="*/ 310053 w 410122"/>
              <a:gd name="connsiteY177" fmla="*/ 274599 h 410644"/>
              <a:gd name="connsiteX178" fmla="*/ 310053 w 410122"/>
              <a:gd name="connsiteY178" fmla="*/ 169796 h 410644"/>
              <a:gd name="connsiteX179" fmla="*/ 309636 w 410122"/>
              <a:gd name="connsiteY179" fmla="*/ 163735 h 410644"/>
              <a:gd name="connsiteX180" fmla="*/ 308698 w 410122"/>
              <a:gd name="connsiteY180" fmla="*/ 157884 h 410644"/>
              <a:gd name="connsiteX181" fmla="*/ 306926 w 410122"/>
              <a:gd name="connsiteY181" fmla="*/ 152346 h 410644"/>
              <a:gd name="connsiteX182" fmla="*/ 304528 w 410122"/>
              <a:gd name="connsiteY182" fmla="*/ 146913 h 410644"/>
              <a:gd name="connsiteX183" fmla="*/ 301714 w 410122"/>
              <a:gd name="connsiteY183" fmla="*/ 142002 h 410644"/>
              <a:gd name="connsiteX184" fmla="*/ 298274 w 410122"/>
              <a:gd name="connsiteY184" fmla="*/ 137508 h 410644"/>
              <a:gd name="connsiteX185" fmla="*/ 294313 w 410122"/>
              <a:gd name="connsiteY185" fmla="*/ 133329 h 410644"/>
              <a:gd name="connsiteX186" fmla="*/ 289935 w 410122"/>
              <a:gd name="connsiteY186" fmla="*/ 129567 h 410644"/>
              <a:gd name="connsiteX187" fmla="*/ 285140 w 410122"/>
              <a:gd name="connsiteY187" fmla="*/ 126433 h 410644"/>
              <a:gd name="connsiteX188" fmla="*/ 280032 w 410122"/>
              <a:gd name="connsiteY188" fmla="*/ 123716 h 410644"/>
              <a:gd name="connsiteX189" fmla="*/ 280032 w 410122"/>
              <a:gd name="connsiteY189" fmla="*/ 115670 h 410644"/>
              <a:gd name="connsiteX190" fmla="*/ 280449 w 410122"/>
              <a:gd name="connsiteY190" fmla="*/ 112222 h 410644"/>
              <a:gd name="connsiteX191" fmla="*/ 281283 w 410122"/>
              <a:gd name="connsiteY191" fmla="*/ 108774 h 410644"/>
              <a:gd name="connsiteX192" fmla="*/ 282742 w 410122"/>
              <a:gd name="connsiteY192" fmla="*/ 105639 h 410644"/>
              <a:gd name="connsiteX193" fmla="*/ 284827 w 410122"/>
              <a:gd name="connsiteY193" fmla="*/ 102818 h 410644"/>
              <a:gd name="connsiteX194" fmla="*/ 287120 w 410122"/>
              <a:gd name="connsiteY194" fmla="*/ 100415 h 410644"/>
              <a:gd name="connsiteX195" fmla="*/ 289935 w 410122"/>
              <a:gd name="connsiteY195" fmla="*/ 98325 h 410644"/>
              <a:gd name="connsiteX196" fmla="*/ 293062 w 410122"/>
              <a:gd name="connsiteY196" fmla="*/ 96862 h 410644"/>
              <a:gd name="connsiteX197" fmla="*/ 296397 w 410122"/>
              <a:gd name="connsiteY197" fmla="*/ 96026 h 410644"/>
              <a:gd name="connsiteX198" fmla="*/ 205270 w 410122"/>
              <a:gd name="connsiteY198" fmla="*/ 40228 h 410644"/>
              <a:gd name="connsiteX199" fmla="*/ 211128 w 410122"/>
              <a:gd name="connsiteY199" fmla="*/ 40645 h 410644"/>
              <a:gd name="connsiteX200" fmla="*/ 216777 w 410122"/>
              <a:gd name="connsiteY200" fmla="*/ 41583 h 410644"/>
              <a:gd name="connsiteX201" fmla="*/ 222111 w 410122"/>
              <a:gd name="connsiteY201" fmla="*/ 43356 h 410644"/>
              <a:gd name="connsiteX202" fmla="*/ 227237 w 410122"/>
              <a:gd name="connsiteY202" fmla="*/ 45649 h 410644"/>
              <a:gd name="connsiteX203" fmla="*/ 231840 w 410122"/>
              <a:gd name="connsiteY203" fmla="*/ 48464 h 410644"/>
              <a:gd name="connsiteX204" fmla="*/ 236129 w 410122"/>
              <a:gd name="connsiteY204" fmla="*/ 51905 h 410644"/>
              <a:gd name="connsiteX205" fmla="*/ 239999 w 410122"/>
              <a:gd name="connsiteY205" fmla="*/ 55762 h 410644"/>
              <a:gd name="connsiteX206" fmla="*/ 243556 w 410122"/>
              <a:gd name="connsiteY206" fmla="*/ 60141 h 410644"/>
              <a:gd name="connsiteX207" fmla="*/ 246485 w 410122"/>
              <a:gd name="connsiteY207" fmla="*/ 64832 h 410644"/>
              <a:gd name="connsiteX208" fmla="*/ 248682 w 410122"/>
              <a:gd name="connsiteY208" fmla="*/ 69837 h 410644"/>
              <a:gd name="connsiteX209" fmla="*/ 250460 w 410122"/>
              <a:gd name="connsiteY209" fmla="*/ 75258 h 410644"/>
              <a:gd name="connsiteX210" fmla="*/ 251506 w 410122"/>
              <a:gd name="connsiteY210" fmla="*/ 80888 h 410644"/>
              <a:gd name="connsiteX211" fmla="*/ 251820 w 410122"/>
              <a:gd name="connsiteY211" fmla="*/ 86622 h 410644"/>
              <a:gd name="connsiteX212" fmla="*/ 251506 w 410122"/>
              <a:gd name="connsiteY212" fmla="*/ 92564 h 410644"/>
              <a:gd name="connsiteX213" fmla="*/ 250460 w 410122"/>
              <a:gd name="connsiteY213" fmla="*/ 98194 h 410644"/>
              <a:gd name="connsiteX214" fmla="*/ 248682 w 410122"/>
              <a:gd name="connsiteY214" fmla="*/ 103511 h 410644"/>
              <a:gd name="connsiteX215" fmla="*/ 246485 w 410122"/>
              <a:gd name="connsiteY215" fmla="*/ 108620 h 410644"/>
              <a:gd name="connsiteX216" fmla="*/ 243556 w 410122"/>
              <a:gd name="connsiteY216" fmla="*/ 113207 h 410644"/>
              <a:gd name="connsiteX217" fmla="*/ 239999 w 410122"/>
              <a:gd name="connsiteY217" fmla="*/ 117586 h 410644"/>
              <a:gd name="connsiteX218" fmla="*/ 236129 w 410122"/>
              <a:gd name="connsiteY218" fmla="*/ 121443 h 410644"/>
              <a:gd name="connsiteX219" fmla="*/ 231840 w 410122"/>
              <a:gd name="connsiteY219" fmla="*/ 124884 h 410644"/>
              <a:gd name="connsiteX220" fmla="*/ 227237 w 410122"/>
              <a:gd name="connsiteY220" fmla="*/ 127803 h 410644"/>
              <a:gd name="connsiteX221" fmla="*/ 222111 w 410122"/>
              <a:gd name="connsiteY221" fmla="*/ 130096 h 410644"/>
              <a:gd name="connsiteX222" fmla="*/ 216777 w 410122"/>
              <a:gd name="connsiteY222" fmla="*/ 131765 h 410644"/>
              <a:gd name="connsiteX223" fmla="*/ 211128 w 410122"/>
              <a:gd name="connsiteY223" fmla="*/ 132807 h 410644"/>
              <a:gd name="connsiteX224" fmla="*/ 205270 w 410122"/>
              <a:gd name="connsiteY224" fmla="*/ 133224 h 410644"/>
              <a:gd name="connsiteX225" fmla="*/ 199516 w 410122"/>
              <a:gd name="connsiteY225" fmla="*/ 132807 h 410644"/>
              <a:gd name="connsiteX226" fmla="*/ 193867 w 410122"/>
              <a:gd name="connsiteY226" fmla="*/ 131765 h 410644"/>
              <a:gd name="connsiteX227" fmla="*/ 188428 w 410122"/>
              <a:gd name="connsiteY227" fmla="*/ 130096 h 410644"/>
              <a:gd name="connsiteX228" fmla="*/ 183407 w 410122"/>
              <a:gd name="connsiteY228" fmla="*/ 127803 h 410644"/>
              <a:gd name="connsiteX229" fmla="*/ 178804 w 410122"/>
              <a:gd name="connsiteY229" fmla="*/ 124884 h 410644"/>
              <a:gd name="connsiteX230" fmla="*/ 174411 w 410122"/>
              <a:gd name="connsiteY230" fmla="*/ 121443 h 410644"/>
              <a:gd name="connsiteX231" fmla="*/ 170435 w 410122"/>
              <a:gd name="connsiteY231" fmla="*/ 117586 h 410644"/>
              <a:gd name="connsiteX232" fmla="*/ 167088 w 410122"/>
              <a:gd name="connsiteY232" fmla="*/ 113207 h 410644"/>
              <a:gd name="connsiteX233" fmla="*/ 164159 w 410122"/>
              <a:gd name="connsiteY233" fmla="*/ 108620 h 410644"/>
              <a:gd name="connsiteX234" fmla="*/ 161962 w 410122"/>
              <a:gd name="connsiteY234" fmla="*/ 103511 h 410644"/>
              <a:gd name="connsiteX235" fmla="*/ 160184 w 410122"/>
              <a:gd name="connsiteY235" fmla="*/ 98194 h 410644"/>
              <a:gd name="connsiteX236" fmla="*/ 159138 w 410122"/>
              <a:gd name="connsiteY236" fmla="*/ 92564 h 410644"/>
              <a:gd name="connsiteX237" fmla="*/ 158824 w 410122"/>
              <a:gd name="connsiteY237" fmla="*/ 86622 h 410644"/>
              <a:gd name="connsiteX238" fmla="*/ 159138 w 410122"/>
              <a:gd name="connsiteY238" fmla="*/ 80888 h 410644"/>
              <a:gd name="connsiteX239" fmla="*/ 160184 w 410122"/>
              <a:gd name="connsiteY239" fmla="*/ 75258 h 410644"/>
              <a:gd name="connsiteX240" fmla="*/ 161962 w 410122"/>
              <a:gd name="connsiteY240" fmla="*/ 69837 h 410644"/>
              <a:gd name="connsiteX241" fmla="*/ 164159 w 410122"/>
              <a:gd name="connsiteY241" fmla="*/ 64832 h 410644"/>
              <a:gd name="connsiteX242" fmla="*/ 167088 w 410122"/>
              <a:gd name="connsiteY242" fmla="*/ 60141 h 410644"/>
              <a:gd name="connsiteX243" fmla="*/ 170435 w 410122"/>
              <a:gd name="connsiteY243" fmla="*/ 55762 h 410644"/>
              <a:gd name="connsiteX244" fmla="*/ 174411 w 410122"/>
              <a:gd name="connsiteY244" fmla="*/ 51905 h 410644"/>
              <a:gd name="connsiteX245" fmla="*/ 178804 w 410122"/>
              <a:gd name="connsiteY245" fmla="*/ 48464 h 410644"/>
              <a:gd name="connsiteX246" fmla="*/ 183407 w 410122"/>
              <a:gd name="connsiteY246" fmla="*/ 45649 h 410644"/>
              <a:gd name="connsiteX247" fmla="*/ 188428 w 410122"/>
              <a:gd name="connsiteY247" fmla="*/ 43356 h 410644"/>
              <a:gd name="connsiteX248" fmla="*/ 193867 w 410122"/>
              <a:gd name="connsiteY248" fmla="*/ 41583 h 410644"/>
              <a:gd name="connsiteX249" fmla="*/ 199516 w 410122"/>
              <a:gd name="connsiteY249" fmla="*/ 40645 h 410644"/>
              <a:gd name="connsiteX250" fmla="*/ 345442 w 410122"/>
              <a:gd name="connsiteY250" fmla="*/ 0 h 410644"/>
              <a:gd name="connsiteX251" fmla="*/ 350744 w 410122"/>
              <a:gd name="connsiteY251" fmla="*/ 418 h 410644"/>
              <a:gd name="connsiteX252" fmla="*/ 356045 w 410122"/>
              <a:gd name="connsiteY252" fmla="*/ 1357 h 410644"/>
              <a:gd name="connsiteX253" fmla="*/ 361035 w 410122"/>
              <a:gd name="connsiteY253" fmla="*/ 3131 h 410644"/>
              <a:gd name="connsiteX254" fmla="*/ 365713 w 410122"/>
              <a:gd name="connsiteY254" fmla="*/ 5531 h 410644"/>
              <a:gd name="connsiteX255" fmla="*/ 369975 w 410122"/>
              <a:gd name="connsiteY255" fmla="*/ 8453 h 410644"/>
              <a:gd name="connsiteX256" fmla="*/ 373821 w 410122"/>
              <a:gd name="connsiteY256" fmla="*/ 11792 h 410644"/>
              <a:gd name="connsiteX257" fmla="*/ 377251 w 410122"/>
              <a:gd name="connsiteY257" fmla="*/ 15653 h 410644"/>
              <a:gd name="connsiteX258" fmla="*/ 380162 w 410122"/>
              <a:gd name="connsiteY258" fmla="*/ 19932 h 410644"/>
              <a:gd name="connsiteX259" fmla="*/ 382449 w 410122"/>
              <a:gd name="connsiteY259" fmla="*/ 24732 h 410644"/>
              <a:gd name="connsiteX260" fmla="*/ 384216 w 410122"/>
              <a:gd name="connsiteY260" fmla="*/ 29741 h 410644"/>
              <a:gd name="connsiteX261" fmla="*/ 385255 w 410122"/>
              <a:gd name="connsiteY261" fmla="*/ 35063 h 410644"/>
              <a:gd name="connsiteX262" fmla="*/ 385567 w 410122"/>
              <a:gd name="connsiteY262" fmla="*/ 40385 h 410644"/>
              <a:gd name="connsiteX263" fmla="*/ 385255 w 410122"/>
              <a:gd name="connsiteY263" fmla="*/ 45916 h 410644"/>
              <a:gd name="connsiteX264" fmla="*/ 384216 w 410122"/>
              <a:gd name="connsiteY264" fmla="*/ 51238 h 410644"/>
              <a:gd name="connsiteX265" fmla="*/ 382449 w 410122"/>
              <a:gd name="connsiteY265" fmla="*/ 56247 h 410644"/>
              <a:gd name="connsiteX266" fmla="*/ 380162 w 410122"/>
              <a:gd name="connsiteY266" fmla="*/ 60943 h 410644"/>
              <a:gd name="connsiteX267" fmla="*/ 377251 w 410122"/>
              <a:gd name="connsiteY267" fmla="*/ 65326 h 410644"/>
              <a:gd name="connsiteX268" fmla="*/ 373821 w 410122"/>
              <a:gd name="connsiteY268" fmla="*/ 69083 h 410644"/>
              <a:gd name="connsiteX269" fmla="*/ 369975 w 410122"/>
              <a:gd name="connsiteY269" fmla="*/ 72631 h 410644"/>
              <a:gd name="connsiteX270" fmla="*/ 365713 w 410122"/>
              <a:gd name="connsiteY270" fmla="*/ 75448 h 410644"/>
              <a:gd name="connsiteX271" fmla="*/ 361035 w 410122"/>
              <a:gd name="connsiteY271" fmla="*/ 77848 h 410644"/>
              <a:gd name="connsiteX272" fmla="*/ 356045 w 410122"/>
              <a:gd name="connsiteY272" fmla="*/ 79518 h 410644"/>
              <a:gd name="connsiteX273" fmla="*/ 350744 w 410122"/>
              <a:gd name="connsiteY273" fmla="*/ 80666 h 410644"/>
              <a:gd name="connsiteX274" fmla="*/ 345442 w 410122"/>
              <a:gd name="connsiteY274" fmla="*/ 80979 h 410644"/>
              <a:gd name="connsiteX275" fmla="*/ 339933 w 410122"/>
              <a:gd name="connsiteY275" fmla="*/ 80666 h 410644"/>
              <a:gd name="connsiteX276" fmla="*/ 334736 w 410122"/>
              <a:gd name="connsiteY276" fmla="*/ 79518 h 410644"/>
              <a:gd name="connsiteX277" fmla="*/ 329746 w 410122"/>
              <a:gd name="connsiteY277" fmla="*/ 77848 h 410644"/>
              <a:gd name="connsiteX278" fmla="*/ 325068 w 410122"/>
              <a:gd name="connsiteY278" fmla="*/ 75448 h 410644"/>
              <a:gd name="connsiteX279" fmla="*/ 320806 w 410122"/>
              <a:gd name="connsiteY279" fmla="*/ 72631 h 410644"/>
              <a:gd name="connsiteX280" fmla="*/ 316960 w 410122"/>
              <a:gd name="connsiteY280" fmla="*/ 69083 h 410644"/>
              <a:gd name="connsiteX281" fmla="*/ 313530 w 410122"/>
              <a:gd name="connsiteY281" fmla="*/ 65326 h 410644"/>
              <a:gd name="connsiteX282" fmla="*/ 310619 w 410122"/>
              <a:gd name="connsiteY282" fmla="*/ 60943 h 410644"/>
              <a:gd name="connsiteX283" fmla="*/ 308228 w 410122"/>
              <a:gd name="connsiteY283" fmla="*/ 56247 h 410644"/>
              <a:gd name="connsiteX284" fmla="*/ 306565 w 410122"/>
              <a:gd name="connsiteY284" fmla="*/ 51238 h 410644"/>
              <a:gd name="connsiteX285" fmla="*/ 305526 w 410122"/>
              <a:gd name="connsiteY285" fmla="*/ 45916 h 410644"/>
              <a:gd name="connsiteX286" fmla="*/ 305110 w 410122"/>
              <a:gd name="connsiteY286" fmla="*/ 40385 h 410644"/>
              <a:gd name="connsiteX287" fmla="*/ 305526 w 410122"/>
              <a:gd name="connsiteY287" fmla="*/ 35063 h 410644"/>
              <a:gd name="connsiteX288" fmla="*/ 306565 w 410122"/>
              <a:gd name="connsiteY288" fmla="*/ 29741 h 410644"/>
              <a:gd name="connsiteX289" fmla="*/ 308228 w 410122"/>
              <a:gd name="connsiteY289" fmla="*/ 24732 h 410644"/>
              <a:gd name="connsiteX290" fmla="*/ 310619 w 410122"/>
              <a:gd name="connsiteY290" fmla="*/ 19932 h 410644"/>
              <a:gd name="connsiteX291" fmla="*/ 313530 w 410122"/>
              <a:gd name="connsiteY291" fmla="*/ 15653 h 410644"/>
              <a:gd name="connsiteX292" fmla="*/ 316960 w 410122"/>
              <a:gd name="connsiteY292" fmla="*/ 11792 h 410644"/>
              <a:gd name="connsiteX293" fmla="*/ 320806 w 410122"/>
              <a:gd name="connsiteY293" fmla="*/ 8453 h 410644"/>
              <a:gd name="connsiteX294" fmla="*/ 325068 w 410122"/>
              <a:gd name="connsiteY294" fmla="*/ 5531 h 410644"/>
              <a:gd name="connsiteX295" fmla="*/ 329746 w 410122"/>
              <a:gd name="connsiteY295" fmla="*/ 3131 h 410644"/>
              <a:gd name="connsiteX296" fmla="*/ 334736 w 410122"/>
              <a:gd name="connsiteY296" fmla="*/ 1357 h 410644"/>
              <a:gd name="connsiteX297" fmla="*/ 339933 w 410122"/>
              <a:gd name="connsiteY297" fmla="*/ 418 h 410644"/>
              <a:gd name="connsiteX298" fmla="*/ 65045 w 410122"/>
              <a:gd name="connsiteY298" fmla="*/ 0 h 410644"/>
              <a:gd name="connsiteX299" fmla="*/ 70576 w 410122"/>
              <a:gd name="connsiteY299" fmla="*/ 418 h 410644"/>
              <a:gd name="connsiteX300" fmla="*/ 75794 w 410122"/>
              <a:gd name="connsiteY300" fmla="*/ 1357 h 410644"/>
              <a:gd name="connsiteX301" fmla="*/ 80803 w 410122"/>
              <a:gd name="connsiteY301" fmla="*/ 3131 h 410644"/>
              <a:gd name="connsiteX302" fmla="*/ 85499 w 410122"/>
              <a:gd name="connsiteY302" fmla="*/ 5531 h 410644"/>
              <a:gd name="connsiteX303" fmla="*/ 89673 w 410122"/>
              <a:gd name="connsiteY303" fmla="*/ 8453 h 410644"/>
              <a:gd name="connsiteX304" fmla="*/ 93639 w 410122"/>
              <a:gd name="connsiteY304" fmla="*/ 11792 h 410644"/>
              <a:gd name="connsiteX305" fmla="*/ 96978 w 410122"/>
              <a:gd name="connsiteY305" fmla="*/ 15653 h 410644"/>
              <a:gd name="connsiteX306" fmla="*/ 100004 w 410122"/>
              <a:gd name="connsiteY306" fmla="*/ 19932 h 410644"/>
              <a:gd name="connsiteX307" fmla="*/ 102196 w 410122"/>
              <a:gd name="connsiteY307" fmla="*/ 24732 h 410644"/>
              <a:gd name="connsiteX308" fmla="*/ 103970 w 410122"/>
              <a:gd name="connsiteY308" fmla="*/ 29741 h 410644"/>
              <a:gd name="connsiteX309" fmla="*/ 105118 w 410122"/>
              <a:gd name="connsiteY309" fmla="*/ 35063 h 410644"/>
              <a:gd name="connsiteX310" fmla="*/ 105535 w 410122"/>
              <a:gd name="connsiteY310" fmla="*/ 40385 h 410644"/>
              <a:gd name="connsiteX311" fmla="*/ 105118 w 410122"/>
              <a:gd name="connsiteY311" fmla="*/ 45916 h 410644"/>
              <a:gd name="connsiteX312" fmla="*/ 103970 w 410122"/>
              <a:gd name="connsiteY312" fmla="*/ 51238 h 410644"/>
              <a:gd name="connsiteX313" fmla="*/ 102196 w 410122"/>
              <a:gd name="connsiteY313" fmla="*/ 56247 h 410644"/>
              <a:gd name="connsiteX314" fmla="*/ 100004 w 410122"/>
              <a:gd name="connsiteY314" fmla="*/ 60943 h 410644"/>
              <a:gd name="connsiteX315" fmla="*/ 96978 w 410122"/>
              <a:gd name="connsiteY315" fmla="*/ 65326 h 410644"/>
              <a:gd name="connsiteX316" fmla="*/ 93639 w 410122"/>
              <a:gd name="connsiteY316" fmla="*/ 69083 h 410644"/>
              <a:gd name="connsiteX317" fmla="*/ 89673 w 410122"/>
              <a:gd name="connsiteY317" fmla="*/ 72631 h 410644"/>
              <a:gd name="connsiteX318" fmla="*/ 85499 w 410122"/>
              <a:gd name="connsiteY318" fmla="*/ 75448 h 410644"/>
              <a:gd name="connsiteX319" fmla="*/ 80803 w 410122"/>
              <a:gd name="connsiteY319" fmla="*/ 77848 h 410644"/>
              <a:gd name="connsiteX320" fmla="*/ 75794 w 410122"/>
              <a:gd name="connsiteY320" fmla="*/ 79518 h 410644"/>
              <a:gd name="connsiteX321" fmla="*/ 70576 w 410122"/>
              <a:gd name="connsiteY321" fmla="*/ 80666 h 410644"/>
              <a:gd name="connsiteX322" fmla="*/ 65045 w 410122"/>
              <a:gd name="connsiteY322" fmla="*/ 80979 h 410644"/>
              <a:gd name="connsiteX323" fmla="*/ 59514 w 410122"/>
              <a:gd name="connsiteY323" fmla="*/ 80666 h 410644"/>
              <a:gd name="connsiteX324" fmla="*/ 54297 w 410122"/>
              <a:gd name="connsiteY324" fmla="*/ 79518 h 410644"/>
              <a:gd name="connsiteX325" fmla="*/ 49288 w 410122"/>
              <a:gd name="connsiteY325" fmla="*/ 77848 h 410644"/>
              <a:gd name="connsiteX326" fmla="*/ 44592 w 410122"/>
              <a:gd name="connsiteY326" fmla="*/ 75448 h 410644"/>
              <a:gd name="connsiteX327" fmla="*/ 40417 w 410122"/>
              <a:gd name="connsiteY327" fmla="*/ 72631 h 410644"/>
              <a:gd name="connsiteX328" fmla="*/ 36452 w 410122"/>
              <a:gd name="connsiteY328" fmla="*/ 69083 h 410644"/>
              <a:gd name="connsiteX329" fmla="*/ 33112 w 410122"/>
              <a:gd name="connsiteY329" fmla="*/ 65326 h 410644"/>
              <a:gd name="connsiteX330" fmla="*/ 30086 w 410122"/>
              <a:gd name="connsiteY330" fmla="*/ 60943 h 410644"/>
              <a:gd name="connsiteX331" fmla="*/ 27790 w 410122"/>
              <a:gd name="connsiteY331" fmla="*/ 56247 h 410644"/>
              <a:gd name="connsiteX332" fmla="*/ 26121 w 410122"/>
              <a:gd name="connsiteY332" fmla="*/ 51238 h 410644"/>
              <a:gd name="connsiteX333" fmla="*/ 24973 w 410122"/>
              <a:gd name="connsiteY333" fmla="*/ 45916 h 410644"/>
              <a:gd name="connsiteX334" fmla="*/ 24555 w 410122"/>
              <a:gd name="connsiteY334" fmla="*/ 40385 h 410644"/>
              <a:gd name="connsiteX335" fmla="*/ 24973 w 410122"/>
              <a:gd name="connsiteY335" fmla="*/ 35063 h 410644"/>
              <a:gd name="connsiteX336" fmla="*/ 26121 w 410122"/>
              <a:gd name="connsiteY336" fmla="*/ 29741 h 410644"/>
              <a:gd name="connsiteX337" fmla="*/ 27790 w 410122"/>
              <a:gd name="connsiteY337" fmla="*/ 24732 h 410644"/>
              <a:gd name="connsiteX338" fmla="*/ 30086 w 410122"/>
              <a:gd name="connsiteY338" fmla="*/ 19932 h 410644"/>
              <a:gd name="connsiteX339" fmla="*/ 33112 w 410122"/>
              <a:gd name="connsiteY339" fmla="*/ 15653 h 410644"/>
              <a:gd name="connsiteX340" fmla="*/ 36452 w 410122"/>
              <a:gd name="connsiteY340" fmla="*/ 11792 h 410644"/>
              <a:gd name="connsiteX341" fmla="*/ 40417 w 410122"/>
              <a:gd name="connsiteY341" fmla="*/ 8453 h 410644"/>
              <a:gd name="connsiteX342" fmla="*/ 44592 w 410122"/>
              <a:gd name="connsiteY342" fmla="*/ 5531 h 410644"/>
              <a:gd name="connsiteX343" fmla="*/ 49288 w 410122"/>
              <a:gd name="connsiteY343" fmla="*/ 3131 h 410644"/>
              <a:gd name="connsiteX344" fmla="*/ 54297 w 410122"/>
              <a:gd name="connsiteY344" fmla="*/ 1357 h 410644"/>
              <a:gd name="connsiteX345" fmla="*/ 59514 w 410122"/>
              <a:gd name="connsiteY345" fmla="*/ 418 h 4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410122" h="410644">
                <a:moveTo>
                  <a:pt x="150660" y="149943"/>
                </a:moveTo>
                <a:lnTo>
                  <a:pt x="259984" y="149943"/>
                </a:lnTo>
                <a:lnTo>
                  <a:pt x="263430" y="150257"/>
                </a:lnTo>
                <a:lnTo>
                  <a:pt x="266876" y="151198"/>
                </a:lnTo>
                <a:lnTo>
                  <a:pt x="270008" y="152662"/>
                </a:lnTo>
                <a:lnTo>
                  <a:pt x="272827" y="154649"/>
                </a:lnTo>
                <a:lnTo>
                  <a:pt x="275229" y="157054"/>
                </a:lnTo>
                <a:lnTo>
                  <a:pt x="277213" y="159982"/>
                </a:lnTo>
                <a:lnTo>
                  <a:pt x="278779" y="163119"/>
                </a:lnTo>
                <a:lnTo>
                  <a:pt x="279614" y="166570"/>
                </a:lnTo>
                <a:lnTo>
                  <a:pt x="280032" y="170021"/>
                </a:lnTo>
                <a:lnTo>
                  <a:pt x="280032" y="275117"/>
                </a:lnTo>
                <a:lnTo>
                  <a:pt x="279614" y="278777"/>
                </a:lnTo>
                <a:lnTo>
                  <a:pt x="278779" y="282124"/>
                </a:lnTo>
                <a:lnTo>
                  <a:pt x="277213" y="285365"/>
                </a:lnTo>
                <a:lnTo>
                  <a:pt x="275229" y="288084"/>
                </a:lnTo>
                <a:lnTo>
                  <a:pt x="272827" y="290490"/>
                </a:lnTo>
                <a:lnTo>
                  <a:pt x="270008" y="292476"/>
                </a:lnTo>
                <a:lnTo>
                  <a:pt x="266876" y="294045"/>
                </a:lnTo>
                <a:lnTo>
                  <a:pt x="263430" y="294882"/>
                </a:lnTo>
                <a:lnTo>
                  <a:pt x="259984" y="295300"/>
                </a:lnTo>
                <a:lnTo>
                  <a:pt x="252153" y="295300"/>
                </a:lnTo>
                <a:lnTo>
                  <a:pt x="252153" y="390462"/>
                </a:lnTo>
                <a:lnTo>
                  <a:pt x="251944" y="394122"/>
                </a:lnTo>
                <a:lnTo>
                  <a:pt x="250900" y="397572"/>
                </a:lnTo>
                <a:lnTo>
                  <a:pt x="249438" y="400710"/>
                </a:lnTo>
                <a:lnTo>
                  <a:pt x="247558" y="403429"/>
                </a:lnTo>
                <a:lnTo>
                  <a:pt x="245052" y="405938"/>
                </a:lnTo>
                <a:lnTo>
                  <a:pt x="242233" y="407925"/>
                </a:lnTo>
                <a:lnTo>
                  <a:pt x="239101" y="409389"/>
                </a:lnTo>
                <a:lnTo>
                  <a:pt x="235759" y="410435"/>
                </a:lnTo>
                <a:lnTo>
                  <a:pt x="232105" y="410644"/>
                </a:lnTo>
                <a:lnTo>
                  <a:pt x="178330" y="410644"/>
                </a:lnTo>
                <a:lnTo>
                  <a:pt x="174676" y="410435"/>
                </a:lnTo>
                <a:lnTo>
                  <a:pt x="171334" y="409389"/>
                </a:lnTo>
                <a:lnTo>
                  <a:pt x="168202" y="407925"/>
                </a:lnTo>
                <a:lnTo>
                  <a:pt x="165383" y="405938"/>
                </a:lnTo>
                <a:lnTo>
                  <a:pt x="163086" y="403429"/>
                </a:lnTo>
                <a:lnTo>
                  <a:pt x="160997" y="400710"/>
                </a:lnTo>
                <a:lnTo>
                  <a:pt x="159535" y="397572"/>
                </a:lnTo>
                <a:lnTo>
                  <a:pt x="158700" y="394122"/>
                </a:lnTo>
                <a:lnTo>
                  <a:pt x="158282" y="390462"/>
                </a:lnTo>
                <a:lnTo>
                  <a:pt x="158282" y="295614"/>
                </a:lnTo>
                <a:lnTo>
                  <a:pt x="150660" y="295614"/>
                </a:lnTo>
                <a:lnTo>
                  <a:pt x="147005" y="295300"/>
                </a:lnTo>
                <a:lnTo>
                  <a:pt x="143664" y="294359"/>
                </a:lnTo>
                <a:lnTo>
                  <a:pt x="140532" y="292895"/>
                </a:lnTo>
                <a:lnTo>
                  <a:pt x="137712" y="290803"/>
                </a:lnTo>
                <a:lnTo>
                  <a:pt x="135206" y="288503"/>
                </a:lnTo>
                <a:lnTo>
                  <a:pt x="133327" y="285575"/>
                </a:lnTo>
                <a:lnTo>
                  <a:pt x="131865" y="282437"/>
                </a:lnTo>
                <a:lnTo>
                  <a:pt x="130821" y="278986"/>
                </a:lnTo>
                <a:lnTo>
                  <a:pt x="130612" y="275536"/>
                </a:lnTo>
                <a:lnTo>
                  <a:pt x="130612" y="170021"/>
                </a:lnTo>
                <a:lnTo>
                  <a:pt x="130821" y="166570"/>
                </a:lnTo>
                <a:lnTo>
                  <a:pt x="131761" y="163119"/>
                </a:lnTo>
                <a:lnTo>
                  <a:pt x="133222" y="159982"/>
                </a:lnTo>
                <a:lnTo>
                  <a:pt x="135206" y="157054"/>
                </a:lnTo>
                <a:lnTo>
                  <a:pt x="137608" y="154649"/>
                </a:lnTo>
                <a:lnTo>
                  <a:pt x="140323" y="152662"/>
                </a:lnTo>
                <a:lnTo>
                  <a:pt x="143455" y="151198"/>
                </a:lnTo>
                <a:lnTo>
                  <a:pt x="146901" y="150257"/>
                </a:lnTo>
                <a:close/>
                <a:moveTo>
                  <a:pt x="20014" y="96130"/>
                </a:moveTo>
                <a:lnTo>
                  <a:pt x="110076" y="96130"/>
                </a:lnTo>
                <a:lnTo>
                  <a:pt x="113725" y="96444"/>
                </a:lnTo>
                <a:lnTo>
                  <a:pt x="117060" y="97385"/>
                </a:lnTo>
                <a:lnTo>
                  <a:pt x="120187" y="98848"/>
                </a:lnTo>
                <a:lnTo>
                  <a:pt x="123002" y="100834"/>
                </a:lnTo>
                <a:lnTo>
                  <a:pt x="125399" y="103239"/>
                </a:lnTo>
                <a:lnTo>
                  <a:pt x="127380" y="106061"/>
                </a:lnTo>
                <a:lnTo>
                  <a:pt x="128839" y="109197"/>
                </a:lnTo>
                <a:lnTo>
                  <a:pt x="129777" y="112542"/>
                </a:lnTo>
                <a:lnTo>
                  <a:pt x="130090" y="116201"/>
                </a:lnTo>
                <a:lnTo>
                  <a:pt x="130090" y="124251"/>
                </a:lnTo>
                <a:lnTo>
                  <a:pt x="124982" y="126864"/>
                </a:lnTo>
                <a:lnTo>
                  <a:pt x="120187" y="130000"/>
                </a:lnTo>
                <a:lnTo>
                  <a:pt x="115809" y="133659"/>
                </a:lnTo>
                <a:lnTo>
                  <a:pt x="111848" y="137841"/>
                </a:lnTo>
                <a:lnTo>
                  <a:pt x="108513" y="142545"/>
                </a:lnTo>
                <a:lnTo>
                  <a:pt x="105594" y="147353"/>
                </a:lnTo>
                <a:lnTo>
                  <a:pt x="103197" y="152685"/>
                </a:lnTo>
                <a:lnTo>
                  <a:pt x="101425" y="158330"/>
                </a:lnTo>
                <a:lnTo>
                  <a:pt x="100486" y="164184"/>
                </a:lnTo>
                <a:lnTo>
                  <a:pt x="100069" y="170143"/>
                </a:lnTo>
                <a:lnTo>
                  <a:pt x="100069" y="275621"/>
                </a:lnTo>
                <a:lnTo>
                  <a:pt x="100278" y="280534"/>
                </a:lnTo>
                <a:lnTo>
                  <a:pt x="101112" y="285447"/>
                </a:lnTo>
                <a:lnTo>
                  <a:pt x="102363" y="290152"/>
                </a:lnTo>
                <a:lnTo>
                  <a:pt x="104135" y="294751"/>
                </a:lnTo>
                <a:lnTo>
                  <a:pt x="106115" y="298933"/>
                </a:lnTo>
                <a:lnTo>
                  <a:pt x="106115" y="303741"/>
                </a:lnTo>
                <a:lnTo>
                  <a:pt x="105698" y="307296"/>
                </a:lnTo>
                <a:lnTo>
                  <a:pt x="104864" y="310641"/>
                </a:lnTo>
                <a:lnTo>
                  <a:pt x="103301" y="313777"/>
                </a:lnTo>
                <a:lnTo>
                  <a:pt x="101320" y="316704"/>
                </a:lnTo>
                <a:lnTo>
                  <a:pt x="98923" y="319108"/>
                </a:lnTo>
                <a:lnTo>
                  <a:pt x="96213" y="321095"/>
                </a:lnTo>
                <a:lnTo>
                  <a:pt x="93085" y="322663"/>
                </a:lnTo>
                <a:lnTo>
                  <a:pt x="89646" y="323499"/>
                </a:lnTo>
                <a:lnTo>
                  <a:pt x="86101" y="323917"/>
                </a:lnTo>
                <a:lnTo>
                  <a:pt x="43989" y="323917"/>
                </a:lnTo>
                <a:lnTo>
                  <a:pt x="40445" y="323499"/>
                </a:lnTo>
                <a:lnTo>
                  <a:pt x="37005" y="322663"/>
                </a:lnTo>
                <a:lnTo>
                  <a:pt x="33878" y="321095"/>
                </a:lnTo>
                <a:lnTo>
                  <a:pt x="31168" y="319108"/>
                </a:lnTo>
                <a:lnTo>
                  <a:pt x="28770" y="316704"/>
                </a:lnTo>
                <a:lnTo>
                  <a:pt x="26790" y="313777"/>
                </a:lnTo>
                <a:lnTo>
                  <a:pt x="25226" y="310641"/>
                </a:lnTo>
                <a:lnTo>
                  <a:pt x="24392" y="307296"/>
                </a:lnTo>
                <a:lnTo>
                  <a:pt x="23975" y="303741"/>
                </a:lnTo>
                <a:lnTo>
                  <a:pt x="23975" y="223248"/>
                </a:lnTo>
                <a:lnTo>
                  <a:pt x="20014" y="223248"/>
                </a:lnTo>
                <a:lnTo>
                  <a:pt x="16365" y="222829"/>
                </a:lnTo>
                <a:lnTo>
                  <a:pt x="12821" y="221993"/>
                </a:lnTo>
                <a:lnTo>
                  <a:pt x="9694" y="220530"/>
                </a:lnTo>
                <a:lnTo>
                  <a:pt x="6984" y="218439"/>
                </a:lnTo>
                <a:lnTo>
                  <a:pt x="4586" y="216035"/>
                </a:lnTo>
                <a:lnTo>
                  <a:pt x="2606" y="213212"/>
                </a:lnTo>
                <a:lnTo>
                  <a:pt x="1251" y="210076"/>
                </a:lnTo>
                <a:lnTo>
                  <a:pt x="208" y="206626"/>
                </a:lnTo>
                <a:lnTo>
                  <a:pt x="0" y="203176"/>
                </a:lnTo>
                <a:lnTo>
                  <a:pt x="0" y="116201"/>
                </a:lnTo>
                <a:lnTo>
                  <a:pt x="312" y="112542"/>
                </a:lnTo>
                <a:lnTo>
                  <a:pt x="1251" y="109197"/>
                </a:lnTo>
                <a:lnTo>
                  <a:pt x="2710" y="106061"/>
                </a:lnTo>
                <a:lnTo>
                  <a:pt x="4690" y="103239"/>
                </a:lnTo>
                <a:lnTo>
                  <a:pt x="7088" y="100834"/>
                </a:lnTo>
                <a:lnTo>
                  <a:pt x="9902" y="98848"/>
                </a:lnTo>
                <a:lnTo>
                  <a:pt x="13030" y="97385"/>
                </a:lnTo>
                <a:lnTo>
                  <a:pt x="16365" y="96444"/>
                </a:lnTo>
                <a:close/>
                <a:moveTo>
                  <a:pt x="300046" y="95608"/>
                </a:moveTo>
                <a:lnTo>
                  <a:pt x="390108" y="95608"/>
                </a:lnTo>
                <a:lnTo>
                  <a:pt x="393757" y="96026"/>
                </a:lnTo>
                <a:lnTo>
                  <a:pt x="397196" y="96862"/>
                </a:lnTo>
                <a:lnTo>
                  <a:pt x="400324" y="98325"/>
                </a:lnTo>
                <a:lnTo>
                  <a:pt x="403034" y="100415"/>
                </a:lnTo>
                <a:lnTo>
                  <a:pt x="405431" y="102818"/>
                </a:lnTo>
                <a:lnTo>
                  <a:pt x="407412" y="105639"/>
                </a:lnTo>
                <a:lnTo>
                  <a:pt x="408871" y="108774"/>
                </a:lnTo>
                <a:lnTo>
                  <a:pt x="409809" y="112222"/>
                </a:lnTo>
                <a:lnTo>
                  <a:pt x="410122" y="115670"/>
                </a:lnTo>
                <a:lnTo>
                  <a:pt x="410122" y="202188"/>
                </a:lnTo>
                <a:lnTo>
                  <a:pt x="409809" y="205845"/>
                </a:lnTo>
                <a:lnTo>
                  <a:pt x="408871" y="209293"/>
                </a:lnTo>
                <a:lnTo>
                  <a:pt x="407412" y="212428"/>
                </a:lnTo>
                <a:lnTo>
                  <a:pt x="405431" y="215144"/>
                </a:lnTo>
                <a:lnTo>
                  <a:pt x="403034" y="217652"/>
                </a:lnTo>
                <a:lnTo>
                  <a:pt x="400324" y="219533"/>
                </a:lnTo>
                <a:lnTo>
                  <a:pt x="397196" y="221100"/>
                </a:lnTo>
                <a:lnTo>
                  <a:pt x="393757" y="222041"/>
                </a:lnTo>
                <a:lnTo>
                  <a:pt x="390108" y="222354"/>
                </a:lnTo>
                <a:lnTo>
                  <a:pt x="386147" y="222354"/>
                </a:lnTo>
                <a:lnTo>
                  <a:pt x="386147" y="302811"/>
                </a:lnTo>
                <a:lnTo>
                  <a:pt x="385730" y="306468"/>
                </a:lnTo>
                <a:lnTo>
                  <a:pt x="384896" y="309812"/>
                </a:lnTo>
                <a:lnTo>
                  <a:pt x="383437" y="312947"/>
                </a:lnTo>
                <a:lnTo>
                  <a:pt x="381352" y="315768"/>
                </a:lnTo>
                <a:lnTo>
                  <a:pt x="378955" y="318276"/>
                </a:lnTo>
                <a:lnTo>
                  <a:pt x="376244" y="320156"/>
                </a:lnTo>
                <a:lnTo>
                  <a:pt x="373117" y="321619"/>
                </a:lnTo>
                <a:lnTo>
                  <a:pt x="369782" y="322664"/>
                </a:lnTo>
                <a:lnTo>
                  <a:pt x="366133" y="322873"/>
                </a:lnTo>
                <a:lnTo>
                  <a:pt x="324125" y="322873"/>
                </a:lnTo>
                <a:lnTo>
                  <a:pt x="320477" y="322664"/>
                </a:lnTo>
                <a:lnTo>
                  <a:pt x="317037" y="321619"/>
                </a:lnTo>
                <a:lnTo>
                  <a:pt x="313910" y="320156"/>
                </a:lnTo>
                <a:lnTo>
                  <a:pt x="311199" y="318276"/>
                </a:lnTo>
                <a:lnTo>
                  <a:pt x="308802" y="315768"/>
                </a:lnTo>
                <a:lnTo>
                  <a:pt x="306821" y="312947"/>
                </a:lnTo>
                <a:lnTo>
                  <a:pt x="305258" y="309812"/>
                </a:lnTo>
                <a:lnTo>
                  <a:pt x="304424" y="306468"/>
                </a:lnTo>
                <a:lnTo>
                  <a:pt x="304007" y="302811"/>
                </a:lnTo>
                <a:lnTo>
                  <a:pt x="304007" y="298109"/>
                </a:lnTo>
                <a:lnTo>
                  <a:pt x="306196" y="293721"/>
                </a:lnTo>
                <a:lnTo>
                  <a:pt x="307968" y="289227"/>
                </a:lnTo>
                <a:lnTo>
                  <a:pt x="309010" y="284525"/>
                </a:lnTo>
                <a:lnTo>
                  <a:pt x="309844" y="279719"/>
                </a:lnTo>
                <a:lnTo>
                  <a:pt x="310053" y="274599"/>
                </a:lnTo>
                <a:lnTo>
                  <a:pt x="310053" y="169796"/>
                </a:lnTo>
                <a:lnTo>
                  <a:pt x="309636" y="163735"/>
                </a:lnTo>
                <a:lnTo>
                  <a:pt x="308698" y="157884"/>
                </a:lnTo>
                <a:lnTo>
                  <a:pt x="306926" y="152346"/>
                </a:lnTo>
                <a:lnTo>
                  <a:pt x="304528" y="146913"/>
                </a:lnTo>
                <a:lnTo>
                  <a:pt x="301714" y="142002"/>
                </a:lnTo>
                <a:lnTo>
                  <a:pt x="298274" y="137508"/>
                </a:lnTo>
                <a:lnTo>
                  <a:pt x="294313" y="133329"/>
                </a:lnTo>
                <a:lnTo>
                  <a:pt x="289935" y="129567"/>
                </a:lnTo>
                <a:lnTo>
                  <a:pt x="285140" y="126433"/>
                </a:lnTo>
                <a:lnTo>
                  <a:pt x="280032" y="123716"/>
                </a:lnTo>
                <a:lnTo>
                  <a:pt x="280032" y="115670"/>
                </a:lnTo>
                <a:lnTo>
                  <a:pt x="280449" y="112222"/>
                </a:lnTo>
                <a:lnTo>
                  <a:pt x="281283" y="108774"/>
                </a:lnTo>
                <a:lnTo>
                  <a:pt x="282742" y="105639"/>
                </a:lnTo>
                <a:lnTo>
                  <a:pt x="284827" y="102818"/>
                </a:lnTo>
                <a:lnTo>
                  <a:pt x="287120" y="100415"/>
                </a:lnTo>
                <a:lnTo>
                  <a:pt x="289935" y="98325"/>
                </a:lnTo>
                <a:lnTo>
                  <a:pt x="293062" y="96862"/>
                </a:lnTo>
                <a:lnTo>
                  <a:pt x="296397" y="96026"/>
                </a:lnTo>
                <a:close/>
                <a:moveTo>
                  <a:pt x="205270" y="40228"/>
                </a:moveTo>
                <a:lnTo>
                  <a:pt x="211128" y="40645"/>
                </a:lnTo>
                <a:lnTo>
                  <a:pt x="216777" y="41583"/>
                </a:lnTo>
                <a:lnTo>
                  <a:pt x="222111" y="43356"/>
                </a:lnTo>
                <a:lnTo>
                  <a:pt x="227237" y="45649"/>
                </a:lnTo>
                <a:lnTo>
                  <a:pt x="231840" y="48464"/>
                </a:lnTo>
                <a:lnTo>
                  <a:pt x="236129" y="51905"/>
                </a:lnTo>
                <a:lnTo>
                  <a:pt x="239999" y="55762"/>
                </a:lnTo>
                <a:lnTo>
                  <a:pt x="243556" y="60141"/>
                </a:lnTo>
                <a:lnTo>
                  <a:pt x="246485" y="64832"/>
                </a:lnTo>
                <a:lnTo>
                  <a:pt x="248682" y="69837"/>
                </a:lnTo>
                <a:lnTo>
                  <a:pt x="250460" y="75258"/>
                </a:lnTo>
                <a:lnTo>
                  <a:pt x="251506" y="80888"/>
                </a:lnTo>
                <a:lnTo>
                  <a:pt x="251820" y="86622"/>
                </a:lnTo>
                <a:lnTo>
                  <a:pt x="251506" y="92564"/>
                </a:lnTo>
                <a:lnTo>
                  <a:pt x="250460" y="98194"/>
                </a:lnTo>
                <a:lnTo>
                  <a:pt x="248682" y="103511"/>
                </a:lnTo>
                <a:lnTo>
                  <a:pt x="246485" y="108620"/>
                </a:lnTo>
                <a:lnTo>
                  <a:pt x="243556" y="113207"/>
                </a:lnTo>
                <a:lnTo>
                  <a:pt x="239999" y="117586"/>
                </a:lnTo>
                <a:lnTo>
                  <a:pt x="236129" y="121443"/>
                </a:lnTo>
                <a:lnTo>
                  <a:pt x="231840" y="124884"/>
                </a:lnTo>
                <a:lnTo>
                  <a:pt x="227237" y="127803"/>
                </a:lnTo>
                <a:lnTo>
                  <a:pt x="222111" y="130096"/>
                </a:lnTo>
                <a:lnTo>
                  <a:pt x="216777" y="131765"/>
                </a:lnTo>
                <a:lnTo>
                  <a:pt x="211128" y="132807"/>
                </a:lnTo>
                <a:lnTo>
                  <a:pt x="205270" y="133224"/>
                </a:lnTo>
                <a:lnTo>
                  <a:pt x="199516" y="132807"/>
                </a:lnTo>
                <a:lnTo>
                  <a:pt x="193867" y="131765"/>
                </a:lnTo>
                <a:lnTo>
                  <a:pt x="188428" y="130096"/>
                </a:lnTo>
                <a:lnTo>
                  <a:pt x="183407" y="127803"/>
                </a:lnTo>
                <a:lnTo>
                  <a:pt x="178804" y="124884"/>
                </a:lnTo>
                <a:lnTo>
                  <a:pt x="174411" y="121443"/>
                </a:lnTo>
                <a:lnTo>
                  <a:pt x="170435" y="117586"/>
                </a:lnTo>
                <a:lnTo>
                  <a:pt x="167088" y="113207"/>
                </a:lnTo>
                <a:lnTo>
                  <a:pt x="164159" y="108620"/>
                </a:lnTo>
                <a:lnTo>
                  <a:pt x="161962" y="103511"/>
                </a:lnTo>
                <a:lnTo>
                  <a:pt x="160184" y="98194"/>
                </a:lnTo>
                <a:lnTo>
                  <a:pt x="159138" y="92564"/>
                </a:lnTo>
                <a:lnTo>
                  <a:pt x="158824" y="86622"/>
                </a:lnTo>
                <a:lnTo>
                  <a:pt x="159138" y="80888"/>
                </a:lnTo>
                <a:lnTo>
                  <a:pt x="160184" y="75258"/>
                </a:lnTo>
                <a:lnTo>
                  <a:pt x="161962" y="69837"/>
                </a:lnTo>
                <a:lnTo>
                  <a:pt x="164159" y="64832"/>
                </a:lnTo>
                <a:lnTo>
                  <a:pt x="167088" y="60141"/>
                </a:lnTo>
                <a:lnTo>
                  <a:pt x="170435" y="55762"/>
                </a:lnTo>
                <a:lnTo>
                  <a:pt x="174411" y="51905"/>
                </a:lnTo>
                <a:lnTo>
                  <a:pt x="178804" y="48464"/>
                </a:lnTo>
                <a:lnTo>
                  <a:pt x="183407" y="45649"/>
                </a:lnTo>
                <a:lnTo>
                  <a:pt x="188428" y="43356"/>
                </a:lnTo>
                <a:lnTo>
                  <a:pt x="193867" y="41583"/>
                </a:lnTo>
                <a:lnTo>
                  <a:pt x="199516" y="40645"/>
                </a:lnTo>
                <a:close/>
                <a:moveTo>
                  <a:pt x="345442" y="0"/>
                </a:moveTo>
                <a:lnTo>
                  <a:pt x="350744" y="418"/>
                </a:lnTo>
                <a:lnTo>
                  <a:pt x="356045" y="1357"/>
                </a:lnTo>
                <a:lnTo>
                  <a:pt x="361035" y="3131"/>
                </a:lnTo>
                <a:lnTo>
                  <a:pt x="365713" y="5531"/>
                </a:lnTo>
                <a:lnTo>
                  <a:pt x="369975" y="8453"/>
                </a:lnTo>
                <a:lnTo>
                  <a:pt x="373821" y="11792"/>
                </a:lnTo>
                <a:lnTo>
                  <a:pt x="377251" y="15653"/>
                </a:lnTo>
                <a:lnTo>
                  <a:pt x="380162" y="19932"/>
                </a:lnTo>
                <a:lnTo>
                  <a:pt x="382449" y="24732"/>
                </a:lnTo>
                <a:lnTo>
                  <a:pt x="384216" y="29741"/>
                </a:lnTo>
                <a:lnTo>
                  <a:pt x="385255" y="35063"/>
                </a:lnTo>
                <a:lnTo>
                  <a:pt x="385567" y="40385"/>
                </a:lnTo>
                <a:lnTo>
                  <a:pt x="385255" y="45916"/>
                </a:lnTo>
                <a:lnTo>
                  <a:pt x="384216" y="51238"/>
                </a:lnTo>
                <a:lnTo>
                  <a:pt x="382449" y="56247"/>
                </a:lnTo>
                <a:lnTo>
                  <a:pt x="380162" y="60943"/>
                </a:lnTo>
                <a:lnTo>
                  <a:pt x="377251" y="65326"/>
                </a:lnTo>
                <a:lnTo>
                  <a:pt x="373821" y="69083"/>
                </a:lnTo>
                <a:lnTo>
                  <a:pt x="369975" y="72631"/>
                </a:lnTo>
                <a:lnTo>
                  <a:pt x="365713" y="75448"/>
                </a:lnTo>
                <a:lnTo>
                  <a:pt x="361035" y="77848"/>
                </a:lnTo>
                <a:lnTo>
                  <a:pt x="356045" y="79518"/>
                </a:lnTo>
                <a:lnTo>
                  <a:pt x="350744" y="80666"/>
                </a:lnTo>
                <a:lnTo>
                  <a:pt x="345442" y="80979"/>
                </a:lnTo>
                <a:lnTo>
                  <a:pt x="339933" y="80666"/>
                </a:lnTo>
                <a:lnTo>
                  <a:pt x="334736" y="79518"/>
                </a:lnTo>
                <a:lnTo>
                  <a:pt x="329746" y="77848"/>
                </a:lnTo>
                <a:lnTo>
                  <a:pt x="325068" y="75448"/>
                </a:lnTo>
                <a:lnTo>
                  <a:pt x="320806" y="72631"/>
                </a:lnTo>
                <a:lnTo>
                  <a:pt x="316960" y="69083"/>
                </a:lnTo>
                <a:lnTo>
                  <a:pt x="313530" y="65326"/>
                </a:lnTo>
                <a:lnTo>
                  <a:pt x="310619" y="60943"/>
                </a:lnTo>
                <a:lnTo>
                  <a:pt x="308228" y="56247"/>
                </a:lnTo>
                <a:lnTo>
                  <a:pt x="306565" y="51238"/>
                </a:lnTo>
                <a:lnTo>
                  <a:pt x="305526" y="45916"/>
                </a:lnTo>
                <a:lnTo>
                  <a:pt x="305110" y="40385"/>
                </a:lnTo>
                <a:lnTo>
                  <a:pt x="305526" y="35063"/>
                </a:lnTo>
                <a:lnTo>
                  <a:pt x="306565" y="29741"/>
                </a:lnTo>
                <a:lnTo>
                  <a:pt x="308228" y="24732"/>
                </a:lnTo>
                <a:lnTo>
                  <a:pt x="310619" y="19932"/>
                </a:lnTo>
                <a:lnTo>
                  <a:pt x="313530" y="15653"/>
                </a:lnTo>
                <a:lnTo>
                  <a:pt x="316960" y="11792"/>
                </a:lnTo>
                <a:lnTo>
                  <a:pt x="320806" y="8453"/>
                </a:lnTo>
                <a:lnTo>
                  <a:pt x="325068" y="5531"/>
                </a:lnTo>
                <a:lnTo>
                  <a:pt x="329746" y="3131"/>
                </a:lnTo>
                <a:lnTo>
                  <a:pt x="334736" y="1357"/>
                </a:lnTo>
                <a:lnTo>
                  <a:pt x="339933" y="418"/>
                </a:lnTo>
                <a:close/>
                <a:moveTo>
                  <a:pt x="65045" y="0"/>
                </a:moveTo>
                <a:lnTo>
                  <a:pt x="70576" y="418"/>
                </a:lnTo>
                <a:lnTo>
                  <a:pt x="75794" y="1357"/>
                </a:lnTo>
                <a:lnTo>
                  <a:pt x="80803" y="3131"/>
                </a:lnTo>
                <a:lnTo>
                  <a:pt x="85499" y="5531"/>
                </a:lnTo>
                <a:lnTo>
                  <a:pt x="89673" y="8453"/>
                </a:lnTo>
                <a:lnTo>
                  <a:pt x="93639" y="11792"/>
                </a:lnTo>
                <a:lnTo>
                  <a:pt x="96978" y="15653"/>
                </a:lnTo>
                <a:lnTo>
                  <a:pt x="100004" y="19932"/>
                </a:lnTo>
                <a:lnTo>
                  <a:pt x="102196" y="24732"/>
                </a:lnTo>
                <a:lnTo>
                  <a:pt x="103970" y="29741"/>
                </a:lnTo>
                <a:lnTo>
                  <a:pt x="105118" y="35063"/>
                </a:lnTo>
                <a:lnTo>
                  <a:pt x="105535" y="40385"/>
                </a:lnTo>
                <a:lnTo>
                  <a:pt x="105118" y="45916"/>
                </a:lnTo>
                <a:lnTo>
                  <a:pt x="103970" y="51238"/>
                </a:lnTo>
                <a:lnTo>
                  <a:pt x="102196" y="56247"/>
                </a:lnTo>
                <a:lnTo>
                  <a:pt x="100004" y="60943"/>
                </a:lnTo>
                <a:lnTo>
                  <a:pt x="96978" y="65326"/>
                </a:lnTo>
                <a:lnTo>
                  <a:pt x="93639" y="69083"/>
                </a:lnTo>
                <a:lnTo>
                  <a:pt x="89673" y="72631"/>
                </a:lnTo>
                <a:lnTo>
                  <a:pt x="85499" y="75448"/>
                </a:lnTo>
                <a:lnTo>
                  <a:pt x="80803" y="77848"/>
                </a:lnTo>
                <a:lnTo>
                  <a:pt x="75794" y="79518"/>
                </a:lnTo>
                <a:lnTo>
                  <a:pt x="70576" y="80666"/>
                </a:lnTo>
                <a:lnTo>
                  <a:pt x="65045" y="80979"/>
                </a:lnTo>
                <a:lnTo>
                  <a:pt x="59514" y="80666"/>
                </a:lnTo>
                <a:lnTo>
                  <a:pt x="54297" y="79518"/>
                </a:lnTo>
                <a:lnTo>
                  <a:pt x="49288" y="77848"/>
                </a:lnTo>
                <a:lnTo>
                  <a:pt x="44592" y="75448"/>
                </a:lnTo>
                <a:lnTo>
                  <a:pt x="40417" y="72631"/>
                </a:lnTo>
                <a:lnTo>
                  <a:pt x="36452" y="69083"/>
                </a:lnTo>
                <a:lnTo>
                  <a:pt x="33112" y="65326"/>
                </a:lnTo>
                <a:lnTo>
                  <a:pt x="30086" y="60943"/>
                </a:lnTo>
                <a:lnTo>
                  <a:pt x="27790" y="56247"/>
                </a:lnTo>
                <a:lnTo>
                  <a:pt x="26121" y="51238"/>
                </a:lnTo>
                <a:lnTo>
                  <a:pt x="24973" y="45916"/>
                </a:lnTo>
                <a:lnTo>
                  <a:pt x="24555" y="40385"/>
                </a:lnTo>
                <a:lnTo>
                  <a:pt x="24973" y="35063"/>
                </a:lnTo>
                <a:lnTo>
                  <a:pt x="26121" y="29741"/>
                </a:lnTo>
                <a:lnTo>
                  <a:pt x="27790" y="24732"/>
                </a:lnTo>
                <a:lnTo>
                  <a:pt x="30086" y="19932"/>
                </a:lnTo>
                <a:lnTo>
                  <a:pt x="33112" y="15653"/>
                </a:lnTo>
                <a:lnTo>
                  <a:pt x="36452" y="11792"/>
                </a:lnTo>
                <a:lnTo>
                  <a:pt x="40417" y="8453"/>
                </a:lnTo>
                <a:lnTo>
                  <a:pt x="44592" y="5531"/>
                </a:lnTo>
                <a:lnTo>
                  <a:pt x="49288" y="3131"/>
                </a:lnTo>
                <a:lnTo>
                  <a:pt x="54297" y="1357"/>
                </a:lnTo>
                <a:lnTo>
                  <a:pt x="59514" y="41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0" name="îṩliḑe">
            <a:extLst>
              <a:ext uri="{FF2B5EF4-FFF2-40B4-BE49-F238E27FC236}">
                <a16:creationId xmlns:a16="http://schemas.microsoft.com/office/drawing/2014/main" id="{4224229A-2CBD-1029-2FF1-4CA0849041F7}"/>
              </a:ext>
            </a:extLst>
          </p:cNvPr>
          <p:cNvSpPr/>
          <p:nvPr/>
        </p:nvSpPr>
        <p:spPr>
          <a:xfrm rot="10800000" flipV="1">
            <a:off x="10089837" y="2171011"/>
            <a:ext cx="1117598" cy="1117598"/>
          </a:xfrm>
          <a:prstGeom prst="ellipse">
            <a:avLst/>
          </a:prstGeom>
          <a:solidFill>
            <a:srgbClr val="08B86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îŝļîḓe">
            <a:extLst>
              <a:ext uri="{FF2B5EF4-FFF2-40B4-BE49-F238E27FC236}">
                <a16:creationId xmlns:a16="http://schemas.microsoft.com/office/drawing/2014/main" id="{26A50EAC-DABF-123F-2E05-8F69577141F1}"/>
              </a:ext>
            </a:extLst>
          </p:cNvPr>
          <p:cNvSpPr/>
          <p:nvPr/>
        </p:nvSpPr>
        <p:spPr bwMode="auto">
          <a:xfrm>
            <a:off x="10440592" y="2533157"/>
            <a:ext cx="410122" cy="410644"/>
          </a:xfrm>
          <a:custGeom>
            <a:avLst/>
            <a:gdLst>
              <a:gd name="connsiteX0" fmla="*/ 150660 w 410122"/>
              <a:gd name="connsiteY0" fmla="*/ 149943 h 410644"/>
              <a:gd name="connsiteX1" fmla="*/ 259984 w 410122"/>
              <a:gd name="connsiteY1" fmla="*/ 149943 h 410644"/>
              <a:gd name="connsiteX2" fmla="*/ 263430 w 410122"/>
              <a:gd name="connsiteY2" fmla="*/ 150257 h 410644"/>
              <a:gd name="connsiteX3" fmla="*/ 266876 w 410122"/>
              <a:gd name="connsiteY3" fmla="*/ 151198 h 410644"/>
              <a:gd name="connsiteX4" fmla="*/ 270008 w 410122"/>
              <a:gd name="connsiteY4" fmla="*/ 152662 h 410644"/>
              <a:gd name="connsiteX5" fmla="*/ 272827 w 410122"/>
              <a:gd name="connsiteY5" fmla="*/ 154649 h 410644"/>
              <a:gd name="connsiteX6" fmla="*/ 275229 w 410122"/>
              <a:gd name="connsiteY6" fmla="*/ 157054 h 410644"/>
              <a:gd name="connsiteX7" fmla="*/ 277213 w 410122"/>
              <a:gd name="connsiteY7" fmla="*/ 159982 h 410644"/>
              <a:gd name="connsiteX8" fmla="*/ 278779 w 410122"/>
              <a:gd name="connsiteY8" fmla="*/ 163119 h 410644"/>
              <a:gd name="connsiteX9" fmla="*/ 279614 w 410122"/>
              <a:gd name="connsiteY9" fmla="*/ 166570 h 410644"/>
              <a:gd name="connsiteX10" fmla="*/ 280032 w 410122"/>
              <a:gd name="connsiteY10" fmla="*/ 170021 h 410644"/>
              <a:gd name="connsiteX11" fmla="*/ 280032 w 410122"/>
              <a:gd name="connsiteY11" fmla="*/ 275117 h 410644"/>
              <a:gd name="connsiteX12" fmla="*/ 279614 w 410122"/>
              <a:gd name="connsiteY12" fmla="*/ 278777 h 410644"/>
              <a:gd name="connsiteX13" fmla="*/ 278779 w 410122"/>
              <a:gd name="connsiteY13" fmla="*/ 282124 h 410644"/>
              <a:gd name="connsiteX14" fmla="*/ 277213 w 410122"/>
              <a:gd name="connsiteY14" fmla="*/ 285365 h 410644"/>
              <a:gd name="connsiteX15" fmla="*/ 275229 w 410122"/>
              <a:gd name="connsiteY15" fmla="*/ 288084 h 410644"/>
              <a:gd name="connsiteX16" fmla="*/ 272827 w 410122"/>
              <a:gd name="connsiteY16" fmla="*/ 290490 h 410644"/>
              <a:gd name="connsiteX17" fmla="*/ 270008 w 410122"/>
              <a:gd name="connsiteY17" fmla="*/ 292476 h 410644"/>
              <a:gd name="connsiteX18" fmla="*/ 266876 w 410122"/>
              <a:gd name="connsiteY18" fmla="*/ 294045 h 410644"/>
              <a:gd name="connsiteX19" fmla="*/ 263430 w 410122"/>
              <a:gd name="connsiteY19" fmla="*/ 294882 h 410644"/>
              <a:gd name="connsiteX20" fmla="*/ 259984 w 410122"/>
              <a:gd name="connsiteY20" fmla="*/ 295300 h 410644"/>
              <a:gd name="connsiteX21" fmla="*/ 252153 w 410122"/>
              <a:gd name="connsiteY21" fmla="*/ 295300 h 410644"/>
              <a:gd name="connsiteX22" fmla="*/ 252153 w 410122"/>
              <a:gd name="connsiteY22" fmla="*/ 390462 h 410644"/>
              <a:gd name="connsiteX23" fmla="*/ 251944 w 410122"/>
              <a:gd name="connsiteY23" fmla="*/ 394122 h 410644"/>
              <a:gd name="connsiteX24" fmla="*/ 250900 w 410122"/>
              <a:gd name="connsiteY24" fmla="*/ 397572 h 410644"/>
              <a:gd name="connsiteX25" fmla="*/ 249438 w 410122"/>
              <a:gd name="connsiteY25" fmla="*/ 400710 h 410644"/>
              <a:gd name="connsiteX26" fmla="*/ 247558 w 410122"/>
              <a:gd name="connsiteY26" fmla="*/ 403429 h 410644"/>
              <a:gd name="connsiteX27" fmla="*/ 245052 w 410122"/>
              <a:gd name="connsiteY27" fmla="*/ 405938 h 410644"/>
              <a:gd name="connsiteX28" fmla="*/ 242233 w 410122"/>
              <a:gd name="connsiteY28" fmla="*/ 407925 h 410644"/>
              <a:gd name="connsiteX29" fmla="*/ 239101 w 410122"/>
              <a:gd name="connsiteY29" fmla="*/ 409389 h 410644"/>
              <a:gd name="connsiteX30" fmla="*/ 235759 w 410122"/>
              <a:gd name="connsiteY30" fmla="*/ 410435 h 410644"/>
              <a:gd name="connsiteX31" fmla="*/ 232105 w 410122"/>
              <a:gd name="connsiteY31" fmla="*/ 410644 h 410644"/>
              <a:gd name="connsiteX32" fmla="*/ 178330 w 410122"/>
              <a:gd name="connsiteY32" fmla="*/ 410644 h 410644"/>
              <a:gd name="connsiteX33" fmla="*/ 174676 w 410122"/>
              <a:gd name="connsiteY33" fmla="*/ 410435 h 410644"/>
              <a:gd name="connsiteX34" fmla="*/ 171334 w 410122"/>
              <a:gd name="connsiteY34" fmla="*/ 409389 h 410644"/>
              <a:gd name="connsiteX35" fmla="*/ 168202 w 410122"/>
              <a:gd name="connsiteY35" fmla="*/ 407925 h 410644"/>
              <a:gd name="connsiteX36" fmla="*/ 165383 w 410122"/>
              <a:gd name="connsiteY36" fmla="*/ 405938 h 410644"/>
              <a:gd name="connsiteX37" fmla="*/ 163086 w 410122"/>
              <a:gd name="connsiteY37" fmla="*/ 403429 h 410644"/>
              <a:gd name="connsiteX38" fmla="*/ 160997 w 410122"/>
              <a:gd name="connsiteY38" fmla="*/ 400710 h 410644"/>
              <a:gd name="connsiteX39" fmla="*/ 159535 w 410122"/>
              <a:gd name="connsiteY39" fmla="*/ 397572 h 410644"/>
              <a:gd name="connsiteX40" fmla="*/ 158700 w 410122"/>
              <a:gd name="connsiteY40" fmla="*/ 394122 h 410644"/>
              <a:gd name="connsiteX41" fmla="*/ 158282 w 410122"/>
              <a:gd name="connsiteY41" fmla="*/ 390462 h 410644"/>
              <a:gd name="connsiteX42" fmla="*/ 158282 w 410122"/>
              <a:gd name="connsiteY42" fmla="*/ 295614 h 410644"/>
              <a:gd name="connsiteX43" fmla="*/ 150660 w 410122"/>
              <a:gd name="connsiteY43" fmla="*/ 295614 h 410644"/>
              <a:gd name="connsiteX44" fmla="*/ 147005 w 410122"/>
              <a:gd name="connsiteY44" fmla="*/ 295300 h 410644"/>
              <a:gd name="connsiteX45" fmla="*/ 143664 w 410122"/>
              <a:gd name="connsiteY45" fmla="*/ 294359 h 410644"/>
              <a:gd name="connsiteX46" fmla="*/ 140532 w 410122"/>
              <a:gd name="connsiteY46" fmla="*/ 292895 h 410644"/>
              <a:gd name="connsiteX47" fmla="*/ 137712 w 410122"/>
              <a:gd name="connsiteY47" fmla="*/ 290803 h 410644"/>
              <a:gd name="connsiteX48" fmla="*/ 135206 w 410122"/>
              <a:gd name="connsiteY48" fmla="*/ 288503 h 410644"/>
              <a:gd name="connsiteX49" fmla="*/ 133327 w 410122"/>
              <a:gd name="connsiteY49" fmla="*/ 285575 h 410644"/>
              <a:gd name="connsiteX50" fmla="*/ 131865 w 410122"/>
              <a:gd name="connsiteY50" fmla="*/ 282437 h 410644"/>
              <a:gd name="connsiteX51" fmla="*/ 130821 w 410122"/>
              <a:gd name="connsiteY51" fmla="*/ 278986 h 410644"/>
              <a:gd name="connsiteX52" fmla="*/ 130612 w 410122"/>
              <a:gd name="connsiteY52" fmla="*/ 275536 h 410644"/>
              <a:gd name="connsiteX53" fmla="*/ 130612 w 410122"/>
              <a:gd name="connsiteY53" fmla="*/ 170021 h 410644"/>
              <a:gd name="connsiteX54" fmla="*/ 130821 w 410122"/>
              <a:gd name="connsiteY54" fmla="*/ 166570 h 410644"/>
              <a:gd name="connsiteX55" fmla="*/ 131761 w 410122"/>
              <a:gd name="connsiteY55" fmla="*/ 163119 h 410644"/>
              <a:gd name="connsiteX56" fmla="*/ 133222 w 410122"/>
              <a:gd name="connsiteY56" fmla="*/ 159982 h 410644"/>
              <a:gd name="connsiteX57" fmla="*/ 135206 w 410122"/>
              <a:gd name="connsiteY57" fmla="*/ 157054 h 410644"/>
              <a:gd name="connsiteX58" fmla="*/ 137608 w 410122"/>
              <a:gd name="connsiteY58" fmla="*/ 154649 h 410644"/>
              <a:gd name="connsiteX59" fmla="*/ 140323 w 410122"/>
              <a:gd name="connsiteY59" fmla="*/ 152662 h 410644"/>
              <a:gd name="connsiteX60" fmla="*/ 143455 w 410122"/>
              <a:gd name="connsiteY60" fmla="*/ 151198 h 410644"/>
              <a:gd name="connsiteX61" fmla="*/ 146901 w 410122"/>
              <a:gd name="connsiteY61" fmla="*/ 150257 h 410644"/>
              <a:gd name="connsiteX62" fmla="*/ 20014 w 410122"/>
              <a:gd name="connsiteY62" fmla="*/ 96130 h 410644"/>
              <a:gd name="connsiteX63" fmla="*/ 110076 w 410122"/>
              <a:gd name="connsiteY63" fmla="*/ 96130 h 410644"/>
              <a:gd name="connsiteX64" fmla="*/ 113725 w 410122"/>
              <a:gd name="connsiteY64" fmla="*/ 96444 h 410644"/>
              <a:gd name="connsiteX65" fmla="*/ 117060 w 410122"/>
              <a:gd name="connsiteY65" fmla="*/ 97385 h 410644"/>
              <a:gd name="connsiteX66" fmla="*/ 120187 w 410122"/>
              <a:gd name="connsiteY66" fmla="*/ 98848 h 410644"/>
              <a:gd name="connsiteX67" fmla="*/ 123002 w 410122"/>
              <a:gd name="connsiteY67" fmla="*/ 100834 h 410644"/>
              <a:gd name="connsiteX68" fmla="*/ 125399 w 410122"/>
              <a:gd name="connsiteY68" fmla="*/ 103239 h 410644"/>
              <a:gd name="connsiteX69" fmla="*/ 127380 w 410122"/>
              <a:gd name="connsiteY69" fmla="*/ 106061 h 410644"/>
              <a:gd name="connsiteX70" fmla="*/ 128839 w 410122"/>
              <a:gd name="connsiteY70" fmla="*/ 109197 h 410644"/>
              <a:gd name="connsiteX71" fmla="*/ 129777 w 410122"/>
              <a:gd name="connsiteY71" fmla="*/ 112542 h 410644"/>
              <a:gd name="connsiteX72" fmla="*/ 130090 w 410122"/>
              <a:gd name="connsiteY72" fmla="*/ 116201 h 410644"/>
              <a:gd name="connsiteX73" fmla="*/ 130090 w 410122"/>
              <a:gd name="connsiteY73" fmla="*/ 124251 h 410644"/>
              <a:gd name="connsiteX74" fmla="*/ 124982 w 410122"/>
              <a:gd name="connsiteY74" fmla="*/ 126864 h 410644"/>
              <a:gd name="connsiteX75" fmla="*/ 120187 w 410122"/>
              <a:gd name="connsiteY75" fmla="*/ 130000 h 410644"/>
              <a:gd name="connsiteX76" fmla="*/ 115809 w 410122"/>
              <a:gd name="connsiteY76" fmla="*/ 133659 h 410644"/>
              <a:gd name="connsiteX77" fmla="*/ 111848 w 410122"/>
              <a:gd name="connsiteY77" fmla="*/ 137841 h 410644"/>
              <a:gd name="connsiteX78" fmla="*/ 108513 w 410122"/>
              <a:gd name="connsiteY78" fmla="*/ 142545 h 410644"/>
              <a:gd name="connsiteX79" fmla="*/ 105594 w 410122"/>
              <a:gd name="connsiteY79" fmla="*/ 147353 h 410644"/>
              <a:gd name="connsiteX80" fmla="*/ 103197 w 410122"/>
              <a:gd name="connsiteY80" fmla="*/ 152685 h 410644"/>
              <a:gd name="connsiteX81" fmla="*/ 101425 w 410122"/>
              <a:gd name="connsiteY81" fmla="*/ 158330 h 410644"/>
              <a:gd name="connsiteX82" fmla="*/ 100486 w 410122"/>
              <a:gd name="connsiteY82" fmla="*/ 164184 h 410644"/>
              <a:gd name="connsiteX83" fmla="*/ 100069 w 410122"/>
              <a:gd name="connsiteY83" fmla="*/ 170143 h 410644"/>
              <a:gd name="connsiteX84" fmla="*/ 100069 w 410122"/>
              <a:gd name="connsiteY84" fmla="*/ 275621 h 410644"/>
              <a:gd name="connsiteX85" fmla="*/ 100278 w 410122"/>
              <a:gd name="connsiteY85" fmla="*/ 280534 h 410644"/>
              <a:gd name="connsiteX86" fmla="*/ 101112 w 410122"/>
              <a:gd name="connsiteY86" fmla="*/ 285447 h 410644"/>
              <a:gd name="connsiteX87" fmla="*/ 102363 w 410122"/>
              <a:gd name="connsiteY87" fmla="*/ 290152 h 410644"/>
              <a:gd name="connsiteX88" fmla="*/ 104135 w 410122"/>
              <a:gd name="connsiteY88" fmla="*/ 294751 h 410644"/>
              <a:gd name="connsiteX89" fmla="*/ 106115 w 410122"/>
              <a:gd name="connsiteY89" fmla="*/ 298933 h 410644"/>
              <a:gd name="connsiteX90" fmla="*/ 106115 w 410122"/>
              <a:gd name="connsiteY90" fmla="*/ 303741 h 410644"/>
              <a:gd name="connsiteX91" fmla="*/ 105698 w 410122"/>
              <a:gd name="connsiteY91" fmla="*/ 307296 h 410644"/>
              <a:gd name="connsiteX92" fmla="*/ 104864 w 410122"/>
              <a:gd name="connsiteY92" fmla="*/ 310641 h 410644"/>
              <a:gd name="connsiteX93" fmla="*/ 103301 w 410122"/>
              <a:gd name="connsiteY93" fmla="*/ 313777 h 410644"/>
              <a:gd name="connsiteX94" fmla="*/ 101320 w 410122"/>
              <a:gd name="connsiteY94" fmla="*/ 316704 h 410644"/>
              <a:gd name="connsiteX95" fmla="*/ 98923 w 410122"/>
              <a:gd name="connsiteY95" fmla="*/ 319108 h 410644"/>
              <a:gd name="connsiteX96" fmla="*/ 96213 w 410122"/>
              <a:gd name="connsiteY96" fmla="*/ 321095 h 410644"/>
              <a:gd name="connsiteX97" fmla="*/ 93085 w 410122"/>
              <a:gd name="connsiteY97" fmla="*/ 322663 h 410644"/>
              <a:gd name="connsiteX98" fmla="*/ 89646 w 410122"/>
              <a:gd name="connsiteY98" fmla="*/ 323499 h 410644"/>
              <a:gd name="connsiteX99" fmla="*/ 86101 w 410122"/>
              <a:gd name="connsiteY99" fmla="*/ 323917 h 410644"/>
              <a:gd name="connsiteX100" fmla="*/ 43989 w 410122"/>
              <a:gd name="connsiteY100" fmla="*/ 323917 h 410644"/>
              <a:gd name="connsiteX101" fmla="*/ 40445 w 410122"/>
              <a:gd name="connsiteY101" fmla="*/ 323499 h 410644"/>
              <a:gd name="connsiteX102" fmla="*/ 37005 w 410122"/>
              <a:gd name="connsiteY102" fmla="*/ 322663 h 410644"/>
              <a:gd name="connsiteX103" fmla="*/ 33878 w 410122"/>
              <a:gd name="connsiteY103" fmla="*/ 321095 h 410644"/>
              <a:gd name="connsiteX104" fmla="*/ 31168 w 410122"/>
              <a:gd name="connsiteY104" fmla="*/ 319108 h 410644"/>
              <a:gd name="connsiteX105" fmla="*/ 28770 w 410122"/>
              <a:gd name="connsiteY105" fmla="*/ 316704 h 410644"/>
              <a:gd name="connsiteX106" fmla="*/ 26790 w 410122"/>
              <a:gd name="connsiteY106" fmla="*/ 313777 h 410644"/>
              <a:gd name="connsiteX107" fmla="*/ 25226 w 410122"/>
              <a:gd name="connsiteY107" fmla="*/ 310641 h 410644"/>
              <a:gd name="connsiteX108" fmla="*/ 24392 w 410122"/>
              <a:gd name="connsiteY108" fmla="*/ 307296 h 410644"/>
              <a:gd name="connsiteX109" fmla="*/ 23975 w 410122"/>
              <a:gd name="connsiteY109" fmla="*/ 303741 h 410644"/>
              <a:gd name="connsiteX110" fmla="*/ 23975 w 410122"/>
              <a:gd name="connsiteY110" fmla="*/ 223248 h 410644"/>
              <a:gd name="connsiteX111" fmla="*/ 20014 w 410122"/>
              <a:gd name="connsiteY111" fmla="*/ 223248 h 410644"/>
              <a:gd name="connsiteX112" fmla="*/ 16365 w 410122"/>
              <a:gd name="connsiteY112" fmla="*/ 222829 h 410644"/>
              <a:gd name="connsiteX113" fmla="*/ 12821 w 410122"/>
              <a:gd name="connsiteY113" fmla="*/ 221993 h 410644"/>
              <a:gd name="connsiteX114" fmla="*/ 9694 w 410122"/>
              <a:gd name="connsiteY114" fmla="*/ 220530 h 410644"/>
              <a:gd name="connsiteX115" fmla="*/ 6984 w 410122"/>
              <a:gd name="connsiteY115" fmla="*/ 218439 h 410644"/>
              <a:gd name="connsiteX116" fmla="*/ 4586 w 410122"/>
              <a:gd name="connsiteY116" fmla="*/ 216035 h 410644"/>
              <a:gd name="connsiteX117" fmla="*/ 2606 w 410122"/>
              <a:gd name="connsiteY117" fmla="*/ 213212 h 410644"/>
              <a:gd name="connsiteX118" fmla="*/ 1251 w 410122"/>
              <a:gd name="connsiteY118" fmla="*/ 210076 h 410644"/>
              <a:gd name="connsiteX119" fmla="*/ 208 w 410122"/>
              <a:gd name="connsiteY119" fmla="*/ 206626 h 410644"/>
              <a:gd name="connsiteX120" fmla="*/ 0 w 410122"/>
              <a:gd name="connsiteY120" fmla="*/ 203176 h 410644"/>
              <a:gd name="connsiteX121" fmla="*/ 0 w 410122"/>
              <a:gd name="connsiteY121" fmla="*/ 116201 h 410644"/>
              <a:gd name="connsiteX122" fmla="*/ 312 w 410122"/>
              <a:gd name="connsiteY122" fmla="*/ 112542 h 410644"/>
              <a:gd name="connsiteX123" fmla="*/ 1251 w 410122"/>
              <a:gd name="connsiteY123" fmla="*/ 109197 h 410644"/>
              <a:gd name="connsiteX124" fmla="*/ 2710 w 410122"/>
              <a:gd name="connsiteY124" fmla="*/ 106061 h 410644"/>
              <a:gd name="connsiteX125" fmla="*/ 4690 w 410122"/>
              <a:gd name="connsiteY125" fmla="*/ 103239 h 410644"/>
              <a:gd name="connsiteX126" fmla="*/ 7088 w 410122"/>
              <a:gd name="connsiteY126" fmla="*/ 100834 h 410644"/>
              <a:gd name="connsiteX127" fmla="*/ 9902 w 410122"/>
              <a:gd name="connsiteY127" fmla="*/ 98848 h 410644"/>
              <a:gd name="connsiteX128" fmla="*/ 13030 w 410122"/>
              <a:gd name="connsiteY128" fmla="*/ 97385 h 410644"/>
              <a:gd name="connsiteX129" fmla="*/ 16365 w 410122"/>
              <a:gd name="connsiteY129" fmla="*/ 96444 h 410644"/>
              <a:gd name="connsiteX130" fmla="*/ 300046 w 410122"/>
              <a:gd name="connsiteY130" fmla="*/ 95608 h 410644"/>
              <a:gd name="connsiteX131" fmla="*/ 390108 w 410122"/>
              <a:gd name="connsiteY131" fmla="*/ 95608 h 410644"/>
              <a:gd name="connsiteX132" fmla="*/ 393757 w 410122"/>
              <a:gd name="connsiteY132" fmla="*/ 96026 h 410644"/>
              <a:gd name="connsiteX133" fmla="*/ 397196 w 410122"/>
              <a:gd name="connsiteY133" fmla="*/ 96862 h 410644"/>
              <a:gd name="connsiteX134" fmla="*/ 400324 w 410122"/>
              <a:gd name="connsiteY134" fmla="*/ 98325 h 410644"/>
              <a:gd name="connsiteX135" fmla="*/ 403034 w 410122"/>
              <a:gd name="connsiteY135" fmla="*/ 100415 h 410644"/>
              <a:gd name="connsiteX136" fmla="*/ 405431 w 410122"/>
              <a:gd name="connsiteY136" fmla="*/ 102818 h 410644"/>
              <a:gd name="connsiteX137" fmla="*/ 407412 w 410122"/>
              <a:gd name="connsiteY137" fmla="*/ 105639 h 410644"/>
              <a:gd name="connsiteX138" fmla="*/ 408871 w 410122"/>
              <a:gd name="connsiteY138" fmla="*/ 108774 h 410644"/>
              <a:gd name="connsiteX139" fmla="*/ 409809 w 410122"/>
              <a:gd name="connsiteY139" fmla="*/ 112222 h 410644"/>
              <a:gd name="connsiteX140" fmla="*/ 410122 w 410122"/>
              <a:gd name="connsiteY140" fmla="*/ 115670 h 410644"/>
              <a:gd name="connsiteX141" fmla="*/ 410122 w 410122"/>
              <a:gd name="connsiteY141" fmla="*/ 202188 h 410644"/>
              <a:gd name="connsiteX142" fmla="*/ 409809 w 410122"/>
              <a:gd name="connsiteY142" fmla="*/ 205845 h 410644"/>
              <a:gd name="connsiteX143" fmla="*/ 408871 w 410122"/>
              <a:gd name="connsiteY143" fmla="*/ 209293 h 410644"/>
              <a:gd name="connsiteX144" fmla="*/ 407412 w 410122"/>
              <a:gd name="connsiteY144" fmla="*/ 212428 h 410644"/>
              <a:gd name="connsiteX145" fmla="*/ 405431 w 410122"/>
              <a:gd name="connsiteY145" fmla="*/ 215144 h 410644"/>
              <a:gd name="connsiteX146" fmla="*/ 403034 w 410122"/>
              <a:gd name="connsiteY146" fmla="*/ 217652 h 410644"/>
              <a:gd name="connsiteX147" fmla="*/ 400324 w 410122"/>
              <a:gd name="connsiteY147" fmla="*/ 219533 h 410644"/>
              <a:gd name="connsiteX148" fmla="*/ 397196 w 410122"/>
              <a:gd name="connsiteY148" fmla="*/ 221100 h 410644"/>
              <a:gd name="connsiteX149" fmla="*/ 393757 w 410122"/>
              <a:gd name="connsiteY149" fmla="*/ 222041 h 410644"/>
              <a:gd name="connsiteX150" fmla="*/ 390108 w 410122"/>
              <a:gd name="connsiteY150" fmla="*/ 222354 h 410644"/>
              <a:gd name="connsiteX151" fmla="*/ 386147 w 410122"/>
              <a:gd name="connsiteY151" fmla="*/ 222354 h 410644"/>
              <a:gd name="connsiteX152" fmla="*/ 386147 w 410122"/>
              <a:gd name="connsiteY152" fmla="*/ 302811 h 410644"/>
              <a:gd name="connsiteX153" fmla="*/ 385730 w 410122"/>
              <a:gd name="connsiteY153" fmla="*/ 306468 h 410644"/>
              <a:gd name="connsiteX154" fmla="*/ 384896 w 410122"/>
              <a:gd name="connsiteY154" fmla="*/ 309812 h 410644"/>
              <a:gd name="connsiteX155" fmla="*/ 383437 w 410122"/>
              <a:gd name="connsiteY155" fmla="*/ 312947 h 410644"/>
              <a:gd name="connsiteX156" fmla="*/ 381352 w 410122"/>
              <a:gd name="connsiteY156" fmla="*/ 315768 h 410644"/>
              <a:gd name="connsiteX157" fmla="*/ 378955 w 410122"/>
              <a:gd name="connsiteY157" fmla="*/ 318276 h 410644"/>
              <a:gd name="connsiteX158" fmla="*/ 376244 w 410122"/>
              <a:gd name="connsiteY158" fmla="*/ 320156 h 410644"/>
              <a:gd name="connsiteX159" fmla="*/ 373117 w 410122"/>
              <a:gd name="connsiteY159" fmla="*/ 321619 h 410644"/>
              <a:gd name="connsiteX160" fmla="*/ 369782 w 410122"/>
              <a:gd name="connsiteY160" fmla="*/ 322664 h 410644"/>
              <a:gd name="connsiteX161" fmla="*/ 366133 w 410122"/>
              <a:gd name="connsiteY161" fmla="*/ 322873 h 410644"/>
              <a:gd name="connsiteX162" fmla="*/ 324125 w 410122"/>
              <a:gd name="connsiteY162" fmla="*/ 322873 h 410644"/>
              <a:gd name="connsiteX163" fmla="*/ 320477 w 410122"/>
              <a:gd name="connsiteY163" fmla="*/ 322664 h 410644"/>
              <a:gd name="connsiteX164" fmla="*/ 317037 w 410122"/>
              <a:gd name="connsiteY164" fmla="*/ 321619 h 410644"/>
              <a:gd name="connsiteX165" fmla="*/ 313910 w 410122"/>
              <a:gd name="connsiteY165" fmla="*/ 320156 h 410644"/>
              <a:gd name="connsiteX166" fmla="*/ 311199 w 410122"/>
              <a:gd name="connsiteY166" fmla="*/ 318276 h 410644"/>
              <a:gd name="connsiteX167" fmla="*/ 308802 w 410122"/>
              <a:gd name="connsiteY167" fmla="*/ 315768 h 410644"/>
              <a:gd name="connsiteX168" fmla="*/ 306821 w 410122"/>
              <a:gd name="connsiteY168" fmla="*/ 312947 h 410644"/>
              <a:gd name="connsiteX169" fmla="*/ 305258 w 410122"/>
              <a:gd name="connsiteY169" fmla="*/ 309812 h 410644"/>
              <a:gd name="connsiteX170" fmla="*/ 304424 w 410122"/>
              <a:gd name="connsiteY170" fmla="*/ 306468 h 410644"/>
              <a:gd name="connsiteX171" fmla="*/ 304007 w 410122"/>
              <a:gd name="connsiteY171" fmla="*/ 302811 h 410644"/>
              <a:gd name="connsiteX172" fmla="*/ 304007 w 410122"/>
              <a:gd name="connsiteY172" fmla="*/ 298109 h 410644"/>
              <a:gd name="connsiteX173" fmla="*/ 306196 w 410122"/>
              <a:gd name="connsiteY173" fmla="*/ 293721 h 410644"/>
              <a:gd name="connsiteX174" fmla="*/ 307968 w 410122"/>
              <a:gd name="connsiteY174" fmla="*/ 289227 h 410644"/>
              <a:gd name="connsiteX175" fmla="*/ 309010 w 410122"/>
              <a:gd name="connsiteY175" fmla="*/ 284525 h 410644"/>
              <a:gd name="connsiteX176" fmla="*/ 309844 w 410122"/>
              <a:gd name="connsiteY176" fmla="*/ 279719 h 410644"/>
              <a:gd name="connsiteX177" fmla="*/ 310053 w 410122"/>
              <a:gd name="connsiteY177" fmla="*/ 274599 h 410644"/>
              <a:gd name="connsiteX178" fmla="*/ 310053 w 410122"/>
              <a:gd name="connsiteY178" fmla="*/ 169796 h 410644"/>
              <a:gd name="connsiteX179" fmla="*/ 309636 w 410122"/>
              <a:gd name="connsiteY179" fmla="*/ 163735 h 410644"/>
              <a:gd name="connsiteX180" fmla="*/ 308698 w 410122"/>
              <a:gd name="connsiteY180" fmla="*/ 157884 h 410644"/>
              <a:gd name="connsiteX181" fmla="*/ 306926 w 410122"/>
              <a:gd name="connsiteY181" fmla="*/ 152346 h 410644"/>
              <a:gd name="connsiteX182" fmla="*/ 304528 w 410122"/>
              <a:gd name="connsiteY182" fmla="*/ 146913 h 410644"/>
              <a:gd name="connsiteX183" fmla="*/ 301714 w 410122"/>
              <a:gd name="connsiteY183" fmla="*/ 142002 h 410644"/>
              <a:gd name="connsiteX184" fmla="*/ 298274 w 410122"/>
              <a:gd name="connsiteY184" fmla="*/ 137508 h 410644"/>
              <a:gd name="connsiteX185" fmla="*/ 294313 w 410122"/>
              <a:gd name="connsiteY185" fmla="*/ 133329 h 410644"/>
              <a:gd name="connsiteX186" fmla="*/ 289935 w 410122"/>
              <a:gd name="connsiteY186" fmla="*/ 129567 h 410644"/>
              <a:gd name="connsiteX187" fmla="*/ 285140 w 410122"/>
              <a:gd name="connsiteY187" fmla="*/ 126433 h 410644"/>
              <a:gd name="connsiteX188" fmla="*/ 280032 w 410122"/>
              <a:gd name="connsiteY188" fmla="*/ 123716 h 410644"/>
              <a:gd name="connsiteX189" fmla="*/ 280032 w 410122"/>
              <a:gd name="connsiteY189" fmla="*/ 115670 h 410644"/>
              <a:gd name="connsiteX190" fmla="*/ 280449 w 410122"/>
              <a:gd name="connsiteY190" fmla="*/ 112222 h 410644"/>
              <a:gd name="connsiteX191" fmla="*/ 281283 w 410122"/>
              <a:gd name="connsiteY191" fmla="*/ 108774 h 410644"/>
              <a:gd name="connsiteX192" fmla="*/ 282742 w 410122"/>
              <a:gd name="connsiteY192" fmla="*/ 105639 h 410644"/>
              <a:gd name="connsiteX193" fmla="*/ 284827 w 410122"/>
              <a:gd name="connsiteY193" fmla="*/ 102818 h 410644"/>
              <a:gd name="connsiteX194" fmla="*/ 287120 w 410122"/>
              <a:gd name="connsiteY194" fmla="*/ 100415 h 410644"/>
              <a:gd name="connsiteX195" fmla="*/ 289935 w 410122"/>
              <a:gd name="connsiteY195" fmla="*/ 98325 h 410644"/>
              <a:gd name="connsiteX196" fmla="*/ 293062 w 410122"/>
              <a:gd name="connsiteY196" fmla="*/ 96862 h 410644"/>
              <a:gd name="connsiteX197" fmla="*/ 296397 w 410122"/>
              <a:gd name="connsiteY197" fmla="*/ 96026 h 410644"/>
              <a:gd name="connsiteX198" fmla="*/ 205270 w 410122"/>
              <a:gd name="connsiteY198" fmla="*/ 40228 h 410644"/>
              <a:gd name="connsiteX199" fmla="*/ 211128 w 410122"/>
              <a:gd name="connsiteY199" fmla="*/ 40645 h 410644"/>
              <a:gd name="connsiteX200" fmla="*/ 216777 w 410122"/>
              <a:gd name="connsiteY200" fmla="*/ 41583 h 410644"/>
              <a:gd name="connsiteX201" fmla="*/ 222111 w 410122"/>
              <a:gd name="connsiteY201" fmla="*/ 43356 h 410644"/>
              <a:gd name="connsiteX202" fmla="*/ 227237 w 410122"/>
              <a:gd name="connsiteY202" fmla="*/ 45649 h 410644"/>
              <a:gd name="connsiteX203" fmla="*/ 231840 w 410122"/>
              <a:gd name="connsiteY203" fmla="*/ 48464 h 410644"/>
              <a:gd name="connsiteX204" fmla="*/ 236129 w 410122"/>
              <a:gd name="connsiteY204" fmla="*/ 51905 h 410644"/>
              <a:gd name="connsiteX205" fmla="*/ 239999 w 410122"/>
              <a:gd name="connsiteY205" fmla="*/ 55762 h 410644"/>
              <a:gd name="connsiteX206" fmla="*/ 243556 w 410122"/>
              <a:gd name="connsiteY206" fmla="*/ 60141 h 410644"/>
              <a:gd name="connsiteX207" fmla="*/ 246485 w 410122"/>
              <a:gd name="connsiteY207" fmla="*/ 64832 h 410644"/>
              <a:gd name="connsiteX208" fmla="*/ 248682 w 410122"/>
              <a:gd name="connsiteY208" fmla="*/ 69837 h 410644"/>
              <a:gd name="connsiteX209" fmla="*/ 250460 w 410122"/>
              <a:gd name="connsiteY209" fmla="*/ 75258 h 410644"/>
              <a:gd name="connsiteX210" fmla="*/ 251506 w 410122"/>
              <a:gd name="connsiteY210" fmla="*/ 80888 h 410644"/>
              <a:gd name="connsiteX211" fmla="*/ 251820 w 410122"/>
              <a:gd name="connsiteY211" fmla="*/ 86622 h 410644"/>
              <a:gd name="connsiteX212" fmla="*/ 251506 w 410122"/>
              <a:gd name="connsiteY212" fmla="*/ 92564 h 410644"/>
              <a:gd name="connsiteX213" fmla="*/ 250460 w 410122"/>
              <a:gd name="connsiteY213" fmla="*/ 98194 h 410644"/>
              <a:gd name="connsiteX214" fmla="*/ 248682 w 410122"/>
              <a:gd name="connsiteY214" fmla="*/ 103511 h 410644"/>
              <a:gd name="connsiteX215" fmla="*/ 246485 w 410122"/>
              <a:gd name="connsiteY215" fmla="*/ 108620 h 410644"/>
              <a:gd name="connsiteX216" fmla="*/ 243556 w 410122"/>
              <a:gd name="connsiteY216" fmla="*/ 113207 h 410644"/>
              <a:gd name="connsiteX217" fmla="*/ 239999 w 410122"/>
              <a:gd name="connsiteY217" fmla="*/ 117586 h 410644"/>
              <a:gd name="connsiteX218" fmla="*/ 236129 w 410122"/>
              <a:gd name="connsiteY218" fmla="*/ 121443 h 410644"/>
              <a:gd name="connsiteX219" fmla="*/ 231840 w 410122"/>
              <a:gd name="connsiteY219" fmla="*/ 124884 h 410644"/>
              <a:gd name="connsiteX220" fmla="*/ 227237 w 410122"/>
              <a:gd name="connsiteY220" fmla="*/ 127803 h 410644"/>
              <a:gd name="connsiteX221" fmla="*/ 222111 w 410122"/>
              <a:gd name="connsiteY221" fmla="*/ 130096 h 410644"/>
              <a:gd name="connsiteX222" fmla="*/ 216777 w 410122"/>
              <a:gd name="connsiteY222" fmla="*/ 131765 h 410644"/>
              <a:gd name="connsiteX223" fmla="*/ 211128 w 410122"/>
              <a:gd name="connsiteY223" fmla="*/ 132807 h 410644"/>
              <a:gd name="connsiteX224" fmla="*/ 205270 w 410122"/>
              <a:gd name="connsiteY224" fmla="*/ 133224 h 410644"/>
              <a:gd name="connsiteX225" fmla="*/ 199516 w 410122"/>
              <a:gd name="connsiteY225" fmla="*/ 132807 h 410644"/>
              <a:gd name="connsiteX226" fmla="*/ 193867 w 410122"/>
              <a:gd name="connsiteY226" fmla="*/ 131765 h 410644"/>
              <a:gd name="connsiteX227" fmla="*/ 188428 w 410122"/>
              <a:gd name="connsiteY227" fmla="*/ 130096 h 410644"/>
              <a:gd name="connsiteX228" fmla="*/ 183407 w 410122"/>
              <a:gd name="connsiteY228" fmla="*/ 127803 h 410644"/>
              <a:gd name="connsiteX229" fmla="*/ 178804 w 410122"/>
              <a:gd name="connsiteY229" fmla="*/ 124884 h 410644"/>
              <a:gd name="connsiteX230" fmla="*/ 174411 w 410122"/>
              <a:gd name="connsiteY230" fmla="*/ 121443 h 410644"/>
              <a:gd name="connsiteX231" fmla="*/ 170435 w 410122"/>
              <a:gd name="connsiteY231" fmla="*/ 117586 h 410644"/>
              <a:gd name="connsiteX232" fmla="*/ 167088 w 410122"/>
              <a:gd name="connsiteY232" fmla="*/ 113207 h 410644"/>
              <a:gd name="connsiteX233" fmla="*/ 164159 w 410122"/>
              <a:gd name="connsiteY233" fmla="*/ 108620 h 410644"/>
              <a:gd name="connsiteX234" fmla="*/ 161962 w 410122"/>
              <a:gd name="connsiteY234" fmla="*/ 103511 h 410644"/>
              <a:gd name="connsiteX235" fmla="*/ 160184 w 410122"/>
              <a:gd name="connsiteY235" fmla="*/ 98194 h 410644"/>
              <a:gd name="connsiteX236" fmla="*/ 159138 w 410122"/>
              <a:gd name="connsiteY236" fmla="*/ 92564 h 410644"/>
              <a:gd name="connsiteX237" fmla="*/ 158824 w 410122"/>
              <a:gd name="connsiteY237" fmla="*/ 86622 h 410644"/>
              <a:gd name="connsiteX238" fmla="*/ 159138 w 410122"/>
              <a:gd name="connsiteY238" fmla="*/ 80888 h 410644"/>
              <a:gd name="connsiteX239" fmla="*/ 160184 w 410122"/>
              <a:gd name="connsiteY239" fmla="*/ 75258 h 410644"/>
              <a:gd name="connsiteX240" fmla="*/ 161962 w 410122"/>
              <a:gd name="connsiteY240" fmla="*/ 69837 h 410644"/>
              <a:gd name="connsiteX241" fmla="*/ 164159 w 410122"/>
              <a:gd name="connsiteY241" fmla="*/ 64832 h 410644"/>
              <a:gd name="connsiteX242" fmla="*/ 167088 w 410122"/>
              <a:gd name="connsiteY242" fmla="*/ 60141 h 410644"/>
              <a:gd name="connsiteX243" fmla="*/ 170435 w 410122"/>
              <a:gd name="connsiteY243" fmla="*/ 55762 h 410644"/>
              <a:gd name="connsiteX244" fmla="*/ 174411 w 410122"/>
              <a:gd name="connsiteY244" fmla="*/ 51905 h 410644"/>
              <a:gd name="connsiteX245" fmla="*/ 178804 w 410122"/>
              <a:gd name="connsiteY245" fmla="*/ 48464 h 410644"/>
              <a:gd name="connsiteX246" fmla="*/ 183407 w 410122"/>
              <a:gd name="connsiteY246" fmla="*/ 45649 h 410644"/>
              <a:gd name="connsiteX247" fmla="*/ 188428 w 410122"/>
              <a:gd name="connsiteY247" fmla="*/ 43356 h 410644"/>
              <a:gd name="connsiteX248" fmla="*/ 193867 w 410122"/>
              <a:gd name="connsiteY248" fmla="*/ 41583 h 410644"/>
              <a:gd name="connsiteX249" fmla="*/ 199516 w 410122"/>
              <a:gd name="connsiteY249" fmla="*/ 40645 h 410644"/>
              <a:gd name="connsiteX250" fmla="*/ 345442 w 410122"/>
              <a:gd name="connsiteY250" fmla="*/ 0 h 410644"/>
              <a:gd name="connsiteX251" fmla="*/ 350744 w 410122"/>
              <a:gd name="connsiteY251" fmla="*/ 418 h 410644"/>
              <a:gd name="connsiteX252" fmla="*/ 356045 w 410122"/>
              <a:gd name="connsiteY252" fmla="*/ 1357 h 410644"/>
              <a:gd name="connsiteX253" fmla="*/ 361035 w 410122"/>
              <a:gd name="connsiteY253" fmla="*/ 3131 h 410644"/>
              <a:gd name="connsiteX254" fmla="*/ 365713 w 410122"/>
              <a:gd name="connsiteY254" fmla="*/ 5531 h 410644"/>
              <a:gd name="connsiteX255" fmla="*/ 369975 w 410122"/>
              <a:gd name="connsiteY255" fmla="*/ 8453 h 410644"/>
              <a:gd name="connsiteX256" fmla="*/ 373821 w 410122"/>
              <a:gd name="connsiteY256" fmla="*/ 11792 h 410644"/>
              <a:gd name="connsiteX257" fmla="*/ 377251 w 410122"/>
              <a:gd name="connsiteY257" fmla="*/ 15653 h 410644"/>
              <a:gd name="connsiteX258" fmla="*/ 380162 w 410122"/>
              <a:gd name="connsiteY258" fmla="*/ 19932 h 410644"/>
              <a:gd name="connsiteX259" fmla="*/ 382449 w 410122"/>
              <a:gd name="connsiteY259" fmla="*/ 24732 h 410644"/>
              <a:gd name="connsiteX260" fmla="*/ 384216 w 410122"/>
              <a:gd name="connsiteY260" fmla="*/ 29741 h 410644"/>
              <a:gd name="connsiteX261" fmla="*/ 385255 w 410122"/>
              <a:gd name="connsiteY261" fmla="*/ 35063 h 410644"/>
              <a:gd name="connsiteX262" fmla="*/ 385567 w 410122"/>
              <a:gd name="connsiteY262" fmla="*/ 40385 h 410644"/>
              <a:gd name="connsiteX263" fmla="*/ 385255 w 410122"/>
              <a:gd name="connsiteY263" fmla="*/ 45916 h 410644"/>
              <a:gd name="connsiteX264" fmla="*/ 384216 w 410122"/>
              <a:gd name="connsiteY264" fmla="*/ 51238 h 410644"/>
              <a:gd name="connsiteX265" fmla="*/ 382449 w 410122"/>
              <a:gd name="connsiteY265" fmla="*/ 56247 h 410644"/>
              <a:gd name="connsiteX266" fmla="*/ 380162 w 410122"/>
              <a:gd name="connsiteY266" fmla="*/ 60943 h 410644"/>
              <a:gd name="connsiteX267" fmla="*/ 377251 w 410122"/>
              <a:gd name="connsiteY267" fmla="*/ 65326 h 410644"/>
              <a:gd name="connsiteX268" fmla="*/ 373821 w 410122"/>
              <a:gd name="connsiteY268" fmla="*/ 69083 h 410644"/>
              <a:gd name="connsiteX269" fmla="*/ 369975 w 410122"/>
              <a:gd name="connsiteY269" fmla="*/ 72631 h 410644"/>
              <a:gd name="connsiteX270" fmla="*/ 365713 w 410122"/>
              <a:gd name="connsiteY270" fmla="*/ 75448 h 410644"/>
              <a:gd name="connsiteX271" fmla="*/ 361035 w 410122"/>
              <a:gd name="connsiteY271" fmla="*/ 77848 h 410644"/>
              <a:gd name="connsiteX272" fmla="*/ 356045 w 410122"/>
              <a:gd name="connsiteY272" fmla="*/ 79518 h 410644"/>
              <a:gd name="connsiteX273" fmla="*/ 350744 w 410122"/>
              <a:gd name="connsiteY273" fmla="*/ 80666 h 410644"/>
              <a:gd name="connsiteX274" fmla="*/ 345442 w 410122"/>
              <a:gd name="connsiteY274" fmla="*/ 80979 h 410644"/>
              <a:gd name="connsiteX275" fmla="*/ 339933 w 410122"/>
              <a:gd name="connsiteY275" fmla="*/ 80666 h 410644"/>
              <a:gd name="connsiteX276" fmla="*/ 334736 w 410122"/>
              <a:gd name="connsiteY276" fmla="*/ 79518 h 410644"/>
              <a:gd name="connsiteX277" fmla="*/ 329746 w 410122"/>
              <a:gd name="connsiteY277" fmla="*/ 77848 h 410644"/>
              <a:gd name="connsiteX278" fmla="*/ 325068 w 410122"/>
              <a:gd name="connsiteY278" fmla="*/ 75448 h 410644"/>
              <a:gd name="connsiteX279" fmla="*/ 320806 w 410122"/>
              <a:gd name="connsiteY279" fmla="*/ 72631 h 410644"/>
              <a:gd name="connsiteX280" fmla="*/ 316960 w 410122"/>
              <a:gd name="connsiteY280" fmla="*/ 69083 h 410644"/>
              <a:gd name="connsiteX281" fmla="*/ 313530 w 410122"/>
              <a:gd name="connsiteY281" fmla="*/ 65326 h 410644"/>
              <a:gd name="connsiteX282" fmla="*/ 310619 w 410122"/>
              <a:gd name="connsiteY282" fmla="*/ 60943 h 410644"/>
              <a:gd name="connsiteX283" fmla="*/ 308228 w 410122"/>
              <a:gd name="connsiteY283" fmla="*/ 56247 h 410644"/>
              <a:gd name="connsiteX284" fmla="*/ 306565 w 410122"/>
              <a:gd name="connsiteY284" fmla="*/ 51238 h 410644"/>
              <a:gd name="connsiteX285" fmla="*/ 305526 w 410122"/>
              <a:gd name="connsiteY285" fmla="*/ 45916 h 410644"/>
              <a:gd name="connsiteX286" fmla="*/ 305110 w 410122"/>
              <a:gd name="connsiteY286" fmla="*/ 40385 h 410644"/>
              <a:gd name="connsiteX287" fmla="*/ 305526 w 410122"/>
              <a:gd name="connsiteY287" fmla="*/ 35063 h 410644"/>
              <a:gd name="connsiteX288" fmla="*/ 306565 w 410122"/>
              <a:gd name="connsiteY288" fmla="*/ 29741 h 410644"/>
              <a:gd name="connsiteX289" fmla="*/ 308228 w 410122"/>
              <a:gd name="connsiteY289" fmla="*/ 24732 h 410644"/>
              <a:gd name="connsiteX290" fmla="*/ 310619 w 410122"/>
              <a:gd name="connsiteY290" fmla="*/ 19932 h 410644"/>
              <a:gd name="connsiteX291" fmla="*/ 313530 w 410122"/>
              <a:gd name="connsiteY291" fmla="*/ 15653 h 410644"/>
              <a:gd name="connsiteX292" fmla="*/ 316960 w 410122"/>
              <a:gd name="connsiteY292" fmla="*/ 11792 h 410644"/>
              <a:gd name="connsiteX293" fmla="*/ 320806 w 410122"/>
              <a:gd name="connsiteY293" fmla="*/ 8453 h 410644"/>
              <a:gd name="connsiteX294" fmla="*/ 325068 w 410122"/>
              <a:gd name="connsiteY294" fmla="*/ 5531 h 410644"/>
              <a:gd name="connsiteX295" fmla="*/ 329746 w 410122"/>
              <a:gd name="connsiteY295" fmla="*/ 3131 h 410644"/>
              <a:gd name="connsiteX296" fmla="*/ 334736 w 410122"/>
              <a:gd name="connsiteY296" fmla="*/ 1357 h 410644"/>
              <a:gd name="connsiteX297" fmla="*/ 339933 w 410122"/>
              <a:gd name="connsiteY297" fmla="*/ 418 h 410644"/>
              <a:gd name="connsiteX298" fmla="*/ 65045 w 410122"/>
              <a:gd name="connsiteY298" fmla="*/ 0 h 410644"/>
              <a:gd name="connsiteX299" fmla="*/ 70576 w 410122"/>
              <a:gd name="connsiteY299" fmla="*/ 418 h 410644"/>
              <a:gd name="connsiteX300" fmla="*/ 75794 w 410122"/>
              <a:gd name="connsiteY300" fmla="*/ 1357 h 410644"/>
              <a:gd name="connsiteX301" fmla="*/ 80803 w 410122"/>
              <a:gd name="connsiteY301" fmla="*/ 3131 h 410644"/>
              <a:gd name="connsiteX302" fmla="*/ 85499 w 410122"/>
              <a:gd name="connsiteY302" fmla="*/ 5531 h 410644"/>
              <a:gd name="connsiteX303" fmla="*/ 89673 w 410122"/>
              <a:gd name="connsiteY303" fmla="*/ 8453 h 410644"/>
              <a:gd name="connsiteX304" fmla="*/ 93639 w 410122"/>
              <a:gd name="connsiteY304" fmla="*/ 11792 h 410644"/>
              <a:gd name="connsiteX305" fmla="*/ 96978 w 410122"/>
              <a:gd name="connsiteY305" fmla="*/ 15653 h 410644"/>
              <a:gd name="connsiteX306" fmla="*/ 100004 w 410122"/>
              <a:gd name="connsiteY306" fmla="*/ 19932 h 410644"/>
              <a:gd name="connsiteX307" fmla="*/ 102196 w 410122"/>
              <a:gd name="connsiteY307" fmla="*/ 24732 h 410644"/>
              <a:gd name="connsiteX308" fmla="*/ 103970 w 410122"/>
              <a:gd name="connsiteY308" fmla="*/ 29741 h 410644"/>
              <a:gd name="connsiteX309" fmla="*/ 105118 w 410122"/>
              <a:gd name="connsiteY309" fmla="*/ 35063 h 410644"/>
              <a:gd name="connsiteX310" fmla="*/ 105535 w 410122"/>
              <a:gd name="connsiteY310" fmla="*/ 40385 h 410644"/>
              <a:gd name="connsiteX311" fmla="*/ 105118 w 410122"/>
              <a:gd name="connsiteY311" fmla="*/ 45916 h 410644"/>
              <a:gd name="connsiteX312" fmla="*/ 103970 w 410122"/>
              <a:gd name="connsiteY312" fmla="*/ 51238 h 410644"/>
              <a:gd name="connsiteX313" fmla="*/ 102196 w 410122"/>
              <a:gd name="connsiteY313" fmla="*/ 56247 h 410644"/>
              <a:gd name="connsiteX314" fmla="*/ 100004 w 410122"/>
              <a:gd name="connsiteY314" fmla="*/ 60943 h 410644"/>
              <a:gd name="connsiteX315" fmla="*/ 96978 w 410122"/>
              <a:gd name="connsiteY315" fmla="*/ 65326 h 410644"/>
              <a:gd name="connsiteX316" fmla="*/ 93639 w 410122"/>
              <a:gd name="connsiteY316" fmla="*/ 69083 h 410644"/>
              <a:gd name="connsiteX317" fmla="*/ 89673 w 410122"/>
              <a:gd name="connsiteY317" fmla="*/ 72631 h 410644"/>
              <a:gd name="connsiteX318" fmla="*/ 85499 w 410122"/>
              <a:gd name="connsiteY318" fmla="*/ 75448 h 410644"/>
              <a:gd name="connsiteX319" fmla="*/ 80803 w 410122"/>
              <a:gd name="connsiteY319" fmla="*/ 77848 h 410644"/>
              <a:gd name="connsiteX320" fmla="*/ 75794 w 410122"/>
              <a:gd name="connsiteY320" fmla="*/ 79518 h 410644"/>
              <a:gd name="connsiteX321" fmla="*/ 70576 w 410122"/>
              <a:gd name="connsiteY321" fmla="*/ 80666 h 410644"/>
              <a:gd name="connsiteX322" fmla="*/ 65045 w 410122"/>
              <a:gd name="connsiteY322" fmla="*/ 80979 h 410644"/>
              <a:gd name="connsiteX323" fmla="*/ 59514 w 410122"/>
              <a:gd name="connsiteY323" fmla="*/ 80666 h 410644"/>
              <a:gd name="connsiteX324" fmla="*/ 54297 w 410122"/>
              <a:gd name="connsiteY324" fmla="*/ 79518 h 410644"/>
              <a:gd name="connsiteX325" fmla="*/ 49288 w 410122"/>
              <a:gd name="connsiteY325" fmla="*/ 77848 h 410644"/>
              <a:gd name="connsiteX326" fmla="*/ 44592 w 410122"/>
              <a:gd name="connsiteY326" fmla="*/ 75448 h 410644"/>
              <a:gd name="connsiteX327" fmla="*/ 40417 w 410122"/>
              <a:gd name="connsiteY327" fmla="*/ 72631 h 410644"/>
              <a:gd name="connsiteX328" fmla="*/ 36452 w 410122"/>
              <a:gd name="connsiteY328" fmla="*/ 69083 h 410644"/>
              <a:gd name="connsiteX329" fmla="*/ 33112 w 410122"/>
              <a:gd name="connsiteY329" fmla="*/ 65326 h 410644"/>
              <a:gd name="connsiteX330" fmla="*/ 30086 w 410122"/>
              <a:gd name="connsiteY330" fmla="*/ 60943 h 410644"/>
              <a:gd name="connsiteX331" fmla="*/ 27790 w 410122"/>
              <a:gd name="connsiteY331" fmla="*/ 56247 h 410644"/>
              <a:gd name="connsiteX332" fmla="*/ 26121 w 410122"/>
              <a:gd name="connsiteY332" fmla="*/ 51238 h 410644"/>
              <a:gd name="connsiteX333" fmla="*/ 24973 w 410122"/>
              <a:gd name="connsiteY333" fmla="*/ 45916 h 410644"/>
              <a:gd name="connsiteX334" fmla="*/ 24555 w 410122"/>
              <a:gd name="connsiteY334" fmla="*/ 40385 h 410644"/>
              <a:gd name="connsiteX335" fmla="*/ 24973 w 410122"/>
              <a:gd name="connsiteY335" fmla="*/ 35063 h 410644"/>
              <a:gd name="connsiteX336" fmla="*/ 26121 w 410122"/>
              <a:gd name="connsiteY336" fmla="*/ 29741 h 410644"/>
              <a:gd name="connsiteX337" fmla="*/ 27790 w 410122"/>
              <a:gd name="connsiteY337" fmla="*/ 24732 h 410644"/>
              <a:gd name="connsiteX338" fmla="*/ 30086 w 410122"/>
              <a:gd name="connsiteY338" fmla="*/ 19932 h 410644"/>
              <a:gd name="connsiteX339" fmla="*/ 33112 w 410122"/>
              <a:gd name="connsiteY339" fmla="*/ 15653 h 410644"/>
              <a:gd name="connsiteX340" fmla="*/ 36452 w 410122"/>
              <a:gd name="connsiteY340" fmla="*/ 11792 h 410644"/>
              <a:gd name="connsiteX341" fmla="*/ 40417 w 410122"/>
              <a:gd name="connsiteY341" fmla="*/ 8453 h 410644"/>
              <a:gd name="connsiteX342" fmla="*/ 44592 w 410122"/>
              <a:gd name="connsiteY342" fmla="*/ 5531 h 410644"/>
              <a:gd name="connsiteX343" fmla="*/ 49288 w 410122"/>
              <a:gd name="connsiteY343" fmla="*/ 3131 h 410644"/>
              <a:gd name="connsiteX344" fmla="*/ 54297 w 410122"/>
              <a:gd name="connsiteY344" fmla="*/ 1357 h 410644"/>
              <a:gd name="connsiteX345" fmla="*/ 59514 w 410122"/>
              <a:gd name="connsiteY345" fmla="*/ 418 h 4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410122" h="410644">
                <a:moveTo>
                  <a:pt x="150660" y="149943"/>
                </a:moveTo>
                <a:lnTo>
                  <a:pt x="259984" y="149943"/>
                </a:lnTo>
                <a:lnTo>
                  <a:pt x="263430" y="150257"/>
                </a:lnTo>
                <a:lnTo>
                  <a:pt x="266876" y="151198"/>
                </a:lnTo>
                <a:lnTo>
                  <a:pt x="270008" y="152662"/>
                </a:lnTo>
                <a:lnTo>
                  <a:pt x="272827" y="154649"/>
                </a:lnTo>
                <a:lnTo>
                  <a:pt x="275229" y="157054"/>
                </a:lnTo>
                <a:lnTo>
                  <a:pt x="277213" y="159982"/>
                </a:lnTo>
                <a:lnTo>
                  <a:pt x="278779" y="163119"/>
                </a:lnTo>
                <a:lnTo>
                  <a:pt x="279614" y="166570"/>
                </a:lnTo>
                <a:lnTo>
                  <a:pt x="280032" y="170021"/>
                </a:lnTo>
                <a:lnTo>
                  <a:pt x="280032" y="275117"/>
                </a:lnTo>
                <a:lnTo>
                  <a:pt x="279614" y="278777"/>
                </a:lnTo>
                <a:lnTo>
                  <a:pt x="278779" y="282124"/>
                </a:lnTo>
                <a:lnTo>
                  <a:pt x="277213" y="285365"/>
                </a:lnTo>
                <a:lnTo>
                  <a:pt x="275229" y="288084"/>
                </a:lnTo>
                <a:lnTo>
                  <a:pt x="272827" y="290490"/>
                </a:lnTo>
                <a:lnTo>
                  <a:pt x="270008" y="292476"/>
                </a:lnTo>
                <a:lnTo>
                  <a:pt x="266876" y="294045"/>
                </a:lnTo>
                <a:lnTo>
                  <a:pt x="263430" y="294882"/>
                </a:lnTo>
                <a:lnTo>
                  <a:pt x="259984" y="295300"/>
                </a:lnTo>
                <a:lnTo>
                  <a:pt x="252153" y="295300"/>
                </a:lnTo>
                <a:lnTo>
                  <a:pt x="252153" y="390462"/>
                </a:lnTo>
                <a:lnTo>
                  <a:pt x="251944" y="394122"/>
                </a:lnTo>
                <a:lnTo>
                  <a:pt x="250900" y="397572"/>
                </a:lnTo>
                <a:lnTo>
                  <a:pt x="249438" y="400710"/>
                </a:lnTo>
                <a:lnTo>
                  <a:pt x="247558" y="403429"/>
                </a:lnTo>
                <a:lnTo>
                  <a:pt x="245052" y="405938"/>
                </a:lnTo>
                <a:lnTo>
                  <a:pt x="242233" y="407925"/>
                </a:lnTo>
                <a:lnTo>
                  <a:pt x="239101" y="409389"/>
                </a:lnTo>
                <a:lnTo>
                  <a:pt x="235759" y="410435"/>
                </a:lnTo>
                <a:lnTo>
                  <a:pt x="232105" y="410644"/>
                </a:lnTo>
                <a:lnTo>
                  <a:pt x="178330" y="410644"/>
                </a:lnTo>
                <a:lnTo>
                  <a:pt x="174676" y="410435"/>
                </a:lnTo>
                <a:lnTo>
                  <a:pt x="171334" y="409389"/>
                </a:lnTo>
                <a:lnTo>
                  <a:pt x="168202" y="407925"/>
                </a:lnTo>
                <a:lnTo>
                  <a:pt x="165383" y="405938"/>
                </a:lnTo>
                <a:lnTo>
                  <a:pt x="163086" y="403429"/>
                </a:lnTo>
                <a:lnTo>
                  <a:pt x="160997" y="400710"/>
                </a:lnTo>
                <a:lnTo>
                  <a:pt x="159535" y="397572"/>
                </a:lnTo>
                <a:lnTo>
                  <a:pt x="158700" y="394122"/>
                </a:lnTo>
                <a:lnTo>
                  <a:pt x="158282" y="390462"/>
                </a:lnTo>
                <a:lnTo>
                  <a:pt x="158282" y="295614"/>
                </a:lnTo>
                <a:lnTo>
                  <a:pt x="150660" y="295614"/>
                </a:lnTo>
                <a:lnTo>
                  <a:pt x="147005" y="295300"/>
                </a:lnTo>
                <a:lnTo>
                  <a:pt x="143664" y="294359"/>
                </a:lnTo>
                <a:lnTo>
                  <a:pt x="140532" y="292895"/>
                </a:lnTo>
                <a:lnTo>
                  <a:pt x="137712" y="290803"/>
                </a:lnTo>
                <a:lnTo>
                  <a:pt x="135206" y="288503"/>
                </a:lnTo>
                <a:lnTo>
                  <a:pt x="133327" y="285575"/>
                </a:lnTo>
                <a:lnTo>
                  <a:pt x="131865" y="282437"/>
                </a:lnTo>
                <a:lnTo>
                  <a:pt x="130821" y="278986"/>
                </a:lnTo>
                <a:lnTo>
                  <a:pt x="130612" y="275536"/>
                </a:lnTo>
                <a:lnTo>
                  <a:pt x="130612" y="170021"/>
                </a:lnTo>
                <a:lnTo>
                  <a:pt x="130821" y="166570"/>
                </a:lnTo>
                <a:lnTo>
                  <a:pt x="131761" y="163119"/>
                </a:lnTo>
                <a:lnTo>
                  <a:pt x="133222" y="159982"/>
                </a:lnTo>
                <a:lnTo>
                  <a:pt x="135206" y="157054"/>
                </a:lnTo>
                <a:lnTo>
                  <a:pt x="137608" y="154649"/>
                </a:lnTo>
                <a:lnTo>
                  <a:pt x="140323" y="152662"/>
                </a:lnTo>
                <a:lnTo>
                  <a:pt x="143455" y="151198"/>
                </a:lnTo>
                <a:lnTo>
                  <a:pt x="146901" y="150257"/>
                </a:lnTo>
                <a:close/>
                <a:moveTo>
                  <a:pt x="20014" y="96130"/>
                </a:moveTo>
                <a:lnTo>
                  <a:pt x="110076" y="96130"/>
                </a:lnTo>
                <a:lnTo>
                  <a:pt x="113725" y="96444"/>
                </a:lnTo>
                <a:lnTo>
                  <a:pt x="117060" y="97385"/>
                </a:lnTo>
                <a:lnTo>
                  <a:pt x="120187" y="98848"/>
                </a:lnTo>
                <a:lnTo>
                  <a:pt x="123002" y="100834"/>
                </a:lnTo>
                <a:lnTo>
                  <a:pt x="125399" y="103239"/>
                </a:lnTo>
                <a:lnTo>
                  <a:pt x="127380" y="106061"/>
                </a:lnTo>
                <a:lnTo>
                  <a:pt x="128839" y="109197"/>
                </a:lnTo>
                <a:lnTo>
                  <a:pt x="129777" y="112542"/>
                </a:lnTo>
                <a:lnTo>
                  <a:pt x="130090" y="116201"/>
                </a:lnTo>
                <a:lnTo>
                  <a:pt x="130090" y="124251"/>
                </a:lnTo>
                <a:lnTo>
                  <a:pt x="124982" y="126864"/>
                </a:lnTo>
                <a:lnTo>
                  <a:pt x="120187" y="130000"/>
                </a:lnTo>
                <a:lnTo>
                  <a:pt x="115809" y="133659"/>
                </a:lnTo>
                <a:lnTo>
                  <a:pt x="111848" y="137841"/>
                </a:lnTo>
                <a:lnTo>
                  <a:pt x="108513" y="142545"/>
                </a:lnTo>
                <a:lnTo>
                  <a:pt x="105594" y="147353"/>
                </a:lnTo>
                <a:lnTo>
                  <a:pt x="103197" y="152685"/>
                </a:lnTo>
                <a:lnTo>
                  <a:pt x="101425" y="158330"/>
                </a:lnTo>
                <a:lnTo>
                  <a:pt x="100486" y="164184"/>
                </a:lnTo>
                <a:lnTo>
                  <a:pt x="100069" y="170143"/>
                </a:lnTo>
                <a:lnTo>
                  <a:pt x="100069" y="275621"/>
                </a:lnTo>
                <a:lnTo>
                  <a:pt x="100278" y="280534"/>
                </a:lnTo>
                <a:lnTo>
                  <a:pt x="101112" y="285447"/>
                </a:lnTo>
                <a:lnTo>
                  <a:pt x="102363" y="290152"/>
                </a:lnTo>
                <a:lnTo>
                  <a:pt x="104135" y="294751"/>
                </a:lnTo>
                <a:lnTo>
                  <a:pt x="106115" y="298933"/>
                </a:lnTo>
                <a:lnTo>
                  <a:pt x="106115" y="303741"/>
                </a:lnTo>
                <a:lnTo>
                  <a:pt x="105698" y="307296"/>
                </a:lnTo>
                <a:lnTo>
                  <a:pt x="104864" y="310641"/>
                </a:lnTo>
                <a:lnTo>
                  <a:pt x="103301" y="313777"/>
                </a:lnTo>
                <a:lnTo>
                  <a:pt x="101320" y="316704"/>
                </a:lnTo>
                <a:lnTo>
                  <a:pt x="98923" y="319108"/>
                </a:lnTo>
                <a:lnTo>
                  <a:pt x="96213" y="321095"/>
                </a:lnTo>
                <a:lnTo>
                  <a:pt x="93085" y="322663"/>
                </a:lnTo>
                <a:lnTo>
                  <a:pt x="89646" y="323499"/>
                </a:lnTo>
                <a:lnTo>
                  <a:pt x="86101" y="323917"/>
                </a:lnTo>
                <a:lnTo>
                  <a:pt x="43989" y="323917"/>
                </a:lnTo>
                <a:lnTo>
                  <a:pt x="40445" y="323499"/>
                </a:lnTo>
                <a:lnTo>
                  <a:pt x="37005" y="322663"/>
                </a:lnTo>
                <a:lnTo>
                  <a:pt x="33878" y="321095"/>
                </a:lnTo>
                <a:lnTo>
                  <a:pt x="31168" y="319108"/>
                </a:lnTo>
                <a:lnTo>
                  <a:pt x="28770" y="316704"/>
                </a:lnTo>
                <a:lnTo>
                  <a:pt x="26790" y="313777"/>
                </a:lnTo>
                <a:lnTo>
                  <a:pt x="25226" y="310641"/>
                </a:lnTo>
                <a:lnTo>
                  <a:pt x="24392" y="307296"/>
                </a:lnTo>
                <a:lnTo>
                  <a:pt x="23975" y="303741"/>
                </a:lnTo>
                <a:lnTo>
                  <a:pt x="23975" y="223248"/>
                </a:lnTo>
                <a:lnTo>
                  <a:pt x="20014" y="223248"/>
                </a:lnTo>
                <a:lnTo>
                  <a:pt x="16365" y="222829"/>
                </a:lnTo>
                <a:lnTo>
                  <a:pt x="12821" y="221993"/>
                </a:lnTo>
                <a:lnTo>
                  <a:pt x="9694" y="220530"/>
                </a:lnTo>
                <a:lnTo>
                  <a:pt x="6984" y="218439"/>
                </a:lnTo>
                <a:lnTo>
                  <a:pt x="4586" y="216035"/>
                </a:lnTo>
                <a:lnTo>
                  <a:pt x="2606" y="213212"/>
                </a:lnTo>
                <a:lnTo>
                  <a:pt x="1251" y="210076"/>
                </a:lnTo>
                <a:lnTo>
                  <a:pt x="208" y="206626"/>
                </a:lnTo>
                <a:lnTo>
                  <a:pt x="0" y="203176"/>
                </a:lnTo>
                <a:lnTo>
                  <a:pt x="0" y="116201"/>
                </a:lnTo>
                <a:lnTo>
                  <a:pt x="312" y="112542"/>
                </a:lnTo>
                <a:lnTo>
                  <a:pt x="1251" y="109197"/>
                </a:lnTo>
                <a:lnTo>
                  <a:pt x="2710" y="106061"/>
                </a:lnTo>
                <a:lnTo>
                  <a:pt x="4690" y="103239"/>
                </a:lnTo>
                <a:lnTo>
                  <a:pt x="7088" y="100834"/>
                </a:lnTo>
                <a:lnTo>
                  <a:pt x="9902" y="98848"/>
                </a:lnTo>
                <a:lnTo>
                  <a:pt x="13030" y="97385"/>
                </a:lnTo>
                <a:lnTo>
                  <a:pt x="16365" y="96444"/>
                </a:lnTo>
                <a:close/>
                <a:moveTo>
                  <a:pt x="300046" y="95608"/>
                </a:moveTo>
                <a:lnTo>
                  <a:pt x="390108" y="95608"/>
                </a:lnTo>
                <a:lnTo>
                  <a:pt x="393757" y="96026"/>
                </a:lnTo>
                <a:lnTo>
                  <a:pt x="397196" y="96862"/>
                </a:lnTo>
                <a:lnTo>
                  <a:pt x="400324" y="98325"/>
                </a:lnTo>
                <a:lnTo>
                  <a:pt x="403034" y="100415"/>
                </a:lnTo>
                <a:lnTo>
                  <a:pt x="405431" y="102818"/>
                </a:lnTo>
                <a:lnTo>
                  <a:pt x="407412" y="105639"/>
                </a:lnTo>
                <a:lnTo>
                  <a:pt x="408871" y="108774"/>
                </a:lnTo>
                <a:lnTo>
                  <a:pt x="409809" y="112222"/>
                </a:lnTo>
                <a:lnTo>
                  <a:pt x="410122" y="115670"/>
                </a:lnTo>
                <a:lnTo>
                  <a:pt x="410122" y="202188"/>
                </a:lnTo>
                <a:lnTo>
                  <a:pt x="409809" y="205845"/>
                </a:lnTo>
                <a:lnTo>
                  <a:pt x="408871" y="209293"/>
                </a:lnTo>
                <a:lnTo>
                  <a:pt x="407412" y="212428"/>
                </a:lnTo>
                <a:lnTo>
                  <a:pt x="405431" y="215144"/>
                </a:lnTo>
                <a:lnTo>
                  <a:pt x="403034" y="217652"/>
                </a:lnTo>
                <a:lnTo>
                  <a:pt x="400324" y="219533"/>
                </a:lnTo>
                <a:lnTo>
                  <a:pt x="397196" y="221100"/>
                </a:lnTo>
                <a:lnTo>
                  <a:pt x="393757" y="222041"/>
                </a:lnTo>
                <a:lnTo>
                  <a:pt x="390108" y="222354"/>
                </a:lnTo>
                <a:lnTo>
                  <a:pt x="386147" y="222354"/>
                </a:lnTo>
                <a:lnTo>
                  <a:pt x="386147" y="302811"/>
                </a:lnTo>
                <a:lnTo>
                  <a:pt x="385730" y="306468"/>
                </a:lnTo>
                <a:lnTo>
                  <a:pt x="384896" y="309812"/>
                </a:lnTo>
                <a:lnTo>
                  <a:pt x="383437" y="312947"/>
                </a:lnTo>
                <a:lnTo>
                  <a:pt x="381352" y="315768"/>
                </a:lnTo>
                <a:lnTo>
                  <a:pt x="378955" y="318276"/>
                </a:lnTo>
                <a:lnTo>
                  <a:pt x="376244" y="320156"/>
                </a:lnTo>
                <a:lnTo>
                  <a:pt x="373117" y="321619"/>
                </a:lnTo>
                <a:lnTo>
                  <a:pt x="369782" y="322664"/>
                </a:lnTo>
                <a:lnTo>
                  <a:pt x="366133" y="322873"/>
                </a:lnTo>
                <a:lnTo>
                  <a:pt x="324125" y="322873"/>
                </a:lnTo>
                <a:lnTo>
                  <a:pt x="320477" y="322664"/>
                </a:lnTo>
                <a:lnTo>
                  <a:pt x="317037" y="321619"/>
                </a:lnTo>
                <a:lnTo>
                  <a:pt x="313910" y="320156"/>
                </a:lnTo>
                <a:lnTo>
                  <a:pt x="311199" y="318276"/>
                </a:lnTo>
                <a:lnTo>
                  <a:pt x="308802" y="315768"/>
                </a:lnTo>
                <a:lnTo>
                  <a:pt x="306821" y="312947"/>
                </a:lnTo>
                <a:lnTo>
                  <a:pt x="305258" y="309812"/>
                </a:lnTo>
                <a:lnTo>
                  <a:pt x="304424" y="306468"/>
                </a:lnTo>
                <a:lnTo>
                  <a:pt x="304007" y="302811"/>
                </a:lnTo>
                <a:lnTo>
                  <a:pt x="304007" y="298109"/>
                </a:lnTo>
                <a:lnTo>
                  <a:pt x="306196" y="293721"/>
                </a:lnTo>
                <a:lnTo>
                  <a:pt x="307968" y="289227"/>
                </a:lnTo>
                <a:lnTo>
                  <a:pt x="309010" y="284525"/>
                </a:lnTo>
                <a:lnTo>
                  <a:pt x="309844" y="279719"/>
                </a:lnTo>
                <a:lnTo>
                  <a:pt x="310053" y="274599"/>
                </a:lnTo>
                <a:lnTo>
                  <a:pt x="310053" y="169796"/>
                </a:lnTo>
                <a:lnTo>
                  <a:pt x="309636" y="163735"/>
                </a:lnTo>
                <a:lnTo>
                  <a:pt x="308698" y="157884"/>
                </a:lnTo>
                <a:lnTo>
                  <a:pt x="306926" y="152346"/>
                </a:lnTo>
                <a:lnTo>
                  <a:pt x="304528" y="146913"/>
                </a:lnTo>
                <a:lnTo>
                  <a:pt x="301714" y="142002"/>
                </a:lnTo>
                <a:lnTo>
                  <a:pt x="298274" y="137508"/>
                </a:lnTo>
                <a:lnTo>
                  <a:pt x="294313" y="133329"/>
                </a:lnTo>
                <a:lnTo>
                  <a:pt x="289935" y="129567"/>
                </a:lnTo>
                <a:lnTo>
                  <a:pt x="285140" y="126433"/>
                </a:lnTo>
                <a:lnTo>
                  <a:pt x="280032" y="123716"/>
                </a:lnTo>
                <a:lnTo>
                  <a:pt x="280032" y="115670"/>
                </a:lnTo>
                <a:lnTo>
                  <a:pt x="280449" y="112222"/>
                </a:lnTo>
                <a:lnTo>
                  <a:pt x="281283" y="108774"/>
                </a:lnTo>
                <a:lnTo>
                  <a:pt x="282742" y="105639"/>
                </a:lnTo>
                <a:lnTo>
                  <a:pt x="284827" y="102818"/>
                </a:lnTo>
                <a:lnTo>
                  <a:pt x="287120" y="100415"/>
                </a:lnTo>
                <a:lnTo>
                  <a:pt x="289935" y="98325"/>
                </a:lnTo>
                <a:lnTo>
                  <a:pt x="293062" y="96862"/>
                </a:lnTo>
                <a:lnTo>
                  <a:pt x="296397" y="96026"/>
                </a:lnTo>
                <a:close/>
                <a:moveTo>
                  <a:pt x="205270" y="40228"/>
                </a:moveTo>
                <a:lnTo>
                  <a:pt x="211128" y="40645"/>
                </a:lnTo>
                <a:lnTo>
                  <a:pt x="216777" y="41583"/>
                </a:lnTo>
                <a:lnTo>
                  <a:pt x="222111" y="43356"/>
                </a:lnTo>
                <a:lnTo>
                  <a:pt x="227237" y="45649"/>
                </a:lnTo>
                <a:lnTo>
                  <a:pt x="231840" y="48464"/>
                </a:lnTo>
                <a:lnTo>
                  <a:pt x="236129" y="51905"/>
                </a:lnTo>
                <a:lnTo>
                  <a:pt x="239999" y="55762"/>
                </a:lnTo>
                <a:lnTo>
                  <a:pt x="243556" y="60141"/>
                </a:lnTo>
                <a:lnTo>
                  <a:pt x="246485" y="64832"/>
                </a:lnTo>
                <a:lnTo>
                  <a:pt x="248682" y="69837"/>
                </a:lnTo>
                <a:lnTo>
                  <a:pt x="250460" y="75258"/>
                </a:lnTo>
                <a:lnTo>
                  <a:pt x="251506" y="80888"/>
                </a:lnTo>
                <a:lnTo>
                  <a:pt x="251820" y="86622"/>
                </a:lnTo>
                <a:lnTo>
                  <a:pt x="251506" y="92564"/>
                </a:lnTo>
                <a:lnTo>
                  <a:pt x="250460" y="98194"/>
                </a:lnTo>
                <a:lnTo>
                  <a:pt x="248682" y="103511"/>
                </a:lnTo>
                <a:lnTo>
                  <a:pt x="246485" y="108620"/>
                </a:lnTo>
                <a:lnTo>
                  <a:pt x="243556" y="113207"/>
                </a:lnTo>
                <a:lnTo>
                  <a:pt x="239999" y="117586"/>
                </a:lnTo>
                <a:lnTo>
                  <a:pt x="236129" y="121443"/>
                </a:lnTo>
                <a:lnTo>
                  <a:pt x="231840" y="124884"/>
                </a:lnTo>
                <a:lnTo>
                  <a:pt x="227237" y="127803"/>
                </a:lnTo>
                <a:lnTo>
                  <a:pt x="222111" y="130096"/>
                </a:lnTo>
                <a:lnTo>
                  <a:pt x="216777" y="131765"/>
                </a:lnTo>
                <a:lnTo>
                  <a:pt x="211128" y="132807"/>
                </a:lnTo>
                <a:lnTo>
                  <a:pt x="205270" y="133224"/>
                </a:lnTo>
                <a:lnTo>
                  <a:pt x="199516" y="132807"/>
                </a:lnTo>
                <a:lnTo>
                  <a:pt x="193867" y="131765"/>
                </a:lnTo>
                <a:lnTo>
                  <a:pt x="188428" y="130096"/>
                </a:lnTo>
                <a:lnTo>
                  <a:pt x="183407" y="127803"/>
                </a:lnTo>
                <a:lnTo>
                  <a:pt x="178804" y="124884"/>
                </a:lnTo>
                <a:lnTo>
                  <a:pt x="174411" y="121443"/>
                </a:lnTo>
                <a:lnTo>
                  <a:pt x="170435" y="117586"/>
                </a:lnTo>
                <a:lnTo>
                  <a:pt x="167088" y="113207"/>
                </a:lnTo>
                <a:lnTo>
                  <a:pt x="164159" y="108620"/>
                </a:lnTo>
                <a:lnTo>
                  <a:pt x="161962" y="103511"/>
                </a:lnTo>
                <a:lnTo>
                  <a:pt x="160184" y="98194"/>
                </a:lnTo>
                <a:lnTo>
                  <a:pt x="159138" y="92564"/>
                </a:lnTo>
                <a:lnTo>
                  <a:pt x="158824" y="86622"/>
                </a:lnTo>
                <a:lnTo>
                  <a:pt x="159138" y="80888"/>
                </a:lnTo>
                <a:lnTo>
                  <a:pt x="160184" y="75258"/>
                </a:lnTo>
                <a:lnTo>
                  <a:pt x="161962" y="69837"/>
                </a:lnTo>
                <a:lnTo>
                  <a:pt x="164159" y="64832"/>
                </a:lnTo>
                <a:lnTo>
                  <a:pt x="167088" y="60141"/>
                </a:lnTo>
                <a:lnTo>
                  <a:pt x="170435" y="55762"/>
                </a:lnTo>
                <a:lnTo>
                  <a:pt x="174411" y="51905"/>
                </a:lnTo>
                <a:lnTo>
                  <a:pt x="178804" y="48464"/>
                </a:lnTo>
                <a:lnTo>
                  <a:pt x="183407" y="45649"/>
                </a:lnTo>
                <a:lnTo>
                  <a:pt x="188428" y="43356"/>
                </a:lnTo>
                <a:lnTo>
                  <a:pt x="193867" y="41583"/>
                </a:lnTo>
                <a:lnTo>
                  <a:pt x="199516" y="40645"/>
                </a:lnTo>
                <a:close/>
                <a:moveTo>
                  <a:pt x="345442" y="0"/>
                </a:moveTo>
                <a:lnTo>
                  <a:pt x="350744" y="418"/>
                </a:lnTo>
                <a:lnTo>
                  <a:pt x="356045" y="1357"/>
                </a:lnTo>
                <a:lnTo>
                  <a:pt x="361035" y="3131"/>
                </a:lnTo>
                <a:lnTo>
                  <a:pt x="365713" y="5531"/>
                </a:lnTo>
                <a:lnTo>
                  <a:pt x="369975" y="8453"/>
                </a:lnTo>
                <a:lnTo>
                  <a:pt x="373821" y="11792"/>
                </a:lnTo>
                <a:lnTo>
                  <a:pt x="377251" y="15653"/>
                </a:lnTo>
                <a:lnTo>
                  <a:pt x="380162" y="19932"/>
                </a:lnTo>
                <a:lnTo>
                  <a:pt x="382449" y="24732"/>
                </a:lnTo>
                <a:lnTo>
                  <a:pt x="384216" y="29741"/>
                </a:lnTo>
                <a:lnTo>
                  <a:pt x="385255" y="35063"/>
                </a:lnTo>
                <a:lnTo>
                  <a:pt x="385567" y="40385"/>
                </a:lnTo>
                <a:lnTo>
                  <a:pt x="385255" y="45916"/>
                </a:lnTo>
                <a:lnTo>
                  <a:pt x="384216" y="51238"/>
                </a:lnTo>
                <a:lnTo>
                  <a:pt x="382449" y="56247"/>
                </a:lnTo>
                <a:lnTo>
                  <a:pt x="380162" y="60943"/>
                </a:lnTo>
                <a:lnTo>
                  <a:pt x="377251" y="65326"/>
                </a:lnTo>
                <a:lnTo>
                  <a:pt x="373821" y="69083"/>
                </a:lnTo>
                <a:lnTo>
                  <a:pt x="369975" y="72631"/>
                </a:lnTo>
                <a:lnTo>
                  <a:pt x="365713" y="75448"/>
                </a:lnTo>
                <a:lnTo>
                  <a:pt x="361035" y="77848"/>
                </a:lnTo>
                <a:lnTo>
                  <a:pt x="356045" y="79518"/>
                </a:lnTo>
                <a:lnTo>
                  <a:pt x="350744" y="80666"/>
                </a:lnTo>
                <a:lnTo>
                  <a:pt x="345442" y="80979"/>
                </a:lnTo>
                <a:lnTo>
                  <a:pt x="339933" y="80666"/>
                </a:lnTo>
                <a:lnTo>
                  <a:pt x="334736" y="79518"/>
                </a:lnTo>
                <a:lnTo>
                  <a:pt x="329746" y="77848"/>
                </a:lnTo>
                <a:lnTo>
                  <a:pt x="325068" y="75448"/>
                </a:lnTo>
                <a:lnTo>
                  <a:pt x="320806" y="72631"/>
                </a:lnTo>
                <a:lnTo>
                  <a:pt x="316960" y="69083"/>
                </a:lnTo>
                <a:lnTo>
                  <a:pt x="313530" y="65326"/>
                </a:lnTo>
                <a:lnTo>
                  <a:pt x="310619" y="60943"/>
                </a:lnTo>
                <a:lnTo>
                  <a:pt x="308228" y="56247"/>
                </a:lnTo>
                <a:lnTo>
                  <a:pt x="306565" y="51238"/>
                </a:lnTo>
                <a:lnTo>
                  <a:pt x="305526" y="45916"/>
                </a:lnTo>
                <a:lnTo>
                  <a:pt x="305110" y="40385"/>
                </a:lnTo>
                <a:lnTo>
                  <a:pt x="305526" y="35063"/>
                </a:lnTo>
                <a:lnTo>
                  <a:pt x="306565" y="29741"/>
                </a:lnTo>
                <a:lnTo>
                  <a:pt x="308228" y="24732"/>
                </a:lnTo>
                <a:lnTo>
                  <a:pt x="310619" y="19932"/>
                </a:lnTo>
                <a:lnTo>
                  <a:pt x="313530" y="15653"/>
                </a:lnTo>
                <a:lnTo>
                  <a:pt x="316960" y="11792"/>
                </a:lnTo>
                <a:lnTo>
                  <a:pt x="320806" y="8453"/>
                </a:lnTo>
                <a:lnTo>
                  <a:pt x="325068" y="5531"/>
                </a:lnTo>
                <a:lnTo>
                  <a:pt x="329746" y="3131"/>
                </a:lnTo>
                <a:lnTo>
                  <a:pt x="334736" y="1357"/>
                </a:lnTo>
                <a:lnTo>
                  <a:pt x="339933" y="418"/>
                </a:lnTo>
                <a:close/>
                <a:moveTo>
                  <a:pt x="65045" y="0"/>
                </a:moveTo>
                <a:lnTo>
                  <a:pt x="70576" y="418"/>
                </a:lnTo>
                <a:lnTo>
                  <a:pt x="75794" y="1357"/>
                </a:lnTo>
                <a:lnTo>
                  <a:pt x="80803" y="3131"/>
                </a:lnTo>
                <a:lnTo>
                  <a:pt x="85499" y="5531"/>
                </a:lnTo>
                <a:lnTo>
                  <a:pt x="89673" y="8453"/>
                </a:lnTo>
                <a:lnTo>
                  <a:pt x="93639" y="11792"/>
                </a:lnTo>
                <a:lnTo>
                  <a:pt x="96978" y="15653"/>
                </a:lnTo>
                <a:lnTo>
                  <a:pt x="100004" y="19932"/>
                </a:lnTo>
                <a:lnTo>
                  <a:pt x="102196" y="24732"/>
                </a:lnTo>
                <a:lnTo>
                  <a:pt x="103970" y="29741"/>
                </a:lnTo>
                <a:lnTo>
                  <a:pt x="105118" y="35063"/>
                </a:lnTo>
                <a:lnTo>
                  <a:pt x="105535" y="40385"/>
                </a:lnTo>
                <a:lnTo>
                  <a:pt x="105118" y="45916"/>
                </a:lnTo>
                <a:lnTo>
                  <a:pt x="103970" y="51238"/>
                </a:lnTo>
                <a:lnTo>
                  <a:pt x="102196" y="56247"/>
                </a:lnTo>
                <a:lnTo>
                  <a:pt x="100004" y="60943"/>
                </a:lnTo>
                <a:lnTo>
                  <a:pt x="96978" y="65326"/>
                </a:lnTo>
                <a:lnTo>
                  <a:pt x="93639" y="69083"/>
                </a:lnTo>
                <a:lnTo>
                  <a:pt x="89673" y="72631"/>
                </a:lnTo>
                <a:lnTo>
                  <a:pt x="85499" y="75448"/>
                </a:lnTo>
                <a:lnTo>
                  <a:pt x="80803" y="77848"/>
                </a:lnTo>
                <a:lnTo>
                  <a:pt x="75794" y="79518"/>
                </a:lnTo>
                <a:lnTo>
                  <a:pt x="70576" y="80666"/>
                </a:lnTo>
                <a:lnTo>
                  <a:pt x="65045" y="80979"/>
                </a:lnTo>
                <a:lnTo>
                  <a:pt x="59514" y="80666"/>
                </a:lnTo>
                <a:lnTo>
                  <a:pt x="54297" y="79518"/>
                </a:lnTo>
                <a:lnTo>
                  <a:pt x="49288" y="77848"/>
                </a:lnTo>
                <a:lnTo>
                  <a:pt x="44592" y="75448"/>
                </a:lnTo>
                <a:lnTo>
                  <a:pt x="40417" y="72631"/>
                </a:lnTo>
                <a:lnTo>
                  <a:pt x="36452" y="69083"/>
                </a:lnTo>
                <a:lnTo>
                  <a:pt x="33112" y="65326"/>
                </a:lnTo>
                <a:lnTo>
                  <a:pt x="30086" y="60943"/>
                </a:lnTo>
                <a:lnTo>
                  <a:pt x="27790" y="56247"/>
                </a:lnTo>
                <a:lnTo>
                  <a:pt x="26121" y="51238"/>
                </a:lnTo>
                <a:lnTo>
                  <a:pt x="24973" y="45916"/>
                </a:lnTo>
                <a:lnTo>
                  <a:pt x="24555" y="40385"/>
                </a:lnTo>
                <a:lnTo>
                  <a:pt x="24973" y="35063"/>
                </a:lnTo>
                <a:lnTo>
                  <a:pt x="26121" y="29741"/>
                </a:lnTo>
                <a:lnTo>
                  <a:pt x="27790" y="24732"/>
                </a:lnTo>
                <a:lnTo>
                  <a:pt x="30086" y="19932"/>
                </a:lnTo>
                <a:lnTo>
                  <a:pt x="33112" y="15653"/>
                </a:lnTo>
                <a:lnTo>
                  <a:pt x="36452" y="11792"/>
                </a:lnTo>
                <a:lnTo>
                  <a:pt x="40417" y="8453"/>
                </a:lnTo>
                <a:lnTo>
                  <a:pt x="44592" y="5531"/>
                </a:lnTo>
                <a:lnTo>
                  <a:pt x="49288" y="3131"/>
                </a:lnTo>
                <a:lnTo>
                  <a:pt x="54297" y="1357"/>
                </a:lnTo>
                <a:lnTo>
                  <a:pt x="59514" y="41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cxnSp>
        <p:nvCxnSpPr>
          <p:cNvPr id="31" name="直接连接符 12">
            <a:extLst>
              <a:ext uri="{FF2B5EF4-FFF2-40B4-BE49-F238E27FC236}">
                <a16:creationId xmlns:a16="http://schemas.microsoft.com/office/drawing/2014/main" id="{9EF43AA3-FCAE-6340-BE0F-5AAC0A5BE63D}"/>
              </a:ext>
            </a:extLst>
          </p:cNvPr>
          <p:cNvCxnSpPr>
            <a:stCxn id="15" idx="2"/>
            <a:endCxn id="20" idx="6"/>
          </p:cNvCxnSpPr>
          <p:nvPr/>
        </p:nvCxnSpPr>
        <p:spPr>
          <a:xfrm>
            <a:off x="9429435" y="2729810"/>
            <a:ext cx="66040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24">
            <a:extLst>
              <a:ext uri="{FF2B5EF4-FFF2-40B4-BE49-F238E27FC236}">
                <a16:creationId xmlns:a16="http://schemas.microsoft.com/office/drawing/2014/main" id="{5D9F49EA-6E1F-AA0B-64E1-EFE706B01DD8}"/>
              </a:ext>
            </a:extLst>
          </p:cNvPr>
          <p:cNvSpPr txBox="1"/>
          <p:nvPr/>
        </p:nvSpPr>
        <p:spPr>
          <a:xfrm>
            <a:off x="686596" y="3605403"/>
            <a:ext cx="17873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Vue.js là một framework JavaScript mã nguồn mở</a:t>
            </a:r>
            <a:endParaRPr lang="zh-CN" altLang="en-US" dirty="0">
              <a:solidFill>
                <a:srgbClr val="0E477F"/>
              </a:solidFill>
              <a:latin typeface="Roboto Condensed" panose="020B0604020202020204" pitchFamily="2" charset="0"/>
              <a:cs typeface="Roboto Condensed" panose="020B0604020202020204" pitchFamily="2" charset="0"/>
              <a:sym typeface="+mn-lt"/>
            </a:endParaRPr>
          </a:p>
        </p:txBody>
      </p:sp>
      <p:sp>
        <p:nvSpPr>
          <p:cNvPr id="33" name="文本框 25">
            <a:extLst>
              <a:ext uri="{FF2B5EF4-FFF2-40B4-BE49-F238E27FC236}">
                <a16:creationId xmlns:a16="http://schemas.microsoft.com/office/drawing/2014/main" id="{FD23ADC3-65C2-55F5-0A16-D08D8238902D}"/>
              </a:ext>
            </a:extLst>
          </p:cNvPr>
          <p:cNvSpPr txBox="1"/>
          <p:nvPr/>
        </p:nvSpPr>
        <p:spPr>
          <a:xfrm>
            <a:off x="2549686" y="3617145"/>
            <a:ext cx="17873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X</a:t>
            </a:r>
            <a:r>
              <a:rPr lang="vi-VN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ây dựng giao diện người dùng hiện đại và tương tác trên các ứng dụng web</a:t>
            </a:r>
            <a:endParaRPr lang="zh-CN" altLang="en-US" dirty="0">
              <a:solidFill>
                <a:srgbClr val="0E477F"/>
              </a:solidFill>
              <a:latin typeface="Roboto Condensed" panose="020B0604020202020204" pitchFamily="2" charset="0"/>
              <a:cs typeface="Roboto Condensed" panose="020B0604020202020204" pitchFamily="2" charset="0"/>
              <a:sym typeface="+mn-lt"/>
            </a:endParaRPr>
          </a:p>
        </p:txBody>
      </p:sp>
      <p:sp>
        <p:nvSpPr>
          <p:cNvPr id="36" name="文本框 26">
            <a:extLst>
              <a:ext uri="{FF2B5EF4-FFF2-40B4-BE49-F238E27FC236}">
                <a16:creationId xmlns:a16="http://schemas.microsoft.com/office/drawing/2014/main" id="{35F76519-D37E-800F-0E95-2D2EE58EBD53}"/>
              </a:ext>
            </a:extLst>
          </p:cNvPr>
          <p:cNvSpPr txBox="1"/>
          <p:nvPr/>
        </p:nvSpPr>
        <p:spPr>
          <a:xfrm>
            <a:off x="7972299" y="3605403"/>
            <a:ext cx="178736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</a:t>
            </a:r>
            <a:r>
              <a:rPr lang="vi-VN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wo-way binding, cho phép dữ liệu và giao diện người dùng được đồng bộ hóa tự động</a:t>
            </a:r>
            <a:endParaRPr lang="zh-CN" altLang="en-US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37" name="文本框 27">
            <a:extLst>
              <a:ext uri="{FF2B5EF4-FFF2-40B4-BE49-F238E27FC236}">
                <a16:creationId xmlns:a16="http://schemas.microsoft.com/office/drawing/2014/main" id="{EF520338-417A-AF2D-F807-E823B593CF66}"/>
              </a:ext>
            </a:extLst>
          </p:cNvPr>
          <p:cNvSpPr txBox="1"/>
          <p:nvPr/>
        </p:nvSpPr>
        <p:spPr>
          <a:xfrm>
            <a:off x="9822215" y="3594942"/>
            <a:ext cx="17873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H</a:t>
            </a:r>
            <a:r>
              <a:rPr lang="vi-VN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ỗ trợ SSR (Server-Side Rendering), </a:t>
            </a:r>
            <a:r>
              <a:rPr lang="en-GB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nâng</a:t>
            </a:r>
            <a:r>
              <a:rPr lang="en-GB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GB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cao</a:t>
            </a:r>
            <a:r>
              <a:rPr lang="en-GB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GB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trải</a:t>
            </a:r>
            <a:r>
              <a:rPr lang="en-GB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GB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nghiệm</a:t>
            </a:r>
            <a:r>
              <a:rPr lang="en-GB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GB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người</a:t>
            </a:r>
            <a:r>
              <a:rPr lang="en-GB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GB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dùng</a:t>
            </a:r>
            <a:r>
              <a:rPr lang="en-GB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.</a:t>
            </a:r>
            <a:endParaRPr lang="zh-CN" altLang="en-US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CC6CDF-5D8E-ADE4-6357-7768032B3F5D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5041C-C772-748A-A4CB-83FAE8B30820}"/>
              </a:ext>
            </a:extLst>
          </p:cNvPr>
          <p:cNvSpPr txBox="1"/>
          <p:nvPr/>
        </p:nvSpPr>
        <p:spPr>
          <a:xfrm>
            <a:off x="5494628" y="4035602"/>
            <a:ext cx="1461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/>
              <a:t>VUEJS</a:t>
            </a:r>
            <a:endParaRPr lang="en-US" sz="2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C196A0-7617-7137-2BC4-59A567704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16" y="1453044"/>
            <a:ext cx="2374295" cy="23742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404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794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 VÀ CÔNG CỤ SỬ DỤNG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141891" y="872157"/>
            <a:ext cx="5174677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GB" sz="20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ASP.NET Core</a:t>
            </a:r>
            <a:endParaRPr lang="en-US" sz="200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0" name="组合 1">
            <a:extLst>
              <a:ext uri="{FF2B5EF4-FFF2-40B4-BE49-F238E27FC236}">
                <a16:creationId xmlns:a16="http://schemas.microsoft.com/office/drawing/2014/main" id="{85A8B386-1042-62E0-1F96-A9079AE7A8ED}"/>
              </a:ext>
            </a:extLst>
          </p:cNvPr>
          <p:cNvGrpSpPr/>
          <p:nvPr/>
        </p:nvGrpSpPr>
        <p:grpSpPr>
          <a:xfrm>
            <a:off x="4281657" y="1830747"/>
            <a:ext cx="3563810" cy="3563810"/>
            <a:chOff x="4297153" y="1668544"/>
            <a:chExt cx="3563810" cy="3563810"/>
          </a:xfrm>
          <a:solidFill>
            <a:schemeClr val="bg1"/>
          </a:solidFill>
        </p:grpSpPr>
        <p:sp>
          <p:nvSpPr>
            <p:cNvPr id="51" name="ïŝľîďê">
              <a:extLst>
                <a:ext uri="{FF2B5EF4-FFF2-40B4-BE49-F238E27FC236}">
                  <a16:creationId xmlns:a16="http://schemas.microsoft.com/office/drawing/2014/main" id="{65546BBA-7573-6FE1-520C-F63AACE249F6}"/>
                </a:ext>
              </a:extLst>
            </p:cNvPr>
            <p:cNvSpPr/>
            <p:nvPr/>
          </p:nvSpPr>
          <p:spPr bwMode="auto">
            <a:xfrm>
              <a:off x="4583148" y="1954539"/>
              <a:ext cx="2991820" cy="2991821"/>
            </a:xfrm>
            <a:prstGeom prst="ellipse">
              <a:avLst/>
            </a:pr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rgbClr val="0E477F"/>
                </a:solidFill>
                <a:cs typeface="+mn-ea"/>
                <a:sym typeface="+mn-lt"/>
              </a:endParaRPr>
            </a:p>
          </p:txBody>
        </p:sp>
        <p:sp>
          <p:nvSpPr>
            <p:cNvPr id="52" name="iṧḷîďé">
              <a:extLst>
                <a:ext uri="{FF2B5EF4-FFF2-40B4-BE49-F238E27FC236}">
                  <a16:creationId xmlns:a16="http://schemas.microsoft.com/office/drawing/2014/main" id="{8BECCDE6-17D1-0D65-F0E6-4618488A48F0}"/>
                </a:ext>
              </a:extLst>
            </p:cNvPr>
            <p:cNvSpPr/>
            <p:nvPr/>
          </p:nvSpPr>
          <p:spPr>
            <a:xfrm rot="21127868" flipV="1">
              <a:off x="4297153" y="1668544"/>
              <a:ext cx="3563810" cy="3563810"/>
            </a:xfrm>
            <a:prstGeom prst="arc">
              <a:avLst>
                <a:gd name="adj1" fmla="val 17027755"/>
                <a:gd name="adj2" fmla="val 20549966"/>
              </a:avLst>
            </a:pr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E477F"/>
                </a:solidFill>
                <a:cs typeface="+mn-ea"/>
                <a:sym typeface="+mn-lt"/>
              </a:endParaRPr>
            </a:p>
          </p:txBody>
        </p:sp>
        <p:sp>
          <p:nvSpPr>
            <p:cNvPr id="53" name="îšḻíḓè">
              <a:extLst>
                <a:ext uri="{FF2B5EF4-FFF2-40B4-BE49-F238E27FC236}">
                  <a16:creationId xmlns:a16="http://schemas.microsoft.com/office/drawing/2014/main" id="{989F0B73-4329-D1D4-6D09-43FA695ED559}"/>
                </a:ext>
              </a:extLst>
            </p:cNvPr>
            <p:cNvSpPr/>
            <p:nvPr/>
          </p:nvSpPr>
          <p:spPr>
            <a:xfrm rot="14827868" flipV="1">
              <a:off x="4297153" y="1668544"/>
              <a:ext cx="3563810" cy="3563810"/>
            </a:xfrm>
            <a:prstGeom prst="arc">
              <a:avLst>
                <a:gd name="adj1" fmla="val 15286709"/>
                <a:gd name="adj2" fmla="val 3627926"/>
              </a:avLst>
            </a:pr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E477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íşḻîďè">
            <a:extLst>
              <a:ext uri="{FF2B5EF4-FFF2-40B4-BE49-F238E27FC236}">
                <a16:creationId xmlns:a16="http://schemas.microsoft.com/office/drawing/2014/main" id="{45539AC3-E50F-BE65-9B35-77FEBE9644F7}"/>
              </a:ext>
            </a:extLst>
          </p:cNvPr>
          <p:cNvSpPr/>
          <p:nvPr/>
        </p:nvSpPr>
        <p:spPr>
          <a:xfrm>
            <a:off x="3827271" y="2116742"/>
            <a:ext cx="302706" cy="316236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55" name="îṧlíḍe">
            <a:extLst>
              <a:ext uri="{FF2B5EF4-FFF2-40B4-BE49-F238E27FC236}">
                <a16:creationId xmlns:a16="http://schemas.microsoft.com/office/drawing/2014/main" id="{15CC0B26-14F3-E526-8B45-156ADAA16D9E}"/>
              </a:ext>
            </a:extLst>
          </p:cNvPr>
          <p:cNvSpPr/>
          <p:nvPr/>
        </p:nvSpPr>
        <p:spPr>
          <a:xfrm>
            <a:off x="3842934" y="4175732"/>
            <a:ext cx="302706" cy="316236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56" name="ïṥļîďê">
            <a:extLst>
              <a:ext uri="{FF2B5EF4-FFF2-40B4-BE49-F238E27FC236}">
                <a16:creationId xmlns:a16="http://schemas.microsoft.com/office/drawing/2014/main" id="{8B89492C-4130-D68D-CB11-9ED3D5D86B32}"/>
              </a:ext>
            </a:extLst>
          </p:cNvPr>
          <p:cNvSpPr/>
          <p:nvPr/>
        </p:nvSpPr>
        <p:spPr>
          <a:xfrm>
            <a:off x="7963033" y="2116742"/>
            <a:ext cx="302706" cy="316236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57" name="îsľïdè">
            <a:extLst>
              <a:ext uri="{FF2B5EF4-FFF2-40B4-BE49-F238E27FC236}">
                <a16:creationId xmlns:a16="http://schemas.microsoft.com/office/drawing/2014/main" id="{1CC04421-5C40-F9F0-FACA-8146E4FF2199}"/>
              </a:ext>
            </a:extLst>
          </p:cNvPr>
          <p:cNvSpPr/>
          <p:nvPr/>
        </p:nvSpPr>
        <p:spPr>
          <a:xfrm>
            <a:off x="7959973" y="4175732"/>
            <a:ext cx="302706" cy="316236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cxnSp>
        <p:nvCxnSpPr>
          <p:cNvPr id="58" name="直接连接符 12">
            <a:extLst>
              <a:ext uri="{FF2B5EF4-FFF2-40B4-BE49-F238E27FC236}">
                <a16:creationId xmlns:a16="http://schemas.microsoft.com/office/drawing/2014/main" id="{2F8E5438-6672-7B5F-B2E1-11C2D7717603}"/>
              </a:ext>
            </a:extLst>
          </p:cNvPr>
          <p:cNvCxnSpPr/>
          <p:nvPr/>
        </p:nvCxnSpPr>
        <p:spPr>
          <a:xfrm>
            <a:off x="508570" y="3791471"/>
            <a:ext cx="3729591" cy="0"/>
          </a:xfrm>
          <a:prstGeom prst="line">
            <a:avLst/>
          </a:prstGeom>
          <a:ln w="3175" cap="rnd">
            <a:solidFill>
              <a:srgbClr val="0E477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13">
            <a:extLst>
              <a:ext uri="{FF2B5EF4-FFF2-40B4-BE49-F238E27FC236}">
                <a16:creationId xmlns:a16="http://schemas.microsoft.com/office/drawing/2014/main" id="{62CE76FA-AC38-FCDA-FD7B-1BF164B8B6BF}"/>
              </a:ext>
            </a:extLst>
          </p:cNvPr>
          <p:cNvSpPr txBox="1"/>
          <p:nvPr/>
        </p:nvSpPr>
        <p:spPr>
          <a:xfrm>
            <a:off x="482488" y="2116742"/>
            <a:ext cx="3246742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	ASP.NET Core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là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một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framework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phát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triển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ứng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dụng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web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đa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nền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tảng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(cross-platform)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và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mã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nguồn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mở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.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60" name="文本框 15">
            <a:extLst>
              <a:ext uri="{FF2B5EF4-FFF2-40B4-BE49-F238E27FC236}">
                <a16:creationId xmlns:a16="http://schemas.microsoft.com/office/drawing/2014/main" id="{4F8AA477-72CE-7A2A-0395-49A39F18328E}"/>
              </a:ext>
            </a:extLst>
          </p:cNvPr>
          <p:cNvSpPr txBox="1"/>
          <p:nvPr/>
        </p:nvSpPr>
        <p:spPr>
          <a:xfrm>
            <a:off x="470175" y="4164419"/>
            <a:ext cx="3131278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	</a:t>
            </a:r>
            <a:r>
              <a:rPr lang="vi-VN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Tích hợp dễ dàng: ASP.NET Core tích hợp tốt với các công nghệ khác và có thư viện hỗ trợ phong phú.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cxnSp>
        <p:nvCxnSpPr>
          <p:cNvPr id="61" name="直接连接符 17">
            <a:extLst>
              <a:ext uri="{FF2B5EF4-FFF2-40B4-BE49-F238E27FC236}">
                <a16:creationId xmlns:a16="http://schemas.microsoft.com/office/drawing/2014/main" id="{610F1899-042C-8383-CB76-902B9BFAED4F}"/>
              </a:ext>
            </a:extLst>
          </p:cNvPr>
          <p:cNvCxnSpPr/>
          <p:nvPr/>
        </p:nvCxnSpPr>
        <p:spPr>
          <a:xfrm>
            <a:off x="8200420" y="3680470"/>
            <a:ext cx="3729591" cy="0"/>
          </a:xfrm>
          <a:prstGeom prst="line">
            <a:avLst/>
          </a:prstGeom>
          <a:ln w="3175" cap="rnd">
            <a:solidFill>
              <a:srgbClr val="0E477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18">
            <a:extLst>
              <a:ext uri="{FF2B5EF4-FFF2-40B4-BE49-F238E27FC236}">
                <a16:creationId xmlns:a16="http://schemas.microsoft.com/office/drawing/2014/main" id="{C298C6D4-178B-ECE0-2833-4EC0652E7ACC}"/>
              </a:ext>
            </a:extLst>
          </p:cNvPr>
          <p:cNvSpPr txBox="1"/>
          <p:nvPr/>
        </p:nvSpPr>
        <p:spPr>
          <a:xfrm>
            <a:off x="8402135" y="1954539"/>
            <a:ext cx="3468288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	</a:t>
            </a:r>
            <a:r>
              <a:rPr lang="vi-VN" altLang="zh-CN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ASP.NET Core tập trung vào hiệu suất cao, khả năng mở rộng và khả năng triển khai trên nhiều môi trường khác nhau như Windows, macOS và Linux.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63" name="文本框 20">
            <a:extLst>
              <a:ext uri="{FF2B5EF4-FFF2-40B4-BE49-F238E27FC236}">
                <a16:creationId xmlns:a16="http://schemas.microsoft.com/office/drawing/2014/main" id="{5DA2D7CD-1E0E-3404-6B47-88DDF819C0DE}"/>
              </a:ext>
            </a:extLst>
          </p:cNvPr>
          <p:cNvSpPr txBox="1"/>
          <p:nvPr/>
        </p:nvSpPr>
        <p:spPr>
          <a:xfrm>
            <a:off x="8639345" y="3995545"/>
            <a:ext cx="2676273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Cộng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đồng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người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dùng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đông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đảo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,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rộng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rãi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,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giúp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người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dùng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dễ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dàng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tìm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kiếm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tài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liệu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,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hỗ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trợ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và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giải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đáp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.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1282A45-E0E5-3C9B-9939-0CA2B6F3A2F5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23FED-B063-6182-E4DE-19DC4D7E7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16" y="2145119"/>
            <a:ext cx="2676087" cy="26760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510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heme/theme1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ykgujpo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1036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等线</vt:lpstr>
      <vt:lpstr>微软雅黑</vt:lpstr>
      <vt:lpstr>Arial</vt:lpstr>
      <vt:lpstr>Calibri</vt:lpstr>
      <vt:lpstr>Roboto</vt:lpstr>
      <vt:lpstr>Roboto Condensed</vt:lpstr>
      <vt:lpstr>Times New Roman</vt:lpstr>
      <vt:lpstr>Wingdings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www.jpppt.com</dc:creator>
  <cp:keywords>www.freeppt7.com</cp:keywords>
  <dc:description>www.freeppt7.com</dc:description>
  <cp:lastModifiedBy>Nguyen Van Tan</cp:lastModifiedBy>
  <cp:revision>251</cp:revision>
  <dcterms:created xsi:type="dcterms:W3CDTF">2019-03-29T12:25:33Z</dcterms:created>
  <dcterms:modified xsi:type="dcterms:W3CDTF">2023-05-19T13:55:03Z</dcterms:modified>
</cp:coreProperties>
</file>