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389" r:id="rId3"/>
    <p:sldId id="404" r:id="rId4"/>
    <p:sldId id="405" r:id="rId5"/>
    <p:sldId id="427" r:id="rId6"/>
    <p:sldId id="428" r:id="rId7"/>
    <p:sldId id="429" r:id="rId8"/>
    <p:sldId id="430" r:id="rId9"/>
    <p:sldId id="431" r:id="rId10"/>
    <p:sldId id="432" r:id="rId11"/>
    <p:sldId id="425" r:id="rId12"/>
    <p:sldId id="33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0138"/>
    <a:srgbClr val="CC0099"/>
    <a:srgbClr val="3F313F"/>
    <a:srgbClr val="421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34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D40CF-3CA0-4599-BC63-E655319ACE30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22FCE-B996-4BD1-8972-CF2F70E08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4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FCE-B996-4BD1-8972-CF2F70E08DF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59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FCE-B996-4BD1-8972-CF2F70E08DF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4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719E-1B14-420B-8A29-149F73ED92AE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Development-Class1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F9A-FFD3-49EB-AAD4-F8333B728B8C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Development-Class1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06B8-B1D7-440B-A0B2-16ED050F9AA1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Development-Class1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AA31-AE63-43FB-90C1-92A1791F9EE8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Development-Class1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2125-4177-4ACB-A5E9-23C7C09857EA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Development-Class1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A776-2A45-41CF-8C09-CF06FCC85D4D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Development-Class1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7C0F-414C-4D77-B3A7-3EF9B021E19D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Development-Class1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448D-9E19-4F32-B7A6-C732B036A66A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Development-Class1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E52B-23D4-46F8-BF97-015572CFCF63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Development-Class1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C06B-AE48-42DB-8C13-D4E3D9D5E109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Development-Class1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EE65-A0B6-436C-A41F-8CA6F3FCE66A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Development-Class1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BD946-1D6A-40BB-A884-2AC89F621EB2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Web Application Development-Class1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79674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0" y="745435"/>
            <a:ext cx="12192000" cy="61125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88353"/>
            <a:ext cx="12192000" cy="21236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4400" b="1" u="sng" dirty="0">
              <a:latin typeface="Sitka Heading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4400" b="1" u="sng" dirty="0">
                <a:latin typeface="Sitka Heading" pitchFamily="2" charset="0"/>
                <a:ea typeface="Tahoma" panose="020B0604030504040204" pitchFamily="34" charset="0"/>
                <a:cs typeface="Tahoma" panose="020B0604030504040204" pitchFamily="34" charset="0"/>
              </a:rPr>
              <a:t>Subject- Web Application Development</a:t>
            </a:r>
            <a:br>
              <a:rPr lang="en-US" sz="4400" b="1" u="sng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400" b="1" u="sng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992464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b="1" dirty="0">
              <a:solidFill>
                <a:schemeClr val="bg1"/>
              </a:solidFill>
              <a:latin typeface="Book Antiqua" panose="0204060205030503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4000" b="1" dirty="0">
              <a:solidFill>
                <a:schemeClr val="bg1"/>
              </a:solidFill>
              <a:latin typeface="Book Antiqua" panose="0204060205030503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Class-1</a:t>
            </a:r>
          </a:p>
          <a:p>
            <a:pPr algn="ctr"/>
            <a:r>
              <a:rPr lang="en-US" sz="4000" b="1" i="0" u="none" strike="noStrike" baseline="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[Introducing React</a:t>
            </a:r>
            <a:r>
              <a:rPr lang="en-US" sz="4000" b="1" i="0" u="none" strike="noStrike" baseline="0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83774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br>
              <a:rPr lang="en-US" sz="3200" b="1" dirty="0">
                <a:solidFill>
                  <a:srgbClr val="C00000"/>
                </a:solidFill>
                <a:latin typeface="Book Antiqua" panose="02040602050305030304" pitchFamily="18" charset="0"/>
              </a:rPr>
            </a:br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Meet React</a:t>
            </a: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the V in an MVC Architecture</a:t>
            </a:r>
            <a:b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US" sz="3200" b="1" dirty="0">
                <a:solidFill>
                  <a:srgbClr val="C00000"/>
                </a:solidFill>
                <a:latin typeface="Book Antiqua" panose="02040602050305030304" pitchFamily="18" charset="0"/>
              </a:rPr>
            </a:br>
            <a:endParaRPr lang="en-US" sz="3200" b="1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6F0138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React works primarily in the View layer, where all of its worries and concerns revolve around keeping your visual elements up-to-date.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6F0138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This means you’re free to use whatever you want for the M and C parts of your MVC (a.k.a. Model-View-Controller) architecture.</a:t>
            </a:r>
          </a:p>
          <a:p>
            <a:pPr algn="just"/>
            <a:endParaRPr lang="en-US" sz="2200" dirty="0">
              <a:solidFill>
                <a:srgbClr val="6F0138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Development-Class1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D193-E230-41A3-B941-E5BFB3BCBA29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3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IN" sz="32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Conclusion</a:t>
            </a:r>
            <a:b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6F0138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As new web frameworks and libraries go, React is a runaway success.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6F0138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It not only deals with the most common problems developers face when building single-page apps, but it also throws in a few additional tricks that make building the visuals for your single-page apps much easier.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6F0138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Since it came out in 2013, React has also steadily found its way into popular web sites and apps that you probably use.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6F0138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Besides Facebook and Instagram, some notable ones include the BBC, Khan Academy, PayPal, Reddit, The New York Times, and Yahoo!, among many others.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Development-Class1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D317-E287-40F0-9020-52CB17CB04DE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6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800" dirty="0">
              <a:latin typeface="Baskerville Old Face" panose="02020602080505020303" pitchFamily="18" charset="0"/>
            </a:endParaRPr>
          </a:p>
          <a:p>
            <a:pPr marL="0" indent="0" algn="ctr">
              <a:buNone/>
            </a:pPr>
            <a:r>
              <a:rPr lang="en-US" sz="88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u="sng">
                <a:solidFill>
                  <a:srgbClr val="6F0138"/>
                </a:solidFill>
                <a:highlight>
                  <a:srgbClr val="00FFFF"/>
                </a:highlight>
              </a:rPr>
              <a:t>Web Application Development-Class1 </a:t>
            </a:r>
            <a:endParaRPr lang="en-US" sz="1400" u="sng" dirty="0">
              <a:solidFill>
                <a:srgbClr val="6F0138"/>
              </a:solidFill>
              <a:highlight>
                <a:srgbClr val="00FFFF"/>
              </a:highligh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D985-456B-4BC1-B966-060B5115EF37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3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247"/>
            <a:ext cx="10515600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endParaRPr lang="en-US" sz="3200" b="1" u="sng" dirty="0">
              <a:solidFill>
                <a:schemeClr val="accent6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605155" indent="-285750">
              <a:lnSpc>
                <a:spcPct val="103000"/>
              </a:lnSpc>
              <a:spcAft>
                <a:spcPts val="250"/>
              </a:spcAft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rgbClr val="6F01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Old-School Multipage Design</a:t>
            </a:r>
          </a:p>
          <a:p>
            <a:pPr marL="605155" indent="-285750">
              <a:lnSpc>
                <a:spcPct val="103000"/>
              </a:lnSpc>
              <a:spcAft>
                <a:spcPts val="250"/>
              </a:spcAft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rgbClr val="6F01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New-School Single-Page Apps</a:t>
            </a:r>
          </a:p>
          <a:p>
            <a:pPr marL="605155" indent="-285750">
              <a:lnSpc>
                <a:spcPct val="103000"/>
              </a:lnSpc>
              <a:spcAft>
                <a:spcPts val="250"/>
              </a:spcAft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rgbClr val="6F01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Meet React</a:t>
            </a:r>
          </a:p>
          <a:p>
            <a:pPr marL="805180" indent="-285750">
              <a:lnSpc>
                <a:spcPct val="103000"/>
              </a:lnSpc>
              <a:spcAft>
                <a:spcPts val="250"/>
              </a:spcAft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rgbClr val="6F01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Automatic UI State Management</a:t>
            </a:r>
          </a:p>
          <a:p>
            <a:pPr marL="805180" indent="-285750">
              <a:lnSpc>
                <a:spcPct val="103000"/>
              </a:lnSpc>
              <a:spcAft>
                <a:spcPts val="250"/>
              </a:spcAft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rgbClr val="6F01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Lightning-Fast DOM Manipulation</a:t>
            </a:r>
          </a:p>
          <a:p>
            <a:pPr marL="805180" indent="-285750">
              <a:lnSpc>
                <a:spcPct val="103000"/>
              </a:lnSpc>
              <a:spcAft>
                <a:spcPts val="250"/>
              </a:spcAft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rgbClr val="6F01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APIs to Create Truly Composable UIs</a:t>
            </a:r>
          </a:p>
          <a:p>
            <a:pPr marL="805180" indent="-285750">
              <a:lnSpc>
                <a:spcPct val="103000"/>
              </a:lnSpc>
              <a:spcAft>
                <a:spcPts val="250"/>
              </a:spcAft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rgbClr val="6F01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Visuals Defined Entirely in JavaScript</a:t>
            </a:r>
          </a:p>
          <a:p>
            <a:pPr marL="805180" indent="-285750">
              <a:lnSpc>
                <a:spcPct val="103000"/>
              </a:lnSpc>
              <a:spcAft>
                <a:spcPts val="250"/>
              </a:spcAft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rgbClr val="6F01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Just the V in an MVC Architecture</a:t>
            </a:r>
          </a:p>
          <a:p>
            <a:pPr marL="605155" indent="-285750">
              <a:lnSpc>
                <a:spcPct val="103000"/>
              </a:lnSpc>
              <a:spcAft>
                <a:spcPts val="1770"/>
              </a:spcAft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rgbClr val="6F01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Conclusion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Development-Class1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2E0E-F01F-479A-BAA0-071969CA1736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6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44" y="391651"/>
            <a:ext cx="10515600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IN" sz="28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Old-School Multipage Design</a:t>
            </a:r>
            <a:br>
              <a:rPr lang="en-IN" sz="2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800" b="1" dirty="0">
              <a:solidFill>
                <a:srgbClr val="FFC000"/>
              </a:solidFill>
              <a:latin typeface="+mn-lt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algn="just"/>
            <a:endParaRPr lang="en-US" sz="2400" dirty="0">
              <a:solidFill>
                <a:srgbClr val="CC0099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Development-Class1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5E41-B519-43C3-B34B-8BD8A5CB3D88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3E9ABE-30C9-A168-D027-A0D7A6B772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33449" y="1969403"/>
            <a:ext cx="7853366" cy="3812272"/>
          </a:xfrm>
          <a:prstGeom prst="rect">
            <a:avLst/>
          </a:prstGeom>
          <a:solidFill>
            <a:srgbClr val="6F0138"/>
          </a:solidFill>
          <a:ln>
            <a:solidFill>
              <a:srgbClr val="6F0138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5C72CA-D12A-21FB-0EF6-C73473CCC4B5}"/>
              </a:ext>
            </a:extLst>
          </p:cNvPr>
          <p:cNvSpPr txBox="1"/>
          <p:nvPr/>
        </p:nvSpPr>
        <p:spPr>
          <a:xfrm>
            <a:off x="9144003" y="2042446"/>
            <a:ext cx="2114548" cy="373922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4605" marR="25400" indent="5080" algn="just">
              <a:lnSpc>
                <a:spcPct val="102000"/>
              </a:lnSpc>
              <a:spcAft>
                <a:spcPts val="75"/>
              </a:spcAft>
            </a:pPr>
            <a:r>
              <a:rPr lang="en-IN" sz="1800" b="1" dirty="0">
                <a:solidFill>
                  <a:srgbClr val="6F01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 almost every action that changes what the browser displays, the web app navigates you to a whole different</a:t>
            </a:r>
            <a:endParaRPr lang="en-IN" sz="1200" b="1" dirty="0">
              <a:solidFill>
                <a:srgbClr val="6F0138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IN" sz="1800" b="1" dirty="0">
                <a:solidFill>
                  <a:srgbClr val="6F01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page. This is a big deal, beyond just the less-than-stellar user experience users will see as pages get torn down and redrawn. </a:t>
            </a:r>
            <a:endParaRPr lang="en-IN" b="1" dirty="0">
              <a:solidFill>
                <a:srgbClr val="6F01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86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New-School Single-Page Apps</a:t>
            </a:r>
            <a:b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</a:br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6F0138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These days, going with a web app model that requires navigating between individual pages seems dated—really dated.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6F01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Instead, modern apps tend to adhere to what is known as a </a:t>
            </a:r>
            <a:r>
              <a:rPr lang="en-IN" sz="1800" b="1" dirty="0">
                <a:solidFill>
                  <a:srgbClr val="6F01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single-page app (SPA) model</a:t>
            </a:r>
            <a:r>
              <a:rPr lang="en-IN" sz="1800" dirty="0">
                <a:solidFill>
                  <a:srgbClr val="6F01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6F01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This model gives you a world in which you never navigate to different pages or ever even reload a page.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6F01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In this world, the different views of your app are loaded and unloaded into the same page itself.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6F01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 you’ve ever used popular web apps like Gmail, Facebook, Instagram, or Twitter, you’ve used a single-page app.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6F01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all those apps, the content gets dynamically displayed without requiring you to refresh or navigate to a different page.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6F01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When building single-page apps, you’ll encounter three major issues at some point:</a:t>
            </a:r>
          </a:p>
          <a:p>
            <a:pPr marL="457200" lvl="1" indent="0" algn="just">
              <a:buNone/>
            </a:pPr>
            <a:r>
              <a:rPr lang="en-US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1.	In a single-page application, you’ll spend the bulk of your time keeping your data in sync with your UI. </a:t>
            </a:r>
          </a:p>
          <a:p>
            <a:pPr marL="457200" lvl="1" indent="0" algn="just">
              <a:buNone/>
            </a:pPr>
            <a:r>
              <a:rPr lang="en-US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	Manipulating the DOM is really, really slow.</a:t>
            </a:r>
          </a:p>
          <a:p>
            <a:pPr marL="457200" lvl="1" indent="0" algn="just">
              <a:buNone/>
            </a:pPr>
            <a:r>
              <a:rPr lang="en-US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3.	Working with HTML templates can be a pain.</a:t>
            </a:r>
            <a:endParaRPr lang="en-IN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IN" sz="1800" dirty="0">
              <a:solidFill>
                <a:srgbClr val="CC0099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2200" dirty="0">
              <a:solidFill>
                <a:srgbClr val="CC0099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Development-Class1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CA8C-9F0A-49A7-88F5-23DD0DFBC426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IN" sz="32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Meet React</a:t>
            </a:r>
            <a:b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6F0138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Facebook (and Instagram) decided that enough is enough. Given their huge experience with single-page apps, they released a library called React to not only address these shortcomings, but also change how we think about building single-page apps.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6F0138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big things React brings :</a:t>
            </a:r>
          </a:p>
          <a:p>
            <a:pPr lvl="1" algn="just"/>
            <a:r>
              <a:rPr lang="en-US" sz="2000" dirty="0">
                <a:solidFill>
                  <a:srgbClr val="00B0F0"/>
                </a:solidFill>
                <a:highlight>
                  <a:srgbClr val="FFFF00"/>
                </a:highlight>
                <a:ea typeface="Tahoma" panose="020B0604030504040204" pitchFamily="34" charset="0"/>
                <a:cs typeface="Tahoma" panose="020B0604030504040204" pitchFamily="34" charset="0"/>
              </a:rPr>
              <a:t>Automatic UI State Management-</a:t>
            </a:r>
          </a:p>
          <a:p>
            <a:pPr lvl="1" algn="just"/>
            <a:r>
              <a:rPr lang="en-IN" sz="2000" dirty="0">
                <a:solidFill>
                  <a:srgbClr val="00B0F0"/>
                </a:solidFill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Lightning-Fast DOM Manipulation</a:t>
            </a:r>
          </a:p>
          <a:p>
            <a:pPr lvl="1" algn="just"/>
            <a:r>
              <a:rPr lang="en-US" sz="2000" dirty="0">
                <a:solidFill>
                  <a:srgbClr val="00B0F0"/>
                </a:solidFill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APIs to Create Truly Composable </a:t>
            </a:r>
            <a:r>
              <a:rPr lang="en-US" sz="2000" dirty="0" err="1">
                <a:solidFill>
                  <a:srgbClr val="00B0F0"/>
                </a:solidFill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Uis</a:t>
            </a:r>
            <a:endParaRPr lang="en-US" sz="2000" dirty="0">
              <a:solidFill>
                <a:srgbClr val="00B0F0"/>
              </a:solidFill>
              <a:effectLst/>
              <a:highlight>
                <a:srgbClr val="FFFF00"/>
              </a:highlight>
              <a:ea typeface="Calibri" panose="020F0502020204030204" pitchFamily="34" charset="0"/>
            </a:endParaRPr>
          </a:p>
          <a:p>
            <a:pPr lvl="1" algn="just"/>
            <a:r>
              <a:rPr lang="en-US" sz="2000" dirty="0">
                <a:solidFill>
                  <a:srgbClr val="00B0F0"/>
                </a:solidFill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Visuals Defined Entirely in JavaScript</a:t>
            </a:r>
          </a:p>
          <a:p>
            <a:pPr lvl="1" algn="just"/>
            <a:r>
              <a:rPr lang="en-US" sz="2000" dirty="0">
                <a:solidFill>
                  <a:srgbClr val="00B0F0"/>
                </a:solidFill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Just the V in an MVC Architecture</a:t>
            </a: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B0F0"/>
                </a:solidFill>
                <a:ea typeface="Calibri" panose="020F0502020204030204" pitchFamily="34" charset="0"/>
              </a:rPr>
              <a:t>	</a:t>
            </a:r>
            <a:endParaRPr lang="en-US" sz="2000" dirty="0">
              <a:solidFill>
                <a:srgbClr val="00B0F0"/>
              </a:solidFill>
              <a:effectLst/>
              <a:ea typeface="Calibri" panose="020F0502020204030204" pitchFamily="34" charset="0"/>
            </a:endParaRPr>
          </a:p>
          <a:p>
            <a:pPr marL="457200" lvl="1" indent="0" algn="just"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0" algn="just">
              <a:buNone/>
            </a:pP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7675" lvl="1" indent="-447675" algn="just"/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Development-Class1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1F9A-F1AC-4554-83F7-1E55695E6383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3D7AA-5A78-49F3-B064-409176EF60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69158" y="2991679"/>
            <a:ext cx="3806686" cy="273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2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br>
              <a:rPr lang="en-US" sz="3200" b="1" dirty="0">
                <a:solidFill>
                  <a:srgbClr val="C00000"/>
                </a:solidFill>
                <a:latin typeface="Book Antiqua" panose="02040602050305030304" pitchFamily="18" charset="0"/>
              </a:rPr>
            </a:br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Meet React</a:t>
            </a:r>
            <a:br>
              <a:rPr lang="en-US" sz="3200" b="1" u="sng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u="sng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 UI State Management</a:t>
            </a:r>
            <a:br>
              <a:rPr lang="en-US" sz="3200" b="1" u="sng" dirty="0">
                <a:solidFill>
                  <a:srgbClr val="FFFF00"/>
                </a:solidFill>
                <a:latin typeface="Book Antiqua" panose="02040602050305030304" pitchFamily="18" charset="0"/>
              </a:rPr>
            </a:br>
            <a:br>
              <a:rPr lang="en-US" sz="3200" b="1" u="sng" dirty="0">
                <a:solidFill>
                  <a:srgbClr val="FFFF00"/>
                </a:solidFill>
                <a:latin typeface="Book Antiqua" panose="02040602050305030304" pitchFamily="18" charset="0"/>
              </a:rPr>
            </a:br>
            <a:endParaRPr lang="en-US" sz="3200" b="1" u="sng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6F0138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With single-page apps, keeping track of your UI and maintaining state is hard … and also very time consuming.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6F0138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With React, you need to worry about only one thing: the final state of your UI.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6F0138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It doesn’t matter what state your UI started out in or what series of steps users took to change the UI.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6F0138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All that matters is where your UI ended up React takes care of everything else. </a:t>
            </a:r>
          </a:p>
          <a:p>
            <a:pPr algn="just"/>
            <a:endParaRPr lang="en-US" sz="2200" dirty="0">
              <a:solidFill>
                <a:srgbClr val="6F0138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Development-Class1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130E-7553-4B8F-BB88-0E9BF9D28C0E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Meet React</a:t>
            </a: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u="sng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Lightning-Fast DOM Manipulation</a:t>
            </a:r>
            <a:br>
              <a:rPr lang="en-US" sz="3200" dirty="0">
                <a:solidFill>
                  <a:srgbClr val="C00000"/>
                </a:solidFill>
                <a:latin typeface="Book Antiqua" panose="02040602050305030304" pitchFamily="18" charset="0"/>
              </a:rPr>
            </a:br>
            <a:endParaRPr lang="en-US" sz="32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6F0138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Because DOM modifications are really slow, you never modify the DOM directly using React.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6F0138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Instead, you modify an in-memory virtual DOM which is extremely fast, and React takes care of updating the real DOM when the time is right.</a:t>
            </a:r>
          </a:p>
          <a:p>
            <a:pPr marL="0" indent="0" algn="just">
              <a:buNone/>
            </a:pPr>
            <a:endParaRPr lang="en-US" sz="2200" dirty="0">
              <a:solidFill>
                <a:srgbClr val="6F0138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Development-Class1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E67E-6C2C-4241-A403-2AC87E809600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2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br>
              <a:rPr lang="en-US" sz="3200" dirty="0">
                <a:solidFill>
                  <a:srgbClr val="C00000"/>
                </a:solidFill>
                <a:latin typeface="Book Antiqua" panose="02040602050305030304" pitchFamily="18" charset="0"/>
              </a:rPr>
            </a:br>
            <a:br>
              <a:rPr lang="en-US" sz="3200" dirty="0">
                <a:solidFill>
                  <a:srgbClr val="C00000"/>
                </a:solidFill>
                <a:latin typeface="Book Antiqua" panose="02040602050305030304" pitchFamily="18" charset="0"/>
              </a:rPr>
            </a:br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Meet React</a:t>
            </a:r>
            <a:b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u="sng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APIs to Create Truly Composable UIs</a:t>
            </a:r>
            <a:br>
              <a:rPr lang="en-US" sz="3200" dirty="0">
                <a:solidFill>
                  <a:srgbClr val="C00000"/>
                </a:solidFill>
                <a:latin typeface="Book Antiqua" panose="02040602050305030304" pitchFamily="18" charset="0"/>
              </a:rPr>
            </a:br>
            <a:br>
              <a:rPr lang="en-US" sz="3200" dirty="0">
                <a:solidFill>
                  <a:srgbClr val="C00000"/>
                </a:solidFill>
                <a:latin typeface="Book Antiqua" panose="02040602050305030304" pitchFamily="18" charset="0"/>
              </a:rPr>
            </a:br>
            <a:endParaRPr lang="en-US" sz="32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6F0138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Instead of treating the visual elements in your app as one monolithic chunk, React encourages you to break your visual elements into smaller and smaller components 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6F0138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Many of </a:t>
            </a:r>
            <a:r>
              <a:rPr lang="en-US" sz="2200" dirty="0" err="1">
                <a:solidFill>
                  <a:srgbClr val="6F0138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React’s</a:t>
            </a:r>
            <a:r>
              <a:rPr lang="en-US" sz="2200" dirty="0">
                <a:solidFill>
                  <a:srgbClr val="6F0138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core APIs revolve around making it easier to create smaller visual components that can later be composed with other visual components to make larger and more complex visual components</a:t>
            </a:r>
          </a:p>
          <a:p>
            <a:pPr algn="just"/>
            <a:endParaRPr lang="en-US" sz="2200" dirty="0">
              <a:solidFill>
                <a:srgbClr val="6F0138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Development-Class1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8F5E-4727-4672-AFD6-33A114F271CE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6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Meet React</a:t>
            </a: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u="sng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Visuals Defined Entirely in JavaScript</a:t>
            </a:r>
            <a:br>
              <a:rPr lang="en-US" sz="3200" b="1" dirty="0">
                <a:solidFill>
                  <a:srgbClr val="C00000"/>
                </a:solidFill>
                <a:latin typeface="Book Antiqua" panose="02040602050305030304" pitchFamily="18" charset="0"/>
              </a:rPr>
            </a:br>
            <a:endParaRPr lang="en-US" sz="3200" b="1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6F0138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With React, By having your UI defined entirely in JavaScript, you get to use all the rich functionality JavaScript provides for doing all sorts of things inside your templates. </a:t>
            </a:r>
          </a:p>
          <a:p>
            <a:pPr algn="just"/>
            <a:endParaRPr lang="en-US" sz="2200" dirty="0">
              <a:solidFill>
                <a:srgbClr val="6F0138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Development-Class1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8E52-B73E-47C1-90FD-2B42FD00B234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6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3726</TotalTime>
  <Words>857</Words>
  <Application>Microsoft Office PowerPoint</Application>
  <PresentationFormat>Widescreen</PresentationFormat>
  <Paragraphs>99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Baskerville Old Face</vt:lpstr>
      <vt:lpstr>Book Antiqua</vt:lpstr>
      <vt:lpstr>Calibri</vt:lpstr>
      <vt:lpstr>Calibri Light</vt:lpstr>
      <vt:lpstr>Sitka Heading</vt:lpstr>
      <vt:lpstr>Tahoma</vt:lpstr>
      <vt:lpstr>Wingdings</vt:lpstr>
      <vt:lpstr>Office Theme</vt:lpstr>
      <vt:lpstr>  </vt:lpstr>
      <vt:lpstr>Content</vt:lpstr>
      <vt:lpstr>Old-School Multipage Design </vt:lpstr>
      <vt:lpstr>New-School Single-Page Apps </vt:lpstr>
      <vt:lpstr>Meet React </vt:lpstr>
      <vt:lpstr> Meet React Automatic UI State Management  </vt:lpstr>
      <vt:lpstr>Meet React Lightning-Fast DOM Manipulation </vt:lpstr>
      <vt:lpstr>  Meet React APIs to Create Truly Composable UIs  </vt:lpstr>
      <vt:lpstr>Meet React Visuals Defined Entirely in JavaScript </vt:lpstr>
      <vt:lpstr> Meet React Just the V in an MVC Architecture  </vt:lpstr>
      <vt:lpstr>Conclusion </vt:lpstr>
      <vt:lpstr>PowerPoint Presentation</vt:lpstr>
    </vt:vector>
  </TitlesOfParts>
  <Company>Airtel India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Day-2 Database Management System</dc:title>
  <dc:creator>Airtel</dc:creator>
  <cp:lastModifiedBy>TANMOY DAS</cp:lastModifiedBy>
  <cp:revision>1042</cp:revision>
  <dcterms:created xsi:type="dcterms:W3CDTF">2017-04-14T05:30:35Z</dcterms:created>
  <dcterms:modified xsi:type="dcterms:W3CDTF">2023-04-17T08:15:07Z</dcterms:modified>
</cp:coreProperties>
</file>