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77" r:id="rId12"/>
    <p:sldId id="266" r:id="rId13"/>
    <p:sldId id="278" r:id="rId14"/>
    <p:sldId id="26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35F1F0E-0953-4D60-BAF8-1730F1DB505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040" cy="308592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1798E0A-5837-4F10-8330-C485D26A1CF2}" type="slidenum">
              <a:rPr lang="en-US"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400" cy="308610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9E598B2-B148-4F9A-BC56-F5C1B8A7D128}" type="slidenum">
              <a:rPr lang="en-US" sz="1200" b="0" strike="noStrike" spc="-1">
                <a:solidFill>
                  <a:srgbClr val="000000"/>
                </a:solidFill>
                <a:latin typeface="+mn-lt"/>
                <a:ea typeface="+mn-ea"/>
              </a:rPr>
              <a:t>14</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32EFCEF9-39E9-4850-9B5D-FAAD212BF476}" type="datetime1">
              <a:rPr lang="en-US" sz="1200" b="0" strike="noStrike" spc="-1">
                <a:solidFill>
                  <a:srgbClr val="8B8B8B"/>
                </a:solidFill>
                <a:latin typeface="Calibri"/>
              </a:rPr>
              <a:t>4/7/2023</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Web Application Development-Class1 </a:t>
            </a: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7BFF062-A6D4-4B49-B1FF-3198728ACE2F}" type="slidenum">
              <a:rPr lang="en-US"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881816D-6B59-4488-88CA-B0E7E305DDAB}" type="datetime1">
              <a:rPr lang="en-US" sz="1200" b="0" strike="noStrike" spc="-1">
                <a:solidFill>
                  <a:srgbClr val="8B8B8B"/>
                </a:solidFill>
                <a:latin typeface="Calibri"/>
              </a:rPr>
              <a:t>4/7/2023</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Web Application Development-Class1 </a:t>
            </a: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1176F4B4-B9DE-4800-B948-1027CA416BBC}"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523880" y="1122480"/>
            <a:ext cx="9143640" cy="2479320"/>
          </a:xfrm>
          <a:prstGeom prst="rect">
            <a:avLst/>
          </a:prstGeom>
          <a:noFill/>
          <a:ln>
            <a:noFill/>
          </a:ln>
        </p:spPr>
        <p:txBody>
          <a:bodyPr anchor="b">
            <a:normAutofit/>
          </a:bodyPr>
          <a:lstStyle/>
          <a:p>
            <a:pPr algn="ctr">
              <a:lnSpc>
                <a:spcPct val="90000"/>
              </a:lnSpc>
            </a:pPr>
            <a:br/>
            <a:br/>
            <a:endParaRPr lang="en-US" sz="1800" b="0" strike="noStrike" spc="-1">
              <a:solidFill>
                <a:srgbClr val="000000"/>
              </a:solidFill>
              <a:latin typeface="Calibri"/>
            </a:endParaRPr>
          </a:p>
        </p:txBody>
      </p:sp>
      <p:sp>
        <p:nvSpPr>
          <p:cNvPr id="89" name="CustomShape 2"/>
          <p:cNvSpPr/>
          <p:nvPr/>
        </p:nvSpPr>
        <p:spPr>
          <a:xfrm>
            <a:off x="0" y="745560"/>
            <a:ext cx="12191760" cy="611208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0" y="88200"/>
            <a:ext cx="12191760" cy="2100600"/>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u="sng" strike="noStrike" spc="-1">
                <a:solidFill>
                  <a:srgbClr val="FF0000"/>
                </a:solidFill>
                <a:uFillTx/>
                <a:latin typeface="Sitka Heading"/>
                <a:ea typeface="Tahoma"/>
              </a:rPr>
              <a:t>Subject-Web Application Development</a:t>
            </a:r>
            <a:br/>
            <a:endParaRPr lang="en-IN" sz="4400" b="0" strike="noStrike" spc="-1">
              <a:latin typeface="Arial"/>
            </a:endParaRPr>
          </a:p>
        </p:txBody>
      </p:sp>
      <p:sp>
        <p:nvSpPr>
          <p:cNvPr id="91" name="CustomShape 4"/>
          <p:cNvSpPr/>
          <p:nvPr/>
        </p:nvSpPr>
        <p:spPr>
          <a:xfrm>
            <a:off x="0" y="1992600"/>
            <a:ext cx="12191760" cy="19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FFFF"/>
                </a:solidFill>
                <a:latin typeface="Book Antiqua"/>
                <a:ea typeface="Tahoma"/>
              </a:rPr>
              <a:t>Class-2</a:t>
            </a:r>
            <a:endParaRPr lang="en-IN" sz="4000" b="0" strike="noStrike" spc="-1">
              <a:latin typeface="Arial"/>
            </a:endParaRPr>
          </a:p>
          <a:p>
            <a:pPr algn="ctr">
              <a:lnSpc>
                <a:spcPct val="100000"/>
              </a:lnSpc>
            </a:pPr>
            <a:r>
              <a:rPr lang="en-US" sz="4000" b="1" strike="noStrike" spc="-1">
                <a:solidFill>
                  <a:srgbClr val="FFFFFF"/>
                </a:solidFill>
                <a:highlight>
                  <a:srgbClr val="FF0000"/>
                </a:highlight>
                <a:latin typeface="Calibri"/>
                <a:ea typeface="Tahoma"/>
              </a:rPr>
              <a:t> [Building Your First React App, Components in React]</a:t>
            </a:r>
            <a:endParaRPr lang="en-IN" sz="4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solidFill>
            <a:srgbClr val="1F4E79"/>
          </a:solidFill>
          <a:ln>
            <a:noFill/>
          </a:ln>
        </p:spPr>
        <p:txBody>
          <a:bodyPr anchor="ctr">
            <a:normAutofit fontScale="61000" lnSpcReduction="20000"/>
          </a:bodyPr>
          <a:lstStyle/>
          <a:p>
            <a:pPr>
              <a:lnSpc>
                <a:spcPct val="90000"/>
              </a:lnSpc>
            </a:pPr>
            <a:br>
              <a:rPr dirty="0"/>
            </a:br>
            <a:br>
              <a:rPr dirty="0"/>
            </a:br>
            <a:br>
              <a:rPr dirty="0"/>
            </a:br>
            <a:r>
              <a:rPr lang="en-US" sz="6900" b="1" u="sng" spc="-1" dirty="0">
                <a:solidFill>
                  <a:srgbClr val="FFFF00"/>
                </a:solidFill>
                <a:latin typeface="Calibri"/>
                <a:ea typeface="Calibri"/>
              </a:rPr>
              <a:t>Changing the Destination</a:t>
            </a:r>
            <a:br>
              <a:rPr dirty="0"/>
            </a:br>
            <a:br>
              <a:rPr dirty="0"/>
            </a:br>
            <a:endParaRPr lang="en-US" sz="3200" b="0" strike="noStrike" spc="-1" dirty="0">
              <a:solidFill>
                <a:srgbClr val="000000"/>
              </a:solidFill>
              <a:latin typeface="Calibri"/>
            </a:endParaRPr>
          </a:p>
        </p:txBody>
      </p:sp>
      <p:sp>
        <p:nvSpPr>
          <p:cNvPr id="127" name="TextShape 2"/>
          <p:cNvSpPr txBox="1"/>
          <p:nvPr/>
        </p:nvSpPr>
        <p:spPr>
          <a:xfrm>
            <a:off x="838080" y="1855056"/>
            <a:ext cx="10515240" cy="4350960"/>
          </a:xfrm>
          <a:prstGeom prst="rect">
            <a:avLst/>
          </a:prstGeom>
          <a:noFill/>
          <a:ln>
            <a:noFill/>
          </a:ln>
        </p:spPr>
        <p:txBody>
          <a:bodyPr numCol="2" spcCol="360000">
            <a:normAutofit fontScale="95000"/>
          </a:bodyPr>
          <a:lstStyle/>
          <a:p>
            <a:pPr marL="342900" indent="-342900" algn="just">
              <a:lnSpc>
                <a:spcPct val="90000"/>
              </a:lnSpc>
              <a:spcBef>
                <a:spcPts val="1001"/>
              </a:spcBef>
              <a:buFont typeface="Arial" panose="020B0604020202020204" pitchFamily="34" charset="0"/>
              <a:buChar char="•"/>
            </a:pPr>
            <a:r>
              <a:rPr lang="en-US" sz="1800" b="0" i="0" u="none" strike="noStrike" baseline="0" dirty="0">
                <a:latin typeface="TimesNewRomanPSMT"/>
              </a:rPr>
              <a:t>a </a:t>
            </a:r>
            <a:r>
              <a:rPr lang="en-US" sz="1800" b="0" i="0" u="none" strike="noStrike" baseline="0" dirty="0">
                <a:latin typeface="CourierNewPSMT"/>
              </a:rPr>
              <a:t>div </a:t>
            </a:r>
            <a:r>
              <a:rPr lang="en-US" sz="1800" b="0" i="0" u="none" strike="noStrike" baseline="0" dirty="0">
                <a:latin typeface="TimesNewRomanPSMT"/>
              </a:rPr>
              <a:t>element with an </a:t>
            </a:r>
            <a:r>
              <a:rPr lang="en-US" sz="1800" b="0" i="0" u="none" strike="noStrike" baseline="0" dirty="0">
                <a:latin typeface="CourierNewPSMT"/>
              </a:rPr>
              <a:t>id </a:t>
            </a:r>
            <a:r>
              <a:rPr lang="en-US" sz="1800" b="0" i="0" u="none" strike="noStrike" baseline="0" dirty="0">
                <a:latin typeface="TimesNewRomanPSMT"/>
              </a:rPr>
              <a:t>value of </a:t>
            </a:r>
            <a:r>
              <a:rPr lang="en-US" sz="1800" b="0" i="0" u="none" strike="noStrike" baseline="0" dirty="0">
                <a:latin typeface="CourierNewPSMT"/>
              </a:rPr>
              <a:t>container</a:t>
            </a:r>
            <a:r>
              <a:rPr lang="en-US" sz="1800" b="0" i="0" u="none" strike="noStrike" baseline="0" dirty="0">
                <a:latin typeface="TimesNewRomanPSMT"/>
              </a:rPr>
              <a: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div </a:t>
            </a:r>
            <a:r>
              <a:rPr lang="en-IN" sz="1800" b="0" i="0" u="none" strike="noStrike" baseline="0" dirty="0">
                <a:solidFill>
                  <a:srgbClr val="000000"/>
                </a:solidFill>
                <a:latin typeface="CourierNewPSMT"/>
              </a:rPr>
              <a:t>id=</a:t>
            </a:r>
            <a:r>
              <a:rPr lang="en-IN" sz="1800" b="0" i="0" u="none" strike="noStrike" baseline="0" dirty="0">
                <a:solidFill>
                  <a:srgbClr val="29318A"/>
                </a:solidFill>
                <a:latin typeface="CourierNewPSMT"/>
              </a:rPr>
              <a:t>"container"</a:t>
            </a:r>
            <a:r>
              <a:rPr lang="en-IN" sz="1800" b="0" i="0" u="none" strike="noStrike" baseline="0" dirty="0">
                <a:solidFill>
                  <a:srgbClr val="000000"/>
                </a:solidFill>
                <a:latin typeface="CourierNewPSMT"/>
              </a:rPr>
              <a:t>&gt;&lt;/</a:t>
            </a:r>
            <a:r>
              <a:rPr lang="en-IN" sz="1800" b="0" i="0" u="none" strike="noStrike" baseline="0" dirty="0">
                <a:solidFill>
                  <a:srgbClr val="3C6E74"/>
                </a:solidFill>
                <a:latin typeface="CourierNewPSMT"/>
              </a:rPr>
              <a:t>div</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 </a:t>
            </a:r>
            <a:r>
              <a:rPr lang="en-IN" sz="1800" b="0" i="0" u="none" strike="noStrike" baseline="0" dirty="0">
                <a:solidFill>
                  <a:srgbClr val="000000"/>
                </a:solidFill>
                <a:latin typeface="CourierNewPSMT"/>
              </a:rPr>
              <a:t>type=</a:t>
            </a:r>
            <a:r>
              <a:rPr lang="en-IN" sz="1800" b="0" i="0" u="none" strike="noStrike" baseline="0" dirty="0">
                <a:solidFill>
                  <a:srgbClr val="29318A"/>
                </a:solidFill>
                <a:latin typeface="CourierNewPSMT"/>
              </a:rPr>
              <a:t>"text/babel"</a:t>
            </a:r>
            <a:r>
              <a:rPr lang="en-IN" sz="1800" b="0" i="0" u="none" strike="noStrike" baseline="0" dirty="0">
                <a:solidFill>
                  <a:srgbClr val="000000"/>
                </a:solidFill>
                <a:latin typeface="CourierNewPSMT"/>
              </a:rPr>
              <a:t>&gt;</a:t>
            </a:r>
          </a:p>
          <a:p>
            <a:pPr algn="l"/>
            <a:r>
              <a:rPr lang="en-IN" sz="1800" b="0" i="0" u="none" strike="noStrike" baseline="0" dirty="0" err="1">
                <a:solidFill>
                  <a:srgbClr val="000000"/>
                </a:solidFill>
                <a:latin typeface="CourierNewPSMT"/>
              </a:rPr>
              <a:t>ReactDOM.render</a:t>
            </a:r>
            <a:r>
              <a:rPr lang="en-IN" sz="1800" b="0" i="0" u="none" strike="noStrike" baseline="0" dirty="0">
                <a:solidFill>
                  <a:srgbClr val="000000"/>
                </a:solidFill>
                <a:latin typeface="CourierNewPSMT"/>
              </a:rPr>
              <a: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h1</a:t>
            </a:r>
            <a:r>
              <a:rPr lang="en-IN" sz="1800" b="0" i="0" u="none" strike="noStrike" baseline="0" dirty="0">
                <a:solidFill>
                  <a:srgbClr val="000000"/>
                </a:solidFill>
                <a:latin typeface="CourierNewPSMT"/>
              </a:rPr>
              <a:t>&gt;Batman&lt;/</a:t>
            </a:r>
            <a:r>
              <a:rPr lang="en-IN" sz="1800" b="0" i="0" u="none" strike="noStrike" baseline="0" dirty="0">
                <a:solidFill>
                  <a:srgbClr val="3C6E74"/>
                </a:solidFill>
                <a:latin typeface="CourierNewPSMT"/>
              </a:rPr>
              <a:t>h1</a:t>
            </a:r>
            <a:r>
              <a:rPr lang="en-IN" sz="1800" b="0" i="0" u="none" strike="noStrike" baseline="0" dirty="0">
                <a:solidFill>
                  <a:srgbClr val="000000"/>
                </a:solidFill>
                <a:latin typeface="CourierNewPSMT"/>
              </a:rPr>
              <a:t>&gt;,</a:t>
            </a:r>
          </a:p>
          <a:p>
            <a:pPr algn="l"/>
            <a:r>
              <a:rPr lang="en-IN" sz="1800" b="0" i="0" u="none" strike="noStrike" baseline="0" dirty="0" err="1">
                <a:solidFill>
                  <a:srgbClr val="000000"/>
                </a:solidFill>
                <a:latin typeface="CourierNewPSMT"/>
              </a:rPr>
              <a:t>document.body</a:t>
            </a:r>
            <a:endParaRPr lang="en-IN" sz="1800" b="0" i="0" u="none" strike="noStrike" baseline="0" dirty="0">
              <a:solidFill>
                <a:srgbClr val="000000"/>
              </a:solidFill>
              <a:latin typeface="CourierNewPSMT"/>
            </a:endParaRPr>
          </a:p>
          <a:p>
            <a:pPr algn="l"/>
            <a:r>
              <a:rPr lang="en-IN" sz="1800" b="0" i="0" u="none" strike="noStrike" baseline="0" dirty="0">
                <a:solidFill>
                  <a:srgbClr val="000000"/>
                </a:solidFill>
                <a:latin typeface="CourierNewPSMT"/>
              </a:rPr>
              <a: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endParaRPr lang="en-US" sz="2200" i="0" u="none" spc="-1" baseline="0" dirty="0">
              <a:solidFill>
                <a:srgbClr val="000000"/>
              </a:solidFill>
              <a:latin typeface="Calibri"/>
            </a:endParaRPr>
          </a:p>
          <a:p>
            <a:pPr marL="342900" indent="-342900" algn="l">
              <a:buFont typeface="Arial" panose="020B0604020202020204" pitchFamily="34" charset="0"/>
              <a:buChar char="•"/>
            </a:pPr>
            <a:endParaRPr lang="en-US" sz="2200" b="0" i="0" u="none" strike="noStrike" spc="-1" baseline="0" dirty="0">
              <a:solidFill>
                <a:srgbClr val="000000"/>
              </a:solidFill>
              <a:latin typeface="Calibri"/>
            </a:endParaRPr>
          </a:p>
          <a:p>
            <a:pPr marL="342900" indent="-342900" algn="l">
              <a:buFont typeface="Arial" panose="020B0604020202020204" pitchFamily="34" charset="0"/>
              <a:buChar char="•"/>
            </a:pPr>
            <a:endParaRPr lang="en-US" sz="2200" spc="-1" dirty="0">
              <a:solidFill>
                <a:srgbClr val="000000"/>
              </a:solidFill>
              <a:latin typeface="Calibri"/>
            </a:endParaRPr>
          </a:p>
          <a:p>
            <a:pPr marL="342900" indent="-342900" algn="l">
              <a:buFont typeface="Arial" panose="020B0604020202020204" pitchFamily="34" charset="0"/>
              <a:buChar char="•"/>
            </a:pPr>
            <a:endParaRPr lang="en-US" sz="2200" b="0" i="0" u="none" strike="noStrike" spc="-1" baseline="0" dirty="0">
              <a:solidFill>
                <a:srgbClr val="000000"/>
              </a:solidFill>
              <a:latin typeface="Calibri"/>
            </a:endParaRPr>
          </a:p>
          <a:p>
            <a:pPr marL="342900" indent="-342900" algn="l">
              <a:buFont typeface="Arial" panose="020B0604020202020204" pitchFamily="34" charset="0"/>
              <a:buChar char="•"/>
            </a:pPr>
            <a:endParaRPr lang="en-US" sz="2200" spc="-1" dirty="0">
              <a:solidFill>
                <a:srgbClr val="000000"/>
              </a:solidFill>
              <a:latin typeface="Calibri"/>
            </a:endParaRPr>
          </a:p>
          <a:p>
            <a:pPr algn="l"/>
            <a:endParaRPr lang="en-US" sz="2200" b="0" i="0" u="none" strike="noStrike" spc="-1" baseline="0" dirty="0">
              <a:solidFill>
                <a:srgbClr val="000000"/>
              </a:solidFill>
              <a:latin typeface="Calibri"/>
            </a:endParaRPr>
          </a:p>
          <a:p>
            <a:pPr marL="342900" indent="-342900" algn="l">
              <a:buFont typeface="Arial" panose="020B0604020202020204" pitchFamily="34" charset="0"/>
              <a:buChar char="•"/>
            </a:pPr>
            <a:r>
              <a:rPr lang="en-US" sz="2200" b="0" i="0" u="none" strike="noStrike" spc="-1" baseline="0" dirty="0">
                <a:solidFill>
                  <a:srgbClr val="000000"/>
                </a:solidFill>
                <a:latin typeface="Calibri"/>
              </a:rPr>
              <a:t>M</a:t>
            </a:r>
            <a:r>
              <a:rPr lang="en-IN" sz="1800" b="0" i="0" u="none" strike="noStrike" baseline="0" dirty="0" err="1">
                <a:latin typeface="TimesNewRomanPSMT"/>
              </a:rPr>
              <a:t>odify</a:t>
            </a:r>
            <a:r>
              <a:rPr lang="en-IN" sz="1800" b="0" i="0" u="none" strike="noStrike" baseline="0" dirty="0">
                <a:latin typeface="TimesNewRomanPSMT"/>
              </a:rPr>
              <a:t> the </a:t>
            </a:r>
            <a:r>
              <a:rPr lang="en-IN" sz="1800" b="0" i="0" u="none" strike="noStrike" baseline="0" dirty="0">
                <a:latin typeface="CourierNewPSMT"/>
              </a:rPr>
              <a:t>render </a:t>
            </a:r>
            <a:r>
              <a:rPr lang="en-US" sz="1800" b="0" i="0" u="none" strike="noStrike" baseline="0" dirty="0">
                <a:latin typeface="TimesNewRomanPSMT"/>
              </a:rPr>
              <a:t>method to use it instead of </a:t>
            </a:r>
            <a:r>
              <a:rPr lang="en-US" sz="1800" b="0" i="0" u="none" strike="noStrike" baseline="0" dirty="0" err="1">
                <a:latin typeface="CourierNewPSMT"/>
              </a:rPr>
              <a:t>document.body</a:t>
            </a:r>
            <a:r>
              <a:rPr lang="en-US" sz="1800" b="0" i="0" u="none" strike="noStrike" baseline="0" dirty="0">
                <a:latin typeface="TimesNewRomanPSMT"/>
              </a:rPr>
              <a:t>.</a:t>
            </a:r>
            <a:endParaRPr lang="en-IN" sz="1800" b="0" i="0" u="none" strike="noStrike" baseline="0" dirty="0">
              <a:solidFill>
                <a:srgbClr val="000000"/>
              </a:solidFill>
              <a:latin typeface="CourierNewPSMT"/>
            </a:endParaRPr>
          </a:p>
          <a:p>
            <a:pPr algn="l"/>
            <a:r>
              <a:rPr lang="en-IN" sz="1800" b="0" i="0" u="none" strike="noStrike" baseline="0" dirty="0" err="1">
                <a:solidFill>
                  <a:srgbClr val="000000"/>
                </a:solidFill>
                <a:latin typeface="CourierNewPSMT"/>
              </a:rPr>
              <a:t>ReactDOM.render</a:t>
            </a:r>
            <a:r>
              <a:rPr lang="en-IN" sz="1800" b="0" i="0" u="none" strike="noStrike" baseline="0" dirty="0">
                <a:solidFill>
                  <a:srgbClr val="000000"/>
                </a:solidFill>
                <a:latin typeface="CourierNewPSMT"/>
              </a:rPr>
              <a:t>(</a:t>
            </a:r>
          </a:p>
          <a:p>
            <a:pPr algn="l"/>
            <a:r>
              <a:rPr lang="en-IN" sz="1800" b="0" i="0" u="none" strike="noStrike" baseline="0" dirty="0">
                <a:solidFill>
                  <a:srgbClr val="000000"/>
                </a:solidFill>
                <a:latin typeface="CourierNewPSMT"/>
              </a:rPr>
              <a:t>&lt;h1&gt;Batman&lt;/h1&gt;,</a:t>
            </a:r>
          </a:p>
          <a:p>
            <a:pPr algn="l"/>
            <a:r>
              <a:rPr lang="en-IN" sz="1800" b="0" i="0" u="none" strike="noStrike" baseline="0" dirty="0" err="1">
                <a:solidFill>
                  <a:srgbClr val="000000"/>
                </a:solidFill>
                <a:latin typeface="CourierNewPSMT"/>
              </a:rPr>
              <a:t>document.querySelector</a:t>
            </a:r>
            <a:r>
              <a:rPr lang="en-IN" sz="1800" b="0" i="0" u="none" strike="noStrike" baseline="0" dirty="0">
                <a:solidFill>
                  <a:srgbClr val="000000"/>
                </a:solidFill>
                <a:latin typeface="CourierNewPSMT"/>
              </a:rPr>
              <a:t>(</a:t>
            </a:r>
            <a:r>
              <a:rPr lang="en-IN" sz="1800" b="0" i="0" u="none" strike="noStrike" baseline="0" dirty="0">
                <a:solidFill>
                  <a:srgbClr val="29318A"/>
                </a:solidFill>
                <a:latin typeface="CourierNewPSMT"/>
              </a:rPr>
              <a:t>"#container"</a:t>
            </a:r>
            <a:r>
              <a:rPr lang="en-IN" sz="1800" b="0" i="0" u="none" strike="noStrike" baseline="0" dirty="0">
                <a:solidFill>
                  <a:srgbClr val="000000"/>
                </a:solidFill>
                <a:latin typeface="CourierNewPSMT"/>
              </a:rPr>
              <a:t>)</a:t>
            </a:r>
          </a:p>
          <a:p>
            <a:pPr algn="l"/>
            <a:r>
              <a:rPr lang="en-IN" sz="1800" b="0" i="0" u="none" strike="noStrike" baseline="0" dirty="0">
                <a:solidFill>
                  <a:srgbClr val="000000"/>
                </a:solidFill>
                <a:latin typeface="CourierNewPSMT"/>
              </a:rPr>
              <a:t>);</a:t>
            </a:r>
          </a:p>
          <a:p>
            <a:pPr algn="l"/>
            <a:endParaRPr lang="en-US" sz="1800" b="0" i="0" u="none" strike="noStrike" baseline="0" dirty="0">
              <a:latin typeface="TimesNewRomanPSMT"/>
            </a:endParaRPr>
          </a:p>
          <a:p>
            <a:pPr marL="285750" indent="-285750" algn="l">
              <a:buFont typeface="Arial" panose="020B0604020202020204" pitchFamily="34" charset="0"/>
              <a:buChar char="•"/>
            </a:pPr>
            <a:r>
              <a:rPr lang="en-US" sz="1800" b="0" i="0" u="none" strike="noStrike" baseline="0" dirty="0">
                <a:latin typeface="TimesNewRomanPSMT"/>
              </a:rPr>
              <a:t>Another option is to do some things outside the </a:t>
            </a:r>
            <a:r>
              <a:rPr lang="en-US" sz="1800" b="0" i="0" u="none" strike="noStrike" baseline="0" dirty="0">
                <a:latin typeface="CourierNewPSMT"/>
              </a:rPr>
              <a:t>render </a:t>
            </a:r>
            <a:r>
              <a:rPr lang="en-US" sz="1800" b="0" i="0" u="none" strike="noStrike" baseline="0" dirty="0">
                <a:latin typeface="TimesNewRomanPSMT"/>
              </a:rPr>
              <a:t>method itself:</a:t>
            </a:r>
            <a:endParaRPr lang="en-IN" dirty="0">
              <a:solidFill>
                <a:srgbClr val="000000"/>
              </a:solidFill>
              <a:latin typeface="CourierNewPSMT"/>
            </a:endParaRPr>
          </a:p>
          <a:p>
            <a:pPr algn="l"/>
            <a:endParaRPr lang="fr-FR" sz="1800" b="0" i="0" u="none" strike="noStrike" baseline="0" dirty="0">
              <a:solidFill>
                <a:srgbClr val="3C6E74"/>
              </a:solidFill>
              <a:latin typeface="CourierNewPSMT"/>
            </a:endParaRPr>
          </a:p>
          <a:p>
            <a:pPr algn="l"/>
            <a:r>
              <a:rPr lang="fr-FR" sz="1800" b="0" i="0" u="none" strike="noStrike" baseline="0" dirty="0">
                <a:solidFill>
                  <a:srgbClr val="3C6E74"/>
                </a:solidFill>
                <a:latin typeface="CourierNewPSMT"/>
              </a:rPr>
              <a:t>var </a:t>
            </a:r>
            <a:r>
              <a:rPr lang="fr-FR" sz="1800" b="0" i="0" u="none" strike="noStrike" baseline="0" dirty="0">
                <a:solidFill>
                  <a:srgbClr val="000000"/>
                </a:solidFill>
                <a:latin typeface="CourierNewPSMT"/>
              </a:rPr>
              <a:t>destination = </a:t>
            </a:r>
            <a:r>
              <a:rPr lang="fr-FR" sz="1800" b="0" i="0" u="none" strike="noStrike" baseline="0" dirty="0" err="1">
                <a:solidFill>
                  <a:srgbClr val="000000"/>
                </a:solidFill>
                <a:latin typeface="CourierNewPSMT"/>
              </a:rPr>
              <a:t>document.querySelector</a:t>
            </a:r>
            <a:r>
              <a:rPr lang="fr-FR" sz="1800" b="0" i="0" u="none" strike="noStrike" baseline="0" dirty="0">
                <a:solidFill>
                  <a:srgbClr val="000000"/>
                </a:solidFill>
                <a:latin typeface="CourierNewPSMT"/>
              </a:rPr>
              <a:t>(</a:t>
            </a:r>
            <a:r>
              <a:rPr lang="fr-FR" sz="1800" b="0" i="0" u="none" strike="noStrike" baseline="0" dirty="0">
                <a:solidFill>
                  <a:srgbClr val="29318A"/>
                </a:solidFill>
                <a:latin typeface="CourierNewPSMT"/>
              </a:rPr>
              <a:t>"#container"</a:t>
            </a:r>
            <a:r>
              <a:rPr lang="fr-FR" sz="1800" b="0" i="0" u="none" strike="noStrike" baseline="0" dirty="0">
                <a:solidFill>
                  <a:srgbClr val="000000"/>
                </a:solidFill>
                <a:latin typeface="CourierNewPSMT"/>
              </a:rPr>
              <a:t>);</a:t>
            </a:r>
          </a:p>
          <a:p>
            <a:pPr algn="l"/>
            <a:r>
              <a:rPr lang="en-IN" sz="1800" b="0" i="0" u="none" strike="noStrike" baseline="0" dirty="0" err="1">
                <a:solidFill>
                  <a:srgbClr val="000000"/>
                </a:solidFill>
                <a:latin typeface="CourierNewPSMT"/>
              </a:rPr>
              <a:t>ReactDOM.render</a:t>
            </a:r>
            <a:r>
              <a:rPr lang="en-IN" sz="1800" b="0" i="0" u="none" strike="noStrike" baseline="0" dirty="0">
                <a:solidFill>
                  <a:srgbClr val="000000"/>
                </a:solidFill>
                <a:latin typeface="CourierNewPSMT"/>
              </a:rPr>
              <a:t>(</a:t>
            </a:r>
          </a:p>
          <a:p>
            <a:pPr algn="l"/>
            <a:r>
              <a:rPr lang="en-IN" sz="1800" b="0" i="0" u="none" strike="noStrike" baseline="0" dirty="0">
                <a:solidFill>
                  <a:srgbClr val="000000"/>
                </a:solidFill>
                <a:latin typeface="CourierNewPSMT"/>
              </a:rPr>
              <a:t>&lt;h1&gt;Batman&lt;/h1&gt;,</a:t>
            </a:r>
          </a:p>
          <a:p>
            <a:pPr algn="l"/>
            <a:r>
              <a:rPr lang="en-IN" sz="1800" b="0" i="0" u="none" strike="noStrike" baseline="0" dirty="0">
                <a:solidFill>
                  <a:srgbClr val="000000"/>
                </a:solidFill>
                <a:latin typeface="CourierNewPSMT"/>
              </a:rPr>
              <a:t>destination</a:t>
            </a:r>
          </a:p>
          <a:p>
            <a:pPr algn="l"/>
            <a:r>
              <a:rPr lang="en-IN" sz="1800" b="0" i="0" u="none" strike="noStrike" baseline="0" dirty="0">
                <a:solidFill>
                  <a:srgbClr val="000000"/>
                </a:solidFill>
                <a:latin typeface="CourierNewPSMT"/>
              </a:rPr>
              <a:t>);</a:t>
            </a:r>
            <a:endParaRPr lang="en-US" dirty="0">
              <a:solidFill>
                <a:srgbClr val="000000"/>
              </a:solidFill>
              <a:latin typeface="TimesNewRomanPSMT"/>
            </a:endParaRPr>
          </a:p>
        </p:txBody>
      </p:sp>
      <p:sp>
        <p:nvSpPr>
          <p:cNvPr id="128"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29"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8BA689EF-D9FF-4E8F-A7E8-EF7054811CD0}" type="datetime1">
              <a:rPr lang="en-US" sz="1200" b="0" strike="noStrike" spc="-1">
                <a:solidFill>
                  <a:srgbClr val="8B8B8B"/>
                </a:solidFill>
                <a:latin typeface="Calibri"/>
              </a:rPr>
              <a:t>4/7/2023</a:t>
            </a:fld>
            <a:endParaRPr lang="en-IN" sz="1200" b="0" strike="noStrike" spc="-1">
              <a:latin typeface="Times New Roman"/>
            </a:endParaRPr>
          </a:p>
        </p:txBody>
      </p:sp>
      <p:sp>
        <p:nvSpPr>
          <p:cNvPr id="13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95A4CC20-A989-4046-8F45-DF6646A0667D}" type="slidenum">
              <a:rPr lang="en-US" sz="1200" b="0" strike="noStrike" spc="-1">
                <a:solidFill>
                  <a:srgbClr val="8B8B8B"/>
                </a:solidFill>
                <a:latin typeface="Calibri"/>
              </a:rPr>
              <a:t>10</a:t>
            </a:fld>
            <a:endParaRPr lang="en-IN" sz="1200" b="0" strike="noStrike" spc="-1">
              <a:latin typeface="Times New Roman"/>
            </a:endParaRPr>
          </a:p>
        </p:txBody>
      </p:sp>
    </p:spTree>
    <p:extLst>
      <p:ext uri="{BB962C8B-B14F-4D97-AF65-F5344CB8AC3E}">
        <p14:creationId xmlns:p14="http://schemas.microsoft.com/office/powerpoint/2010/main" val="133378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solidFill>
            <a:srgbClr val="1F4E79"/>
          </a:solidFill>
          <a:ln>
            <a:noFill/>
          </a:ln>
        </p:spPr>
        <p:txBody>
          <a:bodyPr anchor="ctr">
            <a:normAutofit fontScale="79500" lnSpcReduction="10000"/>
          </a:bodyPr>
          <a:lstStyle/>
          <a:p>
            <a:pPr>
              <a:lnSpc>
                <a:spcPct val="90000"/>
              </a:lnSpc>
            </a:pPr>
            <a:br/>
            <a:br/>
            <a:r>
              <a:rPr lang="en-US" sz="3200" b="1" u="sng" strike="noStrike" spc="-1">
                <a:solidFill>
                  <a:srgbClr val="FFFF00"/>
                </a:solidFill>
                <a:uFillTx/>
                <a:latin typeface="Calibri"/>
                <a:ea typeface="Calibri"/>
              </a:rPr>
              <a:t>Styling It Up!</a:t>
            </a:r>
            <a:br/>
            <a:br/>
            <a:endParaRPr lang="en-US" sz="3200" b="0" strike="noStrike" spc="-1">
              <a:solidFill>
                <a:srgbClr val="000000"/>
              </a:solidFill>
              <a:latin typeface="Calibri"/>
            </a:endParaRPr>
          </a:p>
        </p:txBody>
      </p:sp>
      <p:sp>
        <p:nvSpPr>
          <p:cNvPr id="146" name="TextShape 2"/>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4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BEEC0758-7C77-4CDF-8231-0700A5D2EABD}" type="datetime1">
              <a:rPr lang="en-US" sz="1200" b="0" strike="noStrike" spc="-1">
                <a:solidFill>
                  <a:srgbClr val="8B8B8B"/>
                </a:solidFill>
                <a:latin typeface="Calibri"/>
              </a:rPr>
              <a:t>4/7/2023</a:t>
            </a:fld>
            <a:endParaRPr lang="en-IN" sz="1200" b="0" strike="noStrike" spc="-1">
              <a:latin typeface="Times New Roman"/>
            </a:endParaRPr>
          </a:p>
        </p:txBody>
      </p:sp>
      <p:sp>
        <p:nvSpPr>
          <p:cNvPr id="148"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02C863B7-0869-4E23-9CAB-D5078ADAE428}" type="slidenum">
              <a:rPr lang="en-US" sz="1200" b="0" strike="noStrike" spc="-1">
                <a:solidFill>
                  <a:srgbClr val="8B8B8B"/>
                </a:solidFill>
                <a:latin typeface="Calibri"/>
              </a:rPr>
              <a:t>11</a:t>
            </a:fld>
            <a:endParaRPr lang="en-IN" sz="1200" b="0" strike="noStrike" spc="-1">
              <a:latin typeface="Times New Roman"/>
            </a:endParaRPr>
          </a:p>
        </p:txBody>
      </p:sp>
      <p:pic>
        <p:nvPicPr>
          <p:cNvPr id="149" name="Picture 148"/>
          <p:cNvPicPr/>
          <p:nvPr/>
        </p:nvPicPr>
        <p:blipFill>
          <a:blip r:embed="rId2"/>
          <a:stretch/>
        </p:blipFill>
        <p:spPr>
          <a:xfrm>
            <a:off x="864000" y="1944000"/>
            <a:ext cx="7056000" cy="4274640"/>
          </a:xfrm>
          <a:prstGeom prst="rect">
            <a:avLst/>
          </a:prstGeom>
          <a:ln>
            <a:noFill/>
          </a:ln>
        </p:spPr>
      </p:pic>
      <p:pic>
        <p:nvPicPr>
          <p:cNvPr id="150" name="Picture 149"/>
          <p:cNvPicPr/>
          <p:nvPr/>
        </p:nvPicPr>
        <p:blipFill>
          <a:blip r:embed="rId3"/>
          <a:stretch/>
        </p:blipFill>
        <p:spPr>
          <a:xfrm>
            <a:off x="7721640" y="2086920"/>
            <a:ext cx="3366360" cy="3457080"/>
          </a:xfrm>
          <a:prstGeom prst="rect">
            <a:avLst/>
          </a:prstGeom>
          <a:ln>
            <a:noFill/>
          </a:ln>
        </p:spPr>
      </p:pic>
      <p:sp>
        <p:nvSpPr>
          <p:cNvPr id="151" name="TextShape 5"/>
          <p:cNvSpPr txBox="1"/>
          <p:nvPr/>
        </p:nvSpPr>
        <p:spPr>
          <a:xfrm>
            <a:off x="7768440" y="5629320"/>
            <a:ext cx="3175560" cy="346680"/>
          </a:xfrm>
          <a:prstGeom prst="rect">
            <a:avLst/>
          </a:prstGeom>
          <a:noFill/>
          <a:ln>
            <a:noFill/>
          </a:ln>
        </p:spPr>
        <p:txBody>
          <a:bodyPr lIns="90000" tIns="45000" rIns="90000" bIns="45000">
            <a:noAutofit/>
          </a:bodyPr>
          <a:lstStyle/>
          <a:p>
            <a:r>
              <a:rPr lang="en-IN" sz="1800" b="0" strike="noStrike" spc="-1">
                <a:latin typeface="Arial"/>
              </a:rPr>
              <a:t>The result of adding the CSS.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C092266-AA8E-9BA6-5F50-84EBF643FBDA}"/>
              </a:ext>
            </a:extLst>
          </p:cNvPr>
          <p:cNvSpPr>
            <a:spLocks noGrp="1"/>
          </p:cNvSpPr>
          <p:nvPr>
            <p:ph type="subTitle"/>
          </p:nvPr>
        </p:nvSpPr>
        <p:spPr/>
        <p:txBody>
          <a:bodyPr numCol="3" spcCol="360000"/>
          <a:lstStyle/>
          <a:p>
            <a:pPr marL="0" indent="0" algn="l">
              <a:buNone/>
            </a:pPr>
            <a:r>
              <a:rPr lang="en-IN" sz="1800" b="0" i="0" u="none" strike="noStrike" baseline="0" dirty="0">
                <a:solidFill>
                  <a:srgbClr val="000000"/>
                </a:solidFill>
                <a:latin typeface="CourierNewPSMT"/>
              </a:rPr>
              <a:t>&lt;!DOCTYPE html&gt;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html</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head</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meta </a:t>
            </a:r>
            <a:r>
              <a:rPr lang="en-IN" sz="1800" b="0" i="0" u="none" strike="noStrike" baseline="0" dirty="0">
                <a:solidFill>
                  <a:srgbClr val="000000"/>
                </a:solidFill>
                <a:latin typeface="CourierNewPSMT"/>
              </a:rPr>
              <a:t>charset=</a:t>
            </a:r>
            <a:r>
              <a:rPr lang="en-IN" sz="1800" b="0" i="0" u="none" strike="noStrike" baseline="0" dirty="0">
                <a:solidFill>
                  <a:srgbClr val="29318A"/>
                </a:solidFill>
                <a:latin typeface="CourierNewPSMT"/>
              </a:rPr>
              <a:t>"utf-8"</a:t>
            </a:r>
            <a:r>
              <a:rPr lang="en-IN" sz="1800" b="0" i="0" u="none" strike="noStrike" baseline="0" dirty="0">
                <a:solidFill>
                  <a:srgbClr val="000000"/>
                </a:solidFill>
                <a:latin typeface="CourierNewPSMT"/>
              </a:rPr>
              <a:t>&gt;</a:t>
            </a:r>
          </a:p>
          <a:p>
            <a:pPr marL="0" indent="0" algn="l">
              <a:buNone/>
            </a:pPr>
            <a:r>
              <a:rPr lang="en-US" sz="1800" b="0" i="0" u="none" strike="noStrike" baseline="0" dirty="0">
                <a:solidFill>
                  <a:srgbClr val="000000"/>
                </a:solidFill>
                <a:latin typeface="CourierNewPSMT"/>
              </a:rPr>
              <a:t>&lt;</a:t>
            </a:r>
            <a:r>
              <a:rPr lang="en-US" sz="1800" b="0" i="0" u="none" strike="noStrike" baseline="0" dirty="0">
                <a:solidFill>
                  <a:srgbClr val="3C6E74"/>
                </a:solidFill>
                <a:latin typeface="CourierNewPSMT"/>
              </a:rPr>
              <a:t>title</a:t>
            </a:r>
            <a:r>
              <a:rPr lang="en-US" sz="1800" b="0" i="0" u="none" strike="noStrike" baseline="0" dirty="0">
                <a:solidFill>
                  <a:srgbClr val="000000"/>
                </a:solidFill>
                <a:latin typeface="CourierNewPSMT"/>
              </a:rPr>
              <a:t>&gt;React! React! React!&lt;/</a:t>
            </a:r>
            <a:r>
              <a:rPr lang="en-US" sz="1800" b="0" i="0" u="none" strike="noStrike" baseline="0" dirty="0">
                <a:solidFill>
                  <a:srgbClr val="3C6E74"/>
                </a:solidFill>
                <a:latin typeface="CourierNewPSMT"/>
              </a:rPr>
              <a:t>title</a:t>
            </a:r>
            <a:r>
              <a:rPr lang="en-US" sz="1800" b="0" i="0" u="none" strike="noStrike" baseline="0" dirty="0">
                <a:solidFill>
                  <a:srgbClr val="000000"/>
                </a:solidFill>
                <a:latin typeface="CourierNewPSMT"/>
              </a:rPr>
              <a:t>&gt;</a:t>
            </a:r>
          </a:p>
          <a:p>
            <a:pPr marL="0" indent="0" algn="l">
              <a:buNone/>
            </a:pPr>
            <a:r>
              <a:rPr lang="en-IN" sz="1800" b="1" i="0" u="none" strike="noStrike" baseline="0" dirty="0">
                <a:solidFill>
                  <a:srgbClr val="3C6E74"/>
                </a:solidFill>
                <a:latin typeface="CourierNewPS-BoldMT"/>
              </a:rPr>
              <a:t>&lt;script </a:t>
            </a:r>
            <a:r>
              <a:rPr lang="en-IN" sz="1800" b="1" i="0" u="none" strike="noStrike" baseline="0" dirty="0" err="1">
                <a:solidFill>
                  <a:srgbClr val="3C6E74"/>
                </a:solidFill>
                <a:latin typeface="CourierNewPS-BoldMT"/>
              </a:rPr>
              <a:t>src</a:t>
            </a:r>
            <a:r>
              <a:rPr lang="en-IN" sz="1800" b="1" i="0" u="none" strike="noStrike" baseline="0" dirty="0">
                <a:solidFill>
                  <a:srgbClr val="3C6E74"/>
                </a:solidFill>
                <a:latin typeface="CourierNewPS-BoldMT"/>
              </a:rPr>
              <a:t>="</a:t>
            </a:r>
            <a:r>
              <a:rPr lang="en-IN" sz="1800" b="0" i="0" u="none" strike="noStrike" baseline="0" dirty="0">
                <a:solidFill>
                  <a:srgbClr val="0000EF"/>
                </a:solidFill>
                <a:latin typeface="CourierNewPSMT"/>
              </a:rPr>
              <a:t>https://unpkg.com/react@16/</a:t>
            </a:r>
            <a:r>
              <a:rPr lang="en-IN" sz="1800" b="0" i="0" u="none" strike="noStrike" baseline="0" dirty="0" err="1">
                <a:solidFill>
                  <a:srgbClr val="0000EF"/>
                </a:solidFill>
                <a:latin typeface="CourierNewPSMT"/>
              </a:rPr>
              <a:t>umd</a:t>
            </a:r>
            <a:r>
              <a:rPr lang="en-IN" sz="1800" b="0" i="0" u="none" strike="noStrike" baseline="0" dirty="0">
                <a:solidFill>
                  <a:srgbClr val="0000EF"/>
                </a:solidFill>
                <a:latin typeface="CourierNewPSMT"/>
              </a:rPr>
              <a:t>/react.development.js</a:t>
            </a:r>
            <a:r>
              <a:rPr lang="en-IN" sz="1800" b="1" i="0" u="none" strike="noStrike" baseline="0" dirty="0">
                <a:solidFill>
                  <a:srgbClr val="3C6E74"/>
                </a:solidFill>
                <a:latin typeface="CourierNewPS-BoldMT"/>
              </a:rPr>
              <a:t>"</a:t>
            </a:r>
          </a:p>
          <a:p>
            <a:pPr marL="0" indent="0" algn="l">
              <a:buNone/>
            </a:pPr>
            <a:r>
              <a:rPr lang="en-IN" sz="1800" b="1" i="0" u="none" strike="noStrike" baseline="0" dirty="0">
                <a:solidFill>
                  <a:srgbClr val="3C6E74"/>
                </a:solidFill>
                <a:latin typeface="CourierNewPS-BoldMT"/>
              </a:rPr>
              <a:t>&gt;&lt;/script&gt;</a:t>
            </a:r>
          </a:p>
          <a:p>
            <a:pPr marL="0" indent="0" algn="l">
              <a:buNone/>
            </a:pPr>
            <a:r>
              <a:rPr lang="en-IN" sz="1800" b="1" i="0" u="none" strike="noStrike" baseline="0" dirty="0">
                <a:solidFill>
                  <a:srgbClr val="3C6E74"/>
                </a:solidFill>
                <a:latin typeface="CourierNewPS-BoldMT"/>
              </a:rPr>
              <a:t>&lt;script </a:t>
            </a:r>
            <a:r>
              <a:rPr lang="en-IN" sz="1800" b="1" i="0" u="none" strike="noStrike" baseline="0" dirty="0" err="1">
                <a:solidFill>
                  <a:srgbClr val="3C6E74"/>
                </a:solidFill>
                <a:latin typeface="CourierNewPS-BoldMT"/>
              </a:rPr>
              <a:t>src</a:t>
            </a:r>
            <a:r>
              <a:rPr lang="en-IN" sz="1800" b="1" i="0" u="none" strike="noStrike" baseline="0" dirty="0">
                <a:solidFill>
                  <a:srgbClr val="3C6E74"/>
                </a:solidFill>
                <a:latin typeface="CourierNewPS-BoldMT"/>
              </a:rPr>
              <a:t>="</a:t>
            </a:r>
            <a:r>
              <a:rPr lang="en-IN" sz="1800" b="0" i="0" u="none" strike="noStrike" baseline="0" dirty="0">
                <a:solidFill>
                  <a:srgbClr val="0000EF"/>
                </a:solidFill>
                <a:latin typeface="CourierNewPSMT"/>
              </a:rPr>
              <a:t>https://unpkg.com/react-dom@16/</a:t>
            </a:r>
            <a:r>
              <a:rPr lang="en-IN" sz="1800" b="0" i="0" u="none" strike="noStrike" baseline="0" dirty="0" err="1">
                <a:solidFill>
                  <a:srgbClr val="0000EF"/>
                </a:solidFill>
                <a:latin typeface="CourierNewPSMT"/>
              </a:rPr>
              <a:t>umd</a:t>
            </a:r>
            <a:r>
              <a:rPr lang="en-IN" sz="1800" b="0" i="0" u="none" strike="noStrike" baseline="0" dirty="0">
                <a:solidFill>
                  <a:srgbClr val="0000EF"/>
                </a:solidFill>
                <a:latin typeface="CourierNewPSMT"/>
              </a:rPr>
              <a:t>/</a:t>
            </a:r>
            <a:r>
              <a:rPr lang="en-IN" sz="1800" b="0" i="0" u="none" strike="noStrike" baseline="0" dirty="0" err="1">
                <a:solidFill>
                  <a:srgbClr val="0000EF"/>
                </a:solidFill>
                <a:latin typeface="CourierNewPSMT"/>
              </a:rPr>
              <a:t>reactdom</a:t>
            </a:r>
            <a:r>
              <a:rPr lang="en-IN" sz="1800" b="0" i="0" u="none" strike="noStrike" baseline="0" dirty="0">
                <a:solidFill>
                  <a:srgbClr val="0000EF"/>
                </a:solidFill>
                <a:latin typeface="CourierNewPSMT"/>
              </a:rPr>
              <a:t>.</a:t>
            </a:r>
          </a:p>
          <a:p>
            <a:pPr marL="0" indent="0" algn="l">
              <a:buNone/>
            </a:pPr>
            <a:r>
              <a:rPr lang="en-IN" sz="1800" b="0" i="0" u="none" strike="noStrike" baseline="0" dirty="0">
                <a:solidFill>
                  <a:srgbClr val="0000EF"/>
                </a:solidFill>
                <a:latin typeface="CourierNewPSMT"/>
              </a:rPr>
              <a:t>development.js</a:t>
            </a:r>
            <a:r>
              <a:rPr lang="en-IN" sz="1800" b="1" i="0" u="none" strike="noStrike" baseline="0" dirty="0">
                <a:solidFill>
                  <a:srgbClr val="3C6E74"/>
                </a:solidFill>
                <a:latin typeface="CourierNewPS-BoldMT"/>
              </a:rPr>
              <a:t>"&gt;&lt;/script&gt;</a:t>
            </a:r>
          </a:p>
          <a:p>
            <a:pPr marL="0" indent="0" algn="l">
              <a:buNone/>
            </a:pPr>
            <a:r>
              <a:rPr lang="en-IN" sz="1800" b="1" i="0" u="none" strike="noStrike" baseline="0" dirty="0">
                <a:solidFill>
                  <a:srgbClr val="3C6E74"/>
                </a:solidFill>
                <a:latin typeface="CourierNewPS-BoldMT"/>
              </a:rPr>
              <a:t>&lt;script </a:t>
            </a:r>
            <a:r>
              <a:rPr lang="en-IN" sz="1800" b="1" i="0" u="none" strike="noStrike" baseline="0" dirty="0" err="1">
                <a:solidFill>
                  <a:srgbClr val="3C6E74"/>
                </a:solidFill>
                <a:latin typeface="CourierNewPS-BoldMT"/>
              </a:rPr>
              <a:t>src</a:t>
            </a:r>
            <a:r>
              <a:rPr lang="en-IN" sz="1800" b="1" i="0" u="none" strike="noStrike" baseline="0" dirty="0">
                <a:solidFill>
                  <a:srgbClr val="3C6E74"/>
                </a:solidFill>
                <a:latin typeface="CourierNewPS-BoldMT"/>
              </a:rPr>
              <a:t>="</a:t>
            </a:r>
            <a:r>
              <a:rPr lang="en-IN" sz="1800" b="0" i="0" u="none" strike="noStrike" baseline="0" dirty="0">
                <a:solidFill>
                  <a:srgbClr val="0000EF"/>
                </a:solidFill>
                <a:latin typeface="CourierNewPSMT"/>
              </a:rPr>
              <a:t>https://unpkg.com/</a:t>
            </a:r>
            <a:r>
              <a:rPr lang="en-IN" sz="1800" b="0" i="0" u="none" strike="noStrike" baseline="0" dirty="0" err="1">
                <a:solidFill>
                  <a:srgbClr val="0000EF"/>
                </a:solidFill>
                <a:latin typeface="CourierNewPSMT"/>
              </a:rPr>
              <a:t>babelstandalone</a:t>
            </a:r>
            <a:r>
              <a:rPr lang="en-IN" sz="1800" b="0" i="0" u="none" strike="noStrike" baseline="0" dirty="0">
                <a:solidFill>
                  <a:srgbClr val="0000EF"/>
                </a:solidFill>
                <a:latin typeface="CourierNewPSMT"/>
              </a:rPr>
              <a:t>@</a:t>
            </a:r>
          </a:p>
          <a:p>
            <a:pPr marL="0" indent="0" algn="l">
              <a:buNone/>
            </a:pPr>
            <a:r>
              <a:rPr lang="en-IN" sz="1800" b="0" i="0" u="none" strike="noStrike" baseline="0" dirty="0">
                <a:solidFill>
                  <a:srgbClr val="0000EF"/>
                </a:solidFill>
                <a:latin typeface="CourierNewPSMT"/>
              </a:rPr>
              <a:t>6.15.0/babel.min.js</a:t>
            </a:r>
            <a:r>
              <a:rPr lang="en-IN" sz="1800" b="1" i="0" u="none" strike="noStrike" baseline="0" dirty="0">
                <a:solidFill>
                  <a:srgbClr val="3C6E74"/>
                </a:solidFill>
                <a:latin typeface="CourierNewPS-BoldMT"/>
              </a:rPr>
              <a:t>"&gt;&lt;/script&gt;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style</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#container {</a:t>
            </a:r>
          </a:p>
          <a:p>
            <a:pPr marL="0" indent="0" algn="l">
              <a:buNone/>
            </a:pPr>
            <a:r>
              <a:rPr lang="en-IN" sz="1800" b="0" i="0" u="none" strike="noStrike" baseline="0" dirty="0">
                <a:solidFill>
                  <a:srgbClr val="000000"/>
                </a:solidFill>
                <a:latin typeface="CourierNewPSMT"/>
              </a:rPr>
              <a:t>padding: 50px;</a:t>
            </a:r>
          </a:p>
          <a:p>
            <a:pPr marL="0" indent="0" algn="l">
              <a:buNone/>
            </a:pPr>
            <a:r>
              <a:rPr lang="en-IN" sz="1800" b="0" i="0" u="none" strike="noStrike" baseline="0" dirty="0">
                <a:solidFill>
                  <a:srgbClr val="000000"/>
                </a:solidFill>
                <a:latin typeface="CourierNewPSMT"/>
              </a:rPr>
              <a:t>background-</a:t>
            </a:r>
            <a:r>
              <a:rPr lang="en-IN" sz="1800" b="0" i="0" u="none" strike="noStrike" baseline="0" dirty="0" err="1">
                <a:solidFill>
                  <a:srgbClr val="000000"/>
                </a:solidFill>
                <a:latin typeface="CourierNewPSMT"/>
              </a:rPr>
              <a:t>color</a:t>
            </a:r>
            <a:r>
              <a:rPr lang="en-IN" sz="1800" b="0" i="0" u="none" strike="noStrike" baseline="0" dirty="0">
                <a:solidFill>
                  <a:srgbClr val="000000"/>
                </a:solidFill>
                <a:latin typeface="CourierNewPSMT"/>
              </a:rPr>
              <a:t>: #EEE;</a:t>
            </a:r>
          </a:p>
          <a:p>
            <a:pPr marL="0" indent="0" algn="l">
              <a:buNone/>
            </a:pPr>
            <a:r>
              <a:rPr lang="en-IN" sz="1800" b="0" i="0" u="none" strike="noStrike" baseline="0" dirty="0">
                <a:solidFill>
                  <a:srgbClr val="000000"/>
                </a:solidFill>
                <a:latin typeface="CourierNewPSMT"/>
              </a:rPr>
              <a:t>}</a:t>
            </a:r>
          </a:p>
          <a:p>
            <a:pPr marL="0" indent="0" algn="l">
              <a:buNone/>
            </a:pPr>
            <a:r>
              <a:rPr lang="en-IN" sz="1800" b="0" i="0" u="none" strike="noStrike" baseline="0" dirty="0">
                <a:solidFill>
                  <a:srgbClr val="000000"/>
                </a:solidFill>
                <a:latin typeface="CourierNewPSMT"/>
              </a:rPr>
              <a:t>#container h1 {</a:t>
            </a:r>
          </a:p>
          <a:p>
            <a:pPr marL="0" indent="0" algn="l">
              <a:buNone/>
            </a:pPr>
            <a:r>
              <a:rPr lang="en-IN" sz="1800" b="0" i="0" u="none" strike="noStrike" baseline="0" dirty="0">
                <a:solidFill>
                  <a:srgbClr val="000000"/>
                </a:solidFill>
                <a:latin typeface="CourierNewPSMT"/>
              </a:rPr>
              <a:t>font-size: 144px;</a:t>
            </a:r>
          </a:p>
          <a:p>
            <a:pPr marL="0" indent="0" algn="l">
              <a:buNone/>
            </a:pPr>
            <a:r>
              <a:rPr lang="en-IN" sz="1800" b="0" i="0" u="none" strike="noStrike" baseline="0" dirty="0">
                <a:solidFill>
                  <a:srgbClr val="000000"/>
                </a:solidFill>
                <a:latin typeface="CourierNewPSMT"/>
              </a:rPr>
              <a:t>font-family: sans-serif;</a:t>
            </a:r>
          </a:p>
          <a:p>
            <a:pPr marL="0" indent="0" algn="l">
              <a:buNone/>
            </a:pPr>
            <a:r>
              <a:rPr lang="en-IN" sz="1800" b="0" i="0" u="none" strike="noStrike" baseline="0" dirty="0" err="1">
                <a:solidFill>
                  <a:srgbClr val="000000"/>
                </a:solidFill>
                <a:latin typeface="CourierNewPSMT"/>
              </a:rPr>
              <a:t>color</a:t>
            </a:r>
            <a:r>
              <a:rPr lang="en-IN" sz="1800" b="0" i="0" u="none" strike="noStrike" baseline="0" dirty="0">
                <a:solidFill>
                  <a:srgbClr val="000000"/>
                </a:solidFill>
                <a:latin typeface="CourierNewPSMT"/>
              </a:rPr>
              <a:t>: #0080A8;</a:t>
            </a:r>
          </a:p>
          <a:p>
            <a:pPr marL="0" indent="0" algn="l">
              <a:buNone/>
            </a:pPr>
            <a:r>
              <a:rPr lang="en-IN" sz="1800" b="0" i="0" u="none" strike="noStrike" baseline="0" dirty="0">
                <a:solidFill>
                  <a:srgbClr val="000000"/>
                </a:solidFill>
                <a:latin typeface="CourierNewPSMT"/>
              </a:rPr>
              <a: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style</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head</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div </a:t>
            </a:r>
            <a:r>
              <a:rPr lang="en-IN" sz="1800" b="0" i="0" u="none" strike="noStrike" baseline="0" dirty="0">
                <a:solidFill>
                  <a:srgbClr val="000000"/>
                </a:solidFill>
                <a:latin typeface="CourierNewPSMT"/>
              </a:rPr>
              <a:t>id=</a:t>
            </a:r>
            <a:r>
              <a:rPr lang="en-IN" sz="1800" b="0" i="0" u="none" strike="noStrike" baseline="0" dirty="0">
                <a:solidFill>
                  <a:srgbClr val="29318A"/>
                </a:solidFill>
                <a:latin typeface="CourierNewPSMT"/>
              </a:rPr>
              <a:t>"container"</a:t>
            </a:r>
            <a:r>
              <a:rPr lang="en-IN" sz="1800" b="0" i="0" u="none" strike="noStrike" baseline="0" dirty="0">
                <a:solidFill>
                  <a:srgbClr val="000000"/>
                </a:solidFill>
                <a:latin typeface="CourierNewPSMT"/>
              </a:rPr>
              <a:t>&gt;&lt;/</a:t>
            </a:r>
            <a:r>
              <a:rPr lang="en-IN" sz="1800" b="0" i="0" u="none" strike="noStrike" baseline="0" dirty="0">
                <a:solidFill>
                  <a:srgbClr val="3C6E74"/>
                </a:solidFill>
                <a:latin typeface="CourierNewPSMT"/>
              </a:rPr>
              <a:t>div</a:t>
            </a:r>
            <a:r>
              <a:rPr lang="en-IN" sz="1800" b="0" i="0" u="none" strike="noStrike" baseline="0" dirty="0">
                <a:solidFill>
                  <a:srgbClr val="000000"/>
                </a:solidFill>
                <a:latin typeface="CourierNewPSMT"/>
              </a:rPr>
              <a:t>&gt;</a:t>
            </a:r>
          </a:p>
          <a:p>
            <a:pPr marL="0" indent="0" algn="l">
              <a:buNone/>
            </a:pPr>
            <a:r>
              <a:rPr lang="en-IN" sz="1800" b="1" i="0" u="none" strike="noStrike" baseline="0" dirty="0">
                <a:solidFill>
                  <a:srgbClr val="3C6E74"/>
                </a:solidFill>
                <a:latin typeface="CourierNewPS-BoldMT"/>
              </a:rPr>
              <a:t>&lt;script type="text/babel"&gt;</a:t>
            </a:r>
          </a:p>
          <a:p>
            <a:pPr marL="0" indent="0" algn="l">
              <a:buNone/>
            </a:pPr>
            <a:r>
              <a:rPr lang="fr-FR" sz="1800" b="0" i="0" u="none" strike="noStrike" baseline="0" dirty="0">
                <a:solidFill>
                  <a:srgbClr val="3C6E74"/>
                </a:solidFill>
                <a:latin typeface="CourierNewPSMT"/>
              </a:rPr>
              <a:t>var </a:t>
            </a:r>
            <a:r>
              <a:rPr lang="fr-FR" sz="1800" b="0" i="0" u="none" strike="noStrike" baseline="0" dirty="0">
                <a:solidFill>
                  <a:srgbClr val="000000"/>
                </a:solidFill>
                <a:latin typeface="CourierNewPSMT"/>
              </a:rPr>
              <a:t>destination = </a:t>
            </a:r>
            <a:r>
              <a:rPr lang="fr-FR" sz="1800" b="0" i="0" u="none" strike="noStrike" baseline="0" dirty="0" err="1">
                <a:solidFill>
                  <a:srgbClr val="000000"/>
                </a:solidFill>
                <a:latin typeface="CourierNewPSMT"/>
              </a:rPr>
              <a:t>document.querySelector</a:t>
            </a:r>
            <a:r>
              <a:rPr lang="fr-FR" sz="1800" b="0" i="0" u="none" strike="noStrike" baseline="0" dirty="0">
                <a:solidFill>
                  <a:srgbClr val="000000"/>
                </a:solidFill>
                <a:latin typeface="CourierNewPSMT"/>
              </a:rPr>
              <a:t>(</a:t>
            </a:r>
            <a:r>
              <a:rPr lang="fr-FR" sz="1800" b="0" i="0" u="none" strike="noStrike" baseline="0" dirty="0">
                <a:solidFill>
                  <a:srgbClr val="29318A"/>
                </a:solidFill>
                <a:latin typeface="CourierNewPSMT"/>
              </a:rPr>
              <a:t>"#container"</a:t>
            </a:r>
            <a:r>
              <a:rPr lang="fr-FR" sz="1800" b="0" i="0" u="none" strike="noStrike" baseline="0" dirty="0">
                <a:solidFill>
                  <a:srgbClr val="000000"/>
                </a:solidFill>
                <a:latin typeface="CourierNewPSMT"/>
              </a:rPr>
              <a:t>);</a:t>
            </a:r>
          </a:p>
          <a:p>
            <a:pPr marL="0" indent="0" algn="l">
              <a:buNone/>
            </a:pPr>
            <a:r>
              <a:rPr lang="en-IN" sz="1800" b="0" i="0" u="none" strike="noStrike" baseline="0" dirty="0" err="1">
                <a:solidFill>
                  <a:srgbClr val="000000"/>
                </a:solidFill>
                <a:latin typeface="CourierNewPSMT"/>
              </a:rPr>
              <a:t>ReactDOM.render</a:t>
            </a:r>
            <a:r>
              <a:rPr lang="en-IN" sz="1800" b="0" i="0" u="none" strike="noStrike" baseline="0" dirty="0">
                <a:solidFill>
                  <a:srgbClr val="000000"/>
                </a:solidFill>
                <a:latin typeface="CourierNewPSMT"/>
              </a:rPr>
              <a:t>(</a:t>
            </a:r>
            <a:r>
              <a:rPr lang="en-IN" sz="1800" b="0" i="0" u="none" strike="noStrike" baseline="0" dirty="0" err="1">
                <a:solidFill>
                  <a:srgbClr val="000000"/>
                </a:solidFill>
                <a:latin typeface="CourierNewPSMT"/>
              </a:rPr>
              <a:t>React.createElement</a:t>
            </a:r>
            <a:r>
              <a:rPr lang="en-IN" sz="1800" b="0" i="0" u="none" strike="noStrike" baseline="0" dirty="0">
                <a:solidFill>
                  <a:srgbClr val="000000"/>
                </a:solidFill>
                <a:latin typeface="CourierNewPSMT"/>
              </a:rPr>
              <a:t>(</a:t>
            </a:r>
          </a:p>
          <a:p>
            <a:pPr marL="0" indent="0" algn="l">
              <a:buNone/>
            </a:pPr>
            <a:r>
              <a:rPr lang="en-IN" sz="1800" b="0" i="0" u="none" strike="noStrike" baseline="0" dirty="0">
                <a:solidFill>
                  <a:srgbClr val="29318A"/>
                </a:solidFill>
                <a:latin typeface="CourierNewPSMT"/>
              </a:rPr>
              <a:t>"h1"</a:t>
            </a:r>
            <a:r>
              <a:rPr lang="en-IN" sz="1800" b="0" i="0" u="none" strike="noStrike" baseline="0" dirty="0">
                <a:solidFill>
                  <a:srgbClr val="000000"/>
                </a:solidFill>
                <a:latin typeface="CourierNewPSMT"/>
              </a:rPr>
              <a:t>,</a:t>
            </a:r>
          </a:p>
          <a:p>
            <a:pPr marL="0" indent="0" algn="l">
              <a:buNone/>
            </a:pPr>
            <a:r>
              <a:rPr lang="en-IN" sz="1800" b="0" i="0" u="none" strike="noStrike" baseline="0" dirty="0">
                <a:solidFill>
                  <a:srgbClr val="3C6E74"/>
                </a:solidFill>
                <a:latin typeface="CourierNewPSMT"/>
              </a:rPr>
              <a:t>null</a:t>
            </a:r>
            <a:r>
              <a:rPr lang="en-IN" sz="1800" b="0" i="0" u="none" strike="noStrike" baseline="0" dirty="0">
                <a:solidFill>
                  <a:srgbClr val="000000"/>
                </a:solidFill>
                <a:latin typeface="CourierNewPSMT"/>
              </a:rPr>
              <a:t>,</a:t>
            </a:r>
          </a:p>
          <a:p>
            <a:pPr marL="0" indent="0" algn="l">
              <a:buNone/>
            </a:pPr>
            <a:r>
              <a:rPr lang="en-IN" sz="1800" b="0" i="0" u="none" strike="noStrike" baseline="0" dirty="0">
                <a:solidFill>
                  <a:srgbClr val="29318A"/>
                </a:solidFill>
                <a:latin typeface="CourierNewPSMT"/>
              </a:rPr>
              <a:t>"Batman"</a:t>
            </a:r>
          </a:p>
          <a:p>
            <a:pPr marL="0" indent="0" algn="l">
              <a:buNone/>
            </a:pPr>
            <a:r>
              <a:rPr lang="en-IN" sz="1800" b="0" i="0" u="none" strike="noStrike" baseline="0" dirty="0">
                <a:solidFill>
                  <a:srgbClr val="000000"/>
                </a:solidFill>
                <a:latin typeface="CourierNewPSMT"/>
              </a:rPr>
              <a:t>), destination);</a:t>
            </a:r>
          </a:p>
          <a:p>
            <a:pPr marL="0" indent="0" algn="l">
              <a:buNone/>
            </a:pPr>
            <a:r>
              <a:rPr lang="en-IN" sz="1800" b="1" i="0" u="none" strike="noStrike" baseline="0" dirty="0">
                <a:solidFill>
                  <a:srgbClr val="3C6E74"/>
                </a:solidFill>
                <a:latin typeface="CourierNewPS-BoldMT"/>
              </a:rPr>
              <a:t>&lt;/script&gt;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p>
          <a:p>
            <a:pPr marL="0" indent="0" algn="l">
              <a:buNone/>
            </a:pPr>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html</a:t>
            </a:r>
            <a:r>
              <a:rPr lang="en-IN" sz="1800" b="0" i="0" u="none" strike="noStrike" baseline="0" dirty="0">
                <a:solidFill>
                  <a:srgbClr val="000000"/>
                </a:solidFill>
                <a:latin typeface="CourierNewPSMT"/>
              </a:rPr>
              <a:t>&gt;</a:t>
            </a:r>
            <a:endParaRPr lang="en-IN" dirty="0"/>
          </a:p>
        </p:txBody>
      </p:sp>
    </p:spTree>
    <p:extLst>
      <p:ext uri="{BB962C8B-B14F-4D97-AF65-F5344CB8AC3E}">
        <p14:creationId xmlns:p14="http://schemas.microsoft.com/office/powerpoint/2010/main" val="267661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solidFill>
            <a:srgbClr val="1F4E79"/>
          </a:solidFill>
          <a:ln>
            <a:noFill/>
          </a:ln>
        </p:spPr>
        <p:txBody>
          <a:bodyPr anchor="ctr">
            <a:normAutofit/>
          </a:bodyPr>
          <a:lstStyle/>
          <a:p>
            <a:pPr>
              <a:lnSpc>
                <a:spcPct val="90000"/>
              </a:lnSpc>
            </a:pPr>
            <a:r>
              <a:rPr lang="en-IN" sz="3200" b="1" u="sng" strike="noStrike" spc="-1">
                <a:solidFill>
                  <a:srgbClr val="FFFF00"/>
                </a:solidFill>
                <a:uFillTx/>
                <a:latin typeface="Calibri"/>
                <a:ea typeface="Calibri"/>
              </a:rPr>
              <a:t>Components in React</a:t>
            </a:r>
            <a:br/>
            <a:endParaRPr lang="en-US" sz="3200" b="0" strike="noStrike" spc="-1">
              <a:solidFill>
                <a:srgbClr val="000000"/>
              </a:solidFill>
              <a:latin typeface="Calibri"/>
            </a:endParaRPr>
          </a:p>
        </p:txBody>
      </p:sp>
      <p:sp>
        <p:nvSpPr>
          <p:cNvPr id="153" name="TextShape 2"/>
          <p:cNvSpPr txBox="1"/>
          <p:nvPr/>
        </p:nvSpPr>
        <p:spPr>
          <a:xfrm>
            <a:off x="838080" y="1825560"/>
            <a:ext cx="10515240" cy="1270440"/>
          </a:xfrm>
          <a:prstGeom prst="rect">
            <a:avLst/>
          </a:prstGeom>
          <a:noFill/>
          <a:ln>
            <a:noFill/>
          </a:ln>
        </p:spPr>
        <p:txBody>
          <a:bodyPr>
            <a:normAutofit fontScale="94000"/>
          </a:bodyPr>
          <a:lstStyle/>
          <a:p>
            <a:pPr algn="just">
              <a:lnSpc>
                <a:spcPct val="90000"/>
              </a:lnSpc>
              <a:spcBef>
                <a:spcPts val="1001"/>
              </a:spcBef>
            </a:pPr>
            <a:r>
              <a:rPr lang="en-US" sz="1600" b="0" strike="noStrike" spc="-1" dirty="0">
                <a:solidFill>
                  <a:srgbClr val="6F0138"/>
                </a:solidFill>
                <a:latin typeface="Calibri"/>
                <a:ea typeface="Tahoma"/>
              </a:rPr>
              <a:t>Components are one of the pieces that make react, well, React! They’re one of the primary ways you have for</a:t>
            </a:r>
            <a:r>
              <a:rPr lang="en-US" sz="1600" spc="-1" dirty="0">
                <a:solidFill>
                  <a:srgbClr val="000000"/>
                </a:solidFill>
                <a:latin typeface="Calibri"/>
              </a:rPr>
              <a:t> </a:t>
            </a:r>
            <a:r>
              <a:rPr lang="en-US" sz="1600" b="0" strike="noStrike" spc="-1" dirty="0">
                <a:solidFill>
                  <a:srgbClr val="6F0138"/>
                </a:solidFill>
                <a:latin typeface="Calibri"/>
                <a:ea typeface="Tahoma"/>
              </a:rPr>
              <a:t>defining the visuals and interactions that make up what people see when they use your app.</a:t>
            </a:r>
            <a:endParaRPr lang="en-US" sz="1600" b="0" strike="noStrike" spc="-1" dirty="0">
              <a:solidFill>
                <a:srgbClr val="000000"/>
              </a:solidFill>
              <a:latin typeface="Calibri"/>
            </a:endParaRPr>
          </a:p>
          <a:p>
            <a:pPr algn="just">
              <a:lnSpc>
                <a:spcPct val="90000"/>
              </a:lnSpc>
              <a:spcBef>
                <a:spcPts val="1001"/>
              </a:spcBef>
            </a:pPr>
            <a:endParaRPr lang="en-US" sz="1600" b="0" strike="noStrike" spc="-1" dirty="0">
              <a:solidFill>
                <a:srgbClr val="000000"/>
              </a:solidFill>
              <a:latin typeface="Calibri"/>
            </a:endParaRPr>
          </a:p>
        </p:txBody>
      </p:sp>
      <p:sp>
        <p:nvSpPr>
          <p:cNvPr id="15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5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24DC98B7-986E-4D50-A06B-C656795931A4}" type="datetime1">
              <a:rPr lang="en-US" sz="1200" b="0" strike="noStrike" spc="-1">
                <a:solidFill>
                  <a:srgbClr val="8B8B8B"/>
                </a:solidFill>
                <a:latin typeface="Calibri"/>
              </a:rPr>
              <a:t>4/7/2023</a:t>
            </a:fld>
            <a:endParaRPr lang="en-IN" sz="1200" b="0" strike="noStrike" spc="-1">
              <a:latin typeface="Times New Roman"/>
            </a:endParaRPr>
          </a:p>
        </p:txBody>
      </p:sp>
      <p:sp>
        <p:nvSpPr>
          <p:cNvPr id="156"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C57B2F8F-4B30-4C11-8181-FE295652ADA0}" type="slidenum">
              <a:rPr lang="en-US" sz="1200" b="0" strike="noStrike" spc="-1">
                <a:solidFill>
                  <a:srgbClr val="8B8B8B"/>
                </a:solidFill>
                <a:latin typeface="Calibri"/>
              </a:rPr>
              <a:t>13</a:t>
            </a:fld>
            <a:endParaRPr lang="en-IN" sz="1200" b="0" strike="noStrike" spc="-1">
              <a:latin typeface="Times New Roman"/>
            </a:endParaRPr>
          </a:p>
        </p:txBody>
      </p:sp>
      <p:pic>
        <p:nvPicPr>
          <p:cNvPr id="157" name="Picture 156"/>
          <p:cNvPicPr/>
          <p:nvPr/>
        </p:nvPicPr>
        <p:blipFill>
          <a:blip r:embed="rId2"/>
          <a:stretch/>
        </p:blipFill>
        <p:spPr>
          <a:xfrm>
            <a:off x="952920" y="2684520"/>
            <a:ext cx="5256000" cy="1872000"/>
          </a:xfrm>
          <a:prstGeom prst="rect">
            <a:avLst/>
          </a:prstGeom>
          <a:ln>
            <a:noFill/>
          </a:ln>
        </p:spPr>
      </p:pic>
      <p:pic>
        <p:nvPicPr>
          <p:cNvPr id="158" name="Picture 157"/>
          <p:cNvPicPr/>
          <p:nvPr/>
        </p:nvPicPr>
        <p:blipFill>
          <a:blip r:embed="rId3"/>
          <a:stretch/>
        </p:blipFill>
        <p:spPr>
          <a:xfrm>
            <a:off x="6448926" y="2304000"/>
            <a:ext cx="5435754" cy="2646720"/>
          </a:xfrm>
          <a:prstGeom prst="rect">
            <a:avLst/>
          </a:prstGeom>
          <a:ln>
            <a:noFill/>
          </a:ln>
        </p:spPr>
      </p:pic>
      <p:sp>
        <p:nvSpPr>
          <p:cNvPr id="159" name="TextShape 6"/>
          <p:cNvSpPr txBox="1"/>
          <p:nvPr/>
        </p:nvSpPr>
        <p:spPr>
          <a:xfrm>
            <a:off x="6323760" y="4950720"/>
            <a:ext cx="5560920" cy="1626120"/>
          </a:xfrm>
          <a:prstGeom prst="rect">
            <a:avLst/>
          </a:prstGeom>
          <a:noFill/>
          <a:ln>
            <a:noFill/>
          </a:ln>
        </p:spPr>
        <p:txBody>
          <a:bodyPr lIns="90000" tIns="45000" rIns="90000" bIns="45000">
            <a:noAutofit/>
          </a:bodyPr>
          <a:lstStyle/>
          <a:p>
            <a:pPr algn="just"/>
            <a:r>
              <a:rPr lang="en-IN" sz="1800" b="0" strike="noStrike" spc="-1" dirty="0">
                <a:latin typeface="Arial"/>
              </a:rPr>
              <a:t>Diagrammatic representation of the app </a:t>
            </a:r>
            <a:r>
              <a:rPr lang="en-IN" sz="1800" b="0" strike="noStrike" spc="-1" dirty="0" err="1">
                <a:latin typeface="Arial"/>
              </a:rPr>
              <a:t>Components:Each</a:t>
            </a:r>
            <a:r>
              <a:rPr lang="en-IN" sz="1800" b="0" strike="noStrike" spc="-1" dirty="0">
                <a:latin typeface="Arial"/>
              </a:rPr>
              <a:t> dotted line represents an individual component that is responsible for both what you see and any interactions that it is responsible for.</a:t>
            </a:r>
          </a:p>
        </p:txBody>
      </p:sp>
      <p:sp>
        <p:nvSpPr>
          <p:cNvPr id="160" name="TextShape 7"/>
          <p:cNvSpPr txBox="1"/>
          <p:nvPr/>
        </p:nvSpPr>
        <p:spPr>
          <a:xfrm>
            <a:off x="1572126" y="4604040"/>
            <a:ext cx="3575035" cy="291960"/>
          </a:xfrm>
          <a:prstGeom prst="rect">
            <a:avLst/>
          </a:prstGeom>
          <a:noFill/>
          <a:ln>
            <a:noFill/>
          </a:ln>
        </p:spPr>
        <p:txBody>
          <a:bodyPr lIns="90000" tIns="45000" rIns="90000" bIns="45000">
            <a:noAutofit/>
          </a:bodyPr>
          <a:lstStyle/>
          <a:p>
            <a:r>
              <a:rPr lang="en-IN" sz="1800" b="0" strike="noStrike" spc="-1" dirty="0">
                <a:latin typeface="Arial"/>
              </a:rPr>
              <a:t>Your hypothetical finished app.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838080" y="1825560"/>
            <a:ext cx="10515240" cy="4350960"/>
          </a:xfrm>
          <a:prstGeom prst="rect">
            <a:avLst/>
          </a:prstGeom>
          <a:noFill/>
          <a:ln>
            <a:noFill/>
          </a:ln>
        </p:spPr>
        <p:txBody>
          <a:bodyPr>
            <a:normAutofit/>
          </a:bodyPr>
          <a:lstStyle/>
          <a:p>
            <a:pPr algn="ctr">
              <a:lnSpc>
                <a:spcPct val="90000"/>
              </a:lnSpc>
              <a:spcBef>
                <a:spcPts val="1001"/>
              </a:spcBef>
              <a:tabLst>
                <a:tab pos="0" algn="l"/>
              </a:tabLst>
            </a:pPr>
            <a:endParaRPr lang="en-US" sz="2800" b="0" strike="noStrike" spc="-1">
              <a:solidFill>
                <a:srgbClr val="000000"/>
              </a:solidFill>
              <a:latin typeface="Calibri"/>
            </a:endParaRPr>
          </a:p>
          <a:p>
            <a:pPr algn="ctr">
              <a:lnSpc>
                <a:spcPct val="90000"/>
              </a:lnSpc>
              <a:spcBef>
                <a:spcPts val="1001"/>
              </a:spcBef>
              <a:tabLst>
                <a:tab pos="0" algn="l"/>
              </a:tabLst>
            </a:pPr>
            <a:r>
              <a:rPr lang="en-US" sz="8800" b="0" strike="noStrike" spc="-1">
                <a:solidFill>
                  <a:srgbClr val="FF0000"/>
                </a:solidFill>
                <a:latin typeface="Baskerville Old Face"/>
              </a:rPr>
              <a:t>Thank You</a:t>
            </a:r>
            <a:endParaRPr lang="en-US" sz="8800" b="0" strike="noStrike" spc="-1">
              <a:solidFill>
                <a:srgbClr val="000000"/>
              </a:solidFill>
              <a:latin typeface="Calibri"/>
            </a:endParaRPr>
          </a:p>
        </p:txBody>
      </p:sp>
      <p:sp>
        <p:nvSpPr>
          <p:cNvPr id="223" name="TextShape 2"/>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400" b="0" u="sng" strike="noStrike" spc="-1">
                <a:solidFill>
                  <a:srgbClr val="6F0138"/>
                </a:solidFill>
                <a:highlight>
                  <a:srgbClr val="00FFFF"/>
                </a:highlight>
                <a:uFillTx/>
                <a:latin typeface="Calibri"/>
              </a:rPr>
              <a:t>Web Application Development-Class2</a:t>
            </a:r>
            <a:endParaRPr lang="en-IN" sz="1400" b="0" strike="noStrike" spc="-1">
              <a:latin typeface="Times New Roman"/>
            </a:endParaRPr>
          </a:p>
        </p:txBody>
      </p:sp>
      <p:sp>
        <p:nvSpPr>
          <p:cNvPr id="224"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29861497-9255-468C-B035-CB7DA4D01A3A}" type="datetime1">
              <a:rPr lang="en-US" sz="1200" b="0" strike="noStrike" spc="-1">
                <a:solidFill>
                  <a:srgbClr val="8B8B8B"/>
                </a:solidFill>
                <a:latin typeface="Calibri"/>
              </a:rPr>
              <a:t>4/7/2023</a:t>
            </a:fld>
            <a:endParaRPr lang="en-IN" sz="1200" b="0" strike="noStrike" spc="-1">
              <a:latin typeface="Times New Roman"/>
            </a:endParaRPr>
          </a:p>
        </p:txBody>
      </p:sp>
      <p:sp>
        <p:nvSpPr>
          <p:cNvPr id="225"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B3751A39-22E2-4B54-A065-10ADA0F62E1F}" type="slidenum">
              <a:rPr lang="en-US" sz="1200" b="0" strike="noStrike" spc="-1">
                <a:solidFill>
                  <a:srgbClr val="8B8B8B"/>
                </a:solidFill>
                <a:latin typeface="Calibri"/>
              </a:rPr>
              <a:t>14</a:t>
            </a:fld>
            <a:endParaRPr lang="en-IN"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45240"/>
            <a:ext cx="10515240" cy="1325160"/>
          </a:xfrm>
          <a:prstGeom prst="rect">
            <a:avLst/>
          </a:prstGeom>
          <a:solidFill>
            <a:srgbClr val="1F4E79"/>
          </a:solidFill>
          <a:ln>
            <a:noFill/>
          </a:ln>
        </p:spPr>
        <p:txBody>
          <a:bodyPr anchor="ctr">
            <a:normAutofit/>
          </a:bodyPr>
          <a:lstStyle/>
          <a:p>
            <a:pPr>
              <a:lnSpc>
                <a:spcPct val="90000"/>
              </a:lnSpc>
            </a:pPr>
            <a:r>
              <a:rPr lang="en-US" sz="3200" b="1" u="sng" strike="noStrike" spc="-1">
                <a:solidFill>
                  <a:srgbClr val="FFFF00"/>
                </a:solidFill>
                <a:uFillTx/>
                <a:latin typeface="Calibri"/>
              </a:rPr>
              <a:t>Content</a:t>
            </a:r>
            <a:endParaRPr lang="en-US" sz="3200" b="0" strike="noStrike" spc="-1">
              <a:solidFill>
                <a:srgbClr val="000000"/>
              </a:solidFill>
              <a:latin typeface="Calibri"/>
            </a:endParaRPr>
          </a:p>
        </p:txBody>
      </p:sp>
      <p:sp>
        <p:nvSpPr>
          <p:cNvPr id="93" name="TextShape 2"/>
          <p:cNvSpPr txBox="1"/>
          <p:nvPr/>
        </p:nvSpPr>
        <p:spPr>
          <a:xfrm>
            <a:off x="838080" y="1800000"/>
            <a:ext cx="10397160" cy="4350960"/>
          </a:xfrm>
          <a:prstGeom prst="rect">
            <a:avLst/>
          </a:prstGeom>
          <a:noFill/>
          <a:ln>
            <a:noFill/>
          </a:ln>
        </p:spPr>
        <p:txBody>
          <a:bodyPr numCol="2">
            <a:normAutofit fontScale="96500"/>
          </a:bodyPr>
          <a:lstStyle/>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Building Your First React App</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Dealing with JSX</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Getting Your React On</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Displaying Your Name</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It’s All Still Familiar</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Changing the Destination</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Styling It Up!</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Conclusion</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Components in React</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Quick Review of Functions</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Changing How We Deal with UI</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Meet the React Component</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Creating a Hello, World! Component</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Specifying </a:t>
            </a:r>
            <a:r>
              <a:rPr lang="en-IN" sz="1800" b="1" strike="noStrike" spc="-1" dirty="0" err="1">
                <a:solidFill>
                  <a:srgbClr val="6F0138"/>
                </a:solidFill>
                <a:latin typeface="Calibri"/>
                <a:ea typeface="Calibri"/>
              </a:rPr>
              <a:t>PropertiesFirst</a:t>
            </a:r>
            <a:r>
              <a:rPr lang="en-IN" sz="1800" b="1" strike="noStrike" spc="-1" dirty="0">
                <a:solidFill>
                  <a:srgbClr val="6F0138"/>
                </a:solidFill>
                <a:latin typeface="Calibri"/>
                <a:ea typeface="Calibri"/>
              </a:rPr>
              <a:t> Part: Updating the Component Definition</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Second Part: Modifying the Component Call</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Dealing with Children</a:t>
            </a:r>
            <a:endParaRPr lang="en-US" sz="1800" b="0" strike="noStrike" spc="-1" dirty="0">
              <a:solidFill>
                <a:srgbClr val="000000"/>
              </a:solidFill>
              <a:latin typeface="Calibri"/>
            </a:endParaRPr>
          </a:p>
          <a:p>
            <a:pPr marL="285750" indent="-285750">
              <a:lnSpc>
                <a:spcPct val="103000"/>
              </a:lnSpc>
              <a:spcBef>
                <a:spcPts val="1001"/>
              </a:spcBef>
              <a:spcAft>
                <a:spcPts val="249"/>
              </a:spcAft>
              <a:buFont typeface="Arial" panose="020B0604020202020204" pitchFamily="34" charset="0"/>
              <a:buChar char="•"/>
            </a:pPr>
            <a:r>
              <a:rPr lang="en-IN" sz="1800" b="1" strike="noStrike" spc="-1" dirty="0">
                <a:solidFill>
                  <a:srgbClr val="6F0138"/>
                </a:solidFill>
                <a:latin typeface="Calibri"/>
                <a:ea typeface="Calibri"/>
              </a:rPr>
              <a:t>Conclusion</a:t>
            </a:r>
            <a:endParaRPr lang="en-US" sz="1800" b="0" strike="noStrike" spc="-1" dirty="0">
              <a:solidFill>
                <a:srgbClr val="000000"/>
              </a:solidFill>
              <a:latin typeface="Calibri"/>
            </a:endParaRPr>
          </a:p>
          <a:p>
            <a:pPr>
              <a:lnSpc>
                <a:spcPct val="110000"/>
              </a:lnSpc>
              <a:spcBef>
                <a:spcPts val="1001"/>
              </a:spcBef>
              <a:tabLst>
                <a:tab pos="0" algn="l"/>
              </a:tabLst>
            </a:pPr>
            <a:endParaRPr lang="en-US" sz="1800" b="0" strike="noStrike" spc="-1" dirty="0">
              <a:solidFill>
                <a:srgbClr val="000000"/>
              </a:solidFill>
              <a:latin typeface="Calibri"/>
            </a:endParaRPr>
          </a:p>
        </p:txBody>
      </p:sp>
      <p:sp>
        <p:nvSpPr>
          <p:cNvPr id="9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9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76DE0927-F1C9-4331-9109-0879EB6D6D38}" type="datetime1">
              <a:rPr lang="en-US" sz="1200" b="0" strike="noStrike" spc="-1">
                <a:solidFill>
                  <a:srgbClr val="8B8B8B"/>
                </a:solidFill>
                <a:latin typeface="Calibri"/>
              </a:rPr>
              <a:t>4/7/2023</a:t>
            </a:fld>
            <a:endParaRPr lang="en-IN" sz="1200" b="0" strike="noStrike" spc="-1">
              <a:latin typeface="Times New Roman"/>
            </a:endParaRPr>
          </a:p>
        </p:txBody>
      </p:sp>
      <p:sp>
        <p:nvSpPr>
          <p:cNvPr id="96"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C64F8421-BD32-42E6-9DE0-0BEBA64616AE}" type="slidenum">
              <a:rPr lang="en-US" sz="1200" b="0" strike="noStrike" spc="-1">
                <a:solidFill>
                  <a:srgbClr val="8B8B8B"/>
                </a:solidFill>
                <a:latin typeface="Calibri"/>
              </a:rPr>
              <a:t>2</a:t>
            </a:fld>
            <a:endParaRPr lang="en-IN"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74480" y="391680"/>
            <a:ext cx="10515240" cy="1325160"/>
          </a:xfrm>
          <a:prstGeom prst="rect">
            <a:avLst/>
          </a:prstGeom>
          <a:solidFill>
            <a:srgbClr val="1F4E79"/>
          </a:solidFill>
          <a:ln>
            <a:noFill/>
          </a:ln>
        </p:spPr>
        <p:txBody>
          <a:bodyPr anchor="ctr">
            <a:normAutofit/>
          </a:bodyPr>
          <a:lstStyle/>
          <a:p>
            <a:pPr>
              <a:lnSpc>
                <a:spcPct val="90000"/>
              </a:lnSpc>
            </a:pPr>
            <a:r>
              <a:rPr lang="en-IN" sz="2800" b="1" u="sng" strike="noStrike" spc="-1" dirty="0">
                <a:solidFill>
                  <a:srgbClr val="FFFF00"/>
                </a:solidFill>
                <a:uFillTx/>
                <a:latin typeface="Calibri"/>
                <a:ea typeface="Calibri"/>
              </a:rPr>
              <a:t>Dealing with JSX</a:t>
            </a:r>
            <a:br>
              <a:rPr dirty="0"/>
            </a:br>
            <a:endParaRPr lang="en-US" sz="2800" b="0" strike="noStrike" spc="-1" dirty="0">
              <a:solidFill>
                <a:srgbClr val="000000"/>
              </a:solidFill>
              <a:latin typeface="Calibri"/>
            </a:endParaRPr>
          </a:p>
        </p:txBody>
      </p:sp>
      <p:sp>
        <p:nvSpPr>
          <p:cNvPr id="98" name="TextShape 2"/>
          <p:cNvSpPr txBox="1"/>
          <p:nvPr/>
        </p:nvSpPr>
        <p:spPr>
          <a:xfrm>
            <a:off x="1314928" y="1813777"/>
            <a:ext cx="10515240" cy="4350960"/>
          </a:xfrm>
          <a:prstGeom prst="rect">
            <a:avLst/>
          </a:prstGeom>
          <a:noFill/>
          <a:ln>
            <a:noFill/>
          </a:ln>
        </p:spPr>
        <p:txBody>
          <a:bodyPr>
            <a:normAutofit/>
          </a:bodyPr>
          <a:lstStyle/>
          <a:p>
            <a:pPr>
              <a:lnSpc>
                <a:spcPct val="90000"/>
              </a:lnSpc>
              <a:spcBef>
                <a:spcPts val="1001"/>
              </a:spcBef>
              <a:tabLst>
                <a:tab pos="0" algn="l"/>
              </a:tabLst>
            </a:pPr>
            <a:endParaRPr lang="en-US" sz="2800" b="0" strike="noStrike" spc="-1">
              <a:solidFill>
                <a:srgbClr val="000000"/>
              </a:solidFill>
              <a:latin typeface="Calibri"/>
            </a:endParaRPr>
          </a:p>
          <a:p>
            <a:pPr algn="just">
              <a:lnSpc>
                <a:spcPct val="90000"/>
              </a:lnSpc>
              <a:spcBef>
                <a:spcPts val="1001"/>
              </a:spcBef>
              <a:tabLst>
                <a:tab pos="0" algn="l"/>
              </a:tabLst>
            </a:pPr>
            <a:endParaRPr lang="en-US" sz="2800" b="0" strike="noStrike" spc="-1">
              <a:solidFill>
                <a:srgbClr val="000000"/>
              </a:solidFill>
              <a:latin typeface="Calibri"/>
            </a:endParaRPr>
          </a:p>
        </p:txBody>
      </p:sp>
      <p:sp>
        <p:nvSpPr>
          <p:cNvPr id="99"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 </a:t>
            </a:r>
            <a:endParaRPr lang="en-IN" sz="1200" b="0" strike="noStrike" spc="-1">
              <a:latin typeface="Times New Roman"/>
            </a:endParaRPr>
          </a:p>
        </p:txBody>
      </p:sp>
      <p:sp>
        <p:nvSpPr>
          <p:cNvPr id="100"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C12A98C3-AE3A-4E30-A2FC-C792A7158444}" type="datetime1">
              <a:rPr lang="en-US" sz="1200" b="0" strike="noStrike" spc="-1">
                <a:solidFill>
                  <a:srgbClr val="8B8B8B"/>
                </a:solidFill>
                <a:latin typeface="Calibri"/>
              </a:rPr>
              <a:t>4/7/2023</a:t>
            </a:fld>
            <a:endParaRPr lang="en-IN" sz="1200" b="0" strike="noStrike" spc="-1">
              <a:latin typeface="Times New Roman"/>
            </a:endParaRPr>
          </a:p>
        </p:txBody>
      </p:sp>
      <p:sp>
        <p:nvSpPr>
          <p:cNvPr id="10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8D25A6B8-18E8-4D7F-8D3E-B66CEED51920}" type="slidenum">
              <a:rPr lang="en-US" sz="1200" b="0" strike="noStrike" spc="-1">
                <a:solidFill>
                  <a:srgbClr val="8B8B8B"/>
                </a:solidFill>
                <a:latin typeface="Calibri"/>
              </a:rPr>
              <a:t>3</a:t>
            </a:fld>
            <a:endParaRPr lang="en-IN" sz="1200" b="0" strike="noStrike" spc="-1">
              <a:latin typeface="Times New Roman"/>
            </a:endParaRPr>
          </a:p>
        </p:txBody>
      </p:sp>
      <p:sp>
        <p:nvSpPr>
          <p:cNvPr id="102" name="CustomShape 6"/>
          <p:cNvSpPr/>
          <p:nvPr/>
        </p:nvSpPr>
        <p:spPr>
          <a:xfrm>
            <a:off x="464541" y="2108977"/>
            <a:ext cx="10515240" cy="939766"/>
          </a:xfrm>
          <a:prstGeom prst="rect">
            <a:avLst/>
          </a:prstGeom>
          <a:noFill/>
          <a:ln>
            <a:noFill/>
          </a:ln>
          <a:effectLst>
            <a:outerShdw blurRad="63500" sx="102000" sy="102000" algn="ctr" rotWithShape="0">
              <a:srgbClr val="000000">
                <a:alpha val="40000"/>
              </a:srgbClr>
            </a:outerShdw>
          </a:effectLst>
        </p:spPr>
        <p:style>
          <a:lnRef idx="0">
            <a:scrgbClr r="0" g="0" b="0"/>
          </a:lnRef>
          <a:fillRef idx="0">
            <a:scrgbClr r="0" g="0" b="0"/>
          </a:fillRef>
          <a:effectRef idx="0">
            <a:scrgbClr r="0" g="0" b="0"/>
          </a:effectRef>
          <a:fontRef idx="minor"/>
        </p:style>
        <p:txBody>
          <a:bodyPr wrap="square" lIns="90000" tIns="45000" rIns="90000" bIns="45000">
            <a:spAutoFit/>
          </a:bodyPr>
          <a:lstStyle/>
          <a:p>
            <a:pPr marL="14760" indent="5040" algn="just">
              <a:lnSpc>
                <a:spcPct val="102000"/>
              </a:lnSpc>
              <a:spcAft>
                <a:spcPts val="74"/>
              </a:spcAft>
              <a:tabLst>
                <a:tab pos="0" algn="l"/>
              </a:tabLst>
            </a:pPr>
            <a:r>
              <a:rPr lang="en-IN" sz="1800" b="1" strike="noStrike" spc="-1" dirty="0">
                <a:solidFill>
                  <a:srgbClr val="6F0138"/>
                </a:solidFill>
                <a:latin typeface="Calibri"/>
                <a:ea typeface="Calibri"/>
              </a:rPr>
              <a:t>Web apps are built in HTML, CSS, and JavaScript. It doesn’t matter whether your web app was written using</a:t>
            </a:r>
            <a:endParaRPr lang="en-IN" sz="1800" b="0" strike="noStrike" spc="-1" dirty="0">
              <a:latin typeface="Arial"/>
            </a:endParaRPr>
          </a:p>
          <a:p>
            <a:pPr marL="14760" indent="5040" algn="just">
              <a:lnSpc>
                <a:spcPct val="102000"/>
              </a:lnSpc>
              <a:spcAft>
                <a:spcPts val="74"/>
              </a:spcAft>
              <a:tabLst>
                <a:tab pos="0" algn="l"/>
              </a:tabLst>
            </a:pPr>
            <a:r>
              <a:rPr lang="en-IN" sz="1800" b="1" strike="noStrike" spc="-1" dirty="0">
                <a:solidFill>
                  <a:srgbClr val="6F0138"/>
                </a:solidFill>
                <a:latin typeface="Calibri"/>
                <a:ea typeface="Calibri"/>
              </a:rPr>
              <a:t>React or some other library, such as Angular, Knockout, or jQuery. The end result has to be some combination of HTML, CSS, and JavaScript; otherwise, your browser really won’t know what to do.</a:t>
            </a:r>
            <a:endParaRPr lang="en-IN" sz="1800" b="0" strike="noStrike" spc="-1" dirty="0">
              <a:latin typeface="Arial"/>
            </a:endParaRPr>
          </a:p>
        </p:txBody>
      </p:sp>
      <p:pic>
        <p:nvPicPr>
          <p:cNvPr id="103" name="Picture 102"/>
          <p:cNvPicPr/>
          <p:nvPr/>
        </p:nvPicPr>
        <p:blipFill>
          <a:blip r:embed="rId2"/>
          <a:stretch/>
        </p:blipFill>
        <p:spPr>
          <a:xfrm>
            <a:off x="1314928" y="3809257"/>
            <a:ext cx="8480160" cy="20282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solidFill>
            <a:srgbClr val="1F4E79"/>
          </a:solidFill>
          <a:ln>
            <a:noFill/>
          </a:ln>
        </p:spPr>
        <p:txBody>
          <a:bodyPr anchor="ctr">
            <a:normAutofit/>
          </a:bodyPr>
          <a:lstStyle/>
          <a:p>
            <a:pPr>
              <a:lnSpc>
                <a:spcPct val="90000"/>
              </a:lnSpc>
            </a:pPr>
            <a:r>
              <a:rPr lang="en-IN" sz="2800" b="1" u="sng" strike="noStrike" spc="-1">
                <a:solidFill>
                  <a:srgbClr val="FFFF00"/>
                </a:solidFill>
                <a:uFillTx/>
                <a:latin typeface="Calibri"/>
                <a:ea typeface="Calibri"/>
              </a:rPr>
              <a:t>Dealing with JSX</a:t>
            </a:r>
            <a:br/>
            <a:endParaRPr lang="en-US" sz="2800" b="0" strike="noStrike" spc="-1">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Now, here’s where the special nature of React comes in. Besides normal HTML, CSS, and JavaScript, the bulk of your React code will be written in JSX.</a:t>
            </a:r>
            <a:endParaRPr lang="en-US" sz="2200" b="0" strike="noStrike" spc="-1" dirty="0">
              <a:solidFill>
                <a:srgbClr val="000000"/>
              </a:solidFill>
              <a:latin typeface="Calibri"/>
            </a:endParaRPr>
          </a:p>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JSX is a language that allows you to easily mix JavaScript and HTML-like tags to define user interface (UI) elements and their functionality. </a:t>
            </a:r>
            <a:endParaRPr lang="en-US" sz="2200" b="0" strike="noStrike" spc="-1" dirty="0">
              <a:solidFill>
                <a:srgbClr val="000000"/>
              </a:solidFill>
              <a:latin typeface="Calibri"/>
            </a:endParaRPr>
          </a:p>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That sounds cool and all, but there’s a slight problem. Your browser has no idea what to do with JSX.</a:t>
            </a:r>
            <a:endParaRPr lang="en-US" sz="2200" b="0" strike="noStrike" spc="-1" dirty="0">
              <a:solidFill>
                <a:srgbClr val="000000"/>
              </a:solidFill>
              <a:latin typeface="Calibri"/>
            </a:endParaRPr>
          </a:p>
        </p:txBody>
      </p:sp>
      <p:sp>
        <p:nvSpPr>
          <p:cNvPr id="106"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07"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6A0AF455-25BA-4E39-BF27-8CC2293E6423}" type="datetime1">
              <a:rPr lang="en-US" sz="1200" b="0" strike="noStrike" spc="-1">
                <a:solidFill>
                  <a:srgbClr val="8B8B8B"/>
                </a:solidFill>
                <a:latin typeface="Calibri"/>
              </a:rPr>
              <a:t>4/7/2023</a:t>
            </a:fld>
            <a:endParaRPr lang="en-IN" sz="1200" b="0" strike="noStrike" spc="-1">
              <a:latin typeface="Times New Roman"/>
            </a:endParaRPr>
          </a:p>
        </p:txBody>
      </p:sp>
      <p:sp>
        <p:nvSpPr>
          <p:cNvPr id="108"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51597E3-00F1-4324-8B29-7C7FCCF6E5CF}" type="slidenum">
              <a:rPr lang="en-US" sz="1200" b="0" strike="noStrike" spc="-1">
                <a:solidFill>
                  <a:srgbClr val="8B8B8B"/>
                </a:solidFill>
                <a:latin typeface="Calibri"/>
              </a:rPr>
              <a:t>4</a:t>
            </a:fld>
            <a:endParaRPr lang="en-IN"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solidFill>
            <a:srgbClr val="1F4E79"/>
          </a:solidFill>
          <a:ln>
            <a:noFill/>
          </a:ln>
        </p:spPr>
        <p:txBody>
          <a:bodyPr anchor="ctr">
            <a:normAutofit/>
          </a:bodyPr>
          <a:lstStyle/>
          <a:p>
            <a:pPr>
              <a:lnSpc>
                <a:spcPct val="90000"/>
              </a:lnSpc>
            </a:pPr>
            <a:r>
              <a:rPr lang="en-IN" sz="3200" b="1" u="sng" strike="noStrike" spc="-1">
                <a:solidFill>
                  <a:srgbClr val="FFFF00"/>
                </a:solidFill>
                <a:uFillTx/>
                <a:latin typeface="Calibri"/>
                <a:ea typeface="Calibri"/>
              </a:rPr>
              <a:t>Meet React</a:t>
            </a:r>
            <a:br/>
            <a:endParaRPr lang="en-US" sz="3200" b="0" strike="noStrike" spc="-1">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normAutofit/>
          </a:bodyPr>
          <a:lstStyle/>
          <a:p>
            <a:pPr algn="just">
              <a:lnSpc>
                <a:spcPct val="90000"/>
              </a:lnSpc>
              <a:spcBef>
                <a:spcPts val="1001"/>
              </a:spcBef>
            </a:pPr>
            <a:r>
              <a:rPr lang="en-US" sz="2000" b="0" strike="noStrike" spc="-1" dirty="0">
                <a:solidFill>
                  <a:srgbClr val="6F0138"/>
                </a:solidFill>
                <a:latin typeface="Calibri"/>
                <a:ea typeface="Tahoma"/>
              </a:rPr>
              <a:t>To build a web app using React, we need a way to convert</a:t>
            </a:r>
            <a:r>
              <a:rPr lang="en-US" sz="2000" spc="-1" dirty="0">
                <a:solidFill>
                  <a:srgbClr val="000000"/>
                </a:solidFill>
                <a:latin typeface="Calibri"/>
              </a:rPr>
              <a:t> </a:t>
            </a:r>
            <a:r>
              <a:rPr lang="en-US" sz="2000" b="0" strike="noStrike" spc="-1" dirty="0">
                <a:solidFill>
                  <a:srgbClr val="6F0138"/>
                </a:solidFill>
                <a:latin typeface="Calibri"/>
                <a:ea typeface="Tahoma"/>
              </a:rPr>
              <a:t>our JSX into plain old JavaScript that your browser can Understand.</a:t>
            </a:r>
            <a:endParaRPr lang="en-US" sz="2000" b="0" strike="noStrike" spc="-1" dirty="0">
              <a:solidFill>
                <a:srgbClr val="000000"/>
              </a:solidFill>
              <a:latin typeface="Calibri"/>
            </a:endParaRPr>
          </a:p>
          <a:p>
            <a:pPr marL="457200" algn="just">
              <a:lnSpc>
                <a:spcPct val="90000"/>
              </a:lnSpc>
              <a:spcBef>
                <a:spcPts val="499"/>
              </a:spcBef>
              <a:tabLst>
                <a:tab pos="0" algn="l"/>
              </a:tabLst>
            </a:pPr>
            <a:endParaRPr lang="en-US" sz="2000" b="0" strike="noStrike" spc="-1" dirty="0">
              <a:solidFill>
                <a:srgbClr val="000000"/>
              </a:solidFill>
              <a:latin typeface="Calibri"/>
            </a:endParaRPr>
          </a:p>
          <a:p>
            <a:pPr marL="457200" algn="just">
              <a:lnSpc>
                <a:spcPct val="90000"/>
              </a:lnSpc>
              <a:spcBef>
                <a:spcPts val="499"/>
              </a:spcBef>
              <a:tabLst>
                <a:tab pos="0" algn="l"/>
              </a:tabLst>
            </a:pPr>
            <a:endParaRPr lang="en-US" sz="2000" b="0" strike="noStrike" spc="-1" dirty="0">
              <a:solidFill>
                <a:srgbClr val="000000"/>
              </a:solidFill>
              <a:latin typeface="Calibri"/>
            </a:endParaRPr>
          </a:p>
          <a:p>
            <a:endParaRPr lang="en-US" sz="2000" b="0" strike="noStrike" spc="-1" dirty="0">
              <a:solidFill>
                <a:srgbClr val="000000"/>
              </a:solidFill>
              <a:latin typeface="Calibri"/>
            </a:endParaRPr>
          </a:p>
        </p:txBody>
      </p:sp>
      <p:sp>
        <p:nvSpPr>
          <p:cNvPr id="111"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12"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F46555A4-53ED-433C-9275-660AFBA3CCE7}" type="datetime1">
              <a:rPr lang="en-US" sz="1200" b="0" strike="noStrike" spc="-1">
                <a:solidFill>
                  <a:srgbClr val="8B8B8B"/>
                </a:solidFill>
                <a:latin typeface="Calibri"/>
              </a:rPr>
              <a:t>4/7/2023</a:t>
            </a:fld>
            <a:endParaRPr lang="en-IN" sz="1200" b="0" strike="noStrike" spc="-1">
              <a:latin typeface="Times New Roman"/>
            </a:endParaRPr>
          </a:p>
        </p:txBody>
      </p:sp>
      <p:sp>
        <p:nvSpPr>
          <p:cNvPr id="11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3CEAEB78-67C9-4683-87EE-7FA84F46EA62}" type="slidenum">
              <a:rPr lang="en-US" sz="1200" b="0" strike="noStrike" spc="-1">
                <a:solidFill>
                  <a:srgbClr val="8B8B8B"/>
                </a:solidFill>
                <a:latin typeface="Calibri"/>
              </a:rPr>
              <a:t>5</a:t>
            </a:fld>
            <a:endParaRPr lang="en-IN" sz="1200" b="0" strike="noStrike" spc="-1">
              <a:latin typeface="Times New Roman"/>
            </a:endParaRPr>
          </a:p>
        </p:txBody>
      </p:sp>
      <p:pic>
        <p:nvPicPr>
          <p:cNvPr id="114" name="Picture 113"/>
          <p:cNvPicPr/>
          <p:nvPr/>
        </p:nvPicPr>
        <p:blipFill>
          <a:blip r:embed="rId2"/>
          <a:stretch/>
        </p:blipFill>
        <p:spPr>
          <a:xfrm>
            <a:off x="909360" y="3168000"/>
            <a:ext cx="10250640" cy="2057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solidFill>
            <a:srgbClr val="1F4E79"/>
          </a:solidFill>
          <a:ln>
            <a:noFill/>
          </a:ln>
        </p:spPr>
        <p:txBody>
          <a:bodyPr anchor="ctr">
            <a:normAutofit fontScale="93500"/>
          </a:bodyPr>
          <a:lstStyle/>
          <a:p>
            <a:pPr>
              <a:lnSpc>
                <a:spcPct val="90000"/>
              </a:lnSpc>
            </a:pPr>
            <a:r>
              <a:rPr lang="en-US" sz="5000" b="1" u="sng" spc="-1" dirty="0">
                <a:solidFill>
                  <a:srgbClr val="FFFF00"/>
                </a:solidFill>
                <a:latin typeface="Calibri"/>
                <a:ea typeface="Calibri"/>
              </a:rPr>
              <a:t>Getting Your React On</a:t>
            </a:r>
            <a:endParaRPr lang="en-US" sz="3200" b="0" strike="noStrike" spc="-1" dirty="0">
              <a:solidFill>
                <a:srgbClr val="000000"/>
              </a:solidFill>
              <a:latin typeface="Calibri"/>
            </a:endParaRPr>
          </a:p>
        </p:txBody>
      </p:sp>
      <p:sp>
        <p:nvSpPr>
          <p:cNvPr id="116" name="TextShape 2"/>
          <p:cNvSpPr txBox="1"/>
          <p:nvPr/>
        </p:nvSpPr>
        <p:spPr>
          <a:xfrm>
            <a:off x="838080" y="1855056"/>
            <a:ext cx="10515240" cy="43509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JSX needs to turn into something our browser understands. If we don’t do this, our React app simply won’t work. </a:t>
            </a:r>
          </a:p>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Fortunately, we have two solutions to this: </a:t>
            </a:r>
            <a:endParaRPr lang="en-US" sz="2200" spc="-1" dirty="0">
              <a:solidFill>
                <a:srgbClr val="000000"/>
              </a:solidFill>
              <a:latin typeface="Calibri"/>
            </a:endParaRPr>
          </a:p>
          <a:p>
            <a:pPr marL="800100" lvl="1"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Set up a development environment around Node and a handful of build-tools. In this environment, every time you perform a build, all of your JSX is automatically converted into JS and placed on disk for you to reference like any plain JavaScript file.</a:t>
            </a:r>
            <a:endParaRPr lang="en-US" sz="2200" spc="-1" dirty="0">
              <a:solidFill>
                <a:srgbClr val="000000"/>
              </a:solidFill>
              <a:latin typeface="Calibri"/>
            </a:endParaRPr>
          </a:p>
          <a:p>
            <a:pPr marL="800100" lvl="1"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Let your browser automatically convert JSX to JavaScript at runtime. You specify your JSX directly, just as you would any old piece of JavaScript, and your browser takes care of the rest.</a:t>
            </a:r>
            <a:endParaRPr lang="en-US" sz="2200" b="0" strike="noStrike" spc="-1" dirty="0">
              <a:solidFill>
                <a:srgbClr val="000000"/>
              </a:solidFill>
              <a:latin typeface="Calibri"/>
            </a:endParaRPr>
          </a:p>
        </p:txBody>
      </p:sp>
      <p:sp>
        <p:nvSpPr>
          <p:cNvPr id="117"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 </a:t>
            </a:r>
            <a:endParaRPr lang="en-IN" sz="1200" b="0" strike="noStrike" spc="-1">
              <a:latin typeface="Times New Roman"/>
            </a:endParaRPr>
          </a:p>
        </p:txBody>
      </p:sp>
      <p:sp>
        <p:nvSpPr>
          <p:cNvPr id="118"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DDB88872-F0ED-4AB2-A748-5F998BADFF4B}" type="datetime1">
              <a:rPr lang="en-US" sz="1200" b="0" strike="noStrike" spc="-1">
                <a:solidFill>
                  <a:srgbClr val="8B8B8B"/>
                </a:solidFill>
                <a:latin typeface="Calibri"/>
              </a:rPr>
              <a:t>4/7/2023</a:t>
            </a:fld>
            <a:endParaRPr lang="en-IN" sz="1200" b="0" strike="noStrike" spc="-1">
              <a:latin typeface="Times New Roman"/>
            </a:endParaRPr>
          </a:p>
        </p:txBody>
      </p:sp>
      <p:sp>
        <p:nvSpPr>
          <p:cNvPr id="11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301EED11-7A14-4874-AAD3-C6A6D23C54A3}" type="slidenum">
              <a:rPr lang="en-US" sz="1200" b="0" strike="noStrike" spc="-1">
                <a:solidFill>
                  <a:srgbClr val="8B8B8B"/>
                </a:solidFill>
                <a:latin typeface="Calibri"/>
              </a:rPr>
              <a:t>6</a:t>
            </a:fld>
            <a:endParaRPr lang="en-IN"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2480" y="304560"/>
            <a:ext cx="10515240" cy="1325160"/>
          </a:xfrm>
          <a:prstGeom prst="rect">
            <a:avLst/>
          </a:prstGeom>
          <a:solidFill>
            <a:srgbClr val="1F4E79"/>
          </a:solidFill>
          <a:ln>
            <a:noFill/>
          </a:ln>
        </p:spPr>
        <p:txBody>
          <a:bodyPr anchor="ctr">
            <a:normAutofit/>
          </a:bodyPr>
          <a:lstStyle/>
          <a:p>
            <a:pPr>
              <a:lnSpc>
                <a:spcPct val="90000"/>
              </a:lnSpc>
            </a:pPr>
            <a:r>
              <a:rPr lang="en-US" sz="4700" b="1" u="sng" spc="-1" dirty="0">
                <a:solidFill>
                  <a:srgbClr val="FFFF00"/>
                </a:solidFill>
                <a:latin typeface="Calibri"/>
                <a:ea typeface="Calibri"/>
              </a:rPr>
              <a:t>Getting Your React On</a:t>
            </a:r>
            <a:br>
              <a:rPr dirty="0"/>
            </a:br>
            <a:endParaRPr lang="en-US" sz="3200" b="0" strike="noStrike" spc="-1" dirty="0">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rmAutofit fontScale="92500" lnSpcReduction="20000"/>
          </a:bodyPr>
          <a:lstStyle/>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Your HTML page should look as follows:</a:t>
            </a:r>
          </a:p>
          <a:p>
            <a:pPr algn="l"/>
            <a:r>
              <a:rPr lang="en-IN" sz="1800" b="0" i="0" u="none" strike="noStrike" baseline="0" dirty="0">
                <a:solidFill>
                  <a:srgbClr val="000000"/>
                </a:solidFill>
                <a:latin typeface="CourierNewPSMT"/>
              </a:rPr>
              <a:t>&lt;!DOCTYPE html&gt;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html</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head</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meta </a:t>
            </a:r>
            <a:r>
              <a:rPr lang="en-IN" sz="1800" b="0" i="0" u="none" strike="noStrike" baseline="0" dirty="0">
                <a:solidFill>
                  <a:srgbClr val="000000"/>
                </a:solidFill>
                <a:latin typeface="CourierNewPSMT"/>
              </a:rPr>
              <a:t>charset=</a:t>
            </a:r>
            <a:r>
              <a:rPr lang="en-IN" sz="1800" b="0" i="0" u="none" strike="noStrike" baseline="0" dirty="0">
                <a:solidFill>
                  <a:srgbClr val="29318A"/>
                </a:solidFill>
                <a:latin typeface="CourierNewPSMT"/>
              </a:rPr>
              <a:t>"utf-8"</a:t>
            </a:r>
            <a:r>
              <a:rPr lang="en-IN" sz="1800" b="0" i="0" u="none" strike="noStrike" baseline="0" dirty="0">
                <a:solidFill>
                  <a:srgbClr val="000000"/>
                </a:solidFill>
                <a:latin typeface="CourierNewPSMT"/>
              </a:rPr>
              <a:t>&gt;</a:t>
            </a:r>
          </a:p>
          <a:p>
            <a:pPr algn="l"/>
            <a:r>
              <a:rPr lang="en-US" sz="1800" b="0" i="0" u="none" strike="noStrike" baseline="0" dirty="0">
                <a:solidFill>
                  <a:srgbClr val="000000"/>
                </a:solidFill>
                <a:latin typeface="CourierNewPSMT"/>
              </a:rPr>
              <a:t>&lt;</a:t>
            </a:r>
            <a:r>
              <a:rPr lang="en-US" sz="1800" b="0" i="0" u="none" strike="noStrike" baseline="0" dirty="0">
                <a:solidFill>
                  <a:srgbClr val="3C6E74"/>
                </a:solidFill>
                <a:latin typeface="CourierNewPSMT"/>
              </a:rPr>
              <a:t>title</a:t>
            </a:r>
            <a:r>
              <a:rPr lang="en-US" sz="1800" b="0" i="0" u="none" strike="noStrike" baseline="0" dirty="0">
                <a:solidFill>
                  <a:srgbClr val="000000"/>
                </a:solidFill>
                <a:latin typeface="CourierNewPSMT"/>
              </a:rPr>
              <a:t>&gt;React! React! React!&lt;/</a:t>
            </a:r>
            <a:r>
              <a:rPr lang="en-US" sz="1800" b="0" i="0" u="none" strike="noStrike" baseline="0" dirty="0">
                <a:solidFill>
                  <a:srgbClr val="3C6E74"/>
                </a:solidFill>
                <a:latin typeface="CourierNewPSMT"/>
              </a:rPr>
              <a:t>title</a:t>
            </a:r>
            <a:r>
              <a:rPr lang="en-US"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 </a:t>
            </a:r>
            <a:r>
              <a:rPr lang="en-IN" sz="1800" b="0" i="0" u="none" strike="noStrike" baseline="0" dirty="0" err="1">
                <a:solidFill>
                  <a:srgbClr val="000000"/>
                </a:solidFill>
                <a:latin typeface="CourierNewPSMT"/>
              </a:rPr>
              <a:t>src</a:t>
            </a:r>
            <a:r>
              <a:rPr lang="en-IN" sz="1800" b="0" i="0" u="none" strike="noStrike" baseline="0" dirty="0">
                <a:solidFill>
                  <a:srgbClr val="000000"/>
                </a:solidFill>
                <a:latin typeface="CourierNewPSMT"/>
              </a:rPr>
              <a:t>=</a:t>
            </a:r>
            <a:r>
              <a:rPr lang="en-IN" sz="1800" b="0" i="0" u="none" strike="noStrike" baseline="0" dirty="0">
                <a:solidFill>
                  <a:srgbClr val="29318A"/>
                </a:solidFill>
                <a:latin typeface="CourierNewPSMT"/>
              </a:rPr>
              <a:t>"</a:t>
            </a:r>
            <a:r>
              <a:rPr lang="en-IN" sz="1800" b="0" i="0" u="none" strike="noStrike" baseline="0" dirty="0">
                <a:solidFill>
                  <a:srgbClr val="0000EF"/>
                </a:solidFill>
                <a:latin typeface="CourierNewPSMT"/>
              </a:rPr>
              <a:t>https://unpkg.com/react@16/</a:t>
            </a:r>
            <a:r>
              <a:rPr lang="en-IN" sz="1800" b="0" i="0" u="none" strike="noStrike" baseline="0" dirty="0" err="1">
                <a:solidFill>
                  <a:srgbClr val="0000EF"/>
                </a:solidFill>
                <a:latin typeface="CourierNewPSMT"/>
              </a:rPr>
              <a:t>umd</a:t>
            </a:r>
            <a:r>
              <a:rPr lang="en-IN" sz="1800" b="0" i="0" u="none" strike="noStrike" baseline="0" dirty="0">
                <a:solidFill>
                  <a:srgbClr val="0000EF"/>
                </a:solidFill>
                <a:latin typeface="CourierNewPSMT"/>
              </a:rPr>
              <a:t>/react.development.js</a:t>
            </a:r>
            <a:r>
              <a:rPr lang="en-IN" sz="1800" b="0" i="0" u="none" strike="noStrike" baseline="0" dirty="0">
                <a:solidFill>
                  <a:srgbClr val="29318A"/>
                </a:solidFill>
                <a:latin typeface="CourierNewPSMT"/>
              </a:rPr>
              <a:t>"</a:t>
            </a:r>
          </a:p>
          <a:p>
            <a:pPr algn="l"/>
            <a:r>
              <a:rPr lang="en-IN" sz="1800" b="0" i="0" u="none" strike="noStrike" baseline="0" dirty="0">
                <a:solidFill>
                  <a:srgbClr val="000000"/>
                </a:solidFill>
                <a:latin typeface="CourierNewPSMT"/>
              </a:rPr>
              <a:t>&gt;&lt;/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 </a:t>
            </a:r>
            <a:r>
              <a:rPr lang="en-IN" sz="1800" b="0" i="0" u="none" strike="noStrike" baseline="0" dirty="0" err="1">
                <a:solidFill>
                  <a:srgbClr val="000000"/>
                </a:solidFill>
                <a:latin typeface="CourierNewPSMT"/>
              </a:rPr>
              <a:t>src</a:t>
            </a:r>
            <a:r>
              <a:rPr lang="en-IN" sz="1800" b="0" i="0" u="none" strike="noStrike" baseline="0" dirty="0">
                <a:solidFill>
                  <a:srgbClr val="000000"/>
                </a:solidFill>
                <a:latin typeface="CourierNewPSMT"/>
              </a:rPr>
              <a:t>=</a:t>
            </a:r>
            <a:r>
              <a:rPr lang="en-IN" sz="1800" b="0" i="0" u="none" strike="noStrike" baseline="0" dirty="0">
                <a:solidFill>
                  <a:srgbClr val="29318A"/>
                </a:solidFill>
                <a:latin typeface="CourierNewPSMT"/>
              </a:rPr>
              <a:t>"</a:t>
            </a:r>
            <a:r>
              <a:rPr lang="en-IN" sz="1800" b="0" i="0" u="none" strike="noStrike" baseline="0" dirty="0">
                <a:solidFill>
                  <a:srgbClr val="0000EF"/>
                </a:solidFill>
                <a:latin typeface="CourierNewPSMT"/>
              </a:rPr>
              <a:t>https://unpkg.com/react-dom@16/</a:t>
            </a:r>
            <a:r>
              <a:rPr lang="en-IN" sz="1800" b="0" i="0" u="none" strike="noStrike" baseline="0" dirty="0" err="1">
                <a:solidFill>
                  <a:srgbClr val="0000EF"/>
                </a:solidFill>
                <a:latin typeface="CourierNewPSMT"/>
              </a:rPr>
              <a:t>umd</a:t>
            </a:r>
            <a:r>
              <a:rPr lang="en-IN" sz="1800" b="0" i="0" u="none" strike="noStrike" baseline="0" dirty="0">
                <a:solidFill>
                  <a:srgbClr val="0000EF"/>
                </a:solidFill>
                <a:latin typeface="CourierNewPSMT"/>
              </a:rPr>
              <a:t>/</a:t>
            </a:r>
            <a:r>
              <a:rPr lang="en-IN" sz="1800" b="0" i="0" u="none" strike="noStrike" baseline="0" dirty="0" err="1">
                <a:solidFill>
                  <a:srgbClr val="0000EF"/>
                </a:solidFill>
                <a:latin typeface="CourierNewPSMT"/>
              </a:rPr>
              <a:t>reactdom</a:t>
            </a:r>
            <a:r>
              <a:rPr lang="en-IN" sz="1800" b="0" i="0" u="none" strike="noStrike" baseline="0" dirty="0">
                <a:solidFill>
                  <a:srgbClr val="0000EF"/>
                </a:solidFill>
                <a:latin typeface="CourierNewPSMT"/>
              </a:rPr>
              <a:t>.</a:t>
            </a:r>
          </a:p>
          <a:p>
            <a:pPr algn="l"/>
            <a:r>
              <a:rPr lang="en-IN" sz="1800" b="0" i="0" u="none" strike="noStrike" baseline="0" dirty="0">
                <a:solidFill>
                  <a:srgbClr val="0000EF"/>
                </a:solidFill>
                <a:latin typeface="CourierNewPSMT"/>
              </a:rPr>
              <a:t>development.js</a:t>
            </a:r>
            <a:r>
              <a:rPr lang="en-IN" sz="1800" b="0" i="0" u="none" strike="noStrike" baseline="0" dirty="0">
                <a:solidFill>
                  <a:srgbClr val="29318A"/>
                </a:solidFill>
                <a:latin typeface="CourierNewPSMT"/>
              </a:rPr>
              <a:t>"</a:t>
            </a:r>
            <a:r>
              <a:rPr lang="en-IN" sz="1800" b="0" i="0" u="none" strike="noStrike" baseline="0" dirty="0">
                <a:solidFill>
                  <a:srgbClr val="000000"/>
                </a:solidFill>
                <a:latin typeface="CourierNewPSMT"/>
              </a:rPr>
              <a:t>&gt;&lt;/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 </a:t>
            </a:r>
            <a:r>
              <a:rPr lang="en-IN" sz="1800" b="0" i="0" u="none" strike="noStrike" baseline="0" dirty="0" err="1">
                <a:solidFill>
                  <a:srgbClr val="000000"/>
                </a:solidFill>
                <a:latin typeface="CourierNewPSMT"/>
              </a:rPr>
              <a:t>src</a:t>
            </a:r>
            <a:r>
              <a:rPr lang="en-IN" sz="1800" b="0" i="0" u="none" strike="noStrike" baseline="0" dirty="0">
                <a:solidFill>
                  <a:srgbClr val="000000"/>
                </a:solidFill>
                <a:latin typeface="CourierNewPSMT"/>
              </a:rPr>
              <a:t>=</a:t>
            </a:r>
            <a:r>
              <a:rPr lang="en-IN" sz="1800" b="0" i="0" u="none" strike="noStrike" baseline="0" dirty="0">
                <a:solidFill>
                  <a:srgbClr val="29318A"/>
                </a:solidFill>
                <a:latin typeface="CourierNewPSMT"/>
              </a:rPr>
              <a:t>"</a:t>
            </a:r>
            <a:r>
              <a:rPr lang="en-IN" sz="1800" b="0" i="0" u="none" strike="noStrike" baseline="0" dirty="0">
                <a:solidFill>
                  <a:srgbClr val="0000EF"/>
                </a:solidFill>
                <a:latin typeface="CourierNewPSMT"/>
              </a:rPr>
              <a:t>https://unpkg.com/</a:t>
            </a:r>
            <a:r>
              <a:rPr lang="en-IN" sz="1800" b="0" i="0" u="none" strike="noStrike" baseline="0" dirty="0" err="1">
                <a:solidFill>
                  <a:srgbClr val="0000EF"/>
                </a:solidFill>
                <a:latin typeface="CourierNewPSMT"/>
              </a:rPr>
              <a:t>babelstandalone</a:t>
            </a:r>
            <a:r>
              <a:rPr lang="en-IN" sz="1800" b="0" i="0" u="none" strike="noStrike" baseline="0" dirty="0">
                <a:solidFill>
                  <a:srgbClr val="0000EF"/>
                </a:solidFill>
                <a:latin typeface="CourierNewPSMT"/>
              </a:rPr>
              <a:t>@</a:t>
            </a:r>
          </a:p>
          <a:p>
            <a:pPr algn="l"/>
            <a:r>
              <a:rPr lang="en-IN" sz="1800" b="0" i="0" u="none" strike="noStrike" baseline="0" dirty="0">
                <a:solidFill>
                  <a:srgbClr val="0000EF"/>
                </a:solidFill>
                <a:latin typeface="CourierNewPSMT"/>
              </a:rPr>
              <a:t>6.15.0/babel.min.js</a:t>
            </a:r>
            <a:r>
              <a:rPr lang="en-IN" sz="1800" b="0" i="0" u="none" strike="noStrike" baseline="0" dirty="0">
                <a:solidFill>
                  <a:srgbClr val="29318A"/>
                </a:solidFill>
                <a:latin typeface="CourierNewPSMT"/>
              </a:rPr>
              <a:t>"</a:t>
            </a:r>
            <a:r>
              <a:rPr lang="en-IN" sz="1800" b="0" i="0" u="none" strike="noStrike" baseline="0" dirty="0">
                <a:solidFill>
                  <a:srgbClr val="000000"/>
                </a:solidFill>
                <a:latin typeface="CourierNewPSMT"/>
              </a:rPr>
              <a:t>&gt;&lt;/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head</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script</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body</a:t>
            </a:r>
            <a:r>
              <a:rPr lang="en-IN" sz="1800" b="0" i="0" u="none" strike="noStrike" baseline="0" dirty="0">
                <a:solidFill>
                  <a:srgbClr val="000000"/>
                </a:solidFill>
                <a:latin typeface="CourierNewPSMT"/>
              </a:rPr>
              <a:t>&gt;</a:t>
            </a:r>
          </a:p>
          <a:p>
            <a:pPr algn="l"/>
            <a:r>
              <a:rPr lang="en-IN" sz="1800" b="0" i="0" u="none" strike="noStrike" baseline="0" dirty="0">
                <a:solidFill>
                  <a:srgbClr val="000000"/>
                </a:solidFill>
                <a:latin typeface="CourierNewPSMT"/>
              </a:rPr>
              <a:t>&lt;/</a:t>
            </a:r>
            <a:r>
              <a:rPr lang="en-IN" sz="1800" b="0" i="0" u="none" strike="noStrike" baseline="0" dirty="0">
                <a:solidFill>
                  <a:srgbClr val="3C6E74"/>
                </a:solidFill>
                <a:latin typeface="CourierNewPSMT"/>
              </a:rPr>
              <a:t>html</a:t>
            </a:r>
            <a:r>
              <a:rPr lang="en-IN" sz="1800" b="0" i="0" u="none" strike="noStrike" baseline="0" dirty="0">
                <a:solidFill>
                  <a:srgbClr val="000000"/>
                </a:solidFill>
                <a:latin typeface="CourierNewPSMT"/>
              </a:rPr>
              <a:t>&gt;</a:t>
            </a:r>
            <a:endParaRPr lang="en-US" sz="2800" b="0" strike="noStrike" spc="-1" dirty="0">
              <a:solidFill>
                <a:srgbClr val="000000"/>
              </a:solidFill>
              <a:latin typeface="Calibri"/>
            </a:endParaRPr>
          </a:p>
        </p:txBody>
      </p:sp>
      <p:sp>
        <p:nvSpPr>
          <p:cNvPr id="122"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23"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61294AA9-FE8E-44DE-92FA-B99C9D946AAD}" type="datetime1">
              <a:rPr lang="en-US" sz="1200" b="0" strike="noStrike" spc="-1">
                <a:solidFill>
                  <a:srgbClr val="8B8B8B"/>
                </a:solidFill>
                <a:latin typeface="Calibri"/>
              </a:rPr>
              <a:t>4/7/2023</a:t>
            </a:fld>
            <a:endParaRPr lang="en-IN" sz="1200" b="0" strike="noStrike" spc="-1">
              <a:latin typeface="Times New Roman"/>
            </a:endParaRPr>
          </a:p>
        </p:txBody>
      </p:sp>
      <p:sp>
        <p:nvSpPr>
          <p:cNvPr id="12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DBB7F6F0-255D-41D0-A1B1-C064374055BF}" type="slidenum">
              <a:rPr lang="en-US" sz="1200" b="0" strike="noStrike" spc="-1">
                <a:solidFill>
                  <a:srgbClr val="8B8B8B"/>
                </a:solidFill>
                <a:latin typeface="Calibri"/>
              </a:rPr>
              <a:t>7</a:t>
            </a:fld>
            <a:endParaRPr lang="en-IN" sz="12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solidFill>
            <a:srgbClr val="1F4E79"/>
          </a:solidFill>
          <a:ln>
            <a:noFill/>
          </a:ln>
        </p:spPr>
        <p:txBody>
          <a:bodyPr anchor="ctr">
            <a:normAutofit fontScale="61000" lnSpcReduction="20000"/>
          </a:bodyPr>
          <a:lstStyle/>
          <a:p>
            <a:pPr>
              <a:lnSpc>
                <a:spcPct val="90000"/>
              </a:lnSpc>
            </a:pPr>
            <a:br>
              <a:rPr dirty="0"/>
            </a:br>
            <a:br>
              <a:rPr dirty="0"/>
            </a:br>
            <a:br>
              <a:rPr dirty="0"/>
            </a:br>
            <a:r>
              <a:rPr lang="en-US" sz="6900" b="1" u="sng" spc="-1" dirty="0">
                <a:solidFill>
                  <a:srgbClr val="FFFF00"/>
                </a:solidFill>
                <a:latin typeface="Calibri"/>
                <a:ea typeface="Calibri"/>
              </a:rPr>
              <a:t>Getting Your React On</a:t>
            </a:r>
            <a:br>
              <a:rPr dirty="0"/>
            </a:br>
            <a:br>
              <a:rPr dirty="0"/>
            </a:br>
            <a:endParaRPr lang="en-US" sz="3200" b="0" strike="noStrike" spc="-1" dirty="0">
              <a:solidFill>
                <a:srgbClr val="000000"/>
              </a:solidFill>
              <a:latin typeface="Calibri"/>
            </a:endParaRPr>
          </a:p>
        </p:txBody>
      </p:sp>
      <p:sp>
        <p:nvSpPr>
          <p:cNvPr id="127" name="TextShape 2"/>
          <p:cNvSpPr txBox="1"/>
          <p:nvPr/>
        </p:nvSpPr>
        <p:spPr>
          <a:xfrm>
            <a:off x="838080" y="1855056"/>
            <a:ext cx="10515240" cy="4350960"/>
          </a:xfrm>
          <a:prstGeom prst="rect">
            <a:avLst/>
          </a:prstGeom>
          <a:noFill/>
          <a:ln>
            <a:noFill/>
          </a:ln>
        </p:spPr>
        <p:txBody>
          <a:bodyPr>
            <a:normAutofit fontScale="95000"/>
          </a:bodyPr>
          <a:lstStyle/>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The below two lines bring in both the core React library and the various things React needs to work with the DOM. Without them, you aren’t building a React app at all.</a:t>
            </a:r>
          </a:p>
          <a:p>
            <a:pPr algn="just">
              <a:lnSpc>
                <a:spcPct val="90000"/>
              </a:lnSpc>
              <a:spcBef>
                <a:spcPts val="1001"/>
              </a:spcBef>
            </a:pPr>
            <a:r>
              <a:rPr lang="en-US" sz="2200" b="0" i="1" strike="noStrike" spc="-1" dirty="0">
                <a:solidFill>
                  <a:srgbClr val="6F0138"/>
                </a:solidFill>
                <a:latin typeface="Calibri"/>
                <a:ea typeface="Tahoma"/>
              </a:rPr>
              <a:t>        &lt;script </a:t>
            </a:r>
            <a:r>
              <a:rPr lang="en-US" sz="2200" b="0" i="1" strike="noStrike" spc="-1" dirty="0" err="1">
                <a:solidFill>
                  <a:srgbClr val="6F0138"/>
                </a:solidFill>
                <a:latin typeface="Calibri"/>
                <a:ea typeface="Tahoma"/>
              </a:rPr>
              <a:t>src</a:t>
            </a:r>
            <a:r>
              <a:rPr lang="en-US" sz="2200" b="0" i="1" strike="noStrike" spc="-1" dirty="0">
                <a:solidFill>
                  <a:srgbClr val="6F0138"/>
                </a:solidFill>
                <a:latin typeface="Calibri"/>
                <a:ea typeface="Tahoma"/>
              </a:rPr>
              <a:t>="https://unpkg.com/react@16/</a:t>
            </a:r>
            <a:r>
              <a:rPr lang="en-US" sz="2200" b="0" i="1" strike="noStrike" spc="-1" dirty="0" err="1">
                <a:solidFill>
                  <a:srgbClr val="6F0138"/>
                </a:solidFill>
                <a:latin typeface="Calibri"/>
                <a:ea typeface="Tahoma"/>
              </a:rPr>
              <a:t>umd</a:t>
            </a:r>
            <a:r>
              <a:rPr lang="en-US" sz="2200" b="0" i="1" strike="noStrike" spc="-1" dirty="0">
                <a:solidFill>
                  <a:srgbClr val="6F0138"/>
                </a:solidFill>
                <a:latin typeface="Calibri"/>
                <a:ea typeface="Tahoma"/>
              </a:rPr>
              <a:t>/react.development.js"&gt;&lt;/script&gt;</a:t>
            </a:r>
            <a:endParaRPr lang="en-US" sz="2200" b="0" i="1" strike="noStrike" spc="-1" dirty="0">
              <a:solidFill>
                <a:srgbClr val="000000"/>
              </a:solidFill>
              <a:latin typeface="Calibri"/>
            </a:endParaRPr>
          </a:p>
          <a:p>
            <a:pPr algn="just">
              <a:lnSpc>
                <a:spcPct val="90000"/>
              </a:lnSpc>
              <a:spcBef>
                <a:spcPts val="1001"/>
              </a:spcBef>
            </a:pPr>
            <a:r>
              <a:rPr lang="en-US" sz="2200" b="0" i="1" strike="noStrike" spc="-1" dirty="0">
                <a:solidFill>
                  <a:srgbClr val="6F0138"/>
                </a:solidFill>
                <a:latin typeface="Calibri"/>
                <a:ea typeface="Tahoma"/>
              </a:rPr>
              <a:t>        &lt;script </a:t>
            </a:r>
            <a:r>
              <a:rPr lang="en-US" sz="2200" b="0" i="1" strike="noStrike" spc="-1" dirty="0" err="1">
                <a:solidFill>
                  <a:srgbClr val="6F0138"/>
                </a:solidFill>
                <a:latin typeface="Calibri"/>
                <a:ea typeface="Tahoma"/>
              </a:rPr>
              <a:t>src</a:t>
            </a:r>
            <a:r>
              <a:rPr lang="en-US" sz="2200" b="0" i="1" strike="noStrike" spc="-1" dirty="0">
                <a:solidFill>
                  <a:srgbClr val="6F0138"/>
                </a:solidFill>
                <a:latin typeface="Calibri"/>
                <a:ea typeface="Tahoma"/>
              </a:rPr>
              <a:t>="https://unpkg.com/react-dom@16/</a:t>
            </a:r>
            <a:r>
              <a:rPr lang="en-US" sz="2200" b="0" i="1" strike="noStrike" spc="-1" dirty="0" err="1">
                <a:solidFill>
                  <a:srgbClr val="6F0138"/>
                </a:solidFill>
                <a:latin typeface="Calibri"/>
                <a:ea typeface="Tahoma"/>
              </a:rPr>
              <a:t>umd</a:t>
            </a:r>
            <a:r>
              <a:rPr lang="en-US" sz="2200" b="0" i="1" strike="noStrike" spc="-1" dirty="0">
                <a:solidFill>
                  <a:srgbClr val="6F0138"/>
                </a:solidFill>
                <a:latin typeface="Calibri"/>
                <a:ea typeface="Tahoma"/>
              </a:rPr>
              <a:t>/react-dom.development.js"&gt; &lt;/script&gt;</a:t>
            </a:r>
            <a:endParaRPr lang="en-US" sz="2200" b="0" strike="noStrike" spc="-1" dirty="0">
              <a:solidFill>
                <a:srgbClr val="000000"/>
              </a:solidFill>
              <a:latin typeface="Calibri"/>
            </a:endParaRPr>
          </a:p>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Also, we need to reference one more library. Just below these two script tags, add the following line: </a:t>
            </a:r>
            <a:endParaRPr lang="en-US" sz="2200" b="0" strike="noStrike" spc="-1" dirty="0">
              <a:solidFill>
                <a:srgbClr val="000000"/>
              </a:solidFill>
              <a:latin typeface="Calibri"/>
            </a:endParaRPr>
          </a:p>
          <a:p>
            <a:pPr algn="just">
              <a:lnSpc>
                <a:spcPct val="90000"/>
              </a:lnSpc>
              <a:spcBef>
                <a:spcPts val="1001"/>
              </a:spcBef>
            </a:pPr>
            <a:r>
              <a:rPr lang="en-US" sz="2200" i="1" spc="-1" dirty="0">
                <a:solidFill>
                  <a:srgbClr val="6F0138"/>
                </a:solidFill>
                <a:latin typeface="Calibri"/>
                <a:ea typeface="Tahoma"/>
              </a:rPr>
              <a:t>         </a:t>
            </a:r>
            <a:r>
              <a:rPr lang="en-US" sz="2200" b="0" i="1" strike="noStrike" spc="-1" dirty="0">
                <a:solidFill>
                  <a:srgbClr val="6F0138"/>
                </a:solidFill>
                <a:latin typeface="Calibri"/>
                <a:ea typeface="Tahoma"/>
              </a:rPr>
              <a:t>&lt;script </a:t>
            </a:r>
            <a:r>
              <a:rPr lang="en-US" sz="2200" b="0" i="1" strike="noStrike" spc="-1" dirty="0" err="1">
                <a:solidFill>
                  <a:srgbClr val="6F0138"/>
                </a:solidFill>
                <a:latin typeface="Calibri"/>
                <a:ea typeface="Tahoma"/>
              </a:rPr>
              <a:t>src</a:t>
            </a:r>
            <a:r>
              <a:rPr lang="en-US" sz="2200" b="0" i="1" strike="noStrike" spc="-1" dirty="0">
                <a:solidFill>
                  <a:srgbClr val="6F0138"/>
                </a:solidFill>
                <a:latin typeface="Calibri"/>
                <a:ea typeface="Tahoma"/>
              </a:rPr>
              <a:t>="https://unpkg.com/babelstandalone@6.15.0/babel.min.js"&gt;&lt;/script&gt; </a:t>
            </a:r>
          </a:p>
          <a:p>
            <a:pPr marL="342900" indent="-342900" algn="just">
              <a:lnSpc>
                <a:spcPct val="90000"/>
              </a:lnSpc>
              <a:spcBef>
                <a:spcPts val="1001"/>
              </a:spcBef>
              <a:buFont typeface="Arial" panose="020B0604020202020204" pitchFamily="34" charset="0"/>
              <a:buChar char="•"/>
            </a:pPr>
            <a:r>
              <a:rPr lang="en-US" sz="2200" b="0" strike="noStrike" spc="-1" dirty="0">
                <a:solidFill>
                  <a:srgbClr val="6F0138"/>
                </a:solidFill>
                <a:latin typeface="Calibri"/>
                <a:ea typeface="Tahoma"/>
              </a:rPr>
              <a:t>Here you’re adding a reference to the Babel JavaScript compiler. Babel does many cool things, but the one we care about is its capability to turn JSX into JavaScript.</a:t>
            </a:r>
            <a:endParaRPr lang="en-US" sz="2200" b="0" strike="noStrike" spc="-1" dirty="0">
              <a:solidFill>
                <a:srgbClr val="000000"/>
              </a:solidFill>
              <a:latin typeface="Calibri"/>
            </a:endParaRPr>
          </a:p>
        </p:txBody>
      </p:sp>
      <p:sp>
        <p:nvSpPr>
          <p:cNvPr id="128"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29"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8BA689EF-D9FF-4E8F-A7E8-EF7054811CD0}" type="datetime1">
              <a:rPr lang="en-US" sz="1200" b="0" strike="noStrike" spc="-1">
                <a:solidFill>
                  <a:srgbClr val="8B8B8B"/>
                </a:solidFill>
                <a:latin typeface="Calibri"/>
              </a:rPr>
              <a:t>4/7/2023</a:t>
            </a:fld>
            <a:endParaRPr lang="en-IN" sz="1200" b="0" strike="noStrike" spc="-1">
              <a:latin typeface="Times New Roman"/>
            </a:endParaRPr>
          </a:p>
        </p:txBody>
      </p:sp>
      <p:sp>
        <p:nvSpPr>
          <p:cNvPr id="13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95A4CC20-A989-4046-8F45-DF6646A0667D}" type="slidenum">
              <a:rPr lang="en-US" sz="1200" b="0" strike="noStrike" spc="-1">
                <a:solidFill>
                  <a:srgbClr val="8B8B8B"/>
                </a:solidFill>
                <a:latin typeface="Calibri"/>
              </a:rPr>
              <a:t>8</a:t>
            </a:fld>
            <a:endParaRPr lang="en-IN" sz="12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44760" y="474840"/>
            <a:ext cx="10515240" cy="1325160"/>
          </a:xfrm>
          <a:prstGeom prst="rect">
            <a:avLst/>
          </a:prstGeom>
          <a:solidFill>
            <a:srgbClr val="1F4E79"/>
          </a:solidFill>
          <a:ln>
            <a:noFill/>
          </a:ln>
        </p:spPr>
        <p:txBody>
          <a:bodyPr anchor="ctr">
            <a:normAutofit/>
          </a:bodyPr>
          <a:lstStyle/>
          <a:p>
            <a:pPr>
              <a:lnSpc>
                <a:spcPct val="90000"/>
              </a:lnSpc>
            </a:pPr>
            <a:r>
              <a:rPr lang="en-US" sz="3200" b="1" u="sng" strike="noStrike" spc="-1" dirty="0">
                <a:solidFill>
                  <a:srgbClr val="FFFF00"/>
                </a:solidFill>
                <a:uFillTx/>
                <a:latin typeface="Calibri"/>
              </a:rPr>
              <a:t>Displaying Your Name</a:t>
            </a:r>
            <a:br>
              <a:rPr dirty="0"/>
            </a:br>
            <a:endParaRPr lang="en-US" sz="3200" b="0" strike="noStrike" spc="-1" dirty="0">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a:bodyPr>
          <a:lstStyle/>
          <a:p>
            <a:pPr algn="just">
              <a:lnSpc>
                <a:spcPct val="90000"/>
              </a:lnSpc>
              <a:spcBef>
                <a:spcPts val="1001"/>
              </a:spcBef>
            </a:pPr>
            <a:r>
              <a:rPr lang="en-US" sz="2200" b="0" strike="noStrike" spc="-1" dirty="0">
                <a:solidFill>
                  <a:srgbClr val="6F0138"/>
                </a:solidFill>
                <a:latin typeface="Calibri"/>
                <a:ea typeface="Tahoma"/>
              </a:rPr>
              <a:t>Now you’re going to use React to display your name onscreen. You do that by using a</a:t>
            </a:r>
            <a:endParaRPr lang="en-US" sz="2200" b="0" strike="noStrike" spc="-1" dirty="0">
              <a:solidFill>
                <a:srgbClr val="000000"/>
              </a:solidFill>
              <a:latin typeface="Calibri"/>
            </a:endParaRPr>
          </a:p>
          <a:p>
            <a:pPr algn="just">
              <a:lnSpc>
                <a:spcPct val="90000"/>
              </a:lnSpc>
              <a:spcBef>
                <a:spcPts val="1001"/>
              </a:spcBef>
            </a:pPr>
            <a:r>
              <a:rPr lang="en-US" sz="2200" b="0" strike="noStrike" spc="-1" dirty="0">
                <a:solidFill>
                  <a:srgbClr val="6F0138"/>
                </a:solidFill>
                <a:latin typeface="Calibri"/>
                <a:ea typeface="Tahoma"/>
              </a:rPr>
              <a:t>method called render. </a:t>
            </a:r>
            <a:r>
              <a:rPr lang="en-US" sz="2200" b="0" strike="noStrike" spc="-1">
                <a:solidFill>
                  <a:srgbClr val="6F0138"/>
                </a:solidFill>
                <a:latin typeface="Calibri"/>
                <a:ea typeface="Tahoma"/>
              </a:rPr>
              <a:t>Inside your empty script tag in the body, add the following:</a:t>
            </a:r>
            <a:endParaRPr lang="en-US" sz="2200" b="0" strike="noStrike" spc="-1">
              <a:solidFill>
                <a:srgbClr val="000000"/>
              </a:solidFill>
              <a:latin typeface="Calibri"/>
            </a:endParaRPr>
          </a:p>
          <a:p>
            <a:pPr algn="just">
              <a:lnSpc>
                <a:spcPct val="90000"/>
              </a:lnSpc>
              <a:spcBef>
                <a:spcPts val="1001"/>
              </a:spcBef>
            </a:pPr>
            <a:endParaRPr lang="en-US" sz="2200" b="0" strike="noStrike" spc="-1" dirty="0">
              <a:solidFill>
                <a:srgbClr val="000000"/>
              </a:solidFill>
              <a:latin typeface="Calibri"/>
            </a:endParaRPr>
          </a:p>
        </p:txBody>
      </p:sp>
      <p:sp>
        <p:nvSpPr>
          <p:cNvPr id="133"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Web Application Development-Class2</a:t>
            </a:r>
            <a:endParaRPr lang="en-IN" sz="1200" b="0" strike="noStrike" spc="-1">
              <a:latin typeface="Times New Roman"/>
            </a:endParaRPr>
          </a:p>
        </p:txBody>
      </p:sp>
      <p:sp>
        <p:nvSpPr>
          <p:cNvPr id="134"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E4016074-E1E5-482F-9239-4C001C3ACE2D}" type="datetime1">
              <a:rPr lang="en-US" sz="1200" b="0" strike="noStrike" spc="-1">
                <a:solidFill>
                  <a:srgbClr val="8B8B8B"/>
                </a:solidFill>
                <a:latin typeface="Calibri"/>
              </a:rPr>
              <a:t>4/7/2023</a:t>
            </a:fld>
            <a:endParaRPr lang="en-IN" sz="1200" b="0" strike="noStrike" spc="-1">
              <a:latin typeface="Times New Roman"/>
            </a:endParaRPr>
          </a:p>
        </p:txBody>
      </p:sp>
      <p:sp>
        <p:nvSpPr>
          <p:cNvPr id="13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45D89EE0-8D40-4A53-9EFB-7F230E0B4B0C}" type="slidenum">
              <a:rPr lang="en-US" sz="1200" b="0" strike="noStrike" spc="-1">
                <a:solidFill>
                  <a:srgbClr val="8B8B8B"/>
                </a:solidFill>
                <a:latin typeface="Calibri"/>
              </a:rPr>
              <a:t>9</a:t>
            </a:fld>
            <a:endParaRPr lang="en-IN" sz="1200" b="0" strike="noStrike" spc="-1">
              <a:latin typeface="Times New Roman"/>
            </a:endParaRPr>
          </a:p>
        </p:txBody>
      </p:sp>
      <p:pic>
        <p:nvPicPr>
          <p:cNvPr id="136" name="Picture 135"/>
          <p:cNvPicPr/>
          <p:nvPr/>
        </p:nvPicPr>
        <p:blipFill>
          <a:blip r:embed="rId2"/>
          <a:stretch/>
        </p:blipFill>
        <p:spPr>
          <a:xfrm>
            <a:off x="754560" y="3407400"/>
            <a:ext cx="6589440" cy="2064600"/>
          </a:xfrm>
          <a:prstGeom prst="rect">
            <a:avLst/>
          </a:prstGeom>
          <a:ln>
            <a:noFill/>
          </a:ln>
        </p:spPr>
      </p:pic>
      <p:pic>
        <p:nvPicPr>
          <p:cNvPr id="137" name="Picture 136"/>
          <p:cNvPicPr/>
          <p:nvPr/>
        </p:nvPicPr>
        <p:blipFill>
          <a:blip r:embed="rId3"/>
          <a:stretch/>
        </p:blipFill>
        <p:spPr>
          <a:xfrm>
            <a:off x="7632000" y="3024000"/>
            <a:ext cx="3657600" cy="2880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3791</TotalTime>
  <Words>1210</Words>
  <Application>Microsoft Office PowerPoint</Application>
  <PresentationFormat>Widescreen</PresentationFormat>
  <Paragraphs>176</Paragraphs>
  <Slides>14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Arial</vt:lpstr>
      <vt:lpstr>Baskerville Old Face</vt:lpstr>
      <vt:lpstr>Book Antiqua</vt:lpstr>
      <vt:lpstr>Calibri</vt:lpstr>
      <vt:lpstr>Calibri Light</vt:lpstr>
      <vt:lpstr>CourierNewPS-BoldMT</vt:lpstr>
      <vt:lpstr>CourierNewPSMT</vt:lpstr>
      <vt:lpstr>Sitka Heading</vt:lpstr>
      <vt:lpstr>Symbol</vt:lpstr>
      <vt:lpstr>Times New Roman</vt:lpstr>
      <vt:lpstr>TimesNewRomanPSMT</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Airtel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 Database Management System</dc:title>
  <dc:subject/>
  <dc:creator>Airtel</dc:creator>
  <dc:description/>
  <cp:lastModifiedBy>TANMOY DAS</cp:lastModifiedBy>
  <cp:revision>1045</cp:revision>
  <dcterms:created xsi:type="dcterms:W3CDTF">2017-04-14T05:30:35Z</dcterms:created>
  <dcterms:modified xsi:type="dcterms:W3CDTF">2023-04-07T17:45:11Z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Airtel India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