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1515745"/>
            <a:ext cx="2191385" cy="156464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420110" y="368300"/>
            <a:ext cx="4135755" cy="6017260"/>
          </a:xfrm>
          <a:prstGeom prst="rect">
            <a:avLst/>
          </a:prstGeom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827770" y="368300"/>
            <a:ext cx="2818130" cy="5785485"/>
          </a:xfrm>
          <a:prstGeom prst="rect">
            <a:avLst/>
          </a:prstGeom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5060" y="1690370"/>
            <a:ext cx="1422400" cy="937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Card Reader App</a:t>
            </a:r>
            <a:endParaRPr lang="en-US" sz="1400"/>
          </a:p>
        </p:txBody>
      </p:sp>
      <p:sp>
        <p:nvSpPr>
          <p:cNvPr id="8" name="Rounded Rectangle 7"/>
          <p:cNvSpPr/>
          <p:nvPr/>
        </p:nvSpPr>
        <p:spPr>
          <a:xfrm>
            <a:off x="4519930" y="4143375"/>
            <a:ext cx="2626995" cy="9734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3989070" y="5662930"/>
            <a:ext cx="1868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200">
                <a:sym typeface="+mn-ea"/>
              </a:rPr>
              <a:t>Hardware storage </a:t>
            </a:r>
            <a:endParaRPr lang="en-US" sz="1200">
              <a:sym typeface="+mn-ea"/>
            </a:endParaRPr>
          </a:p>
          <a:p>
            <a:pPr algn="ctr"/>
            <a:r>
              <a:rPr lang="en-US" sz="1200">
                <a:sym typeface="+mn-ea"/>
              </a:rPr>
              <a:t>TEE (StrongBox)</a:t>
            </a:r>
            <a:endParaRPr 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5469255" y="4130040"/>
            <a:ext cx="16776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ENCRYPTED CARD DATA</a:t>
            </a:r>
            <a:endParaRPr lang="en-US" sz="1200"/>
          </a:p>
          <a:p>
            <a:r>
              <a:rPr lang="en-US" sz="1200"/>
              <a:t>- </a:t>
            </a:r>
            <a:r>
              <a:rPr lang="en-US" sz="1000"/>
              <a:t>Card ID</a:t>
            </a:r>
            <a:endParaRPr lang="en-US" sz="1000"/>
          </a:p>
          <a:p>
            <a:r>
              <a:rPr lang="en-US" sz="1000"/>
              <a:t>- Card Balance</a:t>
            </a:r>
            <a:endParaRPr lang="en-US" sz="1000"/>
          </a:p>
          <a:p>
            <a:r>
              <a:rPr lang="en-US" sz="1000"/>
              <a:t>- Card Pin counter</a:t>
            </a:r>
            <a:endParaRPr lang="en-US" sz="1000"/>
          </a:p>
          <a:p>
            <a:r>
              <a:rPr lang="en-US" sz="1000"/>
              <a:t>- Transactions</a:t>
            </a:r>
            <a:endParaRPr lang="en-US" sz="1000"/>
          </a:p>
          <a:p>
            <a:r>
              <a:rPr lang="en-US" sz="1000"/>
              <a:t>---</a:t>
            </a:r>
            <a:endParaRPr lang="en-US" sz="1000"/>
          </a:p>
        </p:txBody>
      </p:sp>
      <p:sp>
        <p:nvSpPr>
          <p:cNvPr id="11" name="Rounded Rectangle 10"/>
          <p:cNvSpPr/>
          <p:nvPr/>
        </p:nvSpPr>
        <p:spPr>
          <a:xfrm>
            <a:off x="5576570" y="1690370"/>
            <a:ext cx="1422400" cy="937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Card Simulator App</a:t>
            </a:r>
            <a:endParaRPr lang="en-US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193675"/>
            <a:ext cx="568960" cy="93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95" y="1473200"/>
            <a:ext cx="1076325" cy="13716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657475" y="1906905"/>
            <a:ext cx="927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81605" y="2319655"/>
            <a:ext cx="901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647950" y="2357755"/>
            <a:ext cx="8864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APDU response</a:t>
            </a:r>
            <a:endParaRPr lang="en-US" sz="800"/>
          </a:p>
        </p:txBody>
      </p:sp>
      <p:sp>
        <p:nvSpPr>
          <p:cNvPr id="18" name="Text Box 17"/>
          <p:cNvSpPr txBox="1"/>
          <p:nvPr/>
        </p:nvSpPr>
        <p:spPr>
          <a:xfrm>
            <a:off x="2672080" y="1661795"/>
            <a:ext cx="8864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APDU request</a:t>
            </a:r>
            <a:endParaRPr lang="en-US" sz="8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32985" y="2698750"/>
            <a:ext cx="8255" cy="1393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191000" y="3383280"/>
            <a:ext cx="8864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save data</a:t>
            </a:r>
            <a:endParaRPr lang="en-US" sz="800"/>
          </a:p>
        </p:txBody>
      </p:sp>
      <p:sp>
        <p:nvSpPr>
          <p:cNvPr id="22" name="Text Box 21"/>
          <p:cNvSpPr txBox="1"/>
          <p:nvPr/>
        </p:nvSpPr>
        <p:spPr>
          <a:xfrm>
            <a:off x="7640955" y="1800225"/>
            <a:ext cx="8864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APDU request</a:t>
            </a:r>
            <a:endParaRPr lang="en-US" sz="80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087870" y="2072640"/>
            <a:ext cx="2043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05830" y="2689860"/>
            <a:ext cx="6350" cy="1391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002655" y="3383280"/>
            <a:ext cx="886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save/get data</a:t>
            </a:r>
            <a:endParaRPr lang="en-US" sz="800"/>
          </a:p>
          <a:p>
            <a:r>
              <a:rPr lang="en-US" sz="800"/>
              <a:t>(token, balance, transactions)</a:t>
            </a:r>
            <a:endParaRPr lang="en-US" sz="8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20205" y="2687955"/>
            <a:ext cx="19050" cy="1403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46925" y="2338070"/>
            <a:ext cx="1983740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666355" y="2414270"/>
            <a:ext cx="8864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APDU response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4337685" y="441325"/>
            <a:ext cx="247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Card Simulator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997315" y="567055"/>
            <a:ext cx="247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Card Reader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336550" y="441325"/>
            <a:ext cx="247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Real Card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266700" y="129540"/>
            <a:ext cx="4942840" cy="643382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407670" y="6262370"/>
            <a:ext cx="1741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Part 1: read NFC card data</a:t>
            </a:r>
            <a:endParaRPr lang="en-US" sz="1000"/>
          </a:p>
        </p:txBody>
      </p:sp>
      <p:sp>
        <p:nvSpPr>
          <p:cNvPr id="35" name="Rectangles 34"/>
          <p:cNvSpPr/>
          <p:nvPr/>
        </p:nvSpPr>
        <p:spPr>
          <a:xfrm>
            <a:off x="5518785" y="129540"/>
            <a:ext cx="6404610" cy="6433820"/>
          </a:xfrm>
          <a:prstGeom prst="rect">
            <a:avLst/>
          </a:prstGeom>
          <a:noFill/>
          <a:ln>
            <a:solidFill>
              <a:schemeClr val="accent4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9020810" y="6262370"/>
            <a:ext cx="2625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Part 1:perform card operator on card simulator</a:t>
            </a:r>
            <a:endParaRPr lang="en-US" sz="1000"/>
          </a:p>
        </p:txBody>
      </p:sp>
      <p:sp>
        <p:nvSpPr>
          <p:cNvPr id="37" name="Rounded Rectangle 36"/>
          <p:cNvSpPr/>
          <p:nvPr/>
        </p:nvSpPr>
        <p:spPr>
          <a:xfrm>
            <a:off x="5518150" y="5662930"/>
            <a:ext cx="1472565" cy="4991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5741670" y="5789930"/>
            <a:ext cx="1132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accent2"/>
                </a:solidFill>
              </a:rPr>
              <a:t>encryption key</a:t>
            </a:r>
            <a:endParaRPr lang="en-US" sz="1000" b="1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303645" y="5050790"/>
            <a:ext cx="952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Presentation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Tan Hoang</cp:lastModifiedBy>
  <cp:revision>4</cp:revision>
  <dcterms:created xsi:type="dcterms:W3CDTF">2021-10-04T11:43:00Z</dcterms:created>
  <dcterms:modified xsi:type="dcterms:W3CDTF">2021-11-23T12:26:41Z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2E6822ED1E8F458CB3AA1B2C03D2A799</vt:lpwstr>
  </property>
  <property fmtid="{D5CDD505-2E9C-101B-9397-08002B2CF9AE}" pid="3" name="KSOProductBuildVer">
    <vt:lpwstr>1033-11.2.0.10382</vt:lpwstr>
  </property>
</Properties>
</file>