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B2DFD-B452-DB8F-E165-40F85FE7F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21FF8-8F92-5F51-386D-8D0120EF3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335F7-6514-E803-4923-4A9A712E5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385F-A46F-0B42-98B1-9813F26F914A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8531C-5FBA-17DE-D04F-C5028BBA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3D2C2-81EE-4A63-735F-CC68AFE3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591D-EC77-8A46-9684-D71CFCCC0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FB24-10D2-68B2-A7A8-AD277811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6BC3E-0513-049A-9BCE-EBB91B48B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10206-00B6-EC79-0C29-55288277F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385F-A46F-0B42-98B1-9813F26F914A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11DA5-1B01-D0DB-70DE-AC7C59BD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88654-A34E-D13E-8F65-EBB2C561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591D-EC77-8A46-9684-D71CFCCC0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8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AD66B2-CEBF-2638-1459-0E04E2BEE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7BF6F-7603-B7C5-3D92-B46D74F6B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D6348-B0EF-A77C-3AE1-C91637EA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385F-A46F-0B42-98B1-9813F26F914A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11A22-1AEB-B64C-DFEA-FF2BB335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6A67B-C218-3AB5-BAE0-DA70A3CF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591D-EC77-8A46-9684-D71CFCCC0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0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249A-3476-8D7E-C861-94C53B2EF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083E7-8DA5-AC53-5936-C0EFBC8CC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2A760-6FEA-2A8C-3789-D9800C6A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385F-A46F-0B42-98B1-9813F26F914A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356AF-AAF6-94D7-2553-DC866DCC6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B76B3-3AFD-7844-EE1B-0D11F2BDF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591D-EC77-8A46-9684-D71CFCCC0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4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E4C5-3B1C-CD1B-1D4F-59F30C79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0B443-AFC2-893C-254F-F0C0FAFC2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9D1DE-0F0D-CCB3-1968-F1941578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385F-A46F-0B42-98B1-9813F26F914A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067EF-A9FA-5952-1E28-41C5528B1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63DBB-6551-F849-DEFF-83DB6F25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591D-EC77-8A46-9684-D71CFCCC0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9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71D0-20A9-A9BF-4A82-A741B347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05EB5-0CFE-19FD-EBA9-4622975D9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67002-10E4-E95F-F7E2-680E24E23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277D6-4B1C-E016-DF8F-0E682BAB8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385F-A46F-0B42-98B1-9813F26F914A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DADCC-064D-0687-865F-0337D3F63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93B87-0A92-E630-AF2C-EF29DDC3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591D-EC77-8A46-9684-D71CFCCC0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5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CC78-956D-162D-5BC7-E6C0FF221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03FC4-BB03-B841-B106-7F16BE2C1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A4E62-1710-E15D-0484-4192147B0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C97864-25B8-8F7D-5CB2-9D2B1D00D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AAD40-F87F-0B51-6D57-70491D712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7558B6-6554-4EB0-2C9D-DC691EDA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385F-A46F-0B42-98B1-9813F26F914A}" type="datetimeFigureOut">
              <a:rPr lang="en-US" smtClean="0"/>
              <a:t>10/1/24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862E-B260-1711-DBAD-D57A468D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5EFBDF-ACB7-9DAD-14AD-E5DBA49A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591D-EC77-8A46-9684-D71CFCCC0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8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48BAB-8483-D75E-F8C1-D903D783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8CC0E-0191-2A53-0E1B-8D73DD8B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385F-A46F-0B42-98B1-9813F26F914A}" type="datetimeFigureOut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3693B-7CA0-C15B-199E-3A6765FEA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51451F-9B8A-ADB0-FA7E-553F4633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591D-EC77-8A46-9684-D71CFCCC0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6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ECC1F8-84D0-8044-3B94-7524B46E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385F-A46F-0B42-98B1-9813F26F914A}" type="datetimeFigureOut">
              <a:rPr lang="en-US" smtClean="0"/>
              <a:t>10/1/24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DE0B8-5031-066C-DE83-618F1708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45653-EF29-0BBD-FB20-3EEA4FC5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591D-EC77-8A46-9684-D71CFCCC0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9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9096B-3A84-4816-3DB7-24CD2833B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BD52-A0AE-0E33-9A3C-D9D7818D9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FDD3D-EB7E-C17C-FA61-BE72A5CEA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6AD54-E887-F95D-24FB-60DA99AD2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385F-A46F-0B42-98B1-9813F26F914A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BEEA8-C73F-9AB0-20B7-3EA2399F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5B7B7-DAA8-EC81-1B5D-23321F40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591D-EC77-8A46-9684-D71CFCCC0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6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95FE3-A8CB-5345-DBE5-05FB5602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49F9A4-C179-3ACE-9B52-07411C5CC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B15C8-AFF5-05DC-767B-9B92039B0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7C39A-7240-4F96-A8AE-2F7751489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385F-A46F-0B42-98B1-9813F26F914A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66CDD-68DC-6CC1-EAAE-DBA54A18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0C2A4-56E2-72B0-340B-F30D0A9F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591D-EC77-8A46-9684-D71CFCCC0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6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AEE9B-F6DE-76FE-7158-B61FEC29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6589B-EF30-811E-6370-1EFA14BE9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F4584-D46A-2ACC-6B32-681BC74F2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FA385F-A46F-0B42-98B1-9813F26F914A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ECE4E-5AA5-2C04-265F-BE2E6B5AA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913F5-8960-76A0-C3EC-03987D837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77591D-EC77-8A46-9684-D71CFCCC0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5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FF2A-ADCD-957D-4466-7715AFC9E1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Apple Braille" pitchFamily="2" charset="0"/>
                <a:ea typeface="Apple Color Emoji" pitchFamily="2" charset="0"/>
                <a:cs typeface="AL BAYAN PLAIN" pitchFamily="2" charset="-78"/>
              </a:rPr>
              <a:t>Title:</a:t>
            </a:r>
            <a:r>
              <a:rPr lang="en-US" sz="5400" dirty="0">
                <a:latin typeface="Apple Braille" pitchFamily="2" charset="0"/>
                <a:ea typeface="Apple Color Emoji" pitchFamily="2" charset="0"/>
                <a:cs typeface="Al Bayan Plain" pitchFamily="2" charset="-78"/>
              </a:rPr>
              <a:t> Data-Driven Pricing Strategy for 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01083-647A-4B02-7B2A-754CD0DB43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sz="3200" b="1" dirty="0">
              <a:latin typeface="Apple Braille" pitchFamily="2" charset="0"/>
            </a:endParaRPr>
          </a:p>
          <a:p>
            <a:r>
              <a:rPr lang="en-US" sz="3300" b="1" dirty="0">
                <a:latin typeface="Apple Braille" pitchFamily="2" charset="0"/>
              </a:rPr>
              <a:t>Subtitle:</a:t>
            </a:r>
            <a:r>
              <a:rPr lang="en-US" sz="3300" dirty="0">
                <a:latin typeface="Apple Braille" pitchFamily="2" charset="0"/>
              </a:rPr>
              <a:t> A Case Study</a:t>
            </a:r>
          </a:p>
          <a:p>
            <a:endParaRPr lang="en-US" sz="3300" dirty="0">
              <a:latin typeface="Apple Braille" pitchFamily="2" charset="0"/>
            </a:endParaRPr>
          </a:p>
          <a:p>
            <a:r>
              <a:rPr lang="en-US" sz="3300" b="1" dirty="0">
                <a:latin typeface="Apple Braille" pitchFamily="2" charset="0"/>
              </a:rPr>
              <a:t>Name</a:t>
            </a:r>
            <a:r>
              <a:rPr lang="en-US" sz="3300" dirty="0">
                <a:latin typeface="Apple Braille" pitchFamily="2" charset="0"/>
              </a:rPr>
              <a:t>: Tanvi </a:t>
            </a:r>
            <a:r>
              <a:rPr lang="en-US" sz="3300" dirty="0" err="1">
                <a:latin typeface="Apple Braille" pitchFamily="2" charset="0"/>
              </a:rPr>
              <a:t>Nandurkar</a:t>
            </a:r>
            <a:endParaRPr lang="en-US" sz="3300" dirty="0">
              <a:latin typeface="Apple Braille" pitchFamily="2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24732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BF2A-0049-E614-DE56-8F92F4EAD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Conclusion</a:t>
            </a:r>
            <a:br>
              <a:rPr lang="en-US" b="1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</a:br>
            <a:endParaRPr lang="en-US" dirty="0">
              <a:latin typeface="Apple Braille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F64C-8285-437A-C506-BDF441583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Summary of Strategy:</a:t>
            </a:r>
            <a:endParaRPr lang="en-US" sz="3200" b="0" i="0" u="none" strike="noStrike" dirty="0">
              <a:solidFill>
                <a:srgbClr val="000000"/>
              </a:solidFill>
              <a:effectLst/>
              <a:latin typeface="Apple Braille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Adjust ticket price and operational strategy to enhance profitability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Investments in facilities can justify higher prices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200" b="1" i="0" u="none" strike="noStrike" dirty="0">
              <a:solidFill>
                <a:srgbClr val="000000"/>
              </a:solidFill>
              <a:effectLst/>
              <a:latin typeface="Apple Braille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Anticipated Outcomes:</a:t>
            </a:r>
            <a:endParaRPr lang="en-US" sz="3200" b="0" i="0" u="none" strike="noStrike" dirty="0">
              <a:solidFill>
                <a:srgbClr val="000000"/>
              </a:solidFill>
              <a:effectLst/>
              <a:latin typeface="Apple Braille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Increased revenue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Improved customer satisfaction and competitive standing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9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E4C2-8CF8-CDA1-3C75-95FD6EEE9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Introduction</a:t>
            </a:r>
            <a:br>
              <a:rPr lang="en-US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</a:br>
            <a:endParaRPr lang="en-US" dirty="0">
              <a:latin typeface="Apple Braille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CD4DD-77A2-41F9-08DD-091396773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Overview of Big Mountain Resort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Location: Whitefish, Montana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Recent operational cost increase: $1,540,000 due to new lift chair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200" b="1" i="0" u="none" strike="noStrike" dirty="0">
              <a:solidFill>
                <a:srgbClr val="000000"/>
              </a:solidFill>
              <a:effectLst/>
              <a:latin typeface="Apple Braille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Objective: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 Develop a competitive pricing strategy to cover operating expenses and boost revenue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82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963A-3745-3AED-D4D8-30CB4605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Importance of Data in Pricing Strategy</a:t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4BA28-F193-95AF-D2F0-8C997D7AD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Using data to inform pricing</a:t>
            </a:r>
            <a:endParaRPr lang="en-US" sz="3200" b="0" i="0" u="none" strike="noStrike" dirty="0">
              <a:solidFill>
                <a:srgbClr val="000000"/>
              </a:solidFill>
              <a:effectLst/>
              <a:latin typeface="Apple Braille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Competitive pricing is crucial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Avoiding low/high pricing pitfalls</a:t>
            </a:r>
          </a:p>
          <a:p>
            <a:pPr marL="0" indent="0" algn="l">
              <a:buNone/>
            </a:pPr>
            <a:endParaRPr lang="en-US" sz="3200" b="1" i="0" u="none" strike="noStrike" dirty="0">
              <a:solidFill>
                <a:srgbClr val="000000"/>
              </a:solidFill>
              <a:effectLst/>
              <a:latin typeface="Apple Braille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Key Data Sources</a:t>
            </a:r>
            <a:endParaRPr lang="en-US" sz="3200" b="0" i="0" u="none" strike="noStrike" dirty="0">
              <a:solidFill>
                <a:srgbClr val="000000"/>
              </a:solidFill>
              <a:effectLst/>
              <a:latin typeface="Apple Braille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Competitor analysis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Customer behavior trends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7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6032C-243B-B361-55B5-8A5D4C4B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Features Correlating with Ticket Price</a:t>
            </a:r>
            <a:br>
              <a:rPr lang="en-US" b="1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</a:br>
            <a:endParaRPr lang="en-US" dirty="0">
              <a:latin typeface="Apple Braille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B2908-AC0D-55D2-EA9D-6D99A2576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Key Features Identified:</a:t>
            </a:r>
            <a:endParaRPr lang="en-US" b="0" i="0" u="none" strike="noStrike" dirty="0">
              <a:solidFill>
                <a:srgbClr val="000000"/>
              </a:solidFill>
              <a:effectLst/>
              <a:latin typeface="Apple Braille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Fast Quads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Area of Snow Makers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Total Number of Runs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Night Skiing Ratio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Vertical Drop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Total Number of Chairs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Longest Run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Skiable Area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64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FB9D9-DABB-9E83-3A43-DFDE4D5BC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Heatmap Visualization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 </a:t>
            </a:r>
            <a:endParaRPr lang="en-US" dirty="0">
              <a:latin typeface="Apple Braille" pitchFamily="2" charset="0"/>
            </a:endParaRPr>
          </a:p>
        </p:txBody>
      </p:sp>
      <p:pic>
        <p:nvPicPr>
          <p:cNvPr id="1026" name="Picture 2" descr="Heatmap">
            <a:extLst>
              <a:ext uri="{FF2B5EF4-FFF2-40B4-BE49-F238E27FC236}">
                <a16:creationId xmlns:a16="http://schemas.microsoft.com/office/drawing/2014/main" id="{1FB19224-80E5-4CD4-C251-32A60C48CF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442" y="1922133"/>
            <a:ext cx="6472052" cy="480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99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E237-0667-CE74-9E9A-E7127580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Modeling Approaches</a:t>
            </a:r>
            <a:br>
              <a:rPr lang="en-US" b="1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</a:br>
            <a:endParaRPr lang="en-US" dirty="0">
              <a:latin typeface="Apple Braille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C151-EEB6-10C6-6EFC-85B964240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Linear Regression Model:</a:t>
            </a:r>
            <a:endParaRPr lang="en-US" sz="3200" b="0" i="0" u="none" strike="noStrike" dirty="0">
              <a:solidFill>
                <a:srgbClr val="000000"/>
              </a:solidFill>
              <a:effectLst/>
              <a:latin typeface="Apple Braille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Median and mean imputation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Mean Absolute Error (MAE): $9 (too high)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200" b="1" i="0" u="none" strike="noStrike" dirty="0">
              <a:solidFill>
                <a:srgbClr val="000000"/>
              </a:solidFill>
              <a:effectLst/>
              <a:latin typeface="Apple Braille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Random Forest Model:</a:t>
            </a:r>
            <a:endParaRPr lang="en-US" sz="3200" b="0" i="0" u="none" strike="noStrike" dirty="0">
              <a:solidFill>
                <a:srgbClr val="000000"/>
              </a:solidFill>
              <a:effectLst/>
              <a:latin typeface="Apple Braille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Included all eight features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MAE: $1 (more accurate)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Cross-validation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1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B2AED-FE3B-5B9A-86F9-A9B79001A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Findings and Recommendations</a:t>
            </a:r>
            <a:br>
              <a:rPr lang="en-US" b="1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</a:br>
            <a:endParaRPr lang="en-US" dirty="0">
              <a:latin typeface="Apple Braille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162AE-1F26-D264-D553-C4CDBCB84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Ideal Ticket Price Determined: $94.22</a:t>
            </a:r>
            <a:endParaRPr lang="en-US" sz="3200" b="0" i="0" u="none" strike="noStrike" dirty="0">
              <a:solidFill>
                <a:srgbClr val="000000"/>
              </a:solidFill>
              <a:effectLst/>
              <a:latin typeface="Apple Braille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Current price: $81</a:t>
            </a:r>
          </a:p>
          <a:p>
            <a:pPr marL="0" indent="0" algn="l">
              <a:buNone/>
            </a:pPr>
            <a:endParaRPr lang="en-US" sz="3200" b="1" i="0" u="none" strike="noStrike" dirty="0">
              <a:solidFill>
                <a:srgbClr val="000000"/>
              </a:solidFill>
              <a:effectLst/>
              <a:latin typeface="Apple Braille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Recommendations:</a:t>
            </a:r>
            <a:endParaRPr lang="en-US" sz="3200" b="0" i="0" u="none" strike="noStrike" dirty="0">
              <a:solidFill>
                <a:srgbClr val="000000"/>
              </a:solidFill>
              <a:effectLst/>
              <a:latin typeface="Apple Braille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Raise ticket price to 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$89.99</a:t>
            </a:r>
            <a:endParaRPr lang="en-US" sz="3200" b="0" i="0" u="none" strike="noStrike" dirty="0">
              <a:solidFill>
                <a:srgbClr val="000000"/>
              </a:solidFill>
              <a:effectLst/>
              <a:latin typeface="Apple Braille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Close 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4-6 runs daily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 to reduce operational costs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8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venue">
            <a:extLst>
              <a:ext uri="{FF2B5EF4-FFF2-40B4-BE49-F238E27FC236}">
                <a16:creationId xmlns:a16="http://schemas.microsoft.com/office/drawing/2014/main" id="{6361BC8C-AE86-95A4-79AD-2617270E7F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299" y="688770"/>
            <a:ext cx="8027719" cy="509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550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0636A-3A18-5168-6AB5-68AD6BEF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Facility Improvements and Revenue Potential</a:t>
            </a:r>
            <a:br>
              <a:rPr lang="en-US" b="1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</a:br>
            <a:endParaRPr lang="en-US" dirty="0">
              <a:latin typeface="Apple Braille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E6732-2570-F415-2ECD-FE675250E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Proposed Enhancements:</a:t>
            </a:r>
            <a:endParaRPr lang="en-US" sz="3200" b="0" i="0" u="none" strike="noStrike" dirty="0">
              <a:solidFill>
                <a:srgbClr val="000000"/>
              </a:solidFill>
              <a:effectLst/>
              <a:latin typeface="Apple Braille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Increase vertical drop by 150 ft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Add one new chair lift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Add one additional run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Expand snow cover by 2 acres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000000"/>
              </a:solidFill>
              <a:latin typeface="Apple Braille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Projected Revenue Increase:</a:t>
            </a:r>
            <a:endParaRPr lang="en-US" sz="3200" b="0" i="0" u="none" strike="noStrike" dirty="0">
              <a:solidFill>
                <a:srgbClr val="000000"/>
              </a:solidFill>
              <a:effectLst/>
              <a:latin typeface="Apple Braille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Estimated additional revenue of 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$700,000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pple Braille" pitchFamily="2" charset="0"/>
              </a:rPr>
              <a:t> with increased ticket price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8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271</Words>
  <Application>Microsoft Macintosh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Apple Braille</vt:lpstr>
      <vt:lpstr>Aptos</vt:lpstr>
      <vt:lpstr>Aptos Display</vt:lpstr>
      <vt:lpstr>Arial</vt:lpstr>
      <vt:lpstr>Office Theme</vt:lpstr>
      <vt:lpstr>Title: Data-Driven Pricing Strategy for Big Mountain Resort</vt:lpstr>
      <vt:lpstr>Introduction </vt:lpstr>
      <vt:lpstr>Importance of Data in Pricing Strategy </vt:lpstr>
      <vt:lpstr>Features Correlating with Ticket Price </vt:lpstr>
      <vt:lpstr>Heatmap Visualization </vt:lpstr>
      <vt:lpstr>Modeling Approaches </vt:lpstr>
      <vt:lpstr>Findings and Recommendations </vt:lpstr>
      <vt:lpstr>PowerPoint Presentation</vt:lpstr>
      <vt:lpstr>Facility Improvements and Revenue Potential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tanvi N</dc:creator>
  <cp:lastModifiedBy>tanvi N</cp:lastModifiedBy>
  <cp:revision>1</cp:revision>
  <dcterms:created xsi:type="dcterms:W3CDTF">2024-10-01T19:11:36Z</dcterms:created>
  <dcterms:modified xsi:type="dcterms:W3CDTF">2024-10-01T19:43:54Z</dcterms:modified>
</cp:coreProperties>
</file>