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93859-335D-42AF-83C0-35C56C722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D8618F-8DC6-41CC-8371-9616C4448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B038C5-EA29-4CD2-9069-949F791A2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7867C-0EE2-4E1E-A1E0-50F9A15D2A3F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EB5AC5-9FE3-499A-BDB1-6D9A9F80E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07F2FB-B91A-446F-B7EC-10B63B5C0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BD9D-6FD7-423C-8CBA-D314FB4606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060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AA4B0-CEA6-4102-83CC-F2FC8DF1F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2F791F-7C9C-4530-8D4B-45BED1D02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21A2EB-81A4-440C-834B-B0EF61063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7867C-0EE2-4E1E-A1E0-50F9A15D2A3F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152920-19CA-4736-8DD5-BE693E826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D731DA-0057-4AC6-ACC9-AF2B4DFB9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BD9D-6FD7-423C-8CBA-D314FB4606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77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7380560-6779-44FE-89E1-81BD2AE97B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CEF9F3-90C8-4594-91C3-E962E32C8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B14CEC-106A-49C5-9E79-925742F21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7867C-0EE2-4E1E-A1E0-50F9A15D2A3F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23FA52-511A-4CDD-8BDC-80511892F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87B1C8-753E-4FF6-B665-047BA5AAC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BD9D-6FD7-423C-8CBA-D314FB4606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89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0274C-A3D8-4EE8-B1B3-94A5AD45A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0F503E-DD9C-4D30-A90F-C46DA0B77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3DC5C4-AD84-4A89-8EA5-2996C7A97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7867C-0EE2-4E1E-A1E0-50F9A15D2A3F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EC9B4F-BD83-4B3F-A7C5-166C6444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4E46D4-EC1D-449A-896D-5758AE973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BD9D-6FD7-423C-8CBA-D314FB4606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79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7C4508-6D4B-4C25-A2E4-5836AB372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7CC47F-9953-4FA2-8EFA-827A3EF75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E92D3E-2E49-42CB-80CD-DF401CD10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7867C-0EE2-4E1E-A1E0-50F9A15D2A3F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0DCAE2-57C0-4F78-8197-612B21A1A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8B6E8A-5F6F-4E66-9018-D03102D04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BD9D-6FD7-423C-8CBA-D314FB4606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103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87EDE-7BA9-46C3-82CC-A13C95C98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992B17-BC04-4C62-AC02-E2DC19617A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BFFAA7-C51B-4019-80E7-67A594F73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7F0615-ACAD-4EB0-833C-BD5C5CACF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7867C-0EE2-4E1E-A1E0-50F9A15D2A3F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CC60AE-52CD-43F0-A5E0-2E5461531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63F066-5310-4857-A6D4-0E2DE8D04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BD9D-6FD7-423C-8CBA-D314FB4606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18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D33804-81A3-4ED6-8E79-6C399869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346DE3-C661-4A8F-97B0-7218A8C99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CBE500-D314-4E67-B85B-043AF3891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6924CB-0C5B-4832-89DE-6FD25DEA85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922CA9-AFCC-48AC-9EF0-EF56E6A168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4AD235F-845E-4D0F-8B17-B0C867738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7867C-0EE2-4E1E-A1E0-50F9A15D2A3F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1217CB-9A7B-48E7-941C-97281BFF3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9058A2-383B-4148-B609-17367203D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BD9D-6FD7-423C-8CBA-D314FB4606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64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7B4C4-F30C-43D4-8B85-26D958161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CE86DE-640C-414C-B199-A07579245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7867C-0EE2-4E1E-A1E0-50F9A15D2A3F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E39CA4-F15E-4547-8FF2-A91A7D39D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2E4B3C-13BE-4A40-94D6-571455ED0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BD9D-6FD7-423C-8CBA-D314FB4606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520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476772-95D8-41C3-82F7-0CD23068E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7867C-0EE2-4E1E-A1E0-50F9A15D2A3F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69703C-1FFB-42E6-A488-29EFF4CF1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579B50-E654-4C41-86AB-6FB44ABDE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BD9D-6FD7-423C-8CBA-D314FB4606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756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AEE15C-B2D0-4AAD-807D-BC6092472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CCD091-23BA-486C-9748-EC0F144BC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F8F9FD-DE9C-41EB-A174-F30DD848B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A0FC08-BB31-45B9-AB82-DBA9607A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7867C-0EE2-4E1E-A1E0-50F9A15D2A3F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2CEDD5-C0F1-479F-9CE8-1BCF6C57F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887BDB-608A-42BE-9965-6767141BE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BD9D-6FD7-423C-8CBA-D314FB4606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752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79DC5-F3FD-40A9-BD20-07C8327FC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E49405A-22B9-46F4-A0C3-1F92760BC6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A22500-8DEC-4ED2-8154-B8A1F4354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9A06C6-924B-4167-BC77-F35E56BB9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7867C-0EE2-4E1E-A1E0-50F9A15D2A3F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188531-3F15-42D1-BE99-4379D78D6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5F6004-5B03-4A58-9445-CE3CFC006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BD9D-6FD7-423C-8CBA-D314FB4606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89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F57860-2DA4-4CBB-9C20-F6148A910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FC7FD5-8C00-4AF4-B108-04233F063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D56FC1-EFFE-4DB1-9AA8-137C8BDD1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7867C-0EE2-4E1E-A1E0-50F9A15D2A3F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E9227D-FFC7-4C09-BEBA-6118CF0192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C6D67A-4426-40F2-948C-DEAB520764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8BD9D-6FD7-423C-8CBA-D314FB4606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256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B811225E-3939-45F5-B5CA-8D9D244B8E63}"/>
              </a:ext>
            </a:extLst>
          </p:cNvPr>
          <p:cNvGrpSpPr/>
          <p:nvPr/>
        </p:nvGrpSpPr>
        <p:grpSpPr>
          <a:xfrm>
            <a:off x="3581897" y="2644170"/>
            <a:ext cx="5028206" cy="1569660"/>
            <a:chOff x="4526340" y="1464906"/>
            <a:chExt cx="5028206" cy="156966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62CF8751-E7D2-4744-BE6A-1305BFA391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6340" y="1464906"/>
              <a:ext cx="1569660" cy="1569660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67FA183-8165-411D-871E-43B6F94D1C09}"/>
                </a:ext>
              </a:extLst>
            </p:cNvPr>
            <p:cNvSpPr txBox="1"/>
            <p:nvPr/>
          </p:nvSpPr>
          <p:spPr>
            <a:xfrm>
              <a:off x="5617028" y="1464906"/>
              <a:ext cx="393751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600" b="1" dirty="0">
                  <a:solidFill>
                    <a:srgbClr val="7030A0"/>
                  </a:solidFill>
                </a:rPr>
                <a:t>T B D</a:t>
              </a:r>
              <a:endParaRPr lang="zh-CN" altLang="en-US" sz="9600" b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6923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tanbendong</dc:creator>
  <cp:lastModifiedBy>tanbendong</cp:lastModifiedBy>
  <cp:revision>1</cp:revision>
  <dcterms:created xsi:type="dcterms:W3CDTF">2020-02-02T15:54:20Z</dcterms:created>
  <dcterms:modified xsi:type="dcterms:W3CDTF">2020-02-02T15:57:48Z</dcterms:modified>
</cp:coreProperties>
</file>