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0" r:id="rId7"/>
    <p:sldId id="268" r:id="rId8"/>
    <p:sldId id="264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5E9"/>
    <a:srgbClr val="54D5DF"/>
    <a:srgbClr val="B3C1CF"/>
    <a:srgbClr val="DBB8C8"/>
    <a:srgbClr val="80CCD8"/>
    <a:srgbClr val="A0AFF9"/>
    <a:srgbClr val="34DEE5"/>
    <a:srgbClr val="19E4E9"/>
    <a:srgbClr val="2BDFE6"/>
    <a:srgbClr val="7EC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92" y="32"/>
      </p:cViewPr>
      <p:guideLst>
        <p:guide orient="horz" pos="2092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BBAE-456E-47F2-B323-16EF7B74873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FB883-6A5E-45BE-A647-311FCB51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7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A9910-30FB-4089-AFD2-FC78D3E0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76250-9869-4BA1-8952-18D6A6E2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BE6EA-6B69-4031-BDEC-CCE14DA0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D2F52-1E19-4FA0-AA9D-6798FA8F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CB9B2-C5D7-460D-BD1E-D704D3AF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D067-F42E-4EFD-9C43-6EA1C90A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D1100-8ED3-47CA-B818-1F486D4E6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7594F-368F-4051-81A4-470CF46E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B045E-F330-485F-80C8-796683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AACE2-404C-4822-938F-F269DB67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A8F399-62BE-4ACA-BD85-EDFFCB4B8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FE6BB-8737-46C4-B4C8-56A9A71D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B840E-C069-4D10-B9A3-2A601C9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D74F1-D4A3-47BF-B557-A9489CB9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8D08D-98D4-4D96-9571-226B8BB9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B2A26-E22C-464B-8067-5D2FD8FE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9AAA3-B4B2-4D81-995B-93162BBB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75F41-92B9-4FE9-A201-2E813AF9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8DFC6-FBE7-4CF6-A600-A8C8444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7AA9D-FE1F-4720-A727-66DF46A5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C76F4-EF90-428E-AEE6-6F297C1A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42AD3-89B9-46B8-999E-8F242A1F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75F19-A350-422B-A262-93938EA3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FB62E-86DC-448C-90E1-D086016A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91B9B-9647-4EB2-8B5C-CE12019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8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0317-1120-42FF-902E-4CDEDBDE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C7EAE-535A-4310-B1BF-2400DF5AA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115C6-4FD5-432D-81A8-185227935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A120D-FDC1-453F-B1C0-B6D6853D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199BD-A98C-408C-9132-A98622D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AD1E2-E43A-4B30-8EE5-A7B0003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86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E2B19-C038-43AF-B98B-A55AE753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D8613-6731-4C92-BD2B-120BC8A3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5E80F-4991-44C3-B350-068CF86F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521C29-C892-4175-8B09-3249BFC6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B3778-0CD6-44CF-8775-09126B09A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3D13B-2041-4C8F-8F74-E21E42F2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86D72-8E1E-4B4A-9AE6-23CC5C76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9A2413-9C88-4AAD-A176-7EE76C6E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645C7-4649-4013-8358-BADEB5C2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0BBC8-A6DA-441C-9838-7AF00DCC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FEE81-DAB6-4909-BCB8-0A4A8517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D7441-1993-4EFB-8328-19BAD8C6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5B58F-E29A-4BCF-8847-DC200C77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859AB-EBBD-4D70-9D39-85981F3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32E42-7F6E-4FCA-B533-E539399E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7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761B-81A8-417A-B398-1AB74AD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7B39B-5399-4099-9152-D254999F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1AB4A-7169-4A84-AB0C-44AC6115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69FC5-C6CB-432C-948D-65966BC4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BBD0C-CF38-4B39-9F90-0A2AA30A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581CE-BCBF-4F48-B6A2-2DDE67FA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815DF-3841-4695-97DC-4F027FA4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4E11A0-753A-476E-B2B5-94C703CD3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64F61-95D9-4732-8093-B148A80B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AE216-7C05-4555-808A-2DA21E1A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4F7FA-480E-4CCD-A42D-3A8ACEF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D9CCB-BE2A-451F-99F4-17FC2439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6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47782-0DE6-49B7-8FA5-ACDE20D5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285B6-0AFA-4A20-913D-03EBAFBA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302F7-CE3D-4DCA-B4F8-DECC3B176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854B-1DDA-4A72-9716-CF9EE771C4B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593C5-0FB8-4C8C-AE2E-48591F71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3CD63-070E-44EF-A225-DB34BEE6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6584-C033-49D1-874D-3D4D8693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20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microsoft.com/office/2007/relationships/hdphoto" Target="../media/hdphoto1.wdp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5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_图片 6">
            <a:extLst>
              <a:ext uri="{FF2B5EF4-FFF2-40B4-BE49-F238E27FC236}">
                <a16:creationId xmlns:a16="http://schemas.microsoft.com/office/drawing/2014/main" id="{C602DFCF-DD7C-4D16-90B7-A7B4E74A58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62684"/>
          </a:xfrm>
          <a:prstGeom prst="rect">
            <a:avLst/>
          </a:prstGeom>
        </p:spPr>
      </p:pic>
      <p:pic>
        <p:nvPicPr>
          <p:cNvPr id="9" name="PA_库_图片 8">
            <a:extLst>
              <a:ext uri="{FF2B5EF4-FFF2-40B4-BE49-F238E27FC236}">
                <a16:creationId xmlns:a16="http://schemas.microsoft.com/office/drawing/2014/main" id="{D66B94CD-3897-4E47-A382-5FE73985F2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9914" y="11899"/>
            <a:ext cx="12192000" cy="6846101"/>
          </a:xfrm>
          <a:prstGeom prst="rect">
            <a:avLst/>
          </a:prstGeom>
        </p:spPr>
      </p:pic>
      <p:sp>
        <p:nvSpPr>
          <p:cNvPr id="13" name="PA_库_圆角矩形 12">
            <a:extLst>
              <a:ext uri="{FF2B5EF4-FFF2-40B4-BE49-F238E27FC236}">
                <a16:creationId xmlns:a16="http://schemas.microsoft.com/office/drawing/2014/main" id="{E97AEF08-BDB6-4289-B616-7130A23329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967788" y="3976185"/>
            <a:ext cx="2644297" cy="641568"/>
          </a:xfrm>
          <a:prstGeom prst="roundRect">
            <a:avLst>
              <a:gd name="adj" fmla="val 50000"/>
            </a:avLst>
          </a:prstGeom>
          <a:solidFill>
            <a:srgbClr val="EA77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谭灿</a:t>
            </a:r>
          </a:p>
        </p:txBody>
      </p:sp>
      <p:sp>
        <p:nvSpPr>
          <p:cNvPr id="12" name="PA_库_文本框 9">
            <a:extLst>
              <a:ext uri="{FF2B5EF4-FFF2-40B4-BE49-F238E27FC236}">
                <a16:creationId xmlns:a16="http://schemas.microsoft.com/office/drawing/2014/main" id="{ACD01DF3-57E1-4332-BE32-31BE8F7E176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67788" y="2105561"/>
            <a:ext cx="4062331" cy="132343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ahnschrift SemiLight SemiConde" panose="020B0502040204020203" pitchFamily="34" charset="0"/>
                <a:ea typeface="黑体" panose="02010609060101010101" pitchFamily="49" charset="-122"/>
              </a:rPr>
              <a:t>Taylor Swift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粉丝网</a:t>
            </a:r>
            <a:endParaRPr lang="en-US" altLang="zh-CN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Web Design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32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3" grpId="1" animBg="1"/>
      <p:bldP spid="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99CA3-C965-4849-B5D5-3A4668E80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397" y="11899"/>
            <a:ext cx="12335853" cy="71746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2AE42F-AF48-4D93-ABD8-9010C888A470}"/>
              </a:ext>
            </a:extLst>
          </p:cNvPr>
          <p:cNvSpPr txBox="1"/>
          <p:nvPr/>
        </p:nvSpPr>
        <p:spPr>
          <a:xfrm>
            <a:off x="8974635" y="297649"/>
            <a:ext cx="923330" cy="47901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254000" dist="38100" dir="8100000" algn="tr" rotWithShape="0">
                    <a:srgbClr val="C1C0F8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" name="PA_库_Special Price Tittle…">
            <a:extLst>
              <a:ext uri="{FF2B5EF4-FFF2-40B4-BE49-F238E27FC236}">
                <a16:creationId xmlns:a16="http://schemas.microsoft.com/office/drawing/2014/main" id="{7AAE0163-7C62-49F4-9885-BC9A42606B5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529888" y="2078899"/>
            <a:ext cx="1820765" cy="49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2400" dirty="0"/>
              <a:t>网页简介</a:t>
            </a:r>
            <a:endParaRPr sz="2400" dirty="0"/>
          </a:p>
        </p:txBody>
      </p:sp>
      <p:sp>
        <p:nvSpPr>
          <p:cNvPr id="8" name="PA_库_Special Price Tittle…">
            <a:extLst>
              <a:ext uri="{FF2B5EF4-FFF2-40B4-BE49-F238E27FC236}">
                <a16:creationId xmlns:a16="http://schemas.microsoft.com/office/drawing/2014/main" id="{1D863152-B323-428D-976A-0919677A2BE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33206" y="2078899"/>
            <a:ext cx="1820765" cy="49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2400" dirty="0"/>
              <a:t>网页简图</a:t>
            </a:r>
            <a:endParaRPr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9CA724-59AD-438A-A6E9-9151DC569AFB}"/>
              </a:ext>
            </a:extLst>
          </p:cNvPr>
          <p:cNvSpPr/>
          <p:nvPr/>
        </p:nvSpPr>
        <p:spPr>
          <a:xfrm>
            <a:off x="831790" y="4975097"/>
            <a:ext cx="6622181" cy="169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FD0DA8-618C-4A3E-97DF-1959BE3BEA73}"/>
              </a:ext>
            </a:extLst>
          </p:cNvPr>
          <p:cNvSpPr/>
          <p:nvPr/>
        </p:nvSpPr>
        <p:spPr>
          <a:xfrm>
            <a:off x="4325182" y="3286889"/>
            <a:ext cx="1745347" cy="140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库_Special Price Tittle…">
            <a:extLst>
              <a:ext uri="{FF2B5EF4-FFF2-40B4-BE49-F238E27FC236}">
                <a16:creationId xmlns:a16="http://schemas.microsoft.com/office/drawing/2014/main" id="{4C720FA3-AF11-4A94-9758-4AC31BF400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1829" y="3813227"/>
            <a:ext cx="1820765" cy="49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2400" dirty="0"/>
              <a:t>功能介绍</a:t>
            </a:r>
            <a:endParaRPr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C2F3CB-5C82-49AC-BB28-CAA560071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3215" y="3429000"/>
            <a:ext cx="1704069" cy="16940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B85F49C-76C1-44D2-98AA-579E6FFAE2B5}"/>
              </a:ext>
            </a:extLst>
          </p:cNvPr>
          <p:cNvSpPr/>
          <p:nvPr/>
        </p:nvSpPr>
        <p:spPr>
          <a:xfrm>
            <a:off x="746253" y="3279583"/>
            <a:ext cx="1745347" cy="1402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52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 autoUpdateAnimBg="0"/>
      <p:bldP spid="8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ED57AC-2788-4937-8BB3-712DF1FFC6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37"/>
          <a:stretch/>
        </p:blipFill>
        <p:spPr>
          <a:xfrm>
            <a:off x="-97398" y="0"/>
            <a:ext cx="12289397" cy="6915150"/>
          </a:xfrm>
          <a:prstGeom prst="rect">
            <a:avLst/>
          </a:prstGeom>
        </p:spPr>
      </p:pic>
      <p:pic>
        <p:nvPicPr>
          <p:cNvPr id="6" name="PA_库_图片 5">
            <a:extLst>
              <a:ext uri="{FF2B5EF4-FFF2-40B4-BE49-F238E27FC236}">
                <a16:creationId xmlns:a16="http://schemas.microsoft.com/office/drawing/2014/main" id="{CF83B222-305A-4424-ABC4-576DCA86F6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-603651"/>
            <a:ext cx="12192000" cy="6846101"/>
          </a:xfrm>
          <a:prstGeom prst="rect">
            <a:avLst/>
          </a:prstGeom>
        </p:spPr>
      </p:pic>
      <p:sp>
        <p:nvSpPr>
          <p:cNvPr id="5" name="PA_库_$30">
            <a:extLst>
              <a:ext uri="{FF2B5EF4-FFF2-40B4-BE49-F238E27FC236}">
                <a16:creationId xmlns:a16="http://schemas.microsoft.com/office/drawing/2014/main" id="{7D234C83-5217-40A3-A37B-EBA760D2DB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72554" y="750673"/>
            <a:ext cx="1179810" cy="237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r>
              <a:rPr lang="en-US" sz="13800" dirty="0">
                <a:solidFill>
                  <a:schemeClr val="bg1"/>
                </a:solidFill>
                <a:latin typeface="Arial Black" panose="020B0A04020102020204" pitchFamily="34" charset="0"/>
                <a:ea typeface="汉仪清庭-55简" panose="00020600040101010101" pitchFamily="18" charset="-122"/>
              </a:rPr>
              <a:t>1</a:t>
            </a:r>
            <a:endParaRPr sz="13800" dirty="0">
              <a:solidFill>
                <a:schemeClr val="bg1"/>
              </a:solidFill>
              <a:latin typeface="Arial Black" panose="020B0A04020102020204" pitchFamily="34" charset="0"/>
              <a:ea typeface="汉仪清庭-55简" panose="00020600040101010101" pitchFamily="18" charset="-122"/>
            </a:endParaRPr>
          </a:p>
        </p:txBody>
      </p:sp>
      <p:sp>
        <p:nvSpPr>
          <p:cNvPr id="7" name="PA_库_Special Price Tittle…">
            <a:extLst>
              <a:ext uri="{FF2B5EF4-FFF2-40B4-BE49-F238E27FC236}">
                <a16:creationId xmlns:a16="http://schemas.microsoft.com/office/drawing/2014/main" id="{07AEED53-7A48-4F32-8FB9-E9DCA8450A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42027" y="2819399"/>
            <a:ext cx="1641475" cy="66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网页简介</a:t>
            </a:r>
          </a:p>
        </p:txBody>
      </p:sp>
    </p:spTree>
    <p:extLst>
      <p:ext uri="{BB962C8B-B14F-4D97-AF65-F5344CB8AC3E}">
        <p14:creationId xmlns:p14="http://schemas.microsoft.com/office/powerpoint/2010/main" val="19937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9CFB70-A400-4576-9F62-CCAD16B4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397" y="11899"/>
            <a:ext cx="12335853" cy="7174699"/>
          </a:xfrm>
          <a:prstGeom prst="rect">
            <a:avLst/>
          </a:prstGeom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FD0E0829-875D-4E03-92F2-9DAF1A59D208}"/>
              </a:ext>
            </a:extLst>
          </p:cNvPr>
          <p:cNvSpPr/>
          <p:nvPr/>
        </p:nvSpPr>
        <p:spPr>
          <a:xfrm>
            <a:off x="694734" y="581749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347BD689-362A-4883-86DC-20849EA4E305}"/>
              </a:ext>
            </a:extLst>
          </p:cNvPr>
          <p:cNvSpPr/>
          <p:nvPr/>
        </p:nvSpPr>
        <p:spPr>
          <a:xfrm flipH="1">
            <a:off x="694732" y="581747"/>
            <a:ext cx="8601667" cy="5694503"/>
          </a:xfrm>
          <a:prstGeom prst="roundRect">
            <a:avLst>
              <a:gd name="adj" fmla="val 2001"/>
            </a:avLst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PA_库_Price Table…">
            <a:extLst>
              <a:ext uri="{FF2B5EF4-FFF2-40B4-BE49-F238E27FC236}">
                <a16:creationId xmlns:a16="http://schemas.microsoft.com/office/drawing/2014/main" id="{9E4465A6-7BCE-4FCE-B733-726EF0970B1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28060" y="2267397"/>
            <a:ext cx="4119612" cy="145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pPr>
            <a:r>
              <a:rPr lang="zh-CN" altLang="en-US" sz="2000" dirty="0"/>
              <a:t>域名：</a:t>
            </a:r>
            <a:r>
              <a:rPr lang="en-US" altLang="zh-CN" sz="2000" dirty="0"/>
              <a:t>iSwiftie.com </a:t>
            </a:r>
            <a:endParaRPr sz="2000" dirty="0"/>
          </a:p>
          <a:p>
            <a: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pPr>
            <a:r>
              <a:rPr lang="zh-CN" altLang="en-US" sz="2000" dirty="0"/>
              <a:t>用户群体：霉粉及对霉霉有好感的人</a:t>
            </a:r>
            <a:endParaRPr lang="en-US" altLang="zh-CN" sz="2000" dirty="0"/>
          </a:p>
          <a:p>
            <a: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pPr>
            <a:r>
              <a:rPr lang="zh-CN" altLang="en-US" sz="2000" dirty="0"/>
              <a:t>网站宗旨：为喜欢霉霉的人群提供良好的交流环境</a:t>
            </a:r>
            <a:endParaRPr sz="2000"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4880AF8B-7E2E-48DD-83D1-E60A75682233}"/>
              </a:ext>
            </a:extLst>
          </p:cNvPr>
          <p:cNvSpPr/>
          <p:nvPr/>
        </p:nvSpPr>
        <p:spPr>
          <a:xfrm flipV="1">
            <a:off x="6728060" y="3848879"/>
            <a:ext cx="1951625" cy="850"/>
          </a:xfrm>
          <a:prstGeom prst="line">
            <a:avLst/>
          </a:prstGeom>
          <a:noFill/>
          <a:ln w="12700" cap="flat">
            <a:solidFill>
              <a:srgbClr val="67718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grpSp>
        <p:nvGrpSpPr>
          <p:cNvPr id="11" name="PA_库_组合 ">
            <a:extLst>
              <a:ext uri="{FF2B5EF4-FFF2-40B4-BE49-F238E27FC236}">
                <a16:creationId xmlns:a16="http://schemas.microsoft.com/office/drawing/2014/main" id="{D408CA3C-0887-4108-827D-8EA0379BC6A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62040" y="5165685"/>
            <a:ext cx="4216637" cy="459419"/>
            <a:chOff x="0" y="0"/>
            <a:chExt cx="7069582" cy="660501"/>
          </a:xfrm>
        </p:grpSpPr>
        <p:sp>
          <p:nvSpPr>
            <p:cNvPr id="12" name="Rectangle">
              <a:extLst>
                <a:ext uri="{FF2B5EF4-FFF2-40B4-BE49-F238E27FC236}">
                  <a16:creationId xmlns:a16="http://schemas.microsoft.com/office/drawing/2014/main" id="{8D73B19F-A9B2-42AB-BEE8-2689293E872D}"/>
                </a:ext>
              </a:extLst>
            </p:cNvPr>
            <p:cNvSpPr/>
            <p:nvPr/>
          </p:nvSpPr>
          <p:spPr>
            <a:xfrm>
              <a:off x="0" y="558900"/>
              <a:ext cx="7069582" cy="101601"/>
            </a:xfrm>
            <a:prstGeom prst="rect">
              <a:avLst/>
            </a:prstGeom>
            <a:solidFill>
              <a:srgbClr val="DCE0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5DD04E4A-C65B-477D-B90E-5C731C7FB58A}"/>
                </a:ext>
              </a:extLst>
            </p:cNvPr>
            <p:cNvSpPr/>
            <p:nvPr/>
          </p:nvSpPr>
          <p:spPr>
            <a:xfrm>
              <a:off x="0" y="558900"/>
              <a:ext cx="6350000" cy="101601"/>
            </a:xfrm>
            <a:prstGeom prst="rect">
              <a:avLst/>
            </a:prstGeom>
            <a:solidFill>
              <a:srgbClr val="C2A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14" name="Skill Name 01">
              <a:extLst>
                <a:ext uri="{FF2B5EF4-FFF2-40B4-BE49-F238E27FC236}">
                  <a16:creationId xmlns:a16="http://schemas.microsoft.com/office/drawing/2014/main" id="{0575150A-CC50-4A7D-ABAB-85D55B86DE66}"/>
                </a:ext>
              </a:extLst>
            </p:cNvPr>
            <p:cNvSpPr txBox="1"/>
            <p:nvPr/>
          </p:nvSpPr>
          <p:spPr>
            <a:xfrm>
              <a:off x="0" y="0"/>
              <a:ext cx="1667124" cy="372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lvl1pPr>
            </a:lstStyle>
            <a:p>
              <a:r>
                <a:rPr lang="en-US" sz="900" dirty="0"/>
                <a:t>Brief introduction</a:t>
              </a:r>
              <a:endParaRPr sz="900" dirty="0"/>
            </a:p>
          </p:txBody>
        </p:sp>
        <p:sp>
          <p:nvSpPr>
            <p:cNvPr id="15" name="90%">
              <a:extLst>
                <a:ext uri="{FF2B5EF4-FFF2-40B4-BE49-F238E27FC236}">
                  <a16:creationId xmlns:a16="http://schemas.microsoft.com/office/drawing/2014/main" id="{9679338F-3657-43A7-B8AD-344727F7E5F1}"/>
                </a:ext>
              </a:extLst>
            </p:cNvPr>
            <p:cNvSpPr txBox="1"/>
            <p:nvPr/>
          </p:nvSpPr>
          <p:spPr>
            <a:xfrm>
              <a:off x="6634656" y="0"/>
              <a:ext cx="394340" cy="372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50000"/>
                </a:lnSpc>
                <a:defRPr sz="1800" b="0">
                  <a:solidFill>
                    <a:srgbClr val="677180"/>
                  </a:solidFill>
                  <a:latin typeface="Aileron Light"/>
                  <a:ea typeface="Aileron Light"/>
                  <a:cs typeface="Aileron Light"/>
                  <a:sym typeface="Aileron Light"/>
                </a:defRPr>
              </a:lvl1pPr>
            </a:lstStyle>
            <a:p>
              <a:r>
                <a:rPr sz="900" dirty="0"/>
                <a:t>90%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7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537F49-6596-4036-872E-7FACCD9552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37"/>
          <a:stretch/>
        </p:blipFill>
        <p:spPr>
          <a:xfrm>
            <a:off x="-97398" y="0"/>
            <a:ext cx="12289397" cy="6915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F4694C-E18F-4B0E-B4DB-7556FED803A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4973" y="1147560"/>
            <a:ext cx="6492912" cy="458520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PA_库_$30">
            <a:extLst>
              <a:ext uri="{FF2B5EF4-FFF2-40B4-BE49-F238E27FC236}">
                <a16:creationId xmlns:a16="http://schemas.microsoft.com/office/drawing/2014/main" id="{E2F4C4AB-0540-4F4F-B925-C759EDE46B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72554" y="750673"/>
            <a:ext cx="1179810" cy="237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r>
              <a:rPr lang="en-US" sz="13800" dirty="0">
                <a:solidFill>
                  <a:schemeClr val="bg1"/>
                </a:solidFill>
                <a:latin typeface="Arial Black" panose="020B0A04020102020204" pitchFamily="34" charset="0"/>
                <a:ea typeface="汉仪清庭-55简" panose="00020600040101010101" pitchFamily="18" charset="-122"/>
              </a:rPr>
              <a:t>2</a:t>
            </a:r>
            <a:endParaRPr sz="13800" dirty="0">
              <a:solidFill>
                <a:schemeClr val="bg1"/>
              </a:solidFill>
              <a:latin typeface="Arial Black" panose="020B0A04020102020204" pitchFamily="34" charset="0"/>
              <a:ea typeface="汉仪清庭-55简" panose="00020600040101010101" pitchFamily="18" charset="-122"/>
            </a:endParaRPr>
          </a:p>
        </p:txBody>
      </p:sp>
      <p:sp>
        <p:nvSpPr>
          <p:cNvPr id="5" name="PA_库_Special Price Tittle…">
            <a:extLst>
              <a:ext uri="{FF2B5EF4-FFF2-40B4-BE49-F238E27FC236}">
                <a16:creationId xmlns:a16="http://schemas.microsoft.com/office/drawing/2014/main" id="{BD172C5B-20DD-413E-BAEB-8B840120B1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633498" y="2798157"/>
            <a:ext cx="1641475" cy="66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网页简图</a:t>
            </a:r>
          </a:p>
        </p:txBody>
      </p:sp>
    </p:spTree>
    <p:extLst>
      <p:ext uri="{BB962C8B-B14F-4D97-AF65-F5344CB8AC3E}">
        <p14:creationId xmlns:p14="http://schemas.microsoft.com/office/powerpoint/2010/main" val="366610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D19A76A4-A235-4168-9CEB-2E7E39A3492E}"/>
              </a:ext>
            </a:extLst>
          </p:cNvPr>
          <p:cNvSpPr/>
          <p:nvPr/>
        </p:nvSpPr>
        <p:spPr>
          <a:xfrm flipV="1">
            <a:off x="0" y="0"/>
            <a:ext cx="13285693" cy="9620250"/>
          </a:xfrm>
          <a:custGeom>
            <a:avLst/>
            <a:gdLst>
              <a:gd name="connsiteX0" fmla="*/ 0 w 3983598"/>
              <a:gd name="connsiteY0" fmla="*/ 0 h 6286500"/>
              <a:gd name="connsiteX1" fmla="*/ 3983598 w 3983598"/>
              <a:gd name="connsiteY1" fmla="*/ 0 h 6286500"/>
              <a:gd name="connsiteX2" fmla="*/ 3983598 w 3983598"/>
              <a:gd name="connsiteY2" fmla="*/ 6286500 h 6286500"/>
              <a:gd name="connsiteX3" fmla="*/ 0 w 3983598"/>
              <a:gd name="connsiteY3" fmla="*/ 6286500 h 6286500"/>
              <a:gd name="connsiteX4" fmla="*/ 0 w 3983598"/>
              <a:gd name="connsiteY4" fmla="*/ 0 h 6286500"/>
              <a:gd name="connsiteX0" fmla="*/ 0 w 6498198"/>
              <a:gd name="connsiteY0" fmla="*/ 8538 h 6295038"/>
              <a:gd name="connsiteX1" fmla="*/ 3983598 w 6498198"/>
              <a:gd name="connsiteY1" fmla="*/ 8538 h 6295038"/>
              <a:gd name="connsiteX2" fmla="*/ 3983598 w 6498198"/>
              <a:gd name="connsiteY2" fmla="*/ 6295038 h 6295038"/>
              <a:gd name="connsiteX3" fmla="*/ 0 w 6498198"/>
              <a:gd name="connsiteY3" fmla="*/ 6295038 h 6295038"/>
              <a:gd name="connsiteX4" fmla="*/ 0 w 6498198"/>
              <a:gd name="connsiteY4" fmla="*/ 8538 h 6295038"/>
              <a:gd name="connsiteX0" fmla="*/ 0 w 5676931"/>
              <a:gd name="connsiteY0" fmla="*/ 0 h 6286500"/>
              <a:gd name="connsiteX1" fmla="*/ 3983598 w 5676931"/>
              <a:gd name="connsiteY1" fmla="*/ 0 h 6286500"/>
              <a:gd name="connsiteX2" fmla="*/ 3983598 w 5676931"/>
              <a:gd name="connsiteY2" fmla="*/ 6286500 h 6286500"/>
              <a:gd name="connsiteX3" fmla="*/ 0 w 5676931"/>
              <a:gd name="connsiteY3" fmla="*/ 6286500 h 6286500"/>
              <a:gd name="connsiteX4" fmla="*/ 0 w 5676931"/>
              <a:gd name="connsiteY4" fmla="*/ 0 h 6286500"/>
              <a:gd name="connsiteX0" fmla="*/ 0 w 5676931"/>
              <a:gd name="connsiteY0" fmla="*/ 322170 h 6608670"/>
              <a:gd name="connsiteX1" fmla="*/ 3983598 w 5676931"/>
              <a:gd name="connsiteY1" fmla="*/ 322170 h 6608670"/>
              <a:gd name="connsiteX2" fmla="*/ 3983598 w 5676931"/>
              <a:gd name="connsiteY2" fmla="*/ 6608670 h 6608670"/>
              <a:gd name="connsiteX3" fmla="*/ 0 w 5676931"/>
              <a:gd name="connsiteY3" fmla="*/ 6608670 h 6608670"/>
              <a:gd name="connsiteX4" fmla="*/ 0 w 5676931"/>
              <a:gd name="connsiteY4" fmla="*/ 322170 h 6608670"/>
              <a:gd name="connsiteX0" fmla="*/ 0 w 5194331"/>
              <a:gd name="connsiteY0" fmla="*/ 322170 h 6608670"/>
              <a:gd name="connsiteX1" fmla="*/ 3983598 w 5194331"/>
              <a:gd name="connsiteY1" fmla="*/ 322170 h 6608670"/>
              <a:gd name="connsiteX2" fmla="*/ 3983598 w 5194331"/>
              <a:gd name="connsiteY2" fmla="*/ 6608670 h 6608670"/>
              <a:gd name="connsiteX3" fmla="*/ 0 w 5194331"/>
              <a:gd name="connsiteY3" fmla="*/ 6608670 h 6608670"/>
              <a:gd name="connsiteX4" fmla="*/ 0 w 5194331"/>
              <a:gd name="connsiteY4" fmla="*/ 322170 h 6608670"/>
              <a:gd name="connsiteX0" fmla="*/ 0 w 5194331"/>
              <a:gd name="connsiteY0" fmla="*/ 93260 h 6379760"/>
              <a:gd name="connsiteX1" fmla="*/ 3983598 w 5194331"/>
              <a:gd name="connsiteY1" fmla="*/ 93260 h 6379760"/>
              <a:gd name="connsiteX2" fmla="*/ 3983598 w 5194331"/>
              <a:gd name="connsiteY2" fmla="*/ 6379760 h 6379760"/>
              <a:gd name="connsiteX3" fmla="*/ 0 w 5194331"/>
              <a:gd name="connsiteY3" fmla="*/ 6379760 h 6379760"/>
              <a:gd name="connsiteX4" fmla="*/ 0 w 5194331"/>
              <a:gd name="connsiteY4" fmla="*/ 93260 h 6379760"/>
              <a:gd name="connsiteX0" fmla="*/ 0 w 5055273"/>
              <a:gd name="connsiteY0" fmla="*/ 7129 h 6293629"/>
              <a:gd name="connsiteX1" fmla="*/ 3793098 w 5055273"/>
              <a:gd name="connsiteY1" fmla="*/ 159736 h 6293629"/>
              <a:gd name="connsiteX2" fmla="*/ 3983598 w 5055273"/>
              <a:gd name="connsiteY2" fmla="*/ 6293629 h 6293629"/>
              <a:gd name="connsiteX3" fmla="*/ 0 w 5055273"/>
              <a:gd name="connsiteY3" fmla="*/ 6293629 h 6293629"/>
              <a:gd name="connsiteX4" fmla="*/ 0 w 5055273"/>
              <a:gd name="connsiteY4" fmla="*/ 7129 h 6293629"/>
              <a:gd name="connsiteX0" fmla="*/ 0 w 5909537"/>
              <a:gd name="connsiteY0" fmla="*/ 7129 h 6293629"/>
              <a:gd name="connsiteX1" fmla="*/ 3793098 w 5909537"/>
              <a:gd name="connsiteY1" fmla="*/ 159736 h 6293629"/>
              <a:gd name="connsiteX2" fmla="*/ 3983598 w 5909537"/>
              <a:gd name="connsiteY2" fmla="*/ 6293629 h 6293629"/>
              <a:gd name="connsiteX3" fmla="*/ 0 w 5909537"/>
              <a:gd name="connsiteY3" fmla="*/ 6293629 h 6293629"/>
              <a:gd name="connsiteX4" fmla="*/ 0 w 5909537"/>
              <a:gd name="connsiteY4" fmla="*/ 7129 h 6293629"/>
              <a:gd name="connsiteX0" fmla="*/ 0 w 5909537"/>
              <a:gd name="connsiteY0" fmla="*/ 442559 h 6729059"/>
              <a:gd name="connsiteX1" fmla="*/ 3050148 w 5909537"/>
              <a:gd name="connsiteY1" fmla="*/ 530809 h 6729059"/>
              <a:gd name="connsiteX2" fmla="*/ 3793098 w 5909537"/>
              <a:gd name="connsiteY2" fmla="*/ 595166 h 6729059"/>
              <a:gd name="connsiteX3" fmla="*/ 3983598 w 5909537"/>
              <a:gd name="connsiteY3" fmla="*/ 6729059 h 6729059"/>
              <a:gd name="connsiteX4" fmla="*/ 0 w 5909537"/>
              <a:gd name="connsiteY4" fmla="*/ 6729059 h 6729059"/>
              <a:gd name="connsiteX5" fmla="*/ 0 w 5909537"/>
              <a:gd name="connsiteY5" fmla="*/ 442559 h 6729059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1157397 h 7443897"/>
              <a:gd name="connsiteX1" fmla="*/ 2535798 w 5909537"/>
              <a:gd name="connsiteY1" fmla="*/ 482612 h 7443897"/>
              <a:gd name="connsiteX2" fmla="*/ 3793098 w 5909537"/>
              <a:gd name="connsiteY2" fmla="*/ 1310004 h 7443897"/>
              <a:gd name="connsiteX3" fmla="*/ 3983598 w 5909537"/>
              <a:gd name="connsiteY3" fmla="*/ 7443897 h 7443897"/>
              <a:gd name="connsiteX4" fmla="*/ 0 w 5909537"/>
              <a:gd name="connsiteY4" fmla="*/ 7443897 h 7443897"/>
              <a:gd name="connsiteX5" fmla="*/ 0 w 5909537"/>
              <a:gd name="connsiteY5" fmla="*/ 1157397 h 7443897"/>
              <a:gd name="connsiteX0" fmla="*/ 0 w 5909537"/>
              <a:gd name="connsiteY0" fmla="*/ 1157397 h 7443897"/>
              <a:gd name="connsiteX1" fmla="*/ 2535798 w 5909537"/>
              <a:gd name="connsiteY1" fmla="*/ 482612 h 7443897"/>
              <a:gd name="connsiteX2" fmla="*/ 3793098 w 5909537"/>
              <a:gd name="connsiteY2" fmla="*/ 1310004 h 7443897"/>
              <a:gd name="connsiteX3" fmla="*/ 3983598 w 5909537"/>
              <a:gd name="connsiteY3" fmla="*/ 7443897 h 7443897"/>
              <a:gd name="connsiteX4" fmla="*/ 0 w 5909537"/>
              <a:gd name="connsiteY4" fmla="*/ 7443897 h 7443897"/>
              <a:gd name="connsiteX5" fmla="*/ 0 w 5909537"/>
              <a:gd name="connsiteY5" fmla="*/ 1157397 h 7443897"/>
              <a:gd name="connsiteX0" fmla="*/ 0 w 13636106"/>
              <a:gd name="connsiteY0" fmla="*/ 1157397 h 7443897"/>
              <a:gd name="connsiteX1" fmla="*/ 2535798 w 13636106"/>
              <a:gd name="connsiteY1" fmla="*/ 482612 h 7443897"/>
              <a:gd name="connsiteX2" fmla="*/ 12651348 w 13636106"/>
              <a:gd name="connsiteY2" fmla="*/ 838312 h 7443897"/>
              <a:gd name="connsiteX3" fmla="*/ 3983598 w 13636106"/>
              <a:gd name="connsiteY3" fmla="*/ 7443897 h 7443897"/>
              <a:gd name="connsiteX4" fmla="*/ 0 w 13636106"/>
              <a:gd name="connsiteY4" fmla="*/ 7443897 h 7443897"/>
              <a:gd name="connsiteX5" fmla="*/ 0 w 13636106"/>
              <a:gd name="connsiteY5" fmla="*/ 1157397 h 7443897"/>
              <a:gd name="connsiteX0" fmla="*/ 0 w 13474452"/>
              <a:gd name="connsiteY0" fmla="*/ 1157397 h 7443897"/>
              <a:gd name="connsiteX1" fmla="*/ 2535798 w 13474452"/>
              <a:gd name="connsiteY1" fmla="*/ 482612 h 7443897"/>
              <a:gd name="connsiteX2" fmla="*/ 12651348 w 13474452"/>
              <a:gd name="connsiteY2" fmla="*/ 838312 h 7443897"/>
              <a:gd name="connsiteX3" fmla="*/ 3983598 w 13474452"/>
              <a:gd name="connsiteY3" fmla="*/ 7443897 h 7443897"/>
              <a:gd name="connsiteX4" fmla="*/ 0 w 13474452"/>
              <a:gd name="connsiteY4" fmla="*/ 7443897 h 7443897"/>
              <a:gd name="connsiteX5" fmla="*/ 0 w 13474452"/>
              <a:gd name="connsiteY5" fmla="*/ 1157397 h 7443897"/>
              <a:gd name="connsiteX0" fmla="*/ 0 w 13498871"/>
              <a:gd name="connsiteY0" fmla="*/ 1157397 h 7443897"/>
              <a:gd name="connsiteX1" fmla="*/ 2535798 w 13498871"/>
              <a:gd name="connsiteY1" fmla="*/ 482612 h 7443897"/>
              <a:gd name="connsiteX2" fmla="*/ 12651348 w 13498871"/>
              <a:gd name="connsiteY2" fmla="*/ 838312 h 7443897"/>
              <a:gd name="connsiteX3" fmla="*/ 3983598 w 13498871"/>
              <a:gd name="connsiteY3" fmla="*/ 7443897 h 7443897"/>
              <a:gd name="connsiteX4" fmla="*/ 0 w 13498871"/>
              <a:gd name="connsiteY4" fmla="*/ 7443897 h 7443897"/>
              <a:gd name="connsiteX5" fmla="*/ 0 w 13498871"/>
              <a:gd name="connsiteY5" fmla="*/ 1157397 h 7443897"/>
              <a:gd name="connsiteX0" fmla="*/ 0 w 13285693"/>
              <a:gd name="connsiteY0" fmla="*/ 1157397 h 7443897"/>
              <a:gd name="connsiteX1" fmla="*/ 2535798 w 13285693"/>
              <a:gd name="connsiteY1" fmla="*/ 482612 h 7443897"/>
              <a:gd name="connsiteX2" fmla="*/ 12651348 w 13285693"/>
              <a:gd name="connsiteY2" fmla="*/ 838312 h 7443897"/>
              <a:gd name="connsiteX3" fmla="*/ 3983598 w 13285693"/>
              <a:gd name="connsiteY3" fmla="*/ 7443897 h 7443897"/>
              <a:gd name="connsiteX4" fmla="*/ 0 w 13285693"/>
              <a:gd name="connsiteY4" fmla="*/ 7443897 h 7443897"/>
              <a:gd name="connsiteX5" fmla="*/ 0 w 13285693"/>
              <a:gd name="connsiteY5" fmla="*/ 1157397 h 74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5693" h="7443897">
                <a:moveTo>
                  <a:pt x="0" y="1157397"/>
                </a:moveTo>
                <a:cubicBezTo>
                  <a:pt x="508358" y="124355"/>
                  <a:pt x="2075065" y="-477540"/>
                  <a:pt x="2535798" y="482612"/>
                </a:cubicBezTo>
                <a:cubicBezTo>
                  <a:pt x="3015581" y="1576295"/>
                  <a:pt x="11943323" y="816291"/>
                  <a:pt x="12651348" y="838312"/>
                </a:cubicBezTo>
                <a:cubicBezTo>
                  <a:pt x="16537548" y="3248245"/>
                  <a:pt x="1183248" y="2400319"/>
                  <a:pt x="3983598" y="7443897"/>
                </a:cubicBezTo>
                <a:lnTo>
                  <a:pt x="0" y="7443897"/>
                </a:lnTo>
                <a:lnTo>
                  <a:pt x="0" y="1157397"/>
                </a:lnTo>
                <a:close/>
              </a:path>
            </a:pathLst>
          </a:custGeom>
          <a:gradFill>
            <a:gsLst>
              <a:gs pos="61000">
                <a:srgbClr val="C2A1FF"/>
              </a:gs>
              <a:gs pos="29000">
                <a:srgbClr val="F7B2C3"/>
              </a:gs>
              <a:gs pos="100000">
                <a:srgbClr val="199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F34D3D7-D09B-4166-8C2A-AAE9956FCE83}"/>
              </a:ext>
            </a:extLst>
          </p:cNvPr>
          <p:cNvSpPr/>
          <p:nvPr/>
        </p:nvSpPr>
        <p:spPr>
          <a:xfrm>
            <a:off x="694734" y="581748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1EC9DB8-3D3E-4BBD-BC66-AA39ED191644}"/>
              </a:ext>
            </a:extLst>
          </p:cNvPr>
          <p:cNvGrpSpPr/>
          <p:nvPr/>
        </p:nvGrpSpPr>
        <p:grpSpPr>
          <a:xfrm>
            <a:off x="5828070" y="1059776"/>
            <a:ext cx="3554734" cy="371255"/>
            <a:chOff x="6096000" y="1069205"/>
            <a:chExt cx="3554734" cy="371255"/>
          </a:xfrm>
        </p:grpSpPr>
        <p:sp>
          <p:nvSpPr>
            <p:cNvPr id="16" name="Line">
              <a:extLst>
                <a:ext uri="{FF2B5EF4-FFF2-40B4-BE49-F238E27FC236}">
                  <a16:creationId xmlns:a16="http://schemas.microsoft.com/office/drawing/2014/main" id="{4F53EC14-76F8-453F-BD8D-3A5E70839C24}"/>
                </a:ext>
              </a:extLst>
            </p:cNvPr>
            <p:cNvSpPr/>
            <p:nvPr/>
          </p:nvSpPr>
          <p:spPr>
            <a:xfrm>
              <a:off x="6096000" y="1300560"/>
              <a:ext cx="2429689" cy="2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19" name="PA_库_LAYER 02…">
              <a:extLst>
                <a:ext uri="{FF2B5EF4-FFF2-40B4-BE49-F238E27FC236}">
                  <a16:creationId xmlns:a16="http://schemas.microsoft.com/office/drawing/2014/main" id="{8EE5DA0E-960A-4FDF-A340-2F7E92152DB7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8727404" y="1069205"/>
              <a:ext cx="923330" cy="371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677180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zh-CN" altLang="en-US" dirty="0"/>
                <a:t>内容推荐</a:t>
              </a:r>
              <a:endParaRPr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02C0F13-5B6B-4E09-A702-77A682ED3B33}"/>
              </a:ext>
            </a:extLst>
          </p:cNvPr>
          <p:cNvSpPr/>
          <p:nvPr/>
        </p:nvSpPr>
        <p:spPr>
          <a:xfrm>
            <a:off x="875899" y="798897"/>
            <a:ext cx="5101389" cy="5149638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66BF87-5AE0-4AF5-B182-6232EACB31ED}"/>
              </a:ext>
            </a:extLst>
          </p:cNvPr>
          <p:cNvGrpSpPr/>
          <p:nvPr/>
        </p:nvGrpSpPr>
        <p:grpSpPr>
          <a:xfrm>
            <a:off x="875898" y="795114"/>
            <a:ext cx="5101389" cy="879661"/>
            <a:chOff x="875898" y="795114"/>
            <a:chExt cx="5101389" cy="8796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7E39C4-9B5A-42CE-9C59-577007476733}"/>
                </a:ext>
              </a:extLst>
            </p:cNvPr>
            <p:cNvSpPr/>
            <p:nvPr/>
          </p:nvSpPr>
          <p:spPr>
            <a:xfrm>
              <a:off x="875898" y="795114"/>
              <a:ext cx="5101389" cy="879661"/>
            </a:xfrm>
            <a:prstGeom prst="rect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27000">
                  <a:srgbClr val="729AF0"/>
                </a:gs>
                <a:gs pos="4000">
                  <a:srgbClr val="2B95E3"/>
                </a:gs>
              </a:gsLst>
              <a:lin ang="42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图    片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ADDEB31-CA3D-4F48-B68C-057F3D7D2F73}"/>
                </a:ext>
              </a:extLst>
            </p:cNvPr>
            <p:cNvGrpSpPr/>
            <p:nvPr/>
          </p:nvGrpSpPr>
          <p:grpSpPr>
            <a:xfrm>
              <a:off x="2980387" y="1497572"/>
              <a:ext cx="892410" cy="155592"/>
              <a:chOff x="2314877" y="2407972"/>
              <a:chExt cx="892410" cy="155592"/>
            </a:xfrm>
          </p:grpSpPr>
          <p:sp>
            <p:nvSpPr>
              <p:cNvPr id="9" name="菱形 8">
                <a:extLst>
                  <a:ext uri="{FF2B5EF4-FFF2-40B4-BE49-F238E27FC236}">
                    <a16:creationId xmlns:a16="http://schemas.microsoft.com/office/drawing/2014/main" id="{03FAE6E6-282A-48C8-AED9-637F086234CC}"/>
                  </a:ext>
                </a:extLst>
              </p:cNvPr>
              <p:cNvSpPr/>
              <p:nvPr/>
            </p:nvSpPr>
            <p:spPr>
              <a:xfrm>
                <a:off x="2314877" y="2407972"/>
                <a:ext cx="139566" cy="155592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菱形 21">
                <a:extLst>
                  <a:ext uri="{FF2B5EF4-FFF2-40B4-BE49-F238E27FC236}">
                    <a16:creationId xmlns:a16="http://schemas.microsoft.com/office/drawing/2014/main" id="{89974053-BE32-4AC7-BB07-707C6D8861A6}"/>
                  </a:ext>
                </a:extLst>
              </p:cNvPr>
              <p:cNvSpPr/>
              <p:nvPr/>
            </p:nvSpPr>
            <p:spPr>
              <a:xfrm>
                <a:off x="2565825" y="2407972"/>
                <a:ext cx="139566" cy="155592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菱形 23">
                <a:extLst>
                  <a:ext uri="{FF2B5EF4-FFF2-40B4-BE49-F238E27FC236}">
                    <a16:creationId xmlns:a16="http://schemas.microsoft.com/office/drawing/2014/main" id="{E48AA297-F64C-4B09-9497-8803589A3043}"/>
                  </a:ext>
                </a:extLst>
              </p:cNvPr>
              <p:cNvSpPr/>
              <p:nvPr/>
            </p:nvSpPr>
            <p:spPr>
              <a:xfrm>
                <a:off x="2816773" y="2407972"/>
                <a:ext cx="139566" cy="155592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菱形 24">
                <a:extLst>
                  <a:ext uri="{FF2B5EF4-FFF2-40B4-BE49-F238E27FC236}">
                    <a16:creationId xmlns:a16="http://schemas.microsoft.com/office/drawing/2014/main" id="{F4C8F373-99B2-4A1D-9584-50D3272295A2}"/>
                  </a:ext>
                </a:extLst>
              </p:cNvPr>
              <p:cNvSpPr/>
              <p:nvPr/>
            </p:nvSpPr>
            <p:spPr>
              <a:xfrm>
                <a:off x="3067721" y="2407972"/>
                <a:ext cx="139566" cy="155592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6662B7C-8CFA-45FB-9F46-4E92A36E9302}"/>
              </a:ext>
            </a:extLst>
          </p:cNvPr>
          <p:cNvGrpSpPr/>
          <p:nvPr/>
        </p:nvGrpSpPr>
        <p:grpSpPr>
          <a:xfrm>
            <a:off x="872806" y="1701757"/>
            <a:ext cx="5106028" cy="276568"/>
            <a:chOff x="875898" y="1672882"/>
            <a:chExt cx="5102936" cy="215258"/>
          </a:xfrm>
        </p:grpSpPr>
        <p:sp>
          <p:nvSpPr>
            <p:cNvPr id="28" name="矩形: 对角圆角 27">
              <a:extLst>
                <a:ext uri="{FF2B5EF4-FFF2-40B4-BE49-F238E27FC236}">
                  <a16:creationId xmlns:a16="http://schemas.microsoft.com/office/drawing/2014/main" id="{3B053A57-ACD6-44F9-8EA9-306D908249A5}"/>
                </a:ext>
              </a:extLst>
            </p:cNvPr>
            <p:cNvSpPr/>
            <p:nvPr/>
          </p:nvSpPr>
          <p:spPr>
            <a:xfrm>
              <a:off x="875898" y="1674775"/>
              <a:ext cx="1116531" cy="213365"/>
            </a:xfrm>
            <a:prstGeom prst="round2DiagRect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5000">
                  <a:srgbClr val="729AF0"/>
                </a:gs>
                <a:gs pos="4000">
                  <a:srgbClr val="2B95E3"/>
                </a:gs>
              </a:gsLst>
              <a:lin ang="2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导航栏</a:t>
              </a:r>
            </a:p>
          </p:txBody>
        </p:sp>
        <p:sp>
          <p:nvSpPr>
            <p:cNvPr id="30" name="流程图: 可选过程 29">
              <a:extLst>
                <a:ext uri="{FF2B5EF4-FFF2-40B4-BE49-F238E27FC236}">
                  <a16:creationId xmlns:a16="http://schemas.microsoft.com/office/drawing/2014/main" id="{73319586-D12B-41BC-A4EA-C3E69E0DD692}"/>
                </a:ext>
              </a:extLst>
            </p:cNvPr>
            <p:cNvSpPr/>
            <p:nvPr/>
          </p:nvSpPr>
          <p:spPr>
            <a:xfrm>
              <a:off x="2116786" y="1672882"/>
              <a:ext cx="856649" cy="213365"/>
            </a:xfrm>
            <a:prstGeom prst="flowChartAlternateProcess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5000">
                  <a:srgbClr val="729AF0"/>
                </a:gs>
                <a:gs pos="4000">
                  <a:srgbClr val="2B95E3"/>
                </a:gs>
              </a:gsLst>
              <a:lin ang="2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标题</a:t>
              </a:r>
            </a:p>
          </p:txBody>
        </p:sp>
        <p:sp>
          <p:nvSpPr>
            <p:cNvPr id="31" name="流程图: 可选过程 30">
              <a:extLst>
                <a:ext uri="{FF2B5EF4-FFF2-40B4-BE49-F238E27FC236}">
                  <a16:creationId xmlns:a16="http://schemas.microsoft.com/office/drawing/2014/main" id="{F103D90D-145B-4E3F-AEC2-82D3DC1A4F55}"/>
                </a:ext>
              </a:extLst>
            </p:cNvPr>
            <p:cNvSpPr/>
            <p:nvPr/>
          </p:nvSpPr>
          <p:spPr>
            <a:xfrm>
              <a:off x="3116178" y="1672882"/>
              <a:ext cx="856649" cy="213365"/>
            </a:xfrm>
            <a:prstGeom prst="flowChartAlternateProcess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5000">
                  <a:srgbClr val="729AF0"/>
                </a:gs>
                <a:gs pos="4000">
                  <a:srgbClr val="2B95E3"/>
                </a:gs>
              </a:gsLst>
              <a:lin ang="2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标题</a:t>
              </a:r>
              <a:endParaRPr lang="zh-CN" altLang="en-US" dirty="0"/>
            </a:p>
          </p:txBody>
        </p:sp>
        <p:sp>
          <p:nvSpPr>
            <p:cNvPr id="32" name="流程图: 可选过程 31">
              <a:extLst>
                <a:ext uri="{FF2B5EF4-FFF2-40B4-BE49-F238E27FC236}">
                  <a16:creationId xmlns:a16="http://schemas.microsoft.com/office/drawing/2014/main" id="{957B0B0A-0B20-4717-873F-2791ABD25FF2}"/>
                </a:ext>
              </a:extLst>
            </p:cNvPr>
            <p:cNvSpPr/>
            <p:nvPr/>
          </p:nvSpPr>
          <p:spPr>
            <a:xfrm>
              <a:off x="4115571" y="1672882"/>
              <a:ext cx="856649" cy="213365"/>
            </a:xfrm>
            <a:prstGeom prst="flowChartAlternateProcess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5000">
                  <a:srgbClr val="729AF0"/>
                </a:gs>
                <a:gs pos="4000">
                  <a:srgbClr val="2B95E3"/>
                </a:gs>
              </a:gsLst>
              <a:lin ang="2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标题</a:t>
              </a:r>
            </a:p>
          </p:txBody>
        </p: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511E1EE5-547D-4D73-AF06-5E5D85DC8268}"/>
                </a:ext>
              </a:extLst>
            </p:cNvPr>
            <p:cNvSpPr/>
            <p:nvPr/>
          </p:nvSpPr>
          <p:spPr>
            <a:xfrm>
              <a:off x="5122185" y="1672882"/>
              <a:ext cx="856649" cy="213365"/>
            </a:xfrm>
            <a:prstGeom prst="flowChartAlternateProcess">
              <a:avLst/>
            </a:prstGeom>
            <a:gradFill>
              <a:gsLst>
                <a:gs pos="100000">
                  <a:srgbClr val="F7B2C3"/>
                </a:gs>
                <a:gs pos="82000">
                  <a:srgbClr val="DCA9E2"/>
                </a:gs>
                <a:gs pos="67371">
                  <a:srgbClr val="DAA9E4"/>
                </a:gs>
                <a:gs pos="44000">
                  <a:srgbClr val="C0A1FF"/>
                </a:gs>
                <a:gs pos="5000">
                  <a:srgbClr val="729AF0"/>
                </a:gs>
                <a:gs pos="4000">
                  <a:srgbClr val="2B95E3"/>
                </a:gs>
              </a:gsLst>
              <a:lin ang="2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标题</a:t>
              </a:r>
              <a:endParaRPr lang="zh-CN" altLang="en-US" dirty="0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E39D535-E4E5-4F07-8272-4CB2557BD041}"/>
              </a:ext>
            </a:extLst>
          </p:cNvPr>
          <p:cNvSpPr/>
          <p:nvPr/>
        </p:nvSpPr>
        <p:spPr>
          <a:xfrm>
            <a:off x="4463802" y="1965068"/>
            <a:ext cx="1514259" cy="3113136"/>
          </a:xfrm>
          <a:prstGeom prst="rect">
            <a:avLst/>
          </a:prstGeom>
          <a:gradFill>
            <a:gsLst>
              <a:gs pos="0">
                <a:srgbClr val="F7B2C3"/>
              </a:gs>
              <a:gs pos="30000">
                <a:srgbClr val="DBB8C8"/>
              </a:gs>
              <a:gs pos="51000">
                <a:srgbClr val="B3C1CF"/>
              </a:gs>
              <a:gs pos="78000">
                <a:srgbClr val="54D5DF"/>
              </a:gs>
              <a:gs pos="64000">
                <a:srgbClr val="80CCD8"/>
              </a:gs>
              <a:gs pos="100000">
                <a:srgbClr val="1AE5E9"/>
              </a:gs>
            </a:gsLst>
            <a:lin ang="24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侧栏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BBB5FEB-6D95-4CD7-BFF6-99065FA7498D}"/>
              </a:ext>
            </a:extLst>
          </p:cNvPr>
          <p:cNvSpPr/>
          <p:nvPr/>
        </p:nvSpPr>
        <p:spPr>
          <a:xfrm>
            <a:off x="872806" y="1965068"/>
            <a:ext cx="3590996" cy="3113138"/>
          </a:xfrm>
          <a:prstGeom prst="roundRect">
            <a:avLst/>
          </a:prstGeom>
          <a:gradFill>
            <a:gsLst>
              <a:gs pos="100000">
                <a:srgbClr val="2BDFE6"/>
              </a:gs>
              <a:gs pos="66000">
                <a:srgbClr val="7ECCD8"/>
              </a:gs>
              <a:gs pos="43000">
                <a:srgbClr val="C4BDCC"/>
              </a:gs>
              <a:gs pos="22000">
                <a:srgbClr val="F4B3C4"/>
              </a:gs>
              <a:gs pos="79000">
                <a:srgbClr val="19E4E9"/>
              </a:gs>
              <a:gs pos="2000">
                <a:srgbClr val="F8B2C3"/>
              </a:gs>
            </a:gsLst>
            <a:lin ang="240000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215D706-F2BD-4C94-B990-92F4B3EA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96814"/>
              </p:ext>
            </p:extLst>
          </p:nvPr>
        </p:nvGraphicFramePr>
        <p:xfrm>
          <a:off x="872806" y="5080638"/>
          <a:ext cx="5104482" cy="86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94">
                  <a:extLst>
                    <a:ext uri="{9D8B030D-6E8A-4147-A177-3AD203B41FA5}">
                      <a16:colId xmlns:a16="http://schemas.microsoft.com/office/drawing/2014/main" val="2639690073"/>
                    </a:ext>
                  </a:extLst>
                </a:gridCol>
                <a:gridCol w="1701494">
                  <a:extLst>
                    <a:ext uri="{9D8B030D-6E8A-4147-A177-3AD203B41FA5}">
                      <a16:colId xmlns:a16="http://schemas.microsoft.com/office/drawing/2014/main" val="3112235474"/>
                    </a:ext>
                  </a:extLst>
                </a:gridCol>
                <a:gridCol w="1701494">
                  <a:extLst>
                    <a:ext uri="{9D8B030D-6E8A-4147-A177-3AD203B41FA5}">
                      <a16:colId xmlns:a16="http://schemas.microsoft.com/office/drawing/2014/main" val="1007681944"/>
                    </a:ext>
                  </a:extLst>
                </a:gridCol>
              </a:tblGrid>
              <a:tr h="4339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1569202"/>
                  </a:ext>
                </a:extLst>
              </a:tr>
              <a:tr h="4339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gradFill>
                      <a:gsLst>
                        <a:gs pos="100000">
                          <a:srgbClr val="F7B2C3"/>
                        </a:gs>
                        <a:gs pos="82000">
                          <a:srgbClr val="DCA9E2"/>
                        </a:gs>
                        <a:gs pos="67371">
                          <a:srgbClr val="DAA9E4"/>
                        </a:gs>
                        <a:gs pos="35000">
                          <a:srgbClr val="939DF6"/>
                        </a:gs>
                        <a:gs pos="48000">
                          <a:srgbClr val="C0A1FF"/>
                        </a:gs>
                        <a:gs pos="23000">
                          <a:srgbClr val="729AF0"/>
                        </a:gs>
                        <a:gs pos="0">
                          <a:srgbClr val="2B95E3"/>
                        </a:gs>
                      </a:gsLst>
                      <a:lin ang="4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38063733"/>
                  </a:ext>
                </a:extLst>
              </a:tr>
            </a:tbl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56612594-728A-417C-9ED3-D0CAAF568AD1}"/>
              </a:ext>
            </a:extLst>
          </p:cNvPr>
          <p:cNvGrpSpPr/>
          <p:nvPr/>
        </p:nvGrpSpPr>
        <p:grpSpPr>
          <a:xfrm>
            <a:off x="5828070" y="1627869"/>
            <a:ext cx="3323901" cy="371255"/>
            <a:chOff x="6096000" y="1098132"/>
            <a:chExt cx="3323901" cy="371255"/>
          </a:xfrm>
        </p:grpSpPr>
        <p:sp>
          <p:nvSpPr>
            <p:cNvPr id="44" name="Line">
              <a:extLst>
                <a:ext uri="{FF2B5EF4-FFF2-40B4-BE49-F238E27FC236}">
                  <a16:creationId xmlns:a16="http://schemas.microsoft.com/office/drawing/2014/main" id="{B0A7F6C9-3F66-4136-8171-060C4837A1E9}"/>
                </a:ext>
              </a:extLst>
            </p:cNvPr>
            <p:cNvSpPr/>
            <p:nvPr/>
          </p:nvSpPr>
          <p:spPr>
            <a:xfrm>
              <a:off x="6096000" y="1300560"/>
              <a:ext cx="2429689" cy="2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5" name="PA_库_LAYER 02…">
              <a:extLst>
                <a:ext uri="{FF2B5EF4-FFF2-40B4-BE49-F238E27FC236}">
                  <a16:creationId xmlns:a16="http://schemas.microsoft.com/office/drawing/2014/main" id="{65545DD1-DD3E-453B-8254-121F1BFEAF2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8727404" y="1098132"/>
              <a:ext cx="692497" cy="371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677180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zh-CN" altLang="en-US" dirty="0"/>
                <a:t>导航栏</a:t>
              </a:r>
              <a:endParaRPr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2FAE1E3-F3DD-40EF-80D3-5842E19A5211}"/>
              </a:ext>
            </a:extLst>
          </p:cNvPr>
          <p:cNvGrpSpPr/>
          <p:nvPr/>
        </p:nvGrpSpPr>
        <p:grpSpPr>
          <a:xfrm>
            <a:off x="3872796" y="2565905"/>
            <a:ext cx="5510008" cy="371255"/>
            <a:chOff x="6096000" y="1067820"/>
            <a:chExt cx="3076391" cy="371255"/>
          </a:xfrm>
        </p:grpSpPr>
        <p:sp>
          <p:nvSpPr>
            <p:cNvPr id="47" name="Line">
              <a:extLst>
                <a:ext uri="{FF2B5EF4-FFF2-40B4-BE49-F238E27FC236}">
                  <a16:creationId xmlns:a16="http://schemas.microsoft.com/office/drawing/2014/main" id="{BF4C3D7C-2150-4967-88F8-0B66FF9228E7}"/>
                </a:ext>
              </a:extLst>
            </p:cNvPr>
            <p:cNvSpPr/>
            <p:nvPr/>
          </p:nvSpPr>
          <p:spPr>
            <a:xfrm>
              <a:off x="6096000" y="1300560"/>
              <a:ext cx="2429689" cy="2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8" name="PA_库_LAYER 02…">
              <a:extLst>
                <a:ext uri="{FF2B5EF4-FFF2-40B4-BE49-F238E27FC236}">
                  <a16:creationId xmlns:a16="http://schemas.microsoft.com/office/drawing/2014/main" id="{E169D993-A6A1-40B1-BC58-D736BA004D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656870" y="1067820"/>
              <a:ext cx="515521" cy="371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677180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zh-CN" altLang="en-US" dirty="0"/>
                <a:t>文章主体</a:t>
              </a:r>
              <a:endParaRPr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2FE1C71-566F-4D86-9B05-FA3B9CF80640}"/>
              </a:ext>
            </a:extLst>
          </p:cNvPr>
          <p:cNvGrpSpPr/>
          <p:nvPr/>
        </p:nvGrpSpPr>
        <p:grpSpPr>
          <a:xfrm>
            <a:off x="5834513" y="3348319"/>
            <a:ext cx="3084742" cy="371255"/>
            <a:chOff x="6096000" y="1119397"/>
            <a:chExt cx="3084742" cy="371255"/>
          </a:xfrm>
        </p:grpSpPr>
        <p:sp>
          <p:nvSpPr>
            <p:cNvPr id="50" name="Line">
              <a:extLst>
                <a:ext uri="{FF2B5EF4-FFF2-40B4-BE49-F238E27FC236}">
                  <a16:creationId xmlns:a16="http://schemas.microsoft.com/office/drawing/2014/main" id="{1BF32D02-266C-4905-BB04-F718EBA5F337}"/>
                </a:ext>
              </a:extLst>
            </p:cNvPr>
            <p:cNvSpPr/>
            <p:nvPr/>
          </p:nvSpPr>
          <p:spPr>
            <a:xfrm>
              <a:off x="6096000" y="1300560"/>
              <a:ext cx="2429689" cy="2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51" name="PA_库_LAYER 02…">
              <a:extLst>
                <a:ext uri="{FF2B5EF4-FFF2-40B4-BE49-F238E27FC236}">
                  <a16:creationId xmlns:a16="http://schemas.microsoft.com/office/drawing/2014/main" id="{BC5293D5-B418-4FE1-A123-921F5A191A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719077" y="1119397"/>
              <a:ext cx="461665" cy="371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677180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zh-CN" altLang="en-US" dirty="0"/>
                <a:t>图片</a:t>
              </a:r>
              <a:endParaRPr sz="9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F8D5B2C-3639-4674-8984-D7B84C9B36F4}"/>
              </a:ext>
            </a:extLst>
          </p:cNvPr>
          <p:cNvGrpSpPr/>
          <p:nvPr/>
        </p:nvGrpSpPr>
        <p:grpSpPr>
          <a:xfrm>
            <a:off x="5828070" y="5171680"/>
            <a:ext cx="3091185" cy="371255"/>
            <a:chOff x="6096000" y="1078438"/>
            <a:chExt cx="3091185" cy="371255"/>
          </a:xfrm>
        </p:grpSpPr>
        <p:sp>
          <p:nvSpPr>
            <p:cNvPr id="53" name="Line">
              <a:extLst>
                <a:ext uri="{FF2B5EF4-FFF2-40B4-BE49-F238E27FC236}">
                  <a16:creationId xmlns:a16="http://schemas.microsoft.com/office/drawing/2014/main" id="{084809FE-F2D1-48D7-AAF4-4B5CA00CC9AB}"/>
                </a:ext>
              </a:extLst>
            </p:cNvPr>
            <p:cNvSpPr/>
            <p:nvPr/>
          </p:nvSpPr>
          <p:spPr>
            <a:xfrm>
              <a:off x="6096000" y="1300560"/>
              <a:ext cx="2429689" cy="2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54" name="PA_库_LAYER 02…">
              <a:extLst>
                <a:ext uri="{FF2B5EF4-FFF2-40B4-BE49-F238E27FC236}">
                  <a16:creationId xmlns:a16="http://schemas.microsoft.com/office/drawing/2014/main" id="{F6128FB6-C759-4E1B-A469-5777E009993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8725520" y="1078438"/>
              <a:ext cx="461665" cy="3712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150000"/>
                </a:lnSpc>
                <a:defRPr sz="1800">
                  <a:solidFill>
                    <a:srgbClr val="677180"/>
                  </a:solidFill>
                  <a:latin typeface="Aileron"/>
                  <a:ea typeface="Aileron"/>
                  <a:cs typeface="Aileron"/>
                  <a:sym typeface="Aileron"/>
                </a:defRPr>
              </a:pPr>
              <a:r>
                <a:rPr lang="zh-CN" altLang="en-US" dirty="0"/>
                <a:t>链接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70583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537F49-6596-4036-872E-7FACCD9552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37"/>
          <a:stretch/>
        </p:blipFill>
        <p:spPr>
          <a:xfrm>
            <a:off x="-97398" y="0"/>
            <a:ext cx="12289397" cy="6915150"/>
          </a:xfrm>
          <a:prstGeom prst="rect">
            <a:avLst/>
          </a:prstGeom>
        </p:spPr>
      </p:pic>
      <p:pic>
        <p:nvPicPr>
          <p:cNvPr id="4" name="PA_库_图片 3">
            <a:extLst>
              <a:ext uri="{FF2B5EF4-FFF2-40B4-BE49-F238E27FC236}">
                <a16:creationId xmlns:a16="http://schemas.microsoft.com/office/drawing/2014/main" id="{E7FA7E3B-0392-441C-920B-8EF0B7B3DD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1" y="-111004"/>
            <a:ext cx="6864108" cy="6864108"/>
          </a:xfrm>
          <a:prstGeom prst="rect">
            <a:avLst/>
          </a:prstGeom>
        </p:spPr>
      </p:pic>
      <p:sp>
        <p:nvSpPr>
          <p:cNvPr id="5" name="PA_库_$30">
            <a:extLst>
              <a:ext uri="{FF2B5EF4-FFF2-40B4-BE49-F238E27FC236}">
                <a16:creationId xmlns:a16="http://schemas.microsoft.com/office/drawing/2014/main" id="{E866CD17-E846-47FB-B583-50B0B9C722F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72554" y="750673"/>
            <a:ext cx="1179810" cy="2377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20000"/>
              </a:lnSpc>
              <a:defRPr sz="5500" b="0">
                <a:solidFill>
                  <a:srgbClr val="30353E"/>
                </a:solidFill>
                <a:latin typeface="Aileron Heavy"/>
                <a:ea typeface="Aileron Heavy"/>
                <a:cs typeface="Aileron Heavy"/>
                <a:sym typeface="Aileron Heavy"/>
              </a:defRPr>
            </a:lvl1pPr>
          </a:lstStyle>
          <a:p>
            <a:r>
              <a:rPr lang="en-US" sz="13800" dirty="0">
                <a:solidFill>
                  <a:schemeClr val="bg1"/>
                </a:solidFill>
                <a:latin typeface="Arial Black" panose="020B0A04020102020204" pitchFamily="34" charset="0"/>
                <a:ea typeface="汉仪清庭-55简" panose="00020600040101010101" pitchFamily="18" charset="-122"/>
              </a:rPr>
              <a:t>3</a:t>
            </a:r>
            <a:endParaRPr sz="13800" dirty="0">
              <a:solidFill>
                <a:schemeClr val="bg1"/>
              </a:solidFill>
              <a:latin typeface="Arial Black" panose="020B0A04020102020204" pitchFamily="34" charset="0"/>
              <a:ea typeface="汉仪清庭-55简" panose="00020600040101010101" pitchFamily="18" charset="-122"/>
            </a:endParaRPr>
          </a:p>
        </p:txBody>
      </p:sp>
      <p:sp>
        <p:nvSpPr>
          <p:cNvPr id="6" name="PA_库_Special Price Tittle…">
            <a:extLst>
              <a:ext uri="{FF2B5EF4-FFF2-40B4-BE49-F238E27FC236}">
                <a16:creationId xmlns:a16="http://schemas.microsoft.com/office/drawing/2014/main" id="{0BF46DA5-A395-4B3F-85C3-7DDC8E6D31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577070" y="2839418"/>
            <a:ext cx="1641475" cy="66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sz="3200" dirty="0">
                <a:solidFill>
                  <a:schemeClr val="bg1"/>
                </a:solidFill>
              </a:rPr>
              <a:t>功能介绍</a:t>
            </a:r>
            <a:endParaRPr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93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4B29BB-16B5-4607-B56A-BB709421D3A1}"/>
              </a:ext>
            </a:extLst>
          </p:cNvPr>
          <p:cNvSpPr/>
          <p:nvPr/>
        </p:nvSpPr>
        <p:spPr>
          <a:xfrm>
            <a:off x="-97398" y="1828800"/>
            <a:ext cx="12289398" cy="6286500"/>
          </a:xfrm>
          <a:prstGeom prst="rect">
            <a:avLst/>
          </a:prstGeom>
          <a:solidFill>
            <a:srgbClr val="F4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7F0DA6-C8F6-4851-857F-76EC2B014E84}"/>
              </a:ext>
            </a:extLst>
          </p:cNvPr>
          <p:cNvSpPr/>
          <p:nvPr/>
        </p:nvSpPr>
        <p:spPr>
          <a:xfrm>
            <a:off x="-97398" y="742950"/>
            <a:ext cx="5909537" cy="7372350"/>
          </a:xfrm>
          <a:custGeom>
            <a:avLst/>
            <a:gdLst>
              <a:gd name="connsiteX0" fmla="*/ 0 w 3983598"/>
              <a:gd name="connsiteY0" fmla="*/ 0 h 6286500"/>
              <a:gd name="connsiteX1" fmla="*/ 3983598 w 3983598"/>
              <a:gd name="connsiteY1" fmla="*/ 0 h 6286500"/>
              <a:gd name="connsiteX2" fmla="*/ 3983598 w 3983598"/>
              <a:gd name="connsiteY2" fmla="*/ 6286500 h 6286500"/>
              <a:gd name="connsiteX3" fmla="*/ 0 w 3983598"/>
              <a:gd name="connsiteY3" fmla="*/ 6286500 h 6286500"/>
              <a:gd name="connsiteX4" fmla="*/ 0 w 3983598"/>
              <a:gd name="connsiteY4" fmla="*/ 0 h 6286500"/>
              <a:gd name="connsiteX0" fmla="*/ 0 w 6498198"/>
              <a:gd name="connsiteY0" fmla="*/ 8538 h 6295038"/>
              <a:gd name="connsiteX1" fmla="*/ 3983598 w 6498198"/>
              <a:gd name="connsiteY1" fmla="*/ 8538 h 6295038"/>
              <a:gd name="connsiteX2" fmla="*/ 3983598 w 6498198"/>
              <a:gd name="connsiteY2" fmla="*/ 6295038 h 6295038"/>
              <a:gd name="connsiteX3" fmla="*/ 0 w 6498198"/>
              <a:gd name="connsiteY3" fmla="*/ 6295038 h 6295038"/>
              <a:gd name="connsiteX4" fmla="*/ 0 w 6498198"/>
              <a:gd name="connsiteY4" fmla="*/ 8538 h 6295038"/>
              <a:gd name="connsiteX0" fmla="*/ 0 w 5676931"/>
              <a:gd name="connsiteY0" fmla="*/ 0 h 6286500"/>
              <a:gd name="connsiteX1" fmla="*/ 3983598 w 5676931"/>
              <a:gd name="connsiteY1" fmla="*/ 0 h 6286500"/>
              <a:gd name="connsiteX2" fmla="*/ 3983598 w 5676931"/>
              <a:gd name="connsiteY2" fmla="*/ 6286500 h 6286500"/>
              <a:gd name="connsiteX3" fmla="*/ 0 w 5676931"/>
              <a:gd name="connsiteY3" fmla="*/ 6286500 h 6286500"/>
              <a:gd name="connsiteX4" fmla="*/ 0 w 5676931"/>
              <a:gd name="connsiteY4" fmla="*/ 0 h 6286500"/>
              <a:gd name="connsiteX0" fmla="*/ 0 w 5676931"/>
              <a:gd name="connsiteY0" fmla="*/ 322170 h 6608670"/>
              <a:gd name="connsiteX1" fmla="*/ 3983598 w 5676931"/>
              <a:gd name="connsiteY1" fmla="*/ 322170 h 6608670"/>
              <a:gd name="connsiteX2" fmla="*/ 3983598 w 5676931"/>
              <a:gd name="connsiteY2" fmla="*/ 6608670 h 6608670"/>
              <a:gd name="connsiteX3" fmla="*/ 0 w 5676931"/>
              <a:gd name="connsiteY3" fmla="*/ 6608670 h 6608670"/>
              <a:gd name="connsiteX4" fmla="*/ 0 w 5676931"/>
              <a:gd name="connsiteY4" fmla="*/ 322170 h 6608670"/>
              <a:gd name="connsiteX0" fmla="*/ 0 w 5194331"/>
              <a:gd name="connsiteY0" fmla="*/ 322170 h 6608670"/>
              <a:gd name="connsiteX1" fmla="*/ 3983598 w 5194331"/>
              <a:gd name="connsiteY1" fmla="*/ 322170 h 6608670"/>
              <a:gd name="connsiteX2" fmla="*/ 3983598 w 5194331"/>
              <a:gd name="connsiteY2" fmla="*/ 6608670 h 6608670"/>
              <a:gd name="connsiteX3" fmla="*/ 0 w 5194331"/>
              <a:gd name="connsiteY3" fmla="*/ 6608670 h 6608670"/>
              <a:gd name="connsiteX4" fmla="*/ 0 w 5194331"/>
              <a:gd name="connsiteY4" fmla="*/ 322170 h 6608670"/>
              <a:gd name="connsiteX0" fmla="*/ 0 w 5194331"/>
              <a:gd name="connsiteY0" fmla="*/ 93260 h 6379760"/>
              <a:gd name="connsiteX1" fmla="*/ 3983598 w 5194331"/>
              <a:gd name="connsiteY1" fmla="*/ 93260 h 6379760"/>
              <a:gd name="connsiteX2" fmla="*/ 3983598 w 5194331"/>
              <a:gd name="connsiteY2" fmla="*/ 6379760 h 6379760"/>
              <a:gd name="connsiteX3" fmla="*/ 0 w 5194331"/>
              <a:gd name="connsiteY3" fmla="*/ 6379760 h 6379760"/>
              <a:gd name="connsiteX4" fmla="*/ 0 w 5194331"/>
              <a:gd name="connsiteY4" fmla="*/ 93260 h 6379760"/>
              <a:gd name="connsiteX0" fmla="*/ 0 w 5055273"/>
              <a:gd name="connsiteY0" fmla="*/ 7129 h 6293629"/>
              <a:gd name="connsiteX1" fmla="*/ 3793098 w 5055273"/>
              <a:gd name="connsiteY1" fmla="*/ 159736 h 6293629"/>
              <a:gd name="connsiteX2" fmla="*/ 3983598 w 5055273"/>
              <a:gd name="connsiteY2" fmla="*/ 6293629 h 6293629"/>
              <a:gd name="connsiteX3" fmla="*/ 0 w 5055273"/>
              <a:gd name="connsiteY3" fmla="*/ 6293629 h 6293629"/>
              <a:gd name="connsiteX4" fmla="*/ 0 w 5055273"/>
              <a:gd name="connsiteY4" fmla="*/ 7129 h 6293629"/>
              <a:gd name="connsiteX0" fmla="*/ 0 w 5909537"/>
              <a:gd name="connsiteY0" fmla="*/ 7129 h 6293629"/>
              <a:gd name="connsiteX1" fmla="*/ 3793098 w 5909537"/>
              <a:gd name="connsiteY1" fmla="*/ 159736 h 6293629"/>
              <a:gd name="connsiteX2" fmla="*/ 3983598 w 5909537"/>
              <a:gd name="connsiteY2" fmla="*/ 6293629 h 6293629"/>
              <a:gd name="connsiteX3" fmla="*/ 0 w 5909537"/>
              <a:gd name="connsiteY3" fmla="*/ 6293629 h 6293629"/>
              <a:gd name="connsiteX4" fmla="*/ 0 w 5909537"/>
              <a:gd name="connsiteY4" fmla="*/ 7129 h 6293629"/>
              <a:gd name="connsiteX0" fmla="*/ 0 w 5909537"/>
              <a:gd name="connsiteY0" fmla="*/ 442559 h 6729059"/>
              <a:gd name="connsiteX1" fmla="*/ 3050148 w 5909537"/>
              <a:gd name="connsiteY1" fmla="*/ 530809 h 6729059"/>
              <a:gd name="connsiteX2" fmla="*/ 3793098 w 5909537"/>
              <a:gd name="connsiteY2" fmla="*/ 595166 h 6729059"/>
              <a:gd name="connsiteX3" fmla="*/ 3983598 w 5909537"/>
              <a:gd name="connsiteY3" fmla="*/ 6729059 h 6729059"/>
              <a:gd name="connsiteX4" fmla="*/ 0 w 5909537"/>
              <a:gd name="connsiteY4" fmla="*/ 6729059 h 6729059"/>
              <a:gd name="connsiteX5" fmla="*/ 0 w 5909537"/>
              <a:gd name="connsiteY5" fmla="*/ 442559 h 6729059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745791 h 7032291"/>
              <a:gd name="connsiteX1" fmla="*/ 2535798 w 5909537"/>
              <a:gd name="connsiteY1" fmla="*/ 71006 h 7032291"/>
              <a:gd name="connsiteX2" fmla="*/ 3793098 w 5909537"/>
              <a:gd name="connsiteY2" fmla="*/ 898398 h 7032291"/>
              <a:gd name="connsiteX3" fmla="*/ 3983598 w 5909537"/>
              <a:gd name="connsiteY3" fmla="*/ 7032291 h 7032291"/>
              <a:gd name="connsiteX4" fmla="*/ 0 w 5909537"/>
              <a:gd name="connsiteY4" fmla="*/ 7032291 h 7032291"/>
              <a:gd name="connsiteX5" fmla="*/ 0 w 5909537"/>
              <a:gd name="connsiteY5" fmla="*/ 745791 h 7032291"/>
              <a:gd name="connsiteX0" fmla="*/ 0 w 5909537"/>
              <a:gd name="connsiteY0" fmla="*/ 1157397 h 7443897"/>
              <a:gd name="connsiteX1" fmla="*/ 2535798 w 5909537"/>
              <a:gd name="connsiteY1" fmla="*/ 482612 h 7443897"/>
              <a:gd name="connsiteX2" fmla="*/ 3793098 w 5909537"/>
              <a:gd name="connsiteY2" fmla="*/ 1310004 h 7443897"/>
              <a:gd name="connsiteX3" fmla="*/ 3983598 w 5909537"/>
              <a:gd name="connsiteY3" fmla="*/ 7443897 h 7443897"/>
              <a:gd name="connsiteX4" fmla="*/ 0 w 5909537"/>
              <a:gd name="connsiteY4" fmla="*/ 7443897 h 7443897"/>
              <a:gd name="connsiteX5" fmla="*/ 0 w 5909537"/>
              <a:gd name="connsiteY5" fmla="*/ 1157397 h 7443897"/>
              <a:gd name="connsiteX0" fmla="*/ 0 w 5909537"/>
              <a:gd name="connsiteY0" fmla="*/ 1157397 h 7443897"/>
              <a:gd name="connsiteX1" fmla="*/ 2535798 w 5909537"/>
              <a:gd name="connsiteY1" fmla="*/ 482612 h 7443897"/>
              <a:gd name="connsiteX2" fmla="*/ 3793098 w 5909537"/>
              <a:gd name="connsiteY2" fmla="*/ 1310004 h 7443897"/>
              <a:gd name="connsiteX3" fmla="*/ 3983598 w 5909537"/>
              <a:gd name="connsiteY3" fmla="*/ 7443897 h 7443897"/>
              <a:gd name="connsiteX4" fmla="*/ 0 w 5909537"/>
              <a:gd name="connsiteY4" fmla="*/ 7443897 h 7443897"/>
              <a:gd name="connsiteX5" fmla="*/ 0 w 5909537"/>
              <a:gd name="connsiteY5" fmla="*/ 1157397 h 74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9537" h="7443897">
                <a:moveTo>
                  <a:pt x="0" y="1157397"/>
                </a:moveTo>
                <a:cubicBezTo>
                  <a:pt x="508358" y="124355"/>
                  <a:pt x="2075065" y="-477540"/>
                  <a:pt x="2535798" y="482612"/>
                </a:cubicBezTo>
                <a:cubicBezTo>
                  <a:pt x="3015581" y="1576295"/>
                  <a:pt x="3085073" y="1287983"/>
                  <a:pt x="3793098" y="1310004"/>
                </a:cubicBezTo>
                <a:cubicBezTo>
                  <a:pt x="8441298" y="2054273"/>
                  <a:pt x="3983598" y="5348397"/>
                  <a:pt x="3983598" y="7443897"/>
                </a:cubicBezTo>
                <a:lnTo>
                  <a:pt x="0" y="7443897"/>
                </a:lnTo>
                <a:lnTo>
                  <a:pt x="0" y="1157397"/>
                </a:lnTo>
                <a:close/>
              </a:path>
            </a:pathLst>
          </a:custGeom>
          <a:gradFill>
            <a:gsLst>
              <a:gs pos="0">
                <a:srgbClr val="CECEFF"/>
              </a:gs>
              <a:gs pos="73000">
                <a:srgbClr val="C2A1FF"/>
              </a:gs>
              <a:gs pos="46000">
                <a:srgbClr val="D0D0FF"/>
              </a:gs>
              <a:gs pos="100000">
                <a:srgbClr val="1993E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B861B5-6FCE-4F78-8BEF-DD74DD9D626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7398" y="0"/>
            <a:ext cx="12288540" cy="2057400"/>
          </a:xfrm>
          <a:prstGeom prst="rect">
            <a:avLst/>
          </a:prstGeom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96A9CC42-4A47-4FC3-B0E7-C8ABCEE00650}"/>
              </a:ext>
            </a:extLst>
          </p:cNvPr>
          <p:cNvSpPr/>
          <p:nvPr/>
        </p:nvSpPr>
        <p:spPr>
          <a:xfrm>
            <a:off x="694734" y="581749"/>
            <a:ext cx="10802533" cy="5694503"/>
          </a:xfrm>
          <a:prstGeom prst="roundRect">
            <a:avLst>
              <a:gd name="adj" fmla="val 2001"/>
            </a:avLst>
          </a:prstGeom>
          <a:solidFill>
            <a:schemeClr val="bg1"/>
          </a:solidFill>
          <a:ln w="12700">
            <a:noFill/>
          </a:ln>
          <a:effectLst>
            <a:outerShdw blurRad="381000" dist="38100" dir="5400000" algn="t" rotWithShape="0">
              <a:srgbClr val="B8B8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83FFA-97FA-4E97-A05C-92D24D9485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6228" y="1169761"/>
            <a:ext cx="6025841" cy="4518478"/>
          </a:xfrm>
          <a:prstGeom prst="rect">
            <a:avLst/>
          </a:prstGeom>
        </p:spPr>
      </p:pic>
      <p:sp>
        <p:nvSpPr>
          <p:cNvPr id="9" name="PA_库_LAYER 01…">
            <a:extLst>
              <a:ext uri="{FF2B5EF4-FFF2-40B4-BE49-F238E27FC236}">
                <a16:creationId xmlns:a16="http://schemas.microsoft.com/office/drawing/2014/main" id="{83FCE35C-5ECA-4CC9-A274-47CA115624E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21547" y="2095092"/>
            <a:ext cx="1391408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dirty="0"/>
              <a:t>霉的“黑历史”</a:t>
            </a:r>
            <a:r>
              <a:rPr sz="1400" dirty="0"/>
              <a:t>.</a:t>
            </a:r>
          </a:p>
        </p:txBody>
      </p:sp>
      <p:sp>
        <p:nvSpPr>
          <p:cNvPr id="10" name="PA_库_LAYER 01…">
            <a:extLst>
              <a:ext uri="{FF2B5EF4-FFF2-40B4-BE49-F238E27FC236}">
                <a16:creationId xmlns:a16="http://schemas.microsoft.com/office/drawing/2014/main" id="{8B99277A-FF0E-40B8-A6A0-4EBD285480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53339" y="3923892"/>
            <a:ext cx="1058763" cy="372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dirty="0"/>
              <a:t>霉闻趣事</a:t>
            </a:r>
            <a:endParaRPr sz="1400" dirty="0"/>
          </a:p>
        </p:txBody>
      </p:sp>
      <p:sp>
        <p:nvSpPr>
          <p:cNvPr id="11" name="PA_库_LAYER 01…">
            <a:extLst>
              <a:ext uri="{FF2B5EF4-FFF2-40B4-BE49-F238E27FC236}">
                <a16:creationId xmlns:a16="http://schemas.microsoft.com/office/drawing/2014/main" id="{BD2724F8-7018-4755-BECE-229C69A0E9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76851" y="1476171"/>
            <a:ext cx="692497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dirty="0"/>
              <a:t>美霉图</a:t>
            </a:r>
            <a:endParaRPr dirty="0"/>
          </a:p>
        </p:txBody>
      </p:sp>
      <p:sp>
        <p:nvSpPr>
          <p:cNvPr id="12" name="PA_库_LAYER 01…">
            <a:extLst>
              <a:ext uri="{FF2B5EF4-FFF2-40B4-BE49-F238E27FC236}">
                <a16:creationId xmlns:a16="http://schemas.microsoft.com/office/drawing/2014/main" id="{C4ADBAE6-E39C-4C90-BA63-F0FEC3C4F70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840861" y="2951822"/>
            <a:ext cx="923330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dirty="0"/>
              <a:t>商城图鉴</a:t>
            </a:r>
            <a:endParaRPr dirty="0"/>
          </a:p>
        </p:txBody>
      </p:sp>
      <p:sp>
        <p:nvSpPr>
          <p:cNvPr id="13" name="PA_库_LAYER 01…">
            <a:extLst>
              <a:ext uri="{FF2B5EF4-FFF2-40B4-BE49-F238E27FC236}">
                <a16:creationId xmlns:a16="http://schemas.microsoft.com/office/drawing/2014/main" id="{76EEB94C-F25F-4614-87B9-D79C97C82AF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67619" y="4523206"/>
            <a:ext cx="923330" cy="37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677180"/>
                </a:solidFill>
                <a:latin typeface="Aileron"/>
                <a:ea typeface="Aileron"/>
                <a:cs typeface="Aileron"/>
                <a:sym typeface="Aileron"/>
              </a:defRPr>
            </a:pPr>
            <a:r>
              <a:rPr lang="zh-CN" altLang="en-US" dirty="0"/>
              <a:t>交流帖子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49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1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7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02DFCF-DD7C-4D16-90B7-A7B4E74A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6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6B94CD-3897-4E47-A382-5FE73985F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0286" y="11899"/>
            <a:ext cx="12192000" cy="68461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B829B8-72DC-40AC-956E-C2CE5CAF76F7}"/>
              </a:ext>
            </a:extLst>
          </p:cNvPr>
          <p:cNvSpPr txBox="1"/>
          <p:nvPr/>
        </p:nvSpPr>
        <p:spPr>
          <a:xfrm>
            <a:off x="239953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25E0E7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T</a:t>
            </a:r>
            <a:endParaRPr lang="zh-CN" altLang="en-US" sz="8800" b="1" dirty="0">
              <a:gradFill>
                <a:gsLst>
                  <a:gs pos="10000">
                    <a:srgbClr val="25E0E7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64189-2BCD-4FE2-B3C6-78FEB7D341FB}"/>
              </a:ext>
            </a:extLst>
          </p:cNvPr>
          <p:cNvSpPr txBox="1"/>
          <p:nvPr/>
        </p:nvSpPr>
        <p:spPr>
          <a:xfrm>
            <a:off x="1289152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2FDEE5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H</a:t>
            </a:r>
            <a:endParaRPr lang="zh-CN" altLang="en-US" sz="8800" b="1" dirty="0">
              <a:gradFill>
                <a:gsLst>
                  <a:gs pos="10000">
                    <a:srgbClr val="2FDEE5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674179-A4EE-4A51-A37A-ACA04C5478A3}"/>
              </a:ext>
            </a:extLst>
          </p:cNvPr>
          <p:cNvSpPr txBox="1"/>
          <p:nvPr/>
        </p:nvSpPr>
        <p:spPr>
          <a:xfrm>
            <a:off x="2338351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3DDBE3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8800" b="1" dirty="0">
              <a:gradFill>
                <a:gsLst>
                  <a:gs pos="10000">
                    <a:srgbClr val="3DDBE3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381BBB-D1BE-4524-B71A-871599786D66}"/>
              </a:ext>
            </a:extLst>
          </p:cNvPr>
          <p:cNvSpPr txBox="1"/>
          <p:nvPr/>
        </p:nvSpPr>
        <p:spPr>
          <a:xfrm>
            <a:off x="3387550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5DD4DE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N</a:t>
            </a:r>
            <a:endParaRPr lang="zh-CN" altLang="en-US" sz="8800" b="1" dirty="0">
              <a:gradFill>
                <a:gsLst>
                  <a:gs pos="10000">
                    <a:srgbClr val="5DD4DE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AEA74-4ACE-49F8-AAE5-3824C8072C19}"/>
              </a:ext>
            </a:extLst>
          </p:cNvPr>
          <p:cNvSpPr txBox="1"/>
          <p:nvPr/>
        </p:nvSpPr>
        <p:spPr>
          <a:xfrm>
            <a:off x="4436749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83CBD7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K</a:t>
            </a:r>
            <a:endParaRPr lang="zh-CN" altLang="en-US" sz="8800" b="1" dirty="0">
              <a:gradFill>
                <a:gsLst>
                  <a:gs pos="10000">
                    <a:srgbClr val="83CBD7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3684F6-109D-4B22-8DE9-179B56E86B54}"/>
              </a:ext>
            </a:extLst>
          </p:cNvPr>
          <p:cNvSpPr txBox="1"/>
          <p:nvPr/>
        </p:nvSpPr>
        <p:spPr>
          <a:xfrm>
            <a:off x="5485948" y="2899487"/>
            <a:ext cx="1585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gradFill>
                  <a:gsLst>
                    <a:gs pos="10000">
                      <a:srgbClr val="9EC5D2"/>
                    </a:gs>
                    <a:gs pos="48000">
                      <a:schemeClr val="bg1"/>
                    </a:gs>
                  </a:gsLst>
                  <a:lin ang="10800000" scaled="1"/>
                </a:gradFill>
                <a:latin typeface="Arial Black" panose="020B0A04020102020204" pitchFamily="34" charset="0"/>
                <a:ea typeface="微软雅黑" panose="020B0503020204020204" pitchFamily="34" charset="-122"/>
              </a:rPr>
              <a:t>S</a:t>
            </a:r>
            <a:endParaRPr lang="zh-CN" altLang="en-US" sz="8800" b="1" dirty="0">
              <a:gradFill>
                <a:gsLst>
                  <a:gs pos="10000">
                    <a:srgbClr val="9EC5D2"/>
                  </a:gs>
                  <a:gs pos="48000">
                    <a:schemeClr val="bg1"/>
                  </a:gs>
                </a:gsLst>
                <a:lin ang="10800000" scaled="1"/>
              </a:gra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39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Aileron</vt:lpstr>
      <vt:lpstr>Aileron Heavy</vt:lpstr>
      <vt:lpstr>Aileron Light</vt:lpstr>
      <vt:lpstr>Helvetica Neue Medium</vt:lpstr>
      <vt:lpstr>等线</vt:lpstr>
      <vt:lpstr>等线 Light</vt:lpstr>
      <vt:lpstr>汉仪清庭-55简</vt:lpstr>
      <vt:lpstr>黑体</vt:lpstr>
      <vt:lpstr>楷体</vt:lpstr>
      <vt:lpstr>宋体</vt:lpstr>
      <vt:lpstr>微软雅黑</vt:lpstr>
      <vt:lpstr>Arial</vt:lpstr>
      <vt:lpstr>Arial Black</vt:lpstr>
      <vt:lpstr>Bahnschrift SemiLight SemiConde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2.5D模板</dc:title>
  <dc:creator>第一PPT</dc:creator>
  <cp:keywords>www.1ppt.com</cp:keywords>
  <dc:description>www.1ppt.com</dc:description>
  <cp:lastModifiedBy>谭 灿</cp:lastModifiedBy>
  <cp:revision>107</cp:revision>
  <dcterms:created xsi:type="dcterms:W3CDTF">2018-07-20T06:26:29Z</dcterms:created>
  <dcterms:modified xsi:type="dcterms:W3CDTF">2018-09-20T01:23:30Z</dcterms:modified>
</cp:coreProperties>
</file>