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25F7-688F-4807-DB2B-F3664AF24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7EA4C-D9AB-27A7-B9F5-9AB6A8301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D5BE-677A-DEF2-58DD-27905819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77A-1242-47E3-B236-981144FF4E5B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D224-8F11-6785-9E19-9577216B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CA2D-D4CB-011C-36DA-F1CF526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5702-ADF1-4EA4-9447-F2326B7B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7702-7564-D14C-144E-A9F9921B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978AD-569D-3D05-8981-1A4787910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6C13-AD11-CB98-C24E-B38FA49B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77A-1242-47E3-B236-981144FF4E5B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ED81-5E83-34EA-5CE5-E38B7C3D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595DB-AAB4-C57E-752E-6EAA0662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5702-ADF1-4EA4-9447-F2326B7B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5BF89-6C52-B6CE-98BF-EF74664F7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8CD6D-01DF-00F5-4E62-D3A3B403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F2A4-8196-499E-8889-99FAC56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77A-1242-47E3-B236-981144FF4E5B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E79E5-0E05-7C06-BAA7-76D44B0F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02AF-400E-37D3-B6D5-C7BE7B73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5702-ADF1-4EA4-9447-F2326B7B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06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5D8D-2747-8BD6-6B57-EB6D2770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BB63-995A-5B3A-82D4-04B9AE58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0301-AD3F-B094-1BD3-D5C02726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77A-1242-47E3-B236-981144FF4E5B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D890-2663-0B22-CEE6-CF59A254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EDB9-A89B-B7E0-7F16-71B07933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5702-ADF1-4EA4-9447-F2326B7B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7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DF15-F1F1-4F1E-EE96-EF1FC0FD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B9E9-A5D5-8696-0A72-491BE77C6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8534-3271-D2CB-693F-30A63674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77A-1242-47E3-B236-981144FF4E5B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E48B-8179-8868-65BE-52C60636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DF6EE-703A-F3D4-4470-32A7717C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5702-ADF1-4EA4-9447-F2326B7B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6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DD1D-3F79-ACFF-397A-C91D3840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8751-309E-886B-9662-9A0F15B3B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D29B-4641-76AB-7480-89EA44FA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1E3E5-B4DD-BF68-865D-121041E8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77A-1242-47E3-B236-981144FF4E5B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7348-F331-DF81-7B60-F13E5297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8E44B-CCB9-183C-97FF-FE1B4FA8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5702-ADF1-4EA4-9447-F2326B7B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77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1C07-3CA6-310A-D9D9-D1713C78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83BC-06C6-5484-C9C6-3C6E0E15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645F1-F215-1660-4BC2-F6E8BF65D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56E77-6C06-26AB-803B-DBF0C48CB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7EE87-E321-6D2F-3D69-7EE5443E4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5643C-70FD-F301-0F0E-6B1B7F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77A-1242-47E3-B236-981144FF4E5B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977D5-FB6C-D0EB-C65F-E88DFC62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4EC9A-F34E-FC62-6B6C-567EDF26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5702-ADF1-4EA4-9447-F2326B7B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9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B64E-B805-C095-153B-5E4418F6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E8D4C-F4CA-EF2C-5EF7-AE865AF9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77A-1242-47E3-B236-981144FF4E5B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976C7-AAE5-6F07-A95E-BD20B3D2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73E35-71E5-2865-CC69-CFEE72F1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5702-ADF1-4EA4-9447-F2326B7B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2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CF0F1-814E-FFBE-6FA1-836561F1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77A-1242-47E3-B236-981144FF4E5B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AD665-D64A-A670-C524-F79BF8FD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B30D2-4253-A503-BDFC-2CD2927B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5702-ADF1-4EA4-9447-F2326B7B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9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0F8C-13FB-CF1B-F013-14A40734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EE67-C6BC-A454-C8C2-125629E8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A33E7-BD18-F6B3-A30E-75B7F2390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C5A86-DC8F-02E8-F626-57523CFB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77A-1242-47E3-B236-981144FF4E5B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7DBF5-996C-0586-8581-5208F62B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0CB24-BB3B-8BEB-80E1-EA1F3086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5702-ADF1-4EA4-9447-F2326B7B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0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A318-1D98-2471-8182-C9A8FABC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8C7D0-D103-B36B-0E97-668DAD24B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3516F-12D1-8375-79A3-00951B0E3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5D903-59AD-3D23-059E-166DB421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D77A-1242-47E3-B236-981144FF4E5B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73DE3-B4A8-E328-B0FA-AB1B2757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49A29-C022-7411-E5F5-75A26DF3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5702-ADF1-4EA4-9447-F2326B7B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6915E-38BF-DBB6-B744-12D7C50A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46AB4-CD44-479E-C7F8-CB601F36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E5A2-AECF-6CF2-E1C3-4A9CB20CF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D77A-1242-47E3-B236-981144FF4E5B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01CF-D364-1570-7E57-560C0B5BC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6B1E-D59B-265A-10B3-61A9F30E1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B5702-ADF1-4EA4-9447-F2326B7B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5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49F8-3399-6F83-E1A7-A48109E29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Function relation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83706-3F18-9184-8975-9A2700B60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System workflow</a:t>
            </a:r>
          </a:p>
        </p:txBody>
      </p:sp>
    </p:spTree>
    <p:extLst>
      <p:ext uri="{BB962C8B-B14F-4D97-AF65-F5344CB8AC3E}">
        <p14:creationId xmlns:p14="http://schemas.microsoft.com/office/powerpoint/2010/main" val="197982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EAE3F8-DF84-99CC-D303-4D027BA627EA}"/>
              </a:ext>
            </a:extLst>
          </p:cNvPr>
          <p:cNvSpPr/>
          <p:nvPr/>
        </p:nvSpPr>
        <p:spPr>
          <a:xfrm>
            <a:off x="4180114" y="2394857"/>
            <a:ext cx="2351315" cy="1197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  <a:p>
            <a:pPr algn="ctr"/>
            <a:r>
              <a:rPr lang="en-IN" dirty="0"/>
              <a:t>(Create, delete, get)</a:t>
            </a:r>
          </a:p>
          <a:p>
            <a:pPr algn="ctr"/>
            <a:r>
              <a:rPr lang="en-IN" dirty="0"/>
              <a:t>notes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220A907-AA19-CAEE-34A5-82DBB4077CB2}"/>
              </a:ext>
            </a:extLst>
          </p:cNvPr>
          <p:cNvSpPr/>
          <p:nvPr/>
        </p:nvSpPr>
        <p:spPr>
          <a:xfrm>
            <a:off x="7026729" y="3429000"/>
            <a:ext cx="2035629" cy="14913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Note.jsx</a:t>
            </a:r>
            <a:endParaRPr lang="en-IN" dirty="0"/>
          </a:p>
          <a:p>
            <a:pPr algn="ctr"/>
            <a:r>
              <a:rPr lang="en-IN" dirty="0"/>
              <a:t>(component)</a:t>
            </a:r>
          </a:p>
          <a:p>
            <a:pPr algn="ctr"/>
            <a:r>
              <a:rPr lang="en-IN" dirty="0"/>
              <a:t>To render notes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2B79826-CC29-79C4-A17D-4DA1D1666798}"/>
              </a:ext>
            </a:extLst>
          </p:cNvPr>
          <p:cNvCxnSpPr>
            <a:stCxn id="3" idx="0"/>
          </p:cNvCxnSpPr>
          <p:nvPr/>
        </p:nvCxnSpPr>
        <p:spPr>
          <a:xfrm>
            <a:off x="8049986" y="3429000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CA03E9D-E408-95FD-CB07-A7A0E6421FBF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6531429" y="2993571"/>
            <a:ext cx="1513115" cy="4354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E00EA73-0A45-3196-04C8-8E46AF7CB088}"/>
              </a:ext>
            </a:extLst>
          </p:cNvPr>
          <p:cNvSpPr/>
          <p:nvPr/>
        </p:nvSpPr>
        <p:spPr>
          <a:xfrm>
            <a:off x="1055914" y="664029"/>
            <a:ext cx="2264229" cy="13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App.jsx</a:t>
            </a:r>
            <a:endParaRPr lang="en-IN" dirty="0"/>
          </a:p>
          <a:p>
            <a:pPr algn="ctr"/>
            <a:r>
              <a:rPr lang="en-IN" dirty="0"/>
              <a:t>(route to)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2132609-ED46-5F1A-6FA5-D8CFE4F482B7}"/>
              </a:ext>
            </a:extLst>
          </p:cNvPr>
          <p:cNvCxnSpPr>
            <a:stCxn id="9" idx="3"/>
            <a:endCxn id="2" idx="1"/>
          </p:cNvCxnSpPr>
          <p:nvPr/>
        </p:nvCxnSpPr>
        <p:spPr>
          <a:xfrm>
            <a:off x="3320143" y="1344386"/>
            <a:ext cx="859971" cy="16491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Function relation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Tanmaya naik</dc:creator>
  <cp:lastModifiedBy>Tanmaya naik</cp:lastModifiedBy>
  <cp:revision>1</cp:revision>
  <dcterms:created xsi:type="dcterms:W3CDTF">2025-02-15T06:00:49Z</dcterms:created>
  <dcterms:modified xsi:type="dcterms:W3CDTF">2025-02-15T06:05:10Z</dcterms:modified>
</cp:coreProperties>
</file>