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C5E-8AF3-4F1B-9F0C-1625DEFD1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delonix.cradlelogic.com/</a:t>
            </a:r>
          </a:p>
        </p:txBody>
      </p:sp>
    </p:spTree>
    <p:extLst>
      <p:ext uri="{BB962C8B-B14F-4D97-AF65-F5344CB8AC3E}">
        <p14:creationId xmlns:p14="http://schemas.microsoft.com/office/powerpoint/2010/main" val="52169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8C39-AF67-4288-8565-0EFDA078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691" y="0"/>
            <a:ext cx="7729728" cy="1188720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54721-520E-48FD-BDE2-6ABFCC92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5" y="1188720"/>
            <a:ext cx="10276573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0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FAF588-2AAF-40B1-AD68-755EAF5E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544F9-C48A-4437-9610-638302F1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1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37AF-775F-4B4B-A8FE-7483E276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1B01-0EE3-4676-A67A-0A0106B7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 : admin1</a:t>
            </a:r>
          </a:p>
          <a:p>
            <a:r>
              <a:rPr lang="en-US" dirty="0"/>
              <a:t>Password : admin1</a:t>
            </a:r>
          </a:p>
        </p:txBody>
      </p:sp>
    </p:spTree>
    <p:extLst>
      <p:ext uri="{BB962C8B-B14F-4D97-AF65-F5344CB8AC3E}">
        <p14:creationId xmlns:p14="http://schemas.microsoft.com/office/powerpoint/2010/main" val="146115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FFB1-1F6F-4195-9721-FAC788DE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dirty="0"/>
              <a:t>Room booking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D6E7D-2BD3-42E3-A082-8C6CC632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8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4EA0-058C-4D32-90D0-8B83DA3C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dirty="0"/>
              <a:t>Manage reservation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A1B5A-7C0D-482A-8620-87C72D410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19"/>
            <a:ext cx="12192000" cy="56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8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2A95-52D3-419F-9141-A8BC7545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635" y="0"/>
            <a:ext cx="7729728" cy="1188720"/>
          </a:xfrm>
        </p:spPr>
        <p:txBody>
          <a:bodyPr/>
          <a:lstStyle/>
          <a:p>
            <a:r>
              <a:rPr lang="en-US" dirty="0"/>
              <a:t>Viewing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F5E5C-8F1E-4AD9-A526-4191B5AD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78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8F34-821F-40BC-AF52-BA7B8D69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64" y="0"/>
            <a:ext cx="7729728" cy="1188720"/>
          </a:xfrm>
        </p:spPr>
        <p:txBody>
          <a:bodyPr/>
          <a:lstStyle/>
          <a:p>
            <a:r>
              <a:rPr lang="en-US" dirty="0"/>
              <a:t>Manage reservation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5D9AA-671F-4044-8A93-0D528925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4" y="1188720"/>
            <a:ext cx="10198092" cy="5669280"/>
          </a:xfrm>
        </p:spPr>
      </p:pic>
    </p:spTree>
    <p:extLst>
      <p:ext uri="{BB962C8B-B14F-4D97-AF65-F5344CB8AC3E}">
        <p14:creationId xmlns:p14="http://schemas.microsoft.com/office/powerpoint/2010/main" val="307957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819C-6E89-495A-838D-FA7273C5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/>
              <a:t>Manage staff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50F70-3341-40C8-A93E-1797E831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6" y="1188720"/>
            <a:ext cx="12084087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819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</TotalTime>
  <Words>29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delonix.cradlelogic.com/</vt:lpstr>
      <vt:lpstr>Home page</vt:lpstr>
      <vt:lpstr>Home page</vt:lpstr>
      <vt:lpstr>Admin account</vt:lpstr>
      <vt:lpstr>Room booking overview</vt:lpstr>
      <vt:lpstr>Manage reservation</vt:lpstr>
      <vt:lpstr>Viewing report</vt:lpstr>
      <vt:lpstr>Manage reservation</vt:lpstr>
      <vt:lpstr>Manage staff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delonix.cradlelogic.com/</dc:title>
  <dc:creator>user</dc:creator>
  <cp:lastModifiedBy>user</cp:lastModifiedBy>
  <cp:revision>8</cp:revision>
  <dcterms:created xsi:type="dcterms:W3CDTF">2017-12-11T10:31:23Z</dcterms:created>
  <dcterms:modified xsi:type="dcterms:W3CDTF">2017-12-11T10:48:57Z</dcterms:modified>
</cp:coreProperties>
</file>