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0b8904f7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70b8904f7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0b8904f7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0b8904f7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0b8904f7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0b8904f7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0b8904f7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0b8904f7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0b8904f7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0b8904f7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0b8904f7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0b8904f7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0b8904f7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0b8904f7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0b8904f7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0b8904f7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0b8904f7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0b8904f7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0b8904f7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0b8904f7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0b8904f7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0b8904f7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0b8904f7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0b8904f7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0b8904f7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0b8904f7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0b8904f7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0b8904f7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0b8904f7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0b8904f7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Phần mềm bán bu lông ốc vít Power 5E</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Phần mềm bán sản phẩm được làm bằng công nghệ ASP.NET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Giao diện</a:t>
            </a:r>
            <a:endParaRPr/>
          </a:p>
        </p:txBody>
      </p:sp>
      <p:sp>
        <p:nvSpPr>
          <p:cNvPr id="122" name="Google Shape;122;p22"/>
          <p:cNvSpPr txBox="1"/>
          <p:nvPr/>
        </p:nvSpPr>
        <p:spPr>
          <a:xfrm>
            <a:off x="2140650" y="4637800"/>
            <a:ext cx="4862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Danh sách các sản phẩm thuộc loại bu lông</a:t>
            </a:r>
            <a:endParaRPr sz="1800">
              <a:solidFill>
                <a:schemeClr val="dk1"/>
              </a:solidFill>
              <a:latin typeface="Roboto"/>
              <a:ea typeface="Roboto"/>
              <a:cs typeface="Roboto"/>
              <a:sym typeface="Roboto"/>
            </a:endParaRPr>
          </a:p>
        </p:txBody>
      </p:sp>
      <p:pic>
        <p:nvPicPr>
          <p:cNvPr id="123" name="Google Shape;123;p22"/>
          <p:cNvPicPr preferRelativeResize="0"/>
          <p:nvPr/>
        </p:nvPicPr>
        <p:blipFill>
          <a:blip r:embed="rId3">
            <a:alphaModFix/>
          </a:blip>
          <a:stretch>
            <a:fillRect/>
          </a:stretch>
        </p:blipFill>
        <p:spPr>
          <a:xfrm>
            <a:off x="2807797" y="1144125"/>
            <a:ext cx="3528406" cy="339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nvSpPr>
        <p:spPr>
          <a:xfrm>
            <a:off x="2140650" y="4637800"/>
            <a:ext cx="4862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Danh sách các sản phẩm thuộc loại dụng cụ</a:t>
            </a:r>
            <a:endParaRPr sz="1800">
              <a:solidFill>
                <a:schemeClr val="dk1"/>
              </a:solidFill>
              <a:latin typeface="Roboto"/>
              <a:ea typeface="Roboto"/>
              <a:cs typeface="Roboto"/>
              <a:sym typeface="Roboto"/>
            </a:endParaRPr>
          </a:p>
        </p:txBody>
      </p:sp>
      <p:sp>
        <p:nvSpPr>
          <p:cNvPr id="129" name="Google Shape;129;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Giao diện</a:t>
            </a:r>
            <a:endParaRPr/>
          </a:p>
        </p:txBody>
      </p:sp>
      <p:pic>
        <p:nvPicPr>
          <p:cNvPr id="130" name="Google Shape;130;p23"/>
          <p:cNvPicPr preferRelativeResize="0"/>
          <p:nvPr/>
        </p:nvPicPr>
        <p:blipFill>
          <a:blip r:embed="rId3">
            <a:alphaModFix/>
          </a:blip>
          <a:stretch>
            <a:fillRect/>
          </a:stretch>
        </p:blipFill>
        <p:spPr>
          <a:xfrm>
            <a:off x="2843238" y="1144125"/>
            <a:ext cx="3457525" cy="339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nvSpPr>
        <p:spPr>
          <a:xfrm>
            <a:off x="2140650" y="4637800"/>
            <a:ext cx="4862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Xem thông tin về sản phẩm</a:t>
            </a:r>
            <a:endParaRPr sz="1800">
              <a:solidFill>
                <a:schemeClr val="dk1"/>
              </a:solidFill>
              <a:latin typeface="Roboto"/>
              <a:ea typeface="Roboto"/>
              <a:cs typeface="Roboto"/>
              <a:sym typeface="Roboto"/>
            </a:endParaRPr>
          </a:p>
        </p:txBody>
      </p:sp>
      <p:sp>
        <p:nvSpPr>
          <p:cNvPr id="136" name="Google Shape;136;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Giao diện</a:t>
            </a:r>
            <a:endParaRPr/>
          </a:p>
        </p:txBody>
      </p:sp>
      <p:pic>
        <p:nvPicPr>
          <p:cNvPr id="137" name="Google Shape;137;p24"/>
          <p:cNvPicPr preferRelativeResize="0"/>
          <p:nvPr/>
        </p:nvPicPr>
        <p:blipFill>
          <a:blip r:embed="rId3">
            <a:alphaModFix/>
          </a:blip>
          <a:stretch>
            <a:fillRect/>
          </a:stretch>
        </p:blipFill>
        <p:spPr>
          <a:xfrm>
            <a:off x="990600" y="1144125"/>
            <a:ext cx="3505212" cy="3396001"/>
          </a:xfrm>
          <a:prstGeom prst="rect">
            <a:avLst/>
          </a:prstGeom>
          <a:noFill/>
          <a:ln>
            <a:noFill/>
          </a:ln>
        </p:spPr>
      </p:pic>
      <p:pic>
        <p:nvPicPr>
          <p:cNvPr id="138" name="Google Shape;138;p24"/>
          <p:cNvPicPr preferRelativeResize="0"/>
          <p:nvPr/>
        </p:nvPicPr>
        <p:blipFill>
          <a:blip r:embed="rId4">
            <a:alphaModFix/>
          </a:blip>
          <a:stretch>
            <a:fillRect/>
          </a:stretch>
        </p:blipFill>
        <p:spPr>
          <a:xfrm>
            <a:off x="4648199" y="1144125"/>
            <a:ext cx="3505201" cy="33766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nvSpPr>
        <p:spPr>
          <a:xfrm>
            <a:off x="2140650" y="4637800"/>
            <a:ext cx="4862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Giỏ hàng</a:t>
            </a:r>
            <a:endParaRPr sz="1800">
              <a:solidFill>
                <a:schemeClr val="dk1"/>
              </a:solidFill>
              <a:latin typeface="Roboto"/>
              <a:ea typeface="Roboto"/>
              <a:cs typeface="Roboto"/>
              <a:sym typeface="Roboto"/>
            </a:endParaRPr>
          </a:p>
        </p:txBody>
      </p:sp>
      <p:sp>
        <p:nvSpPr>
          <p:cNvPr id="144" name="Google Shape;144;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Giao diện</a:t>
            </a:r>
            <a:endParaRPr/>
          </a:p>
        </p:txBody>
      </p:sp>
      <p:pic>
        <p:nvPicPr>
          <p:cNvPr id="145" name="Google Shape;145;p25"/>
          <p:cNvPicPr preferRelativeResize="0"/>
          <p:nvPr/>
        </p:nvPicPr>
        <p:blipFill>
          <a:blip r:embed="rId3">
            <a:alphaModFix/>
          </a:blip>
          <a:stretch>
            <a:fillRect/>
          </a:stretch>
        </p:blipFill>
        <p:spPr>
          <a:xfrm>
            <a:off x="2866683" y="1144125"/>
            <a:ext cx="3410633" cy="3376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nvSpPr>
        <p:spPr>
          <a:xfrm>
            <a:off x="1065600" y="4637800"/>
            <a:ext cx="3387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Danh sách nhân viên</a:t>
            </a:r>
            <a:endParaRPr sz="1800">
              <a:solidFill>
                <a:schemeClr val="dk1"/>
              </a:solidFill>
              <a:latin typeface="Roboto"/>
              <a:ea typeface="Roboto"/>
              <a:cs typeface="Roboto"/>
              <a:sym typeface="Roboto"/>
            </a:endParaRPr>
          </a:p>
        </p:txBody>
      </p:sp>
      <p:sp>
        <p:nvSpPr>
          <p:cNvPr id="151" name="Google Shape;151;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Giao diện</a:t>
            </a:r>
            <a:endParaRPr/>
          </a:p>
        </p:txBody>
      </p:sp>
      <p:pic>
        <p:nvPicPr>
          <p:cNvPr id="152" name="Google Shape;152;p26"/>
          <p:cNvPicPr preferRelativeResize="0"/>
          <p:nvPr/>
        </p:nvPicPr>
        <p:blipFill>
          <a:blip r:embed="rId3">
            <a:alphaModFix/>
          </a:blip>
          <a:stretch>
            <a:fillRect/>
          </a:stretch>
        </p:blipFill>
        <p:spPr>
          <a:xfrm>
            <a:off x="1065606" y="1144125"/>
            <a:ext cx="3387696" cy="3376226"/>
          </a:xfrm>
          <a:prstGeom prst="rect">
            <a:avLst/>
          </a:prstGeom>
          <a:noFill/>
          <a:ln>
            <a:noFill/>
          </a:ln>
        </p:spPr>
      </p:pic>
      <p:pic>
        <p:nvPicPr>
          <p:cNvPr id="153" name="Google Shape;153;p26"/>
          <p:cNvPicPr preferRelativeResize="0"/>
          <p:nvPr/>
        </p:nvPicPr>
        <p:blipFill>
          <a:blip r:embed="rId4">
            <a:alphaModFix/>
          </a:blip>
          <a:stretch>
            <a:fillRect/>
          </a:stretch>
        </p:blipFill>
        <p:spPr>
          <a:xfrm>
            <a:off x="4605715" y="1144125"/>
            <a:ext cx="3472679" cy="3376225"/>
          </a:xfrm>
          <a:prstGeom prst="rect">
            <a:avLst/>
          </a:prstGeom>
          <a:noFill/>
          <a:ln>
            <a:noFill/>
          </a:ln>
        </p:spPr>
      </p:pic>
      <p:sp>
        <p:nvSpPr>
          <p:cNvPr id="154" name="Google Shape;154;p26"/>
          <p:cNvSpPr txBox="1"/>
          <p:nvPr/>
        </p:nvSpPr>
        <p:spPr>
          <a:xfrm>
            <a:off x="4605725" y="4637800"/>
            <a:ext cx="3472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Quản lý nhân viên</a:t>
            </a:r>
            <a:endParaRPr sz="18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nvSpPr>
        <p:spPr>
          <a:xfrm>
            <a:off x="1004275" y="4637800"/>
            <a:ext cx="3517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Danh sách khách hàng</a:t>
            </a:r>
            <a:endParaRPr sz="1800">
              <a:solidFill>
                <a:schemeClr val="dk1"/>
              </a:solidFill>
              <a:latin typeface="Roboto"/>
              <a:ea typeface="Roboto"/>
              <a:cs typeface="Roboto"/>
              <a:sym typeface="Roboto"/>
            </a:endParaRPr>
          </a:p>
        </p:txBody>
      </p:sp>
      <p:sp>
        <p:nvSpPr>
          <p:cNvPr id="160" name="Google Shape;160;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Giao diện</a:t>
            </a:r>
            <a:endParaRPr/>
          </a:p>
        </p:txBody>
      </p:sp>
      <p:pic>
        <p:nvPicPr>
          <p:cNvPr id="161" name="Google Shape;161;p27"/>
          <p:cNvPicPr preferRelativeResize="0"/>
          <p:nvPr/>
        </p:nvPicPr>
        <p:blipFill>
          <a:blip r:embed="rId3">
            <a:alphaModFix/>
          </a:blip>
          <a:stretch>
            <a:fillRect/>
          </a:stretch>
        </p:blipFill>
        <p:spPr>
          <a:xfrm>
            <a:off x="1004269" y="1108700"/>
            <a:ext cx="3517272" cy="3411650"/>
          </a:xfrm>
          <a:prstGeom prst="rect">
            <a:avLst/>
          </a:prstGeom>
          <a:noFill/>
          <a:ln>
            <a:noFill/>
          </a:ln>
        </p:spPr>
      </p:pic>
      <p:pic>
        <p:nvPicPr>
          <p:cNvPr id="162" name="Google Shape;162;p27"/>
          <p:cNvPicPr preferRelativeResize="0"/>
          <p:nvPr/>
        </p:nvPicPr>
        <p:blipFill>
          <a:blip r:embed="rId4">
            <a:alphaModFix/>
          </a:blip>
          <a:stretch>
            <a:fillRect/>
          </a:stretch>
        </p:blipFill>
        <p:spPr>
          <a:xfrm>
            <a:off x="4673943" y="1108700"/>
            <a:ext cx="3465788" cy="3411649"/>
          </a:xfrm>
          <a:prstGeom prst="rect">
            <a:avLst/>
          </a:prstGeom>
          <a:noFill/>
          <a:ln>
            <a:noFill/>
          </a:ln>
        </p:spPr>
      </p:pic>
      <p:sp>
        <p:nvSpPr>
          <p:cNvPr id="163" name="Google Shape;163;p27"/>
          <p:cNvSpPr txBox="1"/>
          <p:nvPr/>
        </p:nvSpPr>
        <p:spPr>
          <a:xfrm>
            <a:off x="4673950" y="4637800"/>
            <a:ext cx="3465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Quản lý khách hàng</a:t>
            </a:r>
            <a:endParaRPr sz="18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Q &amp; 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4"/>
          <p:cNvPicPr preferRelativeResize="0"/>
          <p:nvPr/>
        </p:nvPicPr>
        <p:blipFill>
          <a:blip r:embed="rId3">
            <a:alphaModFix/>
          </a:blip>
          <a:stretch>
            <a:fillRect/>
          </a:stretch>
        </p:blipFill>
        <p:spPr>
          <a:xfrm>
            <a:off x="1238250" y="185738"/>
            <a:ext cx="6667500" cy="477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Về sản phẩm chúng tôi</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Phần mềm bán bu lông ốc vít Power 5E là phần mềm bán hàng chuyên về các loại ốc vít, bu lông, ren cùng với các dụng cụ hỗ trợ tháo lắp chúng.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Sứ mệnh</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Với mục tiêu cung cấp các bu lông, ốc vít chất lượng cao, sản phẩm của chúng tôi hứa hẹn mang lại những sản phẩm được nhập chính hãng với giá thành rẻ.</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Các tính năng nổi bật</a:t>
            </a:r>
            <a:endParaRPr/>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Người sử dụng phần mềm này của chúng tôi có khả năng tiếp cận được với những tính năng sau:</a:t>
            </a:r>
            <a:endParaRPr/>
          </a:p>
          <a:p>
            <a:pPr indent="-342900" lvl="0" marL="457200" rtl="0" algn="l">
              <a:spcBef>
                <a:spcPts val="1200"/>
              </a:spcBef>
              <a:spcAft>
                <a:spcPts val="0"/>
              </a:spcAft>
              <a:buSzPts val="1800"/>
              <a:buChar char="●"/>
            </a:pPr>
            <a:r>
              <a:rPr lang="en"/>
              <a:t>Mua sản phẩm</a:t>
            </a:r>
            <a:endParaRPr/>
          </a:p>
          <a:p>
            <a:pPr indent="-342900" lvl="0" marL="457200" rtl="0" algn="l">
              <a:spcBef>
                <a:spcPts val="0"/>
              </a:spcBef>
              <a:spcAft>
                <a:spcPts val="0"/>
              </a:spcAft>
              <a:buSzPts val="1800"/>
              <a:buChar char="●"/>
            </a:pPr>
            <a:r>
              <a:rPr lang="en"/>
              <a:t>Hệ thống đăng nhập</a:t>
            </a:r>
            <a:endParaRPr/>
          </a:p>
          <a:p>
            <a:pPr indent="-342900" lvl="0" marL="457200" rtl="0" algn="l">
              <a:spcBef>
                <a:spcPts val="0"/>
              </a:spcBef>
              <a:spcAft>
                <a:spcPts val="0"/>
              </a:spcAft>
              <a:buSzPts val="1800"/>
              <a:buChar char="●"/>
            </a:pPr>
            <a:r>
              <a:rPr lang="en"/>
              <a:t>Tìm kiếm sản phẩm theo loại, theo tên</a:t>
            </a:r>
            <a:endParaRPr/>
          </a:p>
          <a:p>
            <a:pPr indent="-342900" lvl="0" marL="457200" rtl="0" algn="l">
              <a:spcBef>
                <a:spcPts val="0"/>
              </a:spcBef>
              <a:spcAft>
                <a:spcPts val="0"/>
              </a:spcAft>
              <a:buSzPts val="1800"/>
              <a:buChar char="●"/>
            </a:pPr>
            <a:r>
              <a:rPr lang="en"/>
              <a:t>Giỏ hàng</a:t>
            </a:r>
            <a:endParaRPr/>
          </a:p>
          <a:p>
            <a:pPr indent="-342900" lvl="0" marL="457200" rtl="0" algn="l">
              <a:spcBef>
                <a:spcPts val="0"/>
              </a:spcBef>
              <a:spcAft>
                <a:spcPts val="0"/>
              </a:spcAft>
              <a:buSzPts val="1800"/>
              <a:buChar char="●"/>
            </a:pPr>
            <a:r>
              <a:rPr lang="en"/>
              <a:t>Đối với nhân viên trong cửa hàng: Quản lý các thông tin khác nhau như khách hàng, nhân viên, sản phẩm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2140650" y="4637800"/>
            <a:ext cx="4862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Trang chủ</a:t>
            </a:r>
            <a:endParaRPr sz="1800">
              <a:solidFill>
                <a:schemeClr val="dk1"/>
              </a:solidFill>
              <a:latin typeface="Roboto"/>
              <a:ea typeface="Roboto"/>
              <a:cs typeface="Roboto"/>
              <a:sym typeface="Roboto"/>
            </a:endParaRPr>
          </a:p>
        </p:txBody>
      </p:sp>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Giao diện</a:t>
            </a:r>
            <a:endParaRPr/>
          </a:p>
        </p:txBody>
      </p:sp>
      <p:pic>
        <p:nvPicPr>
          <p:cNvPr id="94" name="Google Shape;94;p18"/>
          <p:cNvPicPr preferRelativeResize="0"/>
          <p:nvPr/>
        </p:nvPicPr>
        <p:blipFill>
          <a:blip r:embed="rId3">
            <a:alphaModFix/>
          </a:blip>
          <a:stretch>
            <a:fillRect/>
          </a:stretch>
        </p:blipFill>
        <p:spPr>
          <a:xfrm>
            <a:off x="1027145" y="1146163"/>
            <a:ext cx="3480800" cy="3372146"/>
          </a:xfrm>
          <a:prstGeom prst="rect">
            <a:avLst/>
          </a:prstGeom>
          <a:noFill/>
          <a:ln>
            <a:noFill/>
          </a:ln>
        </p:spPr>
      </p:pic>
      <p:pic>
        <p:nvPicPr>
          <p:cNvPr id="95" name="Google Shape;95;p18"/>
          <p:cNvPicPr preferRelativeResize="0"/>
          <p:nvPr/>
        </p:nvPicPr>
        <p:blipFill>
          <a:blip r:embed="rId4">
            <a:alphaModFix/>
          </a:blip>
          <a:stretch>
            <a:fillRect/>
          </a:stretch>
        </p:blipFill>
        <p:spPr>
          <a:xfrm>
            <a:off x="4660345" y="1144125"/>
            <a:ext cx="3456511" cy="337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nvSpPr>
        <p:spPr>
          <a:xfrm>
            <a:off x="2140650" y="4637800"/>
            <a:ext cx="4862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Đăng nhập</a:t>
            </a:r>
            <a:endParaRPr sz="1800">
              <a:solidFill>
                <a:schemeClr val="dk1"/>
              </a:solidFill>
              <a:latin typeface="Roboto"/>
              <a:ea typeface="Roboto"/>
              <a:cs typeface="Roboto"/>
              <a:sym typeface="Roboto"/>
            </a:endParaRPr>
          </a:p>
        </p:txBody>
      </p:sp>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Giao diện</a:t>
            </a:r>
            <a:endParaRPr/>
          </a:p>
        </p:txBody>
      </p:sp>
      <p:pic>
        <p:nvPicPr>
          <p:cNvPr id="102" name="Google Shape;102;p19"/>
          <p:cNvPicPr preferRelativeResize="0"/>
          <p:nvPr/>
        </p:nvPicPr>
        <p:blipFill>
          <a:blip r:embed="rId3">
            <a:alphaModFix/>
          </a:blip>
          <a:stretch>
            <a:fillRect/>
          </a:stretch>
        </p:blipFill>
        <p:spPr>
          <a:xfrm>
            <a:off x="2059649" y="1144125"/>
            <a:ext cx="5024702" cy="3372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2140650" y="4637800"/>
            <a:ext cx="4862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Đăng ký</a:t>
            </a:r>
            <a:endParaRPr sz="1800">
              <a:solidFill>
                <a:schemeClr val="dk1"/>
              </a:solidFill>
              <a:latin typeface="Roboto"/>
              <a:ea typeface="Roboto"/>
              <a:cs typeface="Roboto"/>
              <a:sym typeface="Roboto"/>
            </a:endParaRPr>
          </a:p>
        </p:txBody>
      </p:sp>
      <p:sp>
        <p:nvSpPr>
          <p:cNvPr id="108" name="Google Shape;108;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Giao diện</a:t>
            </a:r>
            <a:endParaRPr/>
          </a:p>
        </p:txBody>
      </p:sp>
      <p:pic>
        <p:nvPicPr>
          <p:cNvPr id="109" name="Google Shape;109;p20"/>
          <p:cNvPicPr preferRelativeResize="0"/>
          <p:nvPr/>
        </p:nvPicPr>
        <p:blipFill>
          <a:blip r:embed="rId3">
            <a:alphaModFix/>
          </a:blip>
          <a:stretch>
            <a:fillRect/>
          </a:stretch>
        </p:blipFill>
        <p:spPr>
          <a:xfrm>
            <a:off x="2847363" y="1144125"/>
            <a:ext cx="3449273" cy="337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Giao diện</a:t>
            </a:r>
            <a:endParaRPr/>
          </a:p>
        </p:txBody>
      </p:sp>
      <p:sp>
        <p:nvSpPr>
          <p:cNvPr id="115" name="Google Shape;115;p21"/>
          <p:cNvSpPr txBox="1"/>
          <p:nvPr/>
        </p:nvSpPr>
        <p:spPr>
          <a:xfrm>
            <a:off x="2491500" y="4637800"/>
            <a:ext cx="416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Danh sách loại sản phẩm</a:t>
            </a:r>
            <a:endParaRPr sz="1800">
              <a:solidFill>
                <a:schemeClr val="dk1"/>
              </a:solidFill>
              <a:latin typeface="Roboto"/>
              <a:ea typeface="Roboto"/>
              <a:cs typeface="Roboto"/>
              <a:sym typeface="Roboto"/>
            </a:endParaRPr>
          </a:p>
        </p:txBody>
      </p:sp>
      <p:pic>
        <p:nvPicPr>
          <p:cNvPr id="116" name="Google Shape;116;p21"/>
          <p:cNvPicPr preferRelativeResize="0"/>
          <p:nvPr/>
        </p:nvPicPr>
        <p:blipFill>
          <a:blip r:embed="rId3">
            <a:alphaModFix/>
          </a:blip>
          <a:stretch>
            <a:fillRect/>
          </a:stretch>
        </p:blipFill>
        <p:spPr>
          <a:xfrm>
            <a:off x="2825487" y="1144125"/>
            <a:ext cx="3493026" cy="339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