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7" r:id="rId2"/>
    <p:sldId id="259" r:id="rId3"/>
    <p:sldId id="260" r:id="rId4"/>
    <p:sldId id="277" r:id="rId5"/>
    <p:sldId id="261" r:id="rId6"/>
    <p:sldId id="276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ExtraBold" panose="00000900000000000000" pitchFamily="2" charset="0"/>
      <p:bold r:id="rId17"/>
      <p:boldItalic r:id="rId18"/>
    </p:embeddedFont>
    <p:embeddedFont>
      <p:font typeface="Poppins Medium" panose="000006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EC541-E6FA-491A-AEDB-0FEBDF44A410}">
  <a:tblStyle styleId="{959EC541-E6FA-491A-AEDB-0FEBDF44A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9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0B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0796" y="-32933"/>
            <a:ext cx="3955304" cy="395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575" y="-25992"/>
            <a:ext cx="3948363" cy="394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4"/>
          <p:cNvGrpSpPr/>
          <p:nvPr/>
        </p:nvGrpSpPr>
        <p:grpSpPr>
          <a:xfrm>
            <a:off x="-195089" y="3736334"/>
            <a:ext cx="18678178" cy="6852373"/>
            <a:chOff x="0" y="-28575"/>
            <a:chExt cx="4919356" cy="1804740"/>
          </a:xfrm>
        </p:grpSpPr>
        <p:sp>
          <p:nvSpPr>
            <p:cNvPr id="346" name="Google Shape;346;p24"/>
            <p:cNvSpPr/>
            <p:nvPr/>
          </p:nvSpPr>
          <p:spPr>
            <a:xfrm>
              <a:off x="0" y="0"/>
              <a:ext cx="4919356" cy="1776165"/>
            </a:xfrm>
            <a:custGeom>
              <a:avLst/>
              <a:gdLst/>
              <a:ahLst/>
              <a:cxnLst/>
              <a:rect l="l" t="t" r="r" b="b"/>
              <a:pathLst>
                <a:path w="4919356" h="1776165" extrusionOk="0">
                  <a:moveTo>
                    <a:pt x="0" y="0"/>
                  </a:moveTo>
                  <a:lnTo>
                    <a:pt x="4919356" y="0"/>
                  </a:lnTo>
                  <a:lnTo>
                    <a:pt x="4919356" y="1776165"/>
                  </a:lnTo>
                  <a:lnTo>
                    <a:pt x="0" y="1776165"/>
                  </a:lnTo>
                  <a:close/>
                </a:path>
              </a:pathLst>
            </a:custGeom>
            <a:solidFill>
              <a:srgbClr val="F8D94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7" name="Google Shape;347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4"/>
          <p:cNvSpPr txBox="1"/>
          <p:nvPr/>
        </p:nvSpPr>
        <p:spPr>
          <a:xfrm>
            <a:off x="4741022" y="2412654"/>
            <a:ext cx="885140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Poppins"/>
                <a:ea typeface="Poppins"/>
                <a:cs typeface="Poppins"/>
                <a:sym typeface="Poppins"/>
              </a:rPr>
              <a:t>MindX</a:t>
            </a:r>
            <a:r>
              <a:rPr lang="en-US" sz="4000" dirty="0"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sz="4000" dirty="0" err="1">
                <a:latin typeface="Poppins"/>
                <a:ea typeface="Poppins"/>
                <a:cs typeface="Poppins"/>
                <a:sym typeface="Poppins"/>
              </a:rPr>
              <a:t>JSI06</a:t>
            </a:r>
            <a:endParaRPr sz="4000" dirty="0"/>
          </a:p>
        </p:txBody>
      </p:sp>
      <p:sp>
        <p:nvSpPr>
          <p:cNvPr id="357" name="Google Shape;357;p24"/>
          <p:cNvSpPr txBox="1"/>
          <p:nvPr/>
        </p:nvSpPr>
        <p:spPr>
          <a:xfrm>
            <a:off x="4079892" y="1122970"/>
            <a:ext cx="10128216" cy="145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latin typeface="Poppins ExtraBold"/>
                <a:cs typeface="Poppins ExtraBold"/>
                <a:sym typeface="Poppins ExtraBold"/>
              </a:rPr>
              <a:t>Ho Tan </a:t>
            </a:r>
            <a:r>
              <a:rPr lang="en-US" sz="6500" dirty="0" err="1">
                <a:latin typeface="Poppins ExtraBold"/>
                <a:cs typeface="Poppins ExtraBold"/>
                <a:sym typeface="Poppins ExtraBold"/>
              </a:rPr>
              <a:t>Dat</a:t>
            </a:r>
            <a:endParaRPr lang="en-US" sz="6500" dirty="0">
              <a:latin typeface="Poppins ExtraBold"/>
              <a:cs typeface="Poppins ExtraBold"/>
              <a:sym typeface="Poppins ExtraBold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0FE0C-A572-4F4F-BDCF-3D9D3448B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8" y="3871514"/>
            <a:ext cx="18167102" cy="916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0B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1390" y="-31542"/>
            <a:ext cx="3784710" cy="378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41390" y="3721625"/>
            <a:ext cx="3784710" cy="37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1028700" y="8083783"/>
            <a:ext cx="8433786" cy="110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HEADER</a:t>
            </a:r>
            <a:endParaRPr dirty="0"/>
          </a:p>
        </p:txBody>
      </p:sp>
      <p:sp>
        <p:nvSpPr>
          <p:cNvPr id="170" name="Google Shape;170;p16"/>
          <p:cNvSpPr txBox="1"/>
          <p:nvPr/>
        </p:nvSpPr>
        <p:spPr>
          <a:xfrm>
            <a:off x="14522340" y="7653570"/>
            <a:ext cx="376566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462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/>
          </a:p>
        </p:txBody>
      </p:sp>
      <p:cxnSp>
        <p:nvCxnSpPr>
          <p:cNvPr id="171" name="Google Shape;171;p16"/>
          <p:cNvCxnSpPr/>
          <p:nvPr/>
        </p:nvCxnSpPr>
        <p:spPr>
          <a:xfrm rot="10800000" flipH="1">
            <a:off x="-19050" y="7487285"/>
            <a:ext cx="18326100" cy="190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2" name="Google Shape;1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3554" y="4667803"/>
            <a:ext cx="5506804" cy="621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076AA6-F0C6-491B-B7BD-0465C026D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" y="1452330"/>
            <a:ext cx="14498046" cy="449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F22BB-DD44-4C56-8F6C-6D1562319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04" y="2362713"/>
            <a:ext cx="14485236" cy="11729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0E5CA1-76CA-401E-9B5E-0C571338F35C}"/>
              </a:ext>
            </a:extLst>
          </p:cNvPr>
          <p:cNvSpPr/>
          <p:nvPr/>
        </p:nvSpPr>
        <p:spPr>
          <a:xfrm rot="5400000">
            <a:off x="1170906" y="676217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E75EA1-67D3-4B16-B270-32EEBDA4686A}"/>
              </a:ext>
            </a:extLst>
          </p:cNvPr>
          <p:cNvSpPr/>
          <p:nvPr/>
        </p:nvSpPr>
        <p:spPr>
          <a:xfrm rot="5400000">
            <a:off x="10714958" y="635426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53137C-3BA0-460E-AC0A-586CC9E82FF4}"/>
              </a:ext>
            </a:extLst>
          </p:cNvPr>
          <p:cNvSpPr/>
          <p:nvPr/>
        </p:nvSpPr>
        <p:spPr>
          <a:xfrm rot="5400000">
            <a:off x="13064347" y="645944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8E9015-E505-4109-A5D3-1FA846DD96B2}"/>
              </a:ext>
            </a:extLst>
          </p:cNvPr>
          <p:cNvSpPr/>
          <p:nvPr/>
        </p:nvSpPr>
        <p:spPr>
          <a:xfrm rot="16200000">
            <a:off x="971244" y="3874480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803B160-34D6-4480-B9D9-CED198CD07F0}"/>
              </a:ext>
            </a:extLst>
          </p:cNvPr>
          <p:cNvSpPr/>
          <p:nvPr/>
        </p:nvSpPr>
        <p:spPr>
          <a:xfrm rot="16200000">
            <a:off x="5951167" y="3936729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18F1E36-8E1A-4602-B85B-2EBE34DF9DE1}"/>
              </a:ext>
            </a:extLst>
          </p:cNvPr>
          <p:cNvSpPr/>
          <p:nvPr/>
        </p:nvSpPr>
        <p:spPr>
          <a:xfrm rot="16200000">
            <a:off x="13463671" y="3775767"/>
            <a:ext cx="1201489" cy="399322"/>
          </a:xfrm>
          <a:prstGeom prst="rightArrow">
            <a:avLst>
              <a:gd name="adj1" fmla="val 50000"/>
              <a:gd name="adj2" fmla="val 70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D3ED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7"/>
          <p:cNvGrpSpPr/>
          <p:nvPr/>
        </p:nvGrpSpPr>
        <p:grpSpPr>
          <a:xfrm>
            <a:off x="214844" y="5035004"/>
            <a:ext cx="17858307" cy="3194597"/>
            <a:chOff x="0" y="-28575"/>
            <a:chExt cx="4703423" cy="841375"/>
          </a:xfrm>
        </p:grpSpPr>
        <p:sp>
          <p:nvSpPr>
            <p:cNvPr id="179" name="Google Shape;179;p17"/>
            <p:cNvSpPr/>
            <p:nvPr/>
          </p:nvSpPr>
          <p:spPr>
            <a:xfrm>
              <a:off x="0" y="0"/>
              <a:ext cx="4703423" cy="485477"/>
            </a:xfrm>
            <a:custGeom>
              <a:avLst/>
              <a:gdLst/>
              <a:ahLst/>
              <a:cxnLst/>
              <a:rect l="l" t="t" r="r" b="b"/>
              <a:pathLst>
                <a:path w="4703423" h="485477" extrusionOk="0">
                  <a:moveTo>
                    <a:pt x="0" y="0"/>
                  </a:moveTo>
                  <a:lnTo>
                    <a:pt x="4703423" y="0"/>
                  </a:lnTo>
                  <a:lnTo>
                    <a:pt x="4703423" y="485477"/>
                  </a:lnTo>
                  <a:lnTo>
                    <a:pt x="0" y="485477"/>
                  </a:lnTo>
                  <a:close/>
                </a:path>
              </a:pathLst>
            </a:custGeom>
            <a:solidFill>
              <a:srgbClr val="DFF2A8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0" name="Google Shape;180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/>
          <p:nvPr/>
        </p:nvSpPr>
        <p:spPr>
          <a:xfrm>
            <a:off x="3667696" y="5198308"/>
            <a:ext cx="10349227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BODY</a:t>
            </a:r>
            <a:endParaRPr sz="6000" dirty="0"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180252"/>
            <a:ext cx="5537714" cy="398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327CA1-1771-4145-A61A-A6E0E259A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90" y="330473"/>
            <a:ext cx="12414560" cy="47175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49544F9-26BD-49D9-BD41-30781F98E835}"/>
              </a:ext>
            </a:extLst>
          </p:cNvPr>
          <p:cNvSpPr/>
          <p:nvPr/>
        </p:nvSpPr>
        <p:spPr>
          <a:xfrm rot="10800000">
            <a:off x="12220575" y="2000250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1D9703-8E00-469C-B274-79B6AAFDAF89}"/>
              </a:ext>
            </a:extLst>
          </p:cNvPr>
          <p:cNvSpPr/>
          <p:nvPr/>
        </p:nvSpPr>
        <p:spPr>
          <a:xfrm rot="10800000">
            <a:off x="11245009" y="4089126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ED602-95F5-463E-A593-5B55F499D240}"/>
              </a:ext>
            </a:extLst>
          </p:cNvPr>
          <p:cNvSpPr/>
          <p:nvPr/>
        </p:nvSpPr>
        <p:spPr>
          <a:xfrm rot="10800000">
            <a:off x="10944225" y="4586503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7"/>
          <p:cNvGrpSpPr/>
          <p:nvPr/>
        </p:nvGrpSpPr>
        <p:grpSpPr>
          <a:xfrm>
            <a:off x="214844" y="5035004"/>
            <a:ext cx="17858307" cy="3194597"/>
            <a:chOff x="0" y="-28575"/>
            <a:chExt cx="4703423" cy="841375"/>
          </a:xfrm>
        </p:grpSpPr>
        <p:sp>
          <p:nvSpPr>
            <p:cNvPr id="179" name="Google Shape;179;p17"/>
            <p:cNvSpPr/>
            <p:nvPr/>
          </p:nvSpPr>
          <p:spPr>
            <a:xfrm>
              <a:off x="0" y="0"/>
              <a:ext cx="4703423" cy="485477"/>
            </a:xfrm>
            <a:custGeom>
              <a:avLst/>
              <a:gdLst/>
              <a:ahLst/>
              <a:cxnLst/>
              <a:rect l="l" t="t" r="r" b="b"/>
              <a:pathLst>
                <a:path w="4703423" h="485477" extrusionOk="0">
                  <a:moveTo>
                    <a:pt x="0" y="0"/>
                  </a:moveTo>
                  <a:lnTo>
                    <a:pt x="4703423" y="0"/>
                  </a:lnTo>
                  <a:lnTo>
                    <a:pt x="4703423" y="485477"/>
                  </a:lnTo>
                  <a:lnTo>
                    <a:pt x="0" y="485477"/>
                  </a:lnTo>
                  <a:close/>
                </a:path>
              </a:pathLst>
            </a:custGeom>
            <a:solidFill>
              <a:srgbClr val="DFF2A8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0" name="Google Shape;180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/>
          <p:nvPr/>
        </p:nvSpPr>
        <p:spPr>
          <a:xfrm>
            <a:off x="3667696" y="5198308"/>
            <a:ext cx="10349227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err="1"/>
              <a:t>TÙY</a:t>
            </a:r>
            <a:r>
              <a:rPr lang="vi-VN" sz="6000" dirty="0"/>
              <a:t> </a:t>
            </a:r>
            <a:r>
              <a:rPr lang="vi-VN" sz="6000" dirty="0" err="1"/>
              <a:t>CHỌN</a:t>
            </a:r>
            <a:r>
              <a:rPr lang="vi-VN" sz="6000" dirty="0"/>
              <a:t> </a:t>
            </a:r>
            <a:r>
              <a:rPr lang="vi-VN" sz="6000" dirty="0" err="1"/>
              <a:t>KHÁC</a:t>
            </a:r>
            <a:endParaRPr sz="6000" dirty="0"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180252"/>
            <a:ext cx="5537714" cy="398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49544F9-26BD-49D9-BD41-30781F98E835}"/>
              </a:ext>
            </a:extLst>
          </p:cNvPr>
          <p:cNvSpPr/>
          <p:nvPr/>
        </p:nvSpPr>
        <p:spPr>
          <a:xfrm rot="10800000">
            <a:off x="12220575" y="2000250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1D9703-8E00-469C-B274-79B6AAFDAF89}"/>
              </a:ext>
            </a:extLst>
          </p:cNvPr>
          <p:cNvSpPr/>
          <p:nvPr/>
        </p:nvSpPr>
        <p:spPr>
          <a:xfrm rot="10800000">
            <a:off x="11245009" y="4089126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ED602-95F5-463E-A593-5B55F499D240}"/>
              </a:ext>
            </a:extLst>
          </p:cNvPr>
          <p:cNvSpPr/>
          <p:nvPr/>
        </p:nvSpPr>
        <p:spPr>
          <a:xfrm rot="10800000">
            <a:off x="10944225" y="4586503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3D165-3E12-4294-8FCF-D032F7F59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12" y="314403"/>
            <a:ext cx="13436988" cy="47681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FFA9036-0DB3-4E43-98A3-17625B45B9CD}"/>
              </a:ext>
            </a:extLst>
          </p:cNvPr>
          <p:cNvSpPr/>
          <p:nvPr/>
        </p:nvSpPr>
        <p:spPr>
          <a:xfrm rot="10800000">
            <a:off x="882315" y="2662988"/>
            <a:ext cx="962527" cy="6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87FEB1-978B-4E06-9519-02B455DC1092}"/>
              </a:ext>
            </a:extLst>
          </p:cNvPr>
          <p:cNvSpPr/>
          <p:nvPr/>
        </p:nvSpPr>
        <p:spPr>
          <a:xfrm rot="10800000">
            <a:off x="1114925" y="2911640"/>
            <a:ext cx="962527" cy="6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C49040-4224-47C0-86C0-CD13D7370E73}"/>
              </a:ext>
            </a:extLst>
          </p:cNvPr>
          <p:cNvSpPr/>
          <p:nvPr/>
        </p:nvSpPr>
        <p:spPr>
          <a:xfrm rot="10800000">
            <a:off x="1179093" y="3216438"/>
            <a:ext cx="962527" cy="6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B28B4A-5291-4858-A4BF-C7FC0DCAEE3F}"/>
              </a:ext>
            </a:extLst>
          </p:cNvPr>
          <p:cNvSpPr/>
          <p:nvPr/>
        </p:nvSpPr>
        <p:spPr>
          <a:xfrm rot="10800000">
            <a:off x="1098883" y="3473116"/>
            <a:ext cx="962527" cy="6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C950BB1-A815-4CBA-ADB4-7B553C10E418}"/>
              </a:ext>
            </a:extLst>
          </p:cNvPr>
          <p:cNvSpPr/>
          <p:nvPr/>
        </p:nvSpPr>
        <p:spPr>
          <a:xfrm rot="10800000">
            <a:off x="1130967" y="3777912"/>
            <a:ext cx="962527" cy="6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0B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8"/>
          <p:cNvGrpSpPr/>
          <p:nvPr/>
        </p:nvGrpSpPr>
        <p:grpSpPr>
          <a:xfrm>
            <a:off x="214844" y="106348"/>
            <a:ext cx="17858307" cy="9965807"/>
            <a:chOff x="0" y="-28575"/>
            <a:chExt cx="4703423" cy="2624739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0"/>
              <a:ext cx="4703423" cy="2596164"/>
            </a:xfrm>
            <a:custGeom>
              <a:avLst/>
              <a:gdLst/>
              <a:ahLst/>
              <a:cxnLst/>
              <a:rect l="l" t="t" r="r" b="b"/>
              <a:pathLst>
                <a:path w="4703423" h="2596164" extrusionOk="0">
                  <a:moveTo>
                    <a:pt x="0" y="0"/>
                  </a:moveTo>
                  <a:lnTo>
                    <a:pt x="4703423" y="0"/>
                  </a:lnTo>
                  <a:lnTo>
                    <a:pt x="4703423" y="2596164"/>
                  </a:lnTo>
                  <a:lnTo>
                    <a:pt x="0" y="2596164"/>
                  </a:lnTo>
                  <a:close/>
                </a:path>
              </a:pathLst>
            </a:custGeom>
            <a:solidFill>
              <a:srgbClr val="F8D94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Google Shape;194;p18"/>
          <p:cNvCxnSpPr/>
          <p:nvPr/>
        </p:nvCxnSpPr>
        <p:spPr>
          <a:xfrm flipH="1">
            <a:off x="7695941" y="214928"/>
            <a:ext cx="9323" cy="985722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18"/>
          <p:cNvCxnSpPr/>
          <p:nvPr/>
        </p:nvCxnSpPr>
        <p:spPr>
          <a:xfrm flipH="1">
            <a:off x="235769" y="3295027"/>
            <a:ext cx="7450648" cy="95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18"/>
          <p:cNvSpPr/>
          <p:nvPr/>
        </p:nvSpPr>
        <p:spPr>
          <a:xfrm>
            <a:off x="228650" y="227601"/>
            <a:ext cx="7470979" cy="3067992"/>
          </a:xfrm>
          <a:custGeom>
            <a:avLst/>
            <a:gdLst/>
            <a:ahLst/>
            <a:cxnLst/>
            <a:rect l="l" t="t" r="r" b="b"/>
            <a:pathLst>
              <a:path w="1966047" h="805776" extrusionOk="0">
                <a:moveTo>
                  <a:pt x="0" y="0"/>
                </a:moveTo>
                <a:lnTo>
                  <a:pt x="1966047" y="0"/>
                </a:lnTo>
                <a:lnTo>
                  <a:pt x="1966047" y="805776"/>
                </a:lnTo>
                <a:lnTo>
                  <a:pt x="0" y="805776"/>
                </a:lnTo>
                <a:close/>
              </a:path>
            </a:pathLst>
          </a:custGeom>
          <a:solidFill>
            <a:srgbClr val="67D3ED"/>
          </a:solidFill>
          <a:ln>
            <a:noFill/>
          </a:ln>
        </p:spPr>
      </p:sp>
      <p:sp>
        <p:nvSpPr>
          <p:cNvPr id="197" name="Google Shape;197;p18"/>
          <p:cNvSpPr txBox="1"/>
          <p:nvPr/>
        </p:nvSpPr>
        <p:spPr>
          <a:xfrm>
            <a:off x="1028700" y="1281135"/>
            <a:ext cx="6275360" cy="133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CART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17DA5-24C2-4ADA-8675-6295EA53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94" y="289536"/>
            <a:ext cx="9198062" cy="968645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DDE374B-BD73-45F8-946D-65B05DA00732}"/>
              </a:ext>
            </a:extLst>
          </p:cNvPr>
          <p:cNvSpPr/>
          <p:nvPr/>
        </p:nvSpPr>
        <p:spPr>
          <a:xfrm>
            <a:off x="7482433" y="862035"/>
            <a:ext cx="1197810" cy="28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2191BD-ABC2-4A30-AC4D-7B1AA5726EDD}"/>
              </a:ext>
            </a:extLst>
          </p:cNvPr>
          <p:cNvSpPr/>
          <p:nvPr/>
        </p:nvSpPr>
        <p:spPr>
          <a:xfrm>
            <a:off x="7641131" y="2337459"/>
            <a:ext cx="1197810" cy="28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32982A-6093-4F84-9412-1236A954608E}"/>
              </a:ext>
            </a:extLst>
          </p:cNvPr>
          <p:cNvSpPr/>
          <p:nvPr/>
        </p:nvSpPr>
        <p:spPr>
          <a:xfrm rot="16200000">
            <a:off x="9806533" y="3295027"/>
            <a:ext cx="1197810" cy="28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0917D02-972B-4E68-B2AA-672430A78534}"/>
              </a:ext>
            </a:extLst>
          </p:cNvPr>
          <p:cNvSpPr/>
          <p:nvPr/>
        </p:nvSpPr>
        <p:spPr>
          <a:xfrm>
            <a:off x="9620250" y="2337459"/>
            <a:ext cx="2266950" cy="4029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C7DE5E-C59C-4EB0-92D6-D96BB4754F2B}"/>
              </a:ext>
            </a:extLst>
          </p:cNvPr>
          <p:cNvSpPr/>
          <p:nvPr/>
        </p:nvSpPr>
        <p:spPr>
          <a:xfrm rot="10800000">
            <a:off x="13239765" y="1973164"/>
            <a:ext cx="800312" cy="22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B72894-0815-433B-8546-04C58E31AF0D}"/>
              </a:ext>
            </a:extLst>
          </p:cNvPr>
          <p:cNvSpPr/>
          <p:nvPr/>
        </p:nvSpPr>
        <p:spPr>
          <a:xfrm rot="5400000">
            <a:off x="15576982" y="1826603"/>
            <a:ext cx="800312" cy="22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A73BAAC-BD11-4C87-A292-FC648B423F71}"/>
              </a:ext>
            </a:extLst>
          </p:cNvPr>
          <p:cNvSpPr/>
          <p:nvPr/>
        </p:nvSpPr>
        <p:spPr>
          <a:xfrm rot="16200000">
            <a:off x="9220094" y="4838699"/>
            <a:ext cx="800312" cy="22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C64B0-CAFE-4F69-B33C-53604B7F043C}"/>
              </a:ext>
            </a:extLst>
          </p:cNvPr>
          <p:cNvSpPr/>
          <p:nvPr/>
        </p:nvSpPr>
        <p:spPr>
          <a:xfrm rot="5400000">
            <a:off x="11887200" y="7832310"/>
            <a:ext cx="1020251" cy="244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9" grpId="0" animBg="1"/>
      <p:bldP spid="26" grpId="0" animBg="1"/>
      <p:bldP spid="2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0B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3"/>
          <p:cNvGrpSpPr/>
          <p:nvPr/>
        </p:nvGrpSpPr>
        <p:grpSpPr>
          <a:xfrm>
            <a:off x="214844" y="106348"/>
            <a:ext cx="17858307" cy="9965807"/>
            <a:chOff x="0" y="-28575"/>
            <a:chExt cx="4703423" cy="2624739"/>
          </a:xfrm>
        </p:grpSpPr>
        <p:sp>
          <p:nvSpPr>
            <p:cNvPr id="593" name="Google Shape;593;p33"/>
            <p:cNvSpPr/>
            <p:nvPr/>
          </p:nvSpPr>
          <p:spPr>
            <a:xfrm>
              <a:off x="0" y="0"/>
              <a:ext cx="4703423" cy="2596164"/>
            </a:xfrm>
            <a:custGeom>
              <a:avLst/>
              <a:gdLst/>
              <a:ahLst/>
              <a:cxnLst/>
              <a:rect l="l" t="t" r="r" b="b"/>
              <a:pathLst>
                <a:path w="4703423" h="2596164" extrusionOk="0">
                  <a:moveTo>
                    <a:pt x="0" y="0"/>
                  </a:moveTo>
                  <a:lnTo>
                    <a:pt x="4703423" y="0"/>
                  </a:lnTo>
                  <a:lnTo>
                    <a:pt x="4703423" y="2596164"/>
                  </a:lnTo>
                  <a:lnTo>
                    <a:pt x="0" y="2596164"/>
                  </a:lnTo>
                  <a:close/>
                </a:path>
              </a:pathLst>
            </a:custGeom>
            <a:solidFill>
              <a:srgbClr val="F8D94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94" name="Google Shape;594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5" name="Google Shape;5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5640" y="209250"/>
            <a:ext cx="2748825" cy="27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3"/>
          <p:cNvPicPr preferRelativeResize="0"/>
          <p:nvPr/>
        </p:nvPicPr>
        <p:blipFill rotWithShape="1">
          <a:blip r:embed="rId4">
            <a:alphaModFix/>
          </a:blip>
          <a:srcRect t="675"/>
          <a:stretch/>
        </p:blipFill>
        <p:spPr>
          <a:xfrm>
            <a:off x="210681" y="222108"/>
            <a:ext cx="2748825" cy="27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3"/>
          <p:cNvPicPr preferRelativeResize="0"/>
          <p:nvPr/>
        </p:nvPicPr>
        <p:blipFill rotWithShape="1">
          <a:blip r:embed="rId5">
            <a:alphaModFix/>
          </a:blip>
          <a:srcRect l="635" t="1302"/>
          <a:stretch/>
        </p:blipFill>
        <p:spPr>
          <a:xfrm>
            <a:off x="228200" y="7328475"/>
            <a:ext cx="2748825" cy="273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33"/>
          <p:cNvCxnSpPr/>
          <p:nvPr/>
        </p:nvCxnSpPr>
        <p:spPr>
          <a:xfrm>
            <a:off x="228198" y="2938931"/>
            <a:ext cx="17844900" cy="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0" name="Google Shape;600;p33"/>
          <p:cNvPicPr preferRelativeResize="0"/>
          <p:nvPr/>
        </p:nvPicPr>
        <p:blipFill rotWithShape="1">
          <a:blip r:embed="rId6">
            <a:alphaModFix/>
          </a:blip>
          <a:srcRect r="1762"/>
          <a:stretch/>
        </p:blipFill>
        <p:spPr>
          <a:xfrm>
            <a:off x="15356605" y="7319500"/>
            <a:ext cx="2700374" cy="274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33"/>
          <p:cNvCxnSpPr/>
          <p:nvPr/>
        </p:nvCxnSpPr>
        <p:spPr>
          <a:xfrm>
            <a:off x="214950" y="7319500"/>
            <a:ext cx="17858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3" name="Google Shape;603;p33"/>
          <p:cNvSpPr txBox="1"/>
          <p:nvPr/>
        </p:nvSpPr>
        <p:spPr>
          <a:xfrm>
            <a:off x="2741618" y="585833"/>
            <a:ext cx="12804764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0" i="0" u="none" strike="noStrike" cap="none" dirty="0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FOOTER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4" name="Google Shape;604;p33"/>
          <p:cNvCxnSpPr/>
          <p:nvPr/>
        </p:nvCxnSpPr>
        <p:spPr>
          <a:xfrm>
            <a:off x="2952427" y="228191"/>
            <a:ext cx="0" cy="271074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p33"/>
          <p:cNvCxnSpPr/>
          <p:nvPr/>
        </p:nvCxnSpPr>
        <p:spPr>
          <a:xfrm>
            <a:off x="2965071" y="7333782"/>
            <a:ext cx="0" cy="271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6" name="Google Shape;606;p33"/>
          <p:cNvCxnSpPr/>
          <p:nvPr/>
        </p:nvCxnSpPr>
        <p:spPr>
          <a:xfrm>
            <a:off x="15349116" y="228191"/>
            <a:ext cx="0" cy="271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7" name="Google Shape;607;p33"/>
          <p:cNvCxnSpPr/>
          <p:nvPr/>
        </p:nvCxnSpPr>
        <p:spPr>
          <a:xfrm flipH="1">
            <a:off x="15361160" y="7333782"/>
            <a:ext cx="600" cy="274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B5C61D-AF76-4B13-BF39-D4F202FFD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77" y="3314509"/>
            <a:ext cx="17860088" cy="3652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Custom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Poppins ExtraBold</vt:lpstr>
      <vt:lpstr>Arial</vt:lpstr>
      <vt:lpstr>Poppins Medium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Tấn Đạt Hồ</cp:lastModifiedBy>
  <cp:revision>5</cp:revision>
  <dcterms:modified xsi:type="dcterms:W3CDTF">2023-08-15T14:51:26Z</dcterms:modified>
</cp:coreProperties>
</file>