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8" r:id="rId28"/>
    <p:sldId id="289" r:id="rId29"/>
    <p:sldId id="290" r:id="rId30"/>
    <p:sldId id="291" r:id="rId31"/>
    <p:sldId id="285" r:id="rId32"/>
  </p:sldIdLst>
  <p:sldSz cx="12192000" cy="6858000"/>
  <p:notesSz cx="6858000" cy="9144000"/>
  <p:embeddedFontLst>
    <p:embeddedFont>
      <p:font typeface="Abril Fatface" panose="02000503000000020003" pitchFamily="2" charset="0"/>
      <p:regular r:id="rId34"/>
    </p:embeddedFont>
    <p:embeddedFont>
      <p:font typeface="Barlow Condensed" panose="00000506000000000000" pitchFamily="2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Homemade Apple" panose="020B0604020202020204" charset="0"/>
      <p:regular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  <p:embeddedFont>
      <p:font typeface="Roboto Slab" pitchFamily="2" charset="0"/>
      <p:regular r:id="rId48"/>
      <p:bold r:id="rId49"/>
    </p:embeddedFont>
    <p:embeddedFont>
      <p:font typeface="Roboto Slab Medium" pitchFamily="2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goU4FRNcPqo1L2WNDbzwePEqzg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87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613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98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69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15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278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Overview">
  <p:cSld name="CUSTOM_2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/>
          <p:nvPr/>
        </p:nvSpPr>
        <p:spPr>
          <a:xfrm>
            <a:off x="-16875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2"/>
          <p:cNvSpPr/>
          <p:nvPr/>
        </p:nvSpPr>
        <p:spPr>
          <a:xfrm>
            <a:off x="521500" y="536075"/>
            <a:ext cx="11362500" cy="6018600"/>
          </a:xfrm>
          <a:prstGeom prst="roundRect">
            <a:avLst>
              <a:gd name="adj" fmla="val 2851"/>
            </a:avLst>
          </a:prstGeom>
          <a:solidFill>
            <a:srgbClr val="343031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2"/>
          <p:cNvSpPr/>
          <p:nvPr/>
        </p:nvSpPr>
        <p:spPr>
          <a:xfrm>
            <a:off x="307988" y="341544"/>
            <a:ext cx="11362500" cy="6018600"/>
          </a:xfrm>
          <a:prstGeom prst="roundRect">
            <a:avLst>
              <a:gd name="adj" fmla="val 2851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2"/>
          <p:cNvSpPr/>
          <p:nvPr/>
        </p:nvSpPr>
        <p:spPr>
          <a:xfrm>
            <a:off x="310412" y="338250"/>
            <a:ext cx="11362500" cy="1237500"/>
          </a:xfrm>
          <a:prstGeom prst="round2SameRect">
            <a:avLst>
              <a:gd name="adj1" fmla="val 13398"/>
              <a:gd name="adj2" fmla="val 0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32"/>
          <p:cNvGrpSpPr/>
          <p:nvPr/>
        </p:nvGrpSpPr>
        <p:grpSpPr>
          <a:xfrm>
            <a:off x="448232" y="489100"/>
            <a:ext cx="1023279" cy="267052"/>
            <a:chOff x="3893271" y="783211"/>
            <a:chExt cx="1101247" cy="287400"/>
          </a:xfrm>
        </p:grpSpPr>
        <p:sp>
          <p:nvSpPr>
            <p:cNvPr id="65" name="Google Shape;65;p32"/>
            <p:cNvSpPr/>
            <p:nvPr/>
          </p:nvSpPr>
          <p:spPr>
            <a:xfrm>
              <a:off x="3893271" y="783211"/>
              <a:ext cx="287400" cy="287400"/>
            </a:xfrm>
            <a:prstGeom prst="ellipse">
              <a:avLst/>
            </a:prstGeom>
            <a:solidFill>
              <a:schemeClr val="accent6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4300195" y="783211"/>
              <a:ext cx="287400" cy="287400"/>
            </a:xfrm>
            <a:prstGeom prst="ellipse">
              <a:avLst/>
            </a:prstGeom>
            <a:solidFill>
              <a:schemeClr val="accent5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4707118" y="783211"/>
              <a:ext cx="287400" cy="287400"/>
            </a:xfrm>
            <a:prstGeom prst="ellipse">
              <a:avLst/>
            </a:prstGeom>
            <a:solidFill>
              <a:schemeClr val="accent2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32"/>
          <p:cNvSpPr/>
          <p:nvPr/>
        </p:nvSpPr>
        <p:spPr>
          <a:xfrm>
            <a:off x="448337" y="907730"/>
            <a:ext cx="472800" cy="424200"/>
          </a:xfrm>
          <a:prstGeom prst="roundRect">
            <a:avLst>
              <a:gd name="adj" fmla="val 18882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2"/>
          <p:cNvSpPr/>
          <p:nvPr/>
        </p:nvSpPr>
        <p:spPr>
          <a:xfrm>
            <a:off x="1020884" y="907730"/>
            <a:ext cx="472800" cy="424200"/>
          </a:xfrm>
          <a:prstGeom prst="roundRect">
            <a:avLst>
              <a:gd name="adj" fmla="val 18882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/>
          <p:nvPr/>
        </p:nvSpPr>
        <p:spPr>
          <a:xfrm>
            <a:off x="9170543" y="907730"/>
            <a:ext cx="2243100" cy="424200"/>
          </a:xfrm>
          <a:prstGeom prst="roundRect">
            <a:avLst>
              <a:gd name="adj" fmla="val 18882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32"/>
          <p:cNvGrpSpPr/>
          <p:nvPr/>
        </p:nvGrpSpPr>
        <p:grpSpPr>
          <a:xfrm>
            <a:off x="1700312" y="902768"/>
            <a:ext cx="983529" cy="424800"/>
            <a:chOff x="8782938" y="537819"/>
            <a:chExt cx="983529" cy="424800"/>
          </a:xfrm>
        </p:grpSpPr>
        <p:sp>
          <p:nvSpPr>
            <p:cNvPr id="72" name="Google Shape;72;p32"/>
            <p:cNvSpPr/>
            <p:nvPr/>
          </p:nvSpPr>
          <p:spPr>
            <a:xfrm rot="5400000">
              <a:off x="9304317" y="500469"/>
              <a:ext cx="424800" cy="499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2"/>
            <p:cNvSpPr/>
            <p:nvPr/>
          </p:nvSpPr>
          <p:spPr>
            <a:xfrm rot="-5400000" flipH="1">
              <a:off x="8820288" y="500469"/>
              <a:ext cx="424800" cy="4995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2" descr="Caret Right with solid fill"/>
          <p:cNvSpPr/>
          <p:nvPr/>
        </p:nvSpPr>
        <p:spPr>
          <a:xfrm>
            <a:off x="1206499" y="1027742"/>
            <a:ext cx="114517" cy="199145"/>
          </a:xfrm>
          <a:custGeom>
            <a:avLst/>
            <a:gdLst/>
            <a:ahLst/>
            <a:cxnLst/>
            <a:rect l="l" t="t" r="r" b="b"/>
            <a:pathLst>
              <a:path w="309505" h="538229" extrusionOk="0">
                <a:moveTo>
                  <a:pt x="40424" y="538229"/>
                </a:moveTo>
                <a:lnTo>
                  <a:pt x="10" y="497824"/>
                </a:lnTo>
                <a:lnTo>
                  <a:pt x="228686" y="269148"/>
                </a:lnTo>
                <a:lnTo>
                  <a:pt x="0" y="40405"/>
                </a:lnTo>
                <a:lnTo>
                  <a:pt x="40415" y="0"/>
                </a:lnTo>
                <a:lnTo>
                  <a:pt x="309505" y="269148"/>
                </a:lnTo>
                <a:lnTo>
                  <a:pt x="40424" y="538229"/>
                </a:lnTo>
                <a:close/>
              </a:path>
            </a:pathLst>
          </a:custGeom>
          <a:solidFill>
            <a:srgbClr val="343031"/>
          </a:solidFill>
          <a:ln w="1905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2" descr="Caret Right with solid fill"/>
          <p:cNvSpPr/>
          <p:nvPr/>
        </p:nvSpPr>
        <p:spPr>
          <a:xfrm flipH="1">
            <a:off x="623962" y="1027742"/>
            <a:ext cx="114517" cy="199145"/>
          </a:xfrm>
          <a:custGeom>
            <a:avLst/>
            <a:gdLst/>
            <a:ahLst/>
            <a:cxnLst/>
            <a:rect l="l" t="t" r="r" b="b"/>
            <a:pathLst>
              <a:path w="309505" h="538229" extrusionOk="0">
                <a:moveTo>
                  <a:pt x="40424" y="538229"/>
                </a:moveTo>
                <a:lnTo>
                  <a:pt x="10" y="497824"/>
                </a:lnTo>
                <a:lnTo>
                  <a:pt x="228686" y="269148"/>
                </a:lnTo>
                <a:lnTo>
                  <a:pt x="0" y="40405"/>
                </a:lnTo>
                <a:lnTo>
                  <a:pt x="40415" y="0"/>
                </a:lnTo>
                <a:lnTo>
                  <a:pt x="309505" y="269148"/>
                </a:lnTo>
                <a:lnTo>
                  <a:pt x="40424" y="538229"/>
                </a:lnTo>
                <a:close/>
              </a:path>
            </a:pathLst>
          </a:custGeom>
          <a:solidFill>
            <a:srgbClr val="343031"/>
          </a:solidFill>
          <a:ln w="1905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32" descr="Hamburger Menu Icon outline"/>
          <p:cNvGrpSpPr/>
          <p:nvPr/>
        </p:nvGrpSpPr>
        <p:grpSpPr>
          <a:xfrm>
            <a:off x="1818829" y="1015370"/>
            <a:ext cx="261288" cy="193357"/>
            <a:chOff x="5743575" y="3190875"/>
            <a:chExt cx="704850" cy="476250"/>
          </a:xfrm>
        </p:grpSpPr>
        <p:sp>
          <p:nvSpPr>
            <p:cNvPr id="77" name="Google Shape;77;p32"/>
            <p:cNvSpPr/>
            <p:nvPr/>
          </p:nvSpPr>
          <p:spPr>
            <a:xfrm>
              <a:off x="5743575" y="3190875"/>
              <a:ext cx="704850" cy="19050"/>
            </a:xfrm>
            <a:custGeom>
              <a:avLst/>
              <a:gdLst/>
              <a:ahLst/>
              <a:cxnLst/>
              <a:rect l="l" t="t" r="r" b="b"/>
              <a:pathLst>
                <a:path w="704850" h="19050" extrusionOk="0">
                  <a:moveTo>
                    <a:pt x="0" y="0"/>
                  </a:moveTo>
                  <a:lnTo>
                    <a:pt x="704850" y="0"/>
                  </a:lnTo>
                  <a:lnTo>
                    <a:pt x="7048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343031"/>
            </a:solidFill>
            <a:ln w="28575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2"/>
            <p:cNvSpPr/>
            <p:nvPr/>
          </p:nvSpPr>
          <p:spPr>
            <a:xfrm>
              <a:off x="5743575" y="3419475"/>
              <a:ext cx="704850" cy="19050"/>
            </a:xfrm>
            <a:custGeom>
              <a:avLst/>
              <a:gdLst/>
              <a:ahLst/>
              <a:cxnLst/>
              <a:rect l="l" t="t" r="r" b="b"/>
              <a:pathLst>
                <a:path w="704850" h="19050" extrusionOk="0">
                  <a:moveTo>
                    <a:pt x="0" y="0"/>
                  </a:moveTo>
                  <a:lnTo>
                    <a:pt x="704850" y="0"/>
                  </a:lnTo>
                  <a:lnTo>
                    <a:pt x="7048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343031"/>
            </a:solidFill>
            <a:ln w="28575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2"/>
            <p:cNvSpPr/>
            <p:nvPr/>
          </p:nvSpPr>
          <p:spPr>
            <a:xfrm>
              <a:off x="5743575" y="3648075"/>
              <a:ext cx="704850" cy="19050"/>
            </a:xfrm>
            <a:custGeom>
              <a:avLst/>
              <a:gdLst/>
              <a:ahLst/>
              <a:cxnLst/>
              <a:rect l="l" t="t" r="r" b="b"/>
              <a:pathLst>
                <a:path w="704850" h="19050" extrusionOk="0">
                  <a:moveTo>
                    <a:pt x="0" y="0"/>
                  </a:moveTo>
                  <a:lnTo>
                    <a:pt x="704850" y="0"/>
                  </a:lnTo>
                  <a:lnTo>
                    <a:pt x="70485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343031"/>
            </a:solidFill>
            <a:ln w="28575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32"/>
          <p:cNvGrpSpPr/>
          <p:nvPr/>
        </p:nvGrpSpPr>
        <p:grpSpPr>
          <a:xfrm>
            <a:off x="2307973" y="982412"/>
            <a:ext cx="270845" cy="270779"/>
            <a:chOff x="8749645" y="560108"/>
            <a:chExt cx="813838" cy="799702"/>
          </a:xfrm>
        </p:grpSpPr>
        <p:grpSp>
          <p:nvGrpSpPr>
            <p:cNvPr id="81" name="Google Shape;81;p32"/>
            <p:cNvGrpSpPr/>
            <p:nvPr/>
          </p:nvGrpSpPr>
          <p:grpSpPr>
            <a:xfrm>
              <a:off x="8749645" y="560108"/>
              <a:ext cx="813838" cy="179100"/>
              <a:chOff x="8752788" y="560108"/>
              <a:chExt cx="813838" cy="179100"/>
            </a:xfrm>
          </p:grpSpPr>
          <p:sp>
            <p:nvSpPr>
              <p:cNvPr id="82" name="Google Shape;82;p32"/>
              <p:cNvSpPr/>
              <p:nvPr/>
            </p:nvSpPr>
            <p:spPr>
              <a:xfrm>
                <a:off x="8752788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2"/>
              <p:cNvSpPr/>
              <p:nvPr/>
            </p:nvSpPr>
            <p:spPr>
              <a:xfrm>
                <a:off x="9070157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2"/>
              <p:cNvSpPr/>
              <p:nvPr/>
            </p:nvSpPr>
            <p:spPr>
              <a:xfrm>
                <a:off x="9387526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32"/>
            <p:cNvGrpSpPr/>
            <p:nvPr/>
          </p:nvGrpSpPr>
          <p:grpSpPr>
            <a:xfrm>
              <a:off x="8749645" y="870409"/>
              <a:ext cx="813838" cy="179100"/>
              <a:chOff x="8752788" y="560108"/>
              <a:chExt cx="813838" cy="179100"/>
            </a:xfrm>
          </p:grpSpPr>
          <p:sp>
            <p:nvSpPr>
              <p:cNvPr id="86" name="Google Shape;86;p32"/>
              <p:cNvSpPr/>
              <p:nvPr/>
            </p:nvSpPr>
            <p:spPr>
              <a:xfrm>
                <a:off x="8752788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2"/>
              <p:cNvSpPr/>
              <p:nvPr/>
            </p:nvSpPr>
            <p:spPr>
              <a:xfrm>
                <a:off x="9070157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2"/>
              <p:cNvSpPr/>
              <p:nvPr/>
            </p:nvSpPr>
            <p:spPr>
              <a:xfrm>
                <a:off x="9387526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32"/>
            <p:cNvGrpSpPr/>
            <p:nvPr/>
          </p:nvGrpSpPr>
          <p:grpSpPr>
            <a:xfrm>
              <a:off x="8749645" y="1180710"/>
              <a:ext cx="813838" cy="179100"/>
              <a:chOff x="8752788" y="560108"/>
              <a:chExt cx="813838" cy="179100"/>
            </a:xfrm>
          </p:grpSpPr>
          <p:sp>
            <p:nvSpPr>
              <p:cNvPr id="90" name="Google Shape;90;p32"/>
              <p:cNvSpPr/>
              <p:nvPr/>
            </p:nvSpPr>
            <p:spPr>
              <a:xfrm>
                <a:off x="8752788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32"/>
              <p:cNvSpPr/>
              <p:nvPr/>
            </p:nvSpPr>
            <p:spPr>
              <a:xfrm>
                <a:off x="9070157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32"/>
              <p:cNvSpPr/>
              <p:nvPr/>
            </p:nvSpPr>
            <p:spPr>
              <a:xfrm>
                <a:off x="9387526" y="560108"/>
                <a:ext cx="179100" cy="179100"/>
              </a:xfrm>
              <a:prstGeom prst="rect">
                <a:avLst/>
              </a:prstGeom>
              <a:solidFill>
                <a:srgbClr val="343031"/>
              </a:solidFill>
              <a:ln w="1270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3" name="Google Shape;93;p32"/>
          <p:cNvSpPr/>
          <p:nvPr/>
        </p:nvSpPr>
        <p:spPr>
          <a:xfrm>
            <a:off x="357486" y="1971425"/>
            <a:ext cx="3689100" cy="4885500"/>
          </a:xfrm>
          <a:prstGeom prst="roundRect">
            <a:avLst>
              <a:gd name="adj" fmla="val 4393"/>
            </a:avLst>
          </a:prstGeom>
          <a:solidFill>
            <a:srgbClr val="343031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2"/>
          <p:cNvSpPr/>
          <p:nvPr/>
        </p:nvSpPr>
        <p:spPr>
          <a:xfrm>
            <a:off x="205086" y="1819025"/>
            <a:ext cx="3689100" cy="4885500"/>
          </a:xfrm>
          <a:prstGeom prst="roundRect">
            <a:avLst>
              <a:gd name="adj" fmla="val 4393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2"/>
          <p:cNvSpPr/>
          <p:nvPr/>
        </p:nvSpPr>
        <p:spPr>
          <a:xfrm>
            <a:off x="205075" y="1819025"/>
            <a:ext cx="3689100" cy="677700"/>
          </a:xfrm>
          <a:prstGeom prst="round2SameRect">
            <a:avLst>
              <a:gd name="adj1" fmla="val 23018"/>
              <a:gd name="adj2" fmla="val 0"/>
            </a:avLst>
          </a:prstGeom>
          <a:solidFill>
            <a:schemeClr val="accent6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2"/>
          <p:cNvSpPr txBox="1">
            <a:spLocks noGrp="1"/>
          </p:cNvSpPr>
          <p:nvPr>
            <p:ph type="subTitle" idx="1"/>
          </p:nvPr>
        </p:nvSpPr>
        <p:spPr>
          <a:xfrm>
            <a:off x="496800" y="1819025"/>
            <a:ext cx="306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body" idx="2"/>
          </p:nvPr>
        </p:nvSpPr>
        <p:spPr>
          <a:xfrm>
            <a:off x="328200" y="2564850"/>
            <a:ext cx="3166800" cy="3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8" name="Google Shape;98;p32"/>
          <p:cNvSpPr/>
          <p:nvPr/>
        </p:nvSpPr>
        <p:spPr>
          <a:xfrm>
            <a:off x="4280807" y="1971425"/>
            <a:ext cx="3625800" cy="2666400"/>
          </a:xfrm>
          <a:prstGeom prst="roundRect">
            <a:avLst>
              <a:gd name="adj" fmla="val 7150"/>
            </a:avLst>
          </a:prstGeom>
          <a:solidFill>
            <a:srgbClr val="343031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2"/>
          <p:cNvSpPr/>
          <p:nvPr/>
        </p:nvSpPr>
        <p:spPr>
          <a:xfrm>
            <a:off x="4128407" y="1819025"/>
            <a:ext cx="3625800" cy="2666400"/>
          </a:xfrm>
          <a:prstGeom prst="roundRect">
            <a:avLst>
              <a:gd name="adj" fmla="val 7150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/>
          <p:nvPr/>
        </p:nvSpPr>
        <p:spPr>
          <a:xfrm>
            <a:off x="4128397" y="1819025"/>
            <a:ext cx="3625800" cy="677700"/>
          </a:xfrm>
          <a:prstGeom prst="round2SameRect">
            <a:avLst>
              <a:gd name="adj1" fmla="val 23018"/>
              <a:gd name="adj2" fmla="val 0"/>
            </a:avLst>
          </a:prstGeom>
          <a:solidFill>
            <a:schemeClr val="accen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2"/>
          <p:cNvSpPr/>
          <p:nvPr/>
        </p:nvSpPr>
        <p:spPr>
          <a:xfrm>
            <a:off x="3647315" y="4877350"/>
            <a:ext cx="4988700" cy="1871100"/>
          </a:xfrm>
          <a:prstGeom prst="roundRect">
            <a:avLst>
              <a:gd name="adj" fmla="val 12704"/>
            </a:avLst>
          </a:prstGeom>
          <a:solidFill>
            <a:srgbClr val="343031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2"/>
          <p:cNvSpPr/>
          <p:nvPr/>
        </p:nvSpPr>
        <p:spPr>
          <a:xfrm>
            <a:off x="3494915" y="4724950"/>
            <a:ext cx="4988700" cy="1871100"/>
          </a:xfrm>
          <a:prstGeom prst="roundRect">
            <a:avLst>
              <a:gd name="adj" fmla="val 12704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2"/>
          <p:cNvSpPr/>
          <p:nvPr/>
        </p:nvSpPr>
        <p:spPr>
          <a:xfrm>
            <a:off x="3494900" y="4724950"/>
            <a:ext cx="4988700" cy="677700"/>
          </a:xfrm>
          <a:prstGeom prst="round2SameRect">
            <a:avLst>
              <a:gd name="adj1" fmla="val 23018"/>
              <a:gd name="adj2" fmla="val 0"/>
            </a:avLst>
          </a:prstGeom>
          <a:solidFill>
            <a:schemeClr val="accent5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2683850" y="361925"/>
            <a:ext cx="64170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Medium"/>
              <a:buNone/>
              <a:defRPr sz="30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subTitle" idx="3"/>
          </p:nvPr>
        </p:nvSpPr>
        <p:spPr>
          <a:xfrm>
            <a:off x="4377850" y="1819025"/>
            <a:ext cx="306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body" idx="4"/>
          </p:nvPr>
        </p:nvSpPr>
        <p:spPr>
          <a:xfrm>
            <a:off x="4209250" y="2564850"/>
            <a:ext cx="3464100" cy="18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ubTitle" idx="5"/>
          </p:nvPr>
        </p:nvSpPr>
        <p:spPr>
          <a:xfrm>
            <a:off x="3737729" y="4728700"/>
            <a:ext cx="441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6"/>
          </p:nvPr>
        </p:nvSpPr>
        <p:spPr>
          <a:xfrm>
            <a:off x="3634400" y="5443350"/>
            <a:ext cx="43539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9" name="Google Shape;109;p32"/>
          <p:cNvSpPr/>
          <p:nvPr/>
        </p:nvSpPr>
        <p:spPr>
          <a:xfrm>
            <a:off x="328192" y="2024227"/>
            <a:ext cx="267300" cy="267300"/>
          </a:xfrm>
          <a:prstGeom prst="ellipse">
            <a:avLst/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32"/>
          <p:cNvSpPr/>
          <p:nvPr/>
        </p:nvSpPr>
        <p:spPr>
          <a:xfrm>
            <a:off x="4256792" y="2023102"/>
            <a:ext cx="267300" cy="267300"/>
          </a:xfrm>
          <a:prstGeom prst="ellipse">
            <a:avLst/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1" name="Google Shape;111;p32"/>
          <p:cNvSpPr/>
          <p:nvPr/>
        </p:nvSpPr>
        <p:spPr>
          <a:xfrm>
            <a:off x="8140829" y="1971425"/>
            <a:ext cx="3963000" cy="4311000"/>
          </a:xfrm>
          <a:prstGeom prst="roundRect">
            <a:avLst>
              <a:gd name="adj" fmla="val 4393"/>
            </a:avLst>
          </a:prstGeom>
          <a:solidFill>
            <a:srgbClr val="343031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2"/>
          <p:cNvSpPr/>
          <p:nvPr/>
        </p:nvSpPr>
        <p:spPr>
          <a:xfrm>
            <a:off x="3634392" y="4933902"/>
            <a:ext cx="267300" cy="267300"/>
          </a:xfrm>
          <a:prstGeom prst="ellipse">
            <a:avLst/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3" name="Google Shape;113;p3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4" name="Google Shape;114;p32"/>
          <p:cNvSpPr/>
          <p:nvPr/>
        </p:nvSpPr>
        <p:spPr>
          <a:xfrm>
            <a:off x="7988429" y="1819025"/>
            <a:ext cx="3963000" cy="4311000"/>
          </a:xfrm>
          <a:prstGeom prst="roundRect">
            <a:avLst>
              <a:gd name="adj" fmla="val 4393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2"/>
          <p:cNvSpPr/>
          <p:nvPr/>
        </p:nvSpPr>
        <p:spPr>
          <a:xfrm>
            <a:off x="7988418" y="1819025"/>
            <a:ext cx="3963000" cy="677700"/>
          </a:xfrm>
          <a:prstGeom prst="round2SameRect">
            <a:avLst>
              <a:gd name="adj1" fmla="val 23018"/>
              <a:gd name="adj2" fmla="val 0"/>
            </a:avLst>
          </a:prstGeom>
          <a:solidFill>
            <a:schemeClr val="accent4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2"/>
          <p:cNvSpPr txBox="1">
            <a:spLocks noGrp="1"/>
          </p:cNvSpPr>
          <p:nvPr>
            <p:ph type="subTitle" idx="7"/>
          </p:nvPr>
        </p:nvSpPr>
        <p:spPr>
          <a:xfrm>
            <a:off x="8406475" y="1819025"/>
            <a:ext cx="306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8"/>
          </p:nvPr>
        </p:nvSpPr>
        <p:spPr>
          <a:xfrm>
            <a:off x="8237900" y="2564850"/>
            <a:ext cx="3464100" cy="3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8" name="Google Shape;118;p32"/>
          <p:cNvSpPr/>
          <p:nvPr/>
        </p:nvSpPr>
        <p:spPr>
          <a:xfrm>
            <a:off x="8152817" y="2024227"/>
            <a:ext cx="267300" cy="267300"/>
          </a:xfrm>
          <a:prstGeom prst="ellipse">
            <a:avLst/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ext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>
            <a:off x="498959" y="363550"/>
            <a:ext cx="11430600" cy="5363100"/>
          </a:xfrm>
          <a:prstGeom prst="roundRect">
            <a:avLst>
              <a:gd name="adj" fmla="val 2851"/>
            </a:avLst>
          </a:prstGeom>
          <a:solidFill>
            <a:srgbClr val="343031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3"/>
          <p:cNvSpPr/>
          <p:nvPr/>
        </p:nvSpPr>
        <p:spPr>
          <a:xfrm>
            <a:off x="282775" y="221330"/>
            <a:ext cx="11504400" cy="5363100"/>
          </a:xfrm>
          <a:prstGeom prst="roundRect">
            <a:avLst>
              <a:gd name="adj" fmla="val 2851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3"/>
          <p:cNvSpPr/>
          <p:nvPr/>
        </p:nvSpPr>
        <p:spPr>
          <a:xfrm>
            <a:off x="282775" y="218400"/>
            <a:ext cx="11504400" cy="645000"/>
          </a:xfrm>
          <a:prstGeom prst="round2SameRect">
            <a:avLst>
              <a:gd name="adj1" fmla="val 23018"/>
              <a:gd name="adj2" fmla="val 0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33"/>
          <p:cNvGrpSpPr/>
          <p:nvPr/>
        </p:nvGrpSpPr>
        <p:grpSpPr>
          <a:xfrm>
            <a:off x="408908" y="421091"/>
            <a:ext cx="1023279" cy="267052"/>
            <a:chOff x="3893271" y="783211"/>
            <a:chExt cx="1101247" cy="287400"/>
          </a:xfrm>
        </p:grpSpPr>
        <p:sp>
          <p:nvSpPr>
            <p:cNvPr id="124" name="Google Shape;124;p33"/>
            <p:cNvSpPr/>
            <p:nvPr/>
          </p:nvSpPr>
          <p:spPr>
            <a:xfrm>
              <a:off x="3893271" y="783211"/>
              <a:ext cx="287400" cy="287400"/>
            </a:xfrm>
            <a:prstGeom prst="ellipse">
              <a:avLst/>
            </a:prstGeom>
            <a:solidFill>
              <a:srgbClr val="FED2CF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>
              <a:off x="4300195" y="783211"/>
              <a:ext cx="287400" cy="287400"/>
            </a:xfrm>
            <a:prstGeom prst="ellipse">
              <a:avLst/>
            </a:prstGeom>
            <a:solidFill>
              <a:srgbClr val="FFEEC0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>
              <a:off x="4707118" y="783211"/>
              <a:ext cx="287400" cy="287400"/>
            </a:xfrm>
            <a:prstGeom prst="ellipse">
              <a:avLst/>
            </a:prstGeom>
            <a:solidFill>
              <a:srgbClr val="CDFDF1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33"/>
          <p:cNvGrpSpPr/>
          <p:nvPr/>
        </p:nvGrpSpPr>
        <p:grpSpPr>
          <a:xfrm>
            <a:off x="10727696" y="371504"/>
            <a:ext cx="924924" cy="375332"/>
            <a:chOff x="10071487" y="509787"/>
            <a:chExt cx="1045348" cy="424200"/>
          </a:xfrm>
        </p:grpSpPr>
        <p:sp>
          <p:nvSpPr>
            <p:cNvPr id="128" name="Google Shape;128;p33"/>
            <p:cNvSpPr/>
            <p:nvPr/>
          </p:nvSpPr>
          <p:spPr>
            <a:xfrm>
              <a:off x="10071487" y="509787"/>
              <a:ext cx="472800" cy="424200"/>
            </a:xfrm>
            <a:prstGeom prst="roundRect">
              <a:avLst>
                <a:gd name="adj" fmla="val 18882"/>
              </a:avLst>
            </a:prstGeom>
            <a:solidFill>
              <a:srgbClr val="FBF5E7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3"/>
            <p:cNvSpPr/>
            <p:nvPr/>
          </p:nvSpPr>
          <p:spPr>
            <a:xfrm>
              <a:off x="10644035" y="509787"/>
              <a:ext cx="472800" cy="424200"/>
            </a:xfrm>
            <a:prstGeom prst="roundRect">
              <a:avLst>
                <a:gd name="adj" fmla="val 18882"/>
              </a:avLst>
            </a:prstGeom>
            <a:solidFill>
              <a:srgbClr val="FBF5E7"/>
            </a:solidFill>
            <a:ln w="3810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3" descr="Caret Right with solid fill"/>
            <p:cNvSpPr/>
            <p:nvPr/>
          </p:nvSpPr>
          <p:spPr>
            <a:xfrm>
              <a:off x="10829649" y="629799"/>
              <a:ext cx="114517" cy="199145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40424" y="538229"/>
                  </a:moveTo>
                  <a:lnTo>
                    <a:pt x="10" y="497824"/>
                  </a:lnTo>
                  <a:lnTo>
                    <a:pt x="228686" y="269148"/>
                  </a:lnTo>
                  <a:lnTo>
                    <a:pt x="0" y="40405"/>
                  </a:lnTo>
                  <a:lnTo>
                    <a:pt x="40415" y="0"/>
                  </a:lnTo>
                  <a:lnTo>
                    <a:pt x="309505" y="269148"/>
                  </a:lnTo>
                  <a:lnTo>
                    <a:pt x="40424" y="538229"/>
                  </a:ln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3" descr="Caret Right with solid fill"/>
            <p:cNvSpPr/>
            <p:nvPr/>
          </p:nvSpPr>
          <p:spPr>
            <a:xfrm flipH="1">
              <a:off x="10247112" y="629799"/>
              <a:ext cx="114517" cy="199145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40424" y="538229"/>
                  </a:moveTo>
                  <a:lnTo>
                    <a:pt x="10" y="497824"/>
                  </a:lnTo>
                  <a:lnTo>
                    <a:pt x="228686" y="269148"/>
                  </a:lnTo>
                  <a:lnTo>
                    <a:pt x="0" y="40405"/>
                  </a:lnTo>
                  <a:lnTo>
                    <a:pt x="40415" y="0"/>
                  </a:lnTo>
                  <a:lnTo>
                    <a:pt x="309505" y="269148"/>
                  </a:lnTo>
                  <a:lnTo>
                    <a:pt x="40424" y="538229"/>
                  </a:ln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3"/>
          <p:cNvSpPr txBox="1">
            <a:spLocks noGrp="1"/>
          </p:cNvSpPr>
          <p:nvPr>
            <p:ph type="subTitle" idx="1"/>
          </p:nvPr>
        </p:nvSpPr>
        <p:spPr>
          <a:xfrm>
            <a:off x="1648650" y="218400"/>
            <a:ext cx="8625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560700" y="1103350"/>
            <a:ext cx="108897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drich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bril Fatface"/>
              <a:buNone/>
              <a:defRPr sz="2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2"/>
          </p:nvPr>
        </p:nvSpPr>
        <p:spPr>
          <a:xfrm>
            <a:off x="560800" y="1619650"/>
            <a:ext cx="108897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5" name="Google Shape;135;p33">
            <a:hlinkClick r:id="" action="ppaction://hlinkshowjump?jump=previousslide"/>
          </p:cNvPr>
          <p:cNvSpPr/>
          <p:nvPr/>
        </p:nvSpPr>
        <p:spPr>
          <a:xfrm>
            <a:off x="10727696" y="371504"/>
            <a:ext cx="418200" cy="375300"/>
          </a:xfrm>
          <a:prstGeom prst="roundRect">
            <a:avLst>
              <a:gd name="adj" fmla="val 18882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3">
            <a:hlinkClick r:id="" action="ppaction://hlinkshowjump?jump=nextslide"/>
          </p:cNvPr>
          <p:cNvSpPr/>
          <p:nvPr/>
        </p:nvSpPr>
        <p:spPr>
          <a:xfrm>
            <a:off x="11234287" y="371504"/>
            <a:ext cx="418200" cy="375300"/>
          </a:xfrm>
          <a:prstGeom prst="roundRect">
            <a:avLst>
              <a:gd name="adj" fmla="val 18882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3">
            <a:hlinkClick r:id="rId2" action="ppaction://hlinksldjump"/>
          </p:cNvPr>
          <p:cNvSpPr/>
          <p:nvPr/>
        </p:nvSpPr>
        <p:spPr>
          <a:xfrm>
            <a:off x="421019" y="425662"/>
            <a:ext cx="267000" cy="267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US" sz="36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US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US" sz="36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US" sz="3600" b="1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1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 i="0" u="none" strike="noStrike" cap="non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US" sz="2700" b="0" i="0" u="sng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-US" sz="4400" b="1" i="0" u="none" strike="noStrike" cap="non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7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 b="0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 b="0" i="0" u="none" strike="noStrike" cap="non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42" name="Google Shape;142;p3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43" name="Google Shape;143;p3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3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34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34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3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 i="0" u="none" strike="noStrike" cap="non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48" name="Google Shape;148;p34"/>
          <p:cNvPicPr preferRelativeResize="0"/>
          <p:nvPr/>
        </p:nvPicPr>
        <p:blipFill rotWithShape="1">
          <a:blip r:embed="rId11">
            <a:alphaModFix/>
          </a:blip>
          <a:srcRect t="16256" b="20905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9.xml"/><Relationship Id="rId3" Type="http://schemas.openxmlformats.org/officeDocument/2006/relationships/slideLayout" Target="../slideLayouts/slideLayout3.xml"/><Relationship Id="rId7" Type="http://schemas.openxmlformats.org/officeDocument/2006/relationships/slide" Target="../slides/slide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" Target="../slides/slide17.xml"/><Relationship Id="rId5" Type="http://schemas.openxmlformats.org/officeDocument/2006/relationships/slide" Target="../slides/slide26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282775" y="6292375"/>
            <a:ext cx="11646900" cy="500400"/>
          </a:xfrm>
          <a:prstGeom prst="roundRect">
            <a:avLst>
              <a:gd name="adj" fmla="val 26928"/>
            </a:avLst>
          </a:prstGeom>
          <a:solidFill>
            <a:schemeClr val="lt2"/>
          </a:solidFill>
          <a:ln w="38100" cap="rnd" cmpd="sng">
            <a:solidFill>
              <a:srgbClr val="34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Medium"/>
              <a:buNone/>
              <a:defRPr sz="4000" b="0" i="0" u="none" strike="noStrike" cap="none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body" idx="1"/>
          </p:nvPr>
        </p:nvSpPr>
        <p:spPr>
          <a:xfrm>
            <a:off x="415600" y="1536629"/>
            <a:ext cx="11360700" cy="23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■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■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○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■"/>
              <a:defRPr sz="15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3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400" b="0" i="0" u="none" strike="noStrike" cap="none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4342836" y="5902847"/>
            <a:ext cx="677829" cy="624524"/>
            <a:chOff x="5128970" y="1425505"/>
            <a:chExt cx="1285471" cy="1184381"/>
          </a:xfrm>
        </p:grpSpPr>
        <p:sp>
          <p:nvSpPr>
            <p:cNvPr id="12" name="Google Shape;12;p31"/>
            <p:cNvSpPr/>
            <p:nvPr/>
          </p:nvSpPr>
          <p:spPr>
            <a:xfrm>
              <a:off x="5293180" y="1561279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13" name="Google Shape;13;p31"/>
            <p:cNvGrpSpPr/>
            <p:nvPr/>
          </p:nvGrpSpPr>
          <p:grpSpPr>
            <a:xfrm>
              <a:off x="5321520" y="1425505"/>
              <a:ext cx="1092921" cy="1092921"/>
              <a:chOff x="5321520" y="1425505"/>
              <a:chExt cx="1092921" cy="1092921"/>
            </a:xfrm>
          </p:grpSpPr>
          <p:sp>
            <p:nvSpPr>
              <p:cNvPr id="14" name="Google Shape;14;p31"/>
              <p:cNvSpPr/>
              <p:nvPr/>
            </p:nvSpPr>
            <p:spPr>
              <a:xfrm rot="-2700000">
                <a:off x="5541044" y="1526090"/>
                <a:ext cx="653873" cy="891750"/>
              </a:xfrm>
              <a:custGeom>
                <a:avLst/>
                <a:gdLst/>
                <a:ahLst/>
                <a:cxnLst/>
                <a:rect l="l" t="t" r="r" b="b"/>
                <a:pathLst>
                  <a:path w="653510" h="891254" extrusionOk="0">
                    <a:moveTo>
                      <a:pt x="2146" y="1834"/>
                    </a:moveTo>
                    <a:lnTo>
                      <a:pt x="655657" y="1834"/>
                    </a:lnTo>
                    <a:lnTo>
                      <a:pt x="655657" y="893088"/>
                    </a:lnTo>
                    <a:lnTo>
                      <a:pt x="2146" y="893088"/>
                    </a:lnTo>
                    <a:close/>
                  </a:path>
                </a:pathLst>
              </a:custGeom>
              <a:solidFill>
                <a:srgbClr val="EFECE5"/>
              </a:solidFill>
              <a:ln w="1905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15" name="Google Shape;15;p31"/>
              <p:cNvSpPr/>
              <p:nvPr/>
            </p:nvSpPr>
            <p:spPr>
              <a:xfrm>
                <a:off x="5454416" y="1558032"/>
                <a:ext cx="831728" cy="831946"/>
              </a:xfrm>
              <a:custGeom>
                <a:avLst/>
                <a:gdLst/>
                <a:ahLst/>
                <a:cxnLst/>
                <a:rect l="l" t="t" r="r" b="b"/>
                <a:pathLst>
                  <a:path w="831728" h="831946" extrusionOk="0">
                    <a:moveTo>
                      <a:pt x="800208" y="463971"/>
                    </a:moveTo>
                    <a:cubicBezTo>
                      <a:pt x="805268" y="462280"/>
                      <a:pt x="810888" y="462280"/>
                      <a:pt x="816174" y="464280"/>
                    </a:cubicBezTo>
                    <a:cubicBezTo>
                      <a:pt x="816555" y="464375"/>
                      <a:pt x="816841" y="464566"/>
                      <a:pt x="817222" y="464661"/>
                    </a:cubicBezTo>
                    <a:cubicBezTo>
                      <a:pt x="829224" y="469710"/>
                      <a:pt x="834939" y="483616"/>
                      <a:pt x="829890" y="495713"/>
                    </a:cubicBezTo>
                    <a:cubicBezTo>
                      <a:pt x="827128" y="501237"/>
                      <a:pt x="824556" y="509144"/>
                      <a:pt x="503279" y="825087"/>
                    </a:cubicBezTo>
                    <a:cubicBezTo>
                      <a:pt x="498802" y="829469"/>
                      <a:pt x="492800" y="831946"/>
                      <a:pt x="486515" y="831946"/>
                    </a:cubicBezTo>
                    <a:cubicBezTo>
                      <a:pt x="480131" y="831946"/>
                      <a:pt x="474036" y="829374"/>
                      <a:pt x="469560" y="824802"/>
                    </a:cubicBezTo>
                    <a:cubicBezTo>
                      <a:pt x="460321" y="815467"/>
                      <a:pt x="460321" y="800513"/>
                      <a:pt x="469560" y="791179"/>
                    </a:cubicBezTo>
                    <a:cubicBezTo>
                      <a:pt x="589575" y="673164"/>
                      <a:pt x="771883" y="492855"/>
                      <a:pt x="787599" y="473805"/>
                    </a:cubicBezTo>
                    <a:cubicBezTo>
                      <a:pt x="790647" y="469043"/>
                      <a:pt x="795148" y="465661"/>
                      <a:pt x="800208" y="463971"/>
                    </a:cubicBezTo>
                    <a:close/>
                    <a:moveTo>
                      <a:pt x="723223" y="386664"/>
                    </a:moveTo>
                    <a:cubicBezTo>
                      <a:pt x="728283" y="385080"/>
                      <a:pt x="733879" y="385175"/>
                      <a:pt x="739117" y="387223"/>
                    </a:cubicBezTo>
                    <a:cubicBezTo>
                      <a:pt x="739117" y="387223"/>
                      <a:pt x="739117" y="387223"/>
                      <a:pt x="739213" y="387223"/>
                    </a:cubicBezTo>
                    <a:cubicBezTo>
                      <a:pt x="751310" y="392081"/>
                      <a:pt x="757215" y="405892"/>
                      <a:pt x="752357" y="418084"/>
                    </a:cubicBezTo>
                    <a:cubicBezTo>
                      <a:pt x="750071" y="424085"/>
                      <a:pt x="746928" y="431324"/>
                      <a:pt x="426126" y="747553"/>
                    </a:cubicBezTo>
                    <a:cubicBezTo>
                      <a:pt x="421649" y="751936"/>
                      <a:pt x="415743" y="754412"/>
                      <a:pt x="409457" y="754412"/>
                    </a:cubicBezTo>
                    <a:cubicBezTo>
                      <a:pt x="403076" y="754412"/>
                      <a:pt x="396979" y="751840"/>
                      <a:pt x="392502" y="747268"/>
                    </a:cubicBezTo>
                    <a:cubicBezTo>
                      <a:pt x="383168" y="737933"/>
                      <a:pt x="383168" y="722884"/>
                      <a:pt x="392502" y="713550"/>
                    </a:cubicBezTo>
                    <a:cubicBezTo>
                      <a:pt x="512423" y="595630"/>
                      <a:pt x="694730" y="415227"/>
                      <a:pt x="710542" y="396177"/>
                    </a:cubicBezTo>
                    <a:cubicBezTo>
                      <a:pt x="713638" y="391510"/>
                      <a:pt x="718163" y="388247"/>
                      <a:pt x="723223" y="386664"/>
                    </a:cubicBezTo>
                    <a:close/>
                    <a:moveTo>
                      <a:pt x="645999" y="309761"/>
                    </a:moveTo>
                    <a:cubicBezTo>
                      <a:pt x="651059" y="308070"/>
                      <a:pt x="656678" y="308070"/>
                      <a:pt x="661964" y="310070"/>
                    </a:cubicBezTo>
                    <a:cubicBezTo>
                      <a:pt x="662060" y="310070"/>
                      <a:pt x="662060" y="310070"/>
                      <a:pt x="662155" y="310166"/>
                    </a:cubicBezTo>
                    <a:cubicBezTo>
                      <a:pt x="674252" y="315024"/>
                      <a:pt x="680157" y="328930"/>
                      <a:pt x="675204" y="341027"/>
                    </a:cubicBezTo>
                    <a:cubicBezTo>
                      <a:pt x="672823" y="347028"/>
                      <a:pt x="669870" y="354457"/>
                      <a:pt x="349067" y="670878"/>
                    </a:cubicBezTo>
                    <a:cubicBezTo>
                      <a:pt x="344591" y="675259"/>
                      <a:pt x="338591" y="677735"/>
                      <a:pt x="332303" y="677735"/>
                    </a:cubicBezTo>
                    <a:cubicBezTo>
                      <a:pt x="325922" y="677735"/>
                      <a:pt x="319827" y="675163"/>
                      <a:pt x="315351" y="670592"/>
                    </a:cubicBezTo>
                    <a:cubicBezTo>
                      <a:pt x="306109" y="661257"/>
                      <a:pt x="306109" y="646302"/>
                      <a:pt x="315351" y="636968"/>
                    </a:cubicBezTo>
                    <a:cubicBezTo>
                      <a:pt x="435364" y="518953"/>
                      <a:pt x="617578" y="338645"/>
                      <a:pt x="633389" y="319595"/>
                    </a:cubicBezTo>
                    <a:cubicBezTo>
                      <a:pt x="636438" y="314833"/>
                      <a:pt x="640939" y="311451"/>
                      <a:pt x="645999" y="309761"/>
                    </a:cubicBezTo>
                    <a:close/>
                    <a:moveTo>
                      <a:pt x="569013" y="232406"/>
                    </a:moveTo>
                    <a:cubicBezTo>
                      <a:pt x="574073" y="230799"/>
                      <a:pt x="579668" y="230871"/>
                      <a:pt x="584906" y="232919"/>
                    </a:cubicBezTo>
                    <a:cubicBezTo>
                      <a:pt x="597098" y="237871"/>
                      <a:pt x="603005" y="251683"/>
                      <a:pt x="598147" y="263875"/>
                    </a:cubicBezTo>
                    <a:cubicBezTo>
                      <a:pt x="595766" y="269876"/>
                      <a:pt x="592717" y="277400"/>
                      <a:pt x="271916" y="593344"/>
                    </a:cubicBezTo>
                    <a:cubicBezTo>
                      <a:pt x="267439" y="597726"/>
                      <a:pt x="261533" y="600202"/>
                      <a:pt x="255247" y="600202"/>
                    </a:cubicBezTo>
                    <a:cubicBezTo>
                      <a:pt x="248864" y="600202"/>
                      <a:pt x="242769" y="597630"/>
                      <a:pt x="238292" y="593058"/>
                    </a:cubicBezTo>
                    <a:cubicBezTo>
                      <a:pt x="228958" y="583724"/>
                      <a:pt x="228958" y="568675"/>
                      <a:pt x="238292" y="559339"/>
                    </a:cubicBezTo>
                    <a:cubicBezTo>
                      <a:pt x="358213" y="441421"/>
                      <a:pt x="540520" y="261017"/>
                      <a:pt x="556331" y="241967"/>
                    </a:cubicBezTo>
                    <a:cubicBezTo>
                      <a:pt x="559428" y="237300"/>
                      <a:pt x="563953" y="234014"/>
                      <a:pt x="569013" y="232406"/>
                    </a:cubicBezTo>
                    <a:close/>
                    <a:moveTo>
                      <a:pt x="492265" y="155552"/>
                    </a:moveTo>
                    <a:cubicBezTo>
                      <a:pt x="497325" y="153861"/>
                      <a:pt x="502945" y="153861"/>
                      <a:pt x="508232" y="155861"/>
                    </a:cubicBezTo>
                    <a:cubicBezTo>
                      <a:pt x="508327" y="155861"/>
                      <a:pt x="508327" y="155861"/>
                      <a:pt x="508420" y="155956"/>
                    </a:cubicBezTo>
                    <a:cubicBezTo>
                      <a:pt x="520517" y="160814"/>
                      <a:pt x="526424" y="174721"/>
                      <a:pt x="521471" y="186817"/>
                    </a:cubicBezTo>
                    <a:cubicBezTo>
                      <a:pt x="518613" y="193199"/>
                      <a:pt x="515659" y="200248"/>
                      <a:pt x="195335" y="516668"/>
                    </a:cubicBezTo>
                    <a:cubicBezTo>
                      <a:pt x="190858" y="521050"/>
                      <a:pt x="184856" y="523527"/>
                      <a:pt x="178571" y="523527"/>
                    </a:cubicBezTo>
                    <a:cubicBezTo>
                      <a:pt x="172190" y="523527"/>
                      <a:pt x="166092" y="520955"/>
                      <a:pt x="161616" y="516383"/>
                    </a:cubicBezTo>
                    <a:cubicBezTo>
                      <a:pt x="152377" y="507048"/>
                      <a:pt x="152377" y="492094"/>
                      <a:pt x="161616" y="482760"/>
                    </a:cubicBezTo>
                    <a:cubicBezTo>
                      <a:pt x="281536" y="364745"/>
                      <a:pt x="463844" y="184436"/>
                      <a:pt x="479657" y="165386"/>
                    </a:cubicBezTo>
                    <a:cubicBezTo>
                      <a:pt x="482705" y="160624"/>
                      <a:pt x="487205" y="157242"/>
                      <a:pt x="492265" y="155552"/>
                    </a:cubicBezTo>
                    <a:close/>
                    <a:moveTo>
                      <a:pt x="414732" y="78399"/>
                    </a:moveTo>
                    <a:cubicBezTo>
                      <a:pt x="419792" y="76708"/>
                      <a:pt x="425412" y="76708"/>
                      <a:pt x="430697" y="78708"/>
                    </a:cubicBezTo>
                    <a:cubicBezTo>
                      <a:pt x="442889" y="83661"/>
                      <a:pt x="448796" y="97472"/>
                      <a:pt x="443938" y="109664"/>
                    </a:cubicBezTo>
                    <a:cubicBezTo>
                      <a:pt x="441557" y="115665"/>
                      <a:pt x="438508" y="123190"/>
                      <a:pt x="117707" y="439610"/>
                    </a:cubicBezTo>
                    <a:cubicBezTo>
                      <a:pt x="113228" y="443992"/>
                      <a:pt x="107324" y="446468"/>
                      <a:pt x="101038" y="446468"/>
                    </a:cubicBezTo>
                    <a:cubicBezTo>
                      <a:pt x="94655" y="446468"/>
                      <a:pt x="88464" y="443896"/>
                      <a:pt x="83988" y="439324"/>
                    </a:cubicBezTo>
                    <a:cubicBezTo>
                      <a:pt x="74749" y="429990"/>
                      <a:pt x="74749" y="414941"/>
                      <a:pt x="83988" y="405607"/>
                    </a:cubicBezTo>
                    <a:cubicBezTo>
                      <a:pt x="204002" y="287687"/>
                      <a:pt x="386311" y="107283"/>
                      <a:pt x="402122" y="88233"/>
                    </a:cubicBezTo>
                    <a:cubicBezTo>
                      <a:pt x="405171" y="83471"/>
                      <a:pt x="409672" y="80089"/>
                      <a:pt x="414732" y="78399"/>
                    </a:cubicBezTo>
                    <a:close/>
                    <a:moveTo>
                      <a:pt x="337651" y="1103"/>
                    </a:moveTo>
                    <a:cubicBezTo>
                      <a:pt x="342711" y="-492"/>
                      <a:pt x="348307" y="-397"/>
                      <a:pt x="353546" y="1651"/>
                    </a:cubicBezTo>
                    <a:cubicBezTo>
                      <a:pt x="353639" y="1651"/>
                      <a:pt x="353639" y="1651"/>
                      <a:pt x="353734" y="1746"/>
                    </a:cubicBezTo>
                    <a:cubicBezTo>
                      <a:pt x="365831" y="6604"/>
                      <a:pt x="371738" y="20510"/>
                      <a:pt x="366785" y="32607"/>
                    </a:cubicBezTo>
                    <a:cubicBezTo>
                      <a:pt x="364403" y="38608"/>
                      <a:pt x="361450" y="46038"/>
                      <a:pt x="40649" y="361981"/>
                    </a:cubicBezTo>
                    <a:cubicBezTo>
                      <a:pt x="36172" y="366364"/>
                      <a:pt x="30170" y="368839"/>
                      <a:pt x="23885" y="368839"/>
                    </a:cubicBezTo>
                    <a:cubicBezTo>
                      <a:pt x="17504" y="368839"/>
                      <a:pt x="11406" y="366268"/>
                      <a:pt x="6930" y="361695"/>
                    </a:cubicBezTo>
                    <a:cubicBezTo>
                      <a:pt x="-2309" y="352361"/>
                      <a:pt x="-2309" y="337407"/>
                      <a:pt x="6930" y="328073"/>
                    </a:cubicBezTo>
                    <a:cubicBezTo>
                      <a:pt x="126850" y="210058"/>
                      <a:pt x="309158" y="29749"/>
                      <a:pt x="324971" y="10699"/>
                    </a:cubicBezTo>
                    <a:cubicBezTo>
                      <a:pt x="328066" y="5985"/>
                      <a:pt x="332590" y="2699"/>
                      <a:pt x="337651" y="1103"/>
                    </a:cubicBezTo>
                    <a:close/>
                  </a:path>
                </a:pathLst>
              </a:custGeom>
              <a:solidFill>
                <a:srgbClr val="3430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16" name="Google Shape;16;p31"/>
            <p:cNvSpPr/>
            <p:nvPr/>
          </p:nvSpPr>
          <p:spPr>
            <a:xfrm>
              <a:off x="5128970" y="1956662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17" name="Google Shape;17;p31"/>
          <p:cNvSpPr txBox="1"/>
          <p:nvPr/>
        </p:nvSpPr>
        <p:spPr>
          <a:xfrm>
            <a:off x="4204681" y="6544545"/>
            <a:ext cx="100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43031"/>
                </a:solidFill>
                <a:latin typeface="Roboto Slab"/>
                <a:ea typeface="Roboto Slab"/>
                <a:cs typeface="Roboto Slab"/>
                <a:sym typeface="Roboto Slab"/>
              </a:rPr>
              <a:t>Lesson 1.2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1"/>
          <p:cNvGrpSpPr/>
          <p:nvPr/>
        </p:nvGrpSpPr>
        <p:grpSpPr>
          <a:xfrm>
            <a:off x="5266995" y="5902847"/>
            <a:ext cx="677829" cy="624524"/>
            <a:chOff x="5128970" y="1425505"/>
            <a:chExt cx="1285471" cy="1184381"/>
          </a:xfrm>
        </p:grpSpPr>
        <p:sp>
          <p:nvSpPr>
            <p:cNvPr id="19" name="Google Shape;19;p31"/>
            <p:cNvSpPr/>
            <p:nvPr/>
          </p:nvSpPr>
          <p:spPr>
            <a:xfrm>
              <a:off x="5293180" y="1561279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20" name="Google Shape;20;p31"/>
            <p:cNvGrpSpPr/>
            <p:nvPr/>
          </p:nvGrpSpPr>
          <p:grpSpPr>
            <a:xfrm>
              <a:off x="5321520" y="1425505"/>
              <a:ext cx="1092921" cy="1092921"/>
              <a:chOff x="5321520" y="1425505"/>
              <a:chExt cx="1092921" cy="1092921"/>
            </a:xfrm>
          </p:grpSpPr>
          <p:sp>
            <p:nvSpPr>
              <p:cNvPr id="21" name="Google Shape;21;p31"/>
              <p:cNvSpPr/>
              <p:nvPr/>
            </p:nvSpPr>
            <p:spPr>
              <a:xfrm rot="-2700000">
                <a:off x="5541044" y="1526090"/>
                <a:ext cx="653873" cy="891750"/>
              </a:xfrm>
              <a:custGeom>
                <a:avLst/>
                <a:gdLst/>
                <a:ahLst/>
                <a:cxnLst/>
                <a:rect l="l" t="t" r="r" b="b"/>
                <a:pathLst>
                  <a:path w="653510" h="891254" extrusionOk="0">
                    <a:moveTo>
                      <a:pt x="2146" y="1834"/>
                    </a:moveTo>
                    <a:lnTo>
                      <a:pt x="655657" y="1834"/>
                    </a:lnTo>
                    <a:lnTo>
                      <a:pt x="655657" y="893088"/>
                    </a:lnTo>
                    <a:lnTo>
                      <a:pt x="2146" y="893088"/>
                    </a:lnTo>
                    <a:close/>
                  </a:path>
                </a:pathLst>
              </a:custGeom>
              <a:solidFill>
                <a:srgbClr val="EFECE5"/>
              </a:solidFill>
              <a:ln w="1905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22" name="Google Shape;22;p31"/>
              <p:cNvSpPr/>
              <p:nvPr/>
            </p:nvSpPr>
            <p:spPr>
              <a:xfrm>
                <a:off x="5454416" y="1558032"/>
                <a:ext cx="831728" cy="831946"/>
              </a:xfrm>
              <a:custGeom>
                <a:avLst/>
                <a:gdLst/>
                <a:ahLst/>
                <a:cxnLst/>
                <a:rect l="l" t="t" r="r" b="b"/>
                <a:pathLst>
                  <a:path w="831728" h="831946" extrusionOk="0">
                    <a:moveTo>
                      <a:pt x="800208" y="463971"/>
                    </a:moveTo>
                    <a:cubicBezTo>
                      <a:pt x="805268" y="462280"/>
                      <a:pt x="810888" y="462280"/>
                      <a:pt x="816174" y="464280"/>
                    </a:cubicBezTo>
                    <a:cubicBezTo>
                      <a:pt x="816555" y="464375"/>
                      <a:pt x="816841" y="464566"/>
                      <a:pt x="817222" y="464661"/>
                    </a:cubicBezTo>
                    <a:cubicBezTo>
                      <a:pt x="829224" y="469710"/>
                      <a:pt x="834939" y="483616"/>
                      <a:pt x="829890" y="495713"/>
                    </a:cubicBezTo>
                    <a:cubicBezTo>
                      <a:pt x="827128" y="501237"/>
                      <a:pt x="824556" y="509144"/>
                      <a:pt x="503279" y="825087"/>
                    </a:cubicBezTo>
                    <a:cubicBezTo>
                      <a:pt x="498802" y="829469"/>
                      <a:pt x="492800" y="831946"/>
                      <a:pt x="486515" y="831946"/>
                    </a:cubicBezTo>
                    <a:cubicBezTo>
                      <a:pt x="480131" y="831946"/>
                      <a:pt x="474036" y="829374"/>
                      <a:pt x="469560" y="824802"/>
                    </a:cubicBezTo>
                    <a:cubicBezTo>
                      <a:pt x="460321" y="815467"/>
                      <a:pt x="460321" y="800513"/>
                      <a:pt x="469560" y="791179"/>
                    </a:cubicBezTo>
                    <a:cubicBezTo>
                      <a:pt x="589575" y="673164"/>
                      <a:pt x="771883" y="492855"/>
                      <a:pt x="787599" y="473805"/>
                    </a:cubicBezTo>
                    <a:cubicBezTo>
                      <a:pt x="790647" y="469043"/>
                      <a:pt x="795148" y="465661"/>
                      <a:pt x="800208" y="463971"/>
                    </a:cubicBezTo>
                    <a:close/>
                    <a:moveTo>
                      <a:pt x="723223" y="386664"/>
                    </a:moveTo>
                    <a:cubicBezTo>
                      <a:pt x="728283" y="385080"/>
                      <a:pt x="733879" y="385175"/>
                      <a:pt x="739117" y="387223"/>
                    </a:cubicBezTo>
                    <a:cubicBezTo>
                      <a:pt x="739117" y="387223"/>
                      <a:pt x="739117" y="387223"/>
                      <a:pt x="739213" y="387223"/>
                    </a:cubicBezTo>
                    <a:cubicBezTo>
                      <a:pt x="751310" y="392081"/>
                      <a:pt x="757215" y="405892"/>
                      <a:pt x="752357" y="418084"/>
                    </a:cubicBezTo>
                    <a:cubicBezTo>
                      <a:pt x="750071" y="424085"/>
                      <a:pt x="746928" y="431324"/>
                      <a:pt x="426126" y="747553"/>
                    </a:cubicBezTo>
                    <a:cubicBezTo>
                      <a:pt x="421649" y="751936"/>
                      <a:pt x="415743" y="754412"/>
                      <a:pt x="409457" y="754412"/>
                    </a:cubicBezTo>
                    <a:cubicBezTo>
                      <a:pt x="403076" y="754412"/>
                      <a:pt x="396979" y="751840"/>
                      <a:pt x="392502" y="747268"/>
                    </a:cubicBezTo>
                    <a:cubicBezTo>
                      <a:pt x="383168" y="737933"/>
                      <a:pt x="383168" y="722884"/>
                      <a:pt x="392502" y="713550"/>
                    </a:cubicBezTo>
                    <a:cubicBezTo>
                      <a:pt x="512423" y="595630"/>
                      <a:pt x="694730" y="415227"/>
                      <a:pt x="710542" y="396177"/>
                    </a:cubicBezTo>
                    <a:cubicBezTo>
                      <a:pt x="713638" y="391510"/>
                      <a:pt x="718163" y="388247"/>
                      <a:pt x="723223" y="386664"/>
                    </a:cubicBezTo>
                    <a:close/>
                    <a:moveTo>
                      <a:pt x="645999" y="309761"/>
                    </a:moveTo>
                    <a:cubicBezTo>
                      <a:pt x="651059" y="308070"/>
                      <a:pt x="656678" y="308070"/>
                      <a:pt x="661964" y="310070"/>
                    </a:cubicBezTo>
                    <a:cubicBezTo>
                      <a:pt x="662060" y="310070"/>
                      <a:pt x="662060" y="310070"/>
                      <a:pt x="662155" y="310166"/>
                    </a:cubicBezTo>
                    <a:cubicBezTo>
                      <a:pt x="674252" y="315024"/>
                      <a:pt x="680157" y="328930"/>
                      <a:pt x="675204" y="341027"/>
                    </a:cubicBezTo>
                    <a:cubicBezTo>
                      <a:pt x="672823" y="347028"/>
                      <a:pt x="669870" y="354457"/>
                      <a:pt x="349067" y="670878"/>
                    </a:cubicBezTo>
                    <a:cubicBezTo>
                      <a:pt x="344591" y="675259"/>
                      <a:pt x="338591" y="677735"/>
                      <a:pt x="332303" y="677735"/>
                    </a:cubicBezTo>
                    <a:cubicBezTo>
                      <a:pt x="325922" y="677735"/>
                      <a:pt x="319827" y="675163"/>
                      <a:pt x="315351" y="670592"/>
                    </a:cubicBezTo>
                    <a:cubicBezTo>
                      <a:pt x="306109" y="661257"/>
                      <a:pt x="306109" y="646302"/>
                      <a:pt x="315351" y="636968"/>
                    </a:cubicBezTo>
                    <a:cubicBezTo>
                      <a:pt x="435364" y="518953"/>
                      <a:pt x="617578" y="338645"/>
                      <a:pt x="633389" y="319595"/>
                    </a:cubicBezTo>
                    <a:cubicBezTo>
                      <a:pt x="636438" y="314833"/>
                      <a:pt x="640939" y="311451"/>
                      <a:pt x="645999" y="309761"/>
                    </a:cubicBezTo>
                    <a:close/>
                    <a:moveTo>
                      <a:pt x="569013" y="232406"/>
                    </a:moveTo>
                    <a:cubicBezTo>
                      <a:pt x="574073" y="230799"/>
                      <a:pt x="579668" y="230871"/>
                      <a:pt x="584906" y="232919"/>
                    </a:cubicBezTo>
                    <a:cubicBezTo>
                      <a:pt x="597098" y="237871"/>
                      <a:pt x="603005" y="251683"/>
                      <a:pt x="598147" y="263875"/>
                    </a:cubicBezTo>
                    <a:cubicBezTo>
                      <a:pt x="595766" y="269876"/>
                      <a:pt x="592717" y="277400"/>
                      <a:pt x="271916" y="593344"/>
                    </a:cubicBezTo>
                    <a:cubicBezTo>
                      <a:pt x="267439" y="597726"/>
                      <a:pt x="261533" y="600202"/>
                      <a:pt x="255247" y="600202"/>
                    </a:cubicBezTo>
                    <a:cubicBezTo>
                      <a:pt x="248864" y="600202"/>
                      <a:pt x="242769" y="597630"/>
                      <a:pt x="238292" y="593058"/>
                    </a:cubicBezTo>
                    <a:cubicBezTo>
                      <a:pt x="228958" y="583724"/>
                      <a:pt x="228958" y="568675"/>
                      <a:pt x="238292" y="559339"/>
                    </a:cubicBezTo>
                    <a:cubicBezTo>
                      <a:pt x="358213" y="441421"/>
                      <a:pt x="540520" y="261017"/>
                      <a:pt x="556331" y="241967"/>
                    </a:cubicBezTo>
                    <a:cubicBezTo>
                      <a:pt x="559428" y="237300"/>
                      <a:pt x="563953" y="234014"/>
                      <a:pt x="569013" y="232406"/>
                    </a:cubicBezTo>
                    <a:close/>
                    <a:moveTo>
                      <a:pt x="492265" y="155552"/>
                    </a:moveTo>
                    <a:cubicBezTo>
                      <a:pt x="497325" y="153861"/>
                      <a:pt x="502945" y="153861"/>
                      <a:pt x="508232" y="155861"/>
                    </a:cubicBezTo>
                    <a:cubicBezTo>
                      <a:pt x="508327" y="155861"/>
                      <a:pt x="508327" y="155861"/>
                      <a:pt x="508420" y="155956"/>
                    </a:cubicBezTo>
                    <a:cubicBezTo>
                      <a:pt x="520517" y="160814"/>
                      <a:pt x="526424" y="174721"/>
                      <a:pt x="521471" y="186817"/>
                    </a:cubicBezTo>
                    <a:cubicBezTo>
                      <a:pt x="518613" y="193199"/>
                      <a:pt x="515659" y="200248"/>
                      <a:pt x="195335" y="516668"/>
                    </a:cubicBezTo>
                    <a:cubicBezTo>
                      <a:pt x="190858" y="521050"/>
                      <a:pt x="184856" y="523527"/>
                      <a:pt x="178571" y="523527"/>
                    </a:cubicBezTo>
                    <a:cubicBezTo>
                      <a:pt x="172190" y="523527"/>
                      <a:pt x="166092" y="520955"/>
                      <a:pt x="161616" y="516383"/>
                    </a:cubicBezTo>
                    <a:cubicBezTo>
                      <a:pt x="152377" y="507048"/>
                      <a:pt x="152377" y="492094"/>
                      <a:pt x="161616" y="482760"/>
                    </a:cubicBezTo>
                    <a:cubicBezTo>
                      <a:pt x="281536" y="364745"/>
                      <a:pt x="463844" y="184436"/>
                      <a:pt x="479657" y="165386"/>
                    </a:cubicBezTo>
                    <a:cubicBezTo>
                      <a:pt x="482705" y="160624"/>
                      <a:pt x="487205" y="157242"/>
                      <a:pt x="492265" y="155552"/>
                    </a:cubicBezTo>
                    <a:close/>
                    <a:moveTo>
                      <a:pt x="414732" y="78399"/>
                    </a:moveTo>
                    <a:cubicBezTo>
                      <a:pt x="419792" y="76708"/>
                      <a:pt x="425412" y="76708"/>
                      <a:pt x="430697" y="78708"/>
                    </a:cubicBezTo>
                    <a:cubicBezTo>
                      <a:pt x="442889" y="83661"/>
                      <a:pt x="448796" y="97472"/>
                      <a:pt x="443938" y="109664"/>
                    </a:cubicBezTo>
                    <a:cubicBezTo>
                      <a:pt x="441557" y="115665"/>
                      <a:pt x="438508" y="123190"/>
                      <a:pt x="117707" y="439610"/>
                    </a:cubicBezTo>
                    <a:cubicBezTo>
                      <a:pt x="113228" y="443992"/>
                      <a:pt x="107324" y="446468"/>
                      <a:pt x="101038" y="446468"/>
                    </a:cubicBezTo>
                    <a:cubicBezTo>
                      <a:pt x="94655" y="446468"/>
                      <a:pt x="88464" y="443896"/>
                      <a:pt x="83988" y="439324"/>
                    </a:cubicBezTo>
                    <a:cubicBezTo>
                      <a:pt x="74749" y="429990"/>
                      <a:pt x="74749" y="414941"/>
                      <a:pt x="83988" y="405607"/>
                    </a:cubicBezTo>
                    <a:cubicBezTo>
                      <a:pt x="204002" y="287687"/>
                      <a:pt x="386311" y="107283"/>
                      <a:pt x="402122" y="88233"/>
                    </a:cubicBezTo>
                    <a:cubicBezTo>
                      <a:pt x="405171" y="83471"/>
                      <a:pt x="409672" y="80089"/>
                      <a:pt x="414732" y="78399"/>
                    </a:cubicBezTo>
                    <a:close/>
                    <a:moveTo>
                      <a:pt x="337651" y="1103"/>
                    </a:moveTo>
                    <a:cubicBezTo>
                      <a:pt x="342711" y="-492"/>
                      <a:pt x="348307" y="-397"/>
                      <a:pt x="353546" y="1651"/>
                    </a:cubicBezTo>
                    <a:cubicBezTo>
                      <a:pt x="353639" y="1651"/>
                      <a:pt x="353639" y="1651"/>
                      <a:pt x="353734" y="1746"/>
                    </a:cubicBezTo>
                    <a:cubicBezTo>
                      <a:pt x="365831" y="6604"/>
                      <a:pt x="371738" y="20510"/>
                      <a:pt x="366785" y="32607"/>
                    </a:cubicBezTo>
                    <a:cubicBezTo>
                      <a:pt x="364403" y="38608"/>
                      <a:pt x="361450" y="46038"/>
                      <a:pt x="40649" y="361981"/>
                    </a:cubicBezTo>
                    <a:cubicBezTo>
                      <a:pt x="36172" y="366364"/>
                      <a:pt x="30170" y="368839"/>
                      <a:pt x="23885" y="368839"/>
                    </a:cubicBezTo>
                    <a:cubicBezTo>
                      <a:pt x="17504" y="368839"/>
                      <a:pt x="11406" y="366268"/>
                      <a:pt x="6930" y="361695"/>
                    </a:cubicBezTo>
                    <a:cubicBezTo>
                      <a:pt x="-2309" y="352361"/>
                      <a:pt x="-2309" y="337407"/>
                      <a:pt x="6930" y="328073"/>
                    </a:cubicBezTo>
                    <a:cubicBezTo>
                      <a:pt x="126850" y="210058"/>
                      <a:pt x="309158" y="29749"/>
                      <a:pt x="324971" y="10699"/>
                    </a:cubicBezTo>
                    <a:cubicBezTo>
                      <a:pt x="328066" y="5985"/>
                      <a:pt x="332590" y="2699"/>
                      <a:pt x="337651" y="1103"/>
                    </a:cubicBezTo>
                    <a:close/>
                  </a:path>
                </a:pathLst>
              </a:custGeom>
              <a:solidFill>
                <a:srgbClr val="3430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23" name="Google Shape;23;p31"/>
            <p:cNvSpPr/>
            <p:nvPr/>
          </p:nvSpPr>
          <p:spPr>
            <a:xfrm>
              <a:off x="5128970" y="1956662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24" name="Google Shape;24;p31"/>
          <p:cNvSpPr txBox="1"/>
          <p:nvPr/>
        </p:nvSpPr>
        <p:spPr>
          <a:xfrm>
            <a:off x="5128839" y="6544545"/>
            <a:ext cx="100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43031"/>
                </a:solidFill>
                <a:latin typeface="Roboto Slab"/>
                <a:ea typeface="Roboto Slab"/>
                <a:cs typeface="Roboto Slab"/>
                <a:sym typeface="Roboto Slab"/>
              </a:rPr>
              <a:t>Lesson 1.3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31"/>
          <p:cNvGrpSpPr/>
          <p:nvPr/>
        </p:nvGrpSpPr>
        <p:grpSpPr>
          <a:xfrm>
            <a:off x="6191151" y="5902847"/>
            <a:ext cx="677829" cy="624524"/>
            <a:chOff x="5128970" y="1425505"/>
            <a:chExt cx="1285471" cy="1184381"/>
          </a:xfrm>
        </p:grpSpPr>
        <p:sp>
          <p:nvSpPr>
            <p:cNvPr id="26" name="Google Shape;26;p31"/>
            <p:cNvSpPr/>
            <p:nvPr/>
          </p:nvSpPr>
          <p:spPr>
            <a:xfrm>
              <a:off x="5293180" y="1561279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27" name="Google Shape;27;p31"/>
            <p:cNvGrpSpPr/>
            <p:nvPr/>
          </p:nvGrpSpPr>
          <p:grpSpPr>
            <a:xfrm>
              <a:off x="5321520" y="1425505"/>
              <a:ext cx="1092921" cy="1092921"/>
              <a:chOff x="5321520" y="1425505"/>
              <a:chExt cx="1092921" cy="1092921"/>
            </a:xfrm>
          </p:grpSpPr>
          <p:sp>
            <p:nvSpPr>
              <p:cNvPr id="28" name="Google Shape;28;p31"/>
              <p:cNvSpPr/>
              <p:nvPr/>
            </p:nvSpPr>
            <p:spPr>
              <a:xfrm rot="-2700000">
                <a:off x="5541044" y="1526090"/>
                <a:ext cx="653873" cy="891750"/>
              </a:xfrm>
              <a:custGeom>
                <a:avLst/>
                <a:gdLst/>
                <a:ahLst/>
                <a:cxnLst/>
                <a:rect l="l" t="t" r="r" b="b"/>
                <a:pathLst>
                  <a:path w="653510" h="891254" extrusionOk="0">
                    <a:moveTo>
                      <a:pt x="2146" y="1834"/>
                    </a:moveTo>
                    <a:lnTo>
                      <a:pt x="655657" y="1834"/>
                    </a:lnTo>
                    <a:lnTo>
                      <a:pt x="655657" y="893088"/>
                    </a:lnTo>
                    <a:lnTo>
                      <a:pt x="2146" y="893088"/>
                    </a:lnTo>
                    <a:close/>
                  </a:path>
                </a:pathLst>
              </a:custGeom>
              <a:solidFill>
                <a:srgbClr val="EFECE5"/>
              </a:solidFill>
              <a:ln w="1905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29" name="Google Shape;29;p31"/>
              <p:cNvSpPr/>
              <p:nvPr/>
            </p:nvSpPr>
            <p:spPr>
              <a:xfrm>
                <a:off x="5454416" y="1558032"/>
                <a:ext cx="831728" cy="831946"/>
              </a:xfrm>
              <a:custGeom>
                <a:avLst/>
                <a:gdLst/>
                <a:ahLst/>
                <a:cxnLst/>
                <a:rect l="l" t="t" r="r" b="b"/>
                <a:pathLst>
                  <a:path w="831728" h="831946" extrusionOk="0">
                    <a:moveTo>
                      <a:pt x="800208" y="463971"/>
                    </a:moveTo>
                    <a:cubicBezTo>
                      <a:pt x="805268" y="462280"/>
                      <a:pt x="810888" y="462280"/>
                      <a:pt x="816174" y="464280"/>
                    </a:cubicBezTo>
                    <a:cubicBezTo>
                      <a:pt x="816555" y="464375"/>
                      <a:pt x="816841" y="464566"/>
                      <a:pt x="817222" y="464661"/>
                    </a:cubicBezTo>
                    <a:cubicBezTo>
                      <a:pt x="829224" y="469710"/>
                      <a:pt x="834939" y="483616"/>
                      <a:pt x="829890" y="495713"/>
                    </a:cubicBezTo>
                    <a:cubicBezTo>
                      <a:pt x="827128" y="501237"/>
                      <a:pt x="824556" y="509144"/>
                      <a:pt x="503279" y="825087"/>
                    </a:cubicBezTo>
                    <a:cubicBezTo>
                      <a:pt x="498802" y="829469"/>
                      <a:pt x="492800" y="831946"/>
                      <a:pt x="486515" y="831946"/>
                    </a:cubicBezTo>
                    <a:cubicBezTo>
                      <a:pt x="480131" y="831946"/>
                      <a:pt x="474036" y="829374"/>
                      <a:pt x="469560" y="824802"/>
                    </a:cubicBezTo>
                    <a:cubicBezTo>
                      <a:pt x="460321" y="815467"/>
                      <a:pt x="460321" y="800513"/>
                      <a:pt x="469560" y="791179"/>
                    </a:cubicBezTo>
                    <a:cubicBezTo>
                      <a:pt x="589575" y="673164"/>
                      <a:pt x="771883" y="492855"/>
                      <a:pt x="787599" y="473805"/>
                    </a:cubicBezTo>
                    <a:cubicBezTo>
                      <a:pt x="790647" y="469043"/>
                      <a:pt x="795148" y="465661"/>
                      <a:pt x="800208" y="463971"/>
                    </a:cubicBezTo>
                    <a:close/>
                    <a:moveTo>
                      <a:pt x="723223" y="386664"/>
                    </a:moveTo>
                    <a:cubicBezTo>
                      <a:pt x="728283" y="385080"/>
                      <a:pt x="733879" y="385175"/>
                      <a:pt x="739117" y="387223"/>
                    </a:cubicBezTo>
                    <a:cubicBezTo>
                      <a:pt x="739117" y="387223"/>
                      <a:pt x="739117" y="387223"/>
                      <a:pt x="739213" y="387223"/>
                    </a:cubicBezTo>
                    <a:cubicBezTo>
                      <a:pt x="751310" y="392081"/>
                      <a:pt x="757215" y="405892"/>
                      <a:pt x="752357" y="418084"/>
                    </a:cubicBezTo>
                    <a:cubicBezTo>
                      <a:pt x="750071" y="424085"/>
                      <a:pt x="746928" y="431324"/>
                      <a:pt x="426126" y="747553"/>
                    </a:cubicBezTo>
                    <a:cubicBezTo>
                      <a:pt x="421649" y="751936"/>
                      <a:pt x="415743" y="754412"/>
                      <a:pt x="409457" y="754412"/>
                    </a:cubicBezTo>
                    <a:cubicBezTo>
                      <a:pt x="403076" y="754412"/>
                      <a:pt x="396979" y="751840"/>
                      <a:pt x="392502" y="747268"/>
                    </a:cubicBezTo>
                    <a:cubicBezTo>
                      <a:pt x="383168" y="737933"/>
                      <a:pt x="383168" y="722884"/>
                      <a:pt x="392502" y="713550"/>
                    </a:cubicBezTo>
                    <a:cubicBezTo>
                      <a:pt x="512423" y="595630"/>
                      <a:pt x="694730" y="415227"/>
                      <a:pt x="710542" y="396177"/>
                    </a:cubicBezTo>
                    <a:cubicBezTo>
                      <a:pt x="713638" y="391510"/>
                      <a:pt x="718163" y="388247"/>
                      <a:pt x="723223" y="386664"/>
                    </a:cubicBezTo>
                    <a:close/>
                    <a:moveTo>
                      <a:pt x="645999" y="309761"/>
                    </a:moveTo>
                    <a:cubicBezTo>
                      <a:pt x="651059" y="308070"/>
                      <a:pt x="656678" y="308070"/>
                      <a:pt x="661964" y="310070"/>
                    </a:cubicBezTo>
                    <a:cubicBezTo>
                      <a:pt x="662060" y="310070"/>
                      <a:pt x="662060" y="310070"/>
                      <a:pt x="662155" y="310166"/>
                    </a:cubicBezTo>
                    <a:cubicBezTo>
                      <a:pt x="674252" y="315024"/>
                      <a:pt x="680157" y="328930"/>
                      <a:pt x="675204" y="341027"/>
                    </a:cubicBezTo>
                    <a:cubicBezTo>
                      <a:pt x="672823" y="347028"/>
                      <a:pt x="669870" y="354457"/>
                      <a:pt x="349067" y="670878"/>
                    </a:cubicBezTo>
                    <a:cubicBezTo>
                      <a:pt x="344591" y="675259"/>
                      <a:pt x="338591" y="677735"/>
                      <a:pt x="332303" y="677735"/>
                    </a:cubicBezTo>
                    <a:cubicBezTo>
                      <a:pt x="325922" y="677735"/>
                      <a:pt x="319827" y="675163"/>
                      <a:pt x="315351" y="670592"/>
                    </a:cubicBezTo>
                    <a:cubicBezTo>
                      <a:pt x="306109" y="661257"/>
                      <a:pt x="306109" y="646302"/>
                      <a:pt x="315351" y="636968"/>
                    </a:cubicBezTo>
                    <a:cubicBezTo>
                      <a:pt x="435364" y="518953"/>
                      <a:pt x="617578" y="338645"/>
                      <a:pt x="633389" y="319595"/>
                    </a:cubicBezTo>
                    <a:cubicBezTo>
                      <a:pt x="636438" y="314833"/>
                      <a:pt x="640939" y="311451"/>
                      <a:pt x="645999" y="309761"/>
                    </a:cubicBezTo>
                    <a:close/>
                    <a:moveTo>
                      <a:pt x="569013" y="232406"/>
                    </a:moveTo>
                    <a:cubicBezTo>
                      <a:pt x="574073" y="230799"/>
                      <a:pt x="579668" y="230871"/>
                      <a:pt x="584906" y="232919"/>
                    </a:cubicBezTo>
                    <a:cubicBezTo>
                      <a:pt x="597098" y="237871"/>
                      <a:pt x="603005" y="251683"/>
                      <a:pt x="598147" y="263875"/>
                    </a:cubicBezTo>
                    <a:cubicBezTo>
                      <a:pt x="595766" y="269876"/>
                      <a:pt x="592717" y="277400"/>
                      <a:pt x="271916" y="593344"/>
                    </a:cubicBezTo>
                    <a:cubicBezTo>
                      <a:pt x="267439" y="597726"/>
                      <a:pt x="261533" y="600202"/>
                      <a:pt x="255247" y="600202"/>
                    </a:cubicBezTo>
                    <a:cubicBezTo>
                      <a:pt x="248864" y="600202"/>
                      <a:pt x="242769" y="597630"/>
                      <a:pt x="238292" y="593058"/>
                    </a:cubicBezTo>
                    <a:cubicBezTo>
                      <a:pt x="228958" y="583724"/>
                      <a:pt x="228958" y="568675"/>
                      <a:pt x="238292" y="559339"/>
                    </a:cubicBezTo>
                    <a:cubicBezTo>
                      <a:pt x="358213" y="441421"/>
                      <a:pt x="540520" y="261017"/>
                      <a:pt x="556331" y="241967"/>
                    </a:cubicBezTo>
                    <a:cubicBezTo>
                      <a:pt x="559428" y="237300"/>
                      <a:pt x="563953" y="234014"/>
                      <a:pt x="569013" y="232406"/>
                    </a:cubicBezTo>
                    <a:close/>
                    <a:moveTo>
                      <a:pt x="492265" y="155552"/>
                    </a:moveTo>
                    <a:cubicBezTo>
                      <a:pt x="497325" y="153861"/>
                      <a:pt x="502945" y="153861"/>
                      <a:pt x="508232" y="155861"/>
                    </a:cubicBezTo>
                    <a:cubicBezTo>
                      <a:pt x="508327" y="155861"/>
                      <a:pt x="508327" y="155861"/>
                      <a:pt x="508420" y="155956"/>
                    </a:cubicBezTo>
                    <a:cubicBezTo>
                      <a:pt x="520517" y="160814"/>
                      <a:pt x="526424" y="174721"/>
                      <a:pt x="521471" y="186817"/>
                    </a:cubicBezTo>
                    <a:cubicBezTo>
                      <a:pt x="518613" y="193199"/>
                      <a:pt x="515659" y="200248"/>
                      <a:pt x="195335" y="516668"/>
                    </a:cubicBezTo>
                    <a:cubicBezTo>
                      <a:pt x="190858" y="521050"/>
                      <a:pt x="184856" y="523527"/>
                      <a:pt x="178571" y="523527"/>
                    </a:cubicBezTo>
                    <a:cubicBezTo>
                      <a:pt x="172190" y="523527"/>
                      <a:pt x="166092" y="520955"/>
                      <a:pt x="161616" y="516383"/>
                    </a:cubicBezTo>
                    <a:cubicBezTo>
                      <a:pt x="152377" y="507048"/>
                      <a:pt x="152377" y="492094"/>
                      <a:pt x="161616" y="482760"/>
                    </a:cubicBezTo>
                    <a:cubicBezTo>
                      <a:pt x="281536" y="364745"/>
                      <a:pt x="463844" y="184436"/>
                      <a:pt x="479657" y="165386"/>
                    </a:cubicBezTo>
                    <a:cubicBezTo>
                      <a:pt x="482705" y="160624"/>
                      <a:pt x="487205" y="157242"/>
                      <a:pt x="492265" y="155552"/>
                    </a:cubicBezTo>
                    <a:close/>
                    <a:moveTo>
                      <a:pt x="414732" y="78399"/>
                    </a:moveTo>
                    <a:cubicBezTo>
                      <a:pt x="419792" y="76708"/>
                      <a:pt x="425412" y="76708"/>
                      <a:pt x="430697" y="78708"/>
                    </a:cubicBezTo>
                    <a:cubicBezTo>
                      <a:pt x="442889" y="83661"/>
                      <a:pt x="448796" y="97472"/>
                      <a:pt x="443938" y="109664"/>
                    </a:cubicBezTo>
                    <a:cubicBezTo>
                      <a:pt x="441557" y="115665"/>
                      <a:pt x="438508" y="123190"/>
                      <a:pt x="117707" y="439610"/>
                    </a:cubicBezTo>
                    <a:cubicBezTo>
                      <a:pt x="113228" y="443992"/>
                      <a:pt x="107324" y="446468"/>
                      <a:pt x="101038" y="446468"/>
                    </a:cubicBezTo>
                    <a:cubicBezTo>
                      <a:pt x="94655" y="446468"/>
                      <a:pt x="88464" y="443896"/>
                      <a:pt x="83988" y="439324"/>
                    </a:cubicBezTo>
                    <a:cubicBezTo>
                      <a:pt x="74749" y="429990"/>
                      <a:pt x="74749" y="414941"/>
                      <a:pt x="83988" y="405607"/>
                    </a:cubicBezTo>
                    <a:cubicBezTo>
                      <a:pt x="204002" y="287687"/>
                      <a:pt x="386311" y="107283"/>
                      <a:pt x="402122" y="88233"/>
                    </a:cubicBezTo>
                    <a:cubicBezTo>
                      <a:pt x="405171" y="83471"/>
                      <a:pt x="409672" y="80089"/>
                      <a:pt x="414732" y="78399"/>
                    </a:cubicBezTo>
                    <a:close/>
                    <a:moveTo>
                      <a:pt x="337651" y="1103"/>
                    </a:moveTo>
                    <a:cubicBezTo>
                      <a:pt x="342711" y="-492"/>
                      <a:pt x="348307" y="-397"/>
                      <a:pt x="353546" y="1651"/>
                    </a:cubicBezTo>
                    <a:cubicBezTo>
                      <a:pt x="353639" y="1651"/>
                      <a:pt x="353639" y="1651"/>
                      <a:pt x="353734" y="1746"/>
                    </a:cubicBezTo>
                    <a:cubicBezTo>
                      <a:pt x="365831" y="6604"/>
                      <a:pt x="371738" y="20510"/>
                      <a:pt x="366785" y="32607"/>
                    </a:cubicBezTo>
                    <a:cubicBezTo>
                      <a:pt x="364403" y="38608"/>
                      <a:pt x="361450" y="46038"/>
                      <a:pt x="40649" y="361981"/>
                    </a:cubicBezTo>
                    <a:cubicBezTo>
                      <a:pt x="36172" y="366364"/>
                      <a:pt x="30170" y="368839"/>
                      <a:pt x="23885" y="368839"/>
                    </a:cubicBezTo>
                    <a:cubicBezTo>
                      <a:pt x="17504" y="368839"/>
                      <a:pt x="11406" y="366268"/>
                      <a:pt x="6930" y="361695"/>
                    </a:cubicBezTo>
                    <a:cubicBezTo>
                      <a:pt x="-2309" y="352361"/>
                      <a:pt x="-2309" y="337407"/>
                      <a:pt x="6930" y="328073"/>
                    </a:cubicBezTo>
                    <a:cubicBezTo>
                      <a:pt x="126850" y="210058"/>
                      <a:pt x="309158" y="29749"/>
                      <a:pt x="324971" y="10699"/>
                    </a:cubicBezTo>
                    <a:cubicBezTo>
                      <a:pt x="328066" y="5985"/>
                      <a:pt x="332590" y="2699"/>
                      <a:pt x="337651" y="1103"/>
                    </a:cubicBezTo>
                    <a:close/>
                  </a:path>
                </a:pathLst>
              </a:custGeom>
              <a:solidFill>
                <a:srgbClr val="3430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30" name="Google Shape;30;p31"/>
            <p:cNvSpPr/>
            <p:nvPr/>
          </p:nvSpPr>
          <p:spPr>
            <a:xfrm>
              <a:off x="5128970" y="1956662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1" name="Google Shape;31;p31"/>
          <p:cNvSpPr txBox="1"/>
          <p:nvPr/>
        </p:nvSpPr>
        <p:spPr>
          <a:xfrm>
            <a:off x="6052996" y="6544545"/>
            <a:ext cx="100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43031"/>
                </a:solidFill>
                <a:latin typeface="Roboto Slab"/>
                <a:ea typeface="Roboto Slab"/>
                <a:cs typeface="Roboto Slab"/>
                <a:sym typeface="Roboto Slab"/>
              </a:rPr>
              <a:t>Materials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31"/>
          <p:cNvGrpSpPr/>
          <p:nvPr/>
        </p:nvGrpSpPr>
        <p:grpSpPr>
          <a:xfrm>
            <a:off x="7115309" y="5902847"/>
            <a:ext cx="677829" cy="624524"/>
            <a:chOff x="5128970" y="1425505"/>
            <a:chExt cx="1285471" cy="1184381"/>
          </a:xfrm>
        </p:grpSpPr>
        <p:sp>
          <p:nvSpPr>
            <p:cNvPr id="33" name="Google Shape;33;p31"/>
            <p:cNvSpPr/>
            <p:nvPr/>
          </p:nvSpPr>
          <p:spPr>
            <a:xfrm>
              <a:off x="5293180" y="1561279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34" name="Google Shape;34;p31"/>
            <p:cNvGrpSpPr/>
            <p:nvPr/>
          </p:nvGrpSpPr>
          <p:grpSpPr>
            <a:xfrm>
              <a:off x="5321520" y="1425505"/>
              <a:ext cx="1092921" cy="1092921"/>
              <a:chOff x="5321520" y="1425505"/>
              <a:chExt cx="1092921" cy="1092921"/>
            </a:xfrm>
          </p:grpSpPr>
          <p:sp>
            <p:nvSpPr>
              <p:cNvPr id="35" name="Google Shape;35;p31"/>
              <p:cNvSpPr/>
              <p:nvPr/>
            </p:nvSpPr>
            <p:spPr>
              <a:xfrm rot="-2700000">
                <a:off x="5541044" y="1526090"/>
                <a:ext cx="653873" cy="891750"/>
              </a:xfrm>
              <a:custGeom>
                <a:avLst/>
                <a:gdLst/>
                <a:ahLst/>
                <a:cxnLst/>
                <a:rect l="l" t="t" r="r" b="b"/>
                <a:pathLst>
                  <a:path w="653510" h="891254" extrusionOk="0">
                    <a:moveTo>
                      <a:pt x="2146" y="1834"/>
                    </a:moveTo>
                    <a:lnTo>
                      <a:pt x="655657" y="1834"/>
                    </a:lnTo>
                    <a:lnTo>
                      <a:pt x="655657" y="893088"/>
                    </a:lnTo>
                    <a:lnTo>
                      <a:pt x="2146" y="893088"/>
                    </a:lnTo>
                    <a:close/>
                  </a:path>
                </a:pathLst>
              </a:custGeom>
              <a:solidFill>
                <a:srgbClr val="EFECE5"/>
              </a:solidFill>
              <a:ln w="1905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36" name="Google Shape;36;p31"/>
              <p:cNvSpPr/>
              <p:nvPr/>
            </p:nvSpPr>
            <p:spPr>
              <a:xfrm>
                <a:off x="5454416" y="1558032"/>
                <a:ext cx="831728" cy="831946"/>
              </a:xfrm>
              <a:custGeom>
                <a:avLst/>
                <a:gdLst/>
                <a:ahLst/>
                <a:cxnLst/>
                <a:rect l="l" t="t" r="r" b="b"/>
                <a:pathLst>
                  <a:path w="831728" h="831946" extrusionOk="0">
                    <a:moveTo>
                      <a:pt x="800208" y="463971"/>
                    </a:moveTo>
                    <a:cubicBezTo>
                      <a:pt x="805268" y="462280"/>
                      <a:pt x="810888" y="462280"/>
                      <a:pt x="816174" y="464280"/>
                    </a:cubicBezTo>
                    <a:cubicBezTo>
                      <a:pt x="816555" y="464375"/>
                      <a:pt x="816841" y="464566"/>
                      <a:pt x="817222" y="464661"/>
                    </a:cubicBezTo>
                    <a:cubicBezTo>
                      <a:pt x="829224" y="469710"/>
                      <a:pt x="834939" y="483616"/>
                      <a:pt x="829890" y="495713"/>
                    </a:cubicBezTo>
                    <a:cubicBezTo>
                      <a:pt x="827128" y="501237"/>
                      <a:pt x="824556" y="509144"/>
                      <a:pt x="503279" y="825087"/>
                    </a:cubicBezTo>
                    <a:cubicBezTo>
                      <a:pt x="498802" y="829469"/>
                      <a:pt x="492800" y="831946"/>
                      <a:pt x="486515" y="831946"/>
                    </a:cubicBezTo>
                    <a:cubicBezTo>
                      <a:pt x="480131" y="831946"/>
                      <a:pt x="474036" y="829374"/>
                      <a:pt x="469560" y="824802"/>
                    </a:cubicBezTo>
                    <a:cubicBezTo>
                      <a:pt x="460321" y="815467"/>
                      <a:pt x="460321" y="800513"/>
                      <a:pt x="469560" y="791179"/>
                    </a:cubicBezTo>
                    <a:cubicBezTo>
                      <a:pt x="589575" y="673164"/>
                      <a:pt x="771883" y="492855"/>
                      <a:pt x="787599" y="473805"/>
                    </a:cubicBezTo>
                    <a:cubicBezTo>
                      <a:pt x="790647" y="469043"/>
                      <a:pt x="795148" y="465661"/>
                      <a:pt x="800208" y="463971"/>
                    </a:cubicBezTo>
                    <a:close/>
                    <a:moveTo>
                      <a:pt x="723223" y="386664"/>
                    </a:moveTo>
                    <a:cubicBezTo>
                      <a:pt x="728283" y="385080"/>
                      <a:pt x="733879" y="385175"/>
                      <a:pt x="739117" y="387223"/>
                    </a:cubicBezTo>
                    <a:cubicBezTo>
                      <a:pt x="739117" y="387223"/>
                      <a:pt x="739117" y="387223"/>
                      <a:pt x="739213" y="387223"/>
                    </a:cubicBezTo>
                    <a:cubicBezTo>
                      <a:pt x="751310" y="392081"/>
                      <a:pt x="757215" y="405892"/>
                      <a:pt x="752357" y="418084"/>
                    </a:cubicBezTo>
                    <a:cubicBezTo>
                      <a:pt x="750071" y="424085"/>
                      <a:pt x="746928" y="431324"/>
                      <a:pt x="426126" y="747553"/>
                    </a:cubicBezTo>
                    <a:cubicBezTo>
                      <a:pt x="421649" y="751936"/>
                      <a:pt x="415743" y="754412"/>
                      <a:pt x="409457" y="754412"/>
                    </a:cubicBezTo>
                    <a:cubicBezTo>
                      <a:pt x="403076" y="754412"/>
                      <a:pt x="396979" y="751840"/>
                      <a:pt x="392502" y="747268"/>
                    </a:cubicBezTo>
                    <a:cubicBezTo>
                      <a:pt x="383168" y="737933"/>
                      <a:pt x="383168" y="722884"/>
                      <a:pt x="392502" y="713550"/>
                    </a:cubicBezTo>
                    <a:cubicBezTo>
                      <a:pt x="512423" y="595630"/>
                      <a:pt x="694730" y="415227"/>
                      <a:pt x="710542" y="396177"/>
                    </a:cubicBezTo>
                    <a:cubicBezTo>
                      <a:pt x="713638" y="391510"/>
                      <a:pt x="718163" y="388247"/>
                      <a:pt x="723223" y="386664"/>
                    </a:cubicBezTo>
                    <a:close/>
                    <a:moveTo>
                      <a:pt x="645999" y="309761"/>
                    </a:moveTo>
                    <a:cubicBezTo>
                      <a:pt x="651059" y="308070"/>
                      <a:pt x="656678" y="308070"/>
                      <a:pt x="661964" y="310070"/>
                    </a:cubicBezTo>
                    <a:cubicBezTo>
                      <a:pt x="662060" y="310070"/>
                      <a:pt x="662060" y="310070"/>
                      <a:pt x="662155" y="310166"/>
                    </a:cubicBezTo>
                    <a:cubicBezTo>
                      <a:pt x="674252" y="315024"/>
                      <a:pt x="680157" y="328930"/>
                      <a:pt x="675204" y="341027"/>
                    </a:cubicBezTo>
                    <a:cubicBezTo>
                      <a:pt x="672823" y="347028"/>
                      <a:pt x="669870" y="354457"/>
                      <a:pt x="349067" y="670878"/>
                    </a:cubicBezTo>
                    <a:cubicBezTo>
                      <a:pt x="344591" y="675259"/>
                      <a:pt x="338591" y="677735"/>
                      <a:pt x="332303" y="677735"/>
                    </a:cubicBezTo>
                    <a:cubicBezTo>
                      <a:pt x="325922" y="677735"/>
                      <a:pt x="319827" y="675163"/>
                      <a:pt x="315351" y="670592"/>
                    </a:cubicBezTo>
                    <a:cubicBezTo>
                      <a:pt x="306109" y="661257"/>
                      <a:pt x="306109" y="646302"/>
                      <a:pt x="315351" y="636968"/>
                    </a:cubicBezTo>
                    <a:cubicBezTo>
                      <a:pt x="435364" y="518953"/>
                      <a:pt x="617578" y="338645"/>
                      <a:pt x="633389" y="319595"/>
                    </a:cubicBezTo>
                    <a:cubicBezTo>
                      <a:pt x="636438" y="314833"/>
                      <a:pt x="640939" y="311451"/>
                      <a:pt x="645999" y="309761"/>
                    </a:cubicBezTo>
                    <a:close/>
                    <a:moveTo>
                      <a:pt x="569013" y="232406"/>
                    </a:moveTo>
                    <a:cubicBezTo>
                      <a:pt x="574073" y="230799"/>
                      <a:pt x="579668" y="230871"/>
                      <a:pt x="584906" y="232919"/>
                    </a:cubicBezTo>
                    <a:cubicBezTo>
                      <a:pt x="597098" y="237871"/>
                      <a:pt x="603005" y="251683"/>
                      <a:pt x="598147" y="263875"/>
                    </a:cubicBezTo>
                    <a:cubicBezTo>
                      <a:pt x="595766" y="269876"/>
                      <a:pt x="592717" y="277400"/>
                      <a:pt x="271916" y="593344"/>
                    </a:cubicBezTo>
                    <a:cubicBezTo>
                      <a:pt x="267439" y="597726"/>
                      <a:pt x="261533" y="600202"/>
                      <a:pt x="255247" y="600202"/>
                    </a:cubicBezTo>
                    <a:cubicBezTo>
                      <a:pt x="248864" y="600202"/>
                      <a:pt x="242769" y="597630"/>
                      <a:pt x="238292" y="593058"/>
                    </a:cubicBezTo>
                    <a:cubicBezTo>
                      <a:pt x="228958" y="583724"/>
                      <a:pt x="228958" y="568675"/>
                      <a:pt x="238292" y="559339"/>
                    </a:cubicBezTo>
                    <a:cubicBezTo>
                      <a:pt x="358213" y="441421"/>
                      <a:pt x="540520" y="261017"/>
                      <a:pt x="556331" y="241967"/>
                    </a:cubicBezTo>
                    <a:cubicBezTo>
                      <a:pt x="559428" y="237300"/>
                      <a:pt x="563953" y="234014"/>
                      <a:pt x="569013" y="232406"/>
                    </a:cubicBezTo>
                    <a:close/>
                    <a:moveTo>
                      <a:pt x="492265" y="155552"/>
                    </a:moveTo>
                    <a:cubicBezTo>
                      <a:pt x="497325" y="153861"/>
                      <a:pt x="502945" y="153861"/>
                      <a:pt x="508232" y="155861"/>
                    </a:cubicBezTo>
                    <a:cubicBezTo>
                      <a:pt x="508327" y="155861"/>
                      <a:pt x="508327" y="155861"/>
                      <a:pt x="508420" y="155956"/>
                    </a:cubicBezTo>
                    <a:cubicBezTo>
                      <a:pt x="520517" y="160814"/>
                      <a:pt x="526424" y="174721"/>
                      <a:pt x="521471" y="186817"/>
                    </a:cubicBezTo>
                    <a:cubicBezTo>
                      <a:pt x="518613" y="193199"/>
                      <a:pt x="515659" y="200248"/>
                      <a:pt x="195335" y="516668"/>
                    </a:cubicBezTo>
                    <a:cubicBezTo>
                      <a:pt x="190858" y="521050"/>
                      <a:pt x="184856" y="523527"/>
                      <a:pt x="178571" y="523527"/>
                    </a:cubicBezTo>
                    <a:cubicBezTo>
                      <a:pt x="172190" y="523527"/>
                      <a:pt x="166092" y="520955"/>
                      <a:pt x="161616" y="516383"/>
                    </a:cubicBezTo>
                    <a:cubicBezTo>
                      <a:pt x="152377" y="507048"/>
                      <a:pt x="152377" y="492094"/>
                      <a:pt x="161616" y="482760"/>
                    </a:cubicBezTo>
                    <a:cubicBezTo>
                      <a:pt x="281536" y="364745"/>
                      <a:pt x="463844" y="184436"/>
                      <a:pt x="479657" y="165386"/>
                    </a:cubicBezTo>
                    <a:cubicBezTo>
                      <a:pt x="482705" y="160624"/>
                      <a:pt x="487205" y="157242"/>
                      <a:pt x="492265" y="155552"/>
                    </a:cubicBezTo>
                    <a:close/>
                    <a:moveTo>
                      <a:pt x="414732" y="78399"/>
                    </a:moveTo>
                    <a:cubicBezTo>
                      <a:pt x="419792" y="76708"/>
                      <a:pt x="425412" y="76708"/>
                      <a:pt x="430697" y="78708"/>
                    </a:cubicBezTo>
                    <a:cubicBezTo>
                      <a:pt x="442889" y="83661"/>
                      <a:pt x="448796" y="97472"/>
                      <a:pt x="443938" y="109664"/>
                    </a:cubicBezTo>
                    <a:cubicBezTo>
                      <a:pt x="441557" y="115665"/>
                      <a:pt x="438508" y="123190"/>
                      <a:pt x="117707" y="439610"/>
                    </a:cubicBezTo>
                    <a:cubicBezTo>
                      <a:pt x="113228" y="443992"/>
                      <a:pt x="107324" y="446468"/>
                      <a:pt x="101038" y="446468"/>
                    </a:cubicBezTo>
                    <a:cubicBezTo>
                      <a:pt x="94655" y="446468"/>
                      <a:pt x="88464" y="443896"/>
                      <a:pt x="83988" y="439324"/>
                    </a:cubicBezTo>
                    <a:cubicBezTo>
                      <a:pt x="74749" y="429990"/>
                      <a:pt x="74749" y="414941"/>
                      <a:pt x="83988" y="405607"/>
                    </a:cubicBezTo>
                    <a:cubicBezTo>
                      <a:pt x="204002" y="287687"/>
                      <a:pt x="386311" y="107283"/>
                      <a:pt x="402122" y="88233"/>
                    </a:cubicBezTo>
                    <a:cubicBezTo>
                      <a:pt x="405171" y="83471"/>
                      <a:pt x="409672" y="80089"/>
                      <a:pt x="414732" y="78399"/>
                    </a:cubicBezTo>
                    <a:close/>
                    <a:moveTo>
                      <a:pt x="337651" y="1103"/>
                    </a:moveTo>
                    <a:cubicBezTo>
                      <a:pt x="342711" y="-492"/>
                      <a:pt x="348307" y="-397"/>
                      <a:pt x="353546" y="1651"/>
                    </a:cubicBezTo>
                    <a:cubicBezTo>
                      <a:pt x="353639" y="1651"/>
                      <a:pt x="353639" y="1651"/>
                      <a:pt x="353734" y="1746"/>
                    </a:cubicBezTo>
                    <a:cubicBezTo>
                      <a:pt x="365831" y="6604"/>
                      <a:pt x="371738" y="20510"/>
                      <a:pt x="366785" y="32607"/>
                    </a:cubicBezTo>
                    <a:cubicBezTo>
                      <a:pt x="364403" y="38608"/>
                      <a:pt x="361450" y="46038"/>
                      <a:pt x="40649" y="361981"/>
                    </a:cubicBezTo>
                    <a:cubicBezTo>
                      <a:pt x="36172" y="366364"/>
                      <a:pt x="30170" y="368839"/>
                      <a:pt x="23885" y="368839"/>
                    </a:cubicBezTo>
                    <a:cubicBezTo>
                      <a:pt x="17504" y="368839"/>
                      <a:pt x="11406" y="366268"/>
                      <a:pt x="6930" y="361695"/>
                    </a:cubicBezTo>
                    <a:cubicBezTo>
                      <a:pt x="-2309" y="352361"/>
                      <a:pt x="-2309" y="337407"/>
                      <a:pt x="6930" y="328073"/>
                    </a:cubicBezTo>
                    <a:cubicBezTo>
                      <a:pt x="126850" y="210058"/>
                      <a:pt x="309158" y="29749"/>
                      <a:pt x="324971" y="10699"/>
                    </a:cubicBezTo>
                    <a:cubicBezTo>
                      <a:pt x="328066" y="5985"/>
                      <a:pt x="332590" y="2699"/>
                      <a:pt x="337651" y="1103"/>
                    </a:cubicBezTo>
                    <a:close/>
                  </a:path>
                </a:pathLst>
              </a:custGeom>
              <a:solidFill>
                <a:srgbClr val="3430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37" name="Google Shape;37;p31"/>
            <p:cNvSpPr/>
            <p:nvPr/>
          </p:nvSpPr>
          <p:spPr>
            <a:xfrm>
              <a:off x="5128970" y="1956662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5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38" name="Google Shape;38;p31"/>
          <p:cNvSpPr txBox="1"/>
          <p:nvPr/>
        </p:nvSpPr>
        <p:spPr>
          <a:xfrm>
            <a:off x="6977153" y="6544545"/>
            <a:ext cx="100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43031"/>
                </a:solidFill>
                <a:latin typeface="Roboto Slab"/>
                <a:ea typeface="Roboto Slab"/>
                <a:cs typeface="Roboto Slab"/>
                <a:sym typeface="Roboto Slab"/>
              </a:rPr>
              <a:t>Videos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1"/>
          <p:cNvGrpSpPr/>
          <p:nvPr/>
        </p:nvGrpSpPr>
        <p:grpSpPr>
          <a:xfrm>
            <a:off x="8039466" y="5902847"/>
            <a:ext cx="677829" cy="624524"/>
            <a:chOff x="5128970" y="1425505"/>
            <a:chExt cx="1285471" cy="1184381"/>
          </a:xfrm>
        </p:grpSpPr>
        <p:sp>
          <p:nvSpPr>
            <p:cNvPr id="40" name="Google Shape;40;p31"/>
            <p:cNvSpPr/>
            <p:nvPr/>
          </p:nvSpPr>
          <p:spPr>
            <a:xfrm>
              <a:off x="5293180" y="1561279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41" name="Google Shape;41;p31"/>
            <p:cNvGrpSpPr/>
            <p:nvPr/>
          </p:nvGrpSpPr>
          <p:grpSpPr>
            <a:xfrm>
              <a:off x="5321520" y="1425505"/>
              <a:ext cx="1092921" cy="1092921"/>
              <a:chOff x="5321520" y="1425505"/>
              <a:chExt cx="1092921" cy="1092921"/>
            </a:xfrm>
          </p:grpSpPr>
          <p:sp>
            <p:nvSpPr>
              <p:cNvPr id="42" name="Google Shape;42;p31"/>
              <p:cNvSpPr/>
              <p:nvPr/>
            </p:nvSpPr>
            <p:spPr>
              <a:xfrm rot="-2700000">
                <a:off x="5541044" y="1526090"/>
                <a:ext cx="653873" cy="891750"/>
              </a:xfrm>
              <a:custGeom>
                <a:avLst/>
                <a:gdLst/>
                <a:ahLst/>
                <a:cxnLst/>
                <a:rect l="l" t="t" r="r" b="b"/>
                <a:pathLst>
                  <a:path w="653510" h="891254" extrusionOk="0">
                    <a:moveTo>
                      <a:pt x="2146" y="1834"/>
                    </a:moveTo>
                    <a:lnTo>
                      <a:pt x="655657" y="1834"/>
                    </a:lnTo>
                    <a:lnTo>
                      <a:pt x="655657" y="893088"/>
                    </a:lnTo>
                    <a:lnTo>
                      <a:pt x="2146" y="893088"/>
                    </a:lnTo>
                    <a:close/>
                  </a:path>
                </a:pathLst>
              </a:custGeom>
              <a:solidFill>
                <a:srgbClr val="EFECE5"/>
              </a:solidFill>
              <a:ln w="1905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43" name="Google Shape;43;p31"/>
              <p:cNvSpPr/>
              <p:nvPr/>
            </p:nvSpPr>
            <p:spPr>
              <a:xfrm>
                <a:off x="5454416" y="1558032"/>
                <a:ext cx="831728" cy="831946"/>
              </a:xfrm>
              <a:custGeom>
                <a:avLst/>
                <a:gdLst/>
                <a:ahLst/>
                <a:cxnLst/>
                <a:rect l="l" t="t" r="r" b="b"/>
                <a:pathLst>
                  <a:path w="831728" h="831946" extrusionOk="0">
                    <a:moveTo>
                      <a:pt x="800208" y="463971"/>
                    </a:moveTo>
                    <a:cubicBezTo>
                      <a:pt x="805268" y="462280"/>
                      <a:pt x="810888" y="462280"/>
                      <a:pt x="816174" y="464280"/>
                    </a:cubicBezTo>
                    <a:cubicBezTo>
                      <a:pt x="816555" y="464375"/>
                      <a:pt x="816841" y="464566"/>
                      <a:pt x="817222" y="464661"/>
                    </a:cubicBezTo>
                    <a:cubicBezTo>
                      <a:pt x="829224" y="469710"/>
                      <a:pt x="834939" y="483616"/>
                      <a:pt x="829890" y="495713"/>
                    </a:cubicBezTo>
                    <a:cubicBezTo>
                      <a:pt x="827128" y="501237"/>
                      <a:pt x="824556" y="509144"/>
                      <a:pt x="503279" y="825087"/>
                    </a:cubicBezTo>
                    <a:cubicBezTo>
                      <a:pt x="498802" y="829469"/>
                      <a:pt x="492800" y="831946"/>
                      <a:pt x="486515" y="831946"/>
                    </a:cubicBezTo>
                    <a:cubicBezTo>
                      <a:pt x="480131" y="831946"/>
                      <a:pt x="474036" y="829374"/>
                      <a:pt x="469560" y="824802"/>
                    </a:cubicBezTo>
                    <a:cubicBezTo>
                      <a:pt x="460321" y="815467"/>
                      <a:pt x="460321" y="800513"/>
                      <a:pt x="469560" y="791179"/>
                    </a:cubicBezTo>
                    <a:cubicBezTo>
                      <a:pt x="589575" y="673164"/>
                      <a:pt x="771883" y="492855"/>
                      <a:pt x="787599" y="473805"/>
                    </a:cubicBezTo>
                    <a:cubicBezTo>
                      <a:pt x="790647" y="469043"/>
                      <a:pt x="795148" y="465661"/>
                      <a:pt x="800208" y="463971"/>
                    </a:cubicBezTo>
                    <a:close/>
                    <a:moveTo>
                      <a:pt x="723223" y="386664"/>
                    </a:moveTo>
                    <a:cubicBezTo>
                      <a:pt x="728283" y="385080"/>
                      <a:pt x="733879" y="385175"/>
                      <a:pt x="739117" y="387223"/>
                    </a:cubicBezTo>
                    <a:cubicBezTo>
                      <a:pt x="739117" y="387223"/>
                      <a:pt x="739117" y="387223"/>
                      <a:pt x="739213" y="387223"/>
                    </a:cubicBezTo>
                    <a:cubicBezTo>
                      <a:pt x="751310" y="392081"/>
                      <a:pt x="757215" y="405892"/>
                      <a:pt x="752357" y="418084"/>
                    </a:cubicBezTo>
                    <a:cubicBezTo>
                      <a:pt x="750071" y="424085"/>
                      <a:pt x="746928" y="431324"/>
                      <a:pt x="426126" y="747553"/>
                    </a:cubicBezTo>
                    <a:cubicBezTo>
                      <a:pt x="421649" y="751936"/>
                      <a:pt x="415743" y="754412"/>
                      <a:pt x="409457" y="754412"/>
                    </a:cubicBezTo>
                    <a:cubicBezTo>
                      <a:pt x="403076" y="754412"/>
                      <a:pt x="396979" y="751840"/>
                      <a:pt x="392502" y="747268"/>
                    </a:cubicBezTo>
                    <a:cubicBezTo>
                      <a:pt x="383168" y="737933"/>
                      <a:pt x="383168" y="722884"/>
                      <a:pt x="392502" y="713550"/>
                    </a:cubicBezTo>
                    <a:cubicBezTo>
                      <a:pt x="512423" y="595630"/>
                      <a:pt x="694730" y="415227"/>
                      <a:pt x="710542" y="396177"/>
                    </a:cubicBezTo>
                    <a:cubicBezTo>
                      <a:pt x="713638" y="391510"/>
                      <a:pt x="718163" y="388247"/>
                      <a:pt x="723223" y="386664"/>
                    </a:cubicBezTo>
                    <a:close/>
                    <a:moveTo>
                      <a:pt x="645999" y="309761"/>
                    </a:moveTo>
                    <a:cubicBezTo>
                      <a:pt x="651059" y="308070"/>
                      <a:pt x="656678" y="308070"/>
                      <a:pt x="661964" y="310070"/>
                    </a:cubicBezTo>
                    <a:cubicBezTo>
                      <a:pt x="662060" y="310070"/>
                      <a:pt x="662060" y="310070"/>
                      <a:pt x="662155" y="310166"/>
                    </a:cubicBezTo>
                    <a:cubicBezTo>
                      <a:pt x="674252" y="315024"/>
                      <a:pt x="680157" y="328930"/>
                      <a:pt x="675204" y="341027"/>
                    </a:cubicBezTo>
                    <a:cubicBezTo>
                      <a:pt x="672823" y="347028"/>
                      <a:pt x="669870" y="354457"/>
                      <a:pt x="349067" y="670878"/>
                    </a:cubicBezTo>
                    <a:cubicBezTo>
                      <a:pt x="344591" y="675259"/>
                      <a:pt x="338591" y="677735"/>
                      <a:pt x="332303" y="677735"/>
                    </a:cubicBezTo>
                    <a:cubicBezTo>
                      <a:pt x="325922" y="677735"/>
                      <a:pt x="319827" y="675163"/>
                      <a:pt x="315351" y="670592"/>
                    </a:cubicBezTo>
                    <a:cubicBezTo>
                      <a:pt x="306109" y="661257"/>
                      <a:pt x="306109" y="646302"/>
                      <a:pt x="315351" y="636968"/>
                    </a:cubicBezTo>
                    <a:cubicBezTo>
                      <a:pt x="435364" y="518953"/>
                      <a:pt x="617578" y="338645"/>
                      <a:pt x="633389" y="319595"/>
                    </a:cubicBezTo>
                    <a:cubicBezTo>
                      <a:pt x="636438" y="314833"/>
                      <a:pt x="640939" y="311451"/>
                      <a:pt x="645999" y="309761"/>
                    </a:cubicBezTo>
                    <a:close/>
                    <a:moveTo>
                      <a:pt x="569013" y="232406"/>
                    </a:moveTo>
                    <a:cubicBezTo>
                      <a:pt x="574073" y="230799"/>
                      <a:pt x="579668" y="230871"/>
                      <a:pt x="584906" y="232919"/>
                    </a:cubicBezTo>
                    <a:cubicBezTo>
                      <a:pt x="597098" y="237871"/>
                      <a:pt x="603005" y="251683"/>
                      <a:pt x="598147" y="263875"/>
                    </a:cubicBezTo>
                    <a:cubicBezTo>
                      <a:pt x="595766" y="269876"/>
                      <a:pt x="592717" y="277400"/>
                      <a:pt x="271916" y="593344"/>
                    </a:cubicBezTo>
                    <a:cubicBezTo>
                      <a:pt x="267439" y="597726"/>
                      <a:pt x="261533" y="600202"/>
                      <a:pt x="255247" y="600202"/>
                    </a:cubicBezTo>
                    <a:cubicBezTo>
                      <a:pt x="248864" y="600202"/>
                      <a:pt x="242769" y="597630"/>
                      <a:pt x="238292" y="593058"/>
                    </a:cubicBezTo>
                    <a:cubicBezTo>
                      <a:pt x="228958" y="583724"/>
                      <a:pt x="228958" y="568675"/>
                      <a:pt x="238292" y="559339"/>
                    </a:cubicBezTo>
                    <a:cubicBezTo>
                      <a:pt x="358213" y="441421"/>
                      <a:pt x="540520" y="261017"/>
                      <a:pt x="556331" y="241967"/>
                    </a:cubicBezTo>
                    <a:cubicBezTo>
                      <a:pt x="559428" y="237300"/>
                      <a:pt x="563953" y="234014"/>
                      <a:pt x="569013" y="232406"/>
                    </a:cubicBezTo>
                    <a:close/>
                    <a:moveTo>
                      <a:pt x="492265" y="155552"/>
                    </a:moveTo>
                    <a:cubicBezTo>
                      <a:pt x="497325" y="153861"/>
                      <a:pt x="502945" y="153861"/>
                      <a:pt x="508232" y="155861"/>
                    </a:cubicBezTo>
                    <a:cubicBezTo>
                      <a:pt x="508327" y="155861"/>
                      <a:pt x="508327" y="155861"/>
                      <a:pt x="508420" y="155956"/>
                    </a:cubicBezTo>
                    <a:cubicBezTo>
                      <a:pt x="520517" y="160814"/>
                      <a:pt x="526424" y="174721"/>
                      <a:pt x="521471" y="186817"/>
                    </a:cubicBezTo>
                    <a:cubicBezTo>
                      <a:pt x="518613" y="193199"/>
                      <a:pt x="515659" y="200248"/>
                      <a:pt x="195335" y="516668"/>
                    </a:cubicBezTo>
                    <a:cubicBezTo>
                      <a:pt x="190858" y="521050"/>
                      <a:pt x="184856" y="523527"/>
                      <a:pt x="178571" y="523527"/>
                    </a:cubicBezTo>
                    <a:cubicBezTo>
                      <a:pt x="172190" y="523527"/>
                      <a:pt x="166092" y="520955"/>
                      <a:pt x="161616" y="516383"/>
                    </a:cubicBezTo>
                    <a:cubicBezTo>
                      <a:pt x="152377" y="507048"/>
                      <a:pt x="152377" y="492094"/>
                      <a:pt x="161616" y="482760"/>
                    </a:cubicBezTo>
                    <a:cubicBezTo>
                      <a:pt x="281536" y="364745"/>
                      <a:pt x="463844" y="184436"/>
                      <a:pt x="479657" y="165386"/>
                    </a:cubicBezTo>
                    <a:cubicBezTo>
                      <a:pt x="482705" y="160624"/>
                      <a:pt x="487205" y="157242"/>
                      <a:pt x="492265" y="155552"/>
                    </a:cubicBezTo>
                    <a:close/>
                    <a:moveTo>
                      <a:pt x="414732" y="78399"/>
                    </a:moveTo>
                    <a:cubicBezTo>
                      <a:pt x="419792" y="76708"/>
                      <a:pt x="425412" y="76708"/>
                      <a:pt x="430697" y="78708"/>
                    </a:cubicBezTo>
                    <a:cubicBezTo>
                      <a:pt x="442889" y="83661"/>
                      <a:pt x="448796" y="97472"/>
                      <a:pt x="443938" y="109664"/>
                    </a:cubicBezTo>
                    <a:cubicBezTo>
                      <a:pt x="441557" y="115665"/>
                      <a:pt x="438508" y="123190"/>
                      <a:pt x="117707" y="439610"/>
                    </a:cubicBezTo>
                    <a:cubicBezTo>
                      <a:pt x="113228" y="443992"/>
                      <a:pt x="107324" y="446468"/>
                      <a:pt x="101038" y="446468"/>
                    </a:cubicBezTo>
                    <a:cubicBezTo>
                      <a:pt x="94655" y="446468"/>
                      <a:pt x="88464" y="443896"/>
                      <a:pt x="83988" y="439324"/>
                    </a:cubicBezTo>
                    <a:cubicBezTo>
                      <a:pt x="74749" y="429990"/>
                      <a:pt x="74749" y="414941"/>
                      <a:pt x="83988" y="405607"/>
                    </a:cubicBezTo>
                    <a:cubicBezTo>
                      <a:pt x="204002" y="287687"/>
                      <a:pt x="386311" y="107283"/>
                      <a:pt x="402122" y="88233"/>
                    </a:cubicBezTo>
                    <a:cubicBezTo>
                      <a:pt x="405171" y="83471"/>
                      <a:pt x="409672" y="80089"/>
                      <a:pt x="414732" y="78399"/>
                    </a:cubicBezTo>
                    <a:close/>
                    <a:moveTo>
                      <a:pt x="337651" y="1103"/>
                    </a:moveTo>
                    <a:cubicBezTo>
                      <a:pt x="342711" y="-492"/>
                      <a:pt x="348307" y="-397"/>
                      <a:pt x="353546" y="1651"/>
                    </a:cubicBezTo>
                    <a:cubicBezTo>
                      <a:pt x="353639" y="1651"/>
                      <a:pt x="353639" y="1651"/>
                      <a:pt x="353734" y="1746"/>
                    </a:cubicBezTo>
                    <a:cubicBezTo>
                      <a:pt x="365831" y="6604"/>
                      <a:pt x="371738" y="20510"/>
                      <a:pt x="366785" y="32607"/>
                    </a:cubicBezTo>
                    <a:cubicBezTo>
                      <a:pt x="364403" y="38608"/>
                      <a:pt x="361450" y="46038"/>
                      <a:pt x="40649" y="361981"/>
                    </a:cubicBezTo>
                    <a:cubicBezTo>
                      <a:pt x="36172" y="366364"/>
                      <a:pt x="30170" y="368839"/>
                      <a:pt x="23885" y="368839"/>
                    </a:cubicBezTo>
                    <a:cubicBezTo>
                      <a:pt x="17504" y="368839"/>
                      <a:pt x="11406" y="366268"/>
                      <a:pt x="6930" y="361695"/>
                    </a:cubicBezTo>
                    <a:cubicBezTo>
                      <a:pt x="-2309" y="352361"/>
                      <a:pt x="-2309" y="337407"/>
                      <a:pt x="6930" y="328073"/>
                    </a:cubicBezTo>
                    <a:cubicBezTo>
                      <a:pt x="126850" y="210058"/>
                      <a:pt x="309158" y="29749"/>
                      <a:pt x="324971" y="10699"/>
                    </a:cubicBezTo>
                    <a:cubicBezTo>
                      <a:pt x="328066" y="5985"/>
                      <a:pt x="332590" y="2699"/>
                      <a:pt x="337651" y="1103"/>
                    </a:cubicBezTo>
                    <a:close/>
                  </a:path>
                </a:pathLst>
              </a:custGeom>
              <a:solidFill>
                <a:srgbClr val="3430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44" name="Google Shape;44;p31"/>
            <p:cNvSpPr/>
            <p:nvPr/>
          </p:nvSpPr>
          <p:spPr>
            <a:xfrm>
              <a:off x="5128970" y="1956662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6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45" name="Google Shape;45;p31"/>
          <p:cNvSpPr txBox="1"/>
          <p:nvPr/>
        </p:nvSpPr>
        <p:spPr>
          <a:xfrm>
            <a:off x="7901310" y="6544545"/>
            <a:ext cx="100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43031"/>
                </a:solidFill>
                <a:latin typeface="Roboto Slab"/>
                <a:ea typeface="Roboto Slab"/>
                <a:cs typeface="Roboto Slab"/>
                <a:sym typeface="Roboto Slab"/>
              </a:rPr>
              <a:t>Activities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1"/>
          <p:cNvSpPr txBox="1"/>
          <p:nvPr/>
        </p:nvSpPr>
        <p:spPr>
          <a:xfrm>
            <a:off x="3280525" y="6544545"/>
            <a:ext cx="100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343031"/>
                </a:solidFill>
                <a:latin typeface="Roboto Slab"/>
                <a:ea typeface="Roboto Slab"/>
                <a:cs typeface="Roboto Slab"/>
                <a:sym typeface="Roboto Slab"/>
              </a:rPr>
              <a:t>Lesson 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1"/>
          <p:cNvGrpSpPr/>
          <p:nvPr/>
        </p:nvGrpSpPr>
        <p:grpSpPr>
          <a:xfrm>
            <a:off x="3412291" y="5902847"/>
            <a:ext cx="677829" cy="624524"/>
            <a:chOff x="5128970" y="1425505"/>
            <a:chExt cx="1285471" cy="1184381"/>
          </a:xfrm>
        </p:grpSpPr>
        <p:sp>
          <p:nvSpPr>
            <p:cNvPr id="48" name="Google Shape;48;p31"/>
            <p:cNvSpPr/>
            <p:nvPr/>
          </p:nvSpPr>
          <p:spPr>
            <a:xfrm>
              <a:off x="5293180" y="1561279"/>
              <a:ext cx="1004410" cy="1048606"/>
            </a:xfrm>
            <a:custGeom>
              <a:avLst/>
              <a:gdLst/>
              <a:ahLst/>
              <a:cxnLst/>
              <a:rect l="l" t="t" r="r" b="b"/>
              <a:pathLst>
                <a:path w="1004410" h="1048606" extrusionOk="0">
                  <a:moveTo>
                    <a:pt x="1006556" y="169569"/>
                  </a:moveTo>
                  <a:lnTo>
                    <a:pt x="1006556" y="1050441"/>
                  </a:lnTo>
                  <a:lnTo>
                    <a:pt x="2146" y="1050441"/>
                  </a:lnTo>
                  <a:lnTo>
                    <a:pt x="2146" y="45935"/>
                  </a:lnTo>
                  <a:cubicBezTo>
                    <a:pt x="2146" y="21550"/>
                    <a:pt x="21863" y="1834"/>
                    <a:pt x="46245" y="1834"/>
                  </a:cubicBezTo>
                  <a:cubicBezTo>
                    <a:pt x="46245" y="1834"/>
                    <a:pt x="46341" y="1834"/>
                    <a:pt x="46341" y="1834"/>
                  </a:cubicBezTo>
                  <a:lnTo>
                    <a:pt x="395812" y="1834"/>
                  </a:lnTo>
                  <a:cubicBezTo>
                    <a:pt x="420197" y="1834"/>
                    <a:pt x="439914" y="21550"/>
                    <a:pt x="439914" y="45935"/>
                  </a:cubicBezTo>
                  <a:lnTo>
                    <a:pt x="439914" y="81272"/>
                  </a:lnTo>
                  <a:cubicBezTo>
                    <a:pt x="439914" y="105657"/>
                    <a:pt x="459727" y="125468"/>
                    <a:pt x="484109" y="125468"/>
                  </a:cubicBezTo>
                  <a:lnTo>
                    <a:pt x="962456" y="125468"/>
                  </a:lnTo>
                  <a:cubicBezTo>
                    <a:pt x="986840" y="125468"/>
                    <a:pt x="1006556" y="145186"/>
                    <a:pt x="1006556" y="169569"/>
                  </a:cubicBezTo>
                  <a:close/>
                </a:path>
              </a:pathLst>
            </a:custGeom>
            <a:solidFill>
              <a:srgbClr val="34303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grpSp>
          <p:nvGrpSpPr>
            <p:cNvPr id="49" name="Google Shape;49;p31"/>
            <p:cNvGrpSpPr/>
            <p:nvPr/>
          </p:nvGrpSpPr>
          <p:grpSpPr>
            <a:xfrm>
              <a:off x="5321520" y="1425505"/>
              <a:ext cx="1092921" cy="1092921"/>
              <a:chOff x="5321520" y="1425505"/>
              <a:chExt cx="1092921" cy="1092921"/>
            </a:xfrm>
          </p:grpSpPr>
          <p:sp>
            <p:nvSpPr>
              <p:cNvPr id="50" name="Google Shape;50;p31"/>
              <p:cNvSpPr/>
              <p:nvPr/>
            </p:nvSpPr>
            <p:spPr>
              <a:xfrm rot="-2700000">
                <a:off x="5541044" y="1526090"/>
                <a:ext cx="653873" cy="891750"/>
              </a:xfrm>
              <a:custGeom>
                <a:avLst/>
                <a:gdLst/>
                <a:ahLst/>
                <a:cxnLst/>
                <a:rect l="l" t="t" r="r" b="b"/>
                <a:pathLst>
                  <a:path w="653510" h="891254" extrusionOk="0">
                    <a:moveTo>
                      <a:pt x="2146" y="1834"/>
                    </a:moveTo>
                    <a:lnTo>
                      <a:pt x="655657" y="1834"/>
                    </a:lnTo>
                    <a:lnTo>
                      <a:pt x="655657" y="893088"/>
                    </a:lnTo>
                    <a:lnTo>
                      <a:pt x="2146" y="893088"/>
                    </a:lnTo>
                    <a:close/>
                  </a:path>
                </a:pathLst>
              </a:custGeom>
              <a:solidFill>
                <a:srgbClr val="EFECE5"/>
              </a:solidFill>
              <a:ln w="19050" cap="rnd" cmpd="sng">
                <a:solidFill>
                  <a:srgbClr val="3430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  <p:sp>
            <p:nvSpPr>
              <p:cNvPr id="51" name="Google Shape;51;p31"/>
              <p:cNvSpPr/>
              <p:nvPr/>
            </p:nvSpPr>
            <p:spPr>
              <a:xfrm>
                <a:off x="5454416" y="1558032"/>
                <a:ext cx="831728" cy="831946"/>
              </a:xfrm>
              <a:custGeom>
                <a:avLst/>
                <a:gdLst/>
                <a:ahLst/>
                <a:cxnLst/>
                <a:rect l="l" t="t" r="r" b="b"/>
                <a:pathLst>
                  <a:path w="831728" h="831946" extrusionOk="0">
                    <a:moveTo>
                      <a:pt x="800208" y="463971"/>
                    </a:moveTo>
                    <a:cubicBezTo>
                      <a:pt x="805268" y="462280"/>
                      <a:pt x="810888" y="462280"/>
                      <a:pt x="816174" y="464280"/>
                    </a:cubicBezTo>
                    <a:cubicBezTo>
                      <a:pt x="816555" y="464375"/>
                      <a:pt x="816841" y="464566"/>
                      <a:pt x="817222" y="464661"/>
                    </a:cubicBezTo>
                    <a:cubicBezTo>
                      <a:pt x="829224" y="469710"/>
                      <a:pt x="834939" y="483616"/>
                      <a:pt x="829890" y="495713"/>
                    </a:cubicBezTo>
                    <a:cubicBezTo>
                      <a:pt x="827128" y="501237"/>
                      <a:pt x="824556" y="509144"/>
                      <a:pt x="503279" y="825087"/>
                    </a:cubicBezTo>
                    <a:cubicBezTo>
                      <a:pt x="498802" y="829469"/>
                      <a:pt x="492800" y="831946"/>
                      <a:pt x="486515" y="831946"/>
                    </a:cubicBezTo>
                    <a:cubicBezTo>
                      <a:pt x="480131" y="831946"/>
                      <a:pt x="474036" y="829374"/>
                      <a:pt x="469560" y="824802"/>
                    </a:cubicBezTo>
                    <a:cubicBezTo>
                      <a:pt x="460321" y="815467"/>
                      <a:pt x="460321" y="800513"/>
                      <a:pt x="469560" y="791179"/>
                    </a:cubicBezTo>
                    <a:cubicBezTo>
                      <a:pt x="589575" y="673164"/>
                      <a:pt x="771883" y="492855"/>
                      <a:pt x="787599" y="473805"/>
                    </a:cubicBezTo>
                    <a:cubicBezTo>
                      <a:pt x="790647" y="469043"/>
                      <a:pt x="795148" y="465661"/>
                      <a:pt x="800208" y="463971"/>
                    </a:cubicBezTo>
                    <a:close/>
                    <a:moveTo>
                      <a:pt x="723223" y="386664"/>
                    </a:moveTo>
                    <a:cubicBezTo>
                      <a:pt x="728283" y="385080"/>
                      <a:pt x="733879" y="385175"/>
                      <a:pt x="739117" y="387223"/>
                    </a:cubicBezTo>
                    <a:cubicBezTo>
                      <a:pt x="739117" y="387223"/>
                      <a:pt x="739117" y="387223"/>
                      <a:pt x="739213" y="387223"/>
                    </a:cubicBezTo>
                    <a:cubicBezTo>
                      <a:pt x="751310" y="392081"/>
                      <a:pt x="757215" y="405892"/>
                      <a:pt x="752357" y="418084"/>
                    </a:cubicBezTo>
                    <a:cubicBezTo>
                      <a:pt x="750071" y="424085"/>
                      <a:pt x="746928" y="431324"/>
                      <a:pt x="426126" y="747553"/>
                    </a:cubicBezTo>
                    <a:cubicBezTo>
                      <a:pt x="421649" y="751936"/>
                      <a:pt x="415743" y="754412"/>
                      <a:pt x="409457" y="754412"/>
                    </a:cubicBezTo>
                    <a:cubicBezTo>
                      <a:pt x="403076" y="754412"/>
                      <a:pt x="396979" y="751840"/>
                      <a:pt x="392502" y="747268"/>
                    </a:cubicBezTo>
                    <a:cubicBezTo>
                      <a:pt x="383168" y="737933"/>
                      <a:pt x="383168" y="722884"/>
                      <a:pt x="392502" y="713550"/>
                    </a:cubicBezTo>
                    <a:cubicBezTo>
                      <a:pt x="512423" y="595630"/>
                      <a:pt x="694730" y="415227"/>
                      <a:pt x="710542" y="396177"/>
                    </a:cubicBezTo>
                    <a:cubicBezTo>
                      <a:pt x="713638" y="391510"/>
                      <a:pt x="718163" y="388247"/>
                      <a:pt x="723223" y="386664"/>
                    </a:cubicBezTo>
                    <a:close/>
                    <a:moveTo>
                      <a:pt x="645999" y="309761"/>
                    </a:moveTo>
                    <a:cubicBezTo>
                      <a:pt x="651059" y="308070"/>
                      <a:pt x="656678" y="308070"/>
                      <a:pt x="661964" y="310070"/>
                    </a:cubicBezTo>
                    <a:cubicBezTo>
                      <a:pt x="662060" y="310070"/>
                      <a:pt x="662060" y="310070"/>
                      <a:pt x="662155" y="310166"/>
                    </a:cubicBezTo>
                    <a:cubicBezTo>
                      <a:pt x="674252" y="315024"/>
                      <a:pt x="680157" y="328930"/>
                      <a:pt x="675204" y="341027"/>
                    </a:cubicBezTo>
                    <a:cubicBezTo>
                      <a:pt x="672823" y="347028"/>
                      <a:pt x="669870" y="354457"/>
                      <a:pt x="349067" y="670878"/>
                    </a:cubicBezTo>
                    <a:cubicBezTo>
                      <a:pt x="344591" y="675259"/>
                      <a:pt x="338591" y="677735"/>
                      <a:pt x="332303" y="677735"/>
                    </a:cubicBezTo>
                    <a:cubicBezTo>
                      <a:pt x="325922" y="677735"/>
                      <a:pt x="319827" y="675163"/>
                      <a:pt x="315351" y="670592"/>
                    </a:cubicBezTo>
                    <a:cubicBezTo>
                      <a:pt x="306109" y="661257"/>
                      <a:pt x="306109" y="646302"/>
                      <a:pt x="315351" y="636968"/>
                    </a:cubicBezTo>
                    <a:cubicBezTo>
                      <a:pt x="435364" y="518953"/>
                      <a:pt x="617578" y="338645"/>
                      <a:pt x="633389" y="319595"/>
                    </a:cubicBezTo>
                    <a:cubicBezTo>
                      <a:pt x="636438" y="314833"/>
                      <a:pt x="640939" y="311451"/>
                      <a:pt x="645999" y="309761"/>
                    </a:cubicBezTo>
                    <a:close/>
                    <a:moveTo>
                      <a:pt x="569013" y="232406"/>
                    </a:moveTo>
                    <a:cubicBezTo>
                      <a:pt x="574073" y="230799"/>
                      <a:pt x="579668" y="230871"/>
                      <a:pt x="584906" y="232919"/>
                    </a:cubicBezTo>
                    <a:cubicBezTo>
                      <a:pt x="597098" y="237871"/>
                      <a:pt x="603005" y="251683"/>
                      <a:pt x="598147" y="263875"/>
                    </a:cubicBezTo>
                    <a:cubicBezTo>
                      <a:pt x="595766" y="269876"/>
                      <a:pt x="592717" y="277400"/>
                      <a:pt x="271916" y="593344"/>
                    </a:cubicBezTo>
                    <a:cubicBezTo>
                      <a:pt x="267439" y="597726"/>
                      <a:pt x="261533" y="600202"/>
                      <a:pt x="255247" y="600202"/>
                    </a:cubicBezTo>
                    <a:cubicBezTo>
                      <a:pt x="248864" y="600202"/>
                      <a:pt x="242769" y="597630"/>
                      <a:pt x="238292" y="593058"/>
                    </a:cubicBezTo>
                    <a:cubicBezTo>
                      <a:pt x="228958" y="583724"/>
                      <a:pt x="228958" y="568675"/>
                      <a:pt x="238292" y="559339"/>
                    </a:cubicBezTo>
                    <a:cubicBezTo>
                      <a:pt x="358213" y="441421"/>
                      <a:pt x="540520" y="261017"/>
                      <a:pt x="556331" y="241967"/>
                    </a:cubicBezTo>
                    <a:cubicBezTo>
                      <a:pt x="559428" y="237300"/>
                      <a:pt x="563953" y="234014"/>
                      <a:pt x="569013" y="232406"/>
                    </a:cubicBezTo>
                    <a:close/>
                    <a:moveTo>
                      <a:pt x="492265" y="155552"/>
                    </a:moveTo>
                    <a:cubicBezTo>
                      <a:pt x="497325" y="153861"/>
                      <a:pt x="502945" y="153861"/>
                      <a:pt x="508232" y="155861"/>
                    </a:cubicBezTo>
                    <a:cubicBezTo>
                      <a:pt x="508327" y="155861"/>
                      <a:pt x="508327" y="155861"/>
                      <a:pt x="508420" y="155956"/>
                    </a:cubicBezTo>
                    <a:cubicBezTo>
                      <a:pt x="520517" y="160814"/>
                      <a:pt x="526424" y="174721"/>
                      <a:pt x="521471" y="186817"/>
                    </a:cubicBezTo>
                    <a:cubicBezTo>
                      <a:pt x="518613" y="193199"/>
                      <a:pt x="515659" y="200248"/>
                      <a:pt x="195335" y="516668"/>
                    </a:cubicBezTo>
                    <a:cubicBezTo>
                      <a:pt x="190858" y="521050"/>
                      <a:pt x="184856" y="523527"/>
                      <a:pt x="178571" y="523527"/>
                    </a:cubicBezTo>
                    <a:cubicBezTo>
                      <a:pt x="172190" y="523527"/>
                      <a:pt x="166092" y="520955"/>
                      <a:pt x="161616" y="516383"/>
                    </a:cubicBezTo>
                    <a:cubicBezTo>
                      <a:pt x="152377" y="507048"/>
                      <a:pt x="152377" y="492094"/>
                      <a:pt x="161616" y="482760"/>
                    </a:cubicBezTo>
                    <a:cubicBezTo>
                      <a:pt x="281536" y="364745"/>
                      <a:pt x="463844" y="184436"/>
                      <a:pt x="479657" y="165386"/>
                    </a:cubicBezTo>
                    <a:cubicBezTo>
                      <a:pt x="482705" y="160624"/>
                      <a:pt x="487205" y="157242"/>
                      <a:pt x="492265" y="155552"/>
                    </a:cubicBezTo>
                    <a:close/>
                    <a:moveTo>
                      <a:pt x="414732" y="78399"/>
                    </a:moveTo>
                    <a:cubicBezTo>
                      <a:pt x="419792" y="76708"/>
                      <a:pt x="425412" y="76708"/>
                      <a:pt x="430697" y="78708"/>
                    </a:cubicBezTo>
                    <a:cubicBezTo>
                      <a:pt x="442889" y="83661"/>
                      <a:pt x="448796" y="97472"/>
                      <a:pt x="443938" y="109664"/>
                    </a:cubicBezTo>
                    <a:cubicBezTo>
                      <a:pt x="441557" y="115665"/>
                      <a:pt x="438508" y="123190"/>
                      <a:pt x="117707" y="439610"/>
                    </a:cubicBezTo>
                    <a:cubicBezTo>
                      <a:pt x="113228" y="443992"/>
                      <a:pt x="107324" y="446468"/>
                      <a:pt x="101038" y="446468"/>
                    </a:cubicBezTo>
                    <a:cubicBezTo>
                      <a:pt x="94655" y="446468"/>
                      <a:pt x="88464" y="443896"/>
                      <a:pt x="83988" y="439324"/>
                    </a:cubicBezTo>
                    <a:cubicBezTo>
                      <a:pt x="74749" y="429990"/>
                      <a:pt x="74749" y="414941"/>
                      <a:pt x="83988" y="405607"/>
                    </a:cubicBezTo>
                    <a:cubicBezTo>
                      <a:pt x="204002" y="287687"/>
                      <a:pt x="386311" y="107283"/>
                      <a:pt x="402122" y="88233"/>
                    </a:cubicBezTo>
                    <a:cubicBezTo>
                      <a:pt x="405171" y="83471"/>
                      <a:pt x="409672" y="80089"/>
                      <a:pt x="414732" y="78399"/>
                    </a:cubicBezTo>
                    <a:close/>
                    <a:moveTo>
                      <a:pt x="337651" y="1103"/>
                    </a:moveTo>
                    <a:cubicBezTo>
                      <a:pt x="342711" y="-492"/>
                      <a:pt x="348307" y="-397"/>
                      <a:pt x="353546" y="1651"/>
                    </a:cubicBezTo>
                    <a:cubicBezTo>
                      <a:pt x="353639" y="1651"/>
                      <a:pt x="353639" y="1651"/>
                      <a:pt x="353734" y="1746"/>
                    </a:cubicBezTo>
                    <a:cubicBezTo>
                      <a:pt x="365831" y="6604"/>
                      <a:pt x="371738" y="20510"/>
                      <a:pt x="366785" y="32607"/>
                    </a:cubicBezTo>
                    <a:cubicBezTo>
                      <a:pt x="364403" y="38608"/>
                      <a:pt x="361450" y="46038"/>
                      <a:pt x="40649" y="361981"/>
                    </a:cubicBezTo>
                    <a:cubicBezTo>
                      <a:pt x="36172" y="366364"/>
                      <a:pt x="30170" y="368839"/>
                      <a:pt x="23885" y="368839"/>
                    </a:cubicBezTo>
                    <a:cubicBezTo>
                      <a:pt x="17504" y="368839"/>
                      <a:pt x="11406" y="366268"/>
                      <a:pt x="6930" y="361695"/>
                    </a:cubicBezTo>
                    <a:cubicBezTo>
                      <a:pt x="-2309" y="352361"/>
                      <a:pt x="-2309" y="337407"/>
                      <a:pt x="6930" y="328073"/>
                    </a:cubicBezTo>
                    <a:cubicBezTo>
                      <a:pt x="126850" y="210058"/>
                      <a:pt x="309158" y="29749"/>
                      <a:pt x="324971" y="10699"/>
                    </a:cubicBezTo>
                    <a:cubicBezTo>
                      <a:pt x="328066" y="5985"/>
                      <a:pt x="332590" y="2699"/>
                      <a:pt x="337651" y="1103"/>
                    </a:cubicBezTo>
                    <a:close/>
                  </a:path>
                </a:pathLst>
              </a:custGeom>
              <a:solidFill>
                <a:srgbClr val="34303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52" name="Google Shape;52;p31"/>
            <p:cNvSpPr/>
            <p:nvPr/>
          </p:nvSpPr>
          <p:spPr>
            <a:xfrm>
              <a:off x="5128970" y="1956662"/>
              <a:ext cx="1168621" cy="653224"/>
            </a:xfrm>
            <a:custGeom>
              <a:avLst/>
              <a:gdLst/>
              <a:ahLst/>
              <a:cxnLst/>
              <a:rect l="l" t="t" r="r" b="b"/>
              <a:pathLst>
                <a:path w="1168621" h="653224" extrusionOk="0">
                  <a:moveTo>
                    <a:pt x="1170767" y="655058"/>
                  </a:moveTo>
                  <a:lnTo>
                    <a:pt x="164547" y="655058"/>
                  </a:lnTo>
                  <a:lnTo>
                    <a:pt x="2146" y="64508"/>
                  </a:lnTo>
                  <a:cubicBezTo>
                    <a:pt x="2146" y="29932"/>
                    <a:pt x="30244" y="1834"/>
                    <a:pt x="64819" y="1834"/>
                  </a:cubicBezTo>
                  <a:lnTo>
                    <a:pt x="945692" y="1834"/>
                  </a:lnTo>
                  <a:cubicBezTo>
                    <a:pt x="980267" y="1929"/>
                    <a:pt x="1008270" y="29932"/>
                    <a:pt x="1008366" y="64508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rgbClr val="3430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sp>
        <p:nvSpPr>
          <p:cNvPr id="53" name="Google Shape;53;p31">
            <a:hlinkClick r:id="rId5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>
            <a:hlinkClick r:id="rId6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1">
            <a:hlinkClick r:id="rId7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1">
            <a:hlinkClick r:id="rId8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1">
            <a:hlinkClick r:id="rId6" action="ppaction://hlinksldjump"/>
          </p:cNvPr>
          <p:cNvSpPr/>
          <p:nvPr/>
        </p:nvSpPr>
        <p:spPr>
          <a:xfrm>
            <a:off x="427057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1">
            <a:hlinkClick r:id="rId6" action="ppaction://hlinksldjump"/>
          </p:cNvPr>
          <p:cNvSpPr/>
          <p:nvPr/>
        </p:nvSpPr>
        <p:spPr>
          <a:xfrm>
            <a:off x="33440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7.xml"/><Relationship Id="rId9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10" Type="http://schemas.openxmlformats.org/officeDocument/2006/relationships/image" Target="../media/image23.png"/><Relationship Id="rId4" Type="http://schemas.openxmlformats.org/officeDocument/2006/relationships/slide" Target="slide17.xml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7.xm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7.xml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6.xm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10" Type="http://schemas.openxmlformats.org/officeDocument/2006/relationships/image" Target="../media/image44.png"/><Relationship Id="rId4" Type="http://schemas.openxmlformats.org/officeDocument/2006/relationships/slide" Target="slide17.xml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subTitle" idx="1"/>
          </p:nvPr>
        </p:nvSpPr>
        <p:spPr>
          <a:xfrm>
            <a:off x="496800" y="1819025"/>
            <a:ext cx="306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54" name="Google Shape;154;p1"/>
          <p:cNvSpPr txBox="1">
            <a:spLocks noGrp="1"/>
          </p:cNvSpPr>
          <p:nvPr>
            <p:ph type="title"/>
          </p:nvPr>
        </p:nvSpPr>
        <p:spPr>
          <a:xfrm>
            <a:off x="2683850" y="361925"/>
            <a:ext cx="64170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Đánh Giá Buổi Học</a:t>
            </a:r>
            <a:endParaRPr/>
          </a:p>
        </p:txBody>
      </p:sp>
      <p:sp>
        <p:nvSpPr>
          <p:cNvPr id="155" name="Google Shape;155;p1"/>
          <p:cNvSpPr txBox="1">
            <a:spLocks noGrp="1"/>
          </p:cNvSpPr>
          <p:nvPr>
            <p:ph type="title"/>
          </p:nvPr>
        </p:nvSpPr>
        <p:spPr>
          <a:xfrm>
            <a:off x="9144000" y="924200"/>
            <a:ext cx="2242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500" i="1"/>
              <a:t>Tuần 3</a:t>
            </a:r>
            <a:endParaRPr sz="1500" i="1"/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7"/>
          </p:nvPr>
        </p:nvSpPr>
        <p:spPr>
          <a:xfrm>
            <a:off x="8406475" y="1819025"/>
            <a:ext cx="306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Kết quả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7871996" y="2366148"/>
            <a:ext cx="4134658" cy="383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trữ nhiều giá trị cùng loại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 cập và sửa đổi dữ liệu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lý, tính toán, tìm kiếm,</a:t>
            </a:r>
            <a:b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 xếp các dữ liệu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</a:pP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trữ văn bản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 dạng, chuẩn hóa văn bản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 việc với các ký tự đặc biệt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 dữ liệu văn bản</a:t>
            </a:r>
            <a:endParaRPr sz="21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4410342" y="1819025"/>
            <a:ext cx="30657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Ứng dụng</a:t>
            </a:r>
            <a:endParaRPr sz="18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3737729" y="4728700"/>
            <a:ext cx="441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Giao lưu, Trao đổi bài</a:t>
            </a:r>
            <a:endParaRPr sz="18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3634400" y="5443350"/>
            <a:ext cx="43539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</a:pPr>
            <a:r>
              <a:rPr lang="en-US" sz="1700" b="1" i="1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Discord H3.2PL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4171300" y="2402257"/>
            <a:ext cx="3543784" cy="203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Bài tập thực hành</a:t>
            </a:r>
            <a:endParaRPr sz="20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</a:pPr>
            <a:endParaRPr sz="2000" b="0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Contest training tuần 3</a:t>
            </a:r>
            <a:endParaRPr/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79040"/>
            <a:ext cx="178460" cy="127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/>
        </p:nvSpPr>
        <p:spPr>
          <a:xfrm>
            <a:off x="574414" y="2937199"/>
            <a:ext cx="2790799" cy="284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US" sz="2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 1 chiều</a:t>
            </a:r>
            <a:endParaRPr sz="25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endParaRPr sz="25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US" sz="2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 2 chiều</a:t>
            </a:r>
            <a:endParaRPr sz="25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endParaRPr sz="25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en-US" sz="2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Chuỗi kí tự</a:t>
            </a:r>
            <a:endParaRPr sz="25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>
            <a:spLocks noGrp="1"/>
          </p:cNvSpPr>
          <p:nvPr>
            <p:ph type="title"/>
          </p:nvPr>
        </p:nvSpPr>
        <p:spPr>
          <a:xfrm>
            <a:off x="4700537" y="357845"/>
            <a:ext cx="2412669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Mảng 2 chiều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7987" y="812589"/>
            <a:ext cx="7961671" cy="48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0"/>
          <p:cNvSpPr txBox="1"/>
          <p:nvPr/>
        </p:nvSpPr>
        <p:spPr>
          <a:xfrm>
            <a:off x="7307393" y="2747869"/>
            <a:ext cx="458963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hình dung mảng 2 chiều ở bên như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một bảng gồm 3 dòng và 4 cột. 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dòng thì lưu trữ như mảng một chiều.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9025436">
            <a:off x="8320026" y="3673468"/>
            <a:ext cx="1345892" cy="1345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4149571" y="348013"/>
            <a:ext cx="389285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Khai báo mảng 2 chiều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 txBox="1"/>
          <p:nvPr/>
        </p:nvSpPr>
        <p:spPr>
          <a:xfrm>
            <a:off x="3306096" y="1203000"/>
            <a:ext cx="81976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&lt;kiểu dữ liệu&gt;</a:t>
            </a:r>
            <a:r>
              <a:rPr lang="en-US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&lt;tên biến mảng&gt;</a:t>
            </a:r>
            <a:r>
              <a:rPr lang="en-US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&lt;Số dòng&gt;</a:t>
            </a:r>
            <a:r>
              <a:rPr lang="en-US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&lt;Số cột&gt;</a:t>
            </a:r>
            <a:r>
              <a:rPr lang="en-US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619432" y="1203000"/>
            <a:ext cx="15264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 pháp:</a:t>
            </a:r>
            <a:endParaRPr sz="25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 rot="373174">
            <a:off x="2273181" y="1240034"/>
            <a:ext cx="708200" cy="451767"/>
          </a:xfrm>
          <a:custGeom>
            <a:avLst/>
            <a:gdLst/>
            <a:ahLst/>
            <a:cxnLst/>
            <a:rect l="l" t="t" r="r" b="b"/>
            <a:pathLst>
              <a:path w="2144830" h="1840911" extrusionOk="0">
                <a:moveTo>
                  <a:pt x="37324" y="520784"/>
                </a:moveTo>
                <a:cubicBezTo>
                  <a:pt x="51454" y="577303"/>
                  <a:pt x="65987" y="633723"/>
                  <a:pt x="79713" y="690341"/>
                </a:cubicBezTo>
                <a:cubicBezTo>
                  <a:pt x="82138" y="700344"/>
                  <a:pt x="83536" y="710572"/>
                  <a:pt x="85769" y="720619"/>
                </a:cubicBezTo>
                <a:cubicBezTo>
                  <a:pt x="87574" y="728744"/>
                  <a:pt x="90019" y="736717"/>
                  <a:pt x="91824" y="744842"/>
                </a:cubicBezTo>
                <a:cubicBezTo>
                  <a:pt x="94057" y="754889"/>
                  <a:pt x="95566" y="765091"/>
                  <a:pt x="97880" y="775120"/>
                </a:cubicBezTo>
                <a:cubicBezTo>
                  <a:pt x="97889" y="775159"/>
                  <a:pt x="113014" y="835658"/>
                  <a:pt x="116047" y="847788"/>
                </a:cubicBezTo>
                <a:cubicBezTo>
                  <a:pt x="118066" y="855862"/>
                  <a:pt x="120735" y="863801"/>
                  <a:pt x="122103" y="872010"/>
                </a:cubicBezTo>
                <a:cubicBezTo>
                  <a:pt x="130504" y="922423"/>
                  <a:pt x="126421" y="896189"/>
                  <a:pt x="134214" y="950733"/>
                </a:cubicBezTo>
                <a:cubicBezTo>
                  <a:pt x="136232" y="978993"/>
                  <a:pt x="140269" y="1007180"/>
                  <a:pt x="140269" y="1035512"/>
                </a:cubicBezTo>
                <a:cubicBezTo>
                  <a:pt x="140269" y="1363226"/>
                  <a:pt x="101904" y="1241353"/>
                  <a:pt x="140269" y="1356461"/>
                </a:cubicBezTo>
                <a:cubicBezTo>
                  <a:pt x="146325" y="1352424"/>
                  <a:pt x="151926" y="1347604"/>
                  <a:pt x="158436" y="1344349"/>
                </a:cubicBezTo>
                <a:cubicBezTo>
                  <a:pt x="173066" y="1337034"/>
                  <a:pt x="185317" y="1338054"/>
                  <a:pt x="200826" y="1332238"/>
                </a:cubicBezTo>
                <a:cubicBezTo>
                  <a:pt x="209278" y="1329068"/>
                  <a:pt x="216484" y="1322982"/>
                  <a:pt x="225048" y="1320127"/>
                </a:cubicBezTo>
                <a:cubicBezTo>
                  <a:pt x="240839" y="1314863"/>
                  <a:pt x="257702" y="1313279"/>
                  <a:pt x="273493" y="1308015"/>
                </a:cubicBezTo>
                <a:lnTo>
                  <a:pt x="309827" y="1295904"/>
                </a:lnTo>
                <a:cubicBezTo>
                  <a:pt x="359986" y="1279185"/>
                  <a:pt x="280300" y="1305456"/>
                  <a:pt x="370383" y="1277737"/>
                </a:cubicBezTo>
                <a:cubicBezTo>
                  <a:pt x="382585" y="1273982"/>
                  <a:pt x="394606" y="1269663"/>
                  <a:pt x="406717" y="1265626"/>
                </a:cubicBezTo>
                <a:cubicBezTo>
                  <a:pt x="421122" y="1260824"/>
                  <a:pt x="433890" y="1256051"/>
                  <a:pt x="449107" y="1253515"/>
                </a:cubicBezTo>
                <a:cubicBezTo>
                  <a:pt x="607869" y="1227056"/>
                  <a:pt x="472566" y="1251813"/>
                  <a:pt x="582330" y="1235348"/>
                </a:cubicBezTo>
                <a:cubicBezTo>
                  <a:pt x="606615" y="1231705"/>
                  <a:pt x="630815" y="1227505"/>
                  <a:pt x="654998" y="1223237"/>
                </a:cubicBezTo>
                <a:cubicBezTo>
                  <a:pt x="679430" y="1218925"/>
                  <a:pt x="696461" y="1213919"/>
                  <a:pt x="721610" y="1211125"/>
                </a:cubicBezTo>
                <a:cubicBezTo>
                  <a:pt x="745768" y="1208441"/>
                  <a:pt x="770104" y="1207614"/>
                  <a:pt x="794277" y="1205070"/>
                </a:cubicBezTo>
                <a:cubicBezTo>
                  <a:pt x="808472" y="1203576"/>
                  <a:pt x="822491" y="1200682"/>
                  <a:pt x="836667" y="1199014"/>
                </a:cubicBezTo>
                <a:cubicBezTo>
                  <a:pt x="856814" y="1196644"/>
                  <a:pt x="877038" y="1194977"/>
                  <a:pt x="897223" y="1192959"/>
                </a:cubicBezTo>
                <a:cubicBezTo>
                  <a:pt x="918994" y="1187516"/>
                  <a:pt x="928665" y="1184690"/>
                  <a:pt x="951724" y="1180847"/>
                </a:cubicBezTo>
                <a:cubicBezTo>
                  <a:pt x="997907" y="1173150"/>
                  <a:pt x="1044820" y="1170376"/>
                  <a:pt x="1091003" y="1162680"/>
                </a:cubicBezTo>
                <a:cubicBezTo>
                  <a:pt x="1103114" y="1160662"/>
                  <a:pt x="1115297" y="1159033"/>
                  <a:pt x="1127337" y="1156625"/>
                </a:cubicBezTo>
                <a:cubicBezTo>
                  <a:pt x="1135498" y="1154993"/>
                  <a:pt x="1143321" y="1151746"/>
                  <a:pt x="1151560" y="1150569"/>
                </a:cubicBezTo>
                <a:cubicBezTo>
                  <a:pt x="1171642" y="1147700"/>
                  <a:pt x="1191954" y="1146754"/>
                  <a:pt x="1212116" y="1144514"/>
                </a:cubicBezTo>
                <a:cubicBezTo>
                  <a:pt x="1228290" y="1142717"/>
                  <a:pt x="1244413" y="1140477"/>
                  <a:pt x="1260561" y="1138458"/>
                </a:cubicBezTo>
                <a:cubicBezTo>
                  <a:pt x="1286802" y="1140477"/>
                  <a:pt x="1323126" y="1123739"/>
                  <a:pt x="1339284" y="1144514"/>
                </a:cubicBezTo>
                <a:cubicBezTo>
                  <a:pt x="1360388" y="1171647"/>
                  <a:pt x="1343002" y="1213164"/>
                  <a:pt x="1345340" y="1247459"/>
                </a:cubicBezTo>
                <a:cubicBezTo>
                  <a:pt x="1349058" y="1301982"/>
                  <a:pt x="1348466" y="1357055"/>
                  <a:pt x="1357451" y="1410961"/>
                </a:cubicBezTo>
                <a:cubicBezTo>
                  <a:pt x="1359470" y="1423072"/>
                  <a:pt x="1361311" y="1435215"/>
                  <a:pt x="1363507" y="1447295"/>
                </a:cubicBezTo>
                <a:cubicBezTo>
                  <a:pt x="1365348" y="1457421"/>
                  <a:pt x="1368106" y="1467384"/>
                  <a:pt x="1369562" y="1477573"/>
                </a:cubicBezTo>
                <a:cubicBezTo>
                  <a:pt x="1374165" y="1509794"/>
                  <a:pt x="1379177" y="1542011"/>
                  <a:pt x="1381673" y="1574463"/>
                </a:cubicBezTo>
                <a:cubicBezTo>
                  <a:pt x="1383692" y="1600704"/>
                  <a:pt x="1386308" y="1626906"/>
                  <a:pt x="1387729" y="1653186"/>
                </a:cubicBezTo>
                <a:cubicBezTo>
                  <a:pt x="1397560" y="1835051"/>
                  <a:pt x="1385992" y="1743966"/>
                  <a:pt x="1399840" y="1840911"/>
                </a:cubicBezTo>
                <a:cubicBezTo>
                  <a:pt x="1412825" y="1837665"/>
                  <a:pt x="1433139" y="1835471"/>
                  <a:pt x="1442230" y="1822744"/>
                </a:cubicBezTo>
                <a:cubicBezTo>
                  <a:pt x="1448548" y="1813899"/>
                  <a:pt x="1449843" y="1802362"/>
                  <a:pt x="1454341" y="1792466"/>
                </a:cubicBezTo>
                <a:cubicBezTo>
                  <a:pt x="1459944" y="1780139"/>
                  <a:pt x="1467300" y="1768631"/>
                  <a:pt x="1472508" y="1756132"/>
                </a:cubicBezTo>
                <a:cubicBezTo>
                  <a:pt x="1477418" y="1744348"/>
                  <a:pt x="1478910" y="1731217"/>
                  <a:pt x="1484619" y="1719798"/>
                </a:cubicBezTo>
                <a:cubicBezTo>
                  <a:pt x="1536891" y="1615257"/>
                  <a:pt x="1480827" y="1733950"/>
                  <a:pt x="1508842" y="1659242"/>
                </a:cubicBezTo>
                <a:cubicBezTo>
                  <a:pt x="1512012" y="1650789"/>
                  <a:pt x="1517170" y="1643215"/>
                  <a:pt x="1520953" y="1635019"/>
                </a:cubicBezTo>
                <a:cubicBezTo>
                  <a:pt x="1531413" y="1612355"/>
                  <a:pt x="1555441" y="1554405"/>
                  <a:pt x="1569398" y="1532074"/>
                </a:cubicBezTo>
                <a:cubicBezTo>
                  <a:pt x="1579491" y="1515926"/>
                  <a:pt x="1590557" y="1500347"/>
                  <a:pt x="1599676" y="1483629"/>
                </a:cubicBezTo>
                <a:cubicBezTo>
                  <a:pt x="1634992" y="1418883"/>
                  <a:pt x="1565534" y="1524933"/>
                  <a:pt x="1617843" y="1441239"/>
                </a:cubicBezTo>
                <a:cubicBezTo>
                  <a:pt x="1646920" y="1394716"/>
                  <a:pt x="1625693" y="1437298"/>
                  <a:pt x="1648121" y="1398850"/>
                </a:cubicBezTo>
                <a:cubicBezTo>
                  <a:pt x="1658592" y="1380899"/>
                  <a:pt x="1668720" y="1362740"/>
                  <a:pt x="1678399" y="1344349"/>
                </a:cubicBezTo>
                <a:cubicBezTo>
                  <a:pt x="1688910" y="1324378"/>
                  <a:pt x="1697066" y="1303145"/>
                  <a:pt x="1708677" y="1283793"/>
                </a:cubicBezTo>
                <a:cubicBezTo>
                  <a:pt x="1714733" y="1273700"/>
                  <a:pt x="1721580" y="1264042"/>
                  <a:pt x="1726844" y="1253515"/>
                </a:cubicBezTo>
                <a:cubicBezTo>
                  <a:pt x="1731705" y="1243792"/>
                  <a:pt x="1733841" y="1232828"/>
                  <a:pt x="1738956" y="1223237"/>
                </a:cubicBezTo>
                <a:cubicBezTo>
                  <a:pt x="1750034" y="1202466"/>
                  <a:pt x="1764761" y="1183735"/>
                  <a:pt x="1775289" y="1162680"/>
                </a:cubicBezTo>
                <a:cubicBezTo>
                  <a:pt x="1779326" y="1154606"/>
                  <a:pt x="1781985" y="1145680"/>
                  <a:pt x="1787401" y="1138458"/>
                </a:cubicBezTo>
                <a:cubicBezTo>
                  <a:pt x="1794252" y="1129323"/>
                  <a:pt x="1804772" y="1123370"/>
                  <a:pt x="1811623" y="1114235"/>
                </a:cubicBezTo>
                <a:cubicBezTo>
                  <a:pt x="1817039" y="1107013"/>
                  <a:pt x="1818727" y="1097524"/>
                  <a:pt x="1823734" y="1090013"/>
                </a:cubicBezTo>
                <a:cubicBezTo>
                  <a:pt x="1834931" y="1073218"/>
                  <a:pt x="1847957" y="1057716"/>
                  <a:pt x="1860068" y="1041568"/>
                </a:cubicBezTo>
                <a:cubicBezTo>
                  <a:pt x="1866124" y="1033494"/>
                  <a:pt x="1874487" y="1026716"/>
                  <a:pt x="1878235" y="1017345"/>
                </a:cubicBezTo>
                <a:cubicBezTo>
                  <a:pt x="1888448" y="991812"/>
                  <a:pt x="1891541" y="979417"/>
                  <a:pt x="1908513" y="956789"/>
                </a:cubicBezTo>
                <a:cubicBezTo>
                  <a:pt x="1919679" y="941901"/>
                  <a:pt x="1934030" y="929544"/>
                  <a:pt x="1944847" y="914400"/>
                </a:cubicBezTo>
                <a:cubicBezTo>
                  <a:pt x="1954306" y="901157"/>
                  <a:pt x="1959737" y="885342"/>
                  <a:pt x="1969069" y="872010"/>
                </a:cubicBezTo>
                <a:cubicBezTo>
                  <a:pt x="1973980" y="864994"/>
                  <a:pt x="1981663" y="860345"/>
                  <a:pt x="1987236" y="853843"/>
                </a:cubicBezTo>
                <a:cubicBezTo>
                  <a:pt x="1993804" y="846180"/>
                  <a:pt x="1998835" y="837284"/>
                  <a:pt x="2005403" y="829621"/>
                </a:cubicBezTo>
                <a:cubicBezTo>
                  <a:pt x="2010976" y="823119"/>
                  <a:pt x="2017997" y="817956"/>
                  <a:pt x="2023570" y="811454"/>
                </a:cubicBezTo>
                <a:cubicBezTo>
                  <a:pt x="2030138" y="803791"/>
                  <a:pt x="2035091" y="794827"/>
                  <a:pt x="2041737" y="787231"/>
                </a:cubicBezTo>
                <a:cubicBezTo>
                  <a:pt x="2049256" y="778638"/>
                  <a:pt x="2058529" y="771679"/>
                  <a:pt x="2065960" y="763009"/>
                </a:cubicBezTo>
                <a:cubicBezTo>
                  <a:pt x="2070696" y="757483"/>
                  <a:pt x="2073412" y="750433"/>
                  <a:pt x="2078071" y="744842"/>
                </a:cubicBezTo>
                <a:cubicBezTo>
                  <a:pt x="2092642" y="727357"/>
                  <a:pt x="2096542" y="726472"/>
                  <a:pt x="2114405" y="714564"/>
                </a:cubicBezTo>
                <a:cubicBezTo>
                  <a:pt x="2120460" y="706490"/>
                  <a:pt x="2126705" y="698554"/>
                  <a:pt x="2132571" y="690341"/>
                </a:cubicBezTo>
                <a:cubicBezTo>
                  <a:pt x="2136801" y="684419"/>
                  <a:pt x="2146110" y="679311"/>
                  <a:pt x="2144683" y="672174"/>
                </a:cubicBezTo>
                <a:cubicBezTo>
                  <a:pt x="2143733" y="667422"/>
                  <a:pt x="2102354" y="647979"/>
                  <a:pt x="2102293" y="647952"/>
                </a:cubicBezTo>
                <a:cubicBezTo>
                  <a:pt x="2092360" y="643537"/>
                  <a:pt x="2081558" y="641046"/>
                  <a:pt x="2072015" y="635841"/>
                </a:cubicBezTo>
                <a:cubicBezTo>
                  <a:pt x="2006576" y="600147"/>
                  <a:pt x="2059924" y="619698"/>
                  <a:pt x="2017514" y="605563"/>
                </a:cubicBezTo>
                <a:cubicBezTo>
                  <a:pt x="2011459" y="601526"/>
                  <a:pt x="2005270" y="597681"/>
                  <a:pt x="1999348" y="593451"/>
                </a:cubicBezTo>
                <a:cubicBezTo>
                  <a:pt x="1988330" y="585581"/>
                  <a:pt x="1969802" y="570309"/>
                  <a:pt x="1956958" y="563173"/>
                </a:cubicBezTo>
                <a:cubicBezTo>
                  <a:pt x="1945121" y="556597"/>
                  <a:pt x="1931643" y="552876"/>
                  <a:pt x="1920624" y="545006"/>
                </a:cubicBezTo>
                <a:cubicBezTo>
                  <a:pt x="1903163" y="532534"/>
                  <a:pt x="1888663" y="516354"/>
                  <a:pt x="1872179" y="502617"/>
                </a:cubicBezTo>
                <a:cubicBezTo>
                  <a:pt x="1864426" y="496156"/>
                  <a:pt x="1855620" y="491018"/>
                  <a:pt x="1847957" y="484450"/>
                </a:cubicBezTo>
                <a:cubicBezTo>
                  <a:pt x="1841455" y="478877"/>
                  <a:pt x="1836418" y="471706"/>
                  <a:pt x="1829790" y="466283"/>
                </a:cubicBezTo>
                <a:cubicBezTo>
                  <a:pt x="1814167" y="453501"/>
                  <a:pt x="1795618" y="444222"/>
                  <a:pt x="1781345" y="429949"/>
                </a:cubicBezTo>
                <a:cubicBezTo>
                  <a:pt x="1767215" y="415819"/>
                  <a:pt x="1754942" y="399549"/>
                  <a:pt x="1738956" y="387560"/>
                </a:cubicBezTo>
                <a:cubicBezTo>
                  <a:pt x="1722808" y="375449"/>
                  <a:pt x="1704784" y="365499"/>
                  <a:pt x="1690511" y="351226"/>
                </a:cubicBezTo>
                <a:cubicBezTo>
                  <a:pt x="1645432" y="306147"/>
                  <a:pt x="1700788" y="363216"/>
                  <a:pt x="1654177" y="308837"/>
                </a:cubicBezTo>
                <a:cubicBezTo>
                  <a:pt x="1638994" y="291124"/>
                  <a:pt x="1630934" y="286863"/>
                  <a:pt x="1611787" y="272503"/>
                </a:cubicBezTo>
                <a:cubicBezTo>
                  <a:pt x="1558636" y="192774"/>
                  <a:pt x="1612083" y="267801"/>
                  <a:pt x="1569398" y="218002"/>
                </a:cubicBezTo>
                <a:cubicBezTo>
                  <a:pt x="1562830" y="210339"/>
                  <a:pt x="1557877" y="201375"/>
                  <a:pt x="1551231" y="193780"/>
                </a:cubicBezTo>
                <a:cubicBezTo>
                  <a:pt x="1543712" y="185187"/>
                  <a:pt x="1534440" y="178227"/>
                  <a:pt x="1527009" y="169557"/>
                </a:cubicBezTo>
                <a:cubicBezTo>
                  <a:pt x="1500097" y="138160"/>
                  <a:pt x="1531715" y="162602"/>
                  <a:pt x="1496730" y="139279"/>
                </a:cubicBezTo>
                <a:cubicBezTo>
                  <a:pt x="1466174" y="93444"/>
                  <a:pt x="1482801" y="113237"/>
                  <a:pt x="1448285" y="78723"/>
                </a:cubicBezTo>
                <a:cubicBezTo>
                  <a:pt x="1442229" y="66612"/>
                  <a:pt x="1437085" y="54000"/>
                  <a:pt x="1430118" y="42389"/>
                </a:cubicBezTo>
                <a:cubicBezTo>
                  <a:pt x="1402623" y="-3438"/>
                  <a:pt x="1418622" y="38174"/>
                  <a:pt x="1405896" y="0"/>
                </a:cubicBezTo>
                <a:cubicBezTo>
                  <a:pt x="1377109" y="43179"/>
                  <a:pt x="1392646" y="11886"/>
                  <a:pt x="1399840" y="109001"/>
                </a:cubicBezTo>
                <a:cubicBezTo>
                  <a:pt x="1401777" y="135153"/>
                  <a:pt x="1408321" y="213177"/>
                  <a:pt x="1411952" y="242225"/>
                </a:cubicBezTo>
                <a:cubicBezTo>
                  <a:pt x="1414536" y="262901"/>
                  <a:pt x="1419926" y="288156"/>
                  <a:pt x="1424063" y="308837"/>
                </a:cubicBezTo>
                <a:cubicBezTo>
                  <a:pt x="1426081" y="329022"/>
                  <a:pt x="1427437" y="349285"/>
                  <a:pt x="1430118" y="369393"/>
                </a:cubicBezTo>
                <a:cubicBezTo>
                  <a:pt x="1431478" y="379595"/>
                  <a:pt x="1434718" y="389482"/>
                  <a:pt x="1436174" y="399671"/>
                </a:cubicBezTo>
                <a:cubicBezTo>
                  <a:pt x="1450562" y="500383"/>
                  <a:pt x="1434594" y="415987"/>
                  <a:pt x="1448285" y="484450"/>
                </a:cubicBezTo>
                <a:cubicBezTo>
                  <a:pt x="1447298" y="495303"/>
                  <a:pt x="1452728" y="553079"/>
                  <a:pt x="1430118" y="569229"/>
                </a:cubicBezTo>
                <a:cubicBezTo>
                  <a:pt x="1421273" y="575547"/>
                  <a:pt x="1410018" y="577523"/>
                  <a:pt x="1399840" y="581340"/>
                </a:cubicBezTo>
                <a:cubicBezTo>
                  <a:pt x="1393863" y="583581"/>
                  <a:pt x="1387729" y="585377"/>
                  <a:pt x="1381673" y="587396"/>
                </a:cubicBezTo>
                <a:cubicBezTo>
                  <a:pt x="1359469" y="585377"/>
                  <a:pt x="1337162" y="584287"/>
                  <a:pt x="1315062" y="581340"/>
                </a:cubicBezTo>
                <a:cubicBezTo>
                  <a:pt x="1306812" y="580240"/>
                  <a:pt x="1299049" y="576652"/>
                  <a:pt x="1290839" y="575284"/>
                </a:cubicBezTo>
                <a:cubicBezTo>
                  <a:pt x="1274786" y="572609"/>
                  <a:pt x="1258542" y="571247"/>
                  <a:pt x="1242394" y="569229"/>
                </a:cubicBezTo>
                <a:lnTo>
                  <a:pt x="1121281" y="575284"/>
                </a:lnTo>
                <a:lnTo>
                  <a:pt x="1024391" y="581340"/>
                </a:lnTo>
                <a:cubicBezTo>
                  <a:pt x="961840" y="584002"/>
                  <a:pt x="899242" y="585377"/>
                  <a:pt x="836667" y="587396"/>
                </a:cubicBezTo>
                <a:lnTo>
                  <a:pt x="679220" y="599507"/>
                </a:lnTo>
                <a:cubicBezTo>
                  <a:pt x="578273" y="599507"/>
                  <a:pt x="477366" y="595470"/>
                  <a:pt x="376439" y="593451"/>
                </a:cubicBezTo>
                <a:cubicBezTo>
                  <a:pt x="364328" y="591433"/>
                  <a:pt x="352091" y="590059"/>
                  <a:pt x="340105" y="587396"/>
                </a:cubicBezTo>
                <a:cubicBezTo>
                  <a:pt x="333874" y="586011"/>
                  <a:pt x="328321" y="581340"/>
                  <a:pt x="321938" y="581340"/>
                </a:cubicBezTo>
                <a:cubicBezTo>
                  <a:pt x="306380" y="581340"/>
                  <a:pt x="185206" y="591725"/>
                  <a:pt x="164492" y="593451"/>
                </a:cubicBezTo>
                <a:cubicBezTo>
                  <a:pt x="7050" y="587154"/>
                  <a:pt x="-37403" y="587396"/>
                  <a:pt x="31268" y="58739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619432" y="2386244"/>
            <a:ext cx="9438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5">
            <a:alphaModFix/>
          </a:blip>
          <a:srcRect t="-374" r="63026" b="1"/>
          <a:stretch/>
        </p:blipFill>
        <p:spPr>
          <a:xfrm>
            <a:off x="1649689" y="2072365"/>
            <a:ext cx="3312812" cy="92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1" descr="IMG_2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100" y="2343313"/>
            <a:ext cx="5557314" cy="303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63314">
            <a:off x="3844080" y="3277946"/>
            <a:ext cx="1042219" cy="104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>
            <a:spLocks noGrp="1"/>
          </p:cNvSpPr>
          <p:nvPr>
            <p:ph type="title"/>
          </p:nvPr>
        </p:nvSpPr>
        <p:spPr>
          <a:xfrm>
            <a:off x="4149571" y="348013"/>
            <a:ext cx="389285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Khởi tạo mảng 2 chiều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2"/>
          <p:cNvSpPr txBox="1"/>
          <p:nvPr/>
        </p:nvSpPr>
        <p:spPr>
          <a:xfrm>
            <a:off x="693317" y="1633670"/>
            <a:ext cx="425490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như mảng một chiều nhưng</a:t>
            </a:r>
            <a:b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khai báo số dòng và số cột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7354" y="1214761"/>
            <a:ext cx="6635840" cy="189408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2"/>
          <p:cNvSpPr txBox="1"/>
          <p:nvPr/>
        </p:nvSpPr>
        <p:spPr>
          <a:xfrm>
            <a:off x="693317" y="4010164"/>
            <a:ext cx="30258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nhóm các dòng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7354" y="3429000"/>
            <a:ext cx="6635840" cy="189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910262">
            <a:off x="3459179" y="2223155"/>
            <a:ext cx="915714" cy="91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910262">
            <a:off x="3459180" y="4234734"/>
            <a:ext cx="915714" cy="91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>
            <a:spLocks noGrp="1"/>
          </p:cNvSpPr>
          <p:nvPr>
            <p:ph type="title"/>
          </p:nvPr>
        </p:nvSpPr>
        <p:spPr>
          <a:xfrm>
            <a:off x="4149571" y="348013"/>
            <a:ext cx="389285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Khởi tạo mảng 2 chiều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10262">
            <a:off x="3723088" y="2100260"/>
            <a:ext cx="915714" cy="91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10262">
            <a:off x="3723088" y="4291989"/>
            <a:ext cx="915714" cy="91571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3"/>
          <p:cNvSpPr txBox="1"/>
          <p:nvPr/>
        </p:nvSpPr>
        <p:spPr>
          <a:xfrm>
            <a:off x="491987" y="1470579"/>
            <a:ext cx="48556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một số phần tử đầu, các phần tử còn lại có giá trị ngẫu nhiên, thường là 0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36195" y="1029782"/>
            <a:ext cx="6039154" cy="205309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491987" y="3775124"/>
            <a:ext cx="45498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 động xác định số lượng hàng nhưng phải xác định số cột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3"/>
          <p:cNvPicPr preferRelativeResize="0"/>
          <p:nvPr/>
        </p:nvPicPr>
        <p:blipFill rotWithShape="1">
          <a:blip r:embed="rId7">
            <a:alphaModFix/>
          </a:blip>
          <a:srcRect l="4375" r="17995"/>
          <a:stretch/>
        </p:blipFill>
        <p:spPr>
          <a:xfrm>
            <a:off x="5536195" y="3429000"/>
            <a:ext cx="6039154" cy="205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2448411" y="367677"/>
            <a:ext cx="729517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Truy suất đến 1 phần tử trong mảng 2 chiều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4033" y="3892243"/>
            <a:ext cx="1641987" cy="164198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 txBox="1"/>
          <p:nvPr/>
        </p:nvSpPr>
        <p:spPr>
          <a:xfrm>
            <a:off x="435907" y="4291087"/>
            <a:ext cx="49860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truy xuất </a:t>
            </a:r>
            <a:r>
              <a:rPr lang="en-US" sz="2000" b="1" i="0" u="none" strike="noStrike" cap="none">
                <a:solidFill>
                  <a:srgbClr val="05F1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 lệ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a[0][0], a[0][1], …, a[1][1], a[1][2]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7091659" y="3965181"/>
            <a:ext cx="43039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truy xuất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hợp lệ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a[-1][0], a[2][4], a[3][3],…</a:t>
            </a:r>
            <a:endParaRPr/>
          </a:p>
        </p:txBody>
      </p:sp>
      <p:sp>
        <p:nvSpPr>
          <p:cNvPr id="331" name="Google Shape;331;p14"/>
          <p:cNvSpPr txBox="1"/>
          <p:nvPr/>
        </p:nvSpPr>
        <p:spPr>
          <a:xfrm>
            <a:off x="520566" y="1096451"/>
            <a:ext cx="11150866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qua </a:t>
            </a:r>
            <a:r>
              <a:rPr lang="en-US" sz="23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số hàng</a:t>
            </a:r>
            <a:r>
              <a:rPr lang="en-US" sz="2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 </a:t>
            </a:r>
            <a:r>
              <a:rPr lang="en-US" sz="23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số cột</a:t>
            </a:r>
            <a:r>
              <a:rPr lang="en-US" sz="2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mảng. Cú pháp: </a:t>
            </a:r>
            <a:r>
              <a:rPr lang="en-US" sz="23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&lt;tên biến mảng&gt;[&lt;cs1&gt;</a:t>
            </a:r>
            <a:r>
              <a:rPr lang="en-US" sz="2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][</a:t>
            </a:r>
            <a:r>
              <a:rPr lang="en-US" sz="23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&lt;cs2&gt;</a:t>
            </a:r>
            <a:r>
              <a:rPr lang="en-US" sz="23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4578" y="1753645"/>
            <a:ext cx="4684127" cy="220320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900348" y="1989395"/>
            <a:ext cx="566092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 Có mảng int a[2][3] = { {6, 4, 3}, </a:t>
            </a:r>
            <a:b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{7, 2, 8} };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323281">
            <a:off x="4896239" y="2692483"/>
            <a:ext cx="1042219" cy="104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3254656" y="357845"/>
            <a:ext cx="568268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Nhập mảng 2 chiều bằng vòng lặp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 descr="code"/>
          <p:cNvPicPr preferRelativeResize="0"/>
          <p:nvPr/>
        </p:nvPicPr>
        <p:blipFill rotWithShape="1">
          <a:blip r:embed="rId5">
            <a:alphaModFix/>
          </a:blip>
          <a:srcRect l="8379" t="8244" r="9376" b="8748"/>
          <a:stretch/>
        </p:blipFill>
        <p:spPr>
          <a:xfrm>
            <a:off x="6700142" y="973393"/>
            <a:ext cx="4883630" cy="450173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 txBox="1"/>
          <p:nvPr/>
        </p:nvSpPr>
        <p:spPr>
          <a:xfrm>
            <a:off x="451743" y="2078900"/>
            <a:ext cx="61599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dùng 2 vòng lặp để khởi tạo ma trận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nxm</a:t>
            </a: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 số hàng và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số cột.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4149571" y="357845"/>
            <a:ext cx="389285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Một số lỗi thường gặp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444910" y="1404019"/>
            <a:ext cx="44515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 nhưng không khởi tạo mảng</a:t>
            </a:r>
            <a:b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nên truy xuất sẽ có giá trị rác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6" descr="code"/>
          <p:cNvPicPr preferRelativeResize="0"/>
          <p:nvPr/>
        </p:nvPicPr>
        <p:blipFill rotWithShape="1">
          <a:blip r:embed="rId5">
            <a:alphaModFix/>
          </a:blip>
          <a:srcRect l="7479" t="9504" r="8837" b="9622"/>
          <a:stretch/>
        </p:blipFill>
        <p:spPr>
          <a:xfrm>
            <a:off x="5954518" y="1026614"/>
            <a:ext cx="5615592" cy="435025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/>
          <p:nvPr/>
        </p:nvSpPr>
        <p:spPr>
          <a:xfrm>
            <a:off x="444910" y="3429000"/>
            <a:ext cx="46309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 không chỉ rõ số dòng và số cột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793271" y="4452401"/>
            <a:ext cx="516124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 int a[][]; sẽ bị lỗi, khai báo đúng là int a[2][3];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631125">
            <a:off x="4515577" y="1823913"/>
            <a:ext cx="927480" cy="92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741749">
            <a:off x="434448" y="3928925"/>
            <a:ext cx="531227" cy="53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>
            <a:spLocks noGrp="1"/>
          </p:cNvSpPr>
          <p:nvPr>
            <p:ph type="title"/>
          </p:nvPr>
        </p:nvSpPr>
        <p:spPr>
          <a:xfrm>
            <a:off x="5079912" y="376525"/>
            <a:ext cx="2032176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Chuỗi kí tự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7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7"/>
          <p:cNvSpPr txBox="1"/>
          <p:nvPr/>
        </p:nvSpPr>
        <p:spPr>
          <a:xfrm>
            <a:off x="897505" y="1103391"/>
            <a:ext cx="85992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lập trình </a:t>
            </a:r>
            <a:r>
              <a:rPr lang="en-US" sz="2000" b="0" i="0" u="none" strike="noStrike" cap="none">
                <a:solidFill>
                  <a:srgbClr val="355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chuỗi là một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chuỗi các ký tự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 kết thúc bằng ký tự rỗng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7"/>
          <p:cNvSpPr txBox="1"/>
          <p:nvPr/>
        </p:nvSpPr>
        <p:spPr>
          <a:xfrm>
            <a:off x="406400" y="1698525"/>
            <a:ext cx="31394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 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c[] = “c string”;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7"/>
          <p:cNvSpPr txBox="1"/>
          <p:nvPr/>
        </p:nvSpPr>
        <p:spPr>
          <a:xfrm>
            <a:off x="897505" y="2341622"/>
            <a:ext cx="91236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 trình biên dịch gặp một chuỗi có các ký tự được đặt trong dấu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theo mặc định, nó sẽ thêm một ký tự rỗng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vào cuối.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477520" y="3174605"/>
            <a:ext cx="234697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 chuỗi</a:t>
            </a:r>
            <a:endParaRPr sz="25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1212891" y="3780084"/>
            <a:ext cx="15264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 pháp:</a:t>
            </a:r>
            <a:endParaRPr sz="25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"/>
          <p:cNvSpPr/>
          <p:nvPr/>
        </p:nvSpPr>
        <p:spPr>
          <a:xfrm rot="373174">
            <a:off x="3191739" y="3817117"/>
            <a:ext cx="708200" cy="451767"/>
          </a:xfrm>
          <a:custGeom>
            <a:avLst/>
            <a:gdLst/>
            <a:ahLst/>
            <a:cxnLst/>
            <a:rect l="l" t="t" r="r" b="b"/>
            <a:pathLst>
              <a:path w="2144830" h="1840911" extrusionOk="0">
                <a:moveTo>
                  <a:pt x="37324" y="520784"/>
                </a:moveTo>
                <a:cubicBezTo>
                  <a:pt x="51454" y="577303"/>
                  <a:pt x="65987" y="633723"/>
                  <a:pt x="79713" y="690341"/>
                </a:cubicBezTo>
                <a:cubicBezTo>
                  <a:pt x="82138" y="700344"/>
                  <a:pt x="83536" y="710572"/>
                  <a:pt x="85769" y="720619"/>
                </a:cubicBezTo>
                <a:cubicBezTo>
                  <a:pt x="87574" y="728744"/>
                  <a:pt x="90019" y="736717"/>
                  <a:pt x="91824" y="744842"/>
                </a:cubicBezTo>
                <a:cubicBezTo>
                  <a:pt x="94057" y="754889"/>
                  <a:pt x="95566" y="765091"/>
                  <a:pt x="97880" y="775120"/>
                </a:cubicBezTo>
                <a:cubicBezTo>
                  <a:pt x="97889" y="775159"/>
                  <a:pt x="113014" y="835658"/>
                  <a:pt x="116047" y="847788"/>
                </a:cubicBezTo>
                <a:cubicBezTo>
                  <a:pt x="118066" y="855862"/>
                  <a:pt x="120735" y="863801"/>
                  <a:pt x="122103" y="872010"/>
                </a:cubicBezTo>
                <a:cubicBezTo>
                  <a:pt x="130504" y="922423"/>
                  <a:pt x="126421" y="896189"/>
                  <a:pt x="134214" y="950733"/>
                </a:cubicBezTo>
                <a:cubicBezTo>
                  <a:pt x="136232" y="978993"/>
                  <a:pt x="140269" y="1007180"/>
                  <a:pt x="140269" y="1035512"/>
                </a:cubicBezTo>
                <a:cubicBezTo>
                  <a:pt x="140269" y="1363226"/>
                  <a:pt x="101904" y="1241353"/>
                  <a:pt x="140269" y="1356461"/>
                </a:cubicBezTo>
                <a:cubicBezTo>
                  <a:pt x="146325" y="1352424"/>
                  <a:pt x="151926" y="1347604"/>
                  <a:pt x="158436" y="1344349"/>
                </a:cubicBezTo>
                <a:cubicBezTo>
                  <a:pt x="173066" y="1337034"/>
                  <a:pt x="185317" y="1338054"/>
                  <a:pt x="200826" y="1332238"/>
                </a:cubicBezTo>
                <a:cubicBezTo>
                  <a:pt x="209278" y="1329068"/>
                  <a:pt x="216484" y="1322982"/>
                  <a:pt x="225048" y="1320127"/>
                </a:cubicBezTo>
                <a:cubicBezTo>
                  <a:pt x="240839" y="1314863"/>
                  <a:pt x="257702" y="1313279"/>
                  <a:pt x="273493" y="1308015"/>
                </a:cubicBezTo>
                <a:lnTo>
                  <a:pt x="309827" y="1295904"/>
                </a:lnTo>
                <a:cubicBezTo>
                  <a:pt x="359986" y="1279185"/>
                  <a:pt x="280300" y="1305456"/>
                  <a:pt x="370383" y="1277737"/>
                </a:cubicBezTo>
                <a:cubicBezTo>
                  <a:pt x="382585" y="1273982"/>
                  <a:pt x="394606" y="1269663"/>
                  <a:pt x="406717" y="1265626"/>
                </a:cubicBezTo>
                <a:cubicBezTo>
                  <a:pt x="421122" y="1260824"/>
                  <a:pt x="433890" y="1256051"/>
                  <a:pt x="449107" y="1253515"/>
                </a:cubicBezTo>
                <a:cubicBezTo>
                  <a:pt x="607869" y="1227056"/>
                  <a:pt x="472566" y="1251813"/>
                  <a:pt x="582330" y="1235348"/>
                </a:cubicBezTo>
                <a:cubicBezTo>
                  <a:pt x="606615" y="1231705"/>
                  <a:pt x="630815" y="1227505"/>
                  <a:pt x="654998" y="1223237"/>
                </a:cubicBezTo>
                <a:cubicBezTo>
                  <a:pt x="679430" y="1218925"/>
                  <a:pt x="696461" y="1213919"/>
                  <a:pt x="721610" y="1211125"/>
                </a:cubicBezTo>
                <a:cubicBezTo>
                  <a:pt x="745768" y="1208441"/>
                  <a:pt x="770104" y="1207614"/>
                  <a:pt x="794277" y="1205070"/>
                </a:cubicBezTo>
                <a:cubicBezTo>
                  <a:pt x="808472" y="1203576"/>
                  <a:pt x="822491" y="1200682"/>
                  <a:pt x="836667" y="1199014"/>
                </a:cubicBezTo>
                <a:cubicBezTo>
                  <a:pt x="856814" y="1196644"/>
                  <a:pt x="877038" y="1194977"/>
                  <a:pt x="897223" y="1192959"/>
                </a:cubicBezTo>
                <a:cubicBezTo>
                  <a:pt x="918994" y="1187516"/>
                  <a:pt x="928665" y="1184690"/>
                  <a:pt x="951724" y="1180847"/>
                </a:cubicBezTo>
                <a:cubicBezTo>
                  <a:pt x="997907" y="1173150"/>
                  <a:pt x="1044820" y="1170376"/>
                  <a:pt x="1091003" y="1162680"/>
                </a:cubicBezTo>
                <a:cubicBezTo>
                  <a:pt x="1103114" y="1160662"/>
                  <a:pt x="1115297" y="1159033"/>
                  <a:pt x="1127337" y="1156625"/>
                </a:cubicBezTo>
                <a:cubicBezTo>
                  <a:pt x="1135498" y="1154993"/>
                  <a:pt x="1143321" y="1151746"/>
                  <a:pt x="1151560" y="1150569"/>
                </a:cubicBezTo>
                <a:cubicBezTo>
                  <a:pt x="1171642" y="1147700"/>
                  <a:pt x="1191954" y="1146754"/>
                  <a:pt x="1212116" y="1144514"/>
                </a:cubicBezTo>
                <a:cubicBezTo>
                  <a:pt x="1228290" y="1142717"/>
                  <a:pt x="1244413" y="1140477"/>
                  <a:pt x="1260561" y="1138458"/>
                </a:cubicBezTo>
                <a:cubicBezTo>
                  <a:pt x="1286802" y="1140477"/>
                  <a:pt x="1323126" y="1123739"/>
                  <a:pt x="1339284" y="1144514"/>
                </a:cubicBezTo>
                <a:cubicBezTo>
                  <a:pt x="1360388" y="1171647"/>
                  <a:pt x="1343002" y="1213164"/>
                  <a:pt x="1345340" y="1247459"/>
                </a:cubicBezTo>
                <a:cubicBezTo>
                  <a:pt x="1349058" y="1301982"/>
                  <a:pt x="1348466" y="1357055"/>
                  <a:pt x="1357451" y="1410961"/>
                </a:cubicBezTo>
                <a:cubicBezTo>
                  <a:pt x="1359470" y="1423072"/>
                  <a:pt x="1361311" y="1435215"/>
                  <a:pt x="1363507" y="1447295"/>
                </a:cubicBezTo>
                <a:cubicBezTo>
                  <a:pt x="1365348" y="1457421"/>
                  <a:pt x="1368106" y="1467384"/>
                  <a:pt x="1369562" y="1477573"/>
                </a:cubicBezTo>
                <a:cubicBezTo>
                  <a:pt x="1374165" y="1509794"/>
                  <a:pt x="1379177" y="1542011"/>
                  <a:pt x="1381673" y="1574463"/>
                </a:cubicBezTo>
                <a:cubicBezTo>
                  <a:pt x="1383692" y="1600704"/>
                  <a:pt x="1386308" y="1626906"/>
                  <a:pt x="1387729" y="1653186"/>
                </a:cubicBezTo>
                <a:cubicBezTo>
                  <a:pt x="1397560" y="1835051"/>
                  <a:pt x="1385992" y="1743966"/>
                  <a:pt x="1399840" y="1840911"/>
                </a:cubicBezTo>
                <a:cubicBezTo>
                  <a:pt x="1412825" y="1837665"/>
                  <a:pt x="1433139" y="1835471"/>
                  <a:pt x="1442230" y="1822744"/>
                </a:cubicBezTo>
                <a:cubicBezTo>
                  <a:pt x="1448548" y="1813899"/>
                  <a:pt x="1449843" y="1802362"/>
                  <a:pt x="1454341" y="1792466"/>
                </a:cubicBezTo>
                <a:cubicBezTo>
                  <a:pt x="1459944" y="1780139"/>
                  <a:pt x="1467300" y="1768631"/>
                  <a:pt x="1472508" y="1756132"/>
                </a:cubicBezTo>
                <a:cubicBezTo>
                  <a:pt x="1477418" y="1744348"/>
                  <a:pt x="1478910" y="1731217"/>
                  <a:pt x="1484619" y="1719798"/>
                </a:cubicBezTo>
                <a:cubicBezTo>
                  <a:pt x="1536891" y="1615257"/>
                  <a:pt x="1480827" y="1733950"/>
                  <a:pt x="1508842" y="1659242"/>
                </a:cubicBezTo>
                <a:cubicBezTo>
                  <a:pt x="1512012" y="1650789"/>
                  <a:pt x="1517170" y="1643215"/>
                  <a:pt x="1520953" y="1635019"/>
                </a:cubicBezTo>
                <a:cubicBezTo>
                  <a:pt x="1531413" y="1612355"/>
                  <a:pt x="1555441" y="1554405"/>
                  <a:pt x="1569398" y="1532074"/>
                </a:cubicBezTo>
                <a:cubicBezTo>
                  <a:pt x="1579491" y="1515926"/>
                  <a:pt x="1590557" y="1500347"/>
                  <a:pt x="1599676" y="1483629"/>
                </a:cubicBezTo>
                <a:cubicBezTo>
                  <a:pt x="1634992" y="1418883"/>
                  <a:pt x="1565534" y="1524933"/>
                  <a:pt x="1617843" y="1441239"/>
                </a:cubicBezTo>
                <a:cubicBezTo>
                  <a:pt x="1646920" y="1394716"/>
                  <a:pt x="1625693" y="1437298"/>
                  <a:pt x="1648121" y="1398850"/>
                </a:cubicBezTo>
                <a:cubicBezTo>
                  <a:pt x="1658592" y="1380899"/>
                  <a:pt x="1668720" y="1362740"/>
                  <a:pt x="1678399" y="1344349"/>
                </a:cubicBezTo>
                <a:cubicBezTo>
                  <a:pt x="1688910" y="1324378"/>
                  <a:pt x="1697066" y="1303145"/>
                  <a:pt x="1708677" y="1283793"/>
                </a:cubicBezTo>
                <a:cubicBezTo>
                  <a:pt x="1714733" y="1273700"/>
                  <a:pt x="1721580" y="1264042"/>
                  <a:pt x="1726844" y="1253515"/>
                </a:cubicBezTo>
                <a:cubicBezTo>
                  <a:pt x="1731705" y="1243792"/>
                  <a:pt x="1733841" y="1232828"/>
                  <a:pt x="1738956" y="1223237"/>
                </a:cubicBezTo>
                <a:cubicBezTo>
                  <a:pt x="1750034" y="1202466"/>
                  <a:pt x="1764761" y="1183735"/>
                  <a:pt x="1775289" y="1162680"/>
                </a:cubicBezTo>
                <a:cubicBezTo>
                  <a:pt x="1779326" y="1154606"/>
                  <a:pt x="1781985" y="1145680"/>
                  <a:pt x="1787401" y="1138458"/>
                </a:cubicBezTo>
                <a:cubicBezTo>
                  <a:pt x="1794252" y="1129323"/>
                  <a:pt x="1804772" y="1123370"/>
                  <a:pt x="1811623" y="1114235"/>
                </a:cubicBezTo>
                <a:cubicBezTo>
                  <a:pt x="1817039" y="1107013"/>
                  <a:pt x="1818727" y="1097524"/>
                  <a:pt x="1823734" y="1090013"/>
                </a:cubicBezTo>
                <a:cubicBezTo>
                  <a:pt x="1834931" y="1073218"/>
                  <a:pt x="1847957" y="1057716"/>
                  <a:pt x="1860068" y="1041568"/>
                </a:cubicBezTo>
                <a:cubicBezTo>
                  <a:pt x="1866124" y="1033494"/>
                  <a:pt x="1874487" y="1026716"/>
                  <a:pt x="1878235" y="1017345"/>
                </a:cubicBezTo>
                <a:cubicBezTo>
                  <a:pt x="1888448" y="991812"/>
                  <a:pt x="1891541" y="979417"/>
                  <a:pt x="1908513" y="956789"/>
                </a:cubicBezTo>
                <a:cubicBezTo>
                  <a:pt x="1919679" y="941901"/>
                  <a:pt x="1934030" y="929544"/>
                  <a:pt x="1944847" y="914400"/>
                </a:cubicBezTo>
                <a:cubicBezTo>
                  <a:pt x="1954306" y="901157"/>
                  <a:pt x="1959737" y="885342"/>
                  <a:pt x="1969069" y="872010"/>
                </a:cubicBezTo>
                <a:cubicBezTo>
                  <a:pt x="1973980" y="864994"/>
                  <a:pt x="1981663" y="860345"/>
                  <a:pt x="1987236" y="853843"/>
                </a:cubicBezTo>
                <a:cubicBezTo>
                  <a:pt x="1993804" y="846180"/>
                  <a:pt x="1998835" y="837284"/>
                  <a:pt x="2005403" y="829621"/>
                </a:cubicBezTo>
                <a:cubicBezTo>
                  <a:pt x="2010976" y="823119"/>
                  <a:pt x="2017997" y="817956"/>
                  <a:pt x="2023570" y="811454"/>
                </a:cubicBezTo>
                <a:cubicBezTo>
                  <a:pt x="2030138" y="803791"/>
                  <a:pt x="2035091" y="794827"/>
                  <a:pt x="2041737" y="787231"/>
                </a:cubicBezTo>
                <a:cubicBezTo>
                  <a:pt x="2049256" y="778638"/>
                  <a:pt x="2058529" y="771679"/>
                  <a:pt x="2065960" y="763009"/>
                </a:cubicBezTo>
                <a:cubicBezTo>
                  <a:pt x="2070696" y="757483"/>
                  <a:pt x="2073412" y="750433"/>
                  <a:pt x="2078071" y="744842"/>
                </a:cubicBezTo>
                <a:cubicBezTo>
                  <a:pt x="2092642" y="727357"/>
                  <a:pt x="2096542" y="726472"/>
                  <a:pt x="2114405" y="714564"/>
                </a:cubicBezTo>
                <a:cubicBezTo>
                  <a:pt x="2120460" y="706490"/>
                  <a:pt x="2126705" y="698554"/>
                  <a:pt x="2132571" y="690341"/>
                </a:cubicBezTo>
                <a:cubicBezTo>
                  <a:pt x="2136801" y="684419"/>
                  <a:pt x="2146110" y="679311"/>
                  <a:pt x="2144683" y="672174"/>
                </a:cubicBezTo>
                <a:cubicBezTo>
                  <a:pt x="2143733" y="667422"/>
                  <a:pt x="2102354" y="647979"/>
                  <a:pt x="2102293" y="647952"/>
                </a:cubicBezTo>
                <a:cubicBezTo>
                  <a:pt x="2092360" y="643537"/>
                  <a:pt x="2081558" y="641046"/>
                  <a:pt x="2072015" y="635841"/>
                </a:cubicBezTo>
                <a:cubicBezTo>
                  <a:pt x="2006576" y="600147"/>
                  <a:pt x="2059924" y="619698"/>
                  <a:pt x="2017514" y="605563"/>
                </a:cubicBezTo>
                <a:cubicBezTo>
                  <a:pt x="2011459" y="601526"/>
                  <a:pt x="2005270" y="597681"/>
                  <a:pt x="1999348" y="593451"/>
                </a:cubicBezTo>
                <a:cubicBezTo>
                  <a:pt x="1988330" y="585581"/>
                  <a:pt x="1969802" y="570309"/>
                  <a:pt x="1956958" y="563173"/>
                </a:cubicBezTo>
                <a:cubicBezTo>
                  <a:pt x="1945121" y="556597"/>
                  <a:pt x="1931643" y="552876"/>
                  <a:pt x="1920624" y="545006"/>
                </a:cubicBezTo>
                <a:cubicBezTo>
                  <a:pt x="1903163" y="532534"/>
                  <a:pt x="1888663" y="516354"/>
                  <a:pt x="1872179" y="502617"/>
                </a:cubicBezTo>
                <a:cubicBezTo>
                  <a:pt x="1864426" y="496156"/>
                  <a:pt x="1855620" y="491018"/>
                  <a:pt x="1847957" y="484450"/>
                </a:cubicBezTo>
                <a:cubicBezTo>
                  <a:pt x="1841455" y="478877"/>
                  <a:pt x="1836418" y="471706"/>
                  <a:pt x="1829790" y="466283"/>
                </a:cubicBezTo>
                <a:cubicBezTo>
                  <a:pt x="1814167" y="453501"/>
                  <a:pt x="1795618" y="444222"/>
                  <a:pt x="1781345" y="429949"/>
                </a:cubicBezTo>
                <a:cubicBezTo>
                  <a:pt x="1767215" y="415819"/>
                  <a:pt x="1754942" y="399549"/>
                  <a:pt x="1738956" y="387560"/>
                </a:cubicBezTo>
                <a:cubicBezTo>
                  <a:pt x="1722808" y="375449"/>
                  <a:pt x="1704784" y="365499"/>
                  <a:pt x="1690511" y="351226"/>
                </a:cubicBezTo>
                <a:cubicBezTo>
                  <a:pt x="1645432" y="306147"/>
                  <a:pt x="1700788" y="363216"/>
                  <a:pt x="1654177" y="308837"/>
                </a:cubicBezTo>
                <a:cubicBezTo>
                  <a:pt x="1638994" y="291124"/>
                  <a:pt x="1630934" y="286863"/>
                  <a:pt x="1611787" y="272503"/>
                </a:cubicBezTo>
                <a:cubicBezTo>
                  <a:pt x="1558636" y="192774"/>
                  <a:pt x="1612083" y="267801"/>
                  <a:pt x="1569398" y="218002"/>
                </a:cubicBezTo>
                <a:cubicBezTo>
                  <a:pt x="1562830" y="210339"/>
                  <a:pt x="1557877" y="201375"/>
                  <a:pt x="1551231" y="193780"/>
                </a:cubicBezTo>
                <a:cubicBezTo>
                  <a:pt x="1543712" y="185187"/>
                  <a:pt x="1534440" y="178227"/>
                  <a:pt x="1527009" y="169557"/>
                </a:cubicBezTo>
                <a:cubicBezTo>
                  <a:pt x="1500097" y="138160"/>
                  <a:pt x="1531715" y="162602"/>
                  <a:pt x="1496730" y="139279"/>
                </a:cubicBezTo>
                <a:cubicBezTo>
                  <a:pt x="1466174" y="93444"/>
                  <a:pt x="1482801" y="113237"/>
                  <a:pt x="1448285" y="78723"/>
                </a:cubicBezTo>
                <a:cubicBezTo>
                  <a:pt x="1442229" y="66612"/>
                  <a:pt x="1437085" y="54000"/>
                  <a:pt x="1430118" y="42389"/>
                </a:cubicBezTo>
                <a:cubicBezTo>
                  <a:pt x="1402623" y="-3438"/>
                  <a:pt x="1418622" y="38174"/>
                  <a:pt x="1405896" y="0"/>
                </a:cubicBezTo>
                <a:cubicBezTo>
                  <a:pt x="1377109" y="43179"/>
                  <a:pt x="1392646" y="11886"/>
                  <a:pt x="1399840" y="109001"/>
                </a:cubicBezTo>
                <a:cubicBezTo>
                  <a:pt x="1401777" y="135153"/>
                  <a:pt x="1408321" y="213177"/>
                  <a:pt x="1411952" y="242225"/>
                </a:cubicBezTo>
                <a:cubicBezTo>
                  <a:pt x="1414536" y="262901"/>
                  <a:pt x="1419926" y="288156"/>
                  <a:pt x="1424063" y="308837"/>
                </a:cubicBezTo>
                <a:cubicBezTo>
                  <a:pt x="1426081" y="329022"/>
                  <a:pt x="1427437" y="349285"/>
                  <a:pt x="1430118" y="369393"/>
                </a:cubicBezTo>
                <a:cubicBezTo>
                  <a:pt x="1431478" y="379595"/>
                  <a:pt x="1434718" y="389482"/>
                  <a:pt x="1436174" y="399671"/>
                </a:cubicBezTo>
                <a:cubicBezTo>
                  <a:pt x="1450562" y="500383"/>
                  <a:pt x="1434594" y="415987"/>
                  <a:pt x="1448285" y="484450"/>
                </a:cubicBezTo>
                <a:cubicBezTo>
                  <a:pt x="1447298" y="495303"/>
                  <a:pt x="1452728" y="553079"/>
                  <a:pt x="1430118" y="569229"/>
                </a:cubicBezTo>
                <a:cubicBezTo>
                  <a:pt x="1421273" y="575547"/>
                  <a:pt x="1410018" y="577523"/>
                  <a:pt x="1399840" y="581340"/>
                </a:cubicBezTo>
                <a:cubicBezTo>
                  <a:pt x="1393863" y="583581"/>
                  <a:pt x="1387729" y="585377"/>
                  <a:pt x="1381673" y="587396"/>
                </a:cubicBezTo>
                <a:cubicBezTo>
                  <a:pt x="1359469" y="585377"/>
                  <a:pt x="1337162" y="584287"/>
                  <a:pt x="1315062" y="581340"/>
                </a:cubicBezTo>
                <a:cubicBezTo>
                  <a:pt x="1306812" y="580240"/>
                  <a:pt x="1299049" y="576652"/>
                  <a:pt x="1290839" y="575284"/>
                </a:cubicBezTo>
                <a:cubicBezTo>
                  <a:pt x="1274786" y="572609"/>
                  <a:pt x="1258542" y="571247"/>
                  <a:pt x="1242394" y="569229"/>
                </a:cubicBezTo>
                <a:lnTo>
                  <a:pt x="1121281" y="575284"/>
                </a:lnTo>
                <a:lnTo>
                  <a:pt x="1024391" y="581340"/>
                </a:lnTo>
                <a:cubicBezTo>
                  <a:pt x="961840" y="584002"/>
                  <a:pt x="899242" y="585377"/>
                  <a:pt x="836667" y="587396"/>
                </a:cubicBezTo>
                <a:lnTo>
                  <a:pt x="679220" y="599507"/>
                </a:lnTo>
                <a:cubicBezTo>
                  <a:pt x="578273" y="599507"/>
                  <a:pt x="477366" y="595470"/>
                  <a:pt x="376439" y="593451"/>
                </a:cubicBezTo>
                <a:cubicBezTo>
                  <a:pt x="364328" y="591433"/>
                  <a:pt x="352091" y="590059"/>
                  <a:pt x="340105" y="587396"/>
                </a:cubicBezTo>
                <a:cubicBezTo>
                  <a:pt x="333874" y="586011"/>
                  <a:pt x="328321" y="581340"/>
                  <a:pt x="321938" y="581340"/>
                </a:cubicBezTo>
                <a:cubicBezTo>
                  <a:pt x="306380" y="581340"/>
                  <a:pt x="185206" y="591725"/>
                  <a:pt x="164492" y="593451"/>
                </a:cubicBezTo>
                <a:cubicBezTo>
                  <a:pt x="7050" y="587154"/>
                  <a:pt x="-37403" y="587396"/>
                  <a:pt x="31268" y="58739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4573628" y="3767173"/>
            <a:ext cx="713069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&lt;kiểu dữ liệu&gt; &lt;tên biến mảng&gt;[&lt;số phần tử&gt;];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945818" y="4244228"/>
            <a:ext cx="70314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Lưu ý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Phải xác định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&lt;số phần tử&gt;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cụ thể (hằng) khi khai báo.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 s[5];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"/>
          <p:cNvSpPr txBox="1">
            <a:spLocks noGrp="1"/>
          </p:cNvSpPr>
          <p:nvPr>
            <p:ph type="title"/>
          </p:nvPr>
        </p:nvSpPr>
        <p:spPr>
          <a:xfrm>
            <a:off x="4422281" y="346045"/>
            <a:ext cx="340368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Khởi tạo chuỗi kí tự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8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 descr="IMG_2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65961" y="1488100"/>
            <a:ext cx="6266409" cy="306792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513080" y="1066583"/>
            <a:ext cx="615696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 có thể khởi tạo chuỗi theo những cách sau đây: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c[] = “abcd”;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c[50] = “abcd”;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c[] = {‘a’, ‘b’, ‘c’, ‘d’, ‘\0’};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c[6] = {‘H’, ‘e’, ‘l’, ‘l’, ‘o’, ‘\0’};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513080" y="4657031"/>
            <a:ext cx="1053658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ví dụ này, thử gán 6 ký tự (ký tự cuối cùng là ‘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\0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’) cho mảng char – mảng này chỉ có 5 ký tự. Tuy nhiên, mọi thứ đều diễn ra khá tệ và bạn không nên làm những việc tương tự như thế.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667836" y="3687371"/>
            <a:ext cx="33680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Hãy xem qua 1 ví dụ khác: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 c[5] = “abcde”;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>
            <a:spLocks noGrp="1"/>
          </p:cNvSpPr>
          <p:nvPr>
            <p:ph type="title"/>
          </p:nvPr>
        </p:nvSpPr>
        <p:spPr>
          <a:xfrm>
            <a:off x="3120445" y="376525"/>
            <a:ext cx="5829159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Đọc chuỗi mà người dùng nhập vào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9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9"/>
          <p:cNvSpPr txBox="1"/>
          <p:nvPr/>
        </p:nvSpPr>
        <p:spPr>
          <a:xfrm>
            <a:off x="530385" y="933253"/>
            <a:ext cx="889809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Bạn có thể sử dụng hàm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scanf()</a:t>
            </a:r>
            <a:r>
              <a:rPr lang="en-US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đọc một chuỗi.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Hàm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scanf()</a:t>
            </a:r>
            <a:r>
              <a:rPr lang="en-US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 một chuỗi ký tự cho đến khi nó gặp khoảng trắng</a:t>
            </a:r>
            <a:b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(dấu cách, dòng mới, tab,…)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19"/>
          <p:cNvPicPr preferRelativeResize="0"/>
          <p:nvPr/>
        </p:nvPicPr>
        <p:blipFill rotWithShape="1">
          <a:blip r:embed="rId9">
            <a:alphaModFix/>
          </a:blip>
          <a:srcRect t="-381" r="37278" b="381"/>
          <a:stretch/>
        </p:blipFill>
        <p:spPr>
          <a:xfrm>
            <a:off x="5347388" y="2206183"/>
            <a:ext cx="6097574" cy="334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1446762">
            <a:off x="3075891" y="2719502"/>
            <a:ext cx="1418992" cy="141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4814875" y="330602"/>
            <a:ext cx="2441331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Mảng 1 chiều</a:t>
            </a:r>
            <a:endParaRPr sz="3000"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789794" y="1143952"/>
            <a:ext cx="80501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 một chiều là </a:t>
            </a:r>
            <a:r>
              <a:rPr lang="en-US" sz="2000" b="0" i="0" u="none" strike="noStrike" cap="none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hợp tuần tự các phần tử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cùng kiểu dữ liệu</a:t>
            </a:r>
            <a:b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các phần tử được lưu trữ trong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dãy </a:t>
            </a:r>
            <a:r>
              <a:rPr lang="en-US" sz="2000" b="0" i="0" u="none" strike="noStrike" cap="none">
                <a:solidFill>
                  <a:srgbClr val="040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ô nhớ liên tục trên bộ nhớ</a:t>
            </a: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789794" y="2054975"/>
            <a:ext cx="1053772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phần tử của mảng một chiều được truy xuất bởi tên mảng và vị trí trong mảng gọi là “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mục</a:t>
            </a: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”, được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trong cặp dấu ngoặc vuông </a:t>
            </a: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]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789794" y="3140036"/>
            <a:ext cx="69194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Vị trí trong mảng luôn bắt đầu từ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số phần tử trừ đi 1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7599" y="3768806"/>
            <a:ext cx="9815470" cy="140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>
            <a:spLocks noGrp="1"/>
          </p:cNvSpPr>
          <p:nvPr>
            <p:ph type="title"/>
          </p:nvPr>
        </p:nvSpPr>
        <p:spPr>
          <a:xfrm>
            <a:off x="4371818" y="351593"/>
            <a:ext cx="3392115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Đọc 1 dòng văn bản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20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0"/>
          <p:cNvSpPr txBox="1"/>
          <p:nvPr/>
        </p:nvSpPr>
        <p:spPr>
          <a:xfrm>
            <a:off x="655220" y="1040266"/>
            <a:ext cx="4214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hàm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fgets()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để đọc một chuỗi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20"/>
          <p:cNvPicPr preferRelativeResize="0"/>
          <p:nvPr/>
        </p:nvPicPr>
        <p:blipFill rotWithShape="1">
          <a:blip r:embed="rId9">
            <a:alphaModFix/>
          </a:blip>
          <a:srcRect r="35371"/>
          <a:stretch/>
        </p:blipFill>
        <p:spPr>
          <a:xfrm>
            <a:off x="6250343" y="2109179"/>
            <a:ext cx="5347447" cy="276801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0"/>
          <p:cNvSpPr txBox="1"/>
          <p:nvPr/>
        </p:nvSpPr>
        <p:spPr>
          <a:xfrm>
            <a:off x="6292246" y="949857"/>
            <a:ext cx="466023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fgets(name, sizeof(name), stdin);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0"/>
          <p:cNvSpPr txBox="1"/>
          <p:nvPr/>
        </p:nvSpPr>
        <p:spPr>
          <a:xfrm>
            <a:off x="655220" y="1675125"/>
            <a:ext cx="42147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hàm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puts()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để in chuỗi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0"/>
          <p:cNvSpPr txBox="1"/>
          <p:nvPr/>
        </p:nvSpPr>
        <p:spPr>
          <a:xfrm>
            <a:off x="6189855" y="1563522"/>
            <a:ext cx="195767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puts(name);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0"/>
          <p:cNvSpPr txBox="1"/>
          <p:nvPr/>
        </p:nvSpPr>
        <p:spPr>
          <a:xfrm>
            <a:off x="613543" y="2293236"/>
            <a:ext cx="494718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sizeof(name)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30.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đó, có thể lấy tối đa 30 ký tự làm đầu vào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cũng chính là kích thước của chuỗi name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0"/>
          <p:cNvSpPr/>
          <p:nvPr/>
        </p:nvSpPr>
        <p:spPr>
          <a:xfrm rot="373174">
            <a:off x="5128889" y="1040366"/>
            <a:ext cx="708200" cy="451767"/>
          </a:xfrm>
          <a:custGeom>
            <a:avLst/>
            <a:gdLst/>
            <a:ahLst/>
            <a:cxnLst/>
            <a:rect l="l" t="t" r="r" b="b"/>
            <a:pathLst>
              <a:path w="2144830" h="1840911" extrusionOk="0">
                <a:moveTo>
                  <a:pt x="37324" y="520784"/>
                </a:moveTo>
                <a:cubicBezTo>
                  <a:pt x="51454" y="577303"/>
                  <a:pt x="65987" y="633723"/>
                  <a:pt x="79713" y="690341"/>
                </a:cubicBezTo>
                <a:cubicBezTo>
                  <a:pt x="82138" y="700344"/>
                  <a:pt x="83536" y="710572"/>
                  <a:pt x="85769" y="720619"/>
                </a:cubicBezTo>
                <a:cubicBezTo>
                  <a:pt x="87574" y="728744"/>
                  <a:pt x="90019" y="736717"/>
                  <a:pt x="91824" y="744842"/>
                </a:cubicBezTo>
                <a:cubicBezTo>
                  <a:pt x="94057" y="754889"/>
                  <a:pt x="95566" y="765091"/>
                  <a:pt x="97880" y="775120"/>
                </a:cubicBezTo>
                <a:cubicBezTo>
                  <a:pt x="97889" y="775159"/>
                  <a:pt x="113014" y="835658"/>
                  <a:pt x="116047" y="847788"/>
                </a:cubicBezTo>
                <a:cubicBezTo>
                  <a:pt x="118066" y="855862"/>
                  <a:pt x="120735" y="863801"/>
                  <a:pt x="122103" y="872010"/>
                </a:cubicBezTo>
                <a:cubicBezTo>
                  <a:pt x="130504" y="922423"/>
                  <a:pt x="126421" y="896189"/>
                  <a:pt x="134214" y="950733"/>
                </a:cubicBezTo>
                <a:cubicBezTo>
                  <a:pt x="136232" y="978993"/>
                  <a:pt x="140269" y="1007180"/>
                  <a:pt x="140269" y="1035512"/>
                </a:cubicBezTo>
                <a:cubicBezTo>
                  <a:pt x="140269" y="1363226"/>
                  <a:pt x="101904" y="1241353"/>
                  <a:pt x="140269" y="1356461"/>
                </a:cubicBezTo>
                <a:cubicBezTo>
                  <a:pt x="146325" y="1352424"/>
                  <a:pt x="151926" y="1347604"/>
                  <a:pt x="158436" y="1344349"/>
                </a:cubicBezTo>
                <a:cubicBezTo>
                  <a:pt x="173066" y="1337034"/>
                  <a:pt x="185317" y="1338054"/>
                  <a:pt x="200826" y="1332238"/>
                </a:cubicBezTo>
                <a:cubicBezTo>
                  <a:pt x="209278" y="1329068"/>
                  <a:pt x="216484" y="1322982"/>
                  <a:pt x="225048" y="1320127"/>
                </a:cubicBezTo>
                <a:cubicBezTo>
                  <a:pt x="240839" y="1314863"/>
                  <a:pt x="257702" y="1313279"/>
                  <a:pt x="273493" y="1308015"/>
                </a:cubicBezTo>
                <a:lnTo>
                  <a:pt x="309827" y="1295904"/>
                </a:lnTo>
                <a:cubicBezTo>
                  <a:pt x="359986" y="1279185"/>
                  <a:pt x="280300" y="1305456"/>
                  <a:pt x="370383" y="1277737"/>
                </a:cubicBezTo>
                <a:cubicBezTo>
                  <a:pt x="382585" y="1273982"/>
                  <a:pt x="394606" y="1269663"/>
                  <a:pt x="406717" y="1265626"/>
                </a:cubicBezTo>
                <a:cubicBezTo>
                  <a:pt x="421122" y="1260824"/>
                  <a:pt x="433890" y="1256051"/>
                  <a:pt x="449107" y="1253515"/>
                </a:cubicBezTo>
                <a:cubicBezTo>
                  <a:pt x="607869" y="1227056"/>
                  <a:pt x="472566" y="1251813"/>
                  <a:pt x="582330" y="1235348"/>
                </a:cubicBezTo>
                <a:cubicBezTo>
                  <a:pt x="606615" y="1231705"/>
                  <a:pt x="630815" y="1227505"/>
                  <a:pt x="654998" y="1223237"/>
                </a:cubicBezTo>
                <a:cubicBezTo>
                  <a:pt x="679430" y="1218925"/>
                  <a:pt x="696461" y="1213919"/>
                  <a:pt x="721610" y="1211125"/>
                </a:cubicBezTo>
                <a:cubicBezTo>
                  <a:pt x="745768" y="1208441"/>
                  <a:pt x="770104" y="1207614"/>
                  <a:pt x="794277" y="1205070"/>
                </a:cubicBezTo>
                <a:cubicBezTo>
                  <a:pt x="808472" y="1203576"/>
                  <a:pt x="822491" y="1200682"/>
                  <a:pt x="836667" y="1199014"/>
                </a:cubicBezTo>
                <a:cubicBezTo>
                  <a:pt x="856814" y="1196644"/>
                  <a:pt x="877038" y="1194977"/>
                  <a:pt x="897223" y="1192959"/>
                </a:cubicBezTo>
                <a:cubicBezTo>
                  <a:pt x="918994" y="1187516"/>
                  <a:pt x="928665" y="1184690"/>
                  <a:pt x="951724" y="1180847"/>
                </a:cubicBezTo>
                <a:cubicBezTo>
                  <a:pt x="997907" y="1173150"/>
                  <a:pt x="1044820" y="1170376"/>
                  <a:pt x="1091003" y="1162680"/>
                </a:cubicBezTo>
                <a:cubicBezTo>
                  <a:pt x="1103114" y="1160662"/>
                  <a:pt x="1115297" y="1159033"/>
                  <a:pt x="1127337" y="1156625"/>
                </a:cubicBezTo>
                <a:cubicBezTo>
                  <a:pt x="1135498" y="1154993"/>
                  <a:pt x="1143321" y="1151746"/>
                  <a:pt x="1151560" y="1150569"/>
                </a:cubicBezTo>
                <a:cubicBezTo>
                  <a:pt x="1171642" y="1147700"/>
                  <a:pt x="1191954" y="1146754"/>
                  <a:pt x="1212116" y="1144514"/>
                </a:cubicBezTo>
                <a:cubicBezTo>
                  <a:pt x="1228290" y="1142717"/>
                  <a:pt x="1244413" y="1140477"/>
                  <a:pt x="1260561" y="1138458"/>
                </a:cubicBezTo>
                <a:cubicBezTo>
                  <a:pt x="1286802" y="1140477"/>
                  <a:pt x="1323126" y="1123739"/>
                  <a:pt x="1339284" y="1144514"/>
                </a:cubicBezTo>
                <a:cubicBezTo>
                  <a:pt x="1360388" y="1171647"/>
                  <a:pt x="1343002" y="1213164"/>
                  <a:pt x="1345340" y="1247459"/>
                </a:cubicBezTo>
                <a:cubicBezTo>
                  <a:pt x="1349058" y="1301982"/>
                  <a:pt x="1348466" y="1357055"/>
                  <a:pt x="1357451" y="1410961"/>
                </a:cubicBezTo>
                <a:cubicBezTo>
                  <a:pt x="1359470" y="1423072"/>
                  <a:pt x="1361311" y="1435215"/>
                  <a:pt x="1363507" y="1447295"/>
                </a:cubicBezTo>
                <a:cubicBezTo>
                  <a:pt x="1365348" y="1457421"/>
                  <a:pt x="1368106" y="1467384"/>
                  <a:pt x="1369562" y="1477573"/>
                </a:cubicBezTo>
                <a:cubicBezTo>
                  <a:pt x="1374165" y="1509794"/>
                  <a:pt x="1379177" y="1542011"/>
                  <a:pt x="1381673" y="1574463"/>
                </a:cubicBezTo>
                <a:cubicBezTo>
                  <a:pt x="1383692" y="1600704"/>
                  <a:pt x="1386308" y="1626906"/>
                  <a:pt x="1387729" y="1653186"/>
                </a:cubicBezTo>
                <a:cubicBezTo>
                  <a:pt x="1397560" y="1835051"/>
                  <a:pt x="1385992" y="1743966"/>
                  <a:pt x="1399840" y="1840911"/>
                </a:cubicBezTo>
                <a:cubicBezTo>
                  <a:pt x="1412825" y="1837665"/>
                  <a:pt x="1433139" y="1835471"/>
                  <a:pt x="1442230" y="1822744"/>
                </a:cubicBezTo>
                <a:cubicBezTo>
                  <a:pt x="1448548" y="1813899"/>
                  <a:pt x="1449843" y="1802362"/>
                  <a:pt x="1454341" y="1792466"/>
                </a:cubicBezTo>
                <a:cubicBezTo>
                  <a:pt x="1459944" y="1780139"/>
                  <a:pt x="1467300" y="1768631"/>
                  <a:pt x="1472508" y="1756132"/>
                </a:cubicBezTo>
                <a:cubicBezTo>
                  <a:pt x="1477418" y="1744348"/>
                  <a:pt x="1478910" y="1731217"/>
                  <a:pt x="1484619" y="1719798"/>
                </a:cubicBezTo>
                <a:cubicBezTo>
                  <a:pt x="1536891" y="1615257"/>
                  <a:pt x="1480827" y="1733950"/>
                  <a:pt x="1508842" y="1659242"/>
                </a:cubicBezTo>
                <a:cubicBezTo>
                  <a:pt x="1512012" y="1650789"/>
                  <a:pt x="1517170" y="1643215"/>
                  <a:pt x="1520953" y="1635019"/>
                </a:cubicBezTo>
                <a:cubicBezTo>
                  <a:pt x="1531413" y="1612355"/>
                  <a:pt x="1555441" y="1554405"/>
                  <a:pt x="1569398" y="1532074"/>
                </a:cubicBezTo>
                <a:cubicBezTo>
                  <a:pt x="1579491" y="1515926"/>
                  <a:pt x="1590557" y="1500347"/>
                  <a:pt x="1599676" y="1483629"/>
                </a:cubicBezTo>
                <a:cubicBezTo>
                  <a:pt x="1634992" y="1418883"/>
                  <a:pt x="1565534" y="1524933"/>
                  <a:pt x="1617843" y="1441239"/>
                </a:cubicBezTo>
                <a:cubicBezTo>
                  <a:pt x="1646920" y="1394716"/>
                  <a:pt x="1625693" y="1437298"/>
                  <a:pt x="1648121" y="1398850"/>
                </a:cubicBezTo>
                <a:cubicBezTo>
                  <a:pt x="1658592" y="1380899"/>
                  <a:pt x="1668720" y="1362740"/>
                  <a:pt x="1678399" y="1344349"/>
                </a:cubicBezTo>
                <a:cubicBezTo>
                  <a:pt x="1688910" y="1324378"/>
                  <a:pt x="1697066" y="1303145"/>
                  <a:pt x="1708677" y="1283793"/>
                </a:cubicBezTo>
                <a:cubicBezTo>
                  <a:pt x="1714733" y="1273700"/>
                  <a:pt x="1721580" y="1264042"/>
                  <a:pt x="1726844" y="1253515"/>
                </a:cubicBezTo>
                <a:cubicBezTo>
                  <a:pt x="1731705" y="1243792"/>
                  <a:pt x="1733841" y="1232828"/>
                  <a:pt x="1738956" y="1223237"/>
                </a:cubicBezTo>
                <a:cubicBezTo>
                  <a:pt x="1750034" y="1202466"/>
                  <a:pt x="1764761" y="1183735"/>
                  <a:pt x="1775289" y="1162680"/>
                </a:cubicBezTo>
                <a:cubicBezTo>
                  <a:pt x="1779326" y="1154606"/>
                  <a:pt x="1781985" y="1145680"/>
                  <a:pt x="1787401" y="1138458"/>
                </a:cubicBezTo>
                <a:cubicBezTo>
                  <a:pt x="1794252" y="1129323"/>
                  <a:pt x="1804772" y="1123370"/>
                  <a:pt x="1811623" y="1114235"/>
                </a:cubicBezTo>
                <a:cubicBezTo>
                  <a:pt x="1817039" y="1107013"/>
                  <a:pt x="1818727" y="1097524"/>
                  <a:pt x="1823734" y="1090013"/>
                </a:cubicBezTo>
                <a:cubicBezTo>
                  <a:pt x="1834931" y="1073218"/>
                  <a:pt x="1847957" y="1057716"/>
                  <a:pt x="1860068" y="1041568"/>
                </a:cubicBezTo>
                <a:cubicBezTo>
                  <a:pt x="1866124" y="1033494"/>
                  <a:pt x="1874487" y="1026716"/>
                  <a:pt x="1878235" y="1017345"/>
                </a:cubicBezTo>
                <a:cubicBezTo>
                  <a:pt x="1888448" y="991812"/>
                  <a:pt x="1891541" y="979417"/>
                  <a:pt x="1908513" y="956789"/>
                </a:cubicBezTo>
                <a:cubicBezTo>
                  <a:pt x="1919679" y="941901"/>
                  <a:pt x="1934030" y="929544"/>
                  <a:pt x="1944847" y="914400"/>
                </a:cubicBezTo>
                <a:cubicBezTo>
                  <a:pt x="1954306" y="901157"/>
                  <a:pt x="1959737" y="885342"/>
                  <a:pt x="1969069" y="872010"/>
                </a:cubicBezTo>
                <a:cubicBezTo>
                  <a:pt x="1973980" y="864994"/>
                  <a:pt x="1981663" y="860345"/>
                  <a:pt x="1987236" y="853843"/>
                </a:cubicBezTo>
                <a:cubicBezTo>
                  <a:pt x="1993804" y="846180"/>
                  <a:pt x="1998835" y="837284"/>
                  <a:pt x="2005403" y="829621"/>
                </a:cubicBezTo>
                <a:cubicBezTo>
                  <a:pt x="2010976" y="823119"/>
                  <a:pt x="2017997" y="817956"/>
                  <a:pt x="2023570" y="811454"/>
                </a:cubicBezTo>
                <a:cubicBezTo>
                  <a:pt x="2030138" y="803791"/>
                  <a:pt x="2035091" y="794827"/>
                  <a:pt x="2041737" y="787231"/>
                </a:cubicBezTo>
                <a:cubicBezTo>
                  <a:pt x="2049256" y="778638"/>
                  <a:pt x="2058529" y="771679"/>
                  <a:pt x="2065960" y="763009"/>
                </a:cubicBezTo>
                <a:cubicBezTo>
                  <a:pt x="2070696" y="757483"/>
                  <a:pt x="2073412" y="750433"/>
                  <a:pt x="2078071" y="744842"/>
                </a:cubicBezTo>
                <a:cubicBezTo>
                  <a:pt x="2092642" y="727357"/>
                  <a:pt x="2096542" y="726472"/>
                  <a:pt x="2114405" y="714564"/>
                </a:cubicBezTo>
                <a:cubicBezTo>
                  <a:pt x="2120460" y="706490"/>
                  <a:pt x="2126705" y="698554"/>
                  <a:pt x="2132571" y="690341"/>
                </a:cubicBezTo>
                <a:cubicBezTo>
                  <a:pt x="2136801" y="684419"/>
                  <a:pt x="2146110" y="679311"/>
                  <a:pt x="2144683" y="672174"/>
                </a:cubicBezTo>
                <a:cubicBezTo>
                  <a:pt x="2143733" y="667422"/>
                  <a:pt x="2102354" y="647979"/>
                  <a:pt x="2102293" y="647952"/>
                </a:cubicBezTo>
                <a:cubicBezTo>
                  <a:pt x="2092360" y="643537"/>
                  <a:pt x="2081558" y="641046"/>
                  <a:pt x="2072015" y="635841"/>
                </a:cubicBezTo>
                <a:cubicBezTo>
                  <a:pt x="2006576" y="600147"/>
                  <a:pt x="2059924" y="619698"/>
                  <a:pt x="2017514" y="605563"/>
                </a:cubicBezTo>
                <a:cubicBezTo>
                  <a:pt x="2011459" y="601526"/>
                  <a:pt x="2005270" y="597681"/>
                  <a:pt x="1999348" y="593451"/>
                </a:cubicBezTo>
                <a:cubicBezTo>
                  <a:pt x="1988330" y="585581"/>
                  <a:pt x="1969802" y="570309"/>
                  <a:pt x="1956958" y="563173"/>
                </a:cubicBezTo>
                <a:cubicBezTo>
                  <a:pt x="1945121" y="556597"/>
                  <a:pt x="1931643" y="552876"/>
                  <a:pt x="1920624" y="545006"/>
                </a:cubicBezTo>
                <a:cubicBezTo>
                  <a:pt x="1903163" y="532534"/>
                  <a:pt x="1888663" y="516354"/>
                  <a:pt x="1872179" y="502617"/>
                </a:cubicBezTo>
                <a:cubicBezTo>
                  <a:pt x="1864426" y="496156"/>
                  <a:pt x="1855620" y="491018"/>
                  <a:pt x="1847957" y="484450"/>
                </a:cubicBezTo>
                <a:cubicBezTo>
                  <a:pt x="1841455" y="478877"/>
                  <a:pt x="1836418" y="471706"/>
                  <a:pt x="1829790" y="466283"/>
                </a:cubicBezTo>
                <a:cubicBezTo>
                  <a:pt x="1814167" y="453501"/>
                  <a:pt x="1795618" y="444222"/>
                  <a:pt x="1781345" y="429949"/>
                </a:cubicBezTo>
                <a:cubicBezTo>
                  <a:pt x="1767215" y="415819"/>
                  <a:pt x="1754942" y="399549"/>
                  <a:pt x="1738956" y="387560"/>
                </a:cubicBezTo>
                <a:cubicBezTo>
                  <a:pt x="1722808" y="375449"/>
                  <a:pt x="1704784" y="365499"/>
                  <a:pt x="1690511" y="351226"/>
                </a:cubicBezTo>
                <a:cubicBezTo>
                  <a:pt x="1645432" y="306147"/>
                  <a:pt x="1700788" y="363216"/>
                  <a:pt x="1654177" y="308837"/>
                </a:cubicBezTo>
                <a:cubicBezTo>
                  <a:pt x="1638994" y="291124"/>
                  <a:pt x="1630934" y="286863"/>
                  <a:pt x="1611787" y="272503"/>
                </a:cubicBezTo>
                <a:cubicBezTo>
                  <a:pt x="1558636" y="192774"/>
                  <a:pt x="1612083" y="267801"/>
                  <a:pt x="1569398" y="218002"/>
                </a:cubicBezTo>
                <a:cubicBezTo>
                  <a:pt x="1562830" y="210339"/>
                  <a:pt x="1557877" y="201375"/>
                  <a:pt x="1551231" y="193780"/>
                </a:cubicBezTo>
                <a:cubicBezTo>
                  <a:pt x="1543712" y="185187"/>
                  <a:pt x="1534440" y="178227"/>
                  <a:pt x="1527009" y="169557"/>
                </a:cubicBezTo>
                <a:cubicBezTo>
                  <a:pt x="1500097" y="138160"/>
                  <a:pt x="1531715" y="162602"/>
                  <a:pt x="1496730" y="139279"/>
                </a:cubicBezTo>
                <a:cubicBezTo>
                  <a:pt x="1466174" y="93444"/>
                  <a:pt x="1482801" y="113237"/>
                  <a:pt x="1448285" y="78723"/>
                </a:cubicBezTo>
                <a:cubicBezTo>
                  <a:pt x="1442229" y="66612"/>
                  <a:pt x="1437085" y="54000"/>
                  <a:pt x="1430118" y="42389"/>
                </a:cubicBezTo>
                <a:cubicBezTo>
                  <a:pt x="1402623" y="-3438"/>
                  <a:pt x="1418622" y="38174"/>
                  <a:pt x="1405896" y="0"/>
                </a:cubicBezTo>
                <a:cubicBezTo>
                  <a:pt x="1377109" y="43179"/>
                  <a:pt x="1392646" y="11886"/>
                  <a:pt x="1399840" y="109001"/>
                </a:cubicBezTo>
                <a:cubicBezTo>
                  <a:pt x="1401777" y="135153"/>
                  <a:pt x="1408321" y="213177"/>
                  <a:pt x="1411952" y="242225"/>
                </a:cubicBezTo>
                <a:cubicBezTo>
                  <a:pt x="1414536" y="262901"/>
                  <a:pt x="1419926" y="288156"/>
                  <a:pt x="1424063" y="308837"/>
                </a:cubicBezTo>
                <a:cubicBezTo>
                  <a:pt x="1426081" y="329022"/>
                  <a:pt x="1427437" y="349285"/>
                  <a:pt x="1430118" y="369393"/>
                </a:cubicBezTo>
                <a:cubicBezTo>
                  <a:pt x="1431478" y="379595"/>
                  <a:pt x="1434718" y="389482"/>
                  <a:pt x="1436174" y="399671"/>
                </a:cubicBezTo>
                <a:cubicBezTo>
                  <a:pt x="1450562" y="500383"/>
                  <a:pt x="1434594" y="415987"/>
                  <a:pt x="1448285" y="484450"/>
                </a:cubicBezTo>
                <a:cubicBezTo>
                  <a:pt x="1447298" y="495303"/>
                  <a:pt x="1452728" y="553079"/>
                  <a:pt x="1430118" y="569229"/>
                </a:cubicBezTo>
                <a:cubicBezTo>
                  <a:pt x="1421273" y="575547"/>
                  <a:pt x="1410018" y="577523"/>
                  <a:pt x="1399840" y="581340"/>
                </a:cubicBezTo>
                <a:cubicBezTo>
                  <a:pt x="1393863" y="583581"/>
                  <a:pt x="1387729" y="585377"/>
                  <a:pt x="1381673" y="587396"/>
                </a:cubicBezTo>
                <a:cubicBezTo>
                  <a:pt x="1359469" y="585377"/>
                  <a:pt x="1337162" y="584287"/>
                  <a:pt x="1315062" y="581340"/>
                </a:cubicBezTo>
                <a:cubicBezTo>
                  <a:pt x="1306812" y="580240"/>
                  <a:pt x="1299049" y="576652"/>
                  <a:pt x="1290839" y="575284"/>
                </a:cubicBezTo>
                <a:cubicBezTo>
                  <a:pt x="1274786" y="572609"/>
                  <a:pt x="1258542" y="571247"/>
                  <a:pt x="1242394" y="569229"/>
                </a:cubicBezTo>
                <a:lnTo>
                  <a:pt x="1121281" y="575284"/>
                </a:lnTo>
                <a:lnTo>
                  <a:pt x="1024391" y="581340"/>
                </a:lnTo>
                <a:cubicBezTo>
                  <a:pt x="961840" y="584002"/>
                  <a:pt x="899242" y="585377"/>
                  <a:pt x="836667" y="587396"/>
                </a:cubicBezTo>
                <a:lnTo>
                  <a:pt x="679220" y="599507"/>
                </a:lnTo>
                <a:cubicBezTo>
                  <a:pt x="578273" y="599507"/>
                  <a:pt x="477366" y="595470"/>
                  <a:pt x="376439" y="593451"/>
                </a:cubicBezTo>
                <a:cubicBezTo>
                  <a:pt x="364328" y="591433"/>
                  <a:pt x="352091" y="590059"/>
                  <a:pt x="340105" y="587396"/>
                </a:cubicBezTo>
                <a:cubicBezTo>
                  <a:pt x="333874" y="586011"/>
                  <a:pt x="328321" y="581340"/>
                  <a:pt x="321938" y="581340"/>
                </a:cubicBezTo>
                <a:cubicBezTo>
                  <a:pt x="306380" y="581340"/>
                  <a:pt x="185206" y="591725"/>
                  <a:pt x="164492" y="593451"/>
                </a:cubicBezTo>
                <a:cubicBezTo>
                  <a:pt x="7050" y="587154"/>
                  <a:pt x="-37403" y="587396"/>
                  <a:pt x="31268" y="58739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/>
          <p:nvPr/>
        </p:nvSpPr>
        <p:spPr>
          <a:xfrm rot="373174">
            <a:off x="5125588" y="1657040"/>
            <a:ext cx="708200" cy="451767"/>
          </a:xfrm>
          <a:custGeom>
            <a:avLst/>
            <a:gdLst/>
            <a:ahLst/>
            <a:cxnLst/>
            <a:rect l="l" t="t" r="r" b="b"/>
            <a:pathLst>
              <a:path w="2144830" h="1840911" extrusionOk="0">
                <a:moveTo>
                  <a:pt x="37324" y="520784"/>
                </a:moveTo>
                <a:cubicBezTo>
                  <a:pt x="51454" y="577303"/>
                  <a:pt x="65987" y="633723"/>
                  <a:pt x="79713" y="690341"/>
                </a:cubicBezTo>
                <a:cubicBezTo>
                  <a:pt x="82138" y="700344"/>
                  <a:pt x="83536" y="710572"/>
                  <a:pt x="85769" y="720619"/>
                </a:cubicBezTo>
                <a:cubicBezTo>
                  <a:pt x="87574" y="728744"/>
                  <a:pt x="90019" y="736717"/>
                  <a:pt x="91824" y="744842"/>
                </a:cubicBezTo>
                <a:cubicBezTo>
                  <a:pt x="94057" y="754889"/>
                  <a:pt x="95566" y="765091"/>
                  <a:pt x="97880" y="775120"/>
                </a:cubicBezTo>
                <a:cubicBezTo>
                  <a:pt x="97889" y="775159"/>
                  <a:pt x="113014" y="835658"/>
                  <a:pt x="116047" y="847788"/>
                </a:cubicBezTo>
                <a:cubicBezTo>
                  <a:pt x="118066" y="855862"/>
                  <a:pt x="120735" y="863801"/>
                  <a:pt x="122103" y="872010"/>
                </a:cubicBezTo>
                <a:cubicBezTo>
                  <a:pt x="130504" y="922423"/>
                  <a:pt x="126421" y="896189"/>
                  <a:pt x="134214" y="950733"/>
                </a:cubicBezTo>
                <a:cubicBezTo>
                  <a:pt x="136232" y="978993"/>
                  <a:pt x="140269" y="1007180"/>
                  <a:pt x="140269" y="1035512"/>
                </a:cubicBezTo>
                <a:cubicBezTo>
                  <a:pt x="140269" y="1363226"/>
                  <a:pt x="101904" y="1241353"/>
                  <a:pt x="140269" y="1356461"/>
                </a:cubicBezTo>
                <a:cubicBezTo>
                  <a:pt x="146325" y="1352424"/>
                  <a:pt x="151926" y="1347604"/>
                  <a:pt x="158436" y="1344349"/>
                </a:cubicBezTo>
                <a:cubicBezTo>
                  <a:pt x="173066" y="1337034"/>
                  <a:pt x="185317" y="1338054"/>
                  <a:pt x="200826" y="1332238"/>
                </a:cubicBezTo>
                <a:cubicBezTo>
                  <a:pt x="209278" y="1329068"/>
                  <a:pt x="216484" y="1322982"/>
                  <a:pt x="225048" y="1320127"/>
                </a:cubicBezTo>
                <a:cubicBezTo>
                  <a:pt x="240839" y="1314863"/>
                  <a:pt x="257702" y="1313279"/>
                  <a:pt x="273493" y="1308015"/>
                </a:cubicBezTo>
                <a:lnTo>
                  <a:pt x="309827" y="1295904"/>
                </a:lnTo>
                <a:cubicBezTo>
                  <a:pt x="359986" y="1279185"/>
                  <a:pt x="280300" y="1305456"/>
                  <a:pt x="370383" y="1277737"/>
                </a:cubicBezTo>
                <a:cubicBezTo>
                  <a:pt x="382585" y="1273982"/>
                  <a:pt x="394606" y="1269663"/>
                  <a:pt x="406717" y="1265626"/>
                </a:cubicBezTo>
                <a:cubicBezTo>
                  <a:pt x="421122" y="1260824"/>
                  <a:pt x="433890" y="1256051"/>
                  <a:pt x="449107" y="1253515"/>
                </a:cubicBezTo>
                <a:cubicBezTo>
                  <a:pt x="607869" y="1227056"/>
                  <a:pt x="472566" y="1251813"/>
                  <a:pt x="582330" y="1235348"/>
                </a:cubicBezTo>
                <a:cubicBezTo>
                  <a:pt x="606615" y="1231705"/>
                  <a:pt x="630815" y="1227505"/>
                  <a:pt x="654998" y="1223237"/>
                </a:cubicBezTo>
                <a:cubicBezTo>
                  <a:pt x="679430" y="1218925"/>
                  <a:pt x="696461" y="1213919"/>
                  <a:pt x="721610" y="1211125"/>
                </a:cubicBezTo>
                <a:cubicBezTo>
                  <a:pt x="745768" y="1208441"/>
                  <a:pt x="770104" y="1207614"/>
                  <a:pt x="794277" y="1205070"/>
                </a:cubicBezTo>
                <a:cubicBezTo>
                  <a:pt x="808472" y="1203576"/>
                  <a:pt x="822491" y="1200682"/>
                  <a:pt x="836667" y="1199014"/>
                </a:cubicBezTo>
                <a:cubicBezTo>
                  <a:pt x="856814" y="1196644"/>
                  <a:pt x="877038" y="1194977"/>
                  <a:pt x="897223" y="1192959"/>
                </a:cubicBezTo>
                <a:cubicBezTo>
                  <a:pt x="918994" y="1187516"/>
                  <a:pt x="928665" y="1184690"/>
                  <a:pt x="951724" y="1180847"/>
                </a:cubicBezTo>
                <a:cubicBezTo>
                  <a:pt x="997907" y="1173150"/>
                  <a:pt x="1044820" y="1170376"/>
                  <a:pt x="1091003" y="1162680"/>
                </a:cubicBezTo>
                <a:cubicBezTo>
                  <a:pt x="1103114" y="1160662"/>
                  <a:pt x="1115297" y="1159033"/>
                  <a:pt x="1127337" y="1156625"/>
                </a:cubicBezTo>
                <a:cubicBezTo>
                  <a:pt x="1135498" y="1154993"/>
                  <a:pt x="1143321" y="1151746"/>
                  <a:pt x="1151560" y="1150569"/>
                </a:cubicBezTo>
                <a:cubicBezTo>
                  <a:pt x="1171642" y="1147700"/>
                  <a:pt x="1191954" y="1146754"/>
                  <a:pt x="1212116" y="1144514"/>
                </a:cubicBezTo>
                <a:cubicBezTo>
                  <a:pt x="1228290" y="1142717"/>
                  <a:pt x="1244413" y="1140477"/>
                  <a:pt x="1260561" y="1138458"/>
                </a:cubicBezTo>
                <a:cubicBezTo>
                  <a:pt x="1286802" y="1140477"/>
                  <a:pt x="1323126" y="1123739"/>
                  <a:pt x="1339284" y="1144514"/>
                </a:cubicBezTo>
                <a:cubicBezTo>
                  <a:pt x="1360388" y="1171647"/>
                  <a:pt x="1343002" y="1213164"/>
                  <a:pt x="1345340" y="1247459"/>
                </a:cubicBezTo>
                <a:cubicBezTo>
                  <a:pt x="1349058" y="1301982"/>
                  <a:pt x="1348466" y="1357055"/>
                  <a:pt x="1357451" y="1410961"/>
                </a:cubicBezTo>
                <a:cubicBezTo>
                  <a:pt x="1359470" y="1423072"/>
                  <a:pt x="1361311" y="1435215"/>
                  <a:pt x="1363507" y="1447295"/>
                </a:cubicBezTo>
                <a:cubicBezTo>
                  <a:pt x="1365348" y="1457421"/>
                  <a:pt x="1368106" y="1467384"/>
                  <a:pt x="1369562" y="1477573"/>
                </a:cubicBezTo>
                <a:cubicBezTo>
                  <a:pt x="1374165" y="1509794"/>
                  <a:pt x="1379177" y="1542011"/>
                  <a:pt x="1381673" y="1574463"/>
                </a:cubicBezTo>
                <a:cubicBezTo>
                  <a:pt x="1383692" y="1600704"/>
                  <a:pt x="1386308" y="1626906"/>
                  <a:pt x="1387729" y="1653186"/>
                </a:cubicBezTo>
                <a:cubicBezTo>
                  <a:pt x="1397560" y="1835051"/>
                  <a:pt x="1385992" y="1743966"/>
                  <a:pt x="1399840" y="1840911"/>
                </a:cubicBezTo>
                <a:cubicBezTo>
                  <a:pt x="1412825" y="1837665"/>
                  <a:pt x="1433139" y="1835471"/>
                  <a:pt x="1442230" y="1822744"/>
                </a:cubicBezTo>
                <a:cubicBezTo>
                  <a:pt x="1448548" y="1813899"/>
                  <a:pt x="1449843" y="1802362"/>
                  <a:pt x="1454341" y="1792466"/>
                </a:cubicBezTo>
                <a:cubicBezTo>
                  <a:pt x="1459944" y="1780139"/>
                  <a:pt x="1467300" y="1768631"/>
                  <a:pt x="1472508" y="1756132"/>
                </a:cubicBezTo>
                <a:cubicBezTo>
                  <a:pt x="1477418" y="1744348"/>
                  <a:pt x="1478910" y="1731217"/>
                  <a:pt x="1484619" y="1719798"/>
                </a:cubicBezTo>
                <a:cubicBezTo>
                  <a:pt x="1536891" y="1615257"/>
                  <a:pt x="1480827" y="1733950"/>
                  <a:pt x="1508842" y="1659242"/>
                </a:cubicBezTo>
                <a:cubicBezTo>
                  <a:pt x="1512012" y="1650789"/>
                  <a:pt x="1517170" y="1643215"/>
                  <a:pt x="1520953" y="1635019"/>
                </a:cubicBezTo>
                <a:cubicBezTo>
                  <a:pt x="1531413" y="1612355"/>
                  <a:pt x="1555441" y="1554405"/>
                  <a:pt x="1569398" y="1532074"/>
                </a:cubicBezTo>
                <a:cubicBezTo>
                  <a:pt x="1579491" y="1515926"/>
                  <a:pt x="1590557" y="1500347"/>
                  <a:pt x="1599676" y="1483629"/>
                </a:cubicBezTo>
                <a:cubicBezTo>
                  <a:pt x="1634992" y="1418883"/>
                  <a:pt x="1565534" y="1524933"/>
                  <a:pt x="1617843" y="1441239"/>
                </a:cubicBezTo>
                <a:cubicBezTo>
                  <a:pt x="1646920" y="1394716"/>
                  <a:pt x="1625693" y="1437298"/>
                  <a:pt x="1648121" y="1398850"/>
                </a:cubicBezTo>
                <a:cubicBezTo>
                  <a:pt x="1658592" y="1380899"/>
                  <a:pt x="1668720" y="1362740"/>
                  <a:pt x="1678399" y="1344349"/>
                </a:cubicBezTo>
                <a:cubicBezTo>
                  <a:pt x="1688910" y="1324378"/>
                  <a:pt x="1697066" y="1303145"/>
                  <a:pt x="1708677" y="1283793"/>
                </a:cubicBezTo>
                <a:cubicBezTo>
                  <a:pt x="1714733" y="1273700"/>
                  <a:pt x="1721580" y="1264042"/>
                  <a:pt x="1726844" y="1253515"/>
                </a:cubicBezTo>
                <a:cubicBezTo>
                  <a:pt x="1731705" y="1243792"/>
                  <a:pt x="1733841" y="1232828"/>
                  <a:pt x="1738956" y="1223237"/>
                </a:cubicBezTo>
                <a:cubicBezTo>
                  <a:pt x="1750034" y="1202466"/>
                  <a:pt x="1764761" y="1183735"/>
                  <a:pt x="1775289" y="1162680"/>
                </a:cubicBezTo>
                <a:cubicBezTo>
                  <a:pt x="1779326" y="1154606"/>
                  <a:pt x="1781985" y="1145680"/>
                  <a:pt x="1787401" y="1138458"/>
                </a:cubicBezTo>
                <a:cubicBezTo>
                  <a:pt x="1794252" y="1129323"/>
                  <a:pt x="1804772" y="1123370"/>
                  <a:pt x="1811623" y="1114235"/>
                </a:cubicBezTo>
                <a:cubicBezTo>
                  <a:pt x="1817039" y="1107013"/>
                  <a:pt x="1818727" y="1097524"/>
                  <a:pt x="1823734" y="1090013"/>
                </a:cubicBezTo>
                <a:cubicBezTo>
                  <a:pt x="1834931" y="1073218"/>
                  <a:pt x="1847957" y="1057716"/>
                  <a:pt x="1860068" y="1041568"/>
                </a:cubicBezTo>
                <a:cubicBezTo>
                  <a:pt x="1866124" y="1033494"/>
                  <a:pt x="1874487" y="1026716"/>
                  <a:pt x="1878235" y="1017345"/>
                </a:cubicBezTo>
                <a:cubicBezTo>
                  <a:pt x="1888448" y="991812"/>
                  <a:pt x="1891541" y="979417"/>
                  <a:pt x="1908513" y="956789"/>
                </a:cubicBezTo>
                <a:cubicBezTo>
                  <a:pt x="1919679" y="941901"/>
                  <a:pt x="1934030" y="929544"/>
                  <a:pt x="1944847" y="914400"/>
                </a:cubicBezTo>
                <a:cubicBezTo>
                  <a:pt x="1954306" y="901157"/>
                  <a:pt x="1959737" y="885342"/>
                  <a:pt x="1969069" y="872010"/>
                </a:cubicBezTo>
                <a:cubicBezTo>
                  <a:pt x="1973980" y="864994"/>
                  <a:pt x="1981663" y="860345"/>
                  <a:pt x="1987236" y="853843"/>
                </a:cubicBezTo>
                <a:cubicBezTo>
                  <a:pt x="1993804" y="846180"/>
                  <a:pt x="1998835" y="837284"/>
                  <a:pt x="2005403" y="829621"/>
                </a:cubicBezTo>
                <a:cubicBezTo>
                  <a:pt x="2010976" y="823119"/>
                  <a:pt x="2017997" y="817956"/>
                  <a:pt x="2023570" y="811454"/>
                </a:cubicBezTo>
                <a:cubicBezTo>
                  <a:pt x="2030138" y="803791"/>
                  <a:pt x="2035091" y="794827"/>
                  <a:pt x="2041737" y="787231"/>
                </a:cubicBezTo>
                <a:cubicBezTo>
                  <a:pt x="2049256" y="778638"/>
                  <a:pt x="2058529" y="771679"/>
                  <a:pt x="2065960" y="763009"/>
                </a:cubicBezTo>
                <a:cubicBezTo>
                  <a:pt x="2070696" y="757483"/>
                  <a:pt x="2073412" y="750433"/>
                  <a:pt x="2078071" y="744842"/>
                </a:cubicBezTo>
                <a:cubicBezTo>
                  <a:pt x="2092642" y="727357"/>
                  <a:pt x="2096542" y="726472"/>
                  <a:pt x="2114405" y="714564"/>
                </a:cubicBezTo>
                <a:cubicBezTo>
                  <a:pt x="2120460" y="706490"/>
                  <a:pt x="2126705" y="698554"/>
                  <a:pt x="2132571" y="690341"/>
                </a:cubicBezTo>
                <a:cubicBezTo>
                  <a:pt x="2136801" y="684419"/>
                  <a:pt x="2146110" y="679311"/>
                  <a:pt x="2144683" y="672174"/>
                </a:cubicBezTo>
                <a:cubicBezTo>
                  <a:pt x="2143733" y="667422"/>
                  <a:pt x="2102354" y="647979"/>
                  <a:pt x="2102293" y="647952"/>
                </a:cubicBezTo>
                <a:cubicBezTo>
                  <a:pt x="2092360" y="643537"/>
                  <a:pt x="2081558" y="641046"/>
                  <a:pt x="2072015" y="635841"/>
                </a:cubicBezTo>
                <a:cubicBezTo>
                  <a:pt x="2006576" y="600147"/>
                  <a:pt x="2059924" y="619698"/>
                  <a:pt x="2017514" y="605563"/>
                </a:cubicBezTo>
                <a:cubicBezTo>
                  <a:pt x="2011459" y="601526"/>
                  <a:pt x="2005270" y="597681"/>
                  <a:pt x="1999348" y="593451"/>
                </a:cubicBezTo>
                <a:cubicBezTo>
                  <a:pt x="1988330" y="585581"/>
                  <a:pt x="1969802" y="570309"/>
                  <a:pt x="1956958" y="563173"/>
                </a:cubicBezTo>
                <a:cubicBezTo>
                  <a:pt x="1945121" y="556597"/>
                  <a:pt x="1931643" y="552876"/>
                  <a:pt x="1920624" y="545006"/>
                </a:cubicBezTo>
                <a:cubicBezTo>
                  <a:pt x="1903163" y="532534"/>
                  <a:pt x="1888663" y="516354"/>
                  <a:pt x="1872179" y="502617"/>
                </a:cubicBezTo>
                <a:cubicBezTo>
                  <a:pt x="1864426" y="496156"/>
                  <a:pt x="1855620" y="491018"/>
                  <a:pt x="1847957" y="484450"/>
                </a:cubicBezTo>
                <a:cubicBezTo>
                  <a:pt x="1841455" y="478877"/>
                  <a:pt x="1836418" y="471706"/>
                  <a:pt x="1829790" y="466283"/>
                </a:cubicBezTo>
                <a:cubicBezTo>
                  <a:pt x="1814167" y="453501"/>
                  <a:pt x="1795618" y="444222"/>
                  <a:pt x="1781345" y="429949"/>
                </a:cubicBezTo>
                <a:cubicBezTo>
                  <a:pt x="1767215" y="415819"/>
                  <a:pt x="1754942" y="399549"/>
                  <a:pt x="1738956" y="387560"/>
                </a:cubicBezTo>
                <a:cubicBezTo>
                  <a:pt x="1722808" y="375449"/>
                  <a:pt x="1704784" y="365499"/>
                  <a:pt x="1690511" y="351226"/>
                </a:cubicBezTo>
                <a:cubicBezTo>
                  <a:pt x="1645432" y="306147"/>
                  <a:pt x="1700788" y="363216"/>
                  <a:pt x="1654177" y="308837"/>
                </a:cubicBezTo>
                <a:cubicBezTo>
                  <a:pt x="1638994" y="291124"/>
                  <a:pt x="1630934" y="286863"/>
                  <a:pt x="1611787" y="272503"/>
                </a:cubicBezTo>
                <a:cubicBezTo>
                  <a:pt x="1558636" y="192774"/>
                  <a:pt x="1612083" y="267801"/>
                  <a:pt x="1569398" y="218002"/>
                </a:cubicBezTo>
                <a:cubicBezTo>
                  <a:pt x="1562830" y="210339"/>
                  <a:pt x="1557877" y="201375"/>
                  <a:pt x="1551231" y="193780"/>
                </a:cubicBezTo>
                <a:cubicBezTo>
                  <a:pt x="1543712" y="185187"/>
                  <a:pt x="1534440" y="178227"/>
                  <a:pt x="1527009" y="169557"/>
                </a:cubicBezTo>
                <a:cubicBezTo>
                  <a:pt x="1500097" y="138160"/>
                  <a:pt x="1531715" y="162602"/>
                  <a:pt x="1496730" y="139279"/>
                </a:cubicBezTo>
                <a:cubicBezTo>
                  <a:pt x="1466174" y="93444"/>
                  <a:pt x="1482801" y="113237"/>
                  <a:pt x="1448285" y="78723"/>
                </a:cubicBezTo>
                <a:cubicBezTo>
                  <a:pt x="1442229" y="66612"/>
                  <a:pt x="1437085" y="54000"/>
                  <a:pt x="1430118" y="42389"/>
                </a:cubicBezTo>
                <a:cubicBezTo>
                  <a:pt x="1402623" y="-3438"/>
                  <a:pt x="1418622" y="38174"/>
                  <a:pt x="1405896" y="0"/>
                </a:cubicBezTo>
                <a:cubicBezTo>
                  <a:pt x="1377109" y="43179"/>
                  <a:pt x="1392646" y="11886"/>
                  <a:pt x="1399840" y="109001"/>
                </a:cubicBezTo>
                <a:cubicBezTo>
                  <a:pt x="1401777" y="135153"/>
                  <a:pt x="1408321" y="213177"/>
                  <a:pt x="1411952" y="242225"/>
                </a:cubicBezTo>
                <a:cubicBezTo>
                  <a:pt x="1414536" y="262901"/>
                  <a:pt x="1419926" y="288156"/>
                  <a:pt x="1424063" y="308837"/>
                </a:cubicBezTo>
                <a:cubicBezTo>
                  <a:pt x="1426081" y="329022"/>
                  <a:pt x="1427437" y="349285"/>
                  <a:pt x="1430118" y="369393"/>
                </a:cubicBezTo>
                <a:cubicBezTo>
                  <a:pt x="1431478" y="379595"/>
                  <a:pt x="1434718" y="389482"/>
                  <a:pt x="1436174" y="399671"/>
                </a:cubicBezTo>
                <a:cubicBezTo>
                  <a:pt x="1450562" y="500383"/>
                  <a:pt x="1434594" y="415987"/>
                  <a:pt x="1448285" y="484450"/>
                </a:cubicBezTo>
                <a:cubicBezTo>
                  <a:pt x="1447298" y="495303"/>
                  <a:pt x="1452728" y="553079"/>
                  <a:pt x="1430118" y="569229"/>
                </a:cubicBezTo>
                <a:cubicBezTo>
                  <a:pt x="1421273" y="575547"/>
                  <a:pt x="1410018" y="577523"/>
                  <a:pt x="1399840" y="581340"/>
                </a:cubicBezTo>
                <a:cubicBezTo>
                  <a:pt x="1393863" y="583581"/>
                  <a:pt x="1387729" y="585377"/>
                  <a:pt x="1381673" y="587396"/>
                </a:cubicBezTo>
                <a:cubicBezTo>
                  <a:pt x="1359469" y="585377"/>
                  <a:pt x="1337162" y="584287"/>
                  <a:pt x="1315062" y="581340"/>
                </a:cubicBezTo>
                <a:cubicBezTo>
                  <a:pt x="1306812" y="580240"/>
                  <a:pt x="1299049" y="576652"/>
                  <a:pt x="1290839" y="575284"/>
                </a:cubicBezTo>
                <a:cubicBezTo>
                  <a:pt x="1274786" y="572609"/>
                  <a:pt x="1258542" y="571247"/>
                  <a:pt x="1242394" y="569229"/>
                </a:cubicBezTo>
                <a:lnTo>
                  <a:pt x="1121281" y="575284"/>
                </a:lnTo>
                <a:lnTo>
                  <a:pt x="1024391" y="581340"/>
                </a:lnTo>
                <a:cubicBezTo>
                  <a:pt x="961840" y="584002"/>
                  <a:pt x="899242" y="585377"/>
                  <a:pt x="836667" y="587396"/>
                </a:cubicBezTo>
                <a:lnTo>
                  <a:pt x="679220" y="599507"/>
                </a:lnTo>
                <a:cubicBezTo>
                  <a:pt x="578273" y="599507"/>
                  <a:pt x="477366" y="595470"/>
                  <a:pt x="376439" y="593451"/>
                </a:cubicBezTo>
                <a:cubicBezTo>
                  <a:pt x="364328" y="591433"/>
                  <a:pt x="352091" y="590059"/>
                  <a:pt x="340105" y="587396"/>
                </a:cubicBezTo>
                <a:cubicBezTo>
                  <a:pt x="333874" y="586011"/>
                  <a:pt x="328321" y="581340"/>
                  <a:pt x="321938" y="581340"/>
                </a:cubicBezTo>
                <a:cubicBezTo>
                  <a:pt x="306380" y="581340"/>
                  <a:pt x="185206" y="591725"/>
                  <a:pt x="164492" y="593451"/>
                </a:cubicBezTo>
                <a:cubicBezTo>
                  <a:pt x="7050" y="587154"/>
                  <a:pt x="-37403" y="587396"/>
                  <a:pt x="31268" y="58739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 txBox="1"/>
          <p:nvPr/>
        </p:nvSpPr>
        <p:spPr>
          <a:xfrm>
            <a:off x="334430" y="3776671"/>
            <a:ext cx="818892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Hàm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gets()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cũng có chức năng lấy đầu vàodo người dùng nhập.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Tuy nhiên, nó không phải là hàm tiêu chuẩn trong lập trình C.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Bởi vì hàm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gets()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cho phép bạn 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nhập chuỗi trong C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 dài ký tự tùy ý.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Điều này sẽ dẫn đến tình trạng tràn bộ nhớ đệm.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0"/>
          <p:cNvSpPr txBox="1"/>
          <p:nvPr/>
        </p:nvSpPr>
        <p:spPr>
          <a:xfrm>
            <a:off x="594210" y="3308899"/>
            <a:ext cx="9956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Lưu ý: </a:t>
            </a:r>
            <a:endParaRPr sz="20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>
            <a:spLocks noGrp="1"/>
          </p:cNvSpPr>
          <p:nvPr>
            <p:ph type="title"/>
          </p:nvPr>
        </p:nvSpPr>
        <p:spPr>
          <a:xfrm>
            <a:off x="4036538" y="379669"/>
            <a:ext cx="4062675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Hàm xử lý chuỗi trong C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1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1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97983" y="1014673"/>
            <a:ext cx="8452283" cy="3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1"/>
          <p:cNvSpPr txBox="1"/>
          <p:nvPr/>
        </p:nvSpPr>
        <p:spPr>
          <a:xfrm>
            <a:off x="2752523" y="4586848"/>
            <a:ext cx="780288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hàm xử lý chuỗi được xác định trong thư viện “string.h”.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5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&lt;string.h&gt;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/>
          </p:nvPr>
        </p:nvSpPr>
        <p:spPr>
          <a:xfrm>
            <a:off x="4168618" y="390248"/>
            <a:ext cx="4062675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Một số lỗi thường gặp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2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2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2"/>
          <p:cNvSpPr txBox="1"/>
          <p:nvPr/>
        </p:nvSpPr>
        <p:spPr>
          <a:xfrm>
            <a:off x="1158858" y="2032763"/>
            <a:ext cx="1041371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Nếu bạn làm việc với chuỗi mà xảy ra hiện tượng chương trình bỏ qua bước nhập chuỗi của bạn</a:t>
            </a:r>
            <a:b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thì đây là vấn đề. Hiện tượng này xảy ra do trước khi nhập chuỗi bạn có nhập vào 1 biến số nào đó; Điều đó khiến bộ nhớ đệm còn lưu lại ký tự \n.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596545" y="1140780"/>
            <a:ext cx="615990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Chương trình không cho nhập chuỗi?</a:t>
            </a:r>
            <a:endParaRPr/>
          </a:p>
        </p:txBody>
      </p:sp>
      <p:sp>
        <p:nvSpPr>
          <p:cNvPr id="458" name="Google Shape;458;p22"/>
          <p:cNvSpPr txBox="1"/>
          <p:nvPr/>
        </p:nvSpPr>
        <p:spPr>
          <a:xfrm>
            <a:off x="1959172" y="3701882"/>
            <a:ext cx="94431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khắc phục vấn đề này, bạn cần dùng hàm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fflush(stdin)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xóa bộ nhớ đệm</a:t>
            </a:r>
            <a:b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 dùng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gets()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dùng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getchar()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ở giữa các lần sử dụng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scanf()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hợp với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fgets()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nhé.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/>
          <p:nvPr/>
        </p:nvSpPr>
        <p:spPr>
          <a:xfrm rot="373174">
            <a:off x="835242" y="3758952"/>
            <a:ext cx="708200" cy="451767"/>
          </a:xfrm>
          <a:custGeom>
            <a:avLst/>
            <a:gdLst/>
            <a:ahLst/>
            <a:cxnLst/>
            <a:rect l="l" t="t" r="r" b="b"/>
            <a:pathLst>
              <a:path w="2144830" h="1840911" extrusionOk="0">
                <a:moveTo>
                  <a:pt x="37324" y="520784"/>
                </a:moveTo>
                <a:cubicBezTo>
                  <a:pt x="51454" y="577303"/>
                  <a:pt x="65987" y="633723"/>
                  <a:pt x="79713" y="690341"/>
                </a:cubicBezTo>
                <a:cubicBezTo>
                  <a:pt x="82138" y="700344"/>
                  <a:pt x="83536" y="710572"/>
                  <a:pt x="85769" y="720619"/>
                </a:cubicBezTo>
                <a:cubicBezTo>
                  <a:pt x="87574" y="728744"/>
                  <a:pt x="90019" y="736717"/>
                  <a:pt x="91824" y="744842"/>
                </a:cubicBezTo>
                <a:cubicBezTo>
                  <a:pt x="94057" y="754889"/>
                  <a:pt x="95566" y="765091"/>
                  <a:pt x="97880" y="775120"/>
                </a:cubicBezTo>
                <a:cubicBezTo>
                  <a:pt x="97889" y="775159"/>
                  <a:pt x="113014" y="835658"/>
                  <a:pt x="116047" y="847788"/>
                </a:cubicBezTo>
                <a:cubicBezTo>
                  <a:pt x="118066" y="855862"/>
                  <a:pt x="120735" y="863801"/>
                  <a:pt x="122103" y="872010"/>
                </a:cubicBezTo>
                <a:cubicBezTo>
                  <a:pt x="130504" y="922423"/>
                  <a:pt x="126421" y="896189"/>
                  <a:pt x="134214" y="950733"/>
                </a:cubicBezTo>
                <a:cubicBezTo>
                  <a:pt x="136232" y="978993"/>
                  <a:pt x="140269" y="1007180"/>
                  <a:pt x="140269" y="1035512"/>
                </a:cubicBezTo>
                <a:cubicBezTo>
                  <a:pt x="140269" y="1363226"/>
                  <a:pt x="101904" y="1241353"/>
                  <a:pt x="140269" y="1356461"/>
                </a:cubicBezTo>
                <a:cubicBezTo>
                  <a:pt x="146325" y="1352424"/>
                  <a:pt x="151926" y="1347604"/>
                  <a:pt x="158436" y="1344349"/>
                </a:cubicBezTo>
                <a:cubicBezTo>
                  <a:pt x="173066" y="1337034"/>
                  <a:pt x="185317" y="1338054"/>
                  <a:pt x="200826" y="1332238"/>
                </a:cubicBezTo>
                <a:cubicBezTo>
                  <a:pt x="209278" y="1329068"/>
                  <a:pt x="216484" y="1322982"/>
                  <a:pt x="225048" y="1320127"/>
                </a:cubicBezTo>
                <a:cubicBezTo>
                  <a:pt x="240839" y="1314863"/>
                  <a:pt x="257702" y="1313279"/>
                  <a:pt x="273493" y="1308015"/>
                </a:cubicBezTo>
                <a:lnTo>
                  <a:pt x="309827" y="1295904"/>
                </a:lnTo>
                <a:cubicBezTo>
                  <a:pt x="359986" y="1279185"/>
                  <a:pt x="280300" y="1305456"/>
                  <a:pt x="370383" y="1277737"/>
                </a:cubicBezTo>
                <a:cubicBezTo>
                  <a:pt x="382585" y="1273982"/>
                  <a:pt x="394606" y="1269663"/>
                  <a:pt x="406717" y="1265626"/>
                </a:cubicBezTo>
                <a:cubicBezTo>
                  <a:pt x="421122" y="1260824"/>
                  <a:pt x="433890" y="1256051"/>
                  <a:pt x="449107" y="1253515"/>
                </a:cubicBezTo>
                <a:cubicBezTo>
                  <a:pt x="607869" y="1227056"/>
                  <a:pt x="472566" y="1251813"/>
                  <a:pt x="582330" y="1235348"/>
                </a:cubicBezTo>
                <a:cubicBezTo>
                  <a:pt x="606615" y="1231705"/>
                  <a:pt x="630815" y="1227505"/>
                  <a:pt x="654998" y="1223237"/>
                </a:cubicBezTo>
                <a:cubicBezTo>
                  <a:pt x="679430" y="1218925"/>
                  <a:pt x="696461" y="1213919"/>
                  <a:pt x="721610" y="1211125"/>
                </a:cubicBezTo>
                <a:cubicBezTo>
                  <a:pt x="745768" y="1208441"/>
                  <a:pt x="770104" y="1207614"/>
                  <a:pt x="794277" y="1205070"/>
                </a:cubicBezTo>
                <a:cubicBezTo>
                  <a:pt x="808472" y="1203576"/>
                  <a:pt x="822491" y="1200682"/>
                  <a:pt x="836667" y="1199014"/>
                </a:cubicBezTo>
                <a:cubicBezTo>
                  <a:pt x="856814" y="1196644"/>
                  <a:pt x="877038" y="1194977"/>
                  <a:pt x="897223" y="1192959"/>
                </a:cubicBezTo>
                <a:cubicBezTo>
                  <a:pt x="918994" y="1187516"/>
                  <a:pt x="928665" y="1184690"/>
                  <a:pt x="951724" y="1180847"/>
                </a:cubicBezTo>
                <a:cubicBezTo>
                  <a:pt x="997907" y="1173150"/>
                  <a:pt x="1044820" y="1170376"/>
                  <a:pt x="1091003" y="1162680"/>
                </a:cubicBezTo>
                <a:cubicBezTo>
                  <a:pt x="1103114" y="1160662"/>
                  <a:pt x="1115297" y="1159033"/>
                  <a:pt x="1127337" y="1156625"/>
                </a:cubicBezTo>
                <a:cubicBezTo>
                  <a:pt x="1135498" y="1154993"/>
                  <a:pt x="1143321" y="1151746"/>
                  <a:pt x="1151560" y="1150569"/>
                </a:cubicBezTo>
                <a:cubicBezTo>
                  <a:pt x="1171642" y="1147700"/>
                  <a:pt x="1191954" y="1146754"/>
                  <a:pt x="1212116" y="1144514"/>
                </a:cubicBezTo>
                <a:cubicBezTo>
                  <a:pt x="1228290" y="1142717"/>
                  <a:pt x="1244413" y="1140477"/>
                  <a:pt x="1260561" y="1138458"/>
                </a:cubicBezTo>
                <a:cubicBezTo>
                  <a:pt x="1286802" y="1140477"/>
                  <a:pt x="1323126" y="1123739"/>
                  <a:pt x="1339284" y="1144514"/>
                </a:cubicBezTo>
                <a:cubicBezTo>
                  <a:pt x="1360388" y="1171647"/>
                  <a:pt x="1343002" y="1213164"/>
                  <a:pt x="1345340" y="1247459"/>
                </a:cubicBezTo>
                <a:cubicBezTo>
                  <a:pt x="1349058" y="1301982"/>
                  <a:pt x="1348466" y="1357055"/>
                  <a:pt x="1357451" y="1410961"/>
                </a:cubicBezTo>
                <a:cubicBezTo>
                  <a:pt x="1359470" y="1423072"/>
                  <a:pt x="1361311" y="1435215"/>
                  <a:pt x="1363507" y="1447295"/>
                </a:cubicBezTo>
                <a:cubicBezTo>
                  <a:pt x="1365348" y="1457421"/>
                  <a:pt x="1368106" y="1467384"/>
                  <a:pt x="1369562" y="1477573"/>
                </a:cubicBezTo>
                <a:cubicBezTo>
                  <a:pt x="1374165" y="1509794"/>
                  <a:pt x="1379177" y="1542011"/>
                  <a:pt x="1381673" y="1574463"/>
                </a:cubicBezTo>
                <a:cubicBezTo>
                  <a:pt x="1383692" y="1600704"/>
                  <a:pt x="1386308" y="1626906"/>
                  <a:pt x="1387729" y="1653186"/>
                </a:cubicBezTo>
                <a:cubicBezTo>
                  <a:pt x="1397560" y="1835051"/>
                  <a:pt x="1385992" y="1743966"/>
                  <a:pt x="1399840" y="1840911"/>
                </a:cubicBezTo>
                <a:cubicBezTo>
                  <a:pt x="1412825" y="1837665"/>
                  <a:pt x="1433139" y="1835471"/>
                  <a:pt x="1442230" y="1822744"/>
                </a:cubicBezTo>
                <a:cubicBezTo>
                  <a:pt x="1448548" y="1813899"/>
                  <a:pt x="1449843" y="1802362"/>
                  <a:pt x="1454341" y="1792466"/>
                </a:cubicBezTo>
                <a:cubicBezTo>
                  <a:pt x="1459944" y="1780139"/>
                  <a:pt x="1467300" y="1768631"/>
                  <a:pt x="1472508" y="1756132"/>
                </a:cubicBezTo>
                <a:cubicBezTo>
                  <a:pt x="1477418" y="1744348"/>
                  <a:pt x="1478910" y="1731217"/>
                  <a:pt x="1484619" y="1719798"/>
                </a:cubicBezTo>
                <a:cubicBezTo>
                  <a:pt x="1536891" y="1615257"/>
                  <a:pt x="1480827" y="1733950"/>
                  <a:pt x="1508842" y="1659242"/>
                </a:cubicBezTo>
                <a:cubicBezTo>
                  <a:pt x="1512012" y="1650789"/>
                  <a:pt x="1517170" y="1643215"/>
                  <a:pt x="1520953" y="1635019"/>
                </a:cubicBezTo>
                <a:cubicBezTo>
                  <a:pt x="1531413" y="1612355"/>
                  <a:pt x="1555441" y="1554405"/>
                  <a:pt x="1569398" y="1532074"/>
                </a:cubicBezTo>
                <a:cubicBezTo>
                  <a:pt x="1579491" y="1515926"/>
                  <a:pt x="1590557" y="1500347"/>
                  <a:pt x="1599676" y="1483629"/>
                </a:cubicBezTo>
                <a:cubicBezTo>
                  <a:pt x="1634992" y="1418883"/>
                  <a:pt x="1565534" y="1524933"/>
                  <a:pt x="1617843" y="1441239"/>
                </a:cubicBezTo>
                <a:cubicBezTo>
                  <a:pt x="1646920" y="1394716"/>
                  <a:pt x="1625693" y="1437298"/>
                  <a:pt x="1648121" y="1398850"/>
                </a:cubicBezTo>
                <a:cubicBezTo>
                  <a:pt x="1658592" y="1380899"/>
                  <a:pt x="1668720" y="1362740"/>
                  <a:pt x="1678399" y="1344349"/>
                </a:cubicBezTo>
                <a:cubicBezTo>
                  <a:pt x="1688910" y="1324378"/>
                  <a:pt x="1697066" y="1303145"/>
                  <a:pt x="1708677" y="1283793"/>
                </a:cubicBezTo>
                <a:cubicBezTo>
                  <a:pt x="1714733" y="1273700"/>
                  <a:pt x="1721580" y="1264042"/>
                  <a:pt x="1726844" y="1253515"/>
                </a:cubicBezTo>
                <a:cubicBezTo>
                  <a:pt x="1731705" y="1243792"/>
                  <a:pt x="1733841" y="1232828"/>
                  <a:pt x="1738956" y="1223237"/>
                </a:cubicBezTo>
                <a:cubicBezTo>
                  <a:pt x="1750034" y="1202466"/>
                  <a:pt x="1764761" y="1183735"/>
                  <a:pt x="1775289" y="1162680"/>
                </a:cubicBezTo>
                <a:cubicBezTo>
                  <a:pt x="1779326" y="1154606"/>
                  <a:pt x="1781985" y="1145680"/>
                  <a:pt x="1787401" y="1138458"/>
                </a:cubicBezTo>
                <a:cubicBezTo>
                  <a:pt x="1794252" y="1129323"/>
                  <a:pt x="1804772" y="1123370"/>
                  <a:pt x="1811623" y="1114235"/>
                </a:cubicBezTo>
                <a:cubicBezTo>
                  <a:pt x="1817039" y="1107013"/>
                  <a:pt x="1818727" y="1097524"/>
                  <a:pt x="1823734" y="1090013"/>
                </a:cubicBezTo>
                <a:cubicBezTo>
                  <a:pt x="1834931" y="1073218"/>
                  <a:pt x="1847957" y="1057716"/>
                  <a:pt x="1860068" y="1041568"/>
                </a:cubicBezTo>
                <a:cubicBezTo>
                  <a:pt x="1866124" y="1033494"/>
                  <a:pt x="1874487" y="1026716"/>
                  <a:pt x="1878235" y="1017345"/>
                </a:cubicBezTo>
                <a:cubicBezTo>
                  <a:pt x="1888448" y="991812"/>
                  <a:pt x="1891541" y="979417"/>
                  <a:pt x="1908513" y="956789"/>
                </a:cubicBezTo>
                <a:cubicBezTo>
                  <a:pt x="1919679" y="941901"/>
                  <a:pt x="1934030" y="929544"/>
                  <a:pt x="1944847" y="914400"/>
                </a:cubicBezTo>
                <a:cubicBezTo>
                  <a:pt x="1954306" y="901157"/>
                  <a:pt x="1959737" y="885342"/>
                  <a:pt x="1969069" y="872010"/>
                </a:cubicBezTo>
                <a:cubicBezTo>
                  <a:pt x="1973980" y="864994"/>
                  <a:pt x="1981663" y="860345"/>
                  <a:pt x="1987236" y="853843"/>
                </a:cubicBezTo>
                <a:cubicBezTo>
                  <a:pt x="1993804" y="846180"/>
                  <a:pt x="1998835" y="837284"/>
                  <a:pt x="2005403" y="829621"/>
                </a:cubicBezTo>
                <a:cubicBezTo>
                  <a:pt x="2010976" y="823119"/>
                  <a:pt x="2017997" y="817956"/>
                  <a:pt x="2023570" y="811454"/>
                </a:cubicBezTo>
                <a:cubicBezTo>
                  <a:pt x="2030138" y="803791"/>
                  <a:pt x="2035091" y="794827"/>
                  <a:pt x="2041737" y="787231"/>
                </a:cubicBezTo>
                <a:cubicBezTo>
                  <a:pt x="2049256" y="778638"/>
                  <a:pt x="2058529" y="771679"/>
                  <a:pt x="2065960" y="763009"/>
                </a:cubicBezTo>
                <a:cubicBezTo>
                  <a:pt x="2070696" y="757483"/>
                  <a:pt x="2073412" y="750433"/>
                  <a:pt x="2078071" y="744842"/>
                </a:cubicBezTo>
                <a:cubicBezTo>
                  <a:pt x="2092642" y="727357"/>
                  <a:pt x="2096542" y="726472"/>
                  <a:pt x="2114405" y="714564"/>
                </a:cubicBezTo>
                <a:cubicBezTo>
                  <a:pt x="2120460" y="706490"/>
                  <a:pt x="2126705" y="698554"/>
                  <a:pt x="2132571" y="690341"/>
                </a:cubicBezTo>
                <a:cubicBezTo>
                  <a:pt x="2136801" y="684419"/>
                  <a:pt x="2146110" y="679311"/>
                  <a:pt x="2144683" y="672174"/>
                </a:cubicBezTo>
                <a:cubicBezTo>
                  <a:pt x="2143733" y="667422"/>
                  <a:pt x="2102354" y="647979"/>
                  <a:pt x="2102293" y="647952"/>
                </a:cubicBezTo>
                <a:cubicBezTo>
                  <a:pt x="2092360" y="643537"/>
                  <a:pt x="2081558" y="641046"/>
                  <a:pt x="2072015" y="635841"/>
                </a:cubicBezTo>
                <a:cubicBezTo>
                  <a:pt x="2006576" y="600147"/>
                  <a:pt x="2059924" y="619698"/>
                  <a:pt x="2017514" y="605563"/>
                </a:cubicBezTo>
                <a:cubicBezTo>
                  <a:pt x="2011459" y="601526"/>
                  <a:pt x="2005270" y="597681"/>
                  <a:pt x="1999348" y="593451"/>
                </a:cubicBezTo>
                <a:cubicBezTo>
                  <a:pt x="1988330" y="585581"/>
                  <a:pt x="1969802" y="570309"/>
                  <a:pt x="1956958" y="563173"/>
                </a:cubicBezTo>
                <a:cubicBezTo>
                  <a:pt x="1945121" y="556597"/>
                  <a:pt x="1931643" y="552876"/>
                  <a:pt x="1920624" y="545006"/>
                </a:cubicBezTo>
                <a:cubicBezTo>
                  <a:pt x="1903163" y="532534"/>
                  <a:pt x="1888663" y="516354"/>
                  <a:pt x="1872179" y="502617"/>
                </a:cubicBezTo>
                <a:cubicBezTo>
                  <a:pt x="1864426" y="496156"/>
                  <a:pt x="1855620" y="491018"/>
                  <a:pt x="1847957" y="484450"/>
                </a:cubicBezTo>
                <a:cubicBezTo>
                  <a:pt x="1841455" y="478877"/>
                  <a:pt x="1836418" y="471706"/>
                  <a:pt x="1829790" y="466283"/>
                </a:cubicBezTo>
                <a:cubicBezTo>
                  <a:pt x="1814167" y="453501"/>
                  <a:pt x="1795618" y="444222"/>
                  <a:pt x="1781345" y="429949"/>
                </a:cubicBezTo>
                <a:cubicBezTo>
                  <a:pt x="1767215" y="415819"/>
                  <a:pt x="1754942" y="399549"/>
                  <a:pt x="1738956" y="387560"/>
                </a:cubicBezTo>
                <a:cubicBezTo>
                  <a:pt x="1722808" y="375449"/>
                  <a:pt x="1704784" y="365499"/>
                  <a:pt x="1690511" y="351226"/>
                </a:cubicBezTo>
                <a:cubicBezTo>
                  <a:pt x="1645432" y="306147"/>
                  <a:pt x="1700788" y="363216"/>
                  <a:pt x="1654177" y="308837"/>
                </a:cubicBezTo>
                <a:cubicBezTo>
                  <a:pt x="1638994" y="291124"/>
                  <a:pt x="1630934" y="286863"/>
                  <a:pt x="1611787" y="272503"/>
                </a:cubicBezTo>
                <a:cubicBezTo>
                  <a:pt x="1558636" y="192774"/>
                  <a:pt x="1612083" y="267801"/>
                  <a:pt x="1569398" y="218002"/>
                </a:cubicBezTo>
                <a:cubicBezTo>
                  <a:pt x="1562830" y="210339"/>
                  <a:pt x="1557877" y="201375"/>
                  <a:pt x="1551231" y="193780"/>
                </a:cubicBezTo>
                <a:cubicBezTo>
                  <a:pt x="1543712" y="185187"/>
                  <a:pt x="1534440" y="178227"/>
                  <a:pt x="1527009" y="169557"/>
                </a:cubicBezTo>
                <a:cubicBezTo>
                  <a:pt x="1500097" y="138160"/>
                  <a:pt x="1531715" y="162602"/>
                  <a:pt x="1496730" y="139279"/>
                </a:cubicBezTo>
                <a:cubicBezTo>
                  <a:pt x="1466174" y="93444"/>
                  <a:pt x="1482801" y="113237"/>
                  <a:pt x="1448285" y="78723"/>
                </a:cubicBezTo>
                <a:cubicBezTo>
                  <a:pt x="1442229" y="66612"/>
                  <a:pt x="1437085" y="54000"/>
                  <a:pt x="1430118" y="42389"/>
                </a:cubicBezTo>
                <a:cubicBezTo>
                  <a:pt x="1402623" y="-3438"/>
                  <a:pt x="1418622" y="38174"/>
                  <a:pt x="1405896" y="0"/>
                </a:cubicBezTo>
                <a:cubicBezTo>
                  <a:pt x="1377109" y="43179"/>
                  <a:pt x="1392646" y="11886"/>
                  <a:pt x="1399840" y="109001"/>
                </a:cubicBezTo>
                <a:cubicBezTo>
                  <a:pt x="1401777" y="135153"/>
                  <a:pt x="1408321" y="213177"/>
                  <a:pt x="1411952" y="242225"/>
                </a:cubicBezTo>
                <a:cubicBezTo>
                  <a:pt x="1414536" y="262901"/>
                  <a:pt x="1419926" y="288156"/>
                  <a:pt x="1424063" y="308837"/>
                </a:cubicBezTo>
                <a:cubicBezTo>
                  <a:pt x="1426081" y="329022"/>
                  <a:pt x="1427437" y="349285"/>
                  <a:pt x="1430118" y="369393"/>
                </a:cubicBezTo>
                <a:cubicBezTo>
                  <a:pt x="1431478" y="379595"/>
                  <a:pt x="1434718" y="389482"/>
                  <a:pt x="1436174" y="399671"/>
                </a:cubicBezTo>
                <a:cubicBezTo>
                  <a:pt x="1450562" y="500383"/>
                  <a:pt x="1434594" y="415987"/>
                  <a:pt x="1448285" y="484450"/>
                </a:cubicBezTo>
                <a:cubicBezTo>
                  <a:pt x="1447298" y="495303"/>
                  <a:pt x="1452728" y="553079"/>
                  <a:pt x="1430118" y="569229"/>
                </a:cubicBezTo>
                <a:cubicBezTo>
                  <a:pt x="1421273" y="575547"/>
                  <a:pt x="1410018" y="577523"/>
                  <a:pt x="1399840" y="581340"/>
                </a:cubicBezTo>
                <a:cubicBezTo>
                  <a:pt x="1393863" y="583581"/>
                  <a:pt x="1387729" y="585377"/>
                  <a:pt x="1381673" y="587396"/>
                </a:cubicBezTo>
                <a:cubicBezTo>
                  <a:pt x="1359469" y="585377"/>
                  <a:pt x="1337162" y="584287"/>
                  <a:pt x="1315062" y="581340"/>
                </a:cubicBezTo>
                <a:cubicBezTo>
                  <a:pt x="1306812" y="580240"/>
                  <a:pt x="1299049" y="576652"/>
                  <a:pt x="1290839" y="575284"/>
                </a:cubicBezTo>
                <a:cubicBezTo>
                  <a:pt x="1274786" y="572609"/>
                  <a:pt x="1258542" y="571247"/>
                  <a:pt x="1242394" y="569229"/>
                </a:cubicBezTo>
                <a:lnTo>
                  <a:pt x="1121281" y="575284"/>
                </a:lnTo>
                <a:lnTo>
                  <a:pt x="1024391" y="581340"/>
                </a:lnTo>
                <a:cubicBezTo>
                  <a:pt x="961840" y="584002"/>
                  <a:pt x="899242" y="585377"/>
                  <a:pt x="836667" y="587396"/>
                </a:cubicBezTo>
                <a:lnTo>
                  <a:pt x="679220" y="599507"/>
                </a:lnTo>
                <a:cubicBezTo>
                  <a:pt x="578273" y="599507"/>
                  <a:pt x="477366" y="595470"/>
                  <a:pt x="376439" y="593451"/>
                </a:cubicBezTo>
                <a:cubicBezTo>
                  <a:pt x="364328" y="591433"/>
                  <a:pt x="352091" y="590059"/>
                  <a:pt x="340105" y="587396"/>
                </a:cubicBezTo>
                <a:cubicBezTo>
                  <a:pt x="333874" y="586011"/>
                  <a:pt x="328321" y="581340"/>
                  <a:pt x="321938" y="581340"/>
                </a:cubicBezTo>
                <a:cubicBezTo>
                  <a:pt x="306380" y="581340"/>
                  <a:pt x="185206" y="591725"/>
                  <a:pt x="164492" y="593451"/>
                </a:cubicBezTo>
                <a:cubicBezTo>
                  <a:pt x="7050" y="587154"/>
                  <a:pt x="-37403" y="587396"/>
                  <a:pt x="31268" y="58739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>
            <a:spLocks noGrp="1"/>
          </p:cNvSpPr>
          <p:nvPr>
            <p:ph type="title"/>
          </p:nvPr>
        </p:nvSpPr>
        <p:spPr>
          <a:xfrm>
            <a:off x="4168618" y="390248"/>
            <a:ext cx="4062675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Một số lỗi thường gặp</a:t>
            </a:r>
            <a:endParaRPr sz="3000"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3">
            <a:hlinkClick r:id="rId3" action="ppaction://hlinksldjump"/>
          </p:cNvPr>
          <p:cNvSpPr/>
          <p:nvPr/>
        </p:nvSpPr>
        <p:spPr>
          <a:xfrm>
            <a:off x="7977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3">
            <a:hlinkClick r:id="rId4" action="ppaction://hlinksldjump"/>
          </p:cNvPr>
          <p:cNvSpPr/>
          <p:nvPr/>
        </p:nvSpPr>
        <p:spPr>
          <a:xfrm>
            <a:off x="70502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3">
            <a:hlinkClick r:id="rId5" action="ppaction://hlinksldjump"/>
          </p:cNvPr>
          <p:cNvSpPr/>
          <p:nvPr/>
        </p:nvSpPr>
        <p:spPr>
          <a:xfrm>
            <a:off x="6124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3">
            <a:hlinkClick r:id="rId6" action="ppaction://hlinksldjump"/>
          </p:cNvPr>
          <p:cNvSpPr/>
          <p:nvPr/>
        </p:nvSpPr>
        <p:spPr>
          <a:xfrm>
            <a:off x="5197125" y="5869850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>
            <a:hlinkClick r:id="rId4" action="ppaction://hlinksldjump"/>
          </p:cNvPr>
          <p:cNvSpPr/>
          <p:nvPr/>
        </p:nvSpPr>
        <p:spPr>
          <a:xfrm>
            <a:off x="4722826" y="5841774"/>
            <a:ext cx="837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69904"/>
            <a:ext cx="255639" cy="117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81776" y="6551646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3" descr="code"/>
          <p:cNvPicPr preferRelativeResize="0"/>
          <p:nvPr/>
        </p:nvPicPr>
        <p:blipFill rotWithShape="1">
          <a:blip r:embed="rId9">
            <a:alphaModFix/>
          </a:blip>
          <a:srcRect l="8121" t="11643" r="8730" b="11628"/>
          <a:stretch/>
        </p:blipFill>
        <p:spPr>
          <a:xfrm>
            <a:off x="943896" y="996067"/>
            <a:ext cx="5415270" cy="4490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3"/>
          <p:cNvPicPr preferRelativeResize="0"/>
          <p:nvPr/>
        </p:nvPicPr>
        <p:blipFill rotWithShape="1">
          <a:blip r:embed="rId10">
            <a:alphaModFix/>
          </a:blip>
          <a:srcRect l="11456" t="9301" r="11082" b="9051"/>
          <a:stretch/>
        </p:blipFill>
        <p:spPr>
          <a:xfrm>
            <a:off x="7185430" y="996024"/>
            <a:ext cx="4062674" cy="453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479" name="Google Shape;4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4"/>
          <p:cNvSpPr txBox="1"/>
          <p:nvPr/>
        </p:nvSpPr>
        <p:spPr>
          <a:xfrm>
            <a:off x="647901" y="1248156"/>
            <a:ext cx="111889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1: Nhập - xuất mảng 1 chiều theo chiều thuận và chiều nghịch.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45BED-4C69-5517-2DE1-88D9535B7CFE}"/>
              </a:ext>
            </a:extLst>
          </p:cNvPr>
          <p:cNvSpPr txBox="1"/>
          <p:nvPr/>
        </p:nvSpPr>
        <p:spPr>
          <a:xfrm>
            <a:off x="651263" y="1832891"/>
            <a:ext cx="8419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2: Nhập - xuất mảng 2 chiều</a:t>
            </a:r>
            <a:endParaRPr lang="en-US"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9CC78-64DB-083D-9585-54F38BF23749}"/>
              </a:ext>
            </a:extLst>
          </p:cNvPr>
          <p:cNvSpPr txBox="1"/>
          <p:nvPr/>
        </p:nvSpPr>
        <p:spPr>
          <a:xfrm>
            <a:off x="187357" y="2479502"/>
            <a:ext cx="8311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3: Tính trung bình cộn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 mảng 1 chiều.</a:t>
            </a:r>
            <a:endParaRPr lang="en-US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36456-B2AE-7668-F128-51EFA1C44186}"/>
              </a:ext>
            </a:extLst>
          </p:cNvPr>
          <p:cNvSpPr txBox="1"/>
          <p:nvPr/>
        </p:nvSpPr>
        <p:spPr>
          <a:xfrm>
            <a:off x="647901" y="3156449"/>
            <a:ext cx="8156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4: Tính tổng từng hàng của mảng 2 chiều.</a:t>
            </a:r>
            <a:endParaRPr lang="en-US"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16631-F22D-2FFB-F2F2-E158A02BB51C}"/>
              </a:ext>
            </a:extLst>
          </p:cNvPr>
          <p:cNvSpPr txBox="1"/>
          <p:nvPr/>
        </p:nvSpPr>
        <p:spPr>
          <a:xfrm>
            <a:off x="647901" y="3818228"/>
            <a:ext cx="8869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5: In các phần tử ở vị trí lẻ trong mảng 1 chiều. </a:t>
            </a:r>
            <a:endParaRPr lang="en-US"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08BFA-445B-C3EA-85B0-D0E38E2FFE39}"/>
              </a:ext>
            </a:extLst>
          </p:cNvPr>
          <p:cNvSpPr txBox="1"/>
          <p:nvPr/>
        </p:nvSpPr>
        <p:spPr>
          <a:xfrm>
            <a:off x="666189" y="4495176"/>
            <a:ext cx="9226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6:  In các phần tử chẵn trong mảng 1 chiều</a:t>
            </a:r>
            <a:endParaRPr lang="en-US"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479" name="Google Shape;47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4"/>
          <p:cNvSpPr txBox="1"/>
          <p:nvPr/>
        </p:nvSpPr>
        <p:spPr>
          <a:xfrm>
            <a:off x="2719112" y="822880"/>
            <a:ext cx="1034766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1: Nhập - xuất mảng 1 chiều</a:t>
            </a:r>
            <a:b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 chiều thuận và chiều nghịch.</a:t>
            </a:r>
            <a:endParaRPr sz="4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836BA-1E6B-B03E-BEEF-B35317D4B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699" y="2146319"/>
            <a:ext cx="4153260" cy="3353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9130F-398A-12D9-9DD4-30896053C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726" y="2146319"/>
            <a:ext cx="442760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276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487" name="Google Shape;4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5"/>
          <p:cNvSpPr txBox="1"/>
          <p:nvPr/>
        </p:nvSpPr>
        <p:spPr>
          <a:xfrm>
            <a:off x="2564817" y="905921"/>
            <a:ext cx="70623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2: Nhập - xuất mảng 2 chiều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2FF95-DD9C-57D2-E17F-A2473795D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90" y="1611415"/>
            <a:ext cx="4663844" cy="3838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BFCF6-61DC-0FC5-BE56-EA97D7FA3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667" y="1611415"/>
            <a:ext cx="4663844" cy="38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31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495" name="Google Shape;49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 txBox="1"/>
          <p:nvPr/>
        </p:nvSpPr>
        <p:spPr>
          <a:xfrm>
            <a:off x="533543" y="905921"/>
            <a:ext cx="107466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Bài 3: Tính trung bình cộng của mảng 1 chiều.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6F5DF-56B8-FB5C-420C-9E83D2853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735" y="1618271"/>
            <a:ext cx="4633362" cy="37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6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503" name="Google Shape;50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7"/>
          <p:cNvSpPr txBox="1"/>
          <p:nvPr/>
        </p:nvSpPr>
        <p:spPr>
          <a:xfrm>
            <a:off x="1507536" y="905921"/>
            <a:ext cx="99891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4: Tính tổng từng hàng của mảng 2 chiều.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44F4B-B60E-CB6E-478E-A1827371E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853" y="1613807"/>
            <a:ext cx="5091307" cy="37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8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511" name="Google Shape;5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8"/>
          <p:cNvSpPr txBox="1"/>
          <p:nvPr/>
        </p:nvSpPr>
        <p:spPr>
          <a:xfrm>
            <a:off x="840238" y="905921"/>
            <a:ext cx="107211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5: In các phần tử ở vị trí lẻ trong mảng 1 chiều. 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718B8-2B42-1E62-11EC-FED995902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081" y="1613807"/>
            <a:ext cx="4769581" cy="39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23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>
            <a:spLocks noGrp="1"/>
          </p:cNvSpPr>
          <p:nvPr>
            <p:ph type="title"/>
          </p:nvPr>
        </p:nvSpPr>
        <p:spPr>
          <a:xfrm>
            <a:off x="4352759" y="359575"/>
            <a:ext cx="417809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Khai báo mảng 1 chiều</a:t>
            </a:r>
            <a:endParaRPr sz="3000"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3371379" y="1211570"/>
            <a:ext cx="820118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&lt;kiểu dữ liệu&gt;  &lt;tên biến mảng&gt; [&lt;số phần tử&gt;];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619432" y="1203000"/>
            <a:ext cx="152645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Cú pháp:</a:t>
            </a:r>
            <a:endParaRPr sz="25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 rot="373174">
            <a:off x="2273181" y="1240034"/>
            <a:ext cx="708200" cy="451767"/>
          </a:xfrm>
          <a:custGeom>
            <a:avLst/>
            <a:gdLst/>
            <a:ahLst/>
            <a:cxnLst/>
            <a:rect l="l" t="t" r="r" b="b"/>
            <a:pathLst>
              <a:path w="2144830" h="1840911" extrusionOk="0">
                <a:moveTo>
                  <a:pt x="37324" y="520784"/>
                </a:moveTo>
                <a:cubicBezTo>
                  <a:pt x="51454" y="577303"/>
                  <a:pt x="65987" y="633723"/>
                  <a:pt x="79713" y="690341"/>
                </a:cubicBezTo>
                <a:cubicBezTo>
                  <a:pt x="82138" y="700344"/>
                  <a:pt x="83536" y="710572"/>
                  <a:pt x="85769" y="720619"/>
                </a:cubicBezTo>
                <a:cubicBezTo>
                  <a:pt x="87574" y="728744"/>
                  <a:pt x="90019" y="736717"/>
                  <a:pt x="91824" y="744842"/>
                </a:cubicBezTo>
                <a:cubicBezTo>
                  <a:pt x="94057" y="754889"/>
                  <a:pt x="95566" y="765091"/>
                  <a:pt x="97880" y="775120"/>
                </a:cubicBezTo>
                <a:cubicBezTo>
                  <a:pt x="97889" y="775159"/>
                  <a:pt x="113014" y="835658"/>
                  <a:pt x="116047" y="847788"/>
                </a:cubicBezTo>
                <a:cubicBezTo>
                  <a:pt x="118066" y="855862"/>
                  <a:pt x="120735" y="863801"/>
                  <a:pt x="122103" y="872010"/>
                </a:cubicBezTo>
                <a:cubicBezTo>
                  <a:pt x="130504" y="922423"/>
                  <a:pt x="126421" y="896189"/>
                  <a:pt x="134214" y="950733"/>
                </a:cubicBezTo>
                <a:cubicBezTo>
                  <a:pt x="136232" y="978993"/>
                  <a:pt x="140269" y="1007180"/>
                  <a:pt x="140269" y="1035512"/>
                </a:cubicBezTo>
                <a:cubicBezTo>
                  <a:pt x="140269" y="1363226"/>
                  <a:pt x="101904" y="1241353"/>
                  <a:pt x="140269" y="1356461"/>
                </a:cubicBezTo>
                <a:cubicBezTo>
                  <a:pt x="146325" y="1352424"/>
                  <a:pt x="151926" y="1347604"/>
                  <a:pt x="158436" y="1344349"/>
                </a:cubicBezTo>
                <a:cubicBezTo>
                  <a:pt x="173066" y="1337034"/>
                  <a:pt x="185317" y="1338054"/>
                  <a:pt x="200826" y="1332238"/>
                </a:cubicBezTo>
                <a:cubicBezTo>
                  <a:pt x="209278" y="1329068"/>
                  <a:pt x="216484" y="1322982"/>
                  <a:pt x="225048" y="1320127"/>
                </a:cubicBezTo>
                <a:cubicBezTo>
                  <a:pt x="240839" y="1314863"/>
                  <a:pt x="257702" y="1313279"/>
                  <a:pt x="273493" y="1308015"/>
                </a:cubicBezTo>
                <a:lnTo>
                  <a:pt x="309827" y="1295904"/>
                </a:lnTo>
                <a:cubicBezTo>
                  <a:pt x="359986" y="1279185"/>
                  <a:pt x="280300" y="1305456"/>
                  <a:pt x="370383" y="1277737"/>
                </a:cubicBezTo>
                <a:cubicBezTo>
                  <a:pt x="382585" y="1273982"/>
                  <a:pt x="394606" y="1269663"/>
                  <a:pt x="406717" y="1265626"/>
                </a:cubicBezTo>
                <a:cubicBezTo>
                  <a:pt x="421122" y="1260824"/>
                  <a:pt x="433890" y="1256051"/>
                  <a:pt x="449107" y="1253515"/>
                </a:cubicBezTo>
                <a:cubicBezTo>
                  <a:pt x="607869" y="1227056"/>
                  <a:pt x="472566" y="1251813"/>
                  <a:pt x="582330" y="1235348"/>
                </a:cubicBezTo>
                <a:cubicBezTo>
                  <a:pt x="606615" y="1231705"/>
                  <a:pt x="630815" y="1227505"/>
                  <a:pt x="654998" y="1223237"/>
                </a:cubicBezTo>
                <a:cubicBezTo>
                  <a:pt x="679430" y="1218925"/>
                  <a:pt x="696461" y="1213919"/>
                  <a:pt x="721610" y="1211125"/>
                </a:cubicBezTo>
                <a:cubicBezTo>
                  <a:pt x="745768" y="1208441"/>
                  <a:pt x="770104" y="1207614"/>
                  <a:pt x="794277" y="1205070"/>
                </a:cubicBezTo>
                <a:cubicBezTo>
                  <a:pt x="808472" y="1203576"/>
                  <a:pt x="822491" y="1200682"/>
                  <a:pt x="836667" y="1199014"/>
                </a:cubicBezTo>
                <a:cubicBezTo>
                  <a:pt x="856814" y="1196644"/>
                  <a:pt x="877038" y="1194977"/>
                  <a:pt x="897223" y="1192959"/>
                </a:cubicBezTo>
                <a:cubicBezTo>
                  <a:pt x="918994" y="1187516"/>
                  <a:pt x="928665" y="1184690"/>
                  <a:pt x="951724" y="1180847"/>
                </a:cubicBezTo>
                <a:cubicBezTo>
                  <a:pt x="997907" y="1173150"/>
                  <a:pt x="1044820" y="1170376"/>
                  <a:pt x="1091003" y="1162680"/>
                </a:cubicBezTo>
                <a:cubicBezTo>
                  <a:pt x="1103114" y="1160662"/>
                  <a:pt x="1115297" y="1159033"/>
                  <a:pt x="1127337" y="1156625"/>
                </a:cubicBezTo>
                <a:cubicBezTo>
                  <a:pt x="1135498" y="1154993"/>
                  <a:pt x="1143321" y="1151746"/>
                  <a:pt x="1151560" y="1150569"/>
                </a:cubicBezTo>
                <a:cubicBezTo>
                  <a:pt x="1171642" y="1147700"/>
                  <a:pt x="1191954" y="1146754"/>
                  <a:pt x="1212116" y="1144514"/>
                </a:cubicBezTo>
                <a:cubicBezTo>
                  <a:pt x="1228290" y="1142717"/>
                  <a:pt x="1244413" y="1140477"/>
                  <a:pt x="1260561" y="1138458"/>
                </a:cubicBezTo>
                <a:cubicBezTo>
                  <a:pt x="1286802" y="1140477"/>
                  <a:pt x="1323126" y="1123739"/>
                  <a:pt x="1339284" y="1144514"/>
                </a:cubicBezTo>
                <a:cubicBezTo>
                  <a:pt x="1360388" y="1171647"/>
                  <a:pt x="1343002" y="1213164"/>
                  <a:pt x="1345340" y="1247459"/>
                </a:cubicBezTo>
                <a:cubicBezTo>
                  <a:pt x="1349058" y="1301982"/>
                  <a:pt x="1348466" y="1357055"/>
                  <a:pt x="1357451" y="1410961"/>
                </a:cubicBezTo>
                <a:cubicBezTo>
                  <a:pt x="1359470" y="1423072"/>
                  <a:pt x="1361311" y="1435215"/>
                  <a:pt x="1363507" y="1447295"/>
                </a:cubicBezTo>
                <a:cubicBezTo>
                  <a:pt x="1365348" y="1457421"/>
                  <a:pt x="1368106" y="1467384"/>
                  <a:pt x="1369562" y="1477573"/>
                </a:cubicBezTo>
                <a:cubicBezTo>
                  <a:pt x="1374165" y="1509794"/>
                  <a:pt x="1379177" y="1542011"/>
                  <a:pt x="1381673" y="1574463"/>
                </a:cubicBezTo>
                <a:cubicBezTo>
                  <a:pt x="1383692" y="1600704"/>
                  <a:pt x="1386308" y="1626906"/>
                  <a:pt x="1387729" y="1653186"/>
                </a:cubicBezTo>
                <a:cubicBezTo>
                  <a:pt x="1397560" y="1835051"/>
                  <a:pt x="1385992" y="1743966"/>
                  <a:pt x="1399840" y="1840911"/>
                </a:cubicBezTo>
                <a:cubicBezTo>
                  <a:pt x="1412825" y="1837665"/>
                  <a:pt x="1433139" y="1835471"/>
                  <a:pt x="1442230" y="1822744"/>
                </a:cubicBezTo>
                <a:cubicBezTo>
                  <a:pt x="1448548" y="1813899"/>
                  <a:pt x="1449843" y="1802362"/>
                  <a:pt x="1454341" y="1792466"/>
                </a:cubicBezTo>
                <a:cubicBezTo>
                  <a:pt x="1459944" y="1780139"/>
                  <a:pt x="1467300" y="1768631"/>
                  <a:pt x="1472508" y="1756132"/>
                </a:cubicBezTo>
                <a:cubicBezTo>
                  <a:pt x="1477418" y="1744348"/>
                  <a:pt x="1478910" y="1731217"/>
                  <a:pt x="1484619" y="1719798"/>
                </a:cubicBezTo>
                <a:cubicBezTo>
                  <a:pt x="1536891" y="1615257"/>
                  <a:pt x="1480827" y="1733950"/>
                  <a:pt x="1508842" y="1659242"/>
                </a:cubicBezTo>
                <a:cubicBezTo>
                  <a:pt x="1512012" y="1650789"/>
                  <a:pt x="1517170" y="1643215"/>
                  <a:pt x="1520953" y="1635019"/>
                </a:cubicBezTo>
                <a:cubicBezTo>
                  <a:pt x="1531413" y="1612355"/>
                  <a:pt x="1555441" y="1554405"/>
                  <a:pt x="1569398" y="1532074"/>
                </a:cubicBezTo>
                <a:cubicBezTo>
                  <a:pt x="1579491" y="1515926"/>
                  <a:pt x="1590557" y="1500347"/>
                  <a:pt x="1599676" y="1483629"/>
                </a:cubicBezTo>
                <a:cubicBezTo>
                  <a:pt x="1634992" y="1418883"/>
                  <a:pt x="1565534" y="1524933"/>
                  <a:pt x="1617843" y="1441239"/>
                </a:cubicBezTo>
                <a:cubicBezTo>
                  <a:pt x="1646920" y="1394716"/>
                  <a:pt x="1625693" y="1437298"/>
                  <a:pt x="1648121" y="1398850"/>
                </a:cubicBezTo>
                <a:cubicBezTo>
                  <a:pt x="1658592" y="1380899"/>
                  <a:pt x="1668720" y="1362740"/>
                  <a:pt x="1678399" y="1344349"/>
                </a:cubicBezTo>
                <a:cubicBezTo>
                  <a:pt x="1688910" y="1324378"/>
                  <a:pt x="1697066" y="1303145"/>
                  <a:pt x="1708677" y="1283793"/>
                </a:cubicBezTo>
                <a:cubicBezTo>
                  <a:pt x="1714733" y="1273700"/>
                  <a:pt x="1721580" y="1264042"/>
                  <a:pt x="1726844" y="1253515"/>
                </a:cubicBezTo>
                <a:cubicBezTo>
                  <a:pt x="1731705" y="1243792"/>
                  <a:pt x="1733841" y="1232828"/>
                  <a:pt x="1738956" y="1223237"/>
                </a:cubicBezTo>
                <a:cubicBezTo>
                  <a:pt x="1750034" y="1202466"/>
                  <a:pt x="1764761" y="1183735"/>
                  <a:pt x="1775289" y="1162680"/>
                </a:cubicBezTo>
                <a:cubicBezTo>
                  <a:pt x="1779326" y="1154606"/>
                  <a:pt x="1781985" y="1145680"/>
                  <a:pt x="1787401" y="1138458"/>
                </a:cubicBezTo>
                <a:cubicBezTo>
                  <a:pt x="1794252" y="1129323"/>
                  <a:pt x="1804772" y="1123370"/>
                  <a:pt x="1811623" y="1114235"/>
                </a:cubicBezTo>
                <a:cubicBezTo>
                  <a:pt x="1817039" y="1107013"/>
                  <a:pt x="1818727" y="1097524"/>
                  <a:pt x="1823734" y="1090013"/>
                </a:cubicBezTo>
                <a:cubicBezTo>
                  <a:pt x="1834931" y="1073218"/>
                  <a:pt x="1847957" y="1057716"/>
                  <a:pt x="1860068" y="1041568"/>
                </a:cubicBezTo>
                <a:cubicBezTo>
                  <a:pt x="1866124" y="1033494"/>
                  <a:pt x="1874487" y="1026716"/>
                  <a:pt x="1878235" y="1017345"/>
                </a:cubicBezTo>
                <a:cubicBezTo>
                  <a:pt x="1888448" y="991812"/>
                  <a:pt x="1891541" y="979417"/>
                  <a:pt x="1908513" y="956789"/>
                </a:cubicBezTo>
                <a:cubicBezTo>
                  <a:pt x="1919679" y="941901"/>
                  <a:pt x="1934030" y="929544"/>
                  <a:pt x="1944847" y="914400"/>
                </a:cubicBezTo>
                <a:cubicBezTo>
                  <a:pt x="1954306" y="901157"/>
                  <a:pt x="1959737" y="885342"/>
                  <a:pt x="1969069" y="872010"/>
                </a:cubicBezTo>
                <a:cubicBezTo>
                  <a:pt x="1973980" y="864994"/>
                  <a:pt x="1981663" y="860345"/>
                  <a:pt x="1987236" y="853843"/>
                </a:cubicBezTo>
                <a:cubicBezTo>
                  <a:pt x="1993804" y="846180"/>
                  <a:pt x="1998835" y="837284"/>
                  <a:pt x="2005403" y="829621"/>
                </a:cubicBezTo>
                <a:cubicBezTo>
                  <a:pt x="2010976" y="823119"/>
                  <a:pt x="2017997" y="817956"/>
                  <a:pt x="2023570" y="811454"/>
                </a:cubicBezTo>
                <a:cubicBezTo>
                  <a:pt x="2030138" y="803791"/>
                  <a:pt x="2035091" y="794827"/>
                  <a:pt x="2041737" y="787231"/>
                </a:cubicBezTo>
                <a:cubicBezTo>
                  <a:pt x="2049256" y="778638"/>
                  <a:pt x="2058529" y="771679"/>
                  <a:pt x="2065960" y="763009"/>
                </a:cubicBezTo>
                <a:cubicBezTo>
                  <a:pt x="2070696" y="757483"/>
                  <a:pt x="2073412" y="750433"/>
                  <a:pt x="2078071" y="744842"/>
                </a:cubicBezTo>
                <a:cubicBezTo>
                  <a:pt x="2092642" y="727357"/>
                  <a:pt x="2096542" y="726472"/>
                  <a:pt x="2114405" y="714564"/>
                </a:cubicBezTo>
                <a:cubicBezTo>
                  <a:pt x="2120460" y="706490"/>
                  <a:pt x="2126705" y="698554"/>
                  <a:pt x="2132571" y="690341"/>
                </a:cubicBezTo>
                <a:cubicBezTo>
                  <a:pt x="2136801" y="684419"/>
                  <a:pt x="2146110" y="679311"/>
                  <a:pt x="2144683" y="672174"/>
                </a:cubicBezTo>
                <a:cubicBezTo>
                  <a:pt x="2143733" y="667422"/>
                  <a:pt x="2102354" y="647979"/>
                  <a:pt x="2102293" y="647952"/>
                </a:cubicBezTo>
                <a:cubicBezTo>
                  <a:pt x="2092360" y="643537"/>
                  <a:pt x="2081558" y="641046"/>
                  <a:pt x="2072015" y="635841"/>
                </a:cubicBezTo>
                <a:cubicBezTo>
                  <a:pt x="2006576" y="600147"/>
                  <a:pt x="2059924" y="619698"/>
                  <a:pt x="2017514" y="605563"/>
                </a:cubicBezTo>
                <a:cubicBezTo>
                  <a:pt x="2011459" y="601526"/>
                  <a:pt x="2005270" y="597681"/>
                  <a:pt x="1999348" y="593451"/>
                </a:cubicBezTo>
                <a:cubicBezTo>
                  <a:pt x="1988330" y="585581"/>
                  <a:pt x="1969802" y="570309"/>
                  <a:pt x="1956958" y="563173"/>
                </a:cubicBezTo>
                <a:cubicBezTo>
                  <a:pt x="1945121" y="556597"/>
                  <a:pt x="1931643" y="552876"/>
                  <a:pt x="1920624" y="545006"/>
                </a:cubicBezTo>
                <a:cubicBezTo>
                  <a:pt x="1903163" y="532534"/>
                  <a:pt x="1888663" y="516354"/>
                  <a:pt x="1872179" y="502617"/>
                </a:cubicBezTo>
                <a:cubicBezTo>
                  <a:pt x="1864426" y="496156"/>
                  <a:pt x="1855620" y="491018"/>
                  <a:pt x="1847957" y="484450"/>
                </a:cubicBezTo>
                <a:cubicBezTo>
                  <a:pt x="1841455" y="478877"/>
                  <a:pt x="1836418" y="471706"/>
                  <a:pt x="1829790" y="466283"/>
                </a:cubicBezTo>
                <a:cubicBezTo>
                  <a:pt x="1814167" y="453501"/>
                  <a:pt x="1795618" y="444222"/>
                  <a:pt x="1781345" y="429949"/>
                </a:cubicBezTo>
                <a:cubicBezTo>
                  <a:pt x="1767215" y="415819"/>
                  <a:pt x="1754942" y="399549"/>
                  <a:pt x="1738956" y="387560"/>
                </a:cubicBezTo>
                <a:cubicBezTo>
                  <a:pt x="1722808" y="375449"/>
                  <a:pt x="1704784" y="365499"/>
                  <a:pt x="1690511" y="351226"/>
                </a:cubicBezTo>
                <a:cubicBezTo>
                  <a:pt x="1645432" y="306147"/>
                  <a:pt x="1700788" y="363216"/>
                  <a:pt x="1654177" y="308837"/>
                </a:cubicBezTo>
                <a:cubicBezTo>
                  <a:pt x="1638994" y="291124"/>
                  <a:pt x="1630934" y="286863"/>
                  <a:pt x="1611787" y="272503"/>
                </a:cubicBezTo>
                <a:cubicBezTo>
                  <a:pt x="1558636" y="192774"/>
                  <a:pt x="1612083" y="267801"/>
                  <a:pt x="1569398" y="218002"/>
                </a:cubicBezTo>
                <a:cubicBezTo>
                  <a:pt x="1562830" y="210339"/>
                  <a:pt x="1557877" y="201375"/>
                  <a:pt x="1551231" y="193780"/>
                </a:cubicBezTo>
                <a:cubicBezTo>
                  <a:pt x="1543712" y="185187"/>
                  <a:pt x="1534440" y="178227"/>
                  <a:pt x="1527009" y="169557"/>
                </a:cubicBezTo>
                <a:cubicBezTo>
                  <a:pt x="1500097" y="138160"/>
                  <a:pt x="1531715" y="162602"/>
                  <a:pt x="1496730" y="139279"/>
                </a:cubicBezTo>
                <a:cubicBezTo>
                  <a:pt x="1466174" y="93444"/>
                  <a:pt x="1482801" y="113237"/>
                  <a:pt x="1448285" y="78723"/>
                </a:cubicBezTo>
                <a:cubicBezTo>
                  <a:pt x="1442229" y="66612"/>
                  <a:pt x="1437085" y="54000"/>
                  <a:pt x="1430118" y="42389"/>
                </a:cubicBezTo>
                <a:cubicBezTo>
                  <a:pt x="1402623" y="-3438"/>
                  <a:pt x="1418622" y="38174"/>
                  <a:pt x="1405896" y="0"/>
                </a:cubicBezTo>
                <a:cubicBezTo>
                  <a:pt x="1377109" y="43179"/>
                  <a:pt x="1392646" y="11886"/>
                  <a:pt x="1399840" y="109001"/>
                </a:cubicBezTo>
                <a:cubicBezTo>
                  <a:pt x="1401777" y="135153"/>
                  <a:pt x="1408321" y="213177"/>
                  <a:pt x="1411952" y="242225"/>
                </a:cubicBezTo>
                <a:cubicBezTo>
                  <a:pt x="1414536" y="262901"/>
                  <a:pt x="1419926" y="288156"/>
                  <a:pt x="1424063" y="308837"/>
                </a:cubicBezTo>
                <a:cubicBezTo>
                  <a:pt x="1426081" y="329022"/>
                  <a:pt x="1427437" y="349285"/>
                  <a:pt x="1430118" y="369393"/>
                </a:cubicBezTo>
                <a:cubicBezTo>
                  <a:pt x="1431478" y="379595"/>
                  <a:pt x="1434718" y="389482"/>
                  <a:pt x="1436174" y="399671"/>
                </a:cubicBezTo>
                <a:cubicBezTo>
                  <a:pt x="1450562" y="500383"/>
                  <a:pt x="1434594" y="415987"/>
                  <a:pt x="1448285" y="484450"/>
                </a:cubicBezTo>
                <a:cubicBezTo>
                  <a:pt x="1447298" y="495303"/>
                  <a:pt x="1452728" y="553079"/>
                  <a:pt x="1430118" y="569229"/>
                </a:cubicBezTo>
                <a:cubicBezTo>
                  <a:pt x="1421273" y="575547"/>
                  <a:pt x="1410018" y="577523"/>
                  <a:pt x="1399840" y="581340"/>
                </a:cubicBezTo>
                <a:cubicBezTo>
                  <a:pt x="1393863" y="583581"/>
                  <a:pt x="1387729" y="585377"/>
                  <a:pt x="1381673" y="587396"/>
                </a:cubicBezTo>
                <a:cubicBezTo>
                  <a:pt x="1359469" y="585377"/>
                  <a:pt x="1337162" y="584287"/>
                  <a:pt x="1315062" y="581340"/>
                </a:cubicBezTo>
                <a:cubicBezTo>
                  <a:pt x="1306812" y="580240"/>
                  <a:pt x="1299049" y="576652"/>
                  <a:pt x="1290839" y="575284"/>
                </a:cubicBezTo>
                <a:cubicBezTo>
                  <a:pt x="1274786" y="572609"/>
                  <a:pt x="1258542" y="571247"/>
                  <a:pt x="1242394" y="569229"/>
                </a:cubicBezTo>
                <a:lnTo>
                  <a:pt x="1121281" y="575284"/>
                </a:lnTo>
                <a:lnTo>
                  <a:pt x="1024391" y="581340"/>
                </a:lnTo>
                <a:cubicBezTo>
                  <a:pt x="961840" y="584002"/>
                  <a:pt x="899242" y="585377"/>
                  <a:pt x="836667" y="587396"/>
                </a:cubicBezTo>
                <a:lnTo>
                  <a:pt x="679220" y="599507"/>
                </a:lnTo>
                <a:cubicBezTo>
                  <a:pt x="578273" y="599507"/>
                  <a:pt x="477366" y="595470"/>
                  <a:pt x="376439" y="593451"/>
                </a:cubicBezTo>
                <a:cubicBezTo>
                  <a:pt x="364328" y="591433"/>
                  <a:pt x="352091" y="590059"/>
                  <a:pt x="340105" y="587396"/>
                </a:cubicBezTo>
                <a:cubicBezTo>
                  <a:pt x="333874" y="586011"/>
                  <a:pt x="328321" y="581340"/>
                  <a:pt x="321938" y="581340"/>
                </a:cubicBezTo>
                <a:cubicBezTo>
                  <a:pt x="306380" y="581340"/>
                  <a:pt x="185206" y="591725"/>
                  <a:pt x="164492" y="593451"/>
                </a:cubicBezTo>
                <a:cubicBezTo>
                  <a:pt x="7050" y="587154"/>
                  <a:pt x="-37403" y="587396"/>
                  <a:pt x="31268" y="587396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786581" y="2025127"/>
            <a:ext cx="3252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E12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 khi khai báo mảng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456728" y="2685627"/>
            <a:ext cx="49510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 xác định cụ thể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phần tử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 mảng ngay lúc khai báo. 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được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sử dụng biến để khai báo số phần tử của mảng.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5411" y="2592193"/>
            <a:ext cx="5276849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"/>
          <p:cNvSpPr txBox="1"/>
          <p:nvPr/>
        </p:nvSpPr>
        <p:spPr>
          <a:xfrm>
            <a:off x="456728" y="4196818"/>
            <a:ext cx="539377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Nên sử dụng khai báo hằng số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#define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định nghĩa số phần tử của mảng.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5411" y="3708942"/>
            <a:ext cx="52673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5718" y="4674025"/>
            <a:ext cx="52768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400000">
            <a:off x="5542340" y="4283194"/>
            <a:ext cx="707886" cy="70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5289755" y="2592193"/>
            <a:ext cx="884893" cy="884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>
            <a:spLocks noGrp="1"/>
          </p:cNvSpPr>
          <p:nvPr>
            <p:ph type="title"/>
          </p:nvPr>
        </p:nvSpPr>
        <p:spPr>
          <a:xfrm>
            <a:off x="5317785" y="389621"/>
            <a:ext cx="1556428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</a:rPr>
              <a:t>Bài tập</a:t>
            </a:r>
            <a:endParaRPr sz="3000">
              <a:highlight>
                <a:schemeClr val="accent5"/>
              </a:highlight>
            </a:endParaRPr>
          </a:p>
        </p:txBody>
      </p:sp>
      <p:pic>
        <p:nvPicPr>
          <p:cNvPr id="519" name="Google Shape;51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/>
        </p:nvSpPr>
        <p:spPr>
          <a:xfrm>
            <a:off x="1378062" y="804693"/>
            <a:ext cx="998370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6:  In các phần tử chẵn trong mảng 1 chiều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FF8E0-9C80-440B-8A04-36A17AE86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278" y="1479442"/>
            <a:ext cx="5159187" cy="39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12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049"/>
            <a:ext cx="12192000" cy="6583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30"/>
          <p:cNvGrpSpPr/>
          <p:nvPr/>
        </p:nvGrpSpPr>
        <p:grpSpPr>
          <a:xfrm rot="5400000">
            <a:off x="-1404446" y="3071037"/>
            <a:ext cx="4953912" cy="226056"/>
            <a:chOff x="3096150" y="1961625"/>
            <a:chExt cx="3883200" cy="717900"/>
          </a:xfrm>
        </p:grpSpPr>
        <p:sp>
          <p:nvSpPr>
            <p:cNvPr id="528" name="Google Shape;528;p30"/>
            <p:cNvSpPr/>
            <p:nvPr/>
          </p:nvSpPr>
          <p:spPr>
            <a:xfrm>
              <a:off x="3096150" y="1961625"/>
              <a:ext cx="3883200" cy="71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096150" y="1961625"/>
              <a:ext cx="716400" cy="717900"/>
            </a:xfrm>
            <a:prstGeom prst="rect">
              <a:avLst/>
            </a:prstGeom>
            <a:solidFill>
              <a:srgbClr val="000000">
                <a:alpha val="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30"/>
          <p:cNvSpPr txBox="1"/>
          <p:nvPr/>
        </p:nvSpPr>
        <p:spPr>
          <a:xfrm>
            <a:off x="1267303" y="1026706"/>
            <a:ext cx="80880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watching and listening !</a:t>
            </a:r>
            <a:endParaRPr sz="4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30"/>
          <p:cNvSpPr txBox="1"/>
          <p:nvPr/>
        </p:nvSpPr>
        <p:spPr>
          <a:xfrm>
            <a:off x="1483612" y="2088535"/>
            <a:ext cx="475003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have any questions ?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2127845" y="3269279"/>
            <a:ext cx="47500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https://www.facebook.com/groups/iuhcoder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3" name="Google Shape;533;p30"/>
          <p:cNvGrpSpPr/>
          <p:nvPr/>
        </p:nvGrpSpPr>
        <p:grpSpPr>
          <a:xfrm rot="5400000">
            <a:off x="9013426" y="2118608"/>
            <a:ext cx="1600739" cy="3620677"/>
            <a:chOff x="3096150" y="1961625"/>
            <a:chExt cx="3883200" cy="717900"/>
          </a:xfrm>
        </p:grpSpPr>
        <p:sp>
          <p:nvSpPr>
            <p:cNvPr id="534" name="Google Shape;534;p30"/>
            <p:cNvSpPr/>
            <p:nvPr/>
          </p:nvSpPr>
          <p:spPr>
            <a:xfrm>
              <a:off x="3096150" y="1961625"/>
              <a:ext cx="3883200" cy="71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096150" y="1961625"/>
              <a:ext cx="716400" cy="717900"/>
            </a:xfrm>
            <a:prstGeom prst="rect">
              <a:avLst/>
            </a:prstGeom>
            <a:solidFill>
              <a:srgbClr val="000000">
                <a:alpha val="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6" name="Google Shape;536;p30" descr="A black text with black lette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7332" y="2992123"/>
            <a:ext cx="3306804" cy="146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72732" b="-8752"/>
          <a:stretch/>
        </p:blipFill>
        <p:spPr>
          <a:xfrm>
            <a:off x="1383077" y="4806891"/>
            <a:ext cx="550591" cy="65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 descr="Facebook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8137" y="3207179"/>
            <a:ext cx="550591" cy="55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0" descr="Gmail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3077" y="3990271"/>
            <a:ext cx="570234" cy="57023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 txBox="1"/>
          <p:nvPr/>
        </p:nvSpPr>
        <p:spPr>
          <a:xfrm>
            <a:off x="2127845" y="4054454"/>
            <a:ext cx="24241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hotro@iuhcoder.com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2145020" y="4932796"/>
            <a:ext cx="190851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oj.iuhcoder.com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2" name="Google Shape;542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83814" y="4179765"/>
            <a:ext cx="925762" cy="92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"/>
          <p:cNvSpPr txBox="1"/>
          <p:nvPr/>
        </p:nvSpPr>
        <p:spPr>
          <a:xfrm>
            <a:off x="606373" y="1069963"/>
            <a:ext cx="767653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1:</a:t>
            </a:r>
            <a:r>
              <a:rPr lang="en-US" sz="2500" b="1" i="0" u="none" strike="noStrike" cap="none">
                <a:solidFill>
                  <a:srgbClr val="E12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giá trị cho mọi phần tử của mảng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186" y="1791040"/>
            <a:ext cx="7914437" cy="90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"/>
          <p:cNvSpPr txBox="1"/>
          <p:nvPr/>
        </p:nvSpPr>
        <p:spPr>
          <a:xfrm>
            <a:off x="606373" y="2939043"/>
            <a:ext cx="97683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2:</a:t>
            </a:r>
            <a:r>
              <a:rPr lang="en-US" sz="2500" b="1" i="0" u="none" strike="noStrike" cap="none">
                <a:solidFill>
                  <a:srgbClr val="E12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giá trị cho một số phần tử đầu mảng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186" y="3660120"/>
            <a:ext cx="7914437" cy="90397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985684" y="4730719"/>
            <a:ext cx="106163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phần tử trong mảng </a:t>
            </a:r>
            <a:r>
              <a:rPr lang="en-US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được gán giá trị khởi tạo thì sẽ tự động nhận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 trị ngẫu nhiên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mảng, giá trị ngẫu nhiên này thường là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9026" y="1624421"/>
            <a:ext cx="1012179" cy="10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9026" y="3567318"/>
            <a:ext cx="1012179" cy="101217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4549404" y="360099"/>
            <a:ext cx="3926002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drich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Khởi tạo mảng 1 chiều</a:t>
            </a:r>
            <a:endParaRPr sz="3000" b="0" i="0" u="none" strike="noStrike" cap="none">
              <a:solidFill>
                <a:schemeClr val="dk1"/>
              </a:solidFill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>
            <a:spLocks noGrp="1"/>
          </p:cNvSpPr>
          <p:nvPr>
            <p:ph type="title"/>
          </p:nvPr>
        </p:nvSpPr>
        <p:spPr>
          <a:xfrm>
            <a:off x="4549404" y="360099"/>
            <a:ext cx="3926002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Khởi tạo mảng 1 chiều</a:t>
            </a:r>
            <a:endParaRPr sz="3000"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606373" y="1069963"/>
            <a:ext cx="767653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3:</a:t>
            </a:r>
            <a:r>
              <a:rPr lang="en-US" sz="2500" b="1" i="0" u="none" strike="noStrike" cap="none">
                <a:solidFill>
                  <a:srgbClr val="E12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giá trị 0 cho mọi phần tử của mảng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606373" y="2939043"/>
            <a:ext cx="976834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 4:</a:t>
            </a:r>
            <a:r>
              <a:rPr lang="en-US" sz="2500" b="1" i="0" u="none" strike="noStrike" cap="none">
                <a:solidFill>
                  <a:srgbClr val="E12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Tự động xác định số lượng phần tử</a:t>
            </a:r>
            <a:endParaRPr sz="2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1467465" y="4730718"/>
            <a:ext cx="7109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Chương trình tự động hiểu số lượng các phần tử trong mảng là 4,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 cần khai báo 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&lt;số phần tử&gt;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Array[4]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trong mảng.</a:t>
            </a:r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9026" y="1720188"/>
            <a:ext cx="1012179" cy="10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9026" y="3567318"/>
            <a:ext cx="1012179" cy="101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186" y="1720188"/>
            <a:ext cx="7749507" cy="104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55185" y="3589268"/>
            <a:ext cx="7749507" cy="102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6"/>
          <p:cNvSpPr txBox="1"/>
          <p:nvPr/>
        </p:nvSpPr>
        <p:spPr>
          <a:xfrm>
            <a:off x="2873003" y="359279"/>
            <a:ext cx="7278802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drich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Truy suất đến phần tử trong mảng 1 chiều</a:t>
            </a:r>
            <a:endParaRPr sz="3000" b="0" i="0" u="none" strike="noStrike" cap="none">
              <a:solidFill>
                <a:schemeClr val="dk1"/>
              </a:solidFill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923147" y="1150108"/>
            <a:ext cx="1011848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 xuất thông qua chỉ số phần tử của mảng: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&lt;tên biến mảng&gt; [&lt;chỉ số&gt;]</a:t>
            </a:r>
            <a:endParaRPr sz="25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9862" y="1895637"/>
            <a:ext cx="9140008" cy="173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5878" y="3896424"/>
            <a:ext cx="1641987" cy="164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"/>
          <p:cNvSpPr txBox="1"/>
          <p:nvPr/>
        </p:nvSpPr>
        <p:spPr>
          <a:xfrm>
            <a:off x="470863" y="4562217"/>
            <a:ext cx="44944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truy xuất </a:t>
            </a:r>
            <a:r>
              <a:rPr lang="en-US" sz="2000" b="1" i="0" u="none" strike="noStrike" cap="none">
                <a:solidFill>
                  <a:srgbClr val="05F1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 lệ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a[0], a[1], a[2], a[3]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6727865" y="3974947"/>
            <a:ext cx="51593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truy xuất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hợp lệ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a[-1], a[4], a[5],…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/>
        </p:nvSpPr>
        <p:spPr>
          <a:xfrm>
            <a:off x="2637028" y="359279"/>
            <a:ext cx="7706507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drich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Nhập mảng 1 chiều có n phần tử bằng vòng lặp</a:t>
            </a:r>
            <a:endParaRPr sz="3000" b="0" i="0" u="none" strike="noStrike" cap="none">
              <a:solidFill>
                <a:schemeClr val="dk1"/>
              </a:solidFill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785127" y="2303259"/>
            <a:ext cx="5483941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 vòng lặp for đi từ </a:t>
            </a:r>
            <a:b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tử thứ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đến phần tử thứ </a:t>
            </a:r>
            <a:r>
              <a:rPr lang="en-US" sz="25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 - 1)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nhập các phần tử của mảng 1 chiều.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7" descr="code"/>
          <p:cNvPicPr preferRelativeResize="0"/>
          <p:nvPr/>
        </p:nvPicPr>
        <p:blipFill rotWithShape="1">
          <a:blip r:embed="rId5">
            <a:alphaModFix/>
          </a:blip>
          <a:srcRect l="8498" t="9740" r="10558" b="11305"/>
          <a:stretch/>
        </p:blipFill>
        <p:spPr>
          <a:xfrm>
            <a:off x="6410632" y="961009"/>
            <a:ext cx="4996241" cy="434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8552"/>
            <a:ext cx="187357" cy="146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8"/>
          <p:cNvSpPr txBox="1"/>
          <p:nvPr/>
        </p:nvSpPr>
        <p:spPr>
          <a:xfrm>
            <a:off x="4263275" y="388776"/>
            <a:ext cx="3665449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drich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highlight>
                  <a:schemeClr val="accent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Một số lỗi thường gặp</a:t>
            </a:r>
            <a:endParaRPr sz="3000" b="0" i="0" u="none" strike="noStrike" cap="none">
              <a:solidFill>
                <a:schemeClr val="dk1"/>
              </a:solidFill>
              <a:highlight>
                <a:schemeClr val="accent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8"/>
          <p:cNvSpPr txBox="1"/>
          <p:nvPr/>
        </p:nvSpPr>
        <p:spPr>
          <a:xfrm>
            <a:off x="2820772" y="1561088"/>
            <a:ext cx="615990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a[];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sẽ bị lỗi, khai báo đúng là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a[100]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2820772" y="2676641"/>
            <a:ext cx="615990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n1 = 10; int a[n1];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sẽ bị lỗi khai báo đúng là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a[10]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2820772" y="3792194"/>
            <a:ext cx="536595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a[4]; a = {2912, 1706, 1506, 1904};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sẽ bị lỗi,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đúng là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a[4] = {2912, 1706, 1506, 1904};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2828499" y="5050895"/>
            <a:ext cx="866023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số của mảng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a[4];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là 0, 1, 2, 3 nên truy xuất các truy xuất như 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a[-1] = 1; a[10] = 0;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là sai.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 txBox="1"/>
          <p:nvPr/>
        </p:nvSpPr>
        <p:spPr>
          <a:xfrm>
            <a:off x="573721" y="1053241"/>
            <a:ext cx="45095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 không chỉ rõ số lượng phần tử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573721" y="2077359"/>
            <a:ext cx="64366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báo số lượng phần tử của mảng không được là biến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573721" y="3220898"/>
            <a:ext cx="36256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cách biệt với khai báo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573721" y="4496352"/>
            <a:ext cx="31438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số mảng không hợp lệ</a:t>
            </a:r>
            <a:endParaRPr/>
          </a:p>
        </p:txBody>
      </p:sp>
      <p:pic>
        <p:nvPicPr>
          <p:cNvPr id="257" name="Google Shape;25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70071">
            <a:off x="1761954" y="1310550"/>
            <a:ext cx="767399" cy="7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70071">
            <a:off x="1761953" y="2396245"/>
            <a:ext cx="767399" cy="7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70071">
            <a:off x="1761954" y="3610121"/>
            <a:ext cx="767399" cy="7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70071">
            <a:off x="1761952" y="4703789"/>
            <a:ext cx="767399" cy="76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4700537" y="357845"/>
            <a:ext cx="2412669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000">
                <a:highlight>
                  <a:schemeClr val="accent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Mảng 2 chiều</a:t>
            </a:r>
            <a:endParaRPr sz="3000">
              <a:highlight>
                <a:schemeClr val="accent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0772" y="6539587"/>
            <a:ext cx="61722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5671774"/>
            <a:ext cx="196645" cy="118923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9"/>
          <p:cNvSpPr txBox="1"/>
          <p:nvPr/>
        </p:nvSpPr>
        <p:spPr>
          <a:xfrm>
            <a:off x="507590" y="1077727"/>
            <a:ext cx="111768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lập trình, có những trường hợp cần lưu trữ dữ liệu dưới dạng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 trận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 dòng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 cột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9" descr="IMG_2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7182" y="2570225"/>
            <a:ext cx="9741340" cy="28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9"/>
          <p:cNvSpPr txBox="1"/>
          <p:nvPr/>
        </p:nvSpPr>
        <p:spPr>
          <a:xfrm>
            <a:off x="507590" y="1670088"/>
            <a:ext cx="1014074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đó, cần một cấu trúc dữ liệu để lưu trữ ma trận. Đó là 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 hai chiều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Mảng 2 chiều lưu trữ các phần tử theo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 bảng</a:t>
            </a: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 dòng và cột.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43031"/>
      </a:dk1>
      <a:lt1>
        <a:srgbClr val="343031"/>
      </a:lt1>
      <a:dk2>
        <a:srgbClr val="C4E7E3"/>
      </a:dk2>
      <a:lt2>
        <a:srgbClr val="FBF5E7"/>
      </a:lt2>
      <a:accent1>
        <a:srgbClr val="B1F3FE"/>
      </a:accent1>
      <a:accent2>
        <a:srgbClr val="CDFDF1"/>
      </a:accent2>
      <a:accent3>
        <a:srgbClr val="FBD1F5"/>
      </a:accent3>
      <a:accent4>
        <a:srgbClr val="E4CAFC"/>
      </a:accent4>
      <a:accent5>
        <a:srgbClr val="FFEEC0"/>
      </a:accent5>
      <a:accent6>
        <a:srgbClr val="FED2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1865</Words>
  <Application>Microsoft Office PowerPoint</Application>
  <PresentationFormat>Widescreen</PresentationFormat>
  <Paragraphs>149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Calibri</vt:lpstr>
      <vt:lpstr>Poppins</vt:lpstr>
      <vt:lpstr>Homemade Apple</vt:lpstr>
      <vt:lpstr>Arial</vt:lpstr>
      <vt:lpstr>Aldrich</vt:lpstr>
      <vt:lpstr>Abril Fatface</vt:lpstr>
      <vt:lpstr>Noto Sans Symbols</vt:lpstr>
      <vt:lpstr>Barlow Condensed</vt:lpstr>
      <vt:lpstr>Times New Roman</vt:lpstr>
      <vt:lpstr>Roboto Slab Medium</vt:lpstr>
      <vt:lpstr>Roboto Slab</vt:lpstr>
      <vt:lpstr>SlidesMania</vt:lpstr>
      <vt:lpstr>Đánh Giá Buổi Học</vt:lpstr>
      <vt:lpstr>Mảng 1 chiều</vt:lpstr>
      <vt:lpstr>Khai báo mảng 1 chiều</vt:lpstr>
      <vt:lpstr>PowerPoint Presentation</vt:lpstr>
      <vt:lpstr>Khởi tạo mảng 1 chiều</vt:lpstr>
      <vt:lpstr>PowerPoint Presentation</vt:lpstr>
      <vt:lpstr>PowerPoint Presentation</vt:lpstr>
      <vt:lpstr>PowerPoint Presentation</vt:lpstr>
      <vt:lpstr>Mảng 2 chiều</vt:lpstr>
      <vt:lpstr>Mảng 2 chiều</vt:lpstr>
      <vt:lpstr>Khai báo mảng 2 chiều</vt:lpstr>
      <vt:lpstr>Khởi tạo mảng 2 chiều</vt:lpstr>
      <vt:lpstr>Khởi tạo mảng 2 chiều</vt:lpstr>
      <vt:lpstr>Truy suất đến 1 phần tử trong mảng 2 chiều</vt:lpstr>
      <vt:lpstr>Nhập mảng 2 chiều bằng vòng lặp</vt:lpstr>
      <vt:lpstr>Một số lỗi thường gặp</vt:lpstr>
      <vt:lpstr>Chuỗi kí tự</vt:lpstr>
      <vt:lpstr>Khởi tạo chuỗi kí tự</vt:lpstr>
      <vt:lpstr>Đọc chuỗi mà người dùng nhập vào</vt:lpstr>
      <vt:lpstr>Đọc 1 dòng văn bản</vt:lpstr>
      <vt:lpstr>Hàm xử lý chuỗi trong C</vt:lpstr>
      <vt:lpstr>Một số lỗi thường gặp</vt:lpstr>
      <vt:lpstr>Một số lỗi thường gặp</vt:lpstr>
      <vt:lpstr>Bài tập</vt:lpstr>
      <vt:lpstr>Bài tập</vt:lpstr>
      <vt:lpstr>Bài tập</vt:lpstr>
      <vt:lpstr>Bài tập</vt:lpstr>
      <vt:lpstr>Bài tập</vt:lpstr>
      <vt:lpstr>Bài tập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Đánh Giá Buổi Học</dc:title>
  <cp:lastModifiedBy>Nguyễn Tấn Đắt</cp:lastModifiedBy>
  <cp:revision>4</cp:revision>
  <dcterms:modified xsi:type="dcterms:W3CDTF">2023-09-29T09:50:40Z</dcterms:modified>
</cp:coreProperties>
</file>